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86" r:id="rId3"/>
    <p:sldId id="258" r:id="rId4"/>
    <p:sldId id="259" r:id="rId5"/>
    <p:sldId id="260" r:id="rId6"/>
    <p:sldId id="266" r:id="rId7"/>
    <p:sldId id="277" r:id="rId8"/>
    <p:sldId id="272" r:id="rId9"/>
    <p:sldId id="273" r:id="rId10"/>
    <p:sldId id="274" r:id="rId11"/>
    <p:sldId id="275" r:id="rId12"/>
    <p:sldId id="271" r:id="rId13"/>
    <p:sldId id="261" r:id="rId14"/>
    <p:sldId id="262" r:id="rId15"/>
    <p:sldId id="263" r:id="rId16"/>
    <p:sldId id="264" r:id="rId17"/>
    <p:sldId id="265" r:id="rId18"/>
    <p:sldId id="276" r:id="rId19"/>
    <p:sldId id="278" r:id="rId20"/>
    <p:sldId id="279" r:id="rId21"/>
    <p:sldId id="280" r:id="rId22"/>
    <p:sldId id="282" r:id="rId23"/>
    <p:sldId id="281" r:id="rId24"/>
    <p:sldId id="283" r:id="rId25"/>
    <p:sldId id="284" r:id="rId26"/>
    <p:sldId id="267" r:id="rId27"/>
    <p:sldId id="270" r:id="rId28"/>
    <p:sldId id="268" r:id="rId29"/>
    <p:sldId id="269" r:id="rId30"/>
    <p:sldId id="2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FF00"/>
    <a:srgbClr val="6600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20" y="-91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FDB592-615A-465C-ADEA-C06FCD70F0AC}" type="doc">
      <dgm:prSet loTypeId="urn:microsoft.com/office/officeart/2005/8/layout/list1" loCatId="list" qsTypeId="urn:microsoft.com/office/officeart/2005/8/quickstyle/simple5" qsCatId="simple" csTypeId="urn:microsoft.com/office/officeart/2005/8/colors/colorful1" csCatId="colorful" phldr="1"/>
      <dgm:spPr/>
      <dgm:t>
        <a:bodyPr/>
        <a:lstStyle/>
        <a:p>
          <a:endParaRPr lang="en-US"/>
        </a:p>
      </dgm:t>
    </dgm:pt>
    <dgm:pt modelId="{8A0E2613-1031-4D59-90F3-E147A29542B3}">
      <dgm:prSet phldrT="[Text]" custT="1"/>
      <dgm:spPr>
        <a:solidFill>
          <a:schemeClr val="accent5">
            <a:lumMod val="60000"/>
            <a:lumOff val="40000"/>
          </a:schemeClr>
        </a:solidFill>
      </dgm:spPr>
      <dgm:t>
        <a:bodyPr/>
        <a:lstStyle/>
        <a:p>
          <a:r>
            <a:rPr lang="en-US" sz="4000" b="1" dirty="0" smtClean="0">
              <a:solidFill>
                <a:sysClr val="windowText" lastClr="000000"/>
              </a:solidFill>
              <a:effectLst>
                <a:outerShdw blurRad="38100" dist="38100" dir="2700000" algn="tl">
                  <a:srgbClr val="000000">
                    <a:alpha val="43137"/>
                  </a:srgbClr>
                </a:outerShdw>
              </a:effectLst>
            </a:rPr>
            <a:t>There is ONE GOD</a:t>
          </a:r>
          <a:endParaRPr lang="en-US" sz="4000" b="1" dirty="0">
            <a:solidFill>
              <a:sysClr val="windowText" lastClr="000000"/>
            </a:solidFill>
            <a:effectLst>
              <a:outerShdw blurRad="38100" dist="38100" dir="2700000" algn="tl">
                <a:srgbClr val="000000">
                  <a:alpha val="43137"/>
                </a:srgbClr>
              </a:outerShdw>
            </a:effectLst>
          </a:endParaRPr>
        </a:p>
      </dgm:t>
    </dgm:pt>
    <dgm:pt modelId="{EB6FC1BF-8EEC-4B2E-94F1-DAD28F38907F}" type="parTrans" cxnId="{FEC4FA13-2DDA-4464-A430-51D88585A23A}">
      <dgm:prSet/>
      <dgm:spPr/>
      <dgm:t>
        <a:bodyPr/>
        <a:lstStyle/>
        <a:p>
          <a:endParaRPr lang="en-US" sz="4000" b="1">
            <a:solidFill>
              <a:sysClr val="windowText" lastClr="000000"/>
            </a:solidFill>
            <a:effectLst>
              <a:outerShdw blurRad="38100" dist="38100" dir="2700000" algn="tl">
                <a:srgbClr val="000000">
                  <a:alpha val="43137"/>
                </a:srgbClr>
              </a:outerShdw>
            </a:effectLst>
          </a:endParaRPr>
        </a:p>
      </dgm:t>
    </dgm:pt>
    <dgm:pt modelId="{CF8F22A9-0151-4DC7-957F-4D6FCD45C2B6}" type="sibTrans" cxnId="{FEC4FA13-2DDA-4464-A430-51D88585A23A}">
      <dgm:prSet/>
      <dgm:spPr/>
      <dgm:t>
        <a:bodyPr/>
        <a:lstStyle/>
        <a:p>
          <a:endParaRPr lang="en-US" sz="4000" b="1">
            <a:solidFill>
              <a:sysClr val="windowText" lastClr="000000"/>
            </a:solidFill>
            <a:effectLst>
              <a:outerShdw blurRad="38100" dist="38100" dir="2700000" algn="tl">
                <a:srgbClr val="000000">
                  <a:alpha val="43137"/>
                </a:srgbClr>
              </a:outerShdw>
            </a:effectLst>
          </a:endParaRPr>
        </a:p>
      </dgm:t>
    </dgm:pt>
    <dgm:pt modelId="{4785A0E8-DE87-4831-9FDC-2546F0EDA7B9}">
      <dgm:prSet phldrT="[Text]" custT="1"/>
      <dgm:spPr>
        <a:solidFill>
          <a:schemeClr val="accent5">
            <a:lumMod val="60000"/>
            <a:lumOff val="40000"/>
          </a:schemeClr>
        </a:solidFill>
      </dgm:spPr>
      <dgm:t>
        <a:bodyPr/>
        <a:lstStyle/>
        <a:p>
          <a:r>
            <a:rPr lang="en-US" sz="4000" b="1" dirty="0" smtClean="0">
              <a:solidFill>
                <a:sysClr val="windowText" lastClr="000000"/>
              </a:solidFill>
              <a:effectLst>
                <a:outerShdw blurRad="38100" dist="38100" dir="2700000" algn="tl">
                  <a:srgbClr val="000000">
                    <a:alpha val="43137"/>
                  </a:srgbClr>
                </a:outerShdw>
              </a:effectLst>
            </a:rPr>
            <a:t>Three Separate Persons</a:t>
          </a:r>
          <a:endParaRPr lang="en-US" sz="4000" b="1" dirty="0">
            <a:solidFill>
              <a:sysClr val="windowText" lastClr="000000"/>
            </a:solidFill>
            <a:effectLst>
              <a:outerShdw blurRad="38100" dist="38100" dir="2700000" algn="tl">
                <a:srgbClr val="000000">
                  <a:alpha val="43137"/>
                </a:srgbClr>
              </a:outerShdw>
            </a:effectLst>
          </a:endParaRPr>
        </a:p>
      </dgm:t>
    </dgm:pt>
    <dgm:pt modelId="{CE010C7A-2126-43E5-BDFA-D734ED1AE4E4}" type="parTrans" cxnId="{76093AEE-07A2-4AF4-B97E-176F493A78F7}">
      <dgm:prSet/>
      <dgm:spPr/>
      <dgm:t>
        <a:bodyPr/>
        <a:lstStyle/>
        <a:p>
          <a:endParaRPr lang="en-US" sz="4000" b="1">
            <a:solidFill>
              <a:sysClr val="windowText" lastClr="000000"/>
            </a:solidFill>
            <a:effectLst>
              <a:outerShdw blurRad="38100" dist="38100" dir="2700000" algn="tl">
                <a:srgbClr val="000000">
                  <a:alpha val="43137"/>
                </a:srgbClr>
              </a:outerShdw>
            </a:effectLst>
          </a:endParaRPr>
        </a:p>
      </dgm:t>
    </dgm:pt>
    <dgm:pt modelId="{E4113D62-2035-41D1-91EA-49D5A5EC8BB3}" type="sibTrans" cxnId="{76093AEE-07A2-4AF4-B97E-176F493A78F7}">
      <dgm:prSet/>
      <dgm:spPr/>
      <dgm:t>
        <a:bodyPr/>
        <a:lstStyle/>
        <a:p>
          <a:endParaRPr lang="en-US" sz="4000" b="1">
            <a:solidFill>
              <a:sysClr val="windowText" lastClr="000000"/>
            </a:solidFill>
            <a:effectLst>
              <a:outerShdw blurRad="38100" dist="38100" dir="2700000" algn="tl">
                <a:srgbClr val="000000">
                  <a:alpha val="43137"/>
                </a:srgbClr>
              </a:outerShdw>
            </a:effectLst>
          </a:endParaRPr>
        </a:p>
      </dgm:t>
    </dgm:pt>
    <dgm:pt modelId="{A8EB4185-0A06-40E4-B9F6-6F0EFAB0D628}">
      <dgm:prSet phldrT="[Text]" custT="1"/>
      <dgm:spPr>
        <a:solidFill>
          <a:schemeClr val="accent5">
            <a:lumMod val="60000"/>
            <a:lumOff val="40000"/>
          </a:schemeClr>
        </a:solidFill>
      </dgm:spPr>
      <dgm:t>
        <a:bodyPr/>
        <a:lstStyle/>
        <a:p>
          <a:r>
            <a:rPr lang="en-US" sz="4000" b="1" dirty="0" smtClean="0">
              <a:solidFill>
                <a:sysClr val="windowText" lastClr="000000"/>
              </a:solidFill>
              <a:effectLst>
                <a:outerShdw blurRad="38100" dist="38100" dir="2700000" algn="tl">
                  <a:srgbClr val="000000">
                    <a:alpha val="43137"/>
                  </a:srgbClr>
                </a:outerShdw>
              </a:effectLst>
            </a:rPr>
            <a:t>Historical Evidence for the Trinity</a:t>
          </a:r>
          <a:endParaRPr lang="en-US" sz="4000" b="1" dirty="0">
            <a:solidFill>
              <a:sysClr val="windowText" lastClr="000000"/>
            </a:solidFill>
            <a:effectLst>
              <a:outerShdw blurRad="38100" dist="38100" dir="2700000" algn="tl">
                <a:srgbClr val="000000">
                  <a:alpha val="43137"/>
                </a:srgbClr>
              </a:outerShdw>
            </a:effectLst>
          </a:endParaRPr>
        </a:p>
      </dgm:t>
    </dgm:pt>
    <dgm:pt modelId="{CFA601FE-C306-46AD-8396-9BA5FB5EC7A2}" type="parTrans" cxnId="{3A2F7138-D86E-4597-96E5-4766401EB143}">
      <dgm:prSet/>
      <dgm:spPr/>
      <dgm:t>
        <a:bodyPr/>
        <a:lstStyle/>
        <a:p>
          <a:endParaRPr lang="en-US" sz="4000" b="1">
            <a:solidFill>
              <a:sysClr val="windowText" lastClr="000000"/>
            </a:solidFill>
            <a:effectLst>
              <a:outerShdw blurRad="38100" dist="38100" dir="2700000" algn="tl">
                <a:srgbClr val="000000">
                  <a:alpha val="43137"/>
                </a:srgbClr>
              </a:outerShdw>
            </a:effectLst>
          </a:endParaRPr>
        </a:p>
      </dgm:t>
    </dgm:pt>
    <dgm:pt modelId="{87EDEC63-58C1-42A4-B653-3E64FE8E2F02}" type="sibTrans" cxnId="{3A2F7138-D86E-4597-96E5-4766401EB143}">
      <dgm:prSet/>
      <dgm:spPr/>
      <dgm:t>
        <a:bodyPr/>
        <a:lstStyle/>
        <a:p>
          <a:endParaRPr lang="en-US" sz="4000" b="1">
            <a:solidFill>
              <a:sysClr val="windowText" lastClr="000000"/>
            </a:solidFill>
            <a:effectLst>
              <a:outerShdw blurRad="38100" dist="38100" dir="2700000" algn="tl">
                <a:srgbClr val="000000">
                  <a:alpha val="43137"/>
                </a:srgbClr>
              </a:outerShdw>
            </a:effectLst>
          </a:endParaRPr>
        </a:p>
      </dgm:t>
    </dgm:pt>
    <dgm:pt modelId="{9F098430-8CFA-4022-AF5A-3700ACCE4C73}">
      <dgm:prSet custT="1"/>
      <dgm:spPr>
        <a:solidFill>
          <a:schemeClr val="accent5">
            <a:lumMod val="60000"/>
            <a:lumOff val="40000"/>
          </a:schemeClr>
        </a:solidFill>
      </dgm:spPr>
      <dgm:t>
        <a:bodyPr/>
        <a:lstStyle/>
        <a:p>
          <a:r>
            <a:rPr lang="en-US" sz="4000" b="1" dirty="0" smtClean="0">
              <a:solidFill>
                <a:sysClr val="windowText" lastClr="000000"/>
              </a:solidFill>
              <a:effectLst>
                <a:outerShdw blurRad="38100" dist="38100" dir="2700000" algn="tl">
                  <a:srgbClr val="000000">
                    <a:alpha val="43137"/>
                  </a:srgbClr>
                </a:outerShdw>
              </a:effectLst>
            </a:rPr>
            <a:t>False Views of the Trinity</a:t>
          </a:r>
          <a:endParaRPr lang="en-US" sz="4000" b="1" dirty="0">
            <a:solidFill>
              <a:sysClr val="windowText" lastClr="000000"/>
            </a:solidFill>
            <a:effectLst>
              <a:outerShdw blurRad="38100" dist="38100" dir="2700000" algn="tl">
                <a:srgbClr val="000000">
                  <a:alpha val="43137"/>
                </a:srgbClr>
              </a:outerShdw>
            </a:effectLst>
          </a:endParaRPr>
        </a:p>
      </dgm:t>
    </dgm:pt>
    <dgm:pt modelId="{0E9D1608-4806-4534-A7E0-4F6E78E01D88}" type="parTrans" cxnId="{BC8809BD-5578-4510-85DD-6FA025EE6CA1}">
      <dgm:prSet/>
      <dgm:spPr/>
      <dgm:t>
        <a:bodyPr/>
        <a:lstStyle/>
        <a:p>
          <a:endParaRPr lang="en-US" sz="4000" b="1">
            <a:solidFill>
              <a:sysClr val="windowText" lastClr="000000"/>
            </a:solidFill>
            <a:effectLst>
              <a:outerShdw blurRad="38100" dist="38100" dir="2700000" algn="tl">
                <a:srgbClr val="000000">
                  <a:alpha val="43137"/>
                </a:srgbClr>
              </a:outerShdw>
            </a:effectLst>
          </a:endParaRPr>
        </a:p>
      </dgm:t>
    </dgm:pt>
    <dgm:pt modelId="{940DCC5E-1E6A-42CF-BC23-977E6728DFCC}" type="sibTrans" cxnId="{BC8809BD-5578-4510-85DD-6FA025EE6CA1}">
      <dgm:prSet/>
      <dgm:spPr/>
      <dgm:t>
        <a:bodyPr/>
        <a:lstStyle/>
        <a:p>
          <a:endParaRPr lang="en-US" sz="4000" b="1">
            <a:solidFill>
              <a:sysClr val="windowText" lastClr="000000"/>
            </a:solidFill>
            <a:effectLst>
              <a:outerShdw blurRad="38100" dist="38100" dir="2700000" algn="tl">
                <a:srgbClr val="000000">
                  <a:alpha val="43137"/>
                </a:srgbClr>
              </a:outerShdw>
            </a:effectLst>
          </a:endParaRPr>
        </a:p>
      </dgm:t>
    </dgm:pt>
    <dgm:pt modelId="{56759793-55C9-44DB-9BB3-F604495B12FE}">
      <dgm:prSet custT="1"/>
      <dgm:spPr>
        <a:solidFill>
          <a:schemeClr val="accent5">
            <a:lumMod val="60000"/>
            <a:lumOff val="40000"/>
          </a:schemeClr>
        </a:solidFill>
      </dgm:spPr>
      <dgm:t>
        <a:bodyPr/>
        <a:lstStyle/>
        <a:p>
          <a:r>
            <a:rPr lang="en-US" sz="4400" b="1" dirty="0" smtClean="0">
              <a:solidFill>
                <a:schemeClr val="tx1"/>
              </a:solidFill>
              <a:effectLst>
                <a:outerShdw blurRad="38100" dist="38100" dir="2700000" algn="tl">
                  <a:srgbClr val="000000">
                    <a:alpha val="43137"/>
                  </a:srgbClr>
                </a:outerShdw>
              </a:effectLst>
            </a:rPr>
            <a:t>Illustrations of the Trinity</a:t>
          </a:r>
          <a:endParaRPr lang="en-US" sz="4400" b="1" dirty="0">
            <a:solidFill>
              <a:schemeClr val="tx1"/>
            </a:solidFill>
            <a:effectLst>
              <a:outerShdw blurRad="38100" dist="38100" dir="2700000" algn="tl">
                <a:srgbClr val="000000">
                  <a:alpha val="43137"/>
                </a:srgbClr>
              </a:outerShdw>
            </a:effectLst>
          </a:endParaRPr>
        </a:p>
      </dgm:t>
    </dgm:pt>
    <dgm:pt modelId="{3EDA9083-3735-44EA-8A6D-248F5AFC8B10}" type="parTrans" cxnId="{FDE731C2-9526-4492-831A-7038363AA881}">
      <dgm:prSet/>
      <dgm:spPr/>
      <dgm:t>
        <a:bodyPr/>
        <a:lstStyle/>
        <a:p>
          <a:endParaRPr lang="en-US"/>
        </a:p>
      </dgm:t>
    </dgm:pt>
    <dgm:pt modelId="{90872998-DA1D-428E-8EBC-C871EEE313E4}" type="sibTrans" cxnId="{FDE731C2-9526-4492-831A-7038363AA881}">
      <dgm:prSet/>
      <dgm:spPr/>
      <dgm:t>
        <a:bodyPr/>
        <a:lstStyle/>
        <a:p>
          <a:endParaRPr lang="en-US"/>
        </a:p>
      </dgm:t>
    </dgm:pt>
    <dgm:pt modelId="{6449116E-C544-4B5E-9A1A-3BD68B76EEF1}" type="pres">
      <dgm:prSet presAssocID="{C7FDB592-615A-465C-ADEA-C06FCD70F0AC}" presName="linear" presStyleCnt="0">
        <dgm:presLayoutVars>
          <dgm:dir/>
          <dgm:animLvl val="lvl"/>
          <dgm:resizeHandles val="exact"/>
        </dgm:presLayoutVars>
      </dgm:prSet>
      <dgm:spPr/>
      <dgm:t>
        <a:bodyPr/>
        <a:lstStyle/>
        <a:p>
          <a:endParaRPr lang="en-US"/>
        </a:p>
      </dgm:t>
    </dgm:pt>
    <dgm:pt modelId="{AE5EE46A-BD3A-4C90-B0F4-3B80F4626ACB}" type="pres">
      <dgm:prSet presAssocID="{8A0E2613-1031-4D59-90F3-E147A29542B3}" presName="parentLin" presStyleCnt="0"/>
      <dgm:spPr/>
    </dgm:pt>
    <dgm:pt modelId="{ACF90868-16F3-47BD-92DF-904714C3BDE8}" type="pres">
      <dgm:prSet presAssocID="{8A0E2613-1031-4D59-90F3-E147A29542B3}" presName="parentLeftMargin" presStyleLbl="node1" presStyleIdx="0" presStyleCnt="5"/>
      <dgm:spPr/>
      <dgm:t>
        <a:bodyPr/>
        <a:lstStyle/>
        <a:p>
          <a:endParaRPr lang="en-US"/>
        </a:p>
      </dgm:t>
    </dgm:pt>
    <dgm:pt modelId="{E017C95B-0AC2-42F6-BB5E-C2A64FC7259B}" type="pres">
      <dgm:prSet presAssocID="{8A0E2613-1031-4D59-90F3-E147A29542B3}" presName="parentText" presStyleLbl="node1" presStyleIdx="0" presStyleCnt="5" custScaleX="121429">
        <dgm:presLayoutVars>
          <dgm:chMax val="0"/>
          <dgm:bulletEnabled val="1"/>
        </dgm:presLayoutVars>
      </dgm:prSet>
      <dgm:spPr/>
      <dgm:t>
        <a:bodyPr/>
        <a:lstStyle/>
        <a:p>
          <a:endParaRPr lang="en-US"/>
        </a:p>
      </dgm:t>
    </dgm:pt>
    <dgm:pt modelId="{5470FE23-773A-4137-94DB-8DBCF4929071}" type="pres">
      <dgm:prSet presAssocID="{8A0E2613-1031-4D59-90F3-E147A29542B3}" presName="negativeSpace" presStyleCnt="0"/>
      <dgm:spPr/>
    </dgm:pt>
    <dgm:pt modelId="{3FC14B58-7B38-463D-AF78-53984CEFF801}" type="pres">
      <dgm:prSet presAssocID="{8A0E2613-1031-4D59-90F3-E147A29542B3}" presName="childText" presStyleLbl="conFgAcc1" presStyleIdx="0" presStyleCnt="5">
        <dgm:presLayoutVars>
          <dgm:bulletEnabled val="1"/>
        </dgm:presLayoutVars>
      </dgm:prSet>
      <dgm:spPr>
        <a:solidFill>
          <a:schemeClr val="accent5">
            <a:lumMod val="50000"/>
            <a:alpha val="90000"/>
          </a:schemeClr>
        </a:solidFill>
      </dgm:spPr>
      <dgm:t>
        <a:bodyPr/>
        <a:lstStyle/>
        <a:p>
          <a:endParaRPr lang="en-US"/>
        </a:p>
      </dgm:t>
    </dgm:pt>
    <dgm:pt modelId="{571E3C45-2EEC-4BE4-B144-82F426FF9E06}" type="pres">
      <dgm:prSet presAssocID="{CF8F22A9-0151-4DC7-957F-4D6FCD45C2B6}" presName="spaceBetweenRectangles" presStyleCnt="0"/>
      <dgm:spPr/>
    </dgm:pt>
    <dgm:pt modelId="{BF62ED82-E615-4669-A6AC-1CB57FF9D9DC}" type="pres">
      <dgm:prSet presAssocID="{4785A0E8-DE87-4831-9FDC-2546F0EDA7B9}" presName="parentLin" presStyleCnt="0"/>
      <dgm:spPr/>
    </dgm:pt>
    <dgm:pt modelId="{332F59D9-AA0E-4B7D-8A65-D816EF79FBB3}" type="pres">
      <dgm:prSet presAssocID="{4785A0E8-DE87-4831-9FDC-2546F0EDA7B9}" presName="parentLeftMargin" presStyleLbl="node1" presStyleIdx="0" presStyleCnt="5"/>
      <dgm:spPr/>
      <dgm:t>
        <a:bodyPr/>
        <a:lstStyle/>
        <a:p>
          <a:endParaRPr lang="en-US"/>
        </a:p>
      </dgm:t>
    </dgm:pt>
    <dgm:pt modelId="{65B5BA9F-9A4A-4FC4-A145-6A008236315D}" type="pres">
      <dgm:prSet presAssocID="{4785A0E8-DE87-4831-9FDC-2546F0EDA7B9}" presName="parentText" presStyleLbl="node1" presStyleIdx="1" presStyleCnt="5" custScaleX="121429">
        <dgm:presLayoutVars>
          <dgm:chMax val="0"/>
          <dgm:bulletEnabled val="1"/>
        </dgm:presLayoutVars>
      </dgm:prSet>
      <dgm:spPr/>
      <dgm:t>
        <a:bodyPr/>
        <a:lstStyle/>
        <a:p>
          <a:endParaRPr lang="en-US"/>
        </a:p>
      </dgm:t>
    </dgm:pt>
    <dgm:pt modelId="{5C8EA14D-72AE-4675-B45F-0429CA271244}" type="pres">
      <dgm:prSet presAssocID="{4785A0E8-DE87-4831-9FDC-2546F0EDA7B9}" presName="negativeSpace" presStyleCnt="0"/>
      <dgm:spPr/>
    </dgm:pt>
    <dgm:pt modelId="{20CC31D0-1C9E-430E-A347-F34E31E82F04}" type="pres">
      <dgm:prSet presAssocID="{4785A0E8-DE87-4831-9FDC-2546F0EDA7B9}" presName="childText" presStyleLbl="conFgAcc1" presStyleIdx="1" presStyleCnt="5">
        <dgm:presLayoutVars>
          <dgm:bulletEnabled val="1"/>
        </dgm:presLayoutVars>
      </dgm:prSet>
      <dgm:spPr>
        <a:solidFill>
          <a:schemeClr val="accent5">
            <a:lumMod val="50000"/>
            <a:alpha val="90000"/>
          </a:schemeClr>
        </a:solidFill>
      </dgm:spPr>
      <dgm:t>
        <a:bodyPr/>
        <a:lstStyle/>
        <a:p>
          <a:endParaRPr lang="en-US"/>
        </a:p>
      </dgm:t>
    </dgm:pt>
    <dgm:pt modelId="{56FA36CD-65AA-4DE5-AA38-E8DE45368EBA}" type="pres">
      <dgm:prSet presAssocID="{E4113D62-2035-41D1-91EA-49D5A5EC8BB3}" presName="spaceBetweenRectangles" presStyleCnt="0"/>
      <dgm:spPr/>
    </dgm:pt>
    <dgm:pt modelId="{2D8FC679-6C9C-4203-B3C3-9DDEB069CAB8}" type="pres">
      <dgm:prSet presAssocID="{A8EB4185-0A06-40E4-B9F6-6F0EFAB0D628}" presName="parentLin" presStyleCnt="0"/>
      <dgm:spPr/>
    </dgm:pt>
    <dgm:pt modelId="{6C46E82D-BD97-4200-A818-785F01C3FE65}" type="pres">
      <dgm:prSet presAssocID="{A8EB4185-0A06-40E4-B9F6-6F0EFAB0D628}" presName="parentLeftMargin" presStyleLbl="node1" presStyleIdx="1" presStyleCnt="5"/>
      <dgm:spPr/>
      <dgm:t>
        <a:bodyPr/>
        <a:lstStyle/>
        <a:p>
          <a:endParaRPr lang="en-US"/>
        </a:p>
      </dgm:t>
    </dgm:pt>
    <dgm:pt modelId="{9867830E-08EA-47E7-8D1A-CF5E73973AB0}" type="pres">
      <dgm:prSet presAssocID="{A8EB4185-0A06-40E4-B9F6-6F0EFAB0D628}" presName="parentText" presStyleLbl="node1" presStyleIdx="2" presStyleCnt="5" custScaleX="121429">
        <dgm:presLayoutVars>
          <dgm:chMax val="0"/>
          <dgm:bulletEnabled val="1"/>
        </dgm:presLayoutVars>
      </dgm:prSet>
      <dgm:spPr/>
      <dgm:t>
        <a:bodyPr/>
        <a:lstStyle/>
        <a:p>
          <a:endParaRPr lang="en-US"/>
        </a:p>
      </dgm:t>
    </dgm:pt>
    <dgm:pt modelId="{849ECC5C-22A7-4DA2-8F46-82806EE73A9B}" type="pres">
      <dgm:prSet presAssocID="{A8EB4185-0A06-40E4-B9F6-6F0EFAB0D628}" presName="negativeSpace" presStyleCnt="0"/>
      <dgm:spPr/>
    </dgm:pt>
    <dgm:pt modelId="{A7EF2906-399D-4D24-9378-4F2408BF8EFA}" type="pres">
      <dgm:prSet presAssocID="{A8EB4185-0A06-40E4-B9F6-6F0EFAB0D628}" presName="childText" presStyleLbl="conFgAcc1" presStyleIdx="2" presStyleCnt="5">
        <dgm:presLayoutVars>
          <dgm:bulletEnabled val="1"/>
        </dgm:presLayoutVars>
      </dgm:prSet>
      <dgm:spPr>
        <a:solidFill>
          <a:schemeClr val="accent5">
            <a:lumMod val="50000"/>
            <a:alpha val="90000"/>
          </a:schemeClr>
        </a:solidFill>
      </dgm:spPr>
      <dgm:t>
        <a:bodyPr/>
        <a:lstStyle/>
        <a:p>
          <a:endParaRPr lang="en-US"/>
        </a:p>
      </dgm:t>
    </dgm:pt>
    <dgm:pt modelId="{00B2863A-E2A8-442B-915F-82AB95E56329}" type="pres">
      <dgm:prSet presAssocID="{87EDEC63-58C1-42A4-B653-3E64FE8E2F02}" presName="spaceBetweenRectangles" presStyleCnt="0"/>
      <dgm:spPr/>
    </dgm:pt>
    <dgm:pt modelId="{79A4D235-F2F5-4E38-AE57-61B7AE996A90}" type="pres">
      <dgm:prSet presAssocID="{9F098430-8CFA-4022-AF5A-3700ACCE4C73}" presName="parentLin" presStyleCnt="0"/>
      <dgm:spPr/>
    </dgm:pt>
    <dgm:pt modelId="{2B0F996A-39AA-41BD-BF66-7CDDDA74B668}" type="pres">
      <dgm:prSet presAssocID="{9F098430-8CFA-4022-AF5A-3700ACCE4C73}" presName="parentLeftMargin" presStyleLbl="node1" presStyleIdx="2" presStyleCnt="5"/>
      <dgm:spPr/>
      <dgm:t>
        <a:bodyPr/>
        <a:lstStyle/>
        <a:p>
          <a:endParaRPr lang="en-US"/>
        </a:p>
      </dgm:t>
    </dgm:pt>
    <dgm:pt modelId="{D02A4C5F-FC11-471D-9AE1-9B7BE89303B1}" type="pres">
      <dgm:prSet presAssocID="{9F098430-8CFA-4022-AF5A-3700ACCE4C73}" presName="parentText" presStyleLbl="node1" presStyleIdx="3" presStyleCnt="5" custScaleX="121429">
        <dgm:presLayoutVars>
          <dgm:chMax val="0"/>
          <dgm:bulletEnabled val="1"/>
        </dgm:presLayoutVars>
      </dgm:prSet>
      <dgm:spPr/>
      <dgm:t>
        <a:bodyPr/>
        <a:lstStyle/>
        <a:p>
          <a:endParaRPr lang="en-US"/>
        </a:p>
      </dgm:t>
    </dgm:pt>
    <dgm:pt modelId="{2F264788-0B6B-4659-BCAC-E0A8818D0D70}" type="pres">
      <dgm:prSet presAssocID="{9F098430-8CFA-4022-AF5A-3700ACCE4C73}" presName="negativeSpace" presStyleCnt="0"/>
      <dgm:spPr/>
    </dgm:pt>
    <dgm:pt modelId="{201A7BC7-C306-471A-8D3C-6CE4DAA98FD7}" type="pres">
      <dgm:prSet presAssocID="{9F098430-8CFA-4022-AF5A-3700ACCE4C73}" presName="childText" presStyleLbl="conFgAcc1" presStyleIdx="3" presStyleCnt="5">
        <dgm:presLayoutVars>
          <dgm:bulletEnabled val="1"/>
        </dgm:presLayoutVars>
      </dgm:prSet>
      <dgm:spPr>
        <a:solidFill>
          <a:schemeClr val="accent5">
            <a:lumMod val="50000"/>
            <a:alpha val="90000"/>
          </a:schemeClr>
        </a:solidFill>
      </dgm:spPr>
      <dgm:t>
        <a:bodyPr/>
        <a:lstStyle/>
        <a:p>
          <a:endParaRPr lang="en-US"/>
        </a:p>
      </dgm:t>
    </dgm:pt>
    <dgm:pt modelId="{FB1C8E81-2419-49CB-A07F-8B25D74ADEC3}" type="pres">
      <dgm:prSet presAssocID="{940DCC5E-1E6A-42CF-BC23-977E6728DFCC}" presName="spaceBetweenRectangles" presStyleCnt="0"/>
      <dgm:spPr/>
    </dgm:pt>
    <dgm:pt modelId="{68B0AEA0-F76F-4821-A3A7-8CFAAE29E94C}" type="pres">
      <dgm:prSet presAssocID="{56759793-55C9-44DB-9BB3-F604495B12FE}" presName="parentLin" presStyleCnt="0"/>
      <dgm:spPr/>
    </dgm:pt>
    <dgm:pt modelId="{A92B6021-7544-4C89-ABF7-CDD247946348}" type="pres">
      <dgm:prSet presAssocID="{56759793-55C9-44DB-9BB3-F604495B12FE}" presName="parentLeftMargin" presStyleLbl="node1" presStyleIdx="3" presStyleCnt="5"/>
      <dgm:spPr/>
      <dgm:t>
        <a:bodyPr/>
        <a:lstStyle/>
        <a:p>
          <a:endParaRPr lang="en-US"/>
        </a:p>
      </dgm:t>
    </dgm:pt>
    <dgm:pt modelId="{DB92B753-BCAC-4696-B60A-44047E5057DB}" type="pres">
      <dgm:prSet presAssocID="{56759793-55C9-44DB-9BB3-F604495B12FE}" presName="parentText" presStyleLbl="node1" presStyleIdx="4" presStyleCnt="5" custScaleX="121429">
        <dgm:presLayoutVars>
          <dgm:chMax val="0"/>
          <dgm:bulletEnabled val="1"/>
        </dgm:presLayoutVars>
      </dgm:prSet>
      <dgm:spPr/>
      <dgm:t>
        <a:bodyPr/>
        <a:lstStyle/>
        <a:p>
          <a:endParaRPr lang="en-US"/>
        </a:p>
      </dgm:t>
    </dgm:pt>
    <dgm:pt modelId="{7D2DE2C7-E76B-4A53-B19D-39BA99A0B4D3}" type="pres">
      <dgm:prSet presAssocID="{56759793-55C9-44DB-9BB3-F604495B12FE}" presName="negativeSpace" presStyleCnt="0"/>
      <dgm:spPr/>
    </dgm:pt>
    <dgm:pt modelId="{0CF94179-1A7F-4EC1-8981-DB8A91F16543}" type="pres">
      <dgm:prSet presAssocID="{56759793-55C9-44DB-9BB3-F604495B12FE}" presName="childText" presStyleLbl="conFgAcc1" presStyleIdx="4" presStyleCnt="5">
        <dgm:presLayoutVars>
          <dgm:bulletEnabled val="1"/>
        </dgm:presLayoutVars>
      </dgm:prSet>
      <dgm:spPr>
        <a:solidFill>
          <a:schemeClr val="accent5">
            <a:lumMod val="50000"/>
            <a:alpha val="90000"/>
          </a:schemeClr>
        </a:solidFill>
      </dgm:spPr>
      <dgm:t>
        <a:bodyPr/>
        <a:lstStyle/>
        <a:p>
          <a:endParaRPr lang="en-US"/>
        </a:p>
      </dgm:t>
    </dgm:pt>
  </dgm:ptLst>
  <dgm:cxnLst>
    <dgm:cxn modelId="{9D43258E-F7F1-4329-B2A7-620CD5BEE801}" type="presOf" srcId="{8A0E2613-1031-4D59-90F3-E147A29542B3}" destId="{ACF90868-16F3-47BD-92DF-904714C3BDE8}" srcOrd="0" destOrd="0" presId="urn:microsoft.com/office/officeart/2005/8/layout/list1"/>
    <dgm:cxn modelId="{3A2F7138-D86E-4597-96E5-4766401EB143}" srcId="{C7FDB592-615A-465C-ADEA-C06FCD70F0AC}" destId="{A8EB4185-0A06-40E4-B9F6-6F0EFAB0D628}" srcOrd="2" destOrd="0" parTransId="{CFA601FE-C306-46AD-8396-9BA5FB5EC7A2}" sibTransId="{87EDEC63-58C1-42A4-B653-3E64FE8E2F02}"/>
    <dgm:cxn modelId="{3610CDFE-C2FD-44CA-9654-6CC8446B0F7E}" type="presOf" srcId="{A8EB4185-0A06-40E4-B9F6-6F0EFAB0D628}" destId="{6C46E82D-BD97-4200-A818-785F01C3FE65}" srcOrd="0" destOrd="0" presId="urn:microsoft.com/office/officeart/2005/8/layout/list1"/>
    <dgm:cxn modelId="{B144FBD4-C3B9-4B60-B147-6F851491DD1B}" type="presOf" srcId="{8A0E2613-1031-4D59-90F3-E147A29542B3}" destId="{E017C95B-0AC2-42F6-BB5E-C2A64FC7259B}" srcOrd="1" destOrd="0" presId="urn:microsoft.com/office/officeart/2005/8/layout/list1"/>
    <dgm:cxn modelId="{075B323E-F723-48FA-B1F7-6DD7AA284095}" type="presOf" srcId="{56759793-55C9-44DB-9BB3-F604495B12FE}" destId="{A92B6021-7544-4C89-ABF7-CDD247946348}" srcOrd="0" destOrd="0" presId="urn:microsoft.com/office/officeart/2005/8/layout/list1"/>
    <dgm:cxn modelId="{1366F9E1-258E-45F9-B3FC-868C1F105071}" type="presOf" srcId="{9F098430-8CFA-4022-AF5A-3700ACCE4C73}" destId="{2B0F996A-39AA-41BD-BF66-7CDDDA74B668}" srcOrd="0" destOrd="0" presId="urn:microsoft.com/office/officeart/2005/8/layout/list1"/>
    <dgm:cxn modelId="{269E085D-71B1-4402-8E80-ED86DDA2385E}" type="presOf" srcId="{4785A0E8-DE87-4831-9FDC-2546F0EDA7B9}" destId="{332F59D9-AA0E-4B7D-8A65-D816EF79FBB3}" srcOrd="0" destOrd="0" presId="urn:microsoft.com/office/officeart/2005/8/layout/list1"/>
    <dgm:cxn modelId="{0FC36966-2402-49BD-B039-DA2E2F329E6C}" type="presOf" srcId="{C7FDB592-615A-465C-ADEA-C06FCD70F0AC}" destId="{6449116E-C544-4B5E-9A1A-3BD68B76EEF1}" srcOrd="0" destOrd="0" presId="urn:microsoft.com/office/officeart/2005/8/layout/list1"/>
    <dgm:cxn modelId="{FEC4FA13-2DDA-4464-A430-51D88585A23A}" srcId="{C7FDB592-615A-465C-ADEA-C06FCD70F0AC}" destId="{8A0E2613-1031-4D59-90F3-E147A29542B3}" srcOrd="0" destOrd="0" parTransId="{EB6FC1BF-8EEC-4B2E-94F1-DAD28F38907F}" sibTransId="{CF8F22A9-0151-4DC7-957F-4D6FCD45C2B6}"/>
    <dgm:cxn modelId="{2C5EA246-5B07-44DC-BA19-2EB4B2E1E2A4}" type="presOf" srcId="{A8EB4185-0A06-40E4-B9F6-6F0EFAB0D628}" destId="{9867830E-08EA-47E7-8D1A-CF5E73973AB0}" srcOrd="1" destOrd="0" presId="urn:microsoft.com/office/officeart/2005/8/layout/list1"/>
    <dgm:cxn modelId="{6F1B4520-30FF-4183-B674-698E70890F20}" type="presOf" srcId="{56759793-55C9-44DB-9BB3-F604495B12FE}" destId="{DB92B753-BCAC-4696-B60A-44047E5057DB}" srcOrd="1" destOrd="0" presId="urn:microsoft.com/office/officeart/2005/8/layout/list1"/>
    <dgm:cxn modelId="{57BCA00D-8AF3-485C-930A-428BA8C839E0}" type="presOf" srcId="{9F098430-8CFA-4022-AF5A-3700ACCE4C73}" destId="{D02A4C5F-FC11-471D-9AE1-9B7BE89303B1}" srcOrd="1" destOrd="0" presId="urn:microsoft.com/office/officeart/2005/8/layout/list1"/>
    <dgm:cxn modelId="{FDE731C2-9526-4492-831A-7038363AA881}" srcId="{C7FDB592-615A-465C-ADEA-C06FCD70F0AC}" destId="{56759793-55C9-44DB-9BB3-F604495B12FE}" srcOrd="4" destOrd="0" parTransId="{3EDA9083-3735-44EA-8A6D-248F5AFC8B10}" sibTransId="{90872998-DA1D-428E-8EBC-C871EEE313E4}"/>
    <dgm:cxn modelId="{BC8809BD-5578-4510-85DD-6FA025EE6CA1}" srcId="{C7FDB592-615A-465C-ADEA-C06FCD70F0AC}" destId="{9F098430-8CFA-4022-AF5A-3700ACCE4C73}" srcOrd="3" destOrd="0" parTransId="{0E9D1608-4806-4534-A7E0-4F6E78E01D88}" sibTransId="{940DCC5E-1E6A-42CF-BC23-977E6728DFCC}"/>
    <dgm:cxn modelId="{EC3B0547-A846-4FFD-9565-A0E7C525C432}" type="presOf" srcId="{4785A0E8-DE87-4831-9FDC-2546F0EDA7B9}" destId="{65B5BA9F-9A4A-4FC4-A145-6A008236315D}" srcOrd="1" destOrd="0" presId="urn:microsoft.com/office/officeart/2005/8/layout/list1"/>
    <dgm:cxn modelId="{76093AEE-07A2-4AF4-B97E-176F493A78F7}" srcId="{C7FDB592-615A-465C-ADEA-C06FCD70F0AC}" destId="{4785A0E8-DE87-4831-9FDC-2546F0EDA7B9}" srcOrd="1" destOrd="0" parTransId="{CE010C7A-2126-43E5-BDFA-D734ED1AE4E4}" sibTransId="{E4113D62-2035-41D1-91EA-49D5A5EC8BB3}"/>
    <dgm:cxn modelId="{5ADF6C3E-BA44-4E52-9F35-6BBE3D7C14BA}" type="presParOf" srcId="{6449116E-C544-4B5E-9A1A-3BD68B76EEF1}" destId="{AE5EE46A-BD3A-4C90-B0F4-3B80F4626ACB}" srcOrd="0" destOrd="0" presId="urn:microsoft.com/office/officeart/2005/8/layout/list1"/>
    <dgm:cxn modelId="{AD845791-2B72-4008-905F-AECFC7B316E3}" type="presParOf" srcId="{AE5EE46A-BD3A-4C90-B0F4-3B80F4626ACB}" destId="{ACF90868-16F3-47BD-92DF-904714C3BDE8}" srcOrd="0" destOrd="0" presId="urn:microsoft.com/office/officeart/2005/8/layout/list1"/>
    <dgm:cxn modelId="{730979AE-E1A8-4AA0-80B9-5F54A0866112}" type="presParOf" srcId="{AE5EE46A-BD3A-4C90-B0F4-3B80F4626ACB}" destId="{E017C95B-0AC2-42F6-BB5E-C2A64FC7259B}" srcOrd="1" destOrd="0" presId="urn:microsoft.com/office/officeart/2005/8/layout/list1"/>
    <dgm:cxn modelId="{CE332D7F-6185-452C-B29C-D50D9E360250}" type="presParOf" srcId="{6449116E-C544-4B5E-9A1A-3BD68B76EEF1}" destId="{5470FE23-773A-4137-94DB-8DBCF4929071}" srcOrd="1" destOrd="0" presId="urn:microsoft.com/office/officeart/2005/8/layout/list1"/>
    <dgm:cxn modelId="{59641F60-26CD-40F6-8219-CBFA9C89B745}" type="presParOf" srcId="{6449116E-C544-4B5E-9A1A-3BD68B76EEF1}" destId="{3FC14B58-7B38-463D-AF78-53984CEFF801}" srcOrd="2" destOrd="0" presId="urn:microsoft.com/office/officeart/2005/8/layout/list1"/>
    <dgm:cxn modelId="{8B8598BB-E9E2-453A-B5D2-1C0DC1878615}" type="presParOf" srcId="{6449116E-C544-4B5E-9A1A-3BD68B76EEF1}" destId="{571E3C45-2EEC-4BE4-B144-82F426FF9E06}" srcOrd="3" destOrd="0" presId="urn:microsoft.com/office/officeart/2005/8/layout/list1"/>
    <dgm:cxn modelId="{81927508-C53B-4CB9-BD4C-00FE8CFE3B56}" type="presParOf" srcId="{6449116E-C544-4B5E-9A1A-3BD68B76EEF1}" destId="{BF62ED82-E615-4669-A6AC-1CB57FF9D9DC}" srcOrd="4" destOrd="0" presId="urn:microsoft.com/office/officeart/2005/8/layout/list1"/>
    <dgm:cxn modelId="{9EEC680D-749D-4F7F-BF07-20C2F1E10468}" type="presParOf" srcId="{BF62ED82-E615-4669-A6AC-1CB57FF9D9DC}" destId="{332F59D9-AA0E-4B7D-8A65-D816EF79FBB3}" srcOrd="0" destOrd="0" presId="urn:microsoft.com/office/officeart/2005/8/layout/list1"/>
    <dgm:cxn modelId="{42B21B12-DD4E-4B5F-8B8D-41D175F87996}" type="presParOf" srcId="{BF62ED82-E615-4669-A6AC-1CB57FF9D9DC}" destId="{65B5BA9F-9A4A-4FC4-A145-6A008236315D}" srcOrd="1" destOrd="0" presId="urn:microsoft.com/office/officeart/2005/8/layout/list1"/>
    <dgm:cxn modelId="{6E22112E-ED07-4045-A70A-9CCD241B9045}" type="presParOf" srcId="{6449116E-C544-4B5E-9A1A-3BD68B76EEF1}" destId="{5C8EA14D-72AE-4675-B45F-0429CA271244}" srcOrd="5" destOrd="0" presId="urn:microsoft.com/office/officeart/2005/8/layout/list1"/>
    <dgm:cxn modelId="{96888503-87DD-4BC0-8532-CBF309E7CF6D}" type="presParOf" srcId="{6449116E-C544-4B5E-9A1A-3BD68B76EEF1}" destId="{20CC31D0-1C9E-430E-A347-F34E31E82F04}" srcOrd="6" destOrd="0" presId="urn:microsoft.com/office/officeart/2005/8/layout/list1"/>
    <dgm:cxn modelId="{971EC413-4335-4F87-B5AF-ACA6274C3F27}" type="presParOf" srcId="{6449116E-C544-4B5E-9A1A-3BD68B76EEF1}" destId="{56FA36CD-65AA-4DE5-AA38-E8DE45368EBA}" srcOrd="7" destOrd="0" presId="urn:microsoft.com/office/officeart/2005/8/layout/list1"/>
    <dgm:cxn modelId="{103C4810-C802-4B05-929C-82D2FF7242C8}" type="presParOf" srcId="{6449116E-C544-4B5E-9A1A-3BD68B76EEF1}" destId="{2D8FC679-6C9C-4203-B3C3-9DDEB069CAB8}" srcOrd="8" destOrd="0" presId="urn:microsoft.com/office/officeart/2005/8/layout/list1"/>
    <dgm:cxn modelId="{88925BCD-E1E3-43E2-B112-5DC11E557C0A}" type="presParOf" srcId="{2D8FC679-6C9C-4203-B3C3-9DDEB069CAB8}" destId="{6C46E82D-BD97-4200-A818-785F01C3FE65}" srcOrd="0" destOrd="0" presId="urn:microsoft.com/office/officeart/2005/8/layout/list1"/>
    <dgm:cxn modelId="{ECF108F1-F46D-4110-BA6E-8023D6E21D21}" type="presParOf" srcId="{2D8FC679-6C9C-4203-B3C3-9DDEB069CAB8}" destId="{9867830E-08EA-47E7-8D1A-CF5E73973AB0}" srcOrd="1" destOrd="0" presId="urn:microsoft.com/office/officeart/2005/8/layout/list1"/>
    <dgm:cxn modelId="{D26661FC-6BD0-49ED-B433-567FA9C1FF77}" type="presParOf" srcId="{6449116E-C544-4B5E-9A1A-3BD68B76EEF1}" destId="{849ECC5C-22A7-4DA2-8F46-82806EE73A9B}" srcOrd="9" destOrd="0" presId="urn:microsoft.com/office/officeart/2005/8/layout/list1"/>
    <dgm:cxn modelId="{A7158732-0B2D-4254-A166-BD2662AF1CCC}" type="presParOf" srcId="{6449116E-C544-4B5E-9A1A-3BD68B76EEF1}" destId="{A7EF2906-399D-4D24-9378-4F2408BF8EFA}" srcOrd="10" destOrd="0" presId="urn:microsoft.com/office/officeart/2005/8/layout/list1"/>
    <dgm:cxn modelId="{D4C60021-0699-4BC0-919B-59AF52535EB6}" type="presParOf" srcId="{6449116E-C544-4B5E-9A1A-3BD68B76EEF1}" destId="{00B2863A-E2A8-442B-915F-82AB95E56329}" srcOrd="11" destOrd="0" presId="urn:microsoft.com/office/officeart/2005/8/layout/list1"/>
    <dgm:cxn modelId="{AA4D18EE-D955-4B68-AACD-9B441C8D12A5}" type="presParOf" srcId="{6449116E-C544-4B5E-9A1A-3BD68B76EEF1}" destId="{79A4D235-F2F5-4E38-AE57-61B7AE996A90}" srcOrd="12" destOrd="0" presId="urn:microsoft.com/office/officeart/2005/8/layout/list1"/>
    <dgm:cxn modelId="{CF835AA8-3EA8-49EF-B431-F7D7E146C461}" type="presParOf" srcId="{79A4D235-F2F5-4E38-AE57-61B7AE996A90}" destId="{2B0F996A-39AA-41BD-BF66-7CDDDA74B668}" srcOrd="0" destOrd="0" presId="urn:microsoft.com/office/officeart/2005/8/layout/list1"/>
    <dgm:cxn modelId="{76AA569E-01D9-4EEB-852F-CBD7C6769223}" type="presParOf" srcId="{79A4D235-F2F5-4E38-AE57-61B7AE996A90}" destId="{D02A4C5F-FC11-471D-9AE1-9B7BE89303B1}" srcOrd="1" destOrd="0" presId="urn:microsoft.com/office/officeart/2005/8/layout/list1"/>
    <dgm:cxn modelId="{0C5BC84B-DD21-4CE6-A767-1C2ECDD05458}" type="presParOf" srcId="{6449116E-C544-4B5E-9A1A-3BD68B76EEF1}" destId="{2F264788-0B6B-4659-BCAC-E0A8818D0D70}" srcOrd="13" destOrd="0" presId="urn:microsoft.com/office/officeart/2005/8/layout/list1"/>
    <dgm:cxn modelId="{F8F26462-CACC-446D-8C9C-0E918E15D51C}" type="presParOf" srcId="{6449116E-C544-4B5E-9A1A-3BD68B76EEF1}" destId="{201A7BC7-C306-471A-8D3C-6CE4DAA98FD7}" srcOrd="14" destOrd="0" presId="urn:microsoft.com/office/officeart/2005/8/layout/list1"/>
    <dgm:cxn modelId="{A58C5644-A437-4882-BF4F-186D93E43836}" type="presParOf" srcId="{6449116E-C544-4B5E-9A1A-3BD68B76EEF1}" destId="{FB1C8E81-2419-49CB-A07F-8B25D74ADEC3}" srcOrd="15" destOrd="0" presId="urn:microsoft.com/office/officeart/2005/8/layout/list1"/>
    <dgm:cxn modelId="{5E0C073E-273C-4555-A2F3-2A28184830EB}" type="presParOf" srcId="{6449116E-C544-4B5E-9A1A-3BD68B76EEF1}" destId="{68B0AEA0-F76F-4821-A3A7-8CFAAE29E94C}" srcOrd="16" destOrd="0" presId="urn:microsoft.com/office/officeart/2005/8/layout/list1"/>
    <dgm:cxn modelId="{F266352D-4694-44C4-AF30-3282890815B7}" type="presParOf" srcId="{68B0AEA0-F76F-4821-A3A7-8CFAAE29E94C}" destId="{A92B6021-7544-4C89-ABF7-CDD247946348}" srcOrd="0" destOrd="0" presId="urn:microsoft.com/office/officeart/2005/8/layout/list1"/>
    <dgm:cxn modelId="{364AA7A2-C7E8-4268-99B5-AC1731F3C26A}" type="presParOf" srcId="{68B0AEA0-F76F-4821-A3A7-8CFAAE29E94C}" destId="{DB92B753-BCAC-4696-B60A-44047E5057DB}" srcOrd="1" destOrd="0" presId="urn:microsoft.com/office/officeart/2005/8/layout/list1"/>
    <dgm:cxn modelId="{61C6338E-21F3-4596-BB00-506047A13C07}" type="presParOf" srcId="{6449116E-C544-4B5E-9A1A-3BD68B76EEF1}" destId="{7D2DE2C7-E76B-4A53-B19D-39BA99A0B4D3}" srcOrd="17" destOrd="0" presId="urn:microsoft.com/office/officeart/2005/8/layout/list1"/>
    <dgm:cxn modelId="{29968E62-FA82-4854-8328-873A0DC61DAF}" type="presParOf" srcId="{6449116E-C544-4B5E-9A1A-3BD68B76EEF1}" destId="{0CF94179-1A7F-4EC1-8981-DB8A91F16543}"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FDB592-615A-465C-ADEA-C06FCD70F0AC}" type="doc">
      <dgm:prSet loTypeId="urn:microsoft.com/office/officeart/2005/8/layout/list1" loCatId="list" qsTypeId="urn:microsoft.com/office/officeart/2005/8/quickstyle/simple5" qsCatId="simple" csTypeId="urn:microsoft.com/office/officeart/2005/8/colors/colorful1" csCatId="colorful" phldr="1"/>
      <dgm:spPr/>
      <dgm:t>
        <a:bodyPr/>
        <a:lstStyle/>
        <a:p>
          <a:endParaRPr lang="en-US"/>
        </a:p>
      </dgm:t>
    </dgm:pt>
    <dgm:pt modelId="{8A0E2613-1031-4D59-90F3-E147A29542B3}">
      <dgm:prSet phldrT="[Text]" custT="1"/>
      <dgm:spPr>
        <a:solidFill>
          <a:schemeClr val="accent5">
            <a:lumMod val="60000"/>
            <a:lumOff val="40000"/>
          </a:schemeClr>
        </a:solidFill>
      </dgm:spPr>
      <dgm:t>
        <a:bodyPr/>
        <a:lstStyle/>
        <a:p>
          <a:r>
            <a:rPr lang="en-US" sz="4000" b="1" dirty="0" smtClean="0">
              <a:solidFill>
                <a:sysClr val="windowText" lastClr="000000"/>
              </a:solidFill>
              <a:effectLst>
                <a:outerShdw blurRad="38100" dist="38100" dir="2700000" algn="tl">
                  <a:srgbClr val="000000">
                    <a:alpha val="43137"/>
                  </a:srgbClr>
                </a:outerShdw>
              </a:effectLst>
            </a:rPr>
            <a:t>There is ONE GOD</a:t>
          </a:r>
          <a:endParaRPr lang="en-US" sz="4000" b="1" dirty="0">
            <a:solidFill>
              <a:sysClr val="windowText" lastClr="000000"/>
            </a:solidFill>
            <a:effectLst>
              <a:outerShdw blurRad="38100" dist="38100" dir="2700000" algn="tl">
                <a:srgbClr val="000000">
                  <a:alpha val="43137"/>
                </a:srgbClr>
              </a:outerShdw>
            </a:effectLst>
          </a:endParaRPr>
        </a:p>
      </dgm:t>
    </dgm:pt>
    <dgm:pt modelId="{EB6FC1BF-8EEC-4B2E-94F1-DAD28F38907F}" type="parTrans" cxnId="{FEC4FA13-2DDA-4464-A430-51D88585A23A}">
      <dgm:prSet/>
      <dgm:spPr/>
      <dgm:t>
        <a:bodyPr/>
        <a:lstStyle/>
        <a:p>
          <a:endParaRPr lang="en-US" sz="4000" b="1">
            <a:solidFill>
              <a:sysClr val="windowText" lastClr="000000"/>
            </a:solidFill>
            <a:effectLst>
              <a:outerShdw blurRad="38100" dist="38100" dir="2700000" algn="tl">
                <a:srgbClr val="000000">
                  <a:alpha val="43137"/>
                </a:srgbClr>
              </a:outerShdw>
            </a:effectLst>
          </a:endParaRPr>
        </a:p>
      </dgm:t>
    </dgm:pt>
    <dgm:pt modelId="{CF8F22A9-0151-4DC7-957F-4D6FCD45C2B6}" type="sibTrans" cxnId="{FEC4FA13-2DDA-4464-A430-51D88585A23A}">
      <dgm:prSet/>
      <dgm:spPr/>
      <dgm:t>
        <a:bodyPr/>
        <a:lstStyle/>
        <a:p>
          <a:endParaRPr lang="en-US" sz="4000" b="1">
            <a:solidFill>
              <a:sysClr val="windowText" lastClr="000000"/>
            </a:solidFill>
            <a:effectLst>
              <a:outerShdw blurRad="38100" dist="38100" dir="2700000" algn="tl">
                <a:srgbClr val="000000">
                  <a:alpha val="43137"/>
                </a:srgbClr>
              </a:outerShdw>
            </a:effectLst>
          </a:endParaRPr>
        </a:p>
      </dgm:t>
    </dgm:pt>
    <dgm:pt modelId="{4785A0E8-DE87-4831-9FDC-2546F0EDA7B9}">
      <dgm:prSet phldrT="[Text]" custT="1"/>
      <dgm:spPr>
        <a:solidFill>
          <a:schemeClr val="accent5">
            <a:lumMod val="60000"/>
            <a:lumOff val="40000"/>
          </a:schemeClr>
        </a:solidFill>
      </dgm:spPr>
      <dgm:t>
        <a:bodyPr/>
        <a:lstStyle/>
        <a:p>
          <a:r>
            <a:rPr lang="en-US" sz="4000" b="1" dirty="0" smtClean="0">
              <a:solidFill>
                <a:sysClr val="windowText" lastClr="000000"/>
              </a:solidFill>
              <a:effectLst>
                <a:outerShdw blurRad="38100" dist="38100" dir="2700000" algn="tl">
                  <a:srgbClr val="000000">
                    <a:alpha val="43137"/>
                  </a:srgbClr>
                </a:outerShdw>
              </a:effectLst>
            </a:rPr>
            <a:t>Three Separate Persons</a:t>
          </a:r>
          <a:endParaRPr lang="en-US" sz="4000" b="1" dirty="0">
            <a:solidFill>
              <a:sysClr val="windowText" lastClr="000000"/>
            </a:solidFill>
            <a:effectLst>
              <a:outerShdw blurRad="38100" dist="38100" dir="2700000" algn="tl">
                <a:srgbClr val="000000">
                  <a:alpha val="43137"/>
                </a:srgbClr>
              </a:outerShdw>
            </a:effectLst>
          </a:endParaRPr>
        </a:p>
      </dgm:t>
    </dgm:pt>
    <dgm:pt modelId="{CE010C7A-2126-43E5-BDFA-D734ED1AE4E4}" type="parTrans" cxnId="{76093AEE-07A2-4AF4-B97E-176F493A78F7}">
      <dgm:prSet/>
      <dgm:spPr/>
      <dgm:t>
        <a:bodyPr/>
        <a:lstStyle/>
        <a:p>
          <a:endParaRPr lang="en-US" sz="4000" b="1">
            <a:solidFill>
              <a:sysClr val="windowText" lastClr="000000"/>
            </a:solidFill>
            <a:effectLst>
              <a:outerShdw blurRad="38100" dist="38100" dir="2700000" algn="tl">
                <a:srgbClr val="000000">
                  <a:alpha val="43137"/>
                </a:srgbClr>
              </a:outerShdw>
            </a:effectLst>
          </a:endParaRPr>
        </a:p>
      </dgm:t>
    </dgm:pt>
    <dgm:pt modelId="{E4113D62-2035-41D1-91EA-49D5A5EC8BB3}" type="sibTrans" cxnId="{76093AEE-07A2-4AF4-B97E-176F493A78F7}">
      <dgm:prSet/>
      <dgm:spPr/>
      <dgm:t>
        <a:bodyPr/>
        <a:lstStyle/>
        <a:p>
          <a:endParaRPr lang="en-US" sz="4000" b="1">
            <a:solidFill>
              <a:sysClr val="windowText" lastClr="000000"/>
            </a:solidFill>
            <a:effectLst>
              <a:outerShdw blurRad="38100" dist="38100" dir="2700000" algn="tl">
                <a:srgbClr val="000000">
                  <a:alpha val="43137"/>
                </a:srgbClr>
              </a:outerShdw>
            </a:effectLst>
          </a:endParaRPr>
        </a:p>
      </dgm:t>
    </dgm:pt>
    <dgm:pt modelId="{A8EB4185-0A06-40E4-B9F6-6F0EFAB0D628}">
      <dgm:prSet phldrT="[Text]" custT="1"/>
      <dgm:spPr>
        <a:solidFill>
          <a:schemeClr val="accent5">
            <a:lumMod val="60000"/>
            <a:lumOff val="40000"/>
          </a:schemeClr>
        </a:solidFill>
      </dgm:spPr>
      <dgm:t>
        <a:bodyPr/>
        <a:lstStyle/>
        <a:p>
          <a:r>
            <a:rPr lang="en-US" sz="4000" b="1" dirty="0" smtClean="0">
              <a:solidFill>
                <a:sysClr val="windowText" lastClr="000000"/>
              </a:solidFill>
              <a:effectLst>
                <a:outerShdw blurRad="38100" dist="38100" dir="2700000" algn="tl">
                  <a:srgbClr val="000000">
                    <a:alpha val="43137"/>
                  </a:srgbClr>
                </a:outerShdw>
              </a:effectLst>
            </a:rPr>
            <a:t>Historical Evidence for the Trinity</a:t>
          </a:r>
          <a:endParaRPr lang="en-US" sz="4000" b="1" dirty="0">
            <a:solidFill>
              <a:sysClr val="windowText" lastClr="000000"/>
            </a:solidFill>
            <a:effectLst>
              <a:outerShdw blurRad="38100" dist="38100" dir="2700000" algn="tl">
                <a:srgbClr val="000000">
                  <a:alpha val="43137"/>
                </a:srgbClr>
              </a:outerShdw>
            </a:effectLst>
          </a:endParaRPr>
        </a:p>
      </dgm:t>
    </dgm:pt>
    <dgm:pt modelId="{CFA601FE-C306-46AD-8396-9BA5FB5EC7A2}" type="parTrans" cxnId="{3A2F7138-D86E-4597-96E5-4766401EB143}">
      <dgm:prSet/>
      <dgm:spPr/>
      <dgm:t>
        <a:bodyPr/>
        <a:lstStyle/>
        <a:p>
          <a:endParaRPr lang="en-US" sz="4000" b="1">
            <a:solidFill>
              <a:sysClr val="windowText" lastClr="000000"/>
            </a:solidFill>
            <a:effectLst>
              <a:outerShdw blurRad="38100" dist="38100" dir="2700000" algn="tl">
                <a:srgbClr val="000000">
                  <a:alpha val="43137"/>
                </a:srgbClr>
              </a:outerShdw>
            </a:effectLst>
          </a:endParaRPr>
        </a:p>
      </dgm:t>
    </dgm:pt>
    <dgm:pt modelId="{87EDEC63-58C1-42A4-B653-3E64FE8E2F02}" type="sibTrans" cxnId="{3A2F7138-D86E-4597-96E5-4766401EB143}">
      <dgm:prSet/>
      <dgm:spPr/>
      <dgm:t>
        <a:bodyPr/>
        <a:lstStyle/>
        <a:p>
          <a:endParaRPr lang="en-US" sz="4000" b="1">
            <a:solidFill>
              <a:sysClr val="windowText" lastClr="000000"/>
            </a:solidFill>
            <a:effectLst>
              <a:outerShdw blurRad="38100" dist="38100" dir="2700000" algn="tl">
                <a:srgbClr val="000000">
                  <a:alpha val="43137"/>
                </a:srgbClr>
              </a:outerShdw>
            </a:effectLst>
          </a:endParaRPr>
        </a:p>
      </dgm:t>
    </dgm:pt>
    <dgm:pt modelId="{9F098430-8CFA-4022-AF5A-3700ACCE4C73}">
      <dgm:prSet custT="1"/>
      <dgm:spPr>
        <a:solidFill>
          <a:schemeClr val="accent5">
            <a:lumMod val="60000"/>
            <a:lumOff val="40000"/>
          </a:schemeClr>
        </a:solidFill>
      </dgm:spPr>
      <dgm:t>
        <a:bodyPr/>
        <a:lstStyle/>
        <a:p>
          <a:r>
            <a:rPr lang="en-US" sz="4000" b="1" dirty="0" smtClean="0">
              <a:solidFill>
                <a:sysClr val="windowText" lastClr="000000"/>
              </a:solidFill>
              <a:effectLst>
                <a:outerShdw blurRad="38100" dist="38100" dir="2700000" algn="tl">
                  <a:srgbClr val="000000">
                    <a:alpha val="43137"/>
                  </a:srgbClr>
                </a:outerShdw>
              </a:effectLst>
            </a:rPr>
            <a:t>False Views of the Trinity</a:t>
          </a:r>
          <a:endParaRPr lang="en-US" sz="4000" b="1" dirty="0">
            <a:solidFill>
              <a:sysClr val="windowText" lastClr="000000"/>
            </a:solidFill>
            <a:effectLst>
              <a:outerShdw blurRad="38100" dist="38100" dir="2700000" algn="tl">
                <a:srgbClr val="000000">
                  <a:alpha val="43137"/>
                </a:srgbClr>
              </a:outerShdw>
            </a:effectLst>
          </a:endParaRPr>
        </a:p>
      </dgm:t>
    </dgm:pt>
    <dgm:pt modelId="{0E9D1608-4806-4534-A7E0-4F6E78E01D88}" type="parTrans" cxnId="{BC8809BD-5578-4510-85DD-6FA025EE6CA1}">
      <dgm:prSet/>
      <dgm:spPr/>
      <dgm:t>
        <a:bodyPr/>
        <a:lstStyle/>
        <a:p>
          <a:endParaRPr lang="en-US" sz="4000" b="1">
            <a:solidFill>
              <a:sysClr val="windowText" lastClr="000000"/>
            </a:solidFill>
            <a:effectLst>
              <a:outerShdw blurRad="38100" dist="38100" dir="2700000" algn="tl">
                <a:srgbClr val="000000">
                  <a:alpha val="43137"/>
                </a:srgbClr>
              </a:outerShdw>
            </a:effectLst>
          </a:endParaRPr>
        </a:p>
      </dgm:t>
    </dgm:pt>
    <dgm:pt modelId="{940DCC5E-1E6A-42CF-BC23-977E6728DFCC}" type="sibTrans" cxnId="{BC8809BD-5578-4510-85DD-6FA025EE6CA1}">
      <dgm:prSet/>
      <dgm:spPr/>
      <dgm:t>
        <a:bodyPr/>
        <a:lstStyle/>
        <a:p>
          <a:endParaRPr lang="en-US" sz="4000" b="1">
            <a:solidFill>
              <a:sysClr val="windowText" lastClr="000000"/>
            </a:solidFill>
            <a:effectLst>
              <a:outerShdw blurRad="38100" dist="38100" dir="2700000" algn="tl">
                <a:srgbClr val="000000">
                  <a:alpha val="43137"/>
                </a:srgbClr>
              </a:outerShdw>
            </a:effectLst>
          </a:endParaRPr>
        </a:p>
      </dgm:t>
    </dgm:pt>
    <dgm:pt modelId="{56759793-55C9-44DB-9BB3-F604495B12FE}">
      <dgm:prSet custT="1"/>
      <dgm:spPr>
        <a:solidFill>
          <a:schemeClr val="accent5">
            <a:lumMod val="60000"/>
            <a:lumOff val="40000"/>
          </a:schemeClr>
        </a:solidFill>
      </dgm:spPr>
      <dgm:t>
        <a:bodyPr/>
        <a:lstStyle/>
        <a:p>
          <a:r>
            <a:rPr lang="en-US" sz="4400" b="1" dirty="0" smtClean="0">
              <a:solidFill>
                <a:schemeClr val="tx1"/>
              </a:solidFill>
              <a:effectLst>
                <a:outerShdw blurRad="38100" dist="38100" dir="2700000" algn="tl">
                  <a:srgbClr val="000000">
                    <a:alpha val="43137"/>
                  </a:srgbClr>
                </a:outerShdw>
              </a:effectLst>
            </a:rPr>
            <a:t>Illustrations of the Trinity</a:t>
          </a:r>
          <a:endParaRPr lang="en-US" sz="4400" b="1" dirty="0">
            <a:solidFill>
              <a:schemeClr val="tx1"/>
            </a:solidFill>
            <a:effectLst>
              <a:outerShdw blurRad="38100" dist="38100" dir="2700000" algn="tl">
                <a:srgbClr val="000000">
                  <a:alpha val="43137"/>
                </a:srgbClr>
              </a:outerShdw>
            </a:effectLst>
          </a:endParaRPr>
        </a:p>
      </dgm:t>
    </dgm:pt>
    <dgm:pt modelId="{3EDA9083-3735-44EA-8A6D-248F5AFC8B10}" type="parTrans" cxnId="{FDE731C2-9526-4492-831A-7038363AA881}">
      <dgm:prSet/>
      <dgm:spPr/>
      <dgm:t>
        <a:bodyPr/>
        <a:lstStyle/>
        <a:p>
          <a:endParaRPr lang="en-US"/>
        </a:p>
      </dgm:t>
    </dgm:pt>
    <dgm:pt modelId="{90872998-DA1D-428E-8EBC-C871EEE313E4}" type="sibTrans" cxnId="{FDE731C2-9526-4492-831A-7038363AA881}">
      <dgm:prSet/>
      <dgm:spPr/>
      <dgm:t>
        <a:bodyPr/>
        <a:lstStyle/>
        <a:p>
          <a:endParaRPr lang="en-US"/>
        </a:p>
      </dgm:t>
    </dgm:pt>
    <dgm:pt modelId="{6449116E-C544-4B5E-9A1A-3BD68B76EEF1}" type="pres">
      <dgm:prSet presAssocID="{C7FDB592-615A-465C-ADEA-C06FCD70F0AC}" presName="linear" presStyleCnt="0">
        <dgm:presLayoutVars>
          <dgm:dir/>
          <dgm:animLvl val="lvl"/>
          <dgm:resizeHandles val="exact"/>
        </dgm:presLayoutVars>
      </dgm:prSet>
      <dgm:spPr/>
      <dgm:t>
        <a:bodyPr/>
        <a:lstStyle/>
        <a:p>
          <a:endParaRPr lang="en-US"/>
        </a:p>
      </dgm:t>
    </dgm:pt>
    <dgm:pt modelId="{AE5EE46A-BD3A-4C90-B0F4-3B80F4626ACB}" type="pres">
      <dgm:prSet presAssocID="{8A0E2613-1031-4D59-90F3-E147A29542B3}" presName="parentLin" presStyleCnt="0"/>
      <dgm:spPr/>
    </dgm:pt>
    <dgm:pt modelId="{ACF90868-16F3-47BD-92DF-904714C3BDE8}" type="pres">
      <dgm:prSet presAssocID="{8A0E2613-1031-4D59-90F3-E147A29542B3}" presName="parentLeftMargin" presStyleLbl="node1" presStyleIdx="0" presStyleCnt="5"/>
      <dgm:spPr/>
      <dgm:t>
        <a:bodyPr/>
        <a:lstStyle/>
        <a:p>
          <a:endParaRPr lang="en-US"/>
        </a:p>
      </dgm:t>
    </dgm:pt>
    <dgm:pt modelId="{E017C95B-0AC2-42F6-BB5E-C2A64FC7259B}" type="pres">
      <dgm:prSet presAssocID="{8A0E2613-1031-4D59-90F3-E147A29542B3}" presName="parentText" presStyleLbl="node1" presStyleIdx="0" presStyleCnt="5" custScaleX="121429">
        <dgm:presLayoutVars>
          <dgm:chMax val="0"/>
          <dgm:bulletEnabled val="1"/>
        </dgm:presLayoutVars>
      </dgm:prSet>
      <dgm:spPr/>
      <dgm:t>
        <a:bodyPr/>
        <a:lstStyle/>
        <a:p>
          <a:endParaRPr lang="en-US"/>
        </a:p>
      </dgm:t>
    </dgm:pt>
    <dgm:pt modelId="{5470FE23-773A-4137-94DB-8DBCF4929071}" type="pres">
      <dgm:prSet presAssocID="{8A0E2613-1031-4D59-90F3-E147A29542B3}" presName="negativeSpace" presStyleCnt="0"/>
      <dgm:spPr/>
    </dgm:pt>
    <dgm:pt modelId="{3FC14B58-7B38-463D-AF78-53984CEFF801}" type="pres">
      <dgm:prSet presAssocID="{8A0E2613-1031-4D59-90F3-E147A29542B3}" presName="childText" presStyleLbl="conFgAcc1" presStyleIdx="0" presStyleCnt="5">
        <dgm:presLayoutVars>
          <dgm:bulletEnabled val="1"/>
        </dgm:presLayoutVars>
      </dgm:prSet>
      <dgm:spPr>
        <a:solidFill>
          <a:schemeClr val="accent5">
            <a:lumMod val="50000"/>
            <a:alpha val="90000"/>
          </a:schemeClr>
        </a:solidFill>
      </dgm:spPr>
      <dgm:t>
        <a:bodyPr/>
        <a:lstStyle/>
        <a:p>
          <a:endParaRPr lang="en-US"/>
        </a:p>
      </dgm:t>
    </dgm:pt>
    <dgm:pt modelId="{571E3C45-2EEC-4BE4-B144-82F426FF9E06}" type="pres">
      <dgm:prSet presAssocID="{CF8F22A9-0151-4DC7-957F-4D6FCD45C2B6}" presName="spaceBetweenRectangles" presStyleCnt="0"/>
      <dgm:spPr/>
    </dgm:pt>
    <dgm:pt modelId="{BF62ED82-E615-4669-A6AC-1CB57FF9D9DC}" type="pres">
      <dgm:prSet presAssocID="{4785A0E8-DE87-4831-9FDC-2546F0EDA7B9}" presName="parentLin" presStyleCnt="0"/>
      <dgm:spPr/>
    </dgm:pt>
    <dgm:pt modelId="{332F59D9-AA0E-4B7D-8A65-D816EF79FBB3}" type="pres">
      <dgm:prSet presAssocID="{4785A0E8-DE87-4831-9FDC-2546F0EDA7B9}" presName="parentLeftMargin" presStyleLbl="node1" presStyleIdx="0" presStyleCnt="5"/>
      <dgm:spPr/>
      <dgm:t>
        <a:bodyPr/>
        <a:lstStyle/>
        <a:p>
          <a:endParaRPr lang="en-US"/>
        </a:p>
      </dgm:t>
    </dgm:pt>
    <dgm:pt modelId="{65B5BA9F-9A4A-4FC4-A145-6A008236315D}" type="pres">
      <dgm:prSet presAssocID="{4785A0E8-DE87-4831-9FDC-2546F0EDA7B9}" presName="parentText" presStyleLbl="node1" presStyleIdx="1" presStyleCnt="5" custScaleX="121429">
        <dgm:presLayoutVars>
          <dgm:chMax val="0"/>
          <dgm:bulletEnabled val="1"/>
        </dgm:presLayoutVars>
      </dgm:prSet>
      <dgm:spPr/>
      <dgm:t>
        <a:bodyPr/>
        <a:lstStyle/>
        <a:p>
          <a:endParaRPr lang="en-US"/>
        </a:p>
      </dgm:t>
    </dgm:pt>
    <dgm:pt modelId="{5C8EA14D-72AE-4675-B45F-0429CA271244}" type="pres">
      <dgm:prSet presAssocID="{4785A0E8-DE87-4831-9FDC-2546F0EDA7B9}" presName="negativeSpace" presStyleCnt="0"/>
      <dgm:spPr/>
    </dgm:pt>
    <dgm:pt modelId="{20CC31D0-1C9E-430E-A347-F34E31E82F04}" type="pres">
      <dgm:prSet presAssocID="{4785A0E8-DE87-4831-9FDC-2546F0EDA7B9}" presName="childText" presStyleLbl="conFgAcc1" presStyleIdx="1" presStyleCnt="5">
        <dgm:presLayoutVars>
          <dgm:bulletEnabled val="1"/>
        </dgm:presLayoutVars>
      </dgm:prSet>
      <dgm:spPr>
        <a:solidFill>
          <a:schemeClr val="accent5">
            <a:lumMod val="50000"/>
            <a:alpha val="90000"/>
          </a:schemeClr>
        </a:solidFill>
      </dgm:spPr>
      <dgm:t>
        <a:bodyPr/>
        <a:lstStyle/>
        <a:p>
          <a:endParaRPr lang="en-US"/>
        </a:p>
      </dgm:t>
    </dgm:pt>
    <dgm:pt modelId="{56FA36CD-65AA-4DE5-AA38-E8DE45368EBA}" type="pres">
      <dgm:prSet presAssocID="{E4113D62-2035-41D1-91EA-49D5A5EC8BB3}" presName="spaceBetweenRectangles" presStyleCnt="0"/>
      <dgm:spPr/>
    </dgm:pt>
    <dgm:pt modelId="{2D8FC679-6C9C-4203-B3C3-9DDEB069CAB8}" type="pres">
      <dgm:prSet presAssocID="{A8EB4185-0A06-40E4-B9F6-6F0EFAB0D628}" presName="parentLin" presStyleCnt="0"/>
      <dgm:spPr/>
    </dgm:pt>
    <dgm:pt modelId="{6C46E82D-BD97-4200-A818-785F01C3FE65}" type="pres">
      <dgm:prSet presAssocID="{A8EB4185-0A06-40E4-B9F6-6F0EFAB0D628}" presName="parentLeftMargin" presStyleLbl="node1" presStyleIdx="1" presStyleCnt="5"/>
      <dgm:spPr/>
      <dgm:t>
        <a:bodyPr/>
        <a:lstStyle/>
        <a:p>
          <a:endParaRPr lang="en-US"/>
        </a:p>
      </dgm:t>
    </dgm:pt>
    <dgm:pt modelId="{9867830E-08EA-47E7-8D1A-CF5E73973AB0}" type="pres">
      <dgm:prSet presAssocID="{A8EB4185-0A06-40E4-B9F6-6F0EFAB0D628}" presName="parentText" presStyleLbl="node1" presStyleIdx="2" presStyleCnt="5" custScaleX="121429">
        <dgm:presLayoutVars>
          <dgm:chMax val="0"/>
          <dgm:bulletEnabled val="1"/>
        </dgm:presLayoutVars>
      </dgm:prSet>
      <dgm:spPr/>
      <dgm:t>
        <a:bodyPr/>
        <a:lstStyle/>
        <a:p>
          <a:endParaRPr lang="en-US"/>
        </a:p>
      </dgm:t>
    </dgm:pt>
    <dgm:pt modelId="{849ECC5C-22A7-4DA2-8F46-82806EE73A9B}" type="pres">
      <dgm:prSet presAssocID="{A8EB4185-0A06-40E4-B9F6-6F0EFAB0D628}" presName="negativeSpace" presStyleCnt="0"/>
      <dgm:spPr/>
    </dgm:pt>
    <dgm:pt modelId="{A7EF2906-399D-4D24-9378-4F2408BF8EFA}" type="pres">
      <dgm:prSet presAssocID="{A8EB4185-0A06-40E4-B9F6-6F0EFAB0D628}" presName="childText" presStyleLbl="conFgAcc1" presStyleIdx="2" presStyleCnt="5">
        <dgm:presLayoutVars>
          <dgm:bulletEnabled val="1"/>
        </dgm:presLayoutVars>
      </dgm:prSet>
      <dgm:spPr>
        <a:solidFill>
          <a:schemeClr val="accent5">
            <a:lumMod val="50000"/>
            <a:alpha val="90000"/>
          </a:schemeClr>
        </a:solidFill>
      </dgm:spPr>
      <dgm:t>
        <a:bodyPr/>
        <a:lstStyle/>
        <a:p>
          <a:endParaRPr lang="en-US"/>
        </a:p>
      </dgm:t>
    </dgm:pt>
    <dgm:pt modelId="{00B2863A-E2A8-442B-915F-82AB95E56329}" type="pres">
      <dgm:prSet presAssocID="{87EDEC63-58C1-42A4-B653-3E64FE8E2F02}" presName="spaceBetweenRectangles" presStyleCnt="0"/>
      <dgm:spPr/>
    </dgm:pt>
    <dgm:pt modelId="{79A4D235-F2F5-4E38-AE57-61B7AE996A90}" type="pres">
      <dgm:prSet presAssocID="{9F098430-8CFA-4022-AF5A-3700ACCE4C73}" presName="parentLin" presStyleCnt="0"/>
      <dgm:spPr/>
    </dgm:pt>
    <dgm:pt modelId="{2B0F996A-39AA-41BD-BF66-7CDDDA74B668}" type="pres">
      <dgm:prSet presAssocID="{9F098430-8CFA-4022-AF5A-3700ACCE4C73}" presName="parentLeftMargin" presStyleLbl="node1" presStyleIdx="2" presStyleCnt="5"/>
      <dgm:spPr/>
      <dgm:t>
        <a:bodyPr/>
        <a:lstStyle/>
        <a:p>
          <a:endParaRPr lang="en-US"/>
        </a:p>
      </dgm:t>
    </dgm:pt>
    <dgm:pt modelId="{D02A4C5F-FC11-471D-9AE1-9B7BE89303B1}" type="pres">
      <dgm:prSet presAssocID="{9F098430-8CFA-4022-AF5A-3700ACCE4C73}" presName="parentText" presStyleLbl="node1" presStyleIdx="3" presStyleCnt="5" custScaleX="121429">
        <dgm:presLayoutVars>
          <dgm:chMax val="0"/>
          <dgm:bulletEnabled val="1"/>
        </dgm:presLayoutVars>
      </dgm:prSet>
      <dgm:spPr/>
      <dgm:t>
        <a:bodyPr/>
        <a:lstStyle/>
        <a:p>
          <a:endParaRPr lang="en-US"/>
        </a:p>
      </dgm:t>
    </dgm:pt>
    <dgm:pt modelId="{2F264788-0B6B-4659-BCAC-E0A8818D0D70}" type="pres">
      <dgm:prSet presAssocID="{9F098430-8CFA-4022-AF5A-3700ACCE4C73}" presName="negativeSpace" presStyleCnt="0"/>
      <dgm:spPr/>
    </dgm:pt>
    <dgm:pt modelId="{201A7BC7-C306-471A-8D3C-6CE4DAA98FD7}" type="pres">
      <dgm:prSet presAssocID="{9F098430-8CFA-4022-AF5A-3700ACCE4C73}" presName="childText" presStyleLbl="conFgAcc1" presStyleIdx="3" presStyleCnt="5">
        <dgm:presLayoutVars>
          <dgm:bulletEnabled val="1"/>
        </dgm:presLayoutVars>
      </dgm:prSet>
      <dgm:spPr>
        <a:solidFill>
          <a:schemeClr val="accent5">
            <a:lumMod val="50000"/>
            <a:alpha val="90000"/>
          </a:schemeClr>
        </a:solidFill>
      </dgm:spPr>
      <dgm:t>
        <a:bodyPr/>
        <a:lstStyle/>
        <a:p>
          <a:endParaRPr lang="en-US"/>
        </a:p>
      </dgm:t>
    </dgm:pt>
    <dgm:pt modelId="{FB1C8E81-2419-49CB-A07F-8B25D74ADEC3}" type="pres">
      <dgm:prSet presAssocID="{940DCC5E-1E6A-42CF-BC23-977E6728DFCC}" presName="spaceBetweenRectangles" presStyleCnt="0"/>
      <dgm:spPr/>
    </dgm:pt>
    <dgm:pt modelId="{68B0AEA0-F76F-4821-A3A7-8CFAAE29E94C}" type="pres">
      <dgm:prSet presAssocID="{56759793-55C9-44DB-9BB3-F604495B12FE}" presName="parentLin" presStyleCnt="0"/>
      <dgm:spPr/>
    </dgm:pt>
    <dgm:pt modelId="{A92B6021-7544-4C89-ABF7-CDD247946348}" type="pres">
      <dgm:prSet presAssocID="{56759793-55C9-44DB-9BB3-F604495B12FE}" presName="parentLeftMargin" presStyleLbl="node1" presStyleIdx="3" presStyleCnt="5"/>
      <dgm:spPr/>
      <dgm:t>
        <a:bodyPr/>
        <a:lstStyle/>
        <a:p>
          <a:endParaRPr lang="en-US"/>
        </a:p>
      </dgm:t>
    </dgm:pt>
    <dgm:pt modelId="{DB92B753-BCAC-4696-B60A-44047E5057DB}" type="pres">
      <dgm:prSet presAssocID="{56759793-55C9-44DB-9BB3-F604495B12FE}" presName="parentText" presStyleLbl="node1" presStyleIdx="4" presStyleCnt="5" custScaleX="121429">
        <dgm:presLayoutVars>
          <dgm:chMax val="0"/>
          <dgm:bulletEnabled val="1"/>
        </dgm:presLayoutVars>
      </dgm:prSet>
      <dgm:spPr/>
      <dgm:t>
        <a:bodyPr/>
        <a:lstStyle/>
        <a:p>
          <a:endParaRPr lang="en-US"/>
        </a:p>
      </dgm:t>
    </dgm:pt>
    <dgm:pt modelId="{7D2DE2C7-E76B-4A53-B19D-39BA99A0B4D3}" type="pres">
      <dgm:prSet presAssocID="{56759793-55C9-44DB-9BB3-F604495B12FE}" presName="negativeSpace" presStyleCnt="0"/>
      <dgm:spPr/>
    </dgm:pt>
    <dgm:pt modelId="{0CF94179-1A7F-4EC1-8981-DB8A91F16543}" type="pres">
      <dgm:prSet presAssocID="{56759793-55C9-44DB-9BB3-F604495B12FE}" presName="childText" presStyleLbl="conFgAcc1" presStyleIdx="4" presStyleCnt="5">
        <dgm:presLayoutVars>
          <dgm:bulletEnabled val="1"/>
        </dgm:presLayoutVars>
      </dgm:prSet>
      <dgm:spPr>
        <a:solidFill>
          <a:schemeClr val="accent5">
            <a:lumMod val="50000"/>
            <a:alpha val="90000"/>
          </a:schemeClr>
        </a:solidFill>
      </dgm:spPr>
      <dgm:t>
        <a:bodyPr/>
        <a:lstStyle/>
        <a:p>
          <a:endParaRPr lang="en-US"/>
        </a:p>
      </dgm:t>
    </dgm:pt>
  </dgm:ptLst>
  <dgm:cxnLst>
    <dgm:cxn modelId="{AE507E66-C0DB-455F-B7B1-50F78E3E77D5}" type="presOf" srcId="{4785A0E8-DE87-4831-9FDC-2546F0EDA7B9}" destId="{65B5BA9F-9A4A-4FC4-A145-6A008236315D}" srcOrd="1" destOrd="0" presId="urn:microsoft.com/office/officeart/2005/8/layout/list1"/>
    <dgm:cxn modelId="{52EF02C9-9B06-405F-A35B-405322501327}" type="presOf" srcId="{4785A0E8-DE87-4831-9FDC-2546F0EDA7B9}" destId="{332F59D9-AA0E-4B7D-8A65-D816EF79FBB3}" srcOrd="0" destOrd="0" presId="urn:microsoft.com/office/officeart/2005/8/layout/list1"/>
    <dgm:cxn modelId="{FDE731C2-9526-4492-831A-7038363AA881}" srcId="{C7FDB592-615A-465C-ADEA-C06FCD70F0AC}" destId="{56759793-55C9-44DB-9BB3-F604495B12FE}" srcOrd="4" destOrd="0" parTransId="{3EDA9083-3735-44EA-8A6D-248F5AFC8B10}" sibTransId="{90872998-DA1D-428E-8EBC-C871EEE313E4}"/>
    <dgm:cxn modelId="{E84FE88D-18A6-4FCE-A253-13C774FEAC74}" type="presOf" srcId="{8A0E2613-1031-4D59-90F3-E147A29542B3}" destId="{E017C95B-0AC2-42F6-BB5E-C2A64FC7259B}" srcOrd="1" destOrd="0" presId="urn:microsoft.com/office/officeart/2005/8/layout/list1"/>
    <dgm:cxn modelId="{C502D911-2B71-49AD-8FD3-347076F72AB0}" type="presOf" srcId="{C7FDB592-615A-465C-ADEA-C06FCD70F0AC}" destId="{6449116E-C544-4B5E-9A1A-3BD68B76EEF1}" srcOrd="0" destOrd="0" presId="urn:microsoft.com/office/officeart/2005/8/layout/list1"/>
    <dgm:cxn modelId="{3A2F7138-D86E-4597-96E5-4766401EB143}" srcId="{C7FDB592-615A-465C-ADEA-C06FCD70F0AC}" destId="{A8EB4185-0A06-40E4-B9F6-6F0EFAB0D628}" srcOrd="2" destOrd="0" parTransId="{CFA601FE-C306-46AD-8396-9BA5FB5EC7A2}" sibTransId="{87EDEC63-58C1-42A4-B653-3E64FE8E2F02}"/>
    <dgm:cxn modelId="{E2C7ED6B-8E65-4501-B1DB-6FA20ECE1310}" type="presOf" srcId="{8A0E2613-1031-4D59-90F3-E147A29542B3}" destId="{ACF90868-16F3-47BD-92DF-904714C3BDE8}" srcOrd="0" destOrd="0" presId="urn:microsoft.com/office/officeart/2005/8/layout/list1"/>
    <dgm:cxn modelId="{6C89654E-E17F-4C42-AB3F-880AA1BDFE71}" type="presOf" srcId="{9F098430-8CFA-4022-AF5A-3700ACCE4C73}" destId="{D02A4C5F-FC11-471D-9AE1-9B7BE89303B1}" srcOrd="1" destOrd="0" presId="urn:microsoft.com/office/officeart/2005/8/layout/list1"/>
    <dgm:cxn modelId="{ACC58B64-31DE-4502-932F-44FF81DAFEF7}" type="presOf" srcId="{9F098430-8CFA-4022-AF5A-3700ACCE4C73}" destId="{2B0F996A-39AA-41BD-BF66-7CDDDA74B668}" srcOrd="0" destOrd="0" presId="urn:microsoft.com/office/officeart/2005/8/layout/list1"/>
    <dgm:cxn modelId="{AF166074-F2C6-4B87-BFB5-67C4AF195842}" type="presOf" srcId="{A8EB4185-0A06-40E4-B9F6-6F0EFAB0D628}" destId="{9867830E-08EA-47E7-8D1A-CF5E73973AB0}" srcOrd="1" destOrd="0" presId="urn:microsoft.com/office/officeart/2005/8/layout/list1"/>
    <dgm:cxn modelId="{FEC4FA13-2DDA-4464-A430-51D88585A23A}" srcId="{C7FDB592-615A-465C-ADEA-C06FCD70F0AC}" destId="{8A0E2613-1031-4D59-90F3-E147A29542B3}" srcOrd="0" destOrd="0" parTransId="{EB6FC1BF-8EEC-4B2E-94F1-DAD28F38907F}" sibTransId="{CF8F22A9-0151-4DC7-957F-4D6FCD45C2B6}"/>
    <dgm:cxn modelId="{95F77112-DAD7-41AE-8C91-DF50279EA788}" type="presOf" srcId="{56759793-55C9-44DB-9BB3-F604495B12FE}" destId="{A92B6021-7544-4C89-ABF7-CDD247946348}" srcOrd="0" destOrd="0" presId="urn:microsoft.com/office/officeart/2005/8/layout/list1"/>
    <dgm:cxn modelId="{63CEDDC7-0ED7-4787-85DF-C2128A255523}" type="presOf" srcId="{56759793-55C9-44DB-9BB3-F604495B12FE}" destId="{DB92B753-BCAC-4696-B60A-44047E5057DB}" srcOrd="1" destOrd="0" presId="urn:microsoft.com/office/officeart/2005/8/layout/list1"/>
    <dgm:cxn modelId="{6C3D2ECC-9EAF-43B6-9F17-1FBC51FC115B}" type="presOf" srcId="{A8EB4185-0A06-40E4-B9F6-6F0EFAB0D628}" destId="{6C46E82D-BD97-4200-A818-785F01C3FE65}" srcOrd="0" destOrd="0" presId="urn:microsoft.com/office/officeart/2005/8/layout/list1"/>
    <dgm:cxn modelId="{76093AEE-07A2-4AF4-B97E-176F493A78F7}" srcId="{C7FDB592-615A-465C-ADEA-C06FCD70F0AC}" destId="{4785A0E8-DE87-4831-9FDC-2546F0EDA7B9}" srcOrd="1" destOrd="0" parTransId="{CE010C7A-2126-43E5-BDFA-D734ED1AE4E4}" sibTransId="{E4113D62-2035-41D1-91EA-49D5A5EC8BB3}"/>
    <dgm:cxn modelId="{BC8809BD-5578-4510-85DD-6FA025EE6CA1}" srcId="{C7FDB592-615A-465C-ADEA-C06FCD70F0AC}" destId="{9F098430-8CFA-4022-AF5A-3700ACCE4C73}" srcOrd="3" destOrd="0" parTransId="{0E9D1608-4806-4534-A7E0-4F6E78E01D88}" sibTransId="{940DCC5E-1E6A-42CF-BC23-977E6728DFCC}"/>
    <dgm:cxn modelId="{973968B3-FBF3-461E-A954-9A076EA3032C}" type="presParOf" srcId="{6449116E-C544-4B5E-9A1A-3BD68B76EEF1}" destId="{AE5EE46A-BD3A-4C90-B0F4-3B80F4626ACB}" srcOrd="0" destOrd="0" presId="urn:microsoft.com/office/officeart/2005/8/layout/list1"/>
    <dgm:cxn modelId="{0FFC96FD-FAD0-46B6-A685-FA80F2D2AE83}" type="presParOf" srcId="{AE5EE46A-BD3A-4C90-B0F4-3B80F4626ACB}" destId="{ACF90868-16F3-47BD-92DF-904714C3BDE8}" srcOrd="0" destOrd="0" presId="urn:microsoft.com/office/officeart/2005/8/layout/list1"/>
    <dgm:cxn modelId="{C34FC1AF-ED6A-46CF-B261-B488E7F6559B}" type="presParOf" srcId="{AE5EE46A-BD3A-4C90-B0F4-3B80F4626ACB}" destId="{E017C95B-0AC2-42F6-BB5E-C2A64FC7259B}" srcOrd="1" destOrd="0" presId="urn:microsoft.com/office/officeart/2005/8/layout/list1"/>
    <dgm:cxn modelId="{DBDCFE42-79F8-499B-8EAF-AD74E403CE45}" type="presParOf" srcId="{6449116E-C544-4B5E-9A1A-3BD68B76EEF1}" destId="{5470FE23-773A-4137-94DB-8DBCF4929071}" srcOrd="1" destOrd="0" presId="urn:microsoft.com/office/officeart/2005/8/layout/list1"/>
    <dgm:cxn modelId="{EDAE2B0E-14FB-48F5-9B98-5DCD73B9C9B7}" type="presParOf" srcId="{6449116E-C544-4B5E-9A1A-3BD68B76EEF1}" destId="{3FC14B58-7B38-463D-AF78-53984CEFF801}" srcOrd="2" destOrd="0" presId="urn:microsoft.com/office/officeart/2005/8/layout/list1"/>
    <dgm:cxn modelId="{E83B4321-5A65-4B6F-BF0B-49BBC6990064}" type="presParOf" srcId="{6449116E-C544-4B5E-9A1A-3BD68B76EEF1}" destId="{571E3C45-2EEC-4BE4-B144-82F426FF9E06}" srcOrd="3" destOrd="0" presId="urn:microsoft.com/office/officeart/2005/8/layout/list1"/>
    <dgm:cxn modelId="{F2B34D00-2BB4-4C5E-9F6D-70B3E45D35DD}" type="presParOf" srcId="{6449116E-C544-4B5E-9A1A-3BD68B76EEF1}" destId="{BF62ED82-E615-4669-A6AC-1CB57FF9D9DC}" srcOrd="4" destOrd="0" presId="urn:microsoft.com/office/officeart/2005/8/layout/list1"/>
    <dgm:cxn modelId="{D24161A9-B529-4DDB-8AE1-F1B919946168}" type="presParOf" srcId="{BF62ED82-E615-4669-A6AC-1CB57FF9D9DC}" destId="{332F59D9-AA0E-4B7D-8A65-D816EF79FBB3}" srcOrd="0" destOrd="0" presId="urn:microsoft.com/office/officeart/2005/8/layout/list1"/>
    <dgm:cxn modelId="{B4C35D35-C581-4CC6-A8EF-5765957C07CF}" type="presParOf" srcId="{BF62ED82-E615-4669-A6AC-1CB57FF9D9DC}" destId="{65B5BA9F-9A4A-4FC4-A145-6A008236315D}" srcOrd="1" destOrd="0" presId="urn:microsoft.com/office/officeart/2005/8/layout/list1"/>
    <dgm:cxn modelId="{FBEF11B0-B7DB-44E4-BF7A-9C9AE74F28CD}" type="presParOf" srcId="{6449116E-C544-4B5E-9A1A-3BD68B76EEF1}" destId="{5C8EA14D-72AE-4675-B45F-0429CA271244}" srcOrd="5" destOrd="0" presId="urn:microsoft.com/office/officeart/2005/8/layout/list1"/>
    <dgm:cxn modelId="{F3A7401D-BBB0-4828-88BE-426202AFF1A9}" type="presParOf" srcId="{6449116E-C544-4B5E-9A1A-3BD68B76EEF1}" destId="{20CC31D0-1C9E-430E-A347-F34E31E82F04}" srcOrd="6" destOrd="0" presId="urn:microsoft.com/office/officeart/2005/8/layout/list1"/>
    <dgm:cxn modelId="{4FC2ECE0-41EC-4D7E-B133-7C462729F555}" type="presParOf" srcId="{6449116E-C544-4B5E-9A1A-3BD68B76EEF1}" destId="{56FA36CD-65AA-4DE5-AA38-E8DE45368EBA}" srcOrd="7" destOrd="0" presId="urn:microsoft.com/office/officeart/2005/8/layout/list1"/>
    <dgm:cxn modelId="{49210263-79A9-4BE2-A314-CD68A189345A}" type="presParOf" srcId="{6449116E-C544-4B5E-9A1A-3BD68B76EEF1}" destId="{2D8FC679-6C9C-4203-B3C3-9DDEB069CAB8}" srcOrd="8" destOrd="0" presId="urn:microsoft.com/office/officeart/2005/8/layout/list1"/>
    <dgm:cxn modelId="{57A9C158-30DF-41AD-8B68-23C821261F4A}" type="presParOf" srcId="{2D8FC679-6C9C-4203-B3C3-9DDEB069CAB8}" destId="{6C46E82D-BD97-4200-A818-785F01C3FE65}" srcOrd="0" destOrd="0" presId="urn:microsoft.com/office/officeart/2005/8/layout/list1"/>
    <dgm:cxn modelId="{78B2928D-C821-4042-96E2-ADB4B3BB96F1}" type="presParOf" srcId="{2D8FC679-6C9C-4203-B3C3-9DDEB069CAB8}" destId="{9867830E-08EA-47E7-8D1A-CF5E73973AB0}" srcOrd="1" destOrd="0" presId="urn:microsoft.com/office/officeart/2005/8/layout/list1"/>
    <dgm:cxn modelId="{54B69CFB-7725-4E2D-87E7-6BB24BB8B93F}" type="presParOf" srcId="{6449116E-C544-4B5E-9A1A-3BD68B76EEF1}" destId="{849ECC5C-22A7-4DA2-8F46-82806EE73A9B}" srcOrd="9" destOrd="0" presId="urn:microsoft.com/office/officeart/2005/8/layout/list1"/>
    <dgm:cxn modelId="{307D6523-F120-4367-94B4-05CB97CBC237}" type="presParOf" srcId="{6449116E-C544-4B5E-9A1A-3BD68B76EEF1}" destId="{A7EF2906-399D-4D24-9378-4F2408BF8EFA}" srcOrd="10" destOrd="0" presId="urn:microsoft.com/office/officeart/2005/8/layout/list1"/>
    <dgm:cxn modelId="{541AF11A-5765-4C48-AF58-6CDFE448D66A}" type="presParOf" srcId="{6449116E-C544-4B5E-9A1A-3BD68B76EEF1}" destId="{00B2863A-E2A8-442B-915F-82AB95E56329}" srcOrd="11" destOrd="0" presId="urn:microsoft.com/office/officeart/2005/8/layout/list1"/>
    <dgm:cxn modelId="{1ACCED66-BA5B-47C5-813B-B9C0AE5F8EC3}" type="presParOf" srcId="{6449116E-C544-4B5E-9A1A-3BD68B76EEF1}" destId="{79A4D235-F2F5-4E38-AE57-61B7AE996A90}" srcOrd="12" destOrd="0" presId="urn:microsoft.com/office/officeart/2005/8/layout/list1"/>
    <dgm:cxn modelId="{D26F266B-6985-4A59-991C-2E0B241CDA29}" type="presParOf" srcId="{79A4D235-F2F5-4E38-AE57-61B7AE996A90}" destId="{2B0F996A-39AA-41BD-BF66-7CDDDA74B668}" srcOrd="0" destOrd="0" presId="urn:microsoft.com/office/officeart/2005/8/layout/list1"/>
    <dgm:cxn modelId="{FEBC25B9-495C-43F4-8537-D0D64D2CE523}" type="presParOf" srcId="{79A4D235-F2F5-4E38-AE57-61B7AE996A90}" destId="{D02A4C5F-FC11-471D-9AE1-9B7BE89303B1}" srcOrd="1" destOrd="0" presId="urn:microsoft.com/office/officeart/2005/8/layout/list1"/>
    <dgm:cxn modelId="{38D349BD-1026-402B-B2A6-FAAE2D97BE2D}" type="presParOf" srcId="{6449116E-C544-4B5E-9A1A-3BD68B76EEF1}" destId="{2F264788-0B6B-4659-BCAC-E0A8818D0D70}" srcOrd="13" destOrd="0" presId="urn:microsoft.com/office/officeart/2005/8/layout/list1"/>
    <dgm:cxn modelId="{99543FB1-B2BA-414A-AFD4-685786E47737}" type="presParOf" srcId="{6449116E-C544-4B5E-9A1A-3BD68B76EEF1}" destId="{201A7BC7-C306-471A-8D3C-6CE4DAA98FD7}" srcOrd="14" destOrd="0" presId="urn:microsoft.com/office/officeart/2005/8/layout/list1"/>
    <dgm:cxn modelId="{FC970095-DDBA-47E5-B789-284D288632C4}" type="presParOf" srcId="{6449116E-C544-4B5E-9A1A-3BD68B76EEF1}" destId="{FB1C8E81-2419-49CB-A07F-8B25D74ADEC3}" srcOrd="15" destOrd="0" presId="urn:microsoft.com/office/officeart/2005/8/layout/list1"/>
    <dgm:cxn modelId="{1537A6DC-19AE-4413-86A5-DF7623156F33}" type="presParOf" srcId="{6449116E-C544-4B5E-9A1A-3BD68B76EEF1}" destId="{68B0AEA0-F76F-4821-A3A7-8CFAAE29E94C}" srcOrd="16" destOrd="0" presId="urn:microsoft.com/office/officeart/2005/8/layout/list1"/>
    <dgm:cxn modelId="{5C9341A2-EF89-4DD9-9EA5-49DF9A52FAFF}" type="presParOf" srcId="{68B0AEA0-F76F-4821-A3A7-8CFAAE29E94C}" destId="{A92B6021-7544-4C89-ABF7-CDD247946348}" srcOrd="0" destOrd="0" presId="urn:microsoft.com/office/officeart/2005/8/layout/list1"/>
    <dgm:cxn modelId="{445BB1D6-46BE-4CCC-B1EE-799EAC5E751C}" type="presParOf" srcId="{68B0AEA0-F76F-4821-A3A7-8CFAAE29E94C}" destId="{DB92B753-BCAC-4696-B60A-44047E5057DB}" srcOrd="1" destOrd="0" presId="urn:microsoft.com/office/officeart/2005/8/layout/list1"/>
    <dgm:cxn modelId="{BD22E6CD-1D3E-4F5D-965D-FB998CF8A4AA}" type="presParOf" srcId="{6449116E-C544-4B5E-9A1A-3BD68B76EEF1}" destId="{7D2DE2C7-E76B-4A53-B19D-39BA99A0B4D3}" srcOrd="17" destOrd="0" presId="urn:microsoft.com/office/officeart/2005/8/layout/list1"/>
    <dgm:cxn modelId="{64C69AD7-BE7E-426E-961E-203A130929B8}" type="presParOf" srcId="{6449116E-C544-4B5E-9A1A-3BD68B76EEF1}" destId="{0CF94179-1A7F-4EC1-8981-DB8A91F16543}"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C14B58-7B38-463D-AF78-53984CEFF801}">
      <dsp:nvSpPr>
        <dsp:cNvPr id="0" name=""/>
        <dsp:cNvSpPr/>
      </dsp:nvSpPr>
      <dsp:spPr>
        <a:xfrm>
          <a:off x="0" y="385559"/>
          <a:ext cx="9144000" cy="529200"/>
        </a:xfrm>
        <a:prstGeom prst="rect">
          <a:avLst/>
        </a:prstGeom>
        <a:solidFill>
          <a:schemeClr val="accent5">
            <a:lumMod val="50000"/>
            <a:alpha val="9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017C95B-0AC2-42F6-BB5E-C2A64FC7259B}">
      <dsp:nvSpPr>
        <dsp:cNvPr id="0" name=""/>
        <dsp:cNvSpPr/>
      </dsp:nvSpPr>
      <dsp:spPr>
        <a:xfrm>
          <a:off x="457200" y="75599"/>
          <a:ext cx="7772427" cy="619920"/>
        </a:xfrm>
        <a:prstGeom prst="roundRect">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41935" tIns="0" rIns="241935" bIns="0" numCol="1" spcCol="1270" anchor="ctr" anchorCtr="0">
          <a:noAutofit/>
        </a:bodyPr>
        <a:lstStyle/>
        <a:p>
          <a:pPr lvl="0" algn="l" defTabSz="1778000">
            <a:lnSpc>
              <a:spcPct val="90000"/>
            </a:lnSpc>
            <a:spcBef>
              <a:spcPct val="0"/>
            </a:spcBef>
            <a:spcAft>
              <a:spcPct val="35000"/>
            </a:spcAft>
          </a:pPr>
          <a:r>
            <a:rPr lang="en-US" sz="4000" b="1" kern="1200" dirty="0" smtClean="0">
              <a:solidFill>
                <a:sysClr val="windowText" lastClr="000000"/>
              </a:solidFill>
              <a:effectLst>
                <a:outerShdw blurRad="38100" dist="38100" dir="2700000" algn="tl">
                  <a:srgbClr val="000000">
                    <a:alpha val="43137"/>
                  </a:srgbClr>
                </a:outerShdw>
              </a:effectLst>
            </a:rPr>
            <a:t>There is ONE GOD</a:t>
          </a:r>
          <a:endParaRPr lang="en-US" sz="4000" b="1" kern="1200" dirty="0">
            <a:solidFill>
              <a:sysClr val="windowText" lastClr="000000"/>
            </a:solidFill>
            <a:effectLst>
              <a:outerShdw blurRad="38100" dist="38100" dir="2700000" algn="tl">
                <a:srgbClr val="000000">
                  <a:alpha val="43137"/>
                </a:srgbClr>
              </a:outerShdw>
            </a:effectLst>
          </a:endParaRPr>
        </a:p>
      </dsp:txBody>
      <dsp:txXfrm>
        <a:off x="457200" y="75599"/>
        <a:ext cx="7772427" cy="619920"/>
      </dsp:txXfrm>
    </dsp:sp>
    <dsp:sp modelId="{20CC31D0-1C9E-430E-A347-F34E31E82F04}">
      <dsp:nvSpPr>
        <dsp:cNvPr id="0" name=""/>
        <dsp:cNvSpPr/>
      </dsp:nvSpPr>
      <dsp:spPr>
        <a:xfrm>
          <a:off x="0" y="1338119"/>
          <a:ext cx="9144000" cy="529200"/>
        </a:xfrm>
        <a:prstGeom prst="rect">
          <a:avLst/>
        </a:prstGeom>
        <a:solidFill>
          <a:schemeClr val="accent5">
            <a:lumMod val="50000"/>
            <a:alpha val="9000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65B5BA9F-9A4A-4FC4-A145-6A008236315D}">
      <dsp:nvSpPr>
        <dsp:cNvPr id="0" name=""/>
        <dsp:cNvSpPr/>
      </dsp:nvSpPr>
      <dsp:spPr>
        <a:xfrm>
          <a:off x="457200" y="1028159"/>
          <a:ext cx="7772427" cy="619920"/>
        </a:xfrm>
        <a:prstGeom prst="roundRect">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41935" tIns="0" rIns="241935" bIns="0" numCol="1" spcCol="1270" anchor="ctr" anchorCtr="0">
          <a:noAutofit/>
        </a:bodyPr>
        <a:lstStyle/>
        <a:p>
          <a:pPr lvl="0" algn="l" defTabSz="1778000">
            <a:lnSpc>
              <a:spcPct val="90000"/>
            </a:lnSpc>
            <a:spcBef>
              <a:spcPct val="0"/>
            </a:spcBef>
            <a:spcAft>
              <a:spcPct val="35000"/>
            </a:spcAft>
          </a:pPr>
          <a:r>
            <a:rPr lang="en-US" sz="4000" b="1" kern="1200" dirty="0" smtClean="0">
              <a:solidFill>
                <a:sysClr val="windowText" lastClr="000000"/>
              </a:solidFill>
              <a:effectLst>
                <a:outerShdw blurRad="38100" dist="38100" dir="2700000" algn="tl">
                  <a:srgbClr val="000000">
                    <a:alpha val="43137"/>
                  </a:srgbClr>
                </a:outerShdw>
              </a:effectLst>
            </a:rPr>
            <a:t>Three Separate Persons</a:t>
          </a:r>
          <a:endParaRPr lang="en-US" sz="4000" b="1" kern="1200" dirty="0">
            <a:solidFill>
              <a:sysClr val="windowText" lastClr="000000"/>
            </a:solidFill>
            <a:effectLst>
              <a:outerShdw blurRad="38100" dist="38100" dir="2700000" algn="tl">
                <a:srgbClr val="000000">
                  <a:alpha val="43137"/>
                </a:srgbClr>
              </a:outerShdw>
            </a:effectLst>
          </a:endParaRPr>
        </a:p>
      </dsp:txBody>
      <dsp:txXfrm>
        <a:off x="457200" y="1028159"/>
        <a:ext cx="7772427" cy="619920"/>
      </dsp:txXfrm>
    </dsp:sp>
    <dsp:sp modelId="{A7EF2906-399D-4D24-9378-4F2408BF8EFA}">
      <dsp:nvSpPr>
        <dsp:cNvPr id="0" name=""/>
        <dsp:cNvSpPr/>
      </dsp:nvSpPr>
      <dsp:spPr>
        <a:xfrm>
          <a:off x="0" y="2290680"/>
          <a:ext cx="9144000" cy="529200"/>
        </a:xfrm>
        <a:prstGeom prst="rect">
          <a:avLst/>
        </a:prstGeom>
        <a:solidFill>
          <a:schemeClr val="accent5">
            <a:lumMod val="50000"/>
            <a:alpha val="9000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867830E-08EA-47E7-8D1A-CF5E73973AB0}">
      <dsp:nvSpPr>
        <dsp:cNvPr id="0" name=""/>
        <dsp:cNvSpPr/>
      </dsp:nvSpPr>
      <dsp:spPr>
        <a:xfrm>
          <a:off x="457200" y="1980719"/>
          <a:ext cx="7772427" cy="619920"/>
        </a:xfrm>
        <a:prstGeom prst="roundRect">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41935" tIns="0" rIns="241935" bIns="0" numCol="1" spcCol="1270" anchor="ctr" anchorCtr="0">
          <a:noAutofit/>
        </a:bodyPr>
        <a:lstStyle/>
        <a:p>
          <a:pPr lvl="0" algn="l" defTabSz="1778000">
            <a:lnSpc>
              <a:spcPct val="90000"/>
            </a:lnSpc>
            <a:spcBef>
              <a:spcPct val="0"/>
            </a:spcBef>
            <a:spcAft>
              <a:spcPct val="35000"/>
            </a:spcAft>
          </a:pPr>
          <a:r>
            <a:rPr lang="en-US" sz="4000" b="1" kern="1200" dirty="0" smtClean="0">
              <a:solidFill>
                <a:sysClr val="windowText" lastClr="000000"/>
              </a:solidFill>
              <a:effectLst>
                <a:outerShdw blurRad="38100" dist="38100" dir="2700000" algn="tl">
                  <a:srgbClr val="000000">
                    <a:alpha val="43137"/>
                  </a:srgbClr>
                </a:outerShdw>
              </a:effectLst>
            </a:rPr>
            <a:t>Historical Evidence for the Trinity</a:t>
          </a:r>
          <a:endParaRPr lang="en-US" sz="4000" b="1" kern="1200" dirty="0">
            <a:solidFill>
              <a:sysClr val="windowText" lastClr="000000"/>
            </a:solidFill>
            <a:effectLst>
              <a:outerShdw blurRad="38100" dist="38100" dir="2700000" algn="tl">
                <a:srgbClr val="000000">
                  <a:alpha val="43137"/>
                </a:srgbClr>
              </a:outerShdw>
            </a:effectLst>
          </a:endParaRPr>
        </a:p>
      </dsp:txBody>
      <dsp:txXfrm>
        <a:off x="457200" y="1980719"/>
        <a:ext cx="7772427" cy="619920"/>
      </dsp:txXfrm>
    </dsp:sp>
    <dsp:sp modelId="{201A7BC7-C306-471A-8D3C-6CE4DAA98FD7}">
      <dsp:nvSpPr>
        <dsp:cNvPr id="0" name=""/>
        <dsp:cNvSpPr/>
      </dsp:nvSpPr>
      <dsp:spPr>
        <a:xfrm>
          <a:off x="0" y="3243240"/>
          <a:ext cx="9144000" cy="529200"/>
        </a:xfrm>
        <a:prstGeom prst="rect">
          <a:avLst/>
        </a:prstGeom>
        <a:solidFill>
          <a:schemeClr val="accent5">
            <a:lumMod val="50000"/>
            <a:alpha val="9000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02A4C5F-FC11-471D-9AE1-9B7BE89303B1}">
      <dsp:nvSpPr>
        <dsp:cNvPr id="0" name=""/>
        <dsp:cNvSpPr/>
      </dsp:nvSpPr>
      <dsp:spPr>
        <a:xfrm>
          <a:off x="457200" y="2933280"/>
          <a:ext cx="7772427" cy="619920"/>
        </a:xfrm>
        <a:prstGeom prst="roundRect">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41935" tIns="0" rIns="241935" bIns="0" numCol="1" spcCol="1270" anchor="ctr" anchorCtr="0">
          <a:noAutofit/>
        </a:bodyPr>
        <a:lstStyle/>
        <a:p>
          <a:pPr lvl="0" algn="l" defTabSz="1778000">
            <a:lnSpc>
              <a:spcPct val="90000"/>
            </a:lnSpc>
            <a:spcBef>
              <a:spcPct val="0"/>
            </a:spcBef>
            <a:spcAft>
              <a:spcPct val="35000"/>
            </a:spcAft>
          </a:pPr>
          <a:r>
            <a:rPr lang="en-US" sz="4000" b="1" kern="1200" dirty="0" smtClean="0">
              <a:solidFill>
                <a:sysClr val="windowText" lastClr="000000"/>
              </a:solidFill>
              <a:effectLst>
                <a:outerShdw blurRad="38100" dist="38100" dir="2700000" algn="tl">
                  <a:srgbClr val="000000">
                    <a:alpha val="43137"/>
                  </a:srgbClr>
                </a:outerShdw>
              </a:effectLst>
            </a:rPr>
            <a:t>False Views of the Trinity</a:t>
          </a:r>
          <a:endParaRPr lang="en-US" sz="4000" b="1" kern="1200" dirty="0">
            <a:solidFill>
              <a:sysClr val="windowText" lastClr="000000"/>
            </a:solidFill>
            <a:effectLst>
              <a:outerShdw blurRad="38100" dist="38100" dir="2700000" algn="tl">
                <a:srgbClr val="000000">
                  <a:alpha val="43137"/>
                </a:srgbClr>
              </a:outerShdw>
            </a:effectLst>
          </a:endParaRPr>
        </a:p>
      </dsp:txBody>
      <dsp:txXfrm>
        <a:off x="457200" y="2933280"/>
        <a:ext cx="7772427" cy="619920"/>
      </dsp:txXfrm>
    </dsp:sp>
    <dsp:sp modelId="{0CF94179-1A7F-4EC1-8981-DB8A91F16543}">
      <dsp:nvSpPr>
        <dsp:cNvPr id="0" name=""/>
        <dsp:cNvSpPr/>
      </dsp:nvSpPr>
      <dsp:spPr>
        <a:xfrm>
          <a:off x="0" y="4195800"/>
          <a:ext cx="9144000" cy="529200"/>
        </a:xfrm>
        <a:prstGeom prst="rect">
          <a:avLst/>
        </a:prstGeom>
        <a:solidFill>
          <a:schemeClr val="accent5">
            <a:lumMod val="50000"/>
            <a:alpha val="9000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B92B753-BCAC-4696-B60A-44047E5057DB}">
      <dsp:nvSpPr>
        <dsp:cNvPr id="0" name=""/>
        <dsp:cNvSpPr/>
      </dsp:nvSpPr>
      <dsp:spPr>
        <a:xfrm>
          <a:off x="457200" y="3885840"/>
          <a:ext cx="7772427" cy="619920"/>
        </a:xfrm>
        <a:prstGeom prst="roundRect">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41935" tIns="0" rIns="241935" bIns="0" numCol="1" spcCol="1270" anchor="ctr" anchorCtr="0">
          <a:noAutofit/>
        </a:bodyPr>
        <a:lstStyle/>
        <a:p>
          <a:pPr lvl="0" algn="l" defTabSz="1955800">
            <a:lnSpc>
              <a:spcPct val="90000"/>
            </a:lnSpc>
            <a:spcBef>
              <a:spcPct val="0"/>
            </a:spcBef>
            <a:spcAft>
              <a:spcPct val="35000"/>
            </a:spcAft>
          </a:pPr>
          <a:r>
            <a:rPr lang="en-US" sz="4400" b="1" kern="1200" dirty="0" smtClean="0">
              <a:solidFill>
                <a:schemeClr val="tx1"/>
              </a:solidFill>
              <a:effectLst>
                <a:outerShdw blurRad="38100" dist="38100" dir="2700000" algn="tl">
                  <a:srgbClr val="000000">
                    <a:alpha val="43137"/>
                  </a:srgbClr>
                </a:outerShdw>
              </a:effectLst>
            </a:rPr>
            <a:t>Illustrations of the Trinity</a:t>
          </a:r>
          <a:endParaRPr lang="en-US" sz="4400" b="1" kern="1200" dirty="0">
            <a:solidFill>
              <a:schemeClr val="tx1"/>
            </a:solidFill>
            <a:effectLst>
              <a:outerShdw blurRad="38100" dist="38100" dir="2700000" algn="tl">
                <a:srgbClr val="000000">
                  <a:alpha val="43137"/>
                </a:srgbClr>
              </a:outerShdw>
            </a:effectLst>
          </a:endParaRPr>
        </a:p>
      </dsp:txBody>
      <dsp:txXfrm>
        <a:off x="457200" y="3885840"/>
        <a:ext cx="7772427" cy="6199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C14B58-7B38-463D-AF78-53984CEFF801}">
      <dsp:nvSpPr>
        <dsp:cNvPr id="0" name=""/>
        <dsp:cNvSpPr/>
      </dsp:nvSpPr>
      <dsp:spPr>
        <a:xfrm>
          <a:off x="0" y="385559"/>
          <a:ext cx="9144000" cy="529200"/>
        </a:xfrm>
        <a:prstGeom prst="rect">
          <a:avLst/>
        </a:prstGeom>
        <a:solidFill>
          <a:schemeClr val="accent5">
            <a:lumMod val="50000"/>
            <a:alpha val="9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017C95B-0AC2-42F6-BB5E-C2A64FC7259B}">
      <dsp:nvSpPr>
        <dsp:cNvPr id="0" name=""/>
        <dsp:cNvSpPr/>
      </dsp:nvSpPr>
      <dsp:spPr>
        <a:xfrm>
          <a:off x="457200" y="75599"/>
          <a:ext cx="7772427" cy="619920"/>
        </a:xfrm>
        <a:prstGeom prst="roundRect">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41935" tIns="0" rIns="241935" bIns="0" numCol="1" spcCol="1270" anchor="ctr" anchorCtr="0">
          <a:noAutofit/>
        </a:bodyPr>
        <a:lstStyle/>
        <a:p>
          <a:pPr lvl="0" algn="l" defTabSz="1778000">
            <a:lnSpc>
              <a:spcPct val="90000"/>
            </a:lnSpc>
            <a:spcBef>
              <a:spcPct val="0"/>
            </a:spcBef>
            <a:spcAft>
              <a:spcPct val="35000"/>
            </a:spcAft>
          </a:pPr>
          <a:r>
            <a:rPr lang="en-US" sz="4000" b="1" kern="1200" dirty="0" smtClean="0">
              <a:solidFill>
                <a:sysClr val="windowText" lastClr="000000"/>
              </a:solidFill>
              <a:effectLst>
                <a:outerShdw blurRad="38100" dist="38100" dir="2700000" algn="tl">
                  <a:srgbClr val="000000">
                    <a:alpha val="43137"/>
                  </a:srgbClr>
                </a:outerShdw>
              </a:effectLst>
            </a:rPr>
            <a:t>There is ONE GOD</a:t>
          </a:r>
          <a:endParaRPr lang="en-US" sz="4000" b="1" kern="1200" dirty="0">
            <a:solidFill>
              <a:sysClr val="windowText" lastClr="000000"/>
            </a:solidFill>
            <a:effectLst>
              <a:outerShdw blurRad="38100" dist="38100" dir="2700000" algn="tl">
                <a:srgbClr val="000000">
                  <a:alpha val="43137"/>
                </a:srgbClr>
              </a:outerShdw>
            </a:effectLst>
          </a:endParaRPr>
        </a:p>
      </dsp:txBody>
      <dsp:txXfrm>
        <a:off x="457200" y="75599"/>
        <a:ext cx="7772427" cy="619920"/>
      </dsp:txXfrm>
    </dsp:sp>
    <dsp:sp modelId="{20CC31D0-1C9E-430E-A347-F34E31E82F04}">
      <dsp:nvSpPr>
        <dsp:cNvPr id="0" name=""/>
        <dsp:cNvSpPr/>
      </dsp:nvSpPr>
      <dsp:spPr>
        <a:xfrm>
          <a:off x="0" y="1338119"/>
          <a:ext cx="9144000" cy="529200"/>
        </a:xfrm>
        <a:prstGeom prst="rect">
          <a:avLst/>
        </a:prstGeom>
        <a:solidFill>
          <a:schemeClr val="accent5">
            <a:lumMod val="50000"/>
            <a:alpha val="9000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65B5BA9F-9A4A-4FC4-A145-6A008236315D}">
      <dsp:nvSpPr>
        <dsp:cNvPr id="0" name=""/>
        <dsp:cNvSpPr/>
      </dsp:nvSpPr>
      <dsp:spPr>
        <a:xfrm>
          <a:off x="457200" y="1028159"/>
          <a:ext cx="7772427" cy="619920"/>
        </a:xfrm>
        <a:prstGeom prst="roundRect">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41935" tIns="0" rIns="241935" bIns="0" numCol="1" spcCol="1270" anchor="ctr" anchorCtr="0">
          <a:noAutofit/>
        </a:bodyPr>
        <a:lstStyle/>
        <a:p>
          <a:pPr lvl="0" algn="l" defTabSz="1778000">
            <a:lnSpc>
              <a:spcPct val="90000"/>
            </a:lnSpc>
            <a:spcBef>
              <a:spcPct val="0"/>
            </a:spcBef>
            <a:spcAft>
              <a:spcPct val="35000"/>
            </a:spcAft>
          </a:pPr>
          <a:r>
            <a:rPr lang="en-US" sz="4000" b="1" kern="1200" dirty="0" smtClean="0">
              <a:solidFill>
                <a:sysClr val="windowText" lastClr="000000"/>
              </a:solidFill>
              <a:effectLst>
                <a:outerShdw blurRad="38100" dist="38100" dir="2700000" algn="tl">
                  <a:srgbClr val="000000">
                    <a:alpha val="43137"/>
                  </a:srgbClr>
                </a:outerShdw>
              </a:effectLst>
            </a:rPr>
            <a:t>Three Separate Persons</a:t>
          </a:r>
          <a:endParaRPr lang="en-US" sz="4000" b="1" kern="1200" dirty="0">
            <a:solidFill>
              <a:sysClr val="windowText" lastClr="000000"/>
            </a:solidFill>
            <a:effectLst>
              <a:outerShdw blurRad="38100" dist="38100" dir="2700000" algn="tl">
                <a:srgbClr val="000000">
                  <a:alpha val="43137"/>
                </a:srgbClr>
              </a:outerShdw>
            </a:effectLst>
          </a:endParaRPr>
        </a:p>
      </dsp:txBody>
      <dsp:txXfrm>
        <a:off x="457200" y="1028159"/>
        <a:ext cx="7772427" cy="619920"/>
      </dsp:txXfrm>
    </dsp:sp>
    <dsp:sp modelId="{A7EF2906-399D-4D24-9378-4F2408BF8EFA}">
      <dsp:nvSpPr>
        <dsp:cNvPr id="0" name=""/>
        <dsp:cNvSpPr/>
      </dsp:nvSpPr>
      <dsp:spPr>
        <a:xfrm>
          <a:off x="0" y="2290680"/>
          <a:ext cx="9144000" cy="529200"/>
        </a:xfrm>
        <a:prstGeom prst="rect">
          <a:avLst/>
        </a:prstGeom>
        <a:solidFill>
          <a:schemeClr val="accent5">
            <a:lumMod val="50000"/>
            <a:alpha val="9000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867830E-08EA-47E7-8D1A-CF5E73973AB0}">
      <dsp:nvSpPr>
        <dsp:cNvPr id="0" name=""/>
        <dsp:cNvSpPr/>
      </dsp:nvSpPr>
      <dsp:spPr>
        <a:xfrm>
          <a:off x="457200" y="1980719"/>
          <a:ext cx="7772427" cy="619920"/>
        </a:xfrm>
        <a:prstGeom prst="roundRect">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41935" tIns="0" rIns="241935" bIns="0" numCol="1" spcCol="1270" anchor="ctr" anchorCtr="0">
          <a:noAutofit/>
        </a:bodyPr>
        <a:lstStyle/>
        <a:p>
          <a:pPr lvl="0" algn="l" defTabSz="1778000">
            <a:lnSpc>
              <a:spcPct val="90000"/>
            </a:lnSpc>
            <a:spcBef>
              <a:spcPct val="0"/>
            </a:spcBef>
            <a:spcAft>
              <a:spcPct val="35000"/>
            </a:spcAft>
          </a:pPr>
          <a:r>
            <a:rPr lang="en-US" sz="4000" b="1" kern="1200" dirty="0" smtClean="0">
              <a:solidFill>
                <a:sysClr val="windowText" lastClr="000000"/>
              </a:solidFill>
              <a:effectLst>
                <a:outerShdw blurRad="38100" dist="38100" dir="2700000" algn="tl">
                  <a:srgbClr val="000000">
                    <a:alpha val="43137"/>
                  </a:srgbClr>
                </a:outerShdw>
              </a:effectLst>
            </a:rPr>
            <a:t>Historical Evidence for the Trinity</a:t>
          </a:r>
          <a:endParaRPr lang="en-US" sz="4000" b="1" kern="1200" dirty="0">
            <a:solidFill>
              <a:sysClr val="windowText" lastClr="000000"/>
            </a:solidFill>
            <a:effectLst>
              <a:outerShdw blurRad="38100" dist="38100" dir="2700000" algn="tl">
                <a:srgbClr val="000000">
                  <a:alpha val="43137"/>
                </a:srgbClr>
              </a:outerShdw>
            </a:effectLst>
          </a:endParaRPr>
        </a:p>
      </dsp:txBody>
      <dsp:txXfrm>
        <a:off x="457200" y="1980719"/>
        <a:ext cx="7772427" cy="619920"/>
      </dsp:txXfrm>
    </dsp:sp>
    <dsp:sp modelId="{201A7BC7-C306-471A-8D3C-6CE4DAA98FD7}">
      <dsp:nvSpPr>
        <dsp:cNvPr id="0" name=""/>
        <dsp:cNvSpPr/>
      </dsp:nvSpPr>
      <dsp:spPr>
        <a:xfrm>
          <a:off x="0" y="3243240"/>
          <a:ext cx="9144000" cy="529200"/>
        </a:xfrm>
        <a:prstGeom prst="rect">
          <a:avLst/>
        </a:prstGeom>
        <a:solidFill>
          <a:schemeClr val="accent5">
            <a:lumMod val="50000"/>
            <a:alpha val="9000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02A4C5F-FC11-471D-9AE1-9B7BE89303B1}">
      <dsp:nvSpPr>
        <dsp:cNvPr id="0" name=""/>
        <dsp:cNvSpPr/>
      </dsp:nvSpPr>
      <dsp:spPr>
        <a:xfrm>
          <a:off x="457200" y="2933280"/>
          <a:ext cx="7772427" cy="619920"/>
        </a:xfrm>
        <a:prstGeom prst="roundRect">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41935" tIns="0" rIns="241935" bIns="0" numCol="1" spcCol="1270" anchor="ctr" anchorCtr="0">
          <a:noAutofit/>
        </a:bodyPr>
        <a:lstStyle/>
        <a:p>
          <a:pPr lvl="0" algn="l" defTabSz="1778000">
            <a:lnSpc>
              <a:spcPct val="90000"/>
            </a:lnSpc>
            <a:spcBef>
              <a:spcPct val="0"/>
            </a:spcBef>
            <a:spcAft>
              <a:spcPct val="35000"/>
            </a:spcAft>
          </a:pPr>
          <a:r>
            <a:rPr lang="en-US" sz="4000" b="1" kern="1200" dirty="0" smtClean="0">
              <a:solidFill>
                <a:sysClr val="windowText" lastClr="000000"/>
              </a:solidFill>
              <a:effectLst>
                <a:outerShdw blurRad="38100" dist="38100" dir="2700000" algn="tl">
                  <a:srgbClr val="000000">
                    <a:alpha val="43137"/>
                  </a:srgbClr>
                </a:outerShdw>
              </a:effectLst>
            </a:rPr>
            <a:t>False Views of the Trinity</a:t>
          </a:r>
          <a:endParaRPr lang="en-US" sz="4000" b="1" kern="1200" dirty="0">
            <a:solidFill>
              <a:sysClr val="windowText" lastClr="000000"/>
            </a:solidFill>
            <a:effectLst>
              <a:outerShdw blurRad="38100" dist="38100" dir="2700000" algn="tl">
                <a:srgbClr val="000000">
                  <a:alpha val="43137"/>
                </a:srgbClr>
              </a:outerShdw>
            </a:effectLst>
          </a:endParaRPr>
        </a:p>
      </dsp:txBody>
      <dsp:txXfrm>
        <a:off x="457200" y="2933280"/>
        <a:ext cx="7772427" cy="619920"/>
      </dsp:txXfrm>
    </dsp:sp>
    <dsp:sp modelId="{0CF94179-1A7F-4EC1-8981-DB8A91F16543}">
      <dsp:nvSpPr>
        <dsp:cNvPr id="0" name=""/>
        <dsp:cNvSpPr/>
      </dsp:nvSpPr>
      <dsp:spPr>
        <a:xfrm>
          <a:off x="0" y="4195800"/>
          <a:ext cx="9144000" cy="529200"/>
        </a:xfrm>
        <a:prstGeom prst="rect">
          <a:avLst/>
        </a:prstGeom>
        <a:solidFill>
          <a:schemeClr val="accent5">
            <a:lumMod val="50000"/>
            <a:alpha val="9000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B92B753-BCAC-4696-B60A-44047E5057DB}">
      <dsp:nvSpPr>
        <dsp:cNvPr id="0" name=""/>
        <dsp:cNvSpPr/>
      </dsp:nvSpPr>
      <dsp:spPr>
        <a:xfrm>
          <a:off x="457200" y="3885840"/>
          <a:ext cx="7772427" cy="619920"/>
        </a:xfrm>
        <a:prstGeom prst="roundRect">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41935" tIns="0" rIns="241935" bIns="0" numCol="1" spcCol="1270" anchor="ctr" anchorCtr="0">
          <a:noAutofit/>
        </a:bodyPr>
        <a:lstStyle/>
        <a:p>
          <a:pPr lvl="0" algn="l" defTabSz="1955800">
            <a:lnSpc>
              <a:spcPct val="90000"/>
            </a:lnSpc>
            <a:spcBef>
              <a:spcPct val="0"/>
            </a:spcBef>
            <a:spcAft>
              <a:spcPct val="35000"/>
            </a:spcAft>
          </a:pPr>
          <a:r>
            <a:rPr lang="en-US" sz="4400" b="1" kern="1200" dirty="0" smtClean="0">
              <a:solidFill>
                <a:schemeClr val="tx1"/>
              </a:solidFill>
              <a:effectLst>
                <a:outerShdw blurRad="38100" dist="38100" dir="2700000" algn="tl">
                  <a:srgbClr val="000000">
                    <a:alpha val="43137"/>
                  </a:srgbClr>
                </a:outerShdw>
              </a:effectLst>
            </a:rPr>
            <a:t>Illustrations of the Trinity</a:t>
          </a:r>
          <a:endParaRPr lang="en-US" sz="4400" b="1" kern="1200" dirty="0">
            <a:solidFill>
              <a:schemeClr val="tx1"/>
            </a:solidFill>
            <a:effectLst>
              <a:outerShdw blurRad="38100" dist="38100" dir="2700000" algn="tl">
                <a:srgbClr val="000000">
                  <a:alpha val="43137"/>
                </a:srgbClr>
              </a:outerShdw>
            </a:effectLst>
          </a:endParaRPr>
        </a:p>
      </dsp:txBody>
      <dsp:txXfrm>
        <a:off x="457200" y="3885840"/>
        <a:ext cx="7772427" cy="6199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B2EB65-27B2-4A06-854F-A9B0CEFBC1CE}" type="datetimeFigureOut">
              <a:rPr lang="en-US" smtClean="0"/>
              <a:pPr/>
              <a:t>4/18/2020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99F2A5-B21C-4789-96A6-28EE863FEA0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3299F2A5-B21C-4789-96A6-28EE863FEA03}"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0B9457-94B8-4136-9B51-75C0D78E14A6}"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7C26E-300D-40BD-9340-1CC7D46D29D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0B9457-94B8-4136-9B51-75C0D78E14A6}"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7C26E-300D-40BD-9340-1CC7D46D29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0B9457-94B8-4136-9B51-75C0D78E14A6}"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7C26E-300D-40BD-9340-1CC7D46D29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0B9457-94B8-4136-9B51-75C0D78E14A6}"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7C26E-300D-40BD-9340-1CC7D46D29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0B9457-94B8-4136-9B51-75C0D78E14A6}"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7C26E-300D-40BD-9340-1CC7D46D29D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0B9457-94B8-4136-9B51-75C0D78E14A6}" type="datetimeFigureOut">
              <a:rPr lang="en-US" smtClean="0"/>
              <a:pPr/>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67C26E-300D-40BD-9340-1CC7D46D29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0B9457-94B8-4136-9B51-75C0D78E14A6}" type="datetimeFigureOut">
              <a:rPr lang="en-US" smtClean="0"/>
              <a:pPr/>
              <a:t>4/18/2020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67C26E-300D-40BD-9340-1CC7D46D29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0B9457-94B8-4136-9B51-75C0D78E14A6}" type="datetimeFigureOut">
              <a:rPr lang="en-US" smtClean="0"/>
              <a:pPr/>
              <a:t>4/18/2020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67C26E-300D-40BD-9340-1CC7D46D29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0B9457-94B8-4136-9B51-75C0D78E14A6}" type="datetimeFigureOut">
              <a:rPr lang="en-US" smtClean="0"/>
              <a:pPr/>
              <a:t>4/18/2020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67C26E-300D-40BD-9340-1CC7D46D29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0B9457-94B8-4136-9B51-75C0D78E14A6}" type="datetimeFigureOut">
              <a:rPr lang="en-US" smtClean="0"/>
              <a:pPr/>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67C26E-300D-40BD-9340-1CC7D46D29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0B9457-94B8-4136-9B51-75C0D78E14A6}" type="datetimeFigureOut">
              <a:rPr lang="en-US" smtClean="0"/>
              <a:pPr/>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67C26E-300D-40BD-9340-1CC7D46D29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0B9457-94B8-4136-9B51-75C0D78E14A6}" type="datetimeFigureOut">
              <a:rPr lang="en-US" smtClean="0"/>
              <a:pPr/>
              <a:t>4/18/2020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67C26E-300D-40BD-9340-1CC7D46D29D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4xOaG_VaaUPkEM&amp;tbnid=9G8pBntDP7OYmM:&amp;ved=0CAUQjRw&amp;url=http://missionsoutlook.blogspot.com/2011/09/book-review-heretics-for-armchair.html&amp;ei=WNZVUbzNDM3siQKyo4GACg&amp;psig=AFQjCNFrsQHI3NYTGzPkogsX_8fTXYJPwQ&amp;ust=1364666324191121" TargetMode="Externa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dhIrOmWn2fGhM&amp;tbnid=V3c_SgERZDEMHM:&amp;ved=0CAUQjRw&amp;url=http://www.cartoonstock.com/directory/r/row.asp&amp;ei=7NVVUYvtLISbiAL9poGgCQ&amp;psig=AFQjCNFdDHdQzjhN-mSOsyhLww4AiJ8DQw&amp;ust=1364666147271305" TargetMode="Externa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hyperlink" Target="http://www.google.com/url?sa=i&amp;rct=j&amp;q=&amp;esrc=s&amp;frm=1&amp;source=images&amp;cd=&amp;cad=rja&amp;docid=NFrJds2ycv9DYM&amp;tbnid=uenM0JRYM_DTkM:&amp;ved=0CAUQjRw&amp;url=http://bigdave44.com/2012/07/14/ntspp-127/&amp;ei=zNJAUd51pdPIAajcgXA&amp;bvm=bv.43287494,d.aWc&amp;psig=AFQjCNFmxr_EaH-jvNXQYD8_JuDr4qscGw&amp;ust=1363289160381929" TargetMode="External"/><Relationship Id="rId5" Type="http://schemas.openxmlformats.org/officeDocument/2006/relationships/image" Target="../media/image16.jpeg"/><Relationship Id="rId4" Type="http://schemas.openxmlformats.org/officeDocument/2006/relationships/hyperlink" Target="http://www.google.com/url?sa=i&amp;rct=j&amp;q=&amp;esrc=s&amp;frm=1&amp;source=images&amp;cd=&amp;cad=rja&amp;docid=_UlAe5quqSiPtM&amp;tbnid=5gZYQG4BsgtjTM:&amp;ved=0CAUQjRw&amp;url=http://simmonsphotography.net/blog/&amp;ei=d9JAUZ7iMcj1ygGB9YG4AQ&amp;bvm=bv.43287494,d.aWc&amp;psig=AFQjCNGzGbwpsP0dGwwlOm8yHUeYTDL04Q&amp;ust=1363288943462571"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docid=X_CWYx5hS-qdGM&amp;tbnid=29QE89tAJOMhhM:&amp;ved=0CAUQjRw&amp;url=https://shellyremovals.com.au/productsframe&amp;ei=P9NAUd_NFMqNyAHXs4HQDA&amp;bvm=bv.43287494,d.aWc&amp;psig=AFQjCNFmN74ZWVR76Othul2I_MRGYOY9yw&amp;ust=1363289231909833" TargetMode="Externa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amp;esrc=s&amp;frm=1&amp;source=images&amp;cd=&amp;cad=rja&amp;docid=OZXLrJJT4V-ANM&amp;tbnid=vadQ0wqAQsmkPM:&amp;ved=0CAUQjRw&amp;url=http://christianaudio.com/augustine-for-armchair-theologians-stephen-a-cooper&amp;ei=ENdVUd3NJoLfiALMlYCgBg&amp;psig=AFQjCNFHjAU1N_e-hG2jWCEFJE4yczqepA&amp;ust=1364666318213887"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amp;esrc=s&amp;frm=1&amp;source=images&amp;cd=&amp;cad=rja&amp;docid=OZXLrJJT4V-ANM&amp;tbnid=vadQ0wqAQsmkPM:&amp;ved=0CAUQjRw&amp;url=http://christianaudio.com/augustine-for-armchair-theologians-stephen-a-cooper&amp;ei=ENdVUd3NJoLfiALMlYCgBg&amp;psig=AFQjCNFHjAU1N_e-hG2jWCEFJE4yczqepA&amp;ust=1364666318213887" TargetMode="Externa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http://www.google.com/url?sa=i&amp;rct=j&amp;q=&amp;esrc=s&amp;frm=1&amp;source=images&amp;cd=&amp;cad=rja&amp;docid=q1eNfNGTV4mhMM&amp;tbnid=R77eLz7AO2ydPM:&amp;ved=0CAUQjRw&amp;url=http://veritasdomain.wordpress.com/2013/03/16/book-review-calvin-for-armchair-theologians-by-christopher-elwood/&amp;ei=odZVUY-EJ4XJiQLQ7YDwBA&amp;psig=AFQjCNFHjAU1N_e-hG2jWCEFJE4yczqepA&amp;ust=1364666318213887"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amp;esrc=s&amp;frm=1&amp;source=images&amp;cd=&amp;cad=rja&amp;docid=UC3WjT14hfw_JM&amp;tbnid=wbq16I1hPaPFkM:&amp;ved=0CAUQjRw&amp;url=http://liturgyandmusic.wordpress.com/2010/11/23/clement-bishop-of-rome-c-100/&amp;ei=rKZ5UbnENeSEjALd3YGACA&amp;bvm=bv.45645796,d.cGE&amp;psig=AFQjCNF1T2qBLa1g7c2Msmna4Y5p-vco4A&amp;ust=1367013380148342" TargetMode="Externa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sa=i&amp;rct=j&amp;q=&amp;esrc=s&amp;frm=1&amp;source=images&amp;cd=&amp;cad=rja&amp;docid=mKWcNCsioRePpM&amp;tbnid=phxfTZ_7QeQmTM:&amp;ved=0CAUQjRw&amp;url=http://christianaudio.com/aquinas-for-armchair-theologians-timothy-renick&amp;ei=xtdVUcXZE-StiAKh7YDACQ&amp;psig=AFQjCNFHjAU1N_e-hG2jWCEFJE4yczqepA&amp;ust=1364666318213887" TargetMode="External"/><Relationship Id="rId1" Type="http://schemas.openxmlformats.org/officeDocument/2006/relationships/slideLayout" Target="../slideLayouts/slideLayout7.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514600"/>
            <a:ext cx="9144000" cy="1470025"/>
          </a:xfrm>
        </p:spPr>
        <p:txBody>
          <a:bodyPr>
            <a:noAutofit/>
          </a:bodyPr>
          <a:lstStyle/>
          <a:p>
            <a:r>
              <a:rPr lang="en-US" sz="14000" b="1" dirty="0" smtClean="0">
                <a:ln w="18415" cmpd="sng">
                  <a:solidFill>
                    <a:sysClr val="windowText" lastClr="000000"/>
                  </a:solidFill>
                  <a:prstDash val="solid"/>
                </a:ln>
                <a:solidFill>
                  <a:srgbClr val="FFC000"/>
                </a:solidFill>
                <a:effectLst>
                  <a:outerShdw blurRad="63500" dir="3600000" algn="tl" rotWithShape="0">
                    <a:srgbClr val="000000">
                      <a:alpha val="70000"/>
                    </a:srgbClr>
                  </a:outerShdw>
                </a:effectLst>
                <a:latin typeface="Arial Black" pitchFamily="34" charset="0"/>
              </a:rPr>
              <a:t>TRINITY</a:t>
            </a:r>
            <a:endParaRPr lang="en-US" sz="14000" b="1" dirty="0">
              <a:ln w="18415" cmpd="sng">
                <a:solidFill>
                  <a:sysClr val="windowText" lastClr="000000"/>
                </a:solidFill>
                <a:prstDash val="solid"/>
              </a:ln>
              <a:solidFill>
                <a:srgbClr val="FFC000"/>
              </a:solidFill>
              <a:effectLst>
                <a:outerShdw blurRad="63500" dir="3600000" algn="tl" rotWithShape="0">
                  <a:srgbClr val="000000">
                    <a:alpha val="70000"/>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9600"/>
          </a:xfrm>
          <a:prstGeom prst="rect">
            <a:avLst/>
          </a:prstGeom>
          <a:blipFill>
            <a:blip r:embed="rId2" cstate="print"/>
            <a:tile tx="0" ty="0" sx="100000" sy="100000" flip="none" algn="tl"/>
          </a:bli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a:solidFill>
                    <a:sysClr val="windowText" lastClr="000000"/>
                  </a:solidFill>
                </a:ln>
                <a:effectLst>
                  <a:outerShdw blurRad="38100" dist="38100" dir="2700000" algn="tl">
                    <a:srgbClr val="000000">
                      <a:alpha val="43137"/>
                    </a:srgbClr>
                  </a:outerShdw>
                </a:effectLst>
                <a:latin typeface="Arial Black" pitchFamily="34" charset="0"/>
              </a:rPr>
              <a:t>5 COMMON MISCONCEPTIONS</a:t>
            </a:r>
            <a:endParaRPr lang="en-US" sz="4000" dirty="0">
              <a:ln>
                <a:solidFill>
                  <a:sysClr val="windowText" lastClr="000000"/>
                </a:solidFill>
              </a:ln>
              <a:effectLst>
                <a:outerShdw blurRad="38100" dist="38100" dir="2700000" algn="tl">
                  <a:srgbClr val="000000">
                    <a:alpha val="43137"/>
                  </a:srgbClr>
                </a:outerShdw>
              </a:effectLst>
              <a:latin typeface="Arial Black" pitchFamily="34" charset="0"/>
            </a:endParaRPr>
          </a:p>
        </p:txBody>
      </p:sp>
      <p:sp>
        <p:nvSpPr>
          <p:cNvPr id="4" name="TextBox 3"/>
          <p:cNvSpPr txBox="1"/>
          <p:nvPr/>
        </p:nvSpPr>
        <p:spPr>
          <a:xfrm>
            <a:off x="0" y="609600"/>
            <a:ext cx="9144000" cy="2431435"/>
          </a:xfrm>
          <a:prstGeom prst="rect">
            <a:avLst/>
          </a:prstGeom>
          <a:noFill/>
        </p:spPr>
        <p:txBody>
          <a:bodyPr wrap="square" rtlCol="0">
            <a:spAutoFit/>
          </a:bodyPr>
          <a:lstStyle/>
          <a:p>
            <a:pPr marL="236538" indent="-236538"/>
            <a:r>
              <a:rPr lang="en-US" sz="3200" b="1" dirty="0" smtClean="0">
                <a:solidFill>
                  <a:srgbClr val="C00000"/>
                </a:solidFill>
                <a:effectLst>
                  <a:outerShdw blurRad="38100" dist="38100" dir="2700000" algn="tl">
                    <a:srgbClr val="000000">
                      <a:alpha val="43137"/>
                    </a:srgbClr>
                  </a:outerShdw>
                </a:effectLst>
                <a:latin typeface="Arial Narrow" pitchFamily="34" charset="0"/>
              </a:rPr>
              <a:t>MISUNDERSTANDING #4: </a:t>
            </a:r>
            <a:r>
              <a:rPr lang="en-US" sz="3200" b="1" dirty="0" smtClean="0">
                <a:latin typeface="Arial Narrow" pitchFamily="34" charset="0"/>
              </a:rPr>
              <a:t>Jesus is not God</a:t>
            </a:r>
          </a:p>
          <a:p>
            <a:pPr marL="236538" indent="-236538">
              <a:buFont typeface="Arial" pitchFamily="34" charset="0"/>
              <a:buChar char="•"/>
            </a:pPr>
            <a:r>
              <a:rPr lang="en-US" sz="2400" dirty="0" smtClean="0"/>
              <a:t>Jesus claimed to forgive sins </a:t>
            </a:r>
            <a:r>
              <a:rPr lang="en-US" sz="2400" i="1" dirty="0" smtClean="0"/>
              <a:t>(Mark 2:5-12; Luke 5:21)</a:t>
            </a:r>
          </a:p>
          <a:p>
            <a:pPr marL="236538" indent="-236538">
              <a:buFont typeface="Arial" pitchFamily="34" charset="0"/>
              <a:buChar char="•"/>
            </a:pPr>
            <a:r>
              <a:rPr lang="en-US" sz="2400" dirty="0" smtClean="0"/>
              <a:t>He accepted worship and claimed to deserve the same honor as the Father </a:t>
            </a:r>
            <a:r>
              <a:rPr lang="en-US" sz="2400" i="1" dirty="0" smtClean="0"/>
              <a:t>(Matt. 14:33; 28:17-18; John 5:22-23)</a:t>
            </a:r>
          </a:p>
          <a:p>
            <a:pPr marL="236538" indent="-236538">
              <a:buFont typeface="Arial" pitchFamily="34" charset="0"/>
              <a:buChar char="•"/>
            </a:pPr>
            <a:r>
              <a:rPr lang="en-US" sz="2400" dirty="0" smtClean="0"/>
              <a:t>He claimed to be the divine Son of God </a:t>
            </a:r>
            <a:r>
              <a:rPr lang="en-US" sz="2400" i="1" dirty="0" smtClean="0"/>
              <a:t>(John 5:17-18)</a:t>
            </a:r>
          </a:p>
          <a:p>
            <a:pPr marL="693738" lvl="1" indent="-236538">
              <a:buFont typeface="Arial" pitchFamily="34" charset="0"/>
              <a:buChar char="•"/>
            </a:pPr>
            <a:endParaRPr lang="en-US" sz="2400" i="1" dirty="0" smtClean="0"/>
          </a:p>
        </p:txBody>
      </p:sp>
      <p:graphicFrame>
        <p:nvGraphicFramePr>
          <p:cNvPr id="5" name="Table 4"/>
          <p:cNvGraphicFramePr>
            <a:graphicFrameLocks noGrp="1"/>
          </p:cNvGraphicFramePr>
          <p:nvPr/>
        </p:nvGraphicFramePr>
        <p:xfrm>
          <a:off x="0" y="2777836"/>
          <a:ext cx="9296400" cy="4003964"/>
        </p:xfrm>
        <a:graphic>
          <a:graphicData uri="http://schemas.openxmlformats.org/drawingml/2006/table">
            <a:tbl>
              <a:tblPr firstRow="1" bandRow="1">
                <a:tableStyleId>{5C22544A-7EE6-4342-B048-85BDC9FD1C3A}</a:tableStyleId>
              </a:tblPr>
              <a:tblGrid>
                <a:gridCol w="3861582"/>
                <a:gridCol w="2743755"/>
                <a:gridCol w="2691063"/>
              </a:tblGrid>
              <a:tr h="346364">
                <a:tc>
                  <a:txBody>
                    <a:bodyPr/>
                    <a:lstStyle/>
                    <a:p>
                      <a:pPr algn="ctr"/>
                      <a:r>
                        <a:rPr lang="en-US" sz="1600" dirty="0" smtClean="0">
                          <a:latin typeface="Arial Black" pitchFamily="34" charset="0"/>
                        </a:rPr>
                        <a:t>ACTS</a:t>
                      </a:r>
                      <a:endParaRPr lang="en-US" sz="1600" dirty="0">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smtClean="0">
                          <a:latin typeface="Arial Black" pitchFamily="34" charset="0"/>
                        </a:rPr>
                        <a:t>GOD</a:t>
                      </a:r>
                      <a:endParaRPr lang="en-US" sz="1600" dirty="0">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smtClean="0">
                          <a:latin typeface="Arial Black" pitchFamily="34" charset="0"/>
                        </a:rPr>
                        <a:t>JESUS</a:t>
                      </a:r>
                      <a:endParaRPr lang="en-US" sz="1600" dirty="0">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r>
              <a:tr h="346364">
                <a:tc>
                  <a:txBody>
                    <a:bodyPr/>
                    <a:lstStyle/>
                    <a:p>
                      <a:r>
                        <a:rPr lang="en-US" sz="1800" b="1" dirty="0" smtClean="0">
                          <a:latin typeface="Aharoni" pitchFamily="2" charset="-79"/>
                          <a:cs typeface="Aharoni" pitchFamily="2" charset="-79"/>
                        </a:rPr>
                        <a:t>CREATED HEAVEN AND EARTH</a:t>
                      </a:r>
                      <a:endParaRPr lang="en-US" sz="1800" b="1" dirty="0">
                        <a:latin typeface="Aharoni" pitchFamily="2" charset="-79"/>
                        <a:cs typeface="Aharoni"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Gen. 1:1; Psalm 102:25</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John 1; Col. 1:16</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6364">
                <a:tc>
                  <a:txBody>
                    <a:bodyPr/>
                    <a:lstStyle/>
                    <a:p>
                      <a:r>
                        <a:rPr lang="en-US" sz="1800" b="1" dirty="0" smtClean="0">
                          <a:latin typeface="Aharoni" pitchFamily="2" charset="-79"/>
                          <a:cs typeface="Aharoni" pitchFamily="2" charset="-79"/>
                        </a:rPr>
                        <a:t>THE FIRST AND THE</a:t>
                      </a:r>
                      <a:r>
                        <a:rPr lang="en-US" sz="1800" b="1" baseline="0" dirty="0" smtClean="0">
                          <a:latin typeface="Aharoni" pitchFamily="2" charset="-79"/>
                          <a:cs typeface="Aharoni" pitchFamily="2" charset="-79"/>
                        </a:rPr>
                        <a:t> LAST</a:t>
                      </a:r>
                      <a:endParaRPr lang="en-US" sz="1800" b="1" dirty="0">
                        <a:latin typeface="Aharoni" pitchFamily="2" charset="-79"/>
                        <a:cs typeface="Aharoni"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Isaiah 44:6</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Rev. 1:17;</a:t>
                      </a:r>
                      <a:r>
                        <a:rPr lang="en-US" sz="1600" baseline="0" dirty="0" smtClean="0"/>
                        <a:t> 22:13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6364">
                <a:tc>
                  <a:txBody>
                    <a:bodyPr/>
                    <a:lstStyle/>
                    <a:p>
                      <a:r>
                        <a:rPr lang="en-US" sz="1800" b="1" dirty="0" smtClean="0">
                          <a:latin typeface="Aharoni" pitchFamily="2" charset="-79"/>
                          <a:cs typeface="Aharoni" pitchFamily="2" charset="-79"/>
                        </a:rPr>
                        <a:t>LORD OF LORDS</a:t>
                      </a:r>
                      <a:endParaRPr lang="en-US" sz="1800" b="1" dirty="0">
                        <a:latin typeface="Aharoni" pitchFamily="2" charset="-79"/>
                        <a:cs typeface="Aharoni"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Deut. 10:17; Psalm 136:3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1 Tim. 6:15; Rev 16:14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6364">
                <a:tc>
                  <a:txBody>
                    <a:bodyPr/>
                    <a:lstStyle/>
                    <a:p>
                      <a:r>
                        <a:rPr lang="en-US" sz="1800" b="1" dirty="0" smtClean="0">
                          <a:latin typeface="Aharoni" pitchFamily="2" charset="-79"/>
                          <a:cs typeface="Aharoni" pitchFamily="2" charset="-79"/>
                        </a:rPr>
                        <a:t>UNCHANGING AND ETERNAL</a:t>
                      </a:r>
                      <a:endParaRPr lang="en-US" sz="1800" b="1" dirty="0">
                        <a:latin typeface="Aharoni" pitchFamily="2" charset="-79"/>
                        <a:cs typeface="Aharoni"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Psalm 94:2;</a:t>
                      </a:r>
                      <a:r>
                        <a:rPr lang="en-US" sz="1600" baseline="0" dirty="0" smtClean="0"/>
                        <a:t> 102:26, 27</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John 8:58; Col. 1:17</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6364">
                <a:tc>
                  <a:txBody>
                    <a:bodyPr/>
                    <a:lstStyle/>
                    <a:p>
                      <a:r>
                        <a:rPr lang="en-US" sz="1800" b="1" dirty="0" smtClean="0">
                          <a:latin typeface="Aharoni" pitchFamily="2" charset="-79"/>
                          <a:cs typeface="Aharoni" pitchFamily="2" charset="-79"/>
                        </a:rPr>
                        <a:t>JUDGE OF ALL PEOPLE</a:t>
                      </a:r>
                      <a:endParaRPr lang="en-US" sz="1800" b="1" dirty="0">
                        <a:latin typeface="Aharoni" pitchFamily="2" charset="-79"/>
                        <a:cs typeface="Aharoni"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Gen. 18:25; Psalm 94:2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John 5:22; Acts 17:31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6364">
                <a:tc>
                  <a:txBody>
                    <a:bodyPr/>
                    <a:lstStyle/>
                    <a:p>
                      <a:r>
                        <a:rPr lang="en-US" sz="1800" b="1" dirty="0" smtClean="0">
                          <a:latin typeface="Aharoni" pitchFamily="2" charset="-79"/>
                          <a:cs typeface="Aharoni" pitchFamily="2" charset="-79"/>
                        </a:rPr>
                        <a:t>ONLY SAVIOR; NO OTHER</a:t>
                      </a:r>
                      <a:endParaRPr lang="en-US" sz="1800" b="1" dirty="0">
                        <a:latin typeface="Aharoni" pitchFamily="2" charset="-79"/>
                        <a:cs typeface="Aharoni"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Is. 43:11; 45:21; Hosea 13:4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John 4:42; Acts 4:12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6364">
                <a:tc>
                  <a:txBody>
                    <a:bodyPr/>
                    <a:lstStyle/>
                    <a:p>
                      <a:r>
                        <a:rPr lang="en-US" sz="1800" b="1" dirty="0" smtClean="0">
                          <a:latin typeface="Aharoni" pitchFamily="2" charset="-79"/>
                          <a:cs typeface="Aharoni" pitchFamily="2" charset="-79"/>
                        </a:rPr>
                        <a:t>REDEEMS A PEOPLE FOR HIMSELF</a:t>
                      </a:r>
                      <a:endParaRPr lang="en-US" sz="1800" b="1" dirty="0">
                        <a:latin typeface="Aharoni" pitchFamily="2" charset="-79"/>
                        <a:cs typeface="Aharoni"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Ex 19:5; Psalm 130:7</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Titus 2:14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6364">
                <a:tc>
                  <a:txBody>
                    <a:bodyPr/>
                    <a:lstStyle/>
                    <a:p>
                      <a:r>
                        <a:rPr lang="en-US" sz="1800" b="1" dirty="0" smtClean="0">
                          <a:latin typeface="Aharoni" pitchFamily="2" charset="-79"/>
                          <a:cs typeface="Aharoni" pitchFamily="2" charset="-79"/>
                        </a:rPr>
                        <a:t>HEARS AND ANSWERS PRAYER</a:t>
                      </a:r>
                      <a:endParaRPr lang="en-US" sz="1800" b="1" dirty="0">
                        <a:latin typeface="Aharoni" pitchFamily="2" charset="-79"/>
                        <a:cs typeface="Aharoni"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Psalm 86:5-8; Isaiah 55:6</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600" dirty="0" smtClean="0"/>
                        <a:t>John 14:14; Rom 10:12-13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6364">
                <a:tc>
                  <a:txBody>
                    <a:bodyPr/>
                    <a:lstStyle/>
                    <a:p>
                      <a:r>
                        <a:rPr lang="en-US" sz="1800" b="1" dirty="0" smtClean="0">
                          <a:latin typeface="Aharoni" pitchFamily="2" charset="-79"/>
                          <a:cs typeface="Aharoni" pitchFamily="2" charset="-79"/>
                        </a:rPr>
                        <a:t>ONLY GOD HAS DIVINE GLORY</a:t>
                      </a:r>
                      <a:endParaRPr lang="en-US" sz="1800" b="1" dirty="0">
                        <a:latin typeface="Aharoni" pitchFamily="2" charset="-79"/>
                        <a:cs typeface="Aharoni"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Isaiah 42:8; 48:11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John 17:5</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6364">
                <a:tc>
                  <a:txBody>
                    <a:bodyPr/>
                    <a:lstStyle/>
                    <a:p>
                      <a:r>
                        <a:rPr lang="en-US" sz="1800" b="1" dirty="0" smtClean="0">
                          <a:latin typeface="Aharoni" pitchFamily="2" charset="-79"/>
                          <a:cs typeface="Aharoni" pitchFamily="2" charset="-79"/>
                        </a:rPr>
                        <a:t>WORSHIPPED BY ANGELS</a:t>
                      </a:r>
                      <a:endParaRPr lang="en-US" sz="1800" b="1" dirty="0">
                        <a:latin typeface="Aharoni" pitchFamily="2" charset="-79"/>
                        <a:cs typeface="Aharoni"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Psalm 97:7</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Heb. 1:6</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p:cTn id="12"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4">
                                            <p:txEl>
                                              <p:pRg st="2" end="2"/>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p:cTn id="17"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9600"/>
          </a:xfrm>
          <a:prstGeom prst="rect">
            <a:avLst/>
          </a:prstGeom>
          <a:blipFill>
            <a:blip r:embed="rId2" cstate="print"/>
            <a:tile tx="0" ty="0" sx="100000" sy="100000" flip="none" algn="tl"/>
          </a:bli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a:solidFill>
                    <a:sysClr val="windowText" lastClr="000000"/>
                  </a:solidFill>
                </a:ln>
                <a:effectLst>
                  <a:outerShdw blurRad="38100" dist="38100" dir="2700000" algn="tl">
                    <a:srgbClr val="000000">
                      <a:alpha val="43137"/>
                    </a:srgbClr>
                  </a:outerShdw>
                </a:effectLst>
                <a:latin typeface="Arial Black" pitchFamily="34" charset="0"/>
              </a:rPr>
              <a:t>5 COMMON MISCONCEPTIONS</a:t>
            </a:r>
            <a:endParaRPr lang="en-US" sz="4000" dirty="0">
              <a:ln>
                <a:solidFill>
                  <a:sysClr val="windowText" lastClr="000000"/>
                </a:solidFill>
              </a:ln>
              <a:effectLst>
                <a:outerShdw blurRad="38100" dist="38100" dir="2700000" algn="tl">
                  <a:srgbClr val="000000">
                    <a:alpha val="43137"/>
                  </a:srgbClr>
                </a:outerShdw>
              </a:effectLst>
              <a:latin typeface="Arial Black" pitchFamily="34" charset="0"/>
            </a:endParaRPr>
          </a:p>
        </p:txBody>
      </p:sp>
      <p:sp>
        <p:nvSpPr>
          <p:cNvPr id="4" name="TextBox 3"/>
          <p:cNvSpPr txBox="1"/>
          <p:nvPr/>
        </p:nvSpPr>
        <p:spPr>
          <a:xfrm>
            <a:off x="0" y="609600"/>
            <a:ext cx="9144000" cy="6217087"/>
          </a:xfrm>
          <a:prstGeom prst="rect">
            <a:avLst/>
          </a:prstGeom>
          <a:noFill/>
        </p:spPr>
        <p:txBody>
          <a:bodyPr wrap="square" rtlCol="0">
            <a:spAutoFit/>
          </a:bodyPr>
          <a:lstStyle/>
          <a:p>
            <a:pPr marL="236538" indent="-236538"/>
            <a:r>
              <a:rPr lang="en-US" sz="2800" b="1" dirty="0" smtClean="0">
                <a:solidFill>
                  <a:srgbClr val="C00000"/>
                </a:solidFill>
                <a:effectLst>
                  <a:outerShdw blurRad="38100" dist="38100" dir="2700000" algn="tl">
                    <a:srgbClr val="000000">
                      <a:alpha val="43137"/>
                    </a:srgbClr>
                  </a:outerShdw>
                </a:effectLst>
                <a:latin typeface="Arial Narrow" pitchFamily="34" charset="0"/>
              </a:rPr>
              <a:t>MISUNDERSTANDING #5: </a:t>
            </a:r>
            <a:r>
              <a:rPr lang="en-US" sz="2800" b="1" dirty="0" smtClean="0">
                <a:latin typeface="Arial Narrow" pitchFamily="34" charset="0"/>
              </a:rPr>
              <a:t>Jesus is a lesser God than the Father</a:t>
            </a:r>
          </a:p>
          <a:p>
            <a:pPr marL="236538" indent="-236538"/>
            <a:endParaRPr lang="en-US" sz="1000" b="1" dirty="0" smtClean="0">
              <a:latin typeface="Arial Narrow" pitchFamily="34" charset="0"/>
            </a:endParaRPr>
          </a:p>
          <a:p>
            <a:pPr marL="236538" indent="-236538"/>
            <a:r>
              <a:rPr lang="en-US" sz="2400" b="1" dirty="0" smtClean="0">
                <a:solidFill>
                  <a:srgbClr val="002060"/>
                </a:solidFill>
                <a:latin typeface="Arial Narrow" pitchFamily="34" charset="0"/>
              </a:rPr>
              <a:t>FALSE:</a:t>
            </a:r>
            <a:r>
              <a:rPr lang="en-US" sz="2400" dirty="0" smtClean="0">
                <a:solidFill>
                  <a:srgbClr val="002060"/>
                </a:solidFill>
                <a:latin typeface="Arial Narrow" pitchFamily="34" charset="0"/>
              </a:rPr>
              <a:t> </a:t>
            </a:r>
            <a:r>
              <a:rPr lang="en-US" sz="2400" dirty="0" smtClean="0">
                <a:latin typeface="Arial Narrow" pitchFamily="34" charset="0"/>
              </a:rPr>
              <a:t>Jesus was the ‘Firstborn’ and therefore created (Col. 1:15)</a:t>
            </a:r>
          </a:p>
          <a:p>
            <a:pPr marL="236538" indent="-236538"/>
            <a:r>
              <a:rPr lang="en-US" sz="2400" b="1" dirty="0" smtClean="0">
                <a:solidFill>
                  <a:srgbClr val="006600"/>
                </a:solidFill>
                <a:latin typeface="Arial Narrow" pitchFamily="34" charset="0"/>
              </a:rPr>
              <a:t>TRUE: </a:t>
            </a:r>
            <a:r>
              <a:rPr lang="en-US" sz="2400" dirty="0" smtClean="0">
                <a:latin typeface="Arial Narrow" pitchFamily="34" charset="0"/>
              </a:rPr>
              <a:t>Firstborn (</a:t>
            </a:r>
            <a:r>
              <a:rPr lang="en-US" sz="2400" i="1" dirty="0" err="1" smtClean="0">
                <a:latin typeface="Arial Narrow" pitchFamily="34" charset="0"/>
              </a:rPr>
              <a:t>protokos</a:t>
            </a:r>
            <a:r>
              <a:rPr lang="en-US" sz="2400" dirty="0" smtClean="0">
                <a:latin typeface="Arial Narrow" pitchFamily="34" charset="0"/>
              </a:rPr>
              <a:t>) can mean ‘heir’ or ‘preeminent’ (Col. 1:16-17)</a:t>
            </a:r>
          </a:p>
          <a:p>
            <a:pPr marL="236538" indent="-236538"/>
            <a:endParaRPr lang="en-US" sz="2400" dirty="0" smtClean="0">
              <a:latin typeface="Arial Narrow" pitchFamily="34" charset="0"/>
            </a:endParaRPr>
          </a:p>
          <a:p>
            <a:pPr marL="236538" indent="-236538"/>
            <a:r>
              <a:rPr lang="en-US" sz="2400" b="1" dirty="0" smtClean="0">
                <a:solidFill>
                  <a:srgbClr val="002060"/>
                </a:solidFill>
                <a:latin typeface="Arial Narrow" pitchFamily="34" charset="0"/>
              </a:rPr>
              <a:t>FALSE:</a:t>
            </a:r>
            <a:r>
              <a:rPr lang="en-US" sz="2400" dirty="0" smtClean="0">
                <a:solidFill>
                  <a:srgbClr val="002060"/>
                </a:solidFill>
                <a:latin typeface="Arial Narrow" pitchFamily="34" charset="0"/>
              </a:rPr>
              <a:t> </a:t>
            </a:r>
            <a:r>
              <a:rPr lang="en-US" sz="2400" dirty="0" smtClean="0">
                <a:latin typeface="Arial Narrow" pitchFamily="34" charset="0"/>
              </a:rPr>
              <a:t>Jesus was ‘begotten’ so He had a beginning (John 3:16)</a:t>
            </a:r>
          </a:p>
          <a:p>
            <a:pPr marL="236538" indent="-236538"/>
            <a:r>
              <a:rPr lang="en-US" sz="2400" b="1" dirty="0" smtClean="0">
                <a:solidFill>
                  <a:srgbClr val="006600"/>
                </a:solidFill>
                <a:latin typeface="Arial Narrow" pitchFamily="34" charset="0"/>
              </a:rPr>
              <a:t>TRUE: </a:t>
            </a:r>
            <a:r>
              <a:rPr lang="en-US" sz="2400" dirty="0" smtClean="0">
                <a:latin typeface="Arial Narrow" pitchFamily="34" charset="0"/>
              </a:rPr>
              <a:t>‘Only Begotten’ means unique (Heb 11:17 used of Isaac despite Ishmael)</a:t>
            </a:r>
          </a:p>
          <a:p>
            <a:pPr marL="236538" indent="-236538"/>
            <a:endParaRPr lang="en-US" sz="2400" dirty="0" smtClean="0">
              <a:latin typeface="Arial Narrow" pitchFamily="34" charset="0"/>
            </a:endParaRPr>
          </a:p>
          <a:p>
            <a:pPr marL="236538" indent="-236538"/>
            <a:r>
              <a:rPr lang="en-US" sz="2400" b="1" dirty="0" smtClean="0">
                <a:solidFill>
                  <a:srgbClr val="002060"/>
                </a:solidFill>
                <a:latin typeface="Arial Narrow" pitchFamily="34" charset="0"/>
              </a:rPr>
              <a:t>FALSE:</a:t>
            </a:r>
            <a:r>
              <a:rPr lang="en-US" sz="2400" dirty="0" smtClean="0">
                <a:solidFill>
                  <a:srgbClr val="002060"/>
                </a:solidFill>
                <a:latin typeface="Arial Narrow" pitchFamily="34" charset="0"/>
              </a:rPr>
              <a:t> </a:t>
            </a:r>
            <a:r>
              <a:rPr lang="en-US" sz="2400" dirty="0" smtClean="0">
                <a:latin typeface="Arial Narrow" pitchFamily="34" charset="0"/>
              </a:rPr>
              <a:t>Jesus said ‘</a:t>
            </a:r>
            <a:r>
              <a:rPr lang="en-US" sz="2400" dirty="0" smtClean="0"/>
              <a:t>the Father is greater than I’ (John 14:28)</a:t>
            </a:r>
            <a:endParaRPr lang="en-US" sz="2400" dirty="0" smtClean="0">
              <a:latin typeface="Arial Narrow" pitchFamily="34" charset="0"/>
            </a:endParaRPr>
          </a:p>
          <a:p>
            <a:pPr marL="236538" indent="-236538"/>
            <a:r>
              <a:rPr lang="en-US" sz="2400" b="1" dirty="0" smtClean="0">
                <a:solidFill>
                  <a:srgbClr val="006600"/>
                </a:solidFill>
                <a:latin typeface="Arial Narrow" pitchFamily="34" charset="0"/>
              </a:rPr>
              <a:t>TRUE: </a:t>
            </a:r>
            <a:r>
              <a:rPr lang="en-US" sz="2400" dirty="0" smtClean="0">
                <a:latin typeface="Arial Narrow" pitchFamily="34" charset="0"/>
              </a:rPr>
              <a:t>Temporarily limited Himself then was restored to prior Glory (John 17:5)</a:t>
            </a:r>
          </a:p>
          <a:p>
            <a:pPr marL="236538" indent="-236538"/>
            <a:endParaRPr lang="en-US" sz="2400" dirty="0" smtClean="0">
              <a:latin typeface="Arial Narrow" pitchFamily="34" charset="0"/>
            </a:endParaRPr>
          </a:p>
          <a:p>
            <a:pPr marL="236538" indent="-236538"/>
            <a:r>
              <a:rPr lang="en-US" sz="2400" b="1" dirty="0" smtClean="0">
                <a:solidFill>
                  <a:srgbClr val="002060"/>
                </a:solidFill>
                <a:latin typeface="Arial Narrow" pitchFamily="34" charset="0"/>
              </a:rPr>
              <a:t>FALSE:</a:t>
            </a:r>
            <a:r>
              <a:rPr lang="en-US" sz="2400" dirty="0" smtClean="0">
                <a:solidFill>
                  <a:srgbClr val="002060"/>
                </a:solidFill>
                <a:latin typeface="Arial Narrow" pitchFamily="34" charset="0"/>
              </a:rPr>
              <a:t> </a:t>
            </a:r>
            <a:r>
              <a:rPr lang="en-US" sz="2400" dirty="0" smtClean="0">
                <a:latin typeface="Arial Narrow" pitchFamily="34" charset="0"/>
              </a:rPr>
              <a:t>Jesus was subject to the Father so He was not God (1 Cor. 15:28)</a:t>
            </a:r>
          </a:p>
          <a:p>
            <a:pPr marL="236538" indent="-236538"/>
            <a:r>
              <a:rPr lang="en-US" sz="2400" b="1" dirty="0" smtClean="0">
                <a:solidFill>
                  <a:srgbClr val="006600"/>
                </a:solidFill>
                <a:latin typeface="Arial Narrow" pitchFamily="34" charset="0"/>
              </a:rPr>
              <a:t>TRUE: </a:t>
            </a:r>
            <a:r>
              <a:rPr lang="en-US" sz="2400" dirty="0" smtClean="0">
                <a:latin typeface="Arial Narrow" pitchFamily="34" charset="0"/>
              </a:rPr>
              <a:t>Voluntary subjection while on earth (Phil 2:5-11) while still co-equal</a:t>
            </a:r>
          </a:p>
          <a:p>
            <a:pPr marL="236538" indent="-236538"/>
            <a:endParaRPr lang="en-US" sz="2400" dirty="0" smtClean="0">
              <a:latin typeface="Arial Narrow" pitchFamily="34" charset="0"/>
            </a:endParaRPr>
          </a:p>
          <a:p>
            <a:pPr marL="236538" indent="-236538"/>
            <a:r>
              <a:rPr lang="en-US" sz="2400" b="1" dirty="0" smtClean="0">
                <a:solidFill>
                  <a:srgbClr val="002060"/>
                </a:solidFill>
                <a:latin typeface="Arial Narrow" pitchFamily="34" charset="0"/>
              </a:rPr>
              <a:t>FALSE:</a:t>
            </a:r>
            <a:r>
              <a:rPr lang="en-US" sz="2400" dirty="0" smtClean="0">
                <a:solidFill>
                  <a:srgbClr val="002060"/>
                </a:solidFill>
                <a:latin typeface="Arial Narrow" pitchFamily="34" charset="0"/>
              </a:rPr>
              <a:t> </a:t>
            </a:r>
            <a:r>
              <a:rPr lang="en-US" sz="2400" dirty="0" smtClean="0">
                <a:latin typeface="Arial Narrow" pitchFamily="34" charset="0"/>
              </a:rPr>
              <a:t>Jesus didn’t know when He would return (Mark 13:32). God knows all. </a:t>
            </a:r>
          </a:p>
          <a:p>
            <a:pPr marL="236538" indent="-236538"/>
            <a:r>
              <a:rPr lang="en-US" sz="2400" b="1" dirty="0" smtClean="0">
                <a:solidFill>
                  <a:srgbClr val="006600"/>
                </a:solidFill>
                <a:latin typeface="Arial Narrow" pitchFamily="34" charset="0"/>
              </a:rPr>
              <a:t>TRUE: </a:t>
            </a:r>
            <a:r>
              <a:rPr lang="en-US" sz="2400" dirty="0" smtClean="0">
                <a:latin typeface="Arial Narrow" pitchFamily="34" charset="0"/>
              </a:rPr>
              <a:t>Jesus limited His omniscience (John 16:30) while on earth</a:t>
            </a:r>
          </a:p>
          <a:p>
            <a:pPr marL="236538" indent="-236538"/>
            <a:endParaRPr lang="en-US" sz="2400" dirty="0" smtClean="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 calcmode="lin" valueType="num">
                                      <p:cBhvr additive="base">
                                        <p:cTn id="17"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5" end="5"/>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 calcmode="lin" valueType="num">
                                      <p:cBhvr additive="base">
                                        <p:cTn id="21"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 calcmode="lin" valueType="num">
                                      <p:cBhvr additive="base">
                                        <p:cTn id="27"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8" end="8"/>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 calcmode="lin" valueType="num">
                                      <p:cBhvr additive="base">
                                        <p:cTn id="31" dur="500" fill="hold"/>
                                        <p:tgtEl>
                                          <p:spTgt spid="4">
                                            <p:txEl>
                                              <p:pRg st="9" end="9"/>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 calcmode="lin" valueType="num">
                                      <p:cBhvr additive="base">
                                        <p:cTn id="37" dur="500" fill="hold"/>
                                        <p:tgtEl>
                                          <p:spTgt spid="4">
                                            <p:txEl>
                                              <p:pRg st="11" end="1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11" end="11"/>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4">
                                            <p:txEl>
                                              <p:pRg st="12" end="12"/>
                                            </p:txEl>
                                          </p:spTgt>
                                        </p:tgtEl>
                                        <p:attrNameLst>
                                          <p:attrName>style.visibility</p:attrName>
                                        </p:attrNameLst>
                                      </p:cBhvr>
                                      <p:to>
                                        <p:strVal val="visible"/>
                                      </p:to>
                                    </p:set>
                                    <p:anim calcmode="lin" valueType="num">
                                      <p:cBhvr additive="base">
                                        <p:cTn id="41" dur="500" fill="hold"/>
                                        <p:tgtEl>
                                          <p:spTgt spid="4">
                                            <p:txEl>
                                              <p:pRg st="12" end="12"/>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4">
                                            <p:txEl>
                                              <p:pRg st="14" end="14"/>
                                            </p:txEl>
                                          </p:spTgt>
                                        </p:tgtEl>
                                        <p:attrNameLst>
                                          <p:attrName>style.visibility</p:attrName>
                                        </p:attrNameLst>
                                      </p:cBhvr>
                                      <p:to>
                                        <p:strVal val="visible"/>
                                      </p:to>
                                    </p:set>
                                    <p:anim calcmode="lin" valueType="num">
                                      <p:cBhvr additive="base">
                                        <p:cTn id="47" dur="500" fill="hold"/>
                                        <p:tgtEl>
                                          <p:spTgt spid="4">
                                            <p:txEl>
                                              <p:pRg st="14" end="14"/>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
                                            <p:txEl>
                                              <p:pRg st="14" end="14"/>
                                            </p:txEl>
                                          </p:spTgt>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4">
                                            <p:txEl>
                                              <p:pRg st="15" end="15"/>
                                            </p:txEl>
                                          </p:spTgt>
                                        </p:tgtEl>
                                        <p:attrNameLst>
                                          <p:attrName>style.visibility</p:attrName>
                                        </p:attrNameLst>
                                      </p:cBhvr>
                                      <p:to>
                                        <p:strVal val="visible"/>
                                      </p:to>
                                    </p:set>
                                    <p:anim calcmode="lin" valueType="num">
                                      <p:cBhvr additive="base">
                                        <p:cTn id="51" dur="500" fill="hold"/>
                                        <p:tgtEl>
                                          <p:spTgt spid="4">
                                            <p:txEl>
                                              <p:pRg st="15" end="15"/>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4">
                                            <p:txEl>
                                              <p:pRg st="15" end="1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838200"/>
          </a:xfrm>
          <a:prstGeom prst="rect">
            <a:avLst/>
          </a:prstGeom>
          <a:blipFill>
            <a:blip r:embed="rId3" cstate="print"/>
            <a:tile tx="0" ty="0" sx="100000" sy="100000" flip="none" algn="tl"/>
          </a:bli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a:solidFill>
                    <a:sysClr val="windowText" lastClr="000000"/>
                  </a:solidFill>
                </a:ln>
                <a:effectLst>
                  <a:outerShdw blurRad="38100" dist="38100" dir="2700000" algn="tl">
                    <a:srgbClr val="000000">
                      <a:alpha val="43137"/>
                    </a:srgbClr>
                  </a:outerShdw>
                </a:effectLst>
                <a:latin typeface="Arial Black" pitchFamily="34" charset="0"/>
              </a:rPr>
              <a:t>TRINITY TRUTH</a:t>
            </a:r>
            <a:endParaRPr lang="en-US" sz="4800" dirty="0">
              <a:ln>
                <a:solidFill>
                  <a:sysClr val="windowText" lastClr="000000"/>
                </a:solidFill>
              </a:ln>
              <a:effectLst>
                <a:outerShdw blurRad="38100" dist="38100" dir="2700000" algn="tl">
                  <a:srgbClr val="000000">
                    <a:alpha val="43137"/>
                  </a:srgbClr>
                </a:outerShdw>
              </a:effectLst>
              <a:latin typeface="Arial Black" pitchFamily="34" charset="0"/>
            </a:endParaRPr>
          </a:p>
        </p:txBody>
      </p:sp>
      <p:sp>
        <p:nvSpPr>
          <p:cNvPr id="3" name="TextBox 2"/>
          <p:cNvSpPr txBox="1"/>
          <p:nvPr/>
        </p:nvSpPr>
        <p:spPr>
          <a:xfrm>
            <a:off x="0" y="838200"/>
            <a:ext cx="9144000" cy="5262979"/>
          </a:xfrm>
          <a:prstGeom prst="rect">
            <a:avLst/>
          </a:prstGeom>
          <a:noFill/>
        </p:spPr>
        <p:txBody>
          <a:bodyPr wrap="square" rtlCol="0">
            <a:spAutoFit/>
          </a:bodyPr>
          <a:lstStyle/>
          <a:p>
            <a:pPr algn="ctr"/>
            <a:r>
              <a:rPr lang="en-US" sz="4800" b="1" dirty="0" smtClean="0">
                <a:latin typeface="Copperplate Gothic Bold" pitchFamily="34" charset="0"/>
              </a:rPr>
              <a:t>There are three persons in the Godhead:    </a:t>
            </a:r>
          </a:p>
          <a:p>
            <a:pPr algn="ctr"/>
            <a:r>
              <a:rPr lang="en-US" sz="4800" b="1" dirty="0" smtClean="0">
                <a:latin typeface="Copperplate Gothic Bold" pitchFamily="34" charset="0"/>
              </a:rPr>
              <a:t>the Father, the Son, </a:t>
            </a:r>
          </a:p>
          <a:p>
            <a:pPr algn="ctr"/>
            <a:r>
              <a:rPr lang="en-US" sz="4800" b="1" dirty="0" smtClean="0">
                <a:latin typeface="Copperplate Gothic Bold" pitchFamily="34" charset="0"/>
              </a:rPr>
              <a:t>and the Holy Spirit; </a:t>
            </a:r>
          </a:p>
          <a:p>
            <a:pPr algn="ctr"/>
            <a:r>
              <a:rPr lang="en-US" sz="4800" b="1" dirty="0" smtClean="0">
                <a:latin typeface="Copperplate Gothic Bold" pitchFamily="34" charset="0"/>
              </a:rPr>
              <a:t>and these three are one God, the same in essence, equal in power and glory.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1.png"/>
          <p:cNvPicPr>
            <a:picLocks noChangeAspect="1"/>
          </p:cNvPicPr>
          <p:nvPr/>
        </p:nvPicPr>
        <p:blipFill>
          <a:blip r:embed="rId2" cstate="print">
            <a:duotone>
              <a:schemeClr val="accent4">
                <a:shade val="45000"/>
                <a:satMod val="135000"/>
              </a:schemeClr>
              <a:prstClr val="white"/>
            </a:duotone>
          </a:blip>
          <a:stretch>
            <a:fillRect/>
          </a:stretch>
        </p:blipFill>
        <p:spPr>
          <a:xfrm>
            <a:off x="5943600" y="4410525"/>
            <a:ext cx="2895600" cy="23712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Rectangle 1"/>
          <p:cNvSpPr/>
          <p:nvPr/>
        </p:nvSpPr>
        <p:spPr>
          <a:xfrm>
            <a:off x="0" y="0"/>
            <a:ext cx="9144000" cy="838200"/>
          </a:xfrm>
          <a:prstGeom prst="rect">
            <a:avLst/>
          </a:prstGeom>
          <a:blipFill>
            <a:blip r:embed="rId3" cstate="print"/>
            <a:tile tx="0" ty="0" sx="100000" sy="100000" flip="none" algn="tl"/>
          </a:bli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a:solidFill>
                    <a:sysClr val="windowText" lastClr="000000"/>
                  </a:solidFill>
                </a:ln>
                <a:effectLst>
                  <a:outerShdw blurRad="38100" dist="38100" dir="2700000" algn="tl">
                    <a:srgbClr val="000000">
                      <a:alpha val="43137"/>
                    </a:srgbClr>
                  </a:outerShdw>
                </a:effectLst>
                <a:latin typeface="Arial Black" pitchFamily="34" charset="0"/>
              </a:rPr>
              <a:t>THERE IS ONLY ONE GOD</a:t>
            </a:r>
            <a:endParaRPr lang="en-US" sz="4800" dirty="0">
              <a:ln>
                <a:solidFill>
                  <a:sysClr val="windowText" lastClr="000000"/>
                </a:solidFill>
              </a:ln>
              <a:effectLst>
                <a:outerShdw blurRad="38100" dist="38100" dir="2700000" algn="tl">
                  <a:srgbClr val="000000">
                    <a:alpha val="43137"/>
                  </a:srgbClr>
                </a:outerShdw>
              </a:effectLst>
              <a:latin typeface="Arial Black" pitchFamily="34" charset="0"/>
            </a:endParaRPr>
          </a:p>
        </p:txBody>
      </p:sp>
      <p:sp>
        <p:nvSpPr>
          <p:cNvPr id="3" name="TextBox 2"/>
          <p:cNvSpPr txBox="1"/>
          <p:nvPr/>
        </p:nvSpPr>
        <p:spPr>
          <a:xfrm>
            <a:off x="0" y="838200"/>
            <a:ext cx="9144000" cy="5416868"/>
          </a:xfrm>
          <a:prstGeom prst="rect">
            <a:avLst/>
          </a:prstGeom>
          <a:noFill/>
        </p:spPr>
        <p:txBody>
          <a:bodyPr wrap="square" rtlCol="0">
            <a:spAutoFit/>
          </a:bodyPr>
          <a:lstStyle/>
          <a:p>
            <a:pPr marL="225425" indent="-225425">
              <a:buFont typeface="Arial" charset="0"/>
              <a:buChar char="•"/>
            </a:pPr>
            <a:r>
              <a:rPr lang="en-US" sz="3200" b="1" dirty="0" smtClean="0">
                <a:solidFill>
                  <a:schemeClr val="accent4">
                    <a:lumMod val="50000"/>
                  </a:schemeClr>
                </a:solidFill>
              </a:rPr>
              <a:t> </a:t>
            </a:r>
            <a:r>
              <a:rPr lang="pl-PL" sz="3200" b="1" dirty="0" smtClean="0">
                <a:solidFill>
                  <a:schemeClr val="accent4">
                    <a:lumMod val="50000"/>
                  </a:schemeClr>
                </a:solidFill>
              </a:rPr>
              <a:t>Deut</a:t>
            </a:r>
            <a:r>
              <a:rPr lang="en-US" sz="3200" b="1" dirty="0" smtClean="0">
                <a:solidFill>
                  <a:schemeClr val="accent4">
                    <a:lumMod val="50000"/>
                  </a:schemeClr>
                </a:solidFill>
              </a:rPr>
              <a:t>.</a:t>
            </a:r>
            <a:r>
              <a:rPr lang="pl-PL" sz="3200" b="1" dirty="0" smtClean="0">
                <a:solidFill>
                  <a:schemeClr val="accent4">
                    <a:lumMod val="50000"/>
                  </a:schemeClr>
                </a:solidFill>
              </a:rPr>
              <a:t> 6:4</a:t>
            </a:r>
            <a:r>
              <a:rPr lang="en-US" sz="3200" b="1" dirty="0" smtClean="0">
                <a:solidFill>
                  <a:schemeClr val="accent4">
                    <a:lumMod val="50000"/>
                  </a:schemeClr>
                </a:solidFill>
              </a:rPr>
              <a:t>, “</a:t>
            </a:r>
            <a:r>
              <a:rPr lang="en-US" sz="3200" dirty="0" smtClean="0"/>
              <a:t>Hear, O Israel: The LORD our God, the 	LORD is one”</a:t>
            </a:r>
          </a:p>
          <a:p>
            <a:pPr marL="225425" indent="-225425">
              <a:buFont typeface="Arial" charset="0"/>
              <a:buChar char="•"/>
            </a:pPr>
            <a:endParaRPr lang="en-US" sz="1200" b="1" dirty="0" smtClean="0">
              <a:solidFill>
                <a:schemeClr val="accent4">
                  <a:lumMod val="50000"/>
                </a:schemeClr>
              </a:solidFill>
            </a:endParaRPr>
          </a:p>
          <a:p>
            <a:pPr marL="225425" indent="-225425">
              <a:buFont typeface="Arial" charset="0"/>
              <a:buChar char="•"/>
            </a:pPr>
            <a:r>
              <a:rPr lang="pl-PL" sz="3200" b="1" dirty="0" smtClean="0">
                <a:solidFill>
                  <a:schemeClr val="accent4">
                    <a:lumMod val="50000"/>
                  </a:schemeClr>
                </a:solidFill>
              </a:rPr>
              <a:t> Jer</a:t>
            </a:r>
            <a:r>
              <a:rPr lang="en-US" sz="3200" b="1" dirty="0" smtClean="0">
                <a:solidFill>
                  <a:schemeClr val="accent4">
                    <a:lumMod val="50000"/>
                  </a:schemeClr>
                </a:solidFill>
              </a:rPr>
              <a:t>.</a:t>
            </a:r>
            <a:r>
              <a:rPr lang="pl-PL" sz="3200" b="1" dirty="0" smtClean="0">
                <a:solidFill>
                  <a:schemeClr val="accent4">
                    <a:lumMod val="50000"/>
                  </a:schemeClr>
                </a:solidFill>
              </a:rPr>
              <a:t> 10:10</a:t>
            </a:r>
            <a:r>
              <a:rPr lang="en-US" sz="3200" b="1" dirty="0" smtClean="0">
                <a:solidFill>
                  <a:schemeClr val="accent4">
                    <a:lumMod val="50000"/>
                  </a:schemeClr>
                </a:solidFill>
              </a:rPr>
              <a:t>, “</a:t>
            </a:r>
            <a:r>
              <a:rPr lang="en-US" sz="3200" dirty="0" smtClean="0"/>
              <a:t>But the LORD is the true God; He is the 	living God, the eternal King.”</a:t>
            </a:r>
          </a:p>
          <a:p>
            <a:pPr marL="225425" indent="-225425">
              <a:buFont typeface="Arial" charset="0"/>
              <a:buChar char="•"/>
            </a:pPr>
            <a:endParaRPr lang="en-US" sz="1200" b="1" dirty="0" smtClean="0">
              <a:solidFill>
                <a:schemeClr val="accent4">
                  <a:lumMod val="50000"/>
                </a:schemeClr>
              </a:solidFill>
            </a:endParaRPr>
          </a:p>
          <a:p>
            <a:pPr marL="225425" indent="-225425">
              <a:buFont typeface="Arial" charset="0"/>
              <a:buChar char="•"/>
            </a:pPr>
            <a:r>
              <a:rPr lang="en-US" sz="3200" b="1" dirty="0" smtClean="0">
                <a:solidFill>
                  <a:schemeClr val="accent4">
                    <a:lumMod val="50000"/>
                  </a:schemeClr>
                </a:solidFill>
              </a:rPr>
              <a:t> Isaiah 44:6,8,45a, “</a:t>
            </a:r>
            <a:r>
              <a:rPr lang="en-US" sz="3200" dirty="0" smtClean="0"/>
              <a:t>I am the first and I am the last; 	apart from me there is no God… Is there any 	God besides me? No, there is no other Rock; 	I know not one. I am the LORD, </a:t>
            </a:r>
          </a:p>
          <a:p>
            <a:pPr marL="225425" indent="-225425"/>
            <a:r>
              <a:rPr lang="en-US" sz="3200" dirty="0" smtClean="0"/>
              <a:t>		and there is no other;	 apart </a:t>
            </a:r>
          </a:p>
          <a:p>
            <a:pPr marL="225425" indent="-225425"/>
            <a:r>
              <a:rPr lang="en-US" sz="3200" dirty="0" smtClean="0"/>
              <a:t>		from me there is no God.” </a:t>
            </a:r>
            <a:endParaRPr lang="en-US" sz="3200" b="1" dirty="0" smtClean="0">
              <a:solidFill>
                <a:schemeClr val="accent4">
                  <a:lumMod val="50000"/>
                </a:schemeClr>
              </a:solidFill>
            </a:endParaRPr>
          </a:p>
        </p:txBody>
      </p:sp>
      <p:sp>
        <p:nvSpPr>
          <p:cNvPr id="4" name="TextBox 3"/>
          <p:cNvSpPr txBox="1"/>
          <p:nvPr/>
        </p:nvSpPr>
        <p:spPr>
          <a:xfrm>
            <a:off x="609600" y="3810000"/>
            <a:ext cx="3048000" cy="369332"/>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cture1.png"/>
          <p:cNvPicPr>
            <a:picLocks noChangeAspect="1"/>
          </p:cNvPicPr>
          <p:nvPr/>
        </p:nvPicPr>
        <p:blipFill>
          <a:blip r:embed="rId2" cstate="print">
            <a:duotone>
              <a:schemeClr val="accent4">
                <a:shade val="45000"/>
                <a:satMod val="135000"/>
              </a:schemeClr>
              <a:prstClr val="white"/>
            </a:duotone>
          </a:blip>
          <a:stretch>
            <a:fillRect/>
          </a:stretch>
        </p:blipFill>
        <p:spPr>
          <a:xfrm>
            <a:off x="5638800" y="4131034"/>
            <a:ext cx="3505200" cy="27269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p:cNvSpPr/>
          <p:nvPr/>
        </p:nvSpPr>
        <p:spPr>
          <a:xfrm>
            <a:off x="0" y="0"/>
            <a:ext cx="9144000" cy="838200"/>
          </a:xfrm>
          <a:prstGeom prst="rect">
            <a:avLst/>
          </a:prstGeom>
          <a:blipFill>
            <a:blip r:embed="rId3" cstate="print"/>
            <a:tile tx="0" ty="0" sx="100000" sy="100000" flip="none" algn="tl"/>
          </a:bli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a:solidFill>
                    <a:sysClr val="windowText" lastClr="000000"/>
                  </a:solidFill>
                </a:ln>
                <a:effectLst>
                  <a:outerShdw blurRad="38100" dist="38100" dir="2700000" algn="tl">
                    <a:srgbClr val="000000">
                      <a:alpha val="43137"/>
                    </a:srgbClr>
                  </a:outerShdw>
                </a:effectLst>
                <a:latin typeface="Arial Black" pitchFamily="34" charset="0"/>
              </a:rPr>
              <a:t>THE FATHER IS GOD</a:t>
            </a:r>
            <a:endParaRPr lang="en-US" sz="4800" dirty="0">
              <a:ln>
                <a:solidFill>
                  <a:sysClr val="windowText" lastClr="000000"/>
                </a:solidFill>
              </a:ln>
              <a:effectLst>
                <a:outerShdw blurRad="38100" dist="38100" dir="2700000" algn="tl">
                  <a:srgbClr val="000000">
                    <a:alpha val="43137"/>
                  </a:srgbClr>
                </a:outerShdw>
              </a:effectLst>
              <a:latin typeface="Arial Black" pitchFamily="34" charset="0"/>
            </a:endParaRPr>
          </a:p>
        </p:txBody>
      </p:sp>
      <p:sp>
        <p:nvSpPr>
          <p:cNvPr id="3" name="TextBox 2"/>
          <p:cNvSpPr txBox="1"/>
          <p:nvPr/>
        </p:nvSpPr>
        <p:spPr>
          <a:xfrm>
            <a:off x="0" y="838200"/>
            <a:ext cx="9144000" cy="4708981"/>
          </a:xfrm>
          <a:prstGeom prst="rect">
            <a:avLst/>
          </a:prstGeom>
          <a:noFill/>
        </p:spPr>
        <p:txBody>
          <a:bodyPr wrap="square" rtlCol="0">
            <a:spAutoFit/>
          </a:bodyPr>
          <a:lstStyle/>
          <a:p>
            <a:pPr marL="225425" indent="-225425">
              <a:buFont typeface="Arial" charset="0"/>
              <a:buChar char="•"/>
            </a:pPr>
            <a:r>
              <a:rPr lang="en-US" sz="3200" b="1" dirty="0" smtClean="0">
                <a:solidFill>
                  <a:schemeClr val="accent4">
                    <a:lumMod val="50000"/>
                  </a:schemeClr>
                </a:solidFill>
                <a:latin typeface="Arial Narrow" pitchFamily="34" charset="0"/>
              </a:rPr>
              <a:t> 1 Cor. 8:6, “…</a:t>
            </a:r>
            <a:r>
              <a:rPr lang="en-US" sz="3200" dirty="0" smtClean="0"/>
              <a:t>yet for us there is but </a:t>
            </a:r>
            <a:r>
              <a:rPr lang="en-US" sz="3200" b="1" dirty="0" smtClean="0"/>
              <a:t>one God, the 	Father, </a:t>
            </a:r>
            <a:r>
              <a:rPr lang="en-US" sz="3200" dirty="0" smtClean="0"/>
              <a:t>from whom all things came and for 	whom we live…”</a:t>
            </a:r>
          </a:p>
          <a:p>
            <a:pPr marL="225425" indent="-225425"/>
            <a:endParaRPr lang="en-US" sz="1200" b="1" dirty="0" smtClean="0">
              <a:solidFill>
                <a:schemeClr val="accent4">
                  <a:lumMod val="50000"/>
                </a:schemeClr>
              </a:solidFill>
              <a:latin typeface="Arial Narrow" pitchFamily="34" charset="0"/>
            </a:endParaRPr>
          </a:p>
          <a:p>
            <a:pPr marL="225425" indent="-225425">
              <a:buFont typeface="Arial" charset="0"/>
              <a:buChar char="•"/>
            </a:pPr>
            <a:r>
              <a:rPr lang="en-US" sz="3200" b="1" dirty="0" smtClean="0">
                <a:solidFill>
                  <a:schemeClr val="accent4">
                    <a:lumMod val="50000"/>
                  </a:schemeClr>
                </a:solidFill>
                <a:latin typeface="Arial Narrow" pitchFamily="34" charset="0"/>
              </a:rPr>
              <a:t>  Eph. 4:4-6, “</a:t>
            </a:r>
            <a:r>
              <a:rPr lang="en-US" sz="3200" dirty="0" smtClean="0"/>
              <a:t>There is one body and one Spirit, just  	as  you were called to one hope when you were 	called;  one Lord, one faith, one baptism;  		</a:t>
            </a:r>
            <a:r>
              <a:rPr lang="en-US" sz="3200" b="1" dirty="0" smtClean="0"/>
              <a:t>one God and Father of all</a:t>
            </a:r>
            <a:r>
              <a:rPr lang="en-US" sz="3200" dirty="0" smtClean="0"/>
              <a:t>,				 	who is over all and through					 all and in all.”</a:t>
            </a:r>
            <a:endParaRPr lang="en-US" sz="3200" b="1" dirty="0">
              <a:solidFill>
                <a:schemeClr val="accent4">
                  <a:lumMod val="50000"/>
                </a:schemeClr>
              </a:solidFill>
              <a:latin typeface="Arial Narrow" pitchFamily="34" charset="0"/>
            </a:endParaRPr>
          </a:p>
        </p:txBody>
      </p:sp>
      <p:sp>
        <p:nvSpPr>
          <p:cNvPr id="102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p:cNvSpPr/>
          <p:nvPr/>
        </p:nvSpPr>
        <p:spPr>
          <a:xfrm>
            <a:off x="7010400" y="4191000"/>
            <a:ext cx="838200" cy="1905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1.png"/>
          <p:cNvPicPr>
            <a:picLocks noChangeAspect="1"/>
          </p:cNvPicPr>
          <p:nvPr/>
        </p:nvPicPr>
        <p:blipFill>
          <a:blip r:embed="rId2" cstate="print">
            <a:duotone>
              <a:schemeClr val="accent4">
                <a:shade val="45000"/>
                <a:satMod val="135000"/>
              </a:schemeClr>
              <a:prstClr val="white"/>
            </a:duotone>
          </a:blip>
          <a:stretch>
            <a:fillRect/>
          </a:stretch>
        </p:blipFill>
        <p:spPr>
          <a:xfrm>
            <a:off x="5638800" y="4267200"/>
            <a:ext cx="35052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p:cNvSpPr/>
          <p:nvPr/>
        </p:nvSpPr>
        <p:spPr>
          <a:xfrm>
            <a:off x="0" y="0"/>
            <a:ext cx="9144000" cy="838200"/>
          </a:xfrm>
          <a:prstGeom prst="rect">
            <a:avLst/>
          </a:prstGeom>
          <a:blipFill>
            <a:blip r:embed="rId3" cstate="print"/>
            <a:tile tx="0" ty="0" sx="100000" sy="100000" flip="none" algn="tl"/>
          </a:bli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a:solidFill>
                    <a:sysClr val="windowText" lastClr="000000"/>
                  </a:solidFill>
                </a:ln>
                <a:effectLst>
                  <a:outerShdw blurRad="38100" dist="38100" dir="2700000" algn="tl">
                    <a:srgbClr val="000000">
                      <a:alpha val="43137"/>
                    </a:srgbClr>
                  </a:outerShdw>
                </a:effectLst>
                <a:latin typeface="Arial Black" pitchFamily="34" charset="0"/>
              </a:rPr>
              <a:t>JESUS IS GOD</a:t>
            </a:r>
            <a:endParaRPr lang="en-US" sz="4800" dirty="0">
              <a:ln>
                <a:solidFill>
                  <a:sysClr val="windowText" lastClr="000000"/>
                </a:solidFill>
              </a:ln>
              <a:effectLst>
                <a:outerShdw blurRad="38100" dist="38100" dir="2700000" algn="tl">
                  <a:srgbClr val="000000">
                    <a:alpha val="43137"/>
                  </a:srgbClr>
                </a:outerShdw>
              </a:effectLst>
              <a:latin typeface="Arial Black" pitchFamily="34" charset="0"/>
            </a:endParaRPr>
          </a:p>
        </p:txBody>
      </p:sp>
      <p:sp>
        <p:nvSpPr>
          <p:cNvPr id="3" name="TextBox 2"/>
          <p:cNvSpPr txBox="1"/>
          <p:nvPr/>
        </p:nvSpPr>
        <p:spPr>
          <a:xfrm>
            <a:off x="0" y="838200"/>
            <a:ext cx="9144000" cy="5940088"/>
          </a:xfrm>
          <a:prstGeom prst="rect">
            <a:avLst/>
          </a:prstGeom>
          <a:noFill/>
        </p:spPr>
        <p:txBody>
          <a:bodyPr wrap="square" rtlCol="0">
            <a:spAutoFit/>
          </a:bodyPr>
          <a:lstStyle/>
          <a:p>
            <a:pPr marL="225425" indent="-225425"/>
            <a:r>
              <a:rPr lang="en-US" sz="2800" b="1" dirty="0" smtClean="0">
                <a:solidFill>
                  <a:schemeClr val="accent4">
                    <a:lumMod val="50000"/>
                  </a:schemeClr>
                </a:solidFill>
                <a:latin typeface="Arial Narrow" pitchFamily="34" charset="0"/>
              </a:rPr>
              <a:t>John 1:1-5,14, “</a:t>
            </a:r>
            <a:r>
              <a:rPr lang="en-US" sz="2800" dirty="0" smtClean="0"/>
              <a:t>In the beginning was the Word, and the Word 	was with God, and the Word was God..Word became 	flesh and made His dwelling among us. We have seen 	His glory, the glory of the one and only Son, who came 	from the Father…”</a:t>
            </a:r>
          </a:p>
          <a:p>
            <a:pPr marL="225425" indent="-225425"/>
            <a:endParaRPr lang="en-US" sz="800" b="1" dirty="0" smtClean="0">
              <a:solidFill>
                <a:schemeClr val="accent4">
                  <a:lumMod val="50000"/>
                </a:schemeClr>
              </a:solidFill>
              <a:latin typeface="Arial Narrow" pitchFamily="34" charset="0"/>
            </a:endParaRPr>
          </a:p>
          <a:p>
            <a:pPr marL="225425" indent="-225425">
              <a:buFont typeface="Arial" charset="0"/>
              <a:buChar char="•"/>
            </a:pPr>
            <a:r>
              <a:rPr lang="en-US" sz="2800" b="1" dirty="0" smtClean="0">
                <a:solidFill>
                  <a:schemeClr val="accent4">
                    <a:lumMod val="50000"/>
                  </a:schemeClr>
                </a:solidFill>
                <a:latin typeface="Arial Narrow" pitchFamily="34" charset="0"/>
              </a:rPr>
              <a:t>John 20:28, “</a:t>
            </a:r>
            <a:r>
              <a:rPr lang="en-US" sz="2800" dirty="0" smtClean="0"/>
              <a:t>Thomas said to Him, “My Lord and my God!”</a:t>
            </a:r>
          </a:p>
          <a:p>
            <a:pPr marL="225425" indent="-225425">
              <a:buFont typeface="Arial" charset="0"/>
              <a:buChar char="•"/>
            </a:pPr>
            <a:endParaRPr lang="en-US" sz="800" dirty="0" smtClean="0"/>
          </a:p>
          <a:p>
            <a:pPr marL="225425" indent="-225425">
              <a:buFont typeface="Arial" charset="0"/>
              <a:buChar char="•"/>
              <a:tabLst>
                <a:tab pos="509588" algn="l"/>
              </a:tabLst>
            </a:pPr>
            <a:r>
              <a:rPr lang="en-US" sz="2800" b="1" dirty="0" smtClean="0">
                <a:solidFill>
                  <a:schemeClr val="accent4">
                    <a:lumMod val="50000"/>
                  </a:schemeClr>
                </a:solidFill>
                <a:latin typeface="Arial Narrow" pitchFamily="34" charset="0"/>
              </a:rPr>
              <a:t>John 10:30-33, “</a:t>
            </a:r>
            <a:r>
              <a:rPr lang="en-US" sz="2800" dirty="0" smtClean="0"/>
              <a:t>I and the Father are one.” Again his Jewish 	opponents picked up stones to                                            	stone him… “We are not stoning                                                	you for any good work,” they                                                 	replied, “but for blasphemy,		                     	 	because you, a mere man, 				                  	claim to be God.”</a:t>
            </a:r>
          </a:p>
        </p:txBody>
      </p:sp>
      <p:sp>
        <p:nvSpPr>
          <p:cNvPr id="8" name="Rectangle 7"/>
          <p:cNvSpPr/>
          <p:nvPr/>
        </p:nvSpPr>
        <p:spPr>
          <a:xfrm rot="3376685">
            <a:off x="6556997" y="5030276"/>
            <a:ext cx="838200" cy="1905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38200"/>
          </a:xfrm>
          <a:prstGeom prst="rect">
            <a:avLst/>
          </a:prstGeom>
          <a:blipFill>
            <a:blip r:embed="rId2" cstate="print"/>
            <a:tile tx="0" ty="0" sx="100000" sy="100000" flip="none" algn="tl"/>
          </a:bli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a:solidFill>
                    <a:sysClr val="windowText" lastClr="000000"/>
                  </a:solidFill>
                </a:ln>
                <a:effectLst>
                  <a:outerShdw blurRad="38100" dist="38100" dir="2700000" algn="tl">
                    <a:srgbClr val="000000">
                      <a:alpha val="43137"/>
                    </a:srgbClr>
                  </a:outerShdw>
                </a:effectLst>
                <a:latin typeface="Arial Black" pitchFamily="34" charset="0"/>
              </a:rPr>
              <a:t>THE HOLY SPIRIT IS GOD</a:t>
            </a:r>
            <a:endParaRPr lang="en-US" sz="4800" dirty="0">
              <a:ln>
                <a:solidFill>
                  <a:sysClr val="windowText" lastClr="000000"/>
                </a:solidFill>
              </a:ln>
              <a:effectLst>
                <a:outerShdw blurRad="38100" dist="38100" dir="2700000" algn="tl">
                  <a:srgbClr val="000000">
                    <a:alpha val="43137"/>
                  </a:srgbClr>
                </a:outerShdw>
              </a:effectLst>
              <a:latin typeface="Arial Black" pitchFamily="34" charset="0"/>
            </a:endParaRPr>
          </a:p>
        </p:txBody>
      </p:sp>
      <p:sp>
        <p:nvSpPr>
          <p:cNvPr id="3" name="TextBox 2"/>
          <p:cNvSpPr txBox="1"/>
          <p:nvPr/>
        </p:nvSpPr>
        <p:spPr>
          <a:xfrm>
            <a:off x="0" y="838200"/>
            <a:ext cx="9144000" cy="5940088"/>
          </a:xfrm>
          <a:prstGeom prst="rect">
            <a:avLst/>
          </a:prstGeom>
          <a:noFill/>
        </p:spPr>
        <p:txBody>
          <a:bodyPr wrap="square" rtlCol="0">
            <a:spAutoFit/>
          </a:bodyPr>
          <a:lstStyle/>
          <a:p>
            <a:pPr marL="344488" indent="-344488">
              <a:buFont typeface="Arial" charset="0"/>
              <a:buChar char="•"/>
            </a:pPr>
            <a:r>
              <a:rPr lang="en-US" sz="2800" b="1" dirty="0" smtClean="0">
                <a:solidFill>
                  <a:schemeClr val="accent4">
                    <a:lumMod val="50000"/>
                  </a:schemeClr>
                </a:solidFill>
                <a:latin typeface="Arial Narrow" pitchFamily="34" charset="0"/>
              </a:rPr>
              <a:t>Acts 5:3-4, “</a:t>
            </a:r>
            <a:r>
              <a:rPr lang="en-US" sz="2800" dirty="0" smtClean="0"/>
              <a:t>Then Peter said, “Ananias, how is it that Satan 		has so filled your heart that you have lied to the 		Holy Spirit… You have not lied just to human 		beings but to God.”</a:t>
            </a:r>
          </a:p>
          <a:p>
            <a:pPr marL="225425" indent="-225425">
              <a:buFont typeface="Arial" charset="0"/>
              <a:buChar char="•"/>
            </a:pPr>
            <a:endParaRPr lang="en-US" sz="800" b="1" dirty="0" smtClean="0">
              <a:solidFill>
                <a:schemeClr val="accent4">
                  <a:lumMod val="50000"/>
                </a:schemeClr>
              </a:solidFill>
              <a:latin typeface="Arial Narrow" pitchFamily="34" charset="0"/>
            </a:endParaRPr>
          </a:p>
          <a:p>
            <a:pPr>
              <a:buFont typeface="Arial" charset="0"/>
              <a:buChar char="•"/>
            </a:pPr>
            <a:r>
              <a:rPr lang="en-US" sz="2800" b="1" dirty="0" smtClean="0">
                <a:solidFill>
                  <a:schemeClr val="accent4">
                    <a:lumMod val="50000"/>
                  </a:schemeClr>
                </a:solidFill>
                <a:latin typeface="Arial Narrow" pitchFamily="34" charset="0"/>
              </a:rPr>
              <a:t> 2 Cor. 3:17, “</a:t>
            </a:r>
            <a:r>
              <a:rPr lang="en-US" sz="2800" dirty="0" smtClean="0"/>
              <a:t>Now the Lord is the Spirit, and where the Spirit 		of the Lord is, there is freedom.”</a:t>
            </a:r>
          </a:p>
          <a:p>
            <a:pPr>
              <a:buFont typeface="Arial" charset="0"/>
              <a:buChar char="•"/>
            </a:pPr>
            <a:endParaRPr lang="en-US" sz="800" b="1" dirty="0" smtClean="0">
              <a:solidFill>
                <a:schemeClr val="accent4">
                  <a:lumMod val="50000"/>
                </a:schemeClr>
              </a:solidFill>
              <a:latin typeface="Arial Narrow" pitchFamily="34" charset="0"/>
            </a:endParaRPr>
          </a:p>
          <a:p>
            <a:pPr lvl="1"/>
            <a:r>
              <a:rPr lang="en-US" sz="2800" b="1" dirty="0" smtClean="0">
                <a:solidFill>
                  <a:schemeClr val="accent4">
                    <a:lumMod val="50000"/>
                  </a:schemeClr>
                </a:solidFill>
                <a:latin typeface="Arial Narrow" pitchFamily="34" charset="0"/>
              </a:rPr>
              <a:t> </a:t>
            </a:r>
            <a:r>
              <a:rPr lang="en-US" sz="2800" b="1" dirty="0" smtClean="0">
                <a:solidFill>
                  <a:schemeClr val="accent4">
                    <a:lumMod val="50000"/>
                  </a:schemeClr>
                </a:solidFill>
                <a:latin typeface="Arial" pitchFamily="34" charset="0"/>
                <a:cs typeface="Arial" pitchFamily="34" charset="0"/>
              </a:rPr>
              <a:t>HE IS CALLED…</a:t>
            </a:r>
          </a:p>
          <a:p>
            <a:pPr marL="509588" lvl="2" indent="-388938">
              <a:buFont typeface="Arial" charset="0"/>
              <a:buChar char="•"/>
            </a:pPr>
            <a:r>
              <a:rPr lang="en-US" sz="2800" dirty="0" smtClean="0">
                <a:latin typeface="Arial Narrow" pitchFamily="34" charset="0"/>
                <a:cs typeface="Arial" pitchFamily="34" charset="0"/>
              </a:rPr>
              <a:t>Spirit of God 		Gen. 1:2 </a:t>
            </a:r>
          </a:p>
          <a:p>
            <a:pPr marL="509588" lvl="2" indent="-388938">
              <a:buFont typeface="Arial" charset="0"/>
              <a:buChar char="•"/>
            </a:pPr>
            <a:r>
              <a:rPr lang="en-US" sz="2800" dirty="0" smtClean="0">
                <a:latin typeface="Arial Narrow" pitchFamily="34" charset="0"/>
                <a:cs typeface="Arial" pitchFamily="34" charset="0"/>
              </a:rPr>
              <a:t>Spirit of Yahweh 		Judges 3:10 </a:t>
            </a:r>
          </a:p>
          <a:p>
            <a:pPr marL="509588" lvl="2" indent="-388938">
              <a:buFont typeface="Arial" charset="0"/>
              <a:buChar char="•"/>
            </a:pPr>
            <a:r>
              <a:rPr lang="en-US" sz="2800" dirty="0" smtClean="0">
                <a:latin typeface="Arial Narrow" pitchFamily="34" charset="0"/>
                <a:cs typeface="Arial" pitchFamily="34" charset="0"/>
              </a:rPr>
              <a:t>Holy Spirit		Isa. 63:10 </a:t>
            </a:r>
          </a:p>
          <a:p>
            <a:pPr marL="509588" lvl="2" indent="-388938">
              <a:buFont typeface="Arial" charset="0"/>
              <a:buChar char="•"/>
            </a:pPr>
            <a:r>
              <a:rPr lang="en-US" sz="2800" dirty="0" smtClean="0">
                <a:latin typeface="Arial Narrow" pitchFamily="34" charset="0"/>
                <a:cs typeface="Arial" pitchFamily="34" charset="0"/>
              </a:rPr>
              <a:t>Spirit of Christ 		Rom. 8:9 </a:t>
            </a:r>
          </a:p>
          <a:p>
            <a:pPr marL="509588" lvl="2" indent="-388938">
              <a:buFont typeface="Arial" charset="0"/>
              <a:buChar char="•"/>
            </a:pPr>
            <a:r>
              <a:rPr lang="en-US" sz="2800" dirty="0" smtClean="0">
                <a:latin typeface="Arial Narrow" pitchFamily="34" charset="0"/>
                <a:cs typeface="Arial" pitchFamily="34" charset="0"/>
              </a:rPr>
              <a:t>Holy Spirit of God 	Eph. 4:30. </a:t>
            </a:r>
          </a:p>
          <a:p>
            <a:pPr>
              <a:buFont typeface="Arial" charset="0"/>
              <a:buChar char="•"/>
            </a:pPr>
            <a:endParaRPr lang="en-US" sz="2800" dirty="0">
              <a:latin typeface="Arial Narrow" pitchFamily="34" charset="0"/>
            </a:endParaRPr>
          </a:p>
        </p:txBody>
      </p:sp>
      <p:pic>
        <p:nvPicPr>
          <p:cNvPr id="4" name="Picture 3" descr="Picture1.png"/>
          <p:cNvPicPr>
            <a:picLocks noChangeAspect="1"/>
          </p:cNvPicPr>
          <p:nvPr/>
        </p:nvPicPr>
        <p:blipFill>
          <a:blip r:embed="rId3" cstate="print">
            <a:duotone>
              <a:schemeClr val="accent4">
                <a:shade val="45000"/>
                <a:satMod val="135000"/>
              </a:schemeClr>
              <a:prstClr val="white"/>
            </a:duotone>
          </a:blip>
          <a:stretch>
            <a:fillRect/>
          </a:stretch>
        </p:blipFill>
        <p:spPr>
          <a:xfrm>
            <a:off x="5638800" y="4131034"/>
            <a:ext cx="3505200" cy="27269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rot="18367327">
            <a:off x="7531557" y="5005460"/>
            <a:ext cx="838200" cy="1905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95400"/>
          </a:xfrm>
          <a:prstGeom prst="rect">
            <a:avLst/>
          </a:prstGeom>
          <a:blipFill>
            <a:blip r:embed="rId2" cstate="print"/>
            <a:tile tx="0" ty="0" sx="100000" sy="100000" flip="none" algn="tl"/>
          </a:bli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n>
                  <a:solidFill>
                    <a:sysClr val="windowText" lastClr="000000"/>
                  </a:solidFill>
                </a:ln>
                <a:solidFill>
                  <a:srgbClr val="FFC000"/>
                </a:solidFill>
                <a:effectLst>
                  <a:outerShdw blurRad="38100" dist="38100" dir="2700000" algn="tl">
                    <a:srgbClr val="000000">
                      <a:alpha val="43137"/>
                    </a:srgbClr>
                  </a:outerShdw>
                </a:effectLst>
                <a:latin typeface="Arial Narrow" pitchFamily="34" charset="0"/>
              </a:rPr>
              <a:t>MORE THAN 60 PASSAGES MENTION THE THREE PERSONS TOGETHER. </a:t>
            </a:r>
            <a:endParaRPr lang="en-US" sz="4400" b="1" dirty="0">
              <a:ln>
                <a:solidFill>
                  <a:sysClr val="windowText" lastClr="000000"/>
                </a:solidFill>
              </a:ln>
              <a:solidFill>
                <a:srgbClr val="FFC000"/>
              </a:solidFill>
              <a:effectLst>
                <a:outerShdw blurRad="38100" dist="38100" dir="2700000" algn="tl">
                  <a:srgbClr val="000000">
                    <a:alpha val="43137"/>
                  </a:srgbClr>
                </a:outerShdw>
              </a:effectLst>
              <a:latin typeface="Arial Narrow" pitchFamily="34" charset="0"/>
            </a:endParaRPr>
          </a:p>
        </p:txBody>
      </p:sp>
      <p:cxnSp>
        <p:nvCxnSpPr>
          <p:cNvPr id="9" name="Straight Connector 8"/>
          <p:cNvCxnSpPr/>
          <p:nvPr/>
        </p:nvCxnSpPr>
        <p:spPr>
          <a:xfrm>
            <a:off x="7162800" y="4876800"/>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0" y="1322487"/>
            <a:ext cx="9144000" cy="5078313"/>
          </a:xfrm>
          <a:prstGeom prst="rect">
            <a:avLst/>
          </a:prstGeom>
          <a:noFill/>
        </p:spPr>
        <p:txBody>
          <a:bodyPr wrap="square" rtlCol="0">
            <a:spAutoFit/>
          </a:bodyPr>
          <a:lstStyle/>
          <a:p>
            <a:pPr marL="120650" indent="-120650">
              <a:buFont typeface="Arial" charset="0"/>
              <a:buChar char="•"/>
            </a:pPr>
            <a:r>
              <a:rPr lang="en-US" sz="2800" b="1" dirty="0" smtClean="0">
                <a:solidFill>
                  <a:schemeClr val="accent4">
                    <a:lumMod val="50000"/>
                  </a:schemeClr>
                </a:solidFill>
                <a:latin typeface="Arial Narrow" pitchFamily="34" charset="0"/>
              </a:rPr>
              <a:t>Matt. 3:16-17, “</a:t>
            </a:r>
            <a:r>
              <a:rPr lang="en-US" sz="2800" dirty="0" smtClean="0"/>
              <a:t>As soon as Jesus was baptized, He went up out 	of the water. At that moment heaven was opened, and 	He saw the Spirit of God descending like a dove and 	alighting on Him. And a voice from heaven said, “This is 	my Son, whom I love; with Him I am well pleased.” </a:t>
            </a:r>
          </a:p>
          <a:p>
            <a:pPr marL="120650" indent="-120650">
              <a:buFont typeface="Arial" charset="0"/>
              <a:buChar char="•"/>
            </a:pPr>
            <a:endParaRPr lang="en-US" sz="800" b="1" dirty="0" smtClean="0">
              <a:solidFill>
                <a:schemeClr val="accent4">
                  <a:lumMod val="50000"/>
                </a:schemeClr>
              </a:solidFill>
              <a:latin typeface="Arial Narrow" pitchFamily="34" charset="0"/>
            </a:endParaRPr>
          </a:p>
          <a:p>
            <a:pPr marL="120650" indent="-120650">
              <a:buFont typeface="Arial" charset="0"/>
              <a:buChar char="•"/>
            </a:pPr>
            <a:r>
              <a:rPr lang="en-US" sz="2800" b="1" dirty="0" smtClean="0">
                <a:solidFill>
                  <a:schemeClr val="accent4">
                    <a:lumMod val="50000"/>
                  </a:schemeClr>
                </a:solidFill>
                <a:latin typeface="Arial Narrow" pitchFamily="34" charset="0"/>
              </a:rPr>
              <a:t> Matt. 28:19, “</a:t>
            </a:r>
            <a:r>
              <a:rPr lang="en-US" sz="2800" dirty="0" smtClean="0"/>
              <a:t>Therefore go and make disciples of all nations, 	baptizing them in the name of the Father and of the 	Son and of the Holy Spirit,”</a:t>
            </a:r>
          </a:p>
          <a:p>
            <a:pPr marL="120650" indent="-120650">
              <a:buFont typeface="Arial" charset="0"/>
              <a:buChar char="•"/>
            </a:pPr>
            <a:endParaRPr lang="en-US" sz="800" b="1" dirty="0" smtClean="0">
              <a:solidFill>
                <a:schemeClr val="accent4">
                  <a:lumMod val="50000"/>
                </a:schemeClr>
              </a:solidFill>
              <a:latin typeface="Arial Narrow" pitchFamily="34" charset="0"/>
            </a:endParaRPr>
          </a:p>
          <a:p>
            <a:pPr marL="120650" indent="-120650">
              <a:buFont typeface="Arial" charset="0"/>
              <a:buChar char="•"/>
            </a:pPr>
            <a:r>
              <a:rPr lang="en-US" sz="2800" b="1" dirty="0" smtClean="0">
                <a:solidFill>
                  <a:schemeClr val="accent4">
                    <a:lumMod val="50000"/>
                  </a:schemeClr>
                </a:solidFill>
                <a:latin typeface="Arial Narrow" pitchFamily="34" charset="0"/>
              </a:rPr>
              <a:t> 2 Cor. 13:14, “</a:t>
            </a:r>
            <a:r>
              <a:rPr lang="en-US" sz="2800" dirty="0" smtClean="0"/>
              <a:t>May the grace of the Lord Jesus Christ, and the 	love of God, and the fellowship of the Holy Spirit be 	with you all.”</a:t>
            </a:r>
            <a:endParaRPr lang="en-US" sz="2800" b="1" dirty="0" smtClean="0">
              <a:solidFill>
                <a:schemeClr val="accent4">
                  <a:lumMod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9600"/>
          </a:xfrm>
          <a:prstGeom prst="rect">
            <a:avLst/>
          </a:prstGeom>
          <a:blipFill>
            <a:blip r:embed="rId2" cstate="print"/>
            <a:tile tx="0" ty="0" sx="100000" sy="100000" flip="none" algn="tl"/>
          </a:bli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a:solidFill>
                    <a:sysClr val="windowText" lastClr="000000"/>
                  </a:solidFill>
                </a:ln>
                <a:effectLst>
                  <a:outerShdw blurRad="38100" dist="38100" dir="2700000" algn="tl">
                    <a:srgbClr val="000000">
                      <a:alpha val="43137"/>
                    </a:srgbClr>
                  </a:outerShdw>
                </a:effectLst>
                <a:latin typeface="Arial Black" pitchFamily="34" charset="0"/>
              </a:rPr>
              <a:t>CREEDS</a:t>
            </a:r>
            <a:endParaRPr lang="en-US" sz="4000" dirty="0">
              <a:ln>
                <a:solidFill>
                  <a:sysClr val="windowText" lastClr="000000"/>
                </a:solidFill>
              </a:ln>
              <a:effectLst>
                <a:outerShdw blurRad="38100" dist="38100" dir="2700000" algn="tl">
                  <a:srgbClr val="000000">
                    <a:alpha val="43137"/>
                  </a:srgbClr>
                </a:outerShdw>
              </a:effectLst>
              <a:latin typeface="Arial Black" pitchFamily="34" charset="0"/>
            </a:endParaRPr>
          </a:p>
        </p:txBody>
      </p:sp>
      <p:pic>
        <p:nvPicPr>
          <p:cNvPr id="19458" name="Picture 2" descr="http://3.bp.blogspot.com/-r4SLyiT5V7c/TnH73Y1R_GI/AAAAAAAABL4/qr4THRgUBvU/s1600/heretics_pic.png">
            <a:hlinkClick r:id="rId3"/>
          </p:cNvPr>
          <p:cNvPicPr>
            <a:picLocks noChangeAspect="1" noChangeArrowheads="1"/>
          </p:cNvPicPr>
          <p:nvPr/>
        </p:nvPicPr>
        <p:blipFill>
          <a:blip r:embed="rId4" cstate="print"/>
          <a:srcRect/>
          <a:stretch>
            <a:fillRect/>
          </a:stretch>
        </p:blipFill>
        <p:spPr bwMode="auto">
          <a:xfrm>
            <a:off x="609600" y="685800"/>
            <a:ext cx="7696200" cy="604701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rds-bible-template.jpg"/>
          <p:cNvPicPr>
            <a:picLocks noChangeAspect="1"/>
          </p:cNvPicPr>
          <p:nvPr/>
        </p:nvPicPr>
        <p:blipFill>
          <a:blip r:embed="rId2" cstate="print"/>
          <a:stretch>
            <a:fillRect/>
          </a:stretch>
        </p:blipFill>
        <p:spPr>
          <a:xfrm>
            <a:off x="0" y="0"/>
            <a:ext cx="9144000" cy="6858000"/>
          </a:xfrm>
          <a:prstGeom prst="rect">
            <a:avLst/>
          </a:prstGeom>
        </p:spPr>
      </p:pic>
      <p:sp>
        <p:nvSpPr>
          <p:cNvPr id="2" name="Rectangle 1"/>
          <p:cNvSpPr/>
          <p:nvPr/>
        </p:nvSpPr>
        <p:spPr>
          <a:xfrm>
            <a:off x="0" y="0"/>
            <a:ext cx="9144000" cy="609600"/>
          </a:xfrm>
          <a:prstGeom prst="rect">
            <a:avLst/>
          </a:prstGeom>
          <a:blipFill>
            <a:blip r:embed="rId3" cstate="print"/>
            <a:tile tx="0" ty="0" sx="100000" sy="100000" flip="none" algn="tl"/>
          </a:bli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a:solidFill>
                    <a:sysClr val="windowText" lastClr="000000"/>
                  </a:solidFill>
                </a:ln>
                <a:effectLst>
                  <a:outerShdw blurRad="38100" dist="38100" dir="2700000" algn="tl">
                    <a:srgbClr val="000000">
                      <a:alpha val="43137"/>
                    </a:srgbClr>
                  </a:outerShdw>
                </a:effectLst>
                <a:latin typeface="Arial Black" pitchFamily="34" charset="0"/>
              </a:rPr>
              <a:t>APOSTLES  CREED</a:t>
            </a:r>
            <a:endParaRPr lang="en-US" sz="4000" dirty="0">
              <a:ln>
                <a:solidFill>
                  <a:sysClr val="windowText" lastClr="000000"/>
                </a:solidFill>
              </a:ln>
              <a:effectLst>
                <a:outerShdw blurRad="38100" dist="38100" dir="2700000" algn="tl">
                  <a:srgbClr val="000000">
                    <a:alpha val="43137"/>
                  </a:srgbClr>
                </a:outerShdw>
              </a:effectLst>
              <a:latin typeface="Arial Black" pitchFamily="34" charset="0"/>
            </a:endParaRPr>
          </a:p>
        </p:txBody>
      </p:sp>
      <p:sp>
        <p:nvSpPr>
          <p:cNvPr id="4" name="TextBox 3"/>
          <p:cNvSpPr txBox="1"/>
          <p:nvPr/>
        </p:nvSpPr>
        <p:spPr>
          <a:xfrm>
            <a:off x="0" y="685800"/>
            <a:ext cx="9144000" cy="6001643"/>
          </a:xfrm>
          <a:prstGeom prst="rect">
            <a:avLst/>
          </a:prstGeom>
          <a:noFill/>
        </p:spPr>
        <p:txBody>
          <a:bodyPr wrap="square" rtlCol="0">
            <a:spAutoFit/>
          </a:bodyPr>
          <a:lstStyle/>
          <a:p>
            <a:pPr marL="236538" indent="-236538" algn="ctr"/>
            <a:r>
              <a:rPr lang="en-US" sz="3200" b="1" dirty="0" smtClean="0">
                <a:latin typeface="Arial Narrow" pitchFamily="34" charset="0"/>
              </a:rPr>
              <a:t>“I BELIEVE in God the Father almighty</a:t>
            </a:r>
            <a:br>
              <a:rPr lang="en-US" sz="3200" b="1" dirty="0" smtClean="0">
                <a:latin typeface="Arial Narrow" pitchFamily="34" charset="0"/>
              </a:rPr>
            </a:br>
            <a:r>
              <a:rPr lang="en-US" sz="3200" b="1" dirty="0" smtClean="0">
                <a:latin typeface="Arial Narrow" pitchFamily="34" charset="0"/>
              </a:rPr>
              <a:t>And in Christ Jesus, His only Son, our Lord</a:t>
            </a:r>
            <a:br>
              <a:rPr lang="en-US" sz="3200" b="1" dirty="0" smtClean="0">
                <a:latin typeface="Arial Narrow" pitchFamily="34" charset="0"/>
              </a:rPr>
            </a:br>
            <a:r>
              <a:rPr lang="en-US" sz="3200" b="1" dirty="0" smtClean="0">
                <a:latin typeface="Arial Narrow" pitchFamily="34" charset="0"/>
              </a:rPr>
              <a:t>Who was born of the Holy Spirit and the Virgin Mary</a:t>
            </a:r>
            <a:br>
              <a:rPr lang="en-US" sz="3200" b="1" dirty="0" smtClean="0">
                <a:latin typeface="Arial Narrow" pitchFamily="34" charset="0"/>
              </a:rPr>
            </a:br>
            <a:r>
              <a:rPr lang="en-US" sz="3200" b="1" dirty="0" smtClean="0">
                <a:latin typeface="Arial Narrow" pitchFamily="34" charset="0"/>
              </a:rPr>
              <a:t>Who was crucified under Pontius Pilate </a:t>
            </a:r>
          </a:p>
          <a:p>
            <a:pPr marL="236538" indent="-236538" algn="ctr"/>
            <a:r>
              <a:rPr lang="en-US" sz="3200" b="1" dirty="0" smtClean="0">
                <a:latin typeface="Arial Narrow" pitchFamily="34" charset="0"/>
              </a:rPr>
              <a:t>and was buried</a:t>
            </a:r>
            <a:br>
              <a:rPr lang="en-US" sz="3200" b="1" dirty="0" smtClean="0">
                <a:latin typeface="Arial Narrow" pitchFamily="34" charset="0"/>
              </a:rPr>
            </a:br>
            <a:r>
              <a:rPr lang="en-US" sz="3200" b="1" dirty="0" smtClean="0">
                <a:latin typeface="Arial Narrow" pitchFamily="34" charset="0"/>
              </a:rPr>
              <a:t>And the third day rose from the dead</a:t>
            </a:r>
            <a:br>
              <a:rPr lang="en-US" sz="3200" b="1" dirty="0" smtClean="0">
                <a:latin typeface="Arial Narrow" pitchFamily="34" charset="0"/>
              </a:rPr>
            </a:br>
            <a:r>
              <a:rPr lang="en-US" sz="3200" b="1" dirty="0" smtClean="0">
                <a:latin typeface="Arial Narrow" pitchFamily="34" charset="0"/>
              </a:rPr>
              <a:t>Who ascended into heaven</a:t>
            </a:r>
            <a:br>
              <a:rPr lang="en-US" sz="3200" b="1" dirty="0" smtClean="0">
                <a:latin typeface="Arial Narrow" pitchFamily="34" charset="0"/>
              </a:rPr>
            </a:br>
            <a:r>
              <a:rPr lang="en-US" sz="3200" b="1" dirty="0" smtClean="0">
                <a:latin typeface="Arial Narrow" pitchFamily="34" charset="0"/>
              </a:rPr>
              <a:t>And </a:t>
            </a:r>
            <a:r>
              <a:rPr lang="en-US" sz="3200" b="1" dirty="0" err="1" smtClean="0">
                <a:latin typeface="Arial Narrow" pitchFamily="34" charset="0"/>
              </a:rPr>
              <a:t>sitteth</a:t>
            </a:r>
            <a:r>
              <a:rPr lang="en-US" sz="3200" b="1" dirty="0" smtClean="0">
                <a:latin typeface="Arial Narrow" pitchFamily="34" charset="0"/>
              </a:rPr>
              <a:t> on the right hand of the Father</a:t>
            </a:r>
            <a:br>
              <a:rPr lang="en-US" sz="3200" b="1" dirty="0" smtClean="0">
                <a:latin typeface="Arial Narrow" pitchFamily="34" charset="0"/>
              </a:rPr>
            </a:br>
            <a:r>
              <a:rPr lang="en-US" sz="3200" b="1" dirty="0" smtClean="0">
                <a:latin typeface="Arial Narrow" pitchFamily="34" charset="0"/>
              </a:rPr>
              <a:t>Whence He cometh to judge the living and the dead.</a:t>
            </a:r>
            <a:br>
              <a:rPr lang="en-US" sz="3200" b="1" dirty="0" smtClean="0">
                <a:latin typeface="Arial Narrow" pitchFamily="34" charset="0"/>
              </a:rPr>
            </a:br>
            <a:r>
              <a:rPr lang="en-US" sz="3200" b="1" dirty="0" smtClean="0">
                <a:latin typeface="Arial Narrow" pitchFamily="34" charset="0"/>
              </a:rPr>
              <a:t>And in the Holy Spirit - The holy church</a:t>
            </a:r>
            <a:br>
              <a:rPr lang="en-US" sz="3200" b="1" dirty="0" smtClean="0">
                <a:latin typeface="Arial Narrow" pitchFamily="34" charset="0"/>
              </a:rPr>
            </a:br>
            <a:r>
              <a:rPr lang="en-US" sz="3200" b="1" dirty="0" smtClean="0">
                <a:latin typeface="Arial Narrow" pitchFamily="34" charset="0"/>
              </a:rPr>
              <a:t>The remission of sins - The resurrection of the flesh</a:t>
            </a:r>
            <a:br>
              <a:rPr lang="en-US" sz="3200" b="1" dirty="0" smtClean="0">
                <a:latin typeface="Arial Narrow" pitchFamily="34" charset="0"/>
              </a:rPr>
            </a:br>
            <a:r>
              <a:rPr lang="en-US" sz="3200" b="1" dirty="0" smtClean="0">
                <a:latin typeface="Arial Narrow" pitchFamily="34" charset="0"/>
              </a:rPr>
              <a:t>The life everlasting.”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hepoachedegg.net/.a/6a0133f0b2fdc2970b017d43262a51970c-pi"/>
          <p:cNvPicPr>
            <a:picLocks noChangeAspect="1" noChangeArrowheads="1"/>
          </p:cNvPicPr>
          <p:nvPr/>
        </p:nvPicPr>
        <p:blipFill>
          <a:blip r:embed="rId2" cstate="print"/>
          <a:srcRect/>
          <a:stretch>
            <a:fillRect/>
          </a:stretch>
        </p:blipFill>
        <p:spPr bwMode="auto">
          <a:xfrm>
            <a:off x="1219200" y="0"/>
            <a:ext cx="6781800" cy="667098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rds-bible-template.jpg"/>
          <p:cNvPicPr>
            <a:picLocks noChangeAspect="1"/>
          </p:cNvPicPr>
          <p:nvPr/>
        </p:nvPicPr>
        <p:blipFill>
          <a:blip r:embed="rId2" cstate="print"/>
          <a:stretch>
            <a:fillRect/>
          </a:stretch>
        </p:blipFill>
        <p:spPr>
          <a:xfrm>
            <a:off x="0" y="0"/>
            <a:ext cx="9144000" cy="6858000"/>
          </a:xfrm>
          <a:prstGeom prst="rect">
            <a:avLst/>
          </a:prstGeom>
        </p:spPr>
      </p:pic>
      <p:sp>
        <p:nvSpPr>
          <p:cNvPr id="2" name="Rectangle 1"/>
          <p:cNvSpPr/>
          <p:nvPr/>
        </p:nvSpPr>
        <p:spPr>
          <a:xfrm>
            <a:off x="0" y="0"/>
            <a:ext cx="9144000" cy="609600"/>
          </a:xfrm>
          <a:prstGeom prst="rect">
            <a:avLst/>
          </a:prstGeom>
          <a:blipFill>
            <a:blip r:embed="rId3" cstate="print"/>
            <a:tile tx="0" ty="0" sx="100000" sy="100000" flip="none" algn="tl"/>
          </a:bli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a:solidFill>
                    <a:sysClr val="windowText" lastClr="000000"/>
                  </a:solidFill>
                </a:ln>
                <a:effectLst>
                  <a:outerShdw blurRad="38100" dist="38100" dir="2700000" algn="tl">
                    <a:srgbClr val="000000">
                      <a:alpha val="43137"/>
                    </a:srgbClr>
                  </a:outerShdw>
                </a:effectLst>
                <a:latin typeface="Arial Black" pitchFamily="34" charset="0"/>
              </a:rPr>
              <a:t>NICENE  CREED (325 A.D.)</a:t>
            </a:r>
            <a:endParaRPr lang="en-US" sz="4000" dirty="0">
              <a:ln>
                <a:solidFill>
                  <a:sysClr val="windowText" lastClr="000000"/>
                </a:solidFill>
              </a:ln>
              <a:effectLst>
                <a:outerShdw blurRad="38100" dist="38100" dir="2700000" algn="tl">
                  <a:srgbClr val="000000">
                    <a:alpha val="43137"/>
                  </a:srgbClr>
                </a:outerShdw>
              </a:effectLst>
              <a:latin typeface="Arial Black" pitchFamily="34" charset="0"/>
            </a:endParaRPr>
          </a:p>
        </p:txBody>
      </p:sp>
      <p:sp>
        <p:nvSpPr>
          <p:cNvPr id="4" name="TextBox 3"/>
          <p:cNvSpPr txBox="1"/>
          <p:nvPr/>
        </p:nvSpPr>
        <p:spPr>
          <a:xfrm>
            <a:off x="0" y="609600"/>
            <a:ext cx="9144000" cy="6109365"/>
          </a:xfrm>
          <a:prstGeom prst="rect">
            <a:avLst/>
          </a:prstGeom>
          <a:noFill/>
        </p:spPr>
        <p:txBody>
          <a:bodyPr wrap="square" rtlCol="0">
            <a:spAutoFit/>
          </a:bodyPr>
          <a:lstStyle/>
          <a:p>
            <a:pPr algn="just"/>
            <a:r>
              <a:rPr lang="en-US" sz="2300" dirty="0" smtClean="0"/>
              <a:t>“We believe in </a:t>
            </a:r>
            <a:r>
              <a:rPr lang="en-US" sz="2300" u="sng" dirty="0" smtClean="0"/>
              <a:t>one God</a:t>
            </a:r>
            <a:r>
              <a:rPr lang="en-US" sz="2300" dirty="0" smtClean="0"/>
              <a:t>, the Father, the Almighty, maker of heaven and earth, of all that is, seen and unseen. We believe in one Lord, Jesus Christ, the only Son of God, eternally begotten of the Father, </a:t>
            </a:r>
            <a:r>
              <a:rPr lang="en-US" sz="2300" u="sng" dirty="0" smtClean="0"/>
              <a:t>God from God, Light from Light, true God from true God</a:t>
            </a:r>
            <a:r>
              <a:rPr lang="en-US" sz="2300" dirty="0" smtClean="0"/>
              <a:t>, begotten, not made, </a:t>
            </a:r>
            <a:r>
              <a:rPr lang="en-US" sz="2300" u="sng" dirty="0" smtClean="0"/>
              <a:t>of one being with the Father. </a:t>
            </a:r>
            <a:r>
              <a:rPr lang="en-US" sz="2300" dirty="0" smtClean="0"/>
              <a:t>Through Him all things were made. For us and for our salvation He came down from heaven: by the power of the Holy Spirit He became incarnate from the Virgin Mary, and was made man. For our sake He was crucified under Pontius Pilate; He suffered death and was buried. On the third day He rose again in accordance with the Scriptures;</a:t>
            </a:r>
            <a:r>
              <a:rPr lang="en-US" sz="2300" u="sng" dirty="0" smtClean="0"/>
              <a:t> He ascended into heaven and is seated at the right hand of the Father. He will come again in glory to judge the living and the dead, and His kingdom will have no end. </a:t>
            </a:r>
            <a:r>
              <a:rPr lang="en-US" sz="2300" dirty="0" smtClean="0"/>
              <a:t>We believe in the </a:t>
            </a:r>
            <a:r>
              <a:rPr lang="en-US" sz="2300" u="sng" dirty="0" smtClean="0"/>
              <a:t>Holy Spirit, the Lord, the giver of life, </a:t>
            </a:r>
            <a:r>
              <a:rPr lang="en-US" sz="2300" dirty="0" smtClean="0"/>
              <a:t>who proceeds from the Father [and the Son]. </a:t>
            </a:r>
            <a:r>
              <a:rPr lang="en-US" sz="2300" u="sng" dirty="0" smtClean="0"/>
              <a:t>With the Father and the Son He is worshipped and glorified</a:t>
            </a:r>
            <a:r>
              <a:rPr lang="en-US" sz="2300" dirty="0" smtClean="0"/>
              <a:t>. He has spoken through the Prophets. We believe in one holy catholic and apostolic Church. We acknowledge one baptism for the forgiveness of sins. We look for the resurrection of the dead, and the life of the world to come.”</a:t>
            </a:r>
            <a:endParaRPr lang="en-US" sz="23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rds-bible-template.jpg"/>
          <p:cNvPicPr>
            <a:picLocks noChangeAspect="1"/>
          </p:cNvPicPr>
          <p:nvPr/>
        </p:nvPicPr>
        <p:blipFill>
          <a:blip r:embed="rId3" cstate="print"/>
          <a:stretch>
            <a:fillRect/>
          </a:stretch>
        </p:blipFill>
        <p:spPr>
          <a:xfrm>
            <a:off x="0" y="0"/>
            <a:ext cx="9144000" cy="6858000"/>
          </a:xfrm>
          <a:prstGeom prst="rect">
            <a:avLst/>
          </a:prstGeom>
        </p:spPr>
      </p:pic>
      <p:sp>
        <p:nvSpPr>
          <p:cNvPr id="2" name="Rectangle 1"/>
          <p:cNvSpPr/>
          <p:nvPr/>
        </p:nvSpPr>
        <p:spPr>
          <a:xfrm>
            <a:off x="0" y="0"/>
            <a:ext cx="9144000" cy="533400"/>
          </a:xfrm>
          <a:prstGeom prst="rect">
            <a:avLst/>
          </a:prstGeom>
          <a:blipFill>
            <a:blip r:embed="rId4" cstate="print"/>
            <a:tile tx="0" ty="0" sx="100000" sy="100000" flip="none" algn="tl"/>
          </a:bli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a:solidFill>
                    <a:sysClr val="windowText" lastClr="000000"/>
                  </a:solidFill>
                </a:ln>
                <a:effectLst>
                  <a:outerShdw blurRad="38100" dist="38100" dir="2700000" algn="tl">
                    <a:srgbClr val="000000">
                      <a:alpha val="43137"/>
                    </a:srgbClr>
                  </a:outerShdw>
                </a:effectLst>
                <a:latin typeface="Arial Black" pitchFamily="34" charset="0"/>
              </a:rPr>
              <a:t>ATHANASIAN  CREED (400 A.D.)</a:t>
            </a:r>
            <a:endParaRPr lang="en-US" sz="4000" dirty="0">
              <a:ln>
                <a:solidFill>
                  <a:sysClr val="windowText" lastClr="000000"/>
                </a:solidFill>
              </a:ln>
              <a:effectLst>
                <a:outerShdw blurRad="38100" dist="38100" dir="2700000" algn="tl">
                  <a:srgbClr val="000000">
                    <a:alpha val="43137"/>
                  </a:srgbClr>
                </a:outerShdw>
              </a:effectLst>
              <a:latin typeface="Arial Black" pitchFamily="34" charset="0"/>
            </a:endParaRPr>
          </a:p>
        </p:txBody>
      </p:sp>
      <p:sp>
        <p:nvSpPr>
          <p:cNvPr id="4" name="TextBox 3"/>
          <p:cNvSpPr txBox="1"/>
          <p:nvPr/>
        </p:nvSpPr>
        <p:spPr>
          <a:xfrm>
            <a:off x="0" y="533400"/>
            <a:ext cx="8991600" cy="6370975"/>
          </a:xfrm>
          <a:prstGeom prst="rect">
            <a:avLst/>
          </a:prstGeom>
          <a:noFill/>
        </p:spPr>
        <p:txBody>
          <a:bodyPr wrap="square" rtlCol="0">
            <a:spAutoFit/>
          </a:bodyPr>
          <a:lstStyle/>
          <a:p>
            <a:pPr marL="236538" indent="-236538" algn="ctr"/>
            <a:r>
              <a:rPr lang="en-US" sz="2400" b="1" u="sng" dirty="0" smtClean="0">
                <a:latin typeface="Arial Narrow" pitchFamily="34" charset="0"/>
              </a:rPr>
              <a:t>The beginning of the creed reads as follows…</a:t>
            </a:r>
          </a:p>
          <a:p>
            <a:pPr algn="just"/>
            <a:r>
              <a:rPr lang="en-US" sz="2400" dirty="0" smtClean="0">
                <a:latin typeface="Arial Narrow" pitchFamily="34" charset="0"/>
              </a:rPr>
              <a:t>“Whosoever will be saved, before all things it is necessary that he hold the Catholic </a:t>
            </a:r>
            <a:r>
              <a:rPr lang="en-US" sz="2400" i="1" dirty="0" smtClean="0">
                <a:latin typeface="Arial Narrow" pitchFamily="34" charset="0"/>
              </a:rPr>
              <a:t>(Universal Christian) </a:t>
            </a:r>
            <a:r>
              <a:rPr lang="en-US" sz="2400" dirty="0" smtClean="0">
                <a:latin typeface="Arial Narrow" pitchFamily="34" charset="0"/>
              </a:rPr>
              <a:t>Faith. Which Faith except everyone do keep whole and undefiled, without doubt he shall perish everlastingly. And the Catholic Faith is this: That we worship one God in Trinity, and Trinity in Unity, Neither confounding the Persons, nor dividing the Substance [Essence]. For there is one Person of the Father, another of the Son, and another of the Holy Ghost. But the Godhead of the Father, of the Son, and of the Holy Ghost, is all one, the Glory equal, the Majesty co-eternal. Such as the Father is, such is the Son, and such is the Holy Ghost. The Father uncreated, the Son uncreated, and the Holy Ghost uncreated. The Father incomprehensible, the Son incomprehensible, and the Holy Ghost incomprehensible. The Father eternal, the Son eternal, and the Holy Ghost eternal. And yet they are not three eternals, but one eternal. As also there are not three </a:t>
            </a:r>
            <a:r>
              <a:rPr lang="en-US" sz="2400" dirty="0" err="1" smtClean="0">
                <a:latin typeface="Arial Narrow" pitchFamily="34" charset="0"/>
              </a:rPr>
              <a:t>incomprehensibles</a:t>
            </a:r>
            <a:r>
              <a:rPr lang="en-US" sz="2400" dirty="0" smtClean="0">
                <a:latin typeface="Arial Narrow" pitchFamily="34" charset="0"/>
              </a:rPr>
              <a:t>, nor three uncreated, but one uncreated, and one incomprehensible. So likewise the Father is Almighty, the Son Almighty, and the Holy Ghost Almighty. And yet they are not three </a:t>
            </a:r>
            <a:r>
              <a:rPr lang="en-US" sz="2400" dirty="0" err="1" smtClean="0">
                <a:latin typeface="Arial Narrow" pitchFamily="34" charset="0"/>
              </a:rPr>
              <a:t>Almighties</a:t>
            </a:r>
            <a:r>
              <a:rPr lang="en-US" sz="2400" dirty="0" smtClean="0">
                <a:latin typeface="Arial Narrow" pitchFamily="34" charset="0"/>
              </a:rPr>
              <a:t>, but one Almighty…     </a:t>
            </a:r>
            <a:r>
              <a:rPr lang="en-US" sz="2400" i="1" dirty="0" smtClean="0">
                <a:latin typeface="Arial Narrow" pitchFamily="34" charset="0"/>
              </a:rPr>
              <a:t>(Continued on next page)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rds-bible-template.jpg"/>
          <p:cNvPicPr>
            <a:picLocks noChangeAspect="1"/>
          </p:cNvPicPr>
          <p:nvPr/>
        </p:nvPicPr>
        <p:blipFill>
          <a:blip r:embed="rId2" cstate="print"/>
          <a:stretch>
            <a:fillRect/>
          </a:stretch>
        </p:blipFill>
        <p:spPr>
          <a:xfrm>
            <a:off x="0" y="0"/>
            <a:ext cx="9144000" cy="6858000"/>
          </a:xfrm>
          <a:prstGeom prst="rect">
            <a:avLst/>
          </a:prstGeom>
        </p:spPr>
      </p:pic>
      <p:sp>
        <p:nvSpPr>
          <p:cNvPr id="2" name="Rectangle 1"/>
          <p:cNvSpPr/>
          <p:nvPr/>
        </p:nvSpPr>
        <p:spPr>
          <a:xfrm>
            <a:off x="0" y="0"/>
            <a:ext cx="9144000" cy="609600"/>
          </a:xfrm>
          <a:prstGeom prst="rect">
            <a:avLst/>
          </a:prstGeom>
          <a:blipFill>
            <a:blip r:embed="rId3" cstate="print"/>
            <a:tile tx="0" ty="0" sx="100000" sy="100000" flip="none" algn="tl"/>
          </a:bli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a:solidFill>
                    <a:sysClr val="windowText" lastClr="000000"/>
                  </a:solidFill>
                </a:ln>
                <a:effectLst>
                  <a:outerShdw blurRad="38100" dist="38100" dir="2700000" algn="tl">
                    <a:srgbClr val="000000">
                      <a:alpha val="43137"/>
                    </a:srgbClr>
                  </a:outerShdw>
                </a:effectLst>
                <a:latin typeface="Arial Black" pitchFamily="34" charset="0"/>
              </a:rPr>
              <a:t>ATHANASIAN  CREED </a:t>
            </a:r>
            <a:r>
              <a:rPr lang="en-US" sz="3200" dirty="0" smtClean="0">
                <a:ln>
                  <a:solidFill>
                    <a:sysClr val="windowText" lastClr="000000"/>
                  </a:solidFill>
                </a:ln>
                <a:effectLst>
                  <a:outerShdw blurRad="38100" dist="38100" dir="2700000" algn="tl">
                    <a:srgbClr val="000000">
                      <a:alpha val="43137"/>
                    </a:srgbClr>
                  </a:outerShdw>
                </a:effectLst>
                <a:latin typeface="Arial Black" pitchFamily="34" charset="0"/>
              </a:rPr>
              <a:t>(cont.)</a:t>
            </a:r>
            <a:endParaRPr lang="en-US" sz="3200" dirty="0">
              <a:ln>
                <a:solidFill>
                  <a:sysClr val="windowText" lastClr="000000"/>
                </a:solidFill>
              </a:ln>
              <a:effectLst>
                <a:outerShdw blurRad="38100" dist="38100" dir="2700000" algn="tl">
                  <a:srgbClr val="000000">
                    <a:alpha val="43137"/>
                  </a:srgbClr>
                </a:outerShdw>
              </a:effectLst>
              <a:latin typeface="Arial Black" pitchFamily="34" charset="0"/>
            </a:endParaRPr>
          </a:p>
        </p:txBody>
      </p:sp>
      <p:sp>
        <p:nvSpPr>
          <p:cNvPr id="4" name="TextBox 3"/>
          <p:cNvSpPr txBox="1"/>
          <p:nvPr/>
        </p:nvSpPr>
        <p:spPr>
          <a:xfrm>
            <a:off x="0" y="609600"/>
            <a:ext cx="8991600" cy="6370975"/>
          </a:xfrm>
          <a:prstGeom prst="rect">
            <a:avLst/>
          </a:prstGeom>
          <a:noFill/>
        </p:spPr>
        <p:txBody>
          <a:bodyPr wrap="square" rtlCol="0">
            <a:spAutoFit/>
          </a:bodyPr>
          <a:lstStyle/>
          <a:p>
            <a:pPr marL="236538" indent="-236538" algn="just"/>
            <a:r>
              <a:rPr lang="en-US" sz="2400" dirty="0" smtClean="0">
                <a:latin typeface="Arial Narrow" pitchFamily="34" charset="0"/>
              </a:rPr>
              <a:t>   So the Father is God, the Son is God, and the Holy Ghost is God. And yet they are not three Gods, but one God. So likewise the Father is Lord, the Son Lord, and the Holy Ghost Lord. And yet not three Lords, but one Lord. For like as we are compelled by the Christian verity: to acknowledge every Person by himself to be both God and Lord, So are we forbidden by the Catholic Religion, to say, There be [are] three Gods, or three Lords. The Father is made of none, neither created, nor begotten. The Son is of the Father alone, not made, nor created, but begotten. The Holy Ghost is of the Father and of the Son, neither made, nor created, nor begotten, but proceeding. So there is one Father, not three Fathers; one Son, not three Sons; one Holy Ghost, not three Holy Ghosts. And in this Trinity none is afore, or after other; none is greater, or less than another [there is nothing before, or after: nothing greater or less]; But the whole three Persons are co-eternal together and co-equal. So that in all things, as is aforesaid, the Unity in Trinity and the Trinity in Unity is to be worshipped. He therefore that will be saved must [let him] thus think of the Trinity…”</a:t>
            </a:r>
          </a:p>
          <a:p>
            <a:pPr marL="236538" indent="-236538"/>
            <a:endParaRPr lang="en-US" sz="2400" dirty="0" smtClean="0">
              <a:latin typeface="Arial Narrow"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dn.theresurgence.com/files/2011/08/21/chalcedon.jpg?1313959273"/>
          <p:cNvPicPr>
            <a:picLocks noChangeAspect="1" noChangeArrowheads="1"/>
          </p:cNvPicPr>
          <p:nvPr/>
        </p:nvPicPr>
        <p:blipFill>
          <a:blip r:embed="rId2" cstate="print"/>
          <a:srcRect/>
          <a:stretch>
            <a:fillRect/>
          </a:stretch>
        </p:blipFill>
        <p:spPr bwMode="auto">
          <a:xfrm>
            <a:off x="0" y="2133600"/>
            <a:ext cx="9144000" cy="5105400"/>
          </a:xfrm>
          <a:prstGeom prst="rect">
            <a:avLst/>
          </a:prstGeom>
          <a:noFill/>
        </p:spPr>
      </p:pic>
      <p:sp>
        <p:nvSpPr>
          <p:cNvPr id="2" name="Rectangle 1"/>
          <p:cNvSpPr/>
          <p:nvPr/>
        </p:nvSpPr>
        <p:spPr>
          <a:xfrm>
            <a:off x="0" y="0"/>
            <a:ext cx="9144000" cy="609600"/>
          </a:xfrm>
          <a:prstGeom prst="rect">
            <a:avLst/>
          </a:prstGeom>
          <a:blipFill>
            <a:blip r:embed="rId3" cstate="print"/>
            <a:tile tx="0" ty="0" sx="100000" sy="100000" flip="none" algn="tl"/>
          </a:bli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n>
                  <a:solidFill>
                    <a:sysClr val="windowText" lastClr="000000"/>
                  </a:solidFill>
                </a:ln>
                <a:effectLst>
                  <a:outerShdw blurRad="38100" dist="38100" dir="2700000" algn="tl">
                    <a:srgbClr val="000000">
                      <a:alpha val="43137"/>
                    </a:srgbClr>
                  </a:outerShdw>
                </a:effectLst>
                <a:latin typeface="Arial Black" pitchFamily="34" charset="0"/>
              </a:rPr>
              <a:t>CHALCEDONIAN  CREED (451 A.D.)</a:t>
            </a:r>
            <a:endParaRPr lang="en-US" sz="3600" dirty="0">
              <a:ln>
                <a:solidFill>
                  <a:sysClr val="windowText" lastClr="000000"/>
                </a:solidFill>
              </a:ln>
              <a:effectLst>
                <a:outerShdw blurRad="38100" dist="38100" dir="2700000" algn="tl">
                  <a:srgbClr val="000000">
                    <a:alpha val="43137"/>
                  </a:srgbClr>
                </a:outerShdw>
              </a:effectLst>
              <a:latin typeface="Arial Black" pitchFamily="34" charset="0"/>
            </a:endParaRPr>
          </a:p>
        </p:txBody>
      </p:sp>
      <p:sp>
        <p:nvSpPr>
          <p:cNvPr id="4" name="TextBox 3"/>
          <p:cNvSpPr txBox="1"/>
          <p:nvPr/>
        </p:nvSpPr>
        <p:spPr>
          <a:xfrm>
            <a:off x="0" y="598944"/>
            <a:ext cx="9144000"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t>The Council of Chalcedon—the 4</a:t>
            </a:r>
            <a:r>
              <a:rPr lang="en-US" sz="2400" baseline="30000" dirty="0" smtClean="0"/>
              <a:t>th</a:t>
            </a:r>
            <a:r>
              <a:rPr lang="en-US" sz="2400" dirty="0" smtClean="0"/>
              <a:t> ecumenical Council of the church—dealt specifically with the relationship between this divine 2</a:t>
            </a:r>
            <a:r>
              <a:rPr lang="en-US" sz="2400" baseline="30000" dirty="0" smtClean="0"/>
              <a:t>nd</a:t>
            </a:r>
            <a:r>
              <a:rPr lang="en-US" sz="2400" dirty="0" smtClean="0"/>
              <a:t> person of the Godhead and the human person Jesus Christ. The Council asked, did God become human?  370+ members met at Chalcedon in 451 in order to develop a coherent Christological position that would avoid the </a:t>
            </a:r>
            <a:r>
              <a:rPr lang="en-US" sz="2400" b="1" dirty="0" smtClean="0"/>
              <a:t>Nestorian heresy </a:t>
            </a:r>
            <a:r>
              <a:rPr lang="en-US" sz="2400" dirty="0" smtClean="0"/>
              <a:t>(which posited two persons in Christ) and the </a:t>
            </a:r>
            <a:r>
              <a:rPr lang="en-US" sz="2400" b="1" dirty="0" err="1" smtClean="0"/>
              <a:t>Eutychean</a:t>
            </a:r>
            <a:r>
              <a:rPr lang="en-US" sz="2400" b="1" dirty="0" smtClean="0"/>
              <a:t> heresy </a:t>
            </a:r>
            <a:r>
              <a:rPr lang="en-US" sz="2400" dirty="0" smtClean="0"/>
              <a:t>(which reduced Christ to only one nature). </a:t>
            </a:r>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rds-bible-template.jpg"/>
          <p:cNvPicPr>
            <a:picLocks noChangeAspect="1"/>
          </p:cNvPicPr>
          <p:nvPr/>
        </p:nvPicPr>
        <p:blipFill>
          <a:blip r:embed="rId2" cstate="print"/>
          <a:stretch>
            <a:fillRect/>
          </a:stretch>
        </p:blipFill>
        <p:spPr>
          <a:xfrm>
            <a:off x="0" y="0"/>
            <a:ext cx="9144000" cy="6858000"/>
          </a:xfrm>
          <a:prstGeom prst="rect">
            <a:avLst/>
          </a:prstGeom>
        </p:spPr>
      </p:pic>
      <p:sp>
        <p:nvSpPr>
          <p:cNvPr id="2" name="Rectangle 1"/>
          <p:cNvSpPr/>
          <p:nvPr/>
        </p:nvSpPr>
        <p:spPr>
          <a:xfrm>
            <a:off x="0" y="0"/>
            <a:ext cx="9144000" cy="609600"/>
          </a:xfrm>
          <a:prstGeom prst="rect">
            <a:avLst/>
          </a:prstGeom>
          <a:blipFill>
            <a:blip r:embed="rId3" cstate="print"/>
            <a:tile tx="0" ty="0" sx="100000" sy="100000" flip="none" algn="tl"/>
          </a:bli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n>
                  <a:solidFill>
                    <a:sysClr val="windowText" lastClr="000000"/>
                  </a:solidFill>
                </a:ln>
                <a:effectLst>
                  <a:outerShdw blurRad="38100" dist="38100" dir="2700000" algn="tl">
                    <a:srgbClr val="000000">
                      <a:alpha val="43137"/>
                    </a:srgbClr>
                  </a:outerShdw>
                </a:effectLst>
                <a:latin typeface="Arial Black" pitchFamily="34" charset="0"/>
              </a:rPr>
              <a:t>CHALCEDONIAN  CREED (451 A.D.)</a:t>
            </a:r>
            <a:endParaRPr lang="en-US" sz="3600" dirty="0">
              <a:ln>
                <a:solidFill>
                  <a:sysClr val="windowText" lastClr="000000"/>
                </a:solidFill>
              </a:ln>
              <a:effectLst>
                <a:outerShdw blurRad="38100" dist="38100" dir="2700000" algn="tl">
                  <a:srgbClr val="000000">
                    <a:alpha val="43137"/>
                  </a:srgbClr>
                </a:outerShdw>
              </a:effectLst>
              <a:latin typeface="Arial Black" pitchFamily="34" charset="0"/>
            </a:endParaRPr>
          </a:p>
        </p:txBody>
      </p:sp>
      <p:sp>
        <p:nvSpPr>
          <p:cNvPr id="4" name="TextBox 3"/>
          <p:cNvSpPr txBox="1"/>
          <p:nvPr/>
        </p:nvSpPr>
        <p:spPr>
          <a:xfrm>
            <a:off x="76200" y="598944"/>
            <a:ext cx="8991600" cy="600164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400" i="1" dirty="0" smtClean="0">
                <a:latin typeface="Arial Narrow" pitchFamily="34" charset="0"/>
              </a:rPr>
              <a:t>We, then, following the holy Fathers, all with one consent, teach men to confess one and the same Son, our Lord Jesus Christ, the same </a:t>
            </a:r>
            <a:r>
              <a:rPr lang="en-US" sz="2400" i="1" u="sng" dirty="0" smtClean="0">
                <a:latin typeface="Arial Narrow" pitchFamily="34" charset="0"/>
              </a:rPr>
              <a:t>perfect in Godhead and also perfect in manhood; truly God and truly man</a:t>
            </a:r>
            <a:r>
              <a:rPr lang="en-US" sz="2400" i="1" dirty="0" smtClean="0">
                <a:latin typeface="Arial Narrow" pitchFamily="34" charset="0"/>
              </a:rPr>
              <a:t>, of a reasonable [rational] soul and body; </a:t>
            </a:r>
            <a:r>
              <a:rPr lang="en-US" sz="2400" i="1" u="sng" dirty="0" smtClean="0">
                <a:latin typeface="Arial Narrow" pitchFamily="34" charset="0"/>
              </a:rPr>
              <a:t>consubstantial with the Father according to the Godhead, and consubstantial with us according to the Manhood</a:t>
            </a:r>
            <a:r>
              <a:rPr lang="en-US" sz="2400" i="1" dirty="0" smtClean="0">
                <a:latin typeface="Arial Narrow" pitchFamily="34" charset="0"/>
              </a:rPr>
              <a:t>; in all things like unto us, without sin;</a:t>
            </a:r>
            <a:r>
              <a:rPr lang="en-US" sz="2400" dirty="0" smtClean="0">
                <a:latin typeface="Arial Narrow" pitchFamily="34" charset="0"/>
              </a:rPr>
              <a:t> </a:t>
            </a:r>
            <a:r>
              <a:rPr lang="en-US" sz="2400" i="1" dirty="0" smtClean="0">
                <a:latin typeface="Arial Narrow" pitchFamily="34" charset="0"/>
              </a:rPr>
              <a:t>begotten before all ages of the Father according to the Godhead, and in these latter days, for us and for our salvation, born of the Virgin Mary, the Mother of God, according to the Manhood; one and the same Christ, Son, Lord, only begotten</a:t>
            </a:r>
            <a:r>
              <a:rPr lang="en-US" sz="2400" i="1" u="sng" dirty="0" smtClean="0">
                <a:latin typeface="Arial Narrow" pitchFamily="34" charset="0"/>
              </a:rPr>
              <a:t>, to be acknowledged in two natures, </a:t>
            </a:r>
            <a:r>
              <a:rPr lang="en-US" sz="2400" i="1" u="sng" dirty="0" err="1" smtClean="0">
                <a:latin typeface="Arial Narrow" pitchFamily="34" charset="0"/>
              </a:rPr>
              <a:t>inconfusedly</a:t>
            </a:r>
            <a:r>
              <a:rPr lang="en-US" sz="2400" i="1" u="sng" dirty="0" smtClean="0">
                <a:latin typeface="Arial Narrow" pitchFamily="34" charset="0"/>
              </a:rPr>
              <a:t>, unchangeably, indivisibly, inseparably; the distinction of natures being by no means taken away by the union, but rather the property of each nature being preserved, and concurring in one Person and one Subsistence, not parted or divided into two persons, but one and the same Son, </a:t>
            </a:r>
            <a:r>
              <a:rPr lang="en-US" sz="2400" i="1" dirty="0" smtClean="0">
                <a:latin typeface="Arial Narrow" pitchFamily="34" charset="0"/>
              </a:rPr>
              <a:t>and only begotten, God the Word, the Lord Jesus Christ; as the prophets from the beginning [have declared] concerning Him, and the Lord Jesus Christ Himself has taught us, and the Creed of the holy Fathers has handed down to us.”</a:t>
            </a:r>
            <a:r>
              <a:rPr lang="en-US" sz="2400" dirty="0" smtClean="0">
                <a:latin typeface="Arial Narrow" pitchFamily="34" charset="0"/>
              </a:rPr>
              <a:t>  </a:t>
            </a:r>
            <a:endParaRPr lang="en-US" sz="2400" dirty="0">
              <a:latin typeface="Arial Narrow"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9600"/>
          </a:xfrm>
          <a:prstGeom prst="rect">
            <a:avLst/>
          </a:prstGeom>
          <a:blipFill>
            <a:blip r:embed="rId2" cstate="print"/>
            <a:tile tx="0" ty="0" sx="100000" sy="100000" flip="none" algn="tl"/>
          </a:bli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n>
                  <a:solidFill>
                    <a:sysClr val="windowText" lastClr="000000"/>
                  </a:solidFill>
                </a:ln>
                <a:effectLst>
                  <a:outerShdw blurRad="38100" dist="38100" dir="2700000" algn="tl">
                    <a:srgbClr val="000000">
                      <a:alpha val="43137"/>
                    </a:srgbClr>
                  </a:outerShdw>
                </a:effectLst>
                <a:latin typeface="Arial Narrow" pitchFamily="34" charset="0"/>
              </a:rPr>
              <a:t>Theological Terms: </a:t>
            </a:r>
            <a:r>
              <a:rPr lang="en-US" sz="4800" b="1" dirty="0" smtClean="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rPr>
              <a:t>HYPOSTATIC UNION</a:t>
            </a:r>
            <a:endParaRPr lang="en-US" sz="4800" b="1" dirty="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endParaRPr>
          </a:p>
        </p:txBody>
      </p:sp>
      <p:sp>
        <p:nvSpPr>
          <p:cNvPr id="4" name="TextBox 3"/>
          <p:cNvSpPr txBox="1"/>
          <p:nvPr/>
        </p:nvSpPr>
        <p:spPr>
          <a:xfrm>
            <a:off x="76200" y="657046"/>
            <a:ext cx="4495800" cy="61247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800" b="1" dirty="0" smtClean="0"/>
              <a:t>The hypostatic union is the </a:t>
            </a:r>
            <a:r>
              <a:rPr lang="en-US" sz="2800" b="1" dirty="0" smtClean="0">
                <a:latin typeface="Arial Narrow" pitchFamily="34" charset="0"/>
              </a:rPr>
              <a:t>term used to describe how God the Son, Jesus Christ, took on a human nature, yet remained fully God at the same time. Jesus always had been God, but at the incarnation Jesus became a human being. The addition of the human nature to the divine nature is Jesus, the God-man. This is the hypostatic union, Jesus Christ, one Person, fully God and fully man.</a:t>
            </a:r>
          </a:p>
        </p:txBody>
      </p:sp>
      <p:pic>
        <p:nvPicPr>
          <p:cNvPr id="43012" name="Picture 4" descr="http://www.cartoonstock.com/newscartoons/cartoonists/gbr/lowres/gbrn222l.jpg">
            <a:hlinkClick r:id="rId3"/>
          </p:cNvPr>
          <p:cNvPicPr>
            <a:picLocks noChangeAspect="1" noChangeArrowheads="1"/>
          </p:cNvPicPr>
          <p:nvPr/>
        </p:nvPicPr>
        <p:blipFill>
          <a:blip r:embed="rId4" cstate="print"/>
          <a:srcRect/>
          <a:stretch>
            <a:fillRect/>
          </a:stretch>
        </p:blipFill>
        <p:spPr bwMode="auto">
          <a:xfrm flipH="1">
            <a:off x="4724400" y="685800"/>
            <a:ext cx="4419600" cy="6172200"/>
          </a:xfrm>
          <a:prstGeom prst="rect">
            <a:avLst/>
          </a:prstGeom>
          <a:noFill/>
        </p:spPr>
      </p:pic>
      <p:sp>
        <p:nvSpPr>
          <p:cNvPr id="6" name="Rectangle 5"/>
          <p:cNvSpPr/>
          <p:nvPr/>
        </p:nvSpPr>
        <p:spPr>
          <a:xfrm>
            <a:off x="4648200" y="2286000"/>
            <a:ext cx="457200" cy="3429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4724400" y="5943600"/>
            <a:ext cx="4419600" cy="9144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38200"/>
          </a:xfrm>
          <a:prstGeom prst="rect">
            <a:avLst/>
          </a:prstGeom>
          <a:blipFill>
            <a:blip r:embed="rId2" cstate="print"/>
            <a:tile tx="0" ty="0" sx="100000" sy="100000" flip="none" algn="tl"/>
          </a:bli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a:solidFill>
                    <a:sysClr val="windowText" lastClr="000000"/>
                  </a:solidFill>
                </a:ln>
                <a:effectLst>
                  <a:outerShdw blurRad="38100" dist="38100" dir="2700000" algn="tl">
                    <a:srgbClr val="000000">
                      <a:alpha val="43137"/>
                    </a:srgbClr>
                  </a:outerShdw>
                </a:effectLst>
                <a:latin typeface="Arial Black" pitchFamily="34" charset="0"/>
              </a:rPr>
              <a:t>ILLUSTRATIONS</a:t>
            </a:r>
            <a:endParaRPr lang="en-US" sz="4800" dirty="0">
              <a:ln>
                <a:solidFill>
                  <a:sysClr val="windowText" lastClr="000000"/>
                </a:solidFill>
              </a:ln>
              <a:effectLst>
                <a:outerShdw blurRad="38100" dist="38100" dir="2700000" algn="tl">
                  <a:srgbClr val="000000">
                    <a:alpha val="43137"/>
                  </a:srgbClr>
                </a:outerShdw>
              </a:effectLst>
              <a:latin typeface="Arial Black" pitchFamily="34" charset="0"/>
            </a:endParaRPr>
          </a:p>
        </p:txBody>
      </p:sp>
      <p:sp>
        <p:nvSpPr>
          <p:cNvPr id="3" name="TextBox 2"/>
          <p:cNvSpPr txBox="1"/>
          <p:nvPr/>
        </p:nvSpPr>
        <p:spPr>
          <a:xfrm>
            <a:off x="0" y="838200"/>
            <a:ext cx="9144000" cy="1938992"/>
          </a:xfrm>
          <a:prstGeom prst="rect">
            <a:avLst/>
          </a:prstGeom>
          <a:noFill/>
        </p:spPr>
        <p:txBody>
          <a:bodyPr wrap="square" rtlCol="0">
            <a:spAutoFit/>
          </a:bodyPr>
          <a:lstStyle/>
          <a:p>
            <a:pPr marL="225425" indent="-225425">
              <a:buFont typeface="Arial" charset="0"/>
              <a:buChar char="•"/>
            </a:pPr>
            <a:r>
              <a:rPr lang="en-US" sz="2800" b="1" dirty="0" smtClean="0">
                <a:solidFill>
                  <a:schemeClr val="accent4">
                    <a:lumMod val="50000"/>
                  </a:schemeClr>
                </a:solidFill>
                <a:latin typeface="Arial Narrow" pitchFamily="34" charset="0"/>
              </a:rPr>
              <a:t>ALL illustrations of the Trinity are inadequate. </a:t>
            </a:r>
          </a:p>
          <a:p>
            <a:pPr marL="225425" indent="-225425">
              <a:buFont typeface="Arial" charset="0"/>
              <a:buChar char="•"/>
            </a:pPr>
            <a:r>
              <a:rPr lang="en-US" sz="2800" b="1" dirty="0" smtClean="0">
                <a:solidFill>
                  <a:schemeClr val="accent4">
                    <a:lumMod val="50000"/>
                  </a:schemeClr>
                </a:solidFill>
                <a:latin typeface="Arial Narrow" pitchFamily="34" charset="0"/>
              </a:rPr>
              <a:t>Be careful sharing when sharing illustrations that you do not mislead or further confuse those you are trying to convince.</a:t>
            </a:r>
          </a:p>
          <a:p>
            <a:pPr marL="225425" indent="-225425">
              <a:buFont typeface="Arial" charset="0"/>
              <a:buChar char="•"/>
            </a:pPr>
            <a:r>
              <a:rPr lang="en-US" sz="3600" b="1" dirty="0" smtClean="0">
                <a:solidFill>
                  <a:schemeClr val="accent4">
                    <a:lumMod val="50000"/>
                  </a:schemeClr>
                </a:solidFill>
                <a:latin typeface="Arial Narrow" pitchFamily="34" charset="0"/>
              </a:rPr>
              <a:t>Examples include…</a:t>
            </a:r>
            <a:endParaRPr lang="en-US" sz="3600" dirty="0" smtClean="0">
              <a:solidFill>
                <a:schemeClr val="accent4">
                  <a:lumMod val="50000"/>
                </a:schemeClr>
              </a:solidFill>
              <a:latin typeface="Arial Narrow" pitchFamily="34" charset="0"/>
            </a:endParaRPr>
          </a:p>
        </p:txBody>
      </p:sp>
      <p:pic>
        <p:nvPicPr>
          <p:cNvPr id="4098" name="Picture 2" descr="https://encrypted-tbn0.gstatic.com/images?q=tbn:ANd9GcTjam1xyEdN2Bkg6fWnpQwUKguMwAy8X1626mRImTLCvediVhd1"/>
          <p:cNvPicPr>
            <a:picLocks noChangeAspect="1" noChangeArrowheads="1"/>
          </p:cNvPicPr>
          <p:nvPr/>
        </p:nvPicPr>
        <p:blipFill>
          <a:blip r:embed="rId3" cstate="print"/>
          <a:srcRect/>
          <a:stretch>
            <a:fillRect/>
          </a:stretch>
        </p:blipFill>
        <p:spPr bwMode="auto">
          <a:xfrm>
            <a:off x="3281364" y="3124200"/>
            <a:ext cx="2728911" cy="3429000"/>
          </a:xfrm>
          <a:prstGeom prst="rect">
            <a:avLst/>
          </a:prstGeom>
          <a:solidFill>
            <a:srgbClr val="FFFFFF">
              <a:shade val="85000"/>
            </a:srgbClr>
          </a:solidFill>
          <a:ln w="88900" cap="sq">
            <a:solidFill>
              <a:srgbClr val="7030A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00" name="Picture 4" descr="http://simmonsphotography.net/blog/wp-content/uploads/2012/02/ice_water_steam1.jpg">
            <a:hlinkClick r:id="rId4"/>
          </p:cNvPr>
          <p:cNvPicPr>
            <a:picLocks noChangeAspect="1" noChangeArrowheads="1"/>
          </p:cNvPicPr>
          <p:nvPr/>
        </p:nvPicPr>
        <p:blipFill>
          <a:blip r:embed="rId5" cstate="print"/>
          <a:srcRect/>
          <a:stretch>
            <a:fillRect/>
          </a:stretch>
        </p:blipFill>
        <p:spPr bwMode="auto">
          <a:xfrm>
            <a:off x="381000" y="3124201"/>
            <a:ext cx="2667000" cy="3429000"/>
          </a:xfrm>
          <a:prstGeom prst="rect">
            <a:avLst/>
          </a:prstGeom>
          <a:solidFill>
            <a:srgbClr val="FFFFFF">
              <a:shade val="85000"/>
            </a:srgbClr>
          </a:solidFill>
          <a:ln w="88900" cap="sq">
            <a:solidFill>
              <a:srgbClr val="7030A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02" name="Picture 6" descr="http://schbiolenvsci.files.wordpress.com/2012/03/shamrock_l.jpg">
            <a:hlinkClick r:id="rId6"/>
          </p:cNvPr>
          <p:cNvPicPr>
            <a:picLocks noChangeAspect="1" noChangeArrowheads="1"/>
          </p:cNvPicPr>
          <p:nvPr/>
        </p:nvPicPr>
        <p:blipFill>
          <a:blip r:embed="rId7" cstate="print"/>
          <a:srcRect/>
          <a:stretch>
            <a:fillRect/>
          </a:stretch>
        </p:blipFill>
        <p:spPr bwMode="auto">
          <a:xfrm>
            <a:off x="6248400" y="3124200"/>
            <a:ext cx="2667000" cy="3419476"/>
          </a:xfrm>
          <a:prstGeom prst="rect">
            <a:avLst/>
          </a:prstGeom>
          <a:solidFill>
            <a:srgbClr val="FFFFFF">
              <a:shade val="85000"/>
            </a:srgbClr>
          </a:solidFill>
          <a:ln w="88900" cap="sq">
            <a:solidFill>
              <a:srgbClr val="7030A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500" fill="hold"/>
                                        <p:tgtEl>
                                          <p:spTgt spid="4100"/>
                                        </p:tgtEl>
                                        <p:attrNameLst>
                                          <p:attrName>ppt_w</p:attrName>
                                        </p:attrNameLst>
                                      </p:cBhvr>
                                      <p:tavLst>
                                        <p:tav tm="0">
                                          <p:val>
                                            <p:fltVal val="0"/>
                                          </p:val>
                                        </p:tav>
                                        <p:tav tm="100000">
                                          <p:val>
                                            <p:strVal val="#ppt_w"/>
                                          </p:val>
                                        </p:tav>
                                      </p:tavLst>
                                    </p:anim>
                                    <p:anim calcmode="lin" valueType="num">
                                      <p:cBhvr>
                                        <p:cTn id="8" dur="500" fill="hold"/>
                                        <p:tgtEl>
                                          <p:spTgt spid="4100"/>
                                        </p:tgtEl>
                                        <p:attrNameLst>
                                          <p:attrName>ppt_h</p:attrName>
                                        </p:attrNameLst>
                                      </p:cBhvr>
                                      <p:tavLst>
                                        <p:tav tm="0">
                                          <p:val>
                                            <p:fltVal val="0"/>
                                          </p:val>
                                        </p:tav>
                                        <p:tav tm="100000">
                                          <p:val>
                                            <p:strVal val="#ppt_h"/>
                                          </p:val>
                                        </p:tav>
                                      </p:tavLst>
                                    </p:anim>
                                    <p:animEffect transition="in" filter="fade">
                                      <p:cBhvr>
                                        <p:cTn id="9" dur="500"/>
                                        <p:tgtEl>
                                          <p:spTgt spid="4100"/>
                                        </p:tgtEl>
                                      </p:cBhvr>
                                    </p:animEffect>
                                  </p:childTnLst>
                                </p:cTn>
                              </p:par>
                              <p:par>
                                <p:cTn id="10" presetID="8" presetClass="emph" presetSubtype="0" fill="hold" nodeType="withEffect">
                                  <p:stCondLst>
                                    <p:cond delay="0"/>
                                  </p:stCondLst>
                                  <p:childTnLst>
                                    <p:animRot by="21600000">
                                      <p:cBhvr>
                                        <p:cTn id="11" dur="500" fill="hold"/>
                                        <p:tgtEl>
                                          <p:spTgt spid="4100"/>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nodeType="clickEffect">
                                  <p:stCondLst>
                                    <p:cond delay="0"/>
                                  </p:stCondLst>
                                  <p:childTnLst>
                                    <p:set>
                                      <p:cBhvr>
                                        <p:cTn id="15" dur="1" fill="hold">
                                          <p:stCondLst>
                                            <p:cond delay="0"/>
                                          </p:stCondLst>
                                        </p:cTn>
                                        <p:tgtEl>
                                          <p:spTgt spid="4098"/>
                                        </p:tgtEl>
                                        <p:attrNameLst>
                                          <p:attrName>style.visibility</p:attrName>
                                        </p:attrNameLst>
                                      </p:cBhvr>
                                      <p:to>
                                        <p:strVal val="visible"/>
                                      </p:to>
                                    </p:set>
                                    <p:anim calcmode="lin" valueType="num">
                                      <p:cBhvr>
                                        <p:cTn id="16" dur="500" fill="hold"/>
                                        <p:tgtEl>
                                          <p:spTgt spid="4098"/>
                                        </p:tgtEl>
                                        <p:attrNameLst>
                                          <p:attrName>ppt_w</p:attrName>
                                        </p:attrNameLst>
                                      </p:cBhvr>
                                      <p:tavLst>
                                        <p:tav tm="0">
                                          <p:val>
                                            <p:fltVal val="0"/>
                                          </p:val>
                                        </p:tav>
                                        <p:tav tm="100000">
                                          <p:val>
                                            <p:strVal val="#ppt_w"/>
                                          </p:val>
                                        </p:tav>
                                      </p:tavLst>
                                    </p:anim>
                                    <p:anim calcmode="lin" valueType="num">
                                      <p:cBhvr>
                                        <p:cTn id="17" dur="500" fill="hold"/>
                                        <p:tgtEl>
                                          <p:spTgt spid="4098"/>
                                        </p:tgtEl>
                                        <p:attrNameLst>
                                          <p:attrName>ppt_h</p:attrName>
                                        </p:attrNameLst>
                                      </p:cBhvr>
                                      <p:tavLst>
                                        <p:tav tm="0">
                                          <p:val>
                                            <p:fltVal val="0"/>
                                          </p:val>
                                        </p:tav>
                                        <p:tav tm="100000">
                                          <p:val>
                                            <p:strVal val="#ppt_h"/>
                                          </p:val>
                                        </p:tav>
                                      </p:tavLst>
                                    </p:anim>
                                    <p:animEffect transition="in" filter="fade">
                                      <p:cBhvr>
                                        <p:cTn id="18" dur="500"/>
                                        <p:tgtEl>
                                          <p:spTgt spid="4098"/>
                                        </p:tgtEl>
                                      </p:cBhvr>
                                    </p:animEffect>
                                  </p:childTnLst>
                                </p:cTn>
                              </p:par>
                              <p:par>
                                <p:cTn id="19" presetID="8" presetClass="emph" presetSubtype="0" fill="hold" nodeType="withEffect">
                                  <p:stCondLst>
                                    <p:cond delay="0"/>
                                  </p:stCondLst>
                                  <p:childTnLst>
                                    <p:animRot by="21600000">
                                      <p:cBhvr>
                                        <p:cTn id="20" dur="500" fill="hold"/>
                                        <p:tgtEl>
                                          <p:spTgt spid="4098"/>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4102"/>
                                        </p:tgtEl>
                                        <p:attrNameLst>
                                          <p:attrName>style.visibility</p:attrName>
                                        </p:attrNameLst>
                                      </p:cBhvr>
                                      <p:to>
                                        <p:strVal val="visible"/>
                                      </p:to>
                                    </p:set>
                                    <p:anim calcmode="lin" valueType="num">
                                      <p:cBhvr>
                                        <p:cTn id="25" dur="500" fill="hold"/>
                                        <p:tgtEl>
                                          <p:spTgt spid="4102"/>
                                        </p:tgtEl>
                                        <p:attrNameLst>
                                          <p:attrName>ppt_w</p:attrName>
                                        </p:attrNameLst>
                                      </p:cBhvr>
                                      <p:tavLst>
                                        <p:tav tm="0">
                                          <p:val>
                                            <p:fltVal val="0"/>
                                          </p:val>
                                        </p:tav>
                                        <p:tav tm="100000">
                                          <p:val>
                                            <p:strVal val="#ppt_w"/>
                                          </p:val>
                                        </p:tav>
                                      </p:tavLst>
                                    </p:anim>
                                    <p:anim calcmode="lin" valueType="num">
                                      <p:cBhvr>
                                        <p:cTn id="26" dur="500" fill="hold"/>
                                        <p:tgtEl>
                                          <p:spTgt spid="4102"/>
                                        </p:tgtEl>
                                        <p:attrNameLst>
                                          <p:attrName>ppt_h</p:attrName>
                                        </p:attrNameLst>
                                      </p:cBhvr>
                                      <p:tavLst>
                                        <p:tav tm="0">
                                          <p:val>
                                            <p:fltVal val="0"/>
                                          </p:val>
                                        </p:tav>
                                        <p:tav tm="100000">
                                          <p:val>
                                            <p:strVal val="#ppt_h"/>
                                          </p:val>
                                        </p:tav>
                                      </p:tavLst>
                                    </p:anim>
                                    <p:animEffect transition="in" filter="fade">
                                      <p:cBhvr>
                                        <p:cTn id="27" dur="500"/>
                                        <p:tgtEl>
                                          <p:spTgt spid="4102"/>
                                        </p:tgtEl>
                                      </p:cBhvr>
                                    </p:animEffect>
                                  </p:childTnLst>
                                </p:cTn>
                              </p:par>
                              <p:par>
                                <p:cTn id="28" presetID="8" presetClass="emph" presetSubtype="0" fill="hold" nodeType="withEffect">
                                  <p:stCondLst>
                                    <p:cond delay="0"/>
                                  </p:stCondLst>
                                  <p:childTnLst>
                                    <p:animRot by="21600000">
                                      <p:cBhvr>
                                        <p:cTn id="29" dur="500" fill="hold"/>
                                        <p:tgtEl>
                                          <p:spTgt spid="410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38200"/>
          </a:xfrm>
          <a:prstGeom prst="rect">
            <a:avLst/>
          </a:prstGeom>
          <a:blipFill>
            <a:blip r:embed="rId2" cstate="print"/>
            <a:tile tx="0" ty="0" sx="100000" sy="100000" flip="none" algn="tl"/>
          </a:bli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a:solidFill>
                    <a:sysClr val="windowText" lastClr="000000"/>
                  </a:solidFill>
                </a:ln>
                <a:effectLst>
                  <a:outerShdw blurRad="38100" dist="38100" dir="2700000" algn="tl">
                    <a:srgbClr val="000000">
                      <a:alpha val="43137"/>
                    </a:srgbClr>
                  </a:outerShdw>
                </a:effectLst>
                <a:latin typeface="Arial Black" pitchFamily="34" charset="0"/>
              </a:rPr>
              <a:t>ILLUSTRATIONS</a:t>
            </a:r>
            <a:endParaRPr lang="en-US" sz="4800" dirty="0">
              <a:ln>
                <a:solidFill>
                  <a:sysClr val="windowText" lastClr="000000"/>
                </a:solidFill>
              </a:ln>
              <a:effectLst>
                <a:outerShdw blurRad="38100" dist="38100" dir="2700000" algn="tl">
                  <a:srgbClr val="000000">
                    <a:alpha val="43137"/>
                  </a:srgbClr>
                </a:outerShdw>
              </a:effectLst>
              <a:latin typeface="Arial Black" pitchFamily="34" charset="0"/>
            </a:endParaRPr>
          </a:p>
        </p:txBody>
      </p:sp>
      <p:sp>
        <p:nvSpPr>
          <p:cNvPr id="3" name="TextBox 2"/>
          <p:cNvSpPr txBox="1"/>
          <p:nvPr/>
        </p:nvSpPr>
        <p:spPr>
          <a:xfrm>
            <a:off x="0" y="838200"/>
            <a:ext cx="9144000" cy="584775"/>
          </a:xfrm>
          <a:prstGeom prst="rect">
            <a:avLst/>
          </a:prstGeom>
          <a:noFill/>
        </p:spPr>
        <p:txBody>
          <a:bodyPr wrap="square" rtlCol="0">
            <a:spAutoFit/>
          </a:bodyPr>
          <a:lstStyle/>
          <a:p>
            <a:pPr>
              <a:buFont typeface="Arial" charset="0"/>
              <a:buChar char="•"/>
            </a:pPr>
            <a:r>
              <a:rPr lang="en-US" sz="3200" b="1" dirty="0" smtClean="0">
                <a:solidFill>
                  <a:schemeClr val="accent4">
                    <a:lumMod val="50000"/>
                  </a:schemeClr>
                </a:solidFill>
                <a:latin typeface="Arial Narrow" pitchFamily="34" charset="0"/>
              </a:rPr>
              <a:t>One of the better illustrations… </a:t>
            </a:r>
            <a:endParaRPr lang="en-US" sz="3200" dirty="0" smtClean="0">
              <a:solidFill>
                <a:schemeClr val="accent4">
                  <a:lumMod val="50000"/>
                </a:schemeClr>
              </a:solidFill>
              <a:latin typeface="Arial Narrow" pitchFamily="34" charset="0"/>
            </a:endParaRPr>
          </a:p>
        </p:txBody>
      </p:sp>
      <p:pic>
        <p:nvPicPr>
          <p:cNvPr id="1028" name="Picture 4" descr="https://shellyremovals.com.au/uploads/products/small-box-cube-300.jpg">
            <a:hlinkClick r:id="rId3"/>
          </p:cNvPr>
          <p:cNvPicPr>
            <a:picLocks noChangeAspect="1" noChangeArrowheads="1"/>
          </p:cNvPicPr>
          <p:nvPr/>
        </p:nvPicPr>
        <p:blipFill>
          <a:blip r:embed="rId4" cstate="print"/>
          <a:srcRect/>
          <a:stretch>
            <a:fillRect/>
          </a:stretch>
        </p:blipFill>
        <p:spPr bwMode="auto">
          <a:xfrm>
            <a:off x="381000" y="1676400"/>
            <a:ext cx="5181600" cy="4239492"/>
          </a:xfrm>
          <a:prstGeom prst="rect">
            <a:avLst/>
          </a:prstGeom>
          <a:noFill/>
        </p:spPr>
      </p:pic>
      <p:sp>
        <p:nvSpPr>
          <p:cNvPr id="6" name="Left-Right Arrow 5"/>
          <p:cNvSpPr/>
          <p:nvPr/>
        </p:nvSpPr>
        <p:spPr>
          <a:xfrm rot="16200000">
            <a:off x="-228600" y="3581400"/>
            <a:ext cx="2057400" cy="685800"/>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HEIGHT</a:t>
            </a:r>
            <a:endParaRPr lang="en-US" dirty="0">
              <a:solidFill>
                <a:srgbClr val="FFFF00"/>
              </a:solidFill>
              <a:effectLst>
                <a:outerShdw blurRad="38100" dist="38100" dir="2700000" algn="tl">
                  <a:srgbClr val="000000">
                    <a:alpha val="43137"/>
                  </a:srgbClr>
                </a:outerShdw>
              </a:effectLst>
            </a:endParaRPr>
          </a:p>
        </p:txBody>
      </p:sp>
      <p:sp>
        <p:nvSpPr>
          <p:cNvPr id="7" name="Left-Right Arrow 6"/>
          <p:cNvSpPr/>
          <p:nvPr/>
        </p:nvSpPr>
        <p:spPr>
          <a:xfrm rot="808812">
            <a:off x="1116496" y="5351801"/>
            <a:ext cx="2195082" cy="685800"/>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WIDTH</a:t>
            </a:r>
            <a:endParaRPr lang="en-US" dirty="0">
              <a:solidFill>
                <a:srgbClr val="FFFF00"/>
              </a:solidFill>
              <a:effectLst>
                <a:outerShdw blurRad="38100" dist="38100" dir="2700000" algn="tl">
                  <a:srgbClr val="000000">
                    <a:alpha val="43137"/>
                  </a:srgbClr>
                </a:outerShdw>
              </a:effectLst>
            </a:endParaRPr>
          </a:p>
        </p:txBody>
      </p:sp>
      <p:sp>
        <p:nvSpPr>
          <p:cNvPr id="8" name="Left-Right Arrow 7"/>
          <p:cNvSpPr/>
          <p:nvPr/>
        </p:nvSpPr>
        <p:spPr>
          <a:xfrm rot="19346428">
            <a:off x="3175764" y="5088264"/>
            <a:ext cx="2254563" cy="685800"/>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DEPTH</a:t>
            </a:r>
            <a:endParaRPr lang="en-US" dirty="0">
              <a:solidFill>
                <a:srgbClr val="FFFF00"/>
              </a:solidFill>
              <a:effectLst>
                <a:outerShdw blurRad="38100" dist="38100" dir="2700000" algn="tl">
                  <a:srgbClr val="000000">
                    <a:alpha val="43137"/>
                  </a:srgbClr>
                </a:outerShdw>
              </a:effectLst>
            </a:endParaRPr>
          </a:p>
        </p:txBody>
      </p:sp>
      <p:sp>
        <p:nvSpPr>
          <p:cNvPr id="10" name="TextBox 9"/>
          <p:cNvSpPr txBox="1"/>
          <p:nvPr/>
        </p:nvSpPr>
        <p:spPr>
          <a:xfrm>
            <a:off x="5105400" y="1371600"/>
            <a:ext cx="4038600" cy="3200876"/>
          </a:xfrm>
          <a:prstGeom prst="rect">
            <a:avLst/>
          </a:prstGeom>
          <a:noFill/>
        </p:spPr>
        <p:txBody>
          <a:bodyPr wrap="square" rtlCol="0">
            <a:spAutoFit/>
          </a:bodyPr>
          <a:lstStyle/>
          <a:p>
            <a:pPr>
              <a:buFont typeface="Arial" charset="0"/>
              <a:buChar char="•"/>
            </a:pPr>
            <a:r>
              <a:rPr lang="en-US" sz="3200" b="1" dirty="0" smtClean="0">
                <a:solidFill>
                  <a:schemeClr val="accent4">
                    <a:lumMod val="50000"/>
                  </a:schemeClr>
                </a:solidFill>
                <a:latin typeface="Arial Narrow" pitchFamily="34" charset="0"/>
              </a:rPr>
              <a:t>Height is not Depth</a:t>
            </a:r>
          </a:p>
          <a:p>
            <a:pPr>
              <a:buFont typeface="Arial" charset="0"/>
              <a:buChar char="•"/>
            </a:pPr>
            <a:r>
              <a:rPr lang="en-US" sz="3200" b="1" dirty="0" smtClean="0">
                <a:solidFill>
                  <a:schemeClr val="accent4">
                    <a:lumMod val="50000"/>
                  </a:schemeClr>
                </a:solidFill>
                <a:latin typeface="Arial Narrow" pitchFamily="34" charset="0"/>
              </a:rPr>
              <a:t>Depth is not Width</a:t>
            </a:r>
          </a:p>
          <a:p>
            <a:pPr>
              <a:buFont typeface="Arial" charset="0"/>
              <a:buChar char="•"/>
            </a:pPr>
            <a:r>
              <a:rPr lang="en-US" sz="3200" b="1" dirty="0" smtClean="0">
                <a:solidFill>
                  <a:schemeClr val="accent4">
                    <a:lumMod val="50000"/>
                  </a:schemeClr>
                </a:solidFill>
                <a:latin typeface="Arial Narrow" pitchFamily="34" charset="0"/>
              </a:rPr>
              <a:t>Width is not Height</a:t>
            </a:r>
          </a:p>
          <a:p>
            <a:pPr>
              <a:buFont typeface="Arial" charset="0"/>
              <a:buChar char="•"/>
            </a:pPr>
            <a:endParaRPr lang="en-US" sz="1000" b="1" dirty="0" smtClean="0">
              <a:solidFill>
                <a:schemeClr val="accent4">
                  <a:lumMod val="50000"/>
                </a:schemeClr>
              </a:solidFill>
              <a:latin typeface="Arial Narrow" pitchFamily="34" charset="0"/>
            </a:endParaRPr>
          </a:p>
          <a:p>
            <a:pPr algn="ctr">
              <a:buFont typeface="Arial" charset="0"/>
              <a:buChar char="•"/>
            </a:pPr>
            <a:r>
              <a:rPr lang="en-US" sz="3200" b="1" dirty="0" smtClean="0">
                <a:solidFill>
                  <a:schemeClr val="accent4">
                    <a:lumMod val="50000"/>
                  </a:schemeClr>
                </a:solidFill>
                <a:latin typeface="Arial Narrow" pitchFamily="34" charset="0"/>
              </a:rPr>
              <a:t>Take ANY of the 3  away and ALL 3 disappear</a:t>
            </a:r>
            <a:endParaRPr lang="en-US" sz="3200" dirty="0" smtClean="0">
              <a:solidFill>
                <a:schemeClr val="accent4">
                  <a:lumMod val="50000"/>
                </a:schemeClr>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12"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0">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 calcmode="lin" valueType="num">
                                      <p:cBhvr additive="base">
                                        <p:cTn id="27" dur="500" fill="hold"/>
                                        <p:tgtEl>
                                          <p:spTgt spid="10">
                                            <p:txEl>
                                              <p:pRg st="1" end="1"/>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0">
                                            <p:txEl>
                                              <p:pRg st="1" end="1"/>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 calcmode="lin" valueType="num">
                                      <p:cBhvr additive="base">
                                        <p:cTn id="31" dur="500" fill="hold"/>
                                        <p:tgtEl>
                                          <p:spTgt spid="10">
                                            <p:txEl>
                                              <p:pRg st="2" end="2"/>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 calcmode="lin" valueType="num">
                                      <p:cBhvr additive="base">
                                        <p:cTn id="37"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524000"/>
          </a:xfrm>
          <a:prstGeom prst="rect">
            <a:avLst/>
          </a:prstGeom>
          <a:blipFill>
            <a:blip r:embed="rId2" cstate="print"/>
            <a:tile tx="0" ty="0" sx="100000" sy="100000" flip="none" algn="tl"/>
          </a:bli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a:solidFill>
                    <a:sysClr val="windowText" lastClr="000000"/>
                  </a:solidFill>
                </a:ln>
                <a:effectLst>
                  <a:outerShdw blurRad="38100" dist="38100" dir="2700000" algn="tl">
                    <a:srgbClr val="000000">
                      <a:alpha val="43137"/>
                    </a:srgbClr>
                  </a:outerShdw>
                </a:effectLst>
                <a:latin typeface="Arial Black" pitchFamily="34" charset="0"/>
              </a:rPr>
              <a:t>TEACHING CHILDREN ABOUT THE TRINITY</a:t>
            </a:r>
            <a:endParaRPr lang="en-US" sz="4800" dirty="0">
              <a:ln>
                <a:solidFill>
                  <a:sysClr val="windowText" lastClr="000000"/>
                </a:solidFill>
              </a:ln>
              <a:effectLst>
                <a:outerShdw blurRad="38100" dist="38100" dir="2700000" algn="tl">
                  <a:srgbClr val="000000">
                    <a:alpha val="43137"/>
                  </a:srgbClr>
                </a:outerShdw>
              </a:effectLst>
              <a:latin typeface="Arial Black" pitchFamily="34" charset="0"/>
            </a:endParaRPr>
          </a:p>
        </p:txBody>
      </p:sp>
      <p:sp>
        <p:nvSpPr>
          <p:cNvPr id="3" name="TextBox 2"/>
          <p:cNvSpPr txBox="1"/>
          <p:nvPr/>
        </p:nvSpPr>
        <p:spPr>
          <a:xfrm>
            <a:off x="0" y="1524000"/>
            <a:ext cx="9144000" cy="5262979"/>
          </a:xfrm>
          <a:prstGeom prst="rect">
            <a:avLst/>
          </a:prstGeom>
          <a:noFill/>
        </p:spPr>
        <p:txBody>
          <a:bodyPr wrap="square" rtlCol="0">
            <a:spAutoFit/>
          </a:bodyPr>
          <a:lstStyle/>
          <a:p>
            <a:pPr marL="120650" indent="-120650"/>
            <a:r>
              <a:rPr lang="en-US" sz="2800" b="1" dirty="0" smtClean="0">
                <a:latin typeface="Arial Narrow" pitchFamily="34" charset="0"/>
              </a:rPr>
              <a:t>1. Read the Bible with your children:</a:t>
            </a:r>
            <a:r>
              <a:rPr lang="en-US" sz="2800" dirty="0" smtClean="0">
                <a:latin typeface="Arial Narrow" pitchFamily="34" charset="0"/>
              </a:rPr>
              <a:t> Expose children to the Bible and let the truth of the Triune God soak into them via the Bible’s stories, letters, songs, and dialogues, they will gradually absorb the truth that God is one, but exists in three persons.</a:t>
            </a:r>
          </a:p>
          <a:p>
            <a:pPr marL="120650" indent="-120650"/>
            <a:r>
              <a:rPr lang="en-US" sz="2800" b="1" dirty="0" smtClean="0">
                <a:latin typeface="Arial Narrow" pitchFamily="34" charset="0"/>
              </a:rPr>
              <a:t>2. Encourage your children to experience the Trinity</a:t>
            </a:r>
            <a:r>
              <a:rPr lang="en-US" sz="2800" b="1" smtClean="0">
                <a:latin typeface="Arial Narrow" pitchFamily="34" charset="0"/>
              </a:rPr>
              <a:t>:</a:t>
            </a:r>
            <a:r>
              <a:rPr lang="en-US" sz="2800" smtClean="0">
                <a:latin typeface="Arial Narrow" pitchFamily="34" charset="0"/>
              </a:rPr>
              <a:t> I encourage </a:t>
            </a:r>
            <a:r>
              <a:rPr lang="en-US" sz="2800" dirty="0" smtClean="0">
                <a:latin typeface="Arial Narrow" pitchFamily="34" charset="0"/>
              </a:rPr>
              <a:t>my children to speak to each of the three persons of the Trinity and to build a relationship with each of them together.</a:t>
            </a:r>
          </a:p>
          <a:p>
            <a:pPr marL="120650" indent="-120650"/>
            <a:r>
              <a:rPr lang="en-US" sz="2800" b="1" dirty="0" smtClean="0">
                <a:latin typeface="Arial Narrow" pitchFamily="34" charset="0"/>
              </a:rPr>
              <a:t>3. Focus your children on Christ:</a:t>
            </a:r>
            <a:r>
              <a:rPr lang="en-US" sz="2800" dirty="0" smtClean="0">
                <a:latin typeface="Arial Narrow" pitchFamily="34" charset="0"/>
              </a:rPr>
              <a:t> Jesus is God’s image and the one who communicates God (John 1:18). As He is the only way to God, the more we know Christ, the more we will know His Father and His Spirit. In John’s Gospel Jesus speaks of His relationship to His Father and His Spirit in the most simple yet profound words.</a:t>
            </a:r>
            <a:endParaRPr lang="en-US" sz="2400" dirty="0" smtClean="0">
              <a:solidFill>
                <a:schemeClr val="accent4">
                  <a:lumMod val="50000"/>
                </a:schemeClr>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524000"/>
          </a:xfrm>
          <a:prstGeom prst="rect">
            <a:avLst/>
          </a:prstGeom>
          <a:blipFill>
            <a:blip r:embed="rId2" cstate="print"/>
            <a:tile tx="0" ty="0" sx="100000" sy="100000" flip="none" algn="tl"/>
          </a:bli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a:solidFill>
                    <a:sysClr val="windowText" lastClr="000000"/>
                  </a:solidFill>
                </a:ln>
                <a:effectLst>
                  <a:outerShdw blurRad="38100" dist="38100" dir="2700000" algn="tl">
                    <a:srgbClr val="000000">
                      <a:alpha val="43137"/>
                    </a:srgbClr>
                  </a:outerShdw>
                </a:effectLst>
                <a:latin typeface="Arial Black" pitchFamily="34" charset="0"/>
              </a:rPr>
              <a:t>TEACHING CHILDREN ABOUT THE TRINITY</a:t>
            </a:r>
            <a:endParaRPr lang="en-US" sz="4800" dirty="0">
              <a:ln>
                <a:solidFill>
                  <a:sysClr val="windowText" lastClr="000000"/>
                </a:solidFill>
              </a:ln>
              <a:effectLst>
                <a:outerShdw blurRad="38100" dist="38100" dir="2700000" algn="tl">
                  <a:srgbClr val="000000">
                    <a:alpha val="43137"/>
                  </a:srgbClr>
                </a:outerShdw>
              </a:effectLst>
              <a:latin typeface="Arial Black" pitchFamily="34" charset="0"/>
            </a:endParaRPr>
          </a:p>
        </p:txBody>
      </p:sp>
      <p:sp>
        <p:nvSpPr>
          <p:cNvPr id="3" name="TextBox 2"/>
          <p:cNvSpPr txBox="1"/>
          <p:nvPr/>
        </p:nvSpPr>
        <p:spPr>
          <a:xfrm>
            <a:off x="0" y="1524000"/>
            <a:ext cx="9144000" cy="4832092"/>
          </a:xfrm>
          <a:prstGeom prst="rect">
            <a:avLst/>
          </a:prstGeom>
          <a:noFill/>
        </p:spPr>
        <p:txBody>
          <a:bodyPr wrap="square" rtlCol="0">
            <a:spAutoFit/>
          </a:bodyPr>
          <a:lstStyle/>
          <a:p>
            <a:pPr marL="120650" indent="-120650"/>
            <a:r>
              <a:rPr lang="en-US" sz="2800" b="1" dirty="0" smtClean="0">
                <a:latin typeface="Arial Narrow" pitchFamily="34" charset="0"/>
              </a:rPr>
              <a:t>4. Pray for your children:</a:t>
            </a:r>
            <a:r>
              <a:rPr lang="en-US" sz="2800" dirty="0" smtClean="0">
                <a:latin typeface="Arial Narrow" pitchFamily="34" charset="0"/>
              </a:rPr>
              <a:t> Without the illumination of the Holy Spirit they will never understand God. They need their eyes opened, their minds renewed, and their hearts changed. No amount of our instruction can substitute for that. And while you’re at it, pray for faith to believe that God can teach our children the most complex truths far more effectively than we can.</a:t>
            </a:r>
          </a:p>
          <a:p>
            <a:pPr marL="120650" indent="-120650"/>
            <a:r>
              <a:rPr lang="en-US" sz="2800" b="1" dirty="0" smtClean="0">
                <a:latin typeface="Arial Narrow" pitchFamily="34" charset="0"/>
              </a:rPr>
              <a:t>5. Excite our children:</a:t>
            </a:r>
            <a:r>
              <a:rPr lang="en-US" sz="2800" dirty="0" smtClean="0">
                <a:latin typeface="Arial Narrow" pitchFamily="34" charset="0"/>
              </a:rPr>
              <a:t> By the way you talk about God, worship God, and serve God, communicate to your children just how wonderful God is and how much you enjoy knowing Him and loving Him. If we are passionate and enthusiastic about knowing God, our children will catch that from us and be motivated to seek Him for themselves.</a:t>
            </a:r>
            <a:r>
              <a:rPr lang="en-US" sz="2800" b="1" dirty="0" smtClean="0">
                <a:solidFill>
                  <a:schemeClr val="accent4">
                    <a:lumMod val="50000"/>
                  </a:schemeClr>
                </a:solidFill>
                <a:latin typeface="Arial Narrow" pitchFamily="34" charset="0"/>
              </a:rPr>
              <a:t> </a:t>
            </a:r>
            <a:endParaRPr lang="en-US" sz="2400" dirty="0" smtClean="0">
              <a:solidFill>
                <a:schemeClr val="accent4">
                  <a:lumMod val="50000"/>
                </a:schemeClr>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1143000"/>
          <a:ext cx="9144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p:cNvSpPr txBox="1">
            <a:spLocks/>
          </p:cNvSpPr>
          <p:nvPr/>
        </p:nvSpPr>
        <p:spPr>
          <a:xfrm>
            <a:off x="0" y="5867400"/>
            <a:ext cx="9144000" cy="990600"/>
          </a:xfrm>
          <a:prstGeom prst="rect">
            <a:avLst/>
          </a:prstGeom>
          <a:solidFill>
            <a:schemeClr val="tx1"/>
          </a:solidFill>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smtClean="0">
                <a:ln w="18415" cmpd="sng">
                  <a:solidFill>
                    <a:sysClr val="windowText" lastClr="000000"/>
                  </a:solidFill>
                  <a:prstDash val="solid"/>
                </a:ln>
                <a:solidFill>
                  <a:srgbClr val="00B0F0"/>
                </a:solidFill>
                <a:effectLst>
                  <a:outerShdw blurRad="63500" dir="3600000" algn="tl" rotWithShape="0">
                    <a:srgbClr val="000000">
                      <a:alpha val="70000"/>
                    </a:srgbClr>
                  </a:outerShdw>
                </a:effectLst>
                <a:uLnTx/>
                <a:uFillTx/>
                <a:latin typeface="Arial Black" pitchFamily="34" charset="0"/>
                <a:ea typeface="+mj-ea"/>
                <a:cs typeface="+mj-cs"/>
              </a:rPr>
              <a:t>GOD THE 3 in 1</a:t>
            </a:r>
            <a:endParaRPr kumimoji="0" lang="en-US" sz="7200" b="1" i="0" u="none" strike="noStrike" kern="1200" cap="none" spc="0" normalizeH="0" baseline="0" noProof="0" dirty="0">
              <a:ln w="18415" cmpd="sng">
                <a:solidFill>
                  <a:sysClr val="windowText" lastClr="000000"/>
                </a:solidFill>
                <a:prstDash val="solid"/>
              </a:ln>
              <a:solidFill>
                <a:srgbClr val="00B0F0"/>
              </a:solidFill>
              <a:effectLst>
                <a:outerShdw blurRad="63500" dir="3600000" algn="tl" rotWithShape="0">
                  <a:srgbClr val="000000">
                    <a:alpha val="70000"/>
                  </a:srgbClr>
                </a:outerShdw>
              </a:effectLst>
              <a:uLnTx/>
              <a:uFillTx/>
              <a:latin typeface="Arial Black" pitchFamily="34" charset="0"/>
              <a:ea typeface="+mj-ea"/>
              <a:cs typeface="+mj-cs"/>
            </a:endParaRPr>
          </a:p>
        </p:txBody>
      </p:sp>
      <p:sp>
        <p:nvSpPr>
          <p:cNvPr id="4" name="Title 1"/>
          <p:cNvSpPr txBox="1">
            <a:spLocks/>
          </p:cNvSpPr>
          <p:nvPr/>
        </p:nvSpPr>
        <p:spPr>
          <a:xfrm>
            <a:off x="0" y="0"/>
            <a:ext cx="9144000" cy="990600"/>
          </a:xfrm>
          <a:prstGeom prst="rect">
            <a:avLst/>
          </a:prstGeom>
          <a:solidFill>
            <a:schemeClr val="tx1"/>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smtClean="0">
                <a:ln w="18415" cmpd="sng">
                  <a:solidFill>
                    <a:sysClr val="windowText" lastClr="000000"/>
                  </a:solidFill>
                  <a:prstDash val="solid"/>
                </a:ln>
                <a:solidFill>
                  <a:srgbClr val="00B0F0"/>
                </a:solidFill>
                <a:effectLst>
                  <a:outerShdw blurRad="63500" dir="3600000" algn="tl" rotWithShape="0">
                    <a:srgbClr val="000000">
                      <a:alpha val="70000"/>
                    </a:srgbClr>
                  </a:outerShdw>
                </a:effectLst>
                <a:uLnTx/>
                <a:uFillTx/>
                <a:latin typeface="Arial Black" pitchFamily="34" charset="0"/>
                <a:ea typeface="+mj-ea"/>
                <a:cs typeface="+mj-cs"/>
              </a:rPr>
              <a:t>TRINITY</a:t>
            </a:r>
            <a:endParaRPr kumimoji="0" lang="en-US" sz="7200" b="1" i="0" u="none" strike="noStrike" kern="1200" cap="none" spc="0" normalizeH="0" baseline="0" noProof="0" dirty="0">
              <a:ln w="18415" cmpd="sng">
                <a:solidFill>
                  <a:sysClr val="windowText" lastClr="000000"/>
                </a:solidFill>
                <a:prstDash val="solid"/>
              </a:ln>
              <a:solidFill>
                <a:srgbClr val="00B0F0"/>
              </a:solidFill>
              <a:effectLst>
                <a:outerShdw blurRad="63500" dir="3600000" algn="tl" rotWithShape="0">
                  <a:srgbClr val="000000">
                    <a:alpha val="70000"/>
                  </a:srgbClr>
                </a:outerShdw>
              </a:effectLst>
              <a:uLnTx/>
              <a:uFillTx/>
              <a:latin typeface="Arial Black" pitchFamily="34" charset="0"/>
              <a:ea typeface="+mj-ea"/>
              <a:cs typeface="+mj-cs"/>
            </a:endParaRPr>
          </a:p>
        </p:txBody>
      </p:sp>
      <p:pic>
        <p:nvPicPr>
          <p:cNvPr id="5" name="Picture 2" descr="http://www.designfreebies.org/wp-content/uploads/2010/03/contemporary-christian-wallpapers-26.jpg"/>
          <p:cNvPicPr>
            <a:picLocks noChangeAspect="1" noChangeArrowheads="1"/>
          </p:cNvPicPr>
          <p:nvPr/>
        </p:nvPicPr>
        <p:blipFill>
          <a:blip r:embed="rId7" cstate="print"/>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rot="830186">
            <a:off x="464821" y="714971"/>
            <a:ext cx="6154916" cy="14478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9600" b="1" dirty="0" smtClean="0">
                <a:ln w="31550" cmpd="sng">
                  <a:solidFill>
                    <a:schemeClr val="tx2">
                      <a:lumMod val="40000"/>
                      <a:lumOff val="60000"/>
                    </a:schemeClr>
                  </a:solidFill>
                  <a:prstDash val="solid"/>
                </a:ln>
                <a:solidFill>
                  <a:srgbClr val="FFFFFF"/>
                </a:solidFill>
                <a:effectLst>
                  <a:glow rad="228600">
                    <a:schemeClr val="accent5">
                      <a:satMod val="175000"/>
                      <a:alpha val="40000"/>
                    </a:schemeClr>
                  </a:glow>
                  <a:outerShdw blurRad="41275" dist="12700" dir="12000000" algn="tl" rotWithShape="0">
                    <a:srgbClr val="000000">
                      <a:alpha val="40000"/>
                    </a:srgbClr>
                  </a:outerShdw>
                </a:effectLst>
                <a:latin typeface="David" pitchFamily="34" charset="-79"/>
                <a:cs typeface="David" pitchFamily="34" charset="-79"/>
              </a:rPr>
              <a:t>TRINITY</a:t>
            </a:r>
          </a:p>
        </p:txBody>
      </p:sp>
      <p:sp>
        <p:nvSpPr>
          <p:cNvPr id="7" name="Rectangle 6"/>
          <p:cNvSpPr/>
          <p:nvPr/>
        </p:nvSpPr>
        <p:spPr>
          <a:xfrm>
            <a:off x="304800" y="3962400"/>
            <a:ext cx="3886200" cy="25908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buFont typeface="Arial" pitchFamily="34" charset="0"/>
              <a:buChar char="•"/>
            </a:pPr>
            <a:r>
              <a:rPr lang="en-US" sz="4000" dirty="0" smtClean="0">
                <a:ln>
                  <a:solidFill>
                    <a:schemeClr val="tx2">
                      <a:lumMod val="40000"/>
                      <a:lumOff val="60000"/>
                    </a:schemeClr>
                  </a:solidFill>
                </a:ln>
                <a:solidFill>
                  <a:schemeClr val="bg1"/>
                </a:solidFill>
                <a:effectLst>
                  <a:glow rad="63500">
                    <a:schemeClr val="accent5">
                      <a:satMod val="175000"/>
                      <a:alpha val="40000"/>
                    </a:schemeClr>
                  </a:glow>
                  <a:outerShdw blurRad="38100" dist="38100" dir="2700000" algn="tl">
                    <a:srgbClr val="000000">
                      <a:alpha val="43137"/>
                    </a:srgbClr>
                  </a:outerShdw>
                </a:effectLst>
                <a:latin typeface="David" pitchFamily="34" charset="-79"/>
                <a:cs typeface="David" pitchFamily="34" charset="-79"/>
              </a:rPr>
              <a:t> God the Father</a:t>
            </a:r>
          </a:p>
          <a:p>
            <a:pPr>
              <a:buFont typeface="Arial" pitchFamily="34" charset="0"/>
              <a:buChar char="•"/>
            </a:pPr>
            <a:r>
              <a:rPr lang="en-US" sz="4000" dirty="0" smtClean="0">
                <a:ln>
                  <a:solidFill>
                    <a:schemeClr val="tx2">
                      <a:lumMod val="40000"/>
                      <a:lumOff val="60000"/>
                    </a:schemeClr>
                  </a:solidFill>
                </a:ln>
                <a:solidFill>
                  <a:schemeClr val="bg1"/>
                </a:solidFill>
                <a:effectLst>
                  <a:glow rad="63500">
                    <a:schemeClr val="accent5">
                      <a:satMod val="175000"/>
                      <a:alpha val="40000"/>
                    </a:schemeClr>
                  </a:glow>
                  <a:outerShdw blurRad="38100" dist="38100" dir="2700000" algn="tl">
                    <a:srgbClr val="000000">
                      <a:alpha val="43137"/>
                    </a:srgbClr>
                  </a:outerShdw>
                </a:effectLst>
                <a:latin typeface="David" pitchFamily="34" charset="-79"/>
                <a:cs typeface="David" pitchFamily="34" charset="-79"/>
              </a:rPr>
              <a:t> God the Son</a:t>
            </a:r>
          </a:p>
          <a:p>
            <a:pPr>
              <a:buFont typeface="Arial" pitchFamily="34" charset="0"/>
              <a:buChar char="•"/>
            </a:pPr>
            <a:r>
              <a:rPr lang="en-US" sz="4000" dirty="0" smtClean="0">
                <a:ln>
                  <a:solidFill>
                    <a:schemeClr val="tx2">
                      <a:lumMod val="40000"/>
                      <a:lumOff val="60000"/>
                    </a:schemeClr>
                  </a:solidFill>
                </a:ln>
                <a:solidFill>
                  <a:schemeClr val="bg1"/>
                </a:solidFill>
                <a:effectLst>
                  <a:glow rad="63500">
                    <a:schemeClr val="accent5">
                      <a:satMod val="175000"/>
                      <a:alpha val="40000"/>
                    </a:schemeClr>
                  </a:glow>
                  <a:outerShdw blurRad="38100" dist="38100" dir="2700000" algn="tl">
                    <a:srgbClr val="000000">
                      <a:alpha val="43137"/>
                    </a:srgbClr>
                  </a:outerShdw>
                </a:effectLst>
                <a:latin typeface="David" pitchFamily="34" charset="-79"/>
                <a:cs typeface="David" pitchFamily="34" charset="-79"/>
              </a:rPr>
              <a:t> God the Spirit</a:t>
            </a:r>
          </a:p>
          <a:p>
            <a:pPr>
              <a:buFont typeface="Arial" pitchFamily="34" charset="0"/>
              <a:buChar char="•"/>
            </a:pPr>
            <a:r>
              <a:rPr lang="en-US" sz="4000" dirty="0" smtClean="0">
                <a:ln>
                  <a:solidFill>
                    <a:schemeClr val="tx2">
                      <a:lumMod val="40000"/>
                      <a:lumOff val="60000"/>
                    </a:schemeClr>
                  </a:solidFill>
                </a:ln>
                <a:solidFill>
                  <a:schemeClr val="bg1"/>
                </a:solidFill>
                <a:effectLst>
                  <a:glow rad="63500">
                    <a:schemeClr val="accent5">
                      <a:satMod val="175000"/>
                      <a:alpha val="40000"/>
                    </a:schemeClr>
                  </a:glow>
                  <a:outerShdw blurRad="38100" dist="38100" dir="2700000" algn="tl">
                    <a:srgbClr val="000000">
                      <a:alpha val="43137"/>
                    </a:srgbClr>
                  </a:outerShdw>
                </a:effectLst>
                <a:latin typeface="David" pitchFamily="34" charset="-79"/>
                <a:cs typeface="David" pitchFamily="34" charset="-79"/>
              </a:rPr>
              <a:t> Three in One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628" name="Picture 4" descr="http://lghttp.12749.nexcesscdn.net/80612D/magento/media/catalog/product/cache/1/image/9df78eab33525d08d6e5fb8d27136e95/A/u/Augustine_large.jpg">
            <a:hlinkClick r:id="rId2"/>
          </p:cNvPr>
          <p:cNvPicPr>
            <a:picLocks noChangeAspect="1" noChangeArrowheads="1"/>
          </p:cNvPicPr>
          <p:nvPr/>
        </p:nvPicPr>
        <p:blipFill>
          <a:blip r:embed="rId3" cstate="print"/>
          <a:srcRect/>
          <a:stretch>
            <a:fillRect/>
          </a:stretch>
        </p:blipFill>
        <p:spPr bwMode="auto">
          <a:xfrm>
            <a:off x="0" y="-2286000"/>
            <a:ext cx="9144000" cy="10363200"/>
          </a:xfrm>
          <a:prstGeom prst="rect">
            <a:avLst/>
          </a:prstGeom>
          <a:noFill/>
        </p:spPr>
      </p:pic>
      <p:sp>
        <p:nvSpPr>
          <p:cNvPr id="24" name="Rounded Rectangular Callout 23"/>
          <p:cNvSpPr/>
          <p:nvPr/>
        </p:nvSpPr>
        <p:spPr>
          <a:xfrm>
            <a:off x="304800" y="304800"/>
            <a:ext cx="3505200" cy="3810000"/>
          </a:xfrm>
          <a:prstGeom prst="wedgeRoundRectCallout">
            <a:avLst>
              <a:gd name="adj1" fmla="val 70685"/>
              <a:gd name="adj2" fmla="val 545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smtClean="0">
                <a:latin typeface="Comic Sans MS" pitchFamily="66" charset="0"/>
              </a:rPr>
              <a:t>“If you deny the Trinity, you will lose your soul. Try to explain the Trinity,    you will lose   your mind.”</a:t>
            </a:r>
            <a:endParaRPr lang="en-US" sz="2800" b="1" dirty="0">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Diagram 1"/>
          <p:cNvGraphicFramePr/>
          <p:nvPr/>
        </p:nvGraphicFramePr>
        <p:xfrm>
          <a:off x="0" y="1143000"/>
          <a:ext cx="9144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p:cNvSpPr txBox="1">
            <a:spLocks/>
          </p:cNvSpPr>
          <p:nvPr/>
        </p:nvSpPr>
        <p:spPr>
          <a:xfrm>
            <a:off x="0" y="5867400"/>
            <a:ext cx="9144000" cy="990600"/>
          </a:xfrm>
          <a:prstGeom prst="rect">
            <a:avLst/>
          </a:prstGeom>
          <a:solidFill>
            <a:schemeClr val="tx1"/>
          </a:solidFill>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smtClean="0">
                <a:ln w="18415" cmpd="sng">
                  <a:solidFill>
                    <a:sysClr val="windowText" lastClr="000000"/>
                  </a:solidFill>
                  <a:prstDash val="solid"/>
                </a:ln>
                <a:solidFill>
                  <a:srgbClr val="00B0F0"/>
                </a:solidFill>
                <a:effectLst>
                  <a:outerShdw blurRad="63500" dir="3600000" algn="tl" rotWithShape="0">
                    <a:srgbClr val="000000">
                      <a:alpha val="70000"/>
                    </a:srgbClr>
                  </a:outerShdw>
                </a:effectLst>
                <a:uLnTx/>
                <a:uFillTx/>
                <a:latin typeface="Arial Black" pitchFamily="34" charset="0"/>
                <a:ea typeface="+mj-ea"/>
                <a:cs typeface="+mj-cs"/>
              </a:rPr>
              <a:t>GOD THE 3 in 1</a:t>
            </a:r>
            <a:endParaRPr kumimoji="0" lang="en-US" sz="7200" b="1" i="0" u="none" strike="noStrike" kern="1200" cap="none" spc="0" normalizeH="0" baseline="0" noProof="0" dirty="0">
              <a:ln w="18415" cmpd="sng">
                <a:solidFill>
                  <a:sysClr val="windowText" lastClr="000000"/>
                </a:solidFill>
                <a:prstDash val="solid"/>
              </a:ln>
              <a:solidFill>
                <a:srgbClr val="00B0F0"/>
              </a:solidFill>
              <a:effectLst>
                <a:outerShdw blurRad="63500" dir="3600000" algn="tl" rotWithShape="0">
                  <a:srgbClr val="000000">
                    <a:alpha val="70000"/>
                  </a:srgbClr>
                </a:outerShdw>
              </a:effectLst>
              <a:uLnTx/>
              <a:uFillTx/>
              <a:latin typeface="Arial Black" pitchFamily="34" charset="0"/>
              <a:ea typeface="+mj-ea"/>
              <a:cs typeface="+mj-cs"/>
            </a:endParaRPr>
          </a:p>
        </p:txBody>
      </p:sp>
      <p:sp>
        <p:nvSpPr>
          <p:cNvPr id="4" name="Title 1"/>
          <p:cNvSpPr txBox="1">
            <a:spLocks/>
          </p:cNvSpPr>
          <p:nvPr/>
        </p:nvSpPr>
        <p:spPr>
          <a:xfrm>
            <a:off x="0" y="0"/>
            <a:ext cx="9144000" cy="990600"/>
          </a:xfrm>
          <a:prstGeom prst="rect">
            <a:avLst/>
          </a:prstGeom>
          <a:solidFill>
            <a:schemeClr val="tx1"/>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smtClean="0">
                <a:ln w="18415" cmpd="sng">
                  <a:solidFill>
                    <a:sysClr val="windowText" lastClr="000000"/>
                  </a:solidFill>
                  <a:prstDash val="solid"/>
                </a:ln>
                <a:solidFill>
                  <a:srgbClr val="00B0F0"/>
                </a:solidFill>
                <a:effectLst>
                  <a:outerShdw blurRad="63500" dir="3600000" algn="tl" rotWithShape="0">
                    <a:srgbClr val="000000">
                      <a:alpha val="70000"/>
                    </a:srgbClr>
                  </a:outerShdw>
                </a:effectLst>
                <a:uLnTx/>
                <a:uFillTx/>
                <a:latin typeface="Arial Black" pitchFamily="34" charset="0"/>
                <a:ea typeface="+mj-ea"/>
                <a:cs typeface="+mj-cs"/>
              </a:rPr>
              <a:t>TRINITY</a:t>
            </a:r>
            <a:endParaRPr kumimoji="0" lang="en-US" sz="7200" b="1" i="0" u="none" strike="noStrike" kern="1200" cap="none" spc="0" normalizeH="0" baseline="0" noProof="0" dirty="0">
              <a:ln w="18415" cmpd="sng">
                <a:solidFill>
                  <a:sysClr val="windowText" lastClr="000000"/>
                </a:solidFill>
                <a:prstDash val="solid"/>
              </a:ln>
              <a:solidFill>
                <a:srgbClr val="00B0F0"/>
              </a:solidFill>
              <a:effectLst>
                <a:outerShdw blurRad="63500" dir="3600000" algn="tl" rotWithShape="0">
                  <a:srgbClr val="000000">
                    <a:alpha val="70000"/>
                  </a:srgbClr>
                </a:outerShdw>
              </a:effectLst>
              <a:uLnTx/>
              <a:uFillTx/>
              <a:latin typeface="Arial Black" pitchFamily="34" charset="0"/>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628" name="Picture 4" descr="http://lghttp.12749.nexcesscdn.net/80612D/magento/media/catalog/product/cache/1/image/9df78eab33525d08d6e5fb8d27136e95/A/u/Augustine_large.jpg">
            <a:hlinkClick r:id="rId2"/>
          </p:cNvPr>
          <p:cNvPicPr>
            <a:picLocks noChangeAspect="1" noChangeArrowheads="1"/>
          </p:cNvPicPr>
          <p:nvPr/>
        </p:nvPicPr>
        <p:blipFill>
          <a:blip r:embed="rId3" cstate="print"/>
          <a:srcRect/>
          <a:stretch>
            <a:fillRect/>
          </a:stretch>
        </p:blipFill>
        <p:spPr bwMode="auto">
          <a:xfrm flipH="1">
            <a:off x="5966806" y="-1295400"/>
            <a:ext cx="4548791" cy="6400800"/>
          </a:xfrm>
          <a:prstGeom prst="rect">
            <a:avLst/>
          </a:prstGeom>
          <a:noFill/>
        </p:spPr>
      </p:pic>
      <p:sp>
        <p:nvSpPr>
          <p:cNvPr id="22" name="Rectangle 21"/>
          <p:cNvSpPr/>
          <p:nvPr/>
        </p:nvSpPr>
        <p:spPr>
          <a:xfrm>
            <a:off x="5562600" y="3352800"/>
            <a:ext cx="5181600" cy="205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626" name="Picture 2" descr="http://veritasdomain.files.wordpress.com/2013/03/calvin-for-armchair-theologian.jpg">
            <a:hlinkClick r:id="rId4"/>
          </p:cNvPr>
          <p:cNvPicPr>
            <a:picLocks noChangeAspect="1" noChangeArrowheads="1"/>
          </p:cNvPicPr>
          <p:nvPr/>
        </p:nvPicPr>
        <p:blipFill>
          <a:blip r:embed="rId5" cstate="print"/>
          <a:srcRect/>
          <a:stretch>
            <a:fillRect/>
          </a:stretch>
        </p:blipFill>
        <p:spPr bwMode="auto">
          <a:xfrm>
            <a:off x="-1981199" y="-1037698"/>
            <a:ext cx="4724400" cy="6676498"/>
          </a:xfrm>
          <a:prstGeom prst="rect">
            <a:avLst/>
          </a:prstGeom>
          <a:noFill/>
        </p:spPr>
      </p:pic>
      <p:sp>
        <p:nvSpPr>
          <p:cNvPr id="21" name="Rectangle 20"/>
          <p:cNvSpPr/>
          <p:nvPr/>
        </p:nvSpPr>
        <p:spPr>
          <a:xfrm>
            <a:off x="-2286000" y="3581400"/>
            <a:ext cx="518160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5400000">
            <a:off x="3733800" y="2286000"/>
            <a:ext cx="1981200" cy="609600"/>
          </a:xfrm>
          <a:prstGeom prst="rect">
            <a:avLst/>
          </a:prstGeom>
          <a:solidFill>
            <a:srgbClr val="C000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smtClean="0">
                <a:ln>
                  <a:solidFill>
                    <a:sysClr val="windowText" lastClr="000000"/>
                  </a:solidFill>
                </a:ln>
                <a:effectLst>
                  <a:outerShdw blurRad="38100" dist="38100" dir="2700000" algn="tl">
                    <a:srgbClr val="000000">
                      <a:alpha val="43137"/>
                    </a:srgbClr>
                  </a:outerShdw>
                </a:effectLst>
                <a:latin typeface="Arial Black" pitchFamily="34" charset="0"/>
              </a:rPr>
              <a:t>IS</a:t>
            </a:r>
            <a:endParaRPr lang="en-US" sz="4400" b="1" dirty="0">
              <a:ln>
                <a:solidFill>
                  <a:sysClr val="windowText" lastClr="000000"/>
                </a:solidFill>
              </a:ln>
              <a:effectLst>
                <a:outerShdw blurRad="38100" dist="38100" dir="2700000" algn="tl">
                  <a:srgbClr val="000000">
                    <a:alpha val="43137"/>
                  </a:srgbClr>
                </a:outerShdw>
              </a:effectLst>
              <a:latin typeface="Arial Black" pitchFamily="34" charset="0"/>
            </a:endParaRPr>
          </a:p>
        </p:txBody>
      </p:sp>
      <p:sp>
        <p:nvSpPr>
          <p:cNvPr id="13" name="Rectangle 12"/>
          <p:cNvSpPr/>
          <p:nvPr/>
        </p:nvSpPr>
        <p:spPr>
          <a:xfrm rot="19862672">
            <a:off x="2490865" y="4175278"/>
            <a:ext cx="1981200" cy="609600"/>
          </a:xfrm>
          <a:prstGeom prst="rect">
            <a:avLst/>
          </a:prstGeom>
          <a:solidFill>
            <a:srgbClr val="C000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smtClean="0">
                <a:ln>
                  <a:solidFill>
                    <a:sysClr val="windowText" lastClr="000000"/>
                  </a:solidFill>
                </a:ln>
                <a:effectLst>
                  <a:outerShdw blurRad="38100" dist="38100" dir="2700000" algn="tl">
                    <a:srgbClr val="000000">
                      <a:alpha val="43137"/>
                    </a:srgbClr>
                  </a:outerShdw>
                </a:effectLst>
                <a:latin typeface="Arial Black" pitchFamily="34" charset="0"/>
              </a:rPr>
              <a:t>IS</a:t>
            </a:r>
            <a:endParaRPr lang="en-US" sz="4400" b="1" dirty="0">
              <a:ln>
                <a:solidFill>
                  <a:sysClr val="windowText" lastClr="000000"/>
                </a:solidFill>
              </a:ln>
              <a:effectLst>
                <a:outerShdw blurRad="38100" dist="38100" dir="2700000" algn="tl">
                  <a:srgbClr val="000000">
                    <a:alpha val="43137"/>
                  </a:srgbClr>
                </a:outerShdw>
              </a:effectLst>
              <a:latin typeface="Arial Black" pitchFamily="34" charset="0"/>
            </a:endParaRPr>
          </a:p>
        </p:txBody>
      </p:sp>
      <p:sp>
        <p:nvSpPr>
          <p:cNvPr id="14" name="Rectangle 13"/>
          <p:cNvSpPr/>
          <p:nvPr/>
        </p:nvSpPr>
        <p:spPr>
          <a:xfrm rot="1953713">
            <a:off x="5037535" y="4295240"/>
            <a:ext cx="1981200" cy="609600"/>
          </a:xfrm>
          <a:prstGeom prst="rect">
            <a:avLst/>
          </a:prstGeom>
          <a:solidFill>
            <a:srgbClr val="C000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smtClean="0">
                <a:ln>
                  <a:solidFill>
                    <a:sysClr val="windowText" lastClr="000000"/>
                  </a:solidFill>
                </a:ln>
                <a:effectLst>
                  <a:outerShdw blurRad="38100" dist="38100" dir="2700000" algn="tl">
                    <a:srgbClr val="000000">
                      <a:alpha val="43137"/>
                    </a:srgbClr>
                  </a:outerShdw>
                </a:effectLst>
                <a:latin typeface="Arial Black" pitchFamily="34" charset="0"/>
              </a:rPr>
              <a:t>IS</a:t>
            </a:r>
            <a:endParaRPr lang="en-US" sz="4400" b="1" dirty="0">
              <a:ln>
                <a:solidFill>
                  <a:sysClr val="windowText" lastClr="000000"/>
                </a:solidFill>
              </a:ln>
              <a:effectLst>
                <a:outerShdw blurRad="38100" dist="38100" dir="2700000" algn="tl">
                  <a:srgbClr val="000000">
                    <a:alpha val="43137"/>
                  </a:srgbClr>
                </a:outerShdw>
              </a:effectLst>
              <a:latin typeface="Arial Black" pitchFamily="34" charset="0"/>
            </a:endParaRPr>
          </a:p>
        </p:txBody>
      </p:sp>
      <p:sp>
        <p:nvSpPr>
          <p:cNvPr id="11" name="Rectangle 10"/>
          <p:cNvSpPr/>
          <p:nvPr/>
        </p:nvSpPr>
        <p:spPr>
          <a:xfrm rot="3163873">
            <a:off x="4044075" y="3164866"/>
            <a:ext cx="4343400" cy="4430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smtClean="0">
                <a:latin typeface="Arial Black" pitchFamily="34" charset="0"/>
              </a:rPr>
              <a:t>IS NOT</a:t>
            </a:r>
            <a:endParaRPr lang="en-US" sz="3200" b="1" dirty="0">
              <a:latin typeface="Arial Black" pitchFamily="34" charset="0"/>
            </a:endParaRPr>
          </a:p>
        </p:txBody>
      </p:sp>
      <p:sp>
        <p:nvSpPr>
          <p:cNvPr id="10" name="Rectangle 9"/>
          <p:cNvSpPr/>
          <p:nvPr/>
        </p:nvSpPr>
        <p:spPr>
          <a:xfrm>
            <a:off x="2438400" y="5257800"/>
            <a:ext cx="4343400" cy="4430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smtClean="0">
                <a:latin typeface="Arial Black" pitchFamily="34" charset="0"/>
              </a:rPr>
              <a:t>IS NOT</a:t>
            </a:r>
            <a:endParaRPr lang="en-US" sz="3200" b="1" dirty="0">
              <a:latin typeface="Arial Black" pitchFamily="34" charset="0"/>
            </a:endParaRPr>
          </a:p>
        </p:txBody>
      </p:sp>
      <p:sp>
        <p:nvSpPr>
          <p:cNvPr id="7" name="Rectangle 6"/>
          <p:cNvSpPr/>
          <p:nvPr/>
        </p:nvSpPr>
        <p:spPr>
          <a:xfrm rot="18422904">
            <a:off x="1142332" y="3093032"/>
            <a:ext cx="4343400" cy="4430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smtClean="0">
                <a:latin typeface="Arial Black" pitchFamily="34" charset="0"/>
              </a:rPr>
              <a:t>IS NOT</a:t>
            </a:r>
            <a:endParaRPr lang="en-US" sz="3200" b="1" dirty="0">
              <a:latin typeface="Arial Black" pitchFamily="34" charset="0"/>
            </a:endParaRPr>
          </a:p>
        </p:txBody>
      </p:sp>
      <p:sp>
        <p:nvSpPr>
          <p:cNvPr id="2" name="Oval 1"/>
          <p:cNvSpPr/>
          <p:nvPr/>
        </p:nvSpPr>
        <p:spPr>
          <a:xfrm>
            <a:off x="1219200" y="4419600"/>
            <a:ext cx="1828800" cy="1752600"/>
          </a:xfrm>
          <a:prstGeom prst="ellipse">
            <a:avLst/>
          </a:prstGeom>
          <a:blipFill>
            <a:blip r:embed="rId6" cstate="print"/>
            <a:tile tx="0" ty="0" sx="100000" sy="100000" flip="none" algn="tl"/>
          </a:blip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3200" b="1" dirty="0">
              <a:ln>
                <a:solidFill>
                  <a:sysClr val="windowText" lastClr="000000"/>
                </a:solidFill>
              </a:ln>
              <a:effectLst>
                <a:outerShdw blurRad="38100" dist="38100" dir="2700000" algn="tl">
                  <a:srgbClr val="000000">
                    <a:alpha val="43137"/>
                  </a:srgbClr>
                </a:outerShdw>
              </a:effectLst>
              <a:latin typeface="Arial Black" pitchFamily="34" charset="0"/>
            </a:endParaRPr>
          </a:p>
        </p:txBody>
      </p:sp>
      <p:sp>
        <p:nvSpPr>
          <p:cNvPr id="4" name="Oval 3"/>
          <p:cNvSpPr/>
          <p:nvPr/>
        </p:nvSpPr>
        <p:spPr>
          <a:xfrm>
            <a:off x="3810000" y="2971800"/>
            <a:ext cx="1828800" cy="1752600"/>
          </a:xfrm>
          <a:prstGeom prst="ellipse">
            <a:avLst/>
          </a:prstGeom>
          <a:solidFill>
            <a:schemeClr val="bg1"/>
          </a:solidFill>
          <a:ln w="76200">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3200" b="1" dirty="0">
              <a:ln>
                <a:solidFill>
                  <a:sysClr val="windowText" lastClr="000000"/>
                </a:solidFill>
              </a:ln>
              <a:effectLst>
                <a:outerShdw blurRad="38100" dist="38100" dir="2700000" algn="tl">
                  <a:srgbClr val="000000">
                    <a:alpha val="43137"/>
                  </a:srgbClr>
                </a:outerShdw>
              </a:effectLst>
              <a:latin typeface="Arial Black" pitchFamily="34" charset="0"/>
            </a:endParaRPr>
          </a:p>
        </p:txBody>
      </p:sp>
      <p:sp>
        <p:nvSpPr>
          <p:cNvPr id="5" name="Oval 4"/>
          <p:cNvSpPr/>
          <p:nvPr/>
        </p:nvSpPr>
        <p:spPr>
          <a:xfrm>
            <a:off x="6324600" y="4495800"/>
            <a:ext cx="1828800" cy="1752600"/>
          </a:xfrm>
          <a:prstGeom prst="ellipse">
            <a:avLst/>
          </a:prstGeom>
          <a:blipFill>
            <a:blip r:embed="rId6" cstate="print"/>
            <a:tile tx="0" ty="0" sx="100000" sy="100000" flip="none" algn="tl"/>
          </a:blip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3200" b="1" dirty="0">
              <a:ln>
                <a:solidFill>
                  <a:sysClr val="windowText" lastClr="000000"/>
                </a:solidFill>
              </a:ln>
              <a:effectLst>
                <a:outerShdw blurRad="38100" dist="38100" dir="2700000" algn="tl">
                  <a:srgbClr val="000000">
                    <a:alpha val="43137"/>
                  </a:srgbClr>
                </a:outerShdw>
              </a:effectLst>
              <a:latin typeface="Arial Black" pitchFamily="34" charset="0"/>
            </a:endParaRPr>
          </a:p>
        </p:txBody>
      </p:sp>
      <p:sp>
        <p:nvSpPr>
          <p:cNvPr id="6" name="Oval 5"/>
          <p:cNvSpPr/>
          <p:nvPr/>
        </p:nvSpPr>
        <p:spPr>
          <a:xfrm>
            <a:off x="3810000" y="381000"/>
            <a:ext cx="1828800" cy="1752600"/>
          </a:xfrm>
          <a:prstGeom prst="ellipse">
            <a:avLst/>
          </a:prstGeom>
          <a:blipFill>
            <a:blip r:embed="rId6" cstate="print"/>
            <a:tile tx="0" ty="0" sx="100000" sy="100000" flip="none" algn="tl"/>
          </a:blip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3200" b="1" dirty="0">
              <a:ln>
                <a:solidFill>
                  <a:sysClr val="windowText" lastClr="000000"/>
                </a:solidFill>
              </a:ln>
              <a:effectLst>
                <a:outerShdw blurRad="38100" dist="38100" dir="2700000" algn="tl">
                  <a:srgbClr val="000000">
                    <a:alpha val="43137"/>
                  </a:srgbClr>
                </a:outerShdw>
              </a:effectLst>
              <a:latin typeface="Arial Black" pitchFamily="34" charset="0"/>
            </a:endParaRPr>
          </a:p>
        </p:txBody>
      </p:sp>
      <p:sp>
        <p:nvSpPr>
          <p:cNvPr id="3" name="TextBox 2"/>
          <p:cNvSpPr txBox="1"/>
          <p:nvPr/>
        </p:nvSpPr>
        <p:spPr>
          <a:xfrm>
            <a:off x="3810000" y="3436203"/>
            <a:ext cx="1828800" cy="830997"/>
          </a:xfrm>
          <a:prstGeom prst="rect">
            <a:avLst/>
          </a:prstGeom>
          <a:noFill/>
        </p:spPr>
        <p:txBody>
          <a:bodyPr wrap="square" rtlCol="0" anchor="ctr">
            <a:spAutoFit/>
          </a:bodyPr>
          <a:lstStyle/>
          <a:p>
            <a:pPr algn="ctr"/>
            <a:r>
              <a:rPr lang="en-US" sz="4800" b="1" dirty="0" smtClean="0">
                <a:ln w="18415" cmpd="sng">
                  <a:solidFill>
                    <a:sysClr val="windowText" lastClr="000000"/>
                  </a:solidFill>
                  <a:prstDash val="solid"/>
                </a:ln>
                <a:blipFill>
                  <a:blip r:embed="rId6"/>
                  <a:tile tx="0" ty="0" sx="100000" sy="100000" flip="none" algn="tl"/>
                </a:blipFill>
                <a:effectLst>
                  <a:outerShdw blurRad="63500" dir="3600000" algn="tl" rotWithShape="0">
                    <a:srgbClr val="000000">
                      <a:alpha val="70000"/>
                    </a:srgbClr>
                  </a:outerShdw>
                </a:effectLst>
                <a:latin typeface="Arial Black" pitchFamily="34" charset="0"/>
              </a:rPr>
              <a:t>GOD</a:t>
            </a:r>
            <a:endParaRPr lang="en-US" sz="4800" b="1" dirty="0">
              <a:ln w="18415" cmpd="sng">
                <a:solidFill>
                  <a:sysClr val="windowText" lastClr="000000"/>
                </a:solidFill>
                <a:prstDash val="solid"/>
              </a:ln>
              <a:blipFill>
                <a:blip r:embed="rId6"/>
                <a:tile tx="0" ty="0" sx="100000" sy="100000" flip="none" algn="tl"/>
              </a:blipFill>
              <a:effectLst>
                <a:outerShdw blurRad="63500" dir="3600000" algn="tl" rotWithShape="0">
                  <a:srgbClr val="000000">
                    <a:alpha val="70000"/>
                  </a:srgbClr>
                </a:outerShdw>
              </a:effectLst>
              <a:latin typeface="Arial Black" pitchFamily="34" charset="0"/>
            </a:endParaRPr>
          </a:p>
        </p:txBody>
      </p:sp>
      <p:sp>
        <p:nvSpPr>
          <p:cNvPr id="16" name="TextBox 15"/>
          <p:cNvSpPr txBox="1"/>
          <p:nvPr/>
        </p:nvSpPr>
        <p:spPr>
          <a:xfrm>
            <a:off x="3810000" y="838200"/>
            <a:ext cx="1828800" cy="707886"/>
          </a:xfrm>
          <a:prstGeom prst="rect">
            <a:avLst/>
          </a:prstGeom>
          <a:noFill/>
        </p:spPr>
        <p:txBody>
          <a:bodyPr wrap="square" rtlCol="0" anchor="ctr">
            <a:spAutoFit/>
          </a:bodyPr>
          <a:lstStyle/>
          <a:p>
            <a:pPr algn="ctr"/>
            <a:r>
              <a:rPr lang="en-US" sz="40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Arial Narrow" pitchFamily="34" charset="0"/>
              </a:rPr>
              <a:t>FATHER</a:t>
            </a:r>
            <a:endParaRPr lang="en-US" sz="4000" b="1" dirty="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Arial Narrow" pitchFamily="34" charset="0"/>
            </a:endParaRPr>
          </a:p>
        </p:txBody>
      </p:sp>
      <p:sp>
        <p:nvSpPr>
          <p:cNvPr id="17" name="TextBox 16"/>
          <p:cNvSpPr txBox="1"/>
          <p:nvPr/>
        </p:nvSpPr>
        <p:spPr>
          <a:xfrm>
            <a:off x="1143000" y="4876800"/>
            <a:ext cx="1828800" cy="707886"/>
          </a:xfrm>
          <a:prstGeom prst="rect">
            <a:avLst/>
          </a:prstGeom>
          <a:noFill/>
        </p:spPr>
        <p:txBody>
          <a:bodyPr wrap="square" rtlCol="0" anchor="ctr">
            <a:spAutoFit/>
          </a:bodyPr>
          <a:lstStyle/>
          <a:p>
            <a:pPr algn="ctr"/>
            <a:r>
              <a:rPr lang="en-US" sz="40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Arial Narrow" pitchFamily="34" charset="0"/>
              </a:rPr>
              <a:t>JESUS</a:t>
            </a:r>
            <a:endParaRPr lang="en-US" sz="4000" b="1" dirty="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Arial Narrow" pitchFamily="34" charset="0"/>
            </a:endParaRPr>
          </a:p>
        </p:txBody>
      </p:sp>
      <p:sp>
        <p:nvSpPr>
          <p:cNvPr id="18" name="TextBox 17"/>
          <p:cNvSpPr txBox="1"/>
          <p:nvPr/>
        </p:nvSpPr>
        <p:spPr>
          <a:xfrm>
            <a:off x="6324600" y="4953000"/>
            <a:ext cx="1828800" cy="707886"/>
          </a:xfrm>
          <a:prstGeom prst="rect">
            <a:avLst/>
          </a:prstGeom>
          <a:noFill/>
        </p:spPr>
        <p:txBody>
          <a:bodyPr wrap="square" rtlCol="0" anchor="ctr">
            <a:spAutoFit/>
          </a:bodyPr>
          <a:lstStyle/>
          <a:p>
            <a:pPr algn="ctr"/>
            <a:r>
              <a:rPr lang="en-US" sz="40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Arial Narrow" pitchFamily="34" charset="0"/>
              </a:rPr>
              <a:t>SPIRIT</a:t>
            </a:r>
            <a:endParaRPr lang="en-US" sz="4000" b="1" dirty="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Arial Narrow" pitchFamily="34" charset="0"/>
            </a:endParaRPr>
          </a:p>
        </p:txBody>
      </p:sp>
      <p:sp>
        <p:nvSpPr>
          <p:cNvPr id="19" name="Rectangle 18"/>
          <p:cNvSpPr/>
          <p:nvPr/>
        </p:nvSpPr>
        <p:spPr>
          <a:xfrm>
            <a:off x="-2057400" y="-1143000"/>
            <a:ext cx="50292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057400" y="0"/>
            <a:ext cx="2362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943600" y="-1371600"/>
            <a:ext cx="50292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1" grpId="0" animBg="1"/>
      <p:bldP spid="10"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iviano_sam_mad.jpg"/>
          <p:cNvPicPr>
            <a:picLocks noChangeAspect="1"/>
          </p:cNvPicPr>
          <p:nvPr/>
        </p:nvPicPr>
        <p:blipFill>
          <a:blip r:embed="rId2" cstate="print"/>
          <a:stretch>
            <a:fillRect/>
          </a:stretch>
        </p:blipFill>
        <p:spPr>
          <a:xfrm>
            <a:off x="0" y="1145715"/>
            <a:ext cx="9144000" cy="5712285"/>
          </a:xfrm>
          <a:prstGeom prst="rect">
            <a:avLst/>
          </a:prstGeom>
        </p:spPr>
      </p:pic>
      <p:sp>
        <p:nvSpPr>
          <p:cNvPr id="2" name="Rectangle 1"/>
          <p:cNvSpPr/>
          <p:nvPr/>
        </p:nvSpPr>
        <p:spPr>
          <a:xfrm>
            <a:off x="0" y="0"/>
            <a:ext cx="9144000" cy="1143000"/>
          </a:xfrm>
          <a:prstGeom prst="rect">
            <a:avLst/>
          </a:prstGeom>
          <a:ln w="57150">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400" dirty="0" smtClean="0">
                <a:ln>
                  <a:solidFill>
                    <a:sysClr val="windowText" lastClr="000000"/>
                  </a:solidFill>
                </a:ln>
                <a:effectLst>
                  <a:outerShdw blurRad="38100" dist="38100" dir="2700000" algn="tl">
                    <a:srgbClr val="000000">
                      <a:alpha val="43137"/>
                    </a:srgbClr>
                  </a:outerShdw>
                </a:effectLst>
                <a:latin typeface="Arial Black" pitchFamily="34" charset="0"/>
              </a:rPr>
              <a:t>COMMON MISCONCEPTIONS</a:t>
            </a:r>
            <a:endParaRPr lang="en-US" sz="4400" dirty="0">
              <a:ln>
                <a:solidFill>
                  <a:sysClr val="windowText" lastClr="000000"/>
                </a:solidFill>
              </a:ln>
              <a:effectLst>
                <a:outerShdw blurRad="38100" dist="38100" dir="2700000" algn="tl">
                  <a:srgbClr val="000000">
                    <a:alpha val="43137"/>
                  </a:srgbClr>
                </a:outerShdw>
              </a:effectLst>
              <a:latin typeface="Arial Black" pitchFamily="34" charset="0"/>
            </a:endParaRPr>
          </a:p>
        </p:txBody>
      </p:sp>
      <p:sp>
        <p:nvSpPr>
          <p:cNvPr id="8" name="Rectangular Callout 7"/>
          <p:cNvSpPr/>
          <p:nvPr/>
        </p:nvSpPr>
        <p:spPr>
          <a:xfrm>
            <a:off x="2895600" y="1828800"/>
            <a:ext cx="1219200" cy="2133600"/>
          </a:xfrm>
          <a:prstGeom prst="wedgeRectCallout">
            <a:avLst>
              <a:gd name="adj1" fmla="val -42651"/>
              <a:gd name="adj2" fmla="val 6250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effectLst>
                  <a:outerShdw blurRad="38100" dist="38100" dir="2700000" algn="tl">
                    <a:srgbClr val="000000">
                      <a:alpha val="43137"/>
                    </a:srgbClr>
                  </a:outerShdw>
                </a:effectLst>
                <a:latin typeface="Arial Narrow" pitchFamily="34" charset="0"/>
              </a:rPr>
              <a:t>THREE GODS?</a:t>
            </a:r>
            <a:endParaRPr lang="en-US" sz="2400" b="1" dirty="0">
              <a:effectLst>
                <a:outerShdw blurRad="38100" dist="38100" dir="2700000" algn="tl">
                  <a:srgbClr val="000000">
                    <a:alpha val="43137"/>
                  </a:srgbClr>
                </a:outerShdw>
              </a:effectLst>
              <a:latin typeface="Arial Narrow" pitchFamily="34" charset="0"/>
            </a:endParaRPr>
          </a:p>
        </p:txBody>
      </p:sp>
      <p:sp>
        <p:nvSpPr>
          <p:cNvPr id="9" name="Rectangular Callout 8"/>
          <p:cNvSpPr/>
          <p:nvPr/>
        </p:nvSpPr>
        <p:spPr>
          <a:xfrm>
            <a:off x="4267200" y="1828800"/>
            <a:ext cx="1447800" cy="2133600"/>
          </a:xfrm>
          <a:prstGeom prst="wedgeRectCallout">
            <a:avLst>
              <a:gd name="adj1" fmla="val -30019"/>
              <a:gd name="adj2" fmla="val 57045"/>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effectLst>
                  <a:outerShdw blurRad="38100" dist="38100" dir="2700000" algn="tl">
                    <a:srgbClr val="000000">
                      <a:alpha val="43137"/>
                    </a:srgbClr>
                  </a:outerShdw>
                </a:effectLst>
                <a:latin typeface="Arial Narrow" pitchFamily="34" charset="0"/>
              </a:rPr>
              <a:t>THREE GUYS AND A GOD?</a:t>
            </a:r>
            <a:endParaRPr lang="en-US" sz="2400" b="1" dirty="0">
              <a:effectLst>
                <a:outerShdw blurRad="38100" dist="38100" dir="2700000" algn="tl">
                  <a:srgbClr val="000000">
                    <a:alpha val="43137"/>
                  </a:srgbClr>
                </a:outerShdw>
              </a:effectLst>
              <a:latin typeface="Arial Narrow" pitchFamily="34" charset="0"/>
            </a:endParaRPr>
          </a:p>
        </p:txBody>
      </p:sp>
      <p:sp>
        <p:nvSpPr>
          <p:cNvPr id="10" name="Rectangular Callout 9"/>
          <p:cNvSpPr/>
          <p:nvPr/>
        </p:nvSpPr>
        <p:spPr>
          <a:xfrm>
            <a:off x="5867400" y="1828800"/>
            <a:ext cx="1295400" cy="2133600"/>
          </a:xfrm>
          <a:prstGeom prst="wedgeRectCallout">
            <a:avLst>
              <a:gd name="adj1" fmla="val -9484"/>
              <a:gd name="adj2" fmla="val 6327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effectLst>
                  <a:outerShdw blurRad="38100" dist="38100" dir="2700000" algn="tl">
                    <a:srgbClr val="000000">
                      <a:alpha val="43137"/>
                    </a:srgbClr>
                  </a:outerShdw>
                </a:effectLst>
                <a:latin typeface="Arial Narrow" pitchFamily="34" charset="0"/>
              </a:rPr>
              <a:t>ONE MAN AND TWO </a:t>
            </a:r>
            <a:r>
              <a:rPr lang="en-US" sz="2400" b="1" spc="-150" dirty="0" smtClean="0">
                <a:effectLst>
                  <a:outerShdw blurRad="38100" dist="38100" dir="2700000" algn="tl">
                    <a:srgbClr val="000000">
                      <a:alpha val="43137"/>
                    </a:srgbClr>
                  </a:outerShdw>
                </a:effectLst>
                <a:latin typeface="Arial Narrow" pitchFamily="34" charset="0"/>
              </a:rPr>
              <a:t>SPIRITS?</a:t>
            </a:r>
            <a:endParaRPr lang="en-US" sz="2400" b="1" spc="-150" dirty="0">
              <a:effectLst>
                <a:outerShdw blurRad="38100" dist="38100" dir="2700000" algn="tl">
                  <a:srgbClr val="000000">
                    <a:alpha val="43137"/>
                  </a:srgbClr>
                </a:outerShdw>
              </a:effectLst>
              <a:latin typeface="Arial Narrow" pitchFamily="34" charset="0"/>
            </a:endParaRPr>
          </a:p>
        </p:txBody>
      </p:sp>
      <p:sp>
        <p:nvSpPr>
          <p:cNvPr id="11" name="Rectangular Callout 10"/>
          <p:cNvSpPr/>
          <p:nvPr/>
        </p:nvSpPr>
        <p:spPr>
          <a:xfrm>
            <a:off x="7315200" y="1828800"/>
            <a:ext cx="1447800" cy="2133600"/>
          </a:xfrm>
          <a:prstGeom prst="wedgeRectCallout">
            <a:avLst>
              <a:gd name="adj1" fmla="val -162"/>
              <a:gd name="adj2" fmla="val 5782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effectLst>
                  <a:outerShdw blurRad="38100" dist="38100" dir="2700000" algn="tl">
                    <a:srgbClr val="000000">
                      <a:alpha val="43137"/>
                    </a:srgbClr>
                  </a:outerShdw>
                </a:effectLst>
                <a:latin typeface="Arial Narrow" pitchFamily="34" charset="0"/>
              </a:rPr>
              <a:t>SAME GOD IN THREE FORMS?</a:t>
            </a:r>
            <a:endParaRPr lang="en-US" sz="2400" b="1" dirty="0">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9600"/>
          </a:xfrm>
          <a:prstGeom prst="rect">
            <a:avLst/>
          </a:prstGeom>
          <a:blipFill>
            <a:blip r:embed="rId2" cstate="print"/>
            <a:tile tx="0" ty="0" sx="100000" sy="100000" flip="none" algn="tl"/>
          </a:bli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a:solidFill>
                    <a:sysClr val="windowText" lastClr="000000"/>
                  </a:solidFill>
                </a:ln>
                <a:effectLst>
                  <a:outerShdw blurRad="38100" dist="38100" dir="2700000" algn="tl">
                    <a:srgbClr val="000000">
                      <a:alpha val="43137"/>
                    </a:srgbClr>
                  </a:outerShdw>
                </a:effectLst>
                <a:latin typeface="Arial Black" pitchFamily="34" charset="0"/>
              </a:rPr>
              <a:t>5 COMMON MISCONCEPTIONS</a:t>
            </a:r>
            <a:endParaRPr lang="en-US" sz="4000" dirty="0">
              <a:ln>
                <a:solidFill>
                  <a:sysClr val="windowText" lastClr="000000"/>
                </a:solidFill>
              </a:ln>
              <a:effectLst>
                <a:outerShdw blurRad="38100" dist="38100" dir="2700000" algn="tl">
                  <a:srgbClr val="000000">
                    <a:alpha val="43137"/>
                  </a:srgbClr>
                </a:outerShdw>
              </a:effectLst>
              <a:latin typeface="Arial Black" pitchFamily="34" charset="0"/>
            </a:endParaRPr>
          </a:p>
        </p:txBody>
      </p:sp>
      <p:sp>
        <p:nvSpPr>
          <p:cNvPr id="4" name="TextBox 3"/>
          <p:cNvSpPr txBox="1"/>
          <p:nvPr/>
        </p:nvSpPr>
        <p:spPr>
          <a:xfrm>
            <a:off x="0" y="609600"/>
            <a:ext cx="9144000" cy="6247864"/>
          </a:xfrm>
          <a:prstGeom prst="rect">
            <a:avLst/>
          </a:prstGeom>
          <a:noFill/>
        </p:spPr>
        <p:txBody>
          <a:bodyPr wrap="square" rtlCol="0">
            <a:spAutoFit/>
          </a:bodyPr>
          <a:lstStyle/>
          <a:p>
            <a:pPr marL="236538" indent="-236538"/>
            <a:r>
              <a:rPr lang="en-US" sz="2800" b="1" dirty="0" smtClean="0">
                <a:solidFill>
                  <a:srgbClr val="C00000"/>
                </a:solidFill>
                <a:effectLst>
                  <a:outerShdw blurRad="38100" dist="38100" dir="2700000" algn="tl">
                    <a:srgbClr val="000000">
                      <a:alpha val="43137"/>
                    </a:srgbClr>
                  </a:outerShdw>
                </a:effectLst>
                <a:latin typeface="Arial Narrow" pitchFamily="34" charset="0"/>
              </a:rPr>
              <a:t>MISUNDERSTANDING #1: </a:t>
            </a:r>
            <a:r>
              <a:rPr lang="en-US" sz="2800" b="1" dirty="0" smtClean="0">
                <a:latin typeface="Arial Narrow" pitchFamily="34" charset="0"/>
              </a:rPr>
              <a:t>The Father, Son and Spirit are just different titles for the 3 different ways God revealed Himself.</a:t>
            </a:r>
          </a:p>
          <a:p>
            <a:pPr marL="511175" indent="-223838">
              <a:buFont typeface="Arial" pitchFamily="34" charset="0"/>
              <a:buChar char="•"/>
            </a:pPr>
            <a:r>
              <a:rPr lang="en-US" sz="2800" i="1" dirty="0" smtClean="0"/>
              <a:t>The Oneness Pentecostals today teach this. </a:t>
            </a:r>
          </a:p>
          <a:p>
            <a:pPr marL="511175" indent="-223838">
              <a:buFont typeface="Arial" pitchFamily="34" charset="0"/>
              <a:buChar char="•"/>
            </a:pPr>
            <a:r>
              <a:rPr lang="en-US" sz="2800" i="1" dirty="0" smtClean="0"/>
              <a:t> O.T. = Father;      Gospels = Jesus;      Now = Spirit</a:t>
            </a:r>
          </a:p>
          <a:p>
            <a:pPr marL="236538" indent="-236538"/>
            <a:endParaRPr lang="en-US" sz="800" dirty="0" smtClean="0"/>
          </a:p>
          <a:p>
            <a:pPr marL="236538" indent="-236538" algn="ctr"/>
            <a:r>
              <a:rPr lang="en-US" sz="2800" b="1" dirty="0" smtClean="0">
                <a:solidFill>
                  <a:schemeClr val="accent4">
                    <a:lumMod val="50000"/>
                  </a:schemeClr>
                </a:solidFill>
              </a:rPr>
              <a:t>BUT…THE </a:t>
            </a:r>
            <a:r>
              <a:rPr lang="en-US" sz="2800" b="1" dirty="0" smtClean="0">
                <a:solidFill>
                  <a:schemeClr val="accent4">
                    <a:lumMod val="50000"/>
                  </a:schemeClr>
                </a:solidFill>
              </a:rPr>
              <a:t>THREE INTERACT WITH EACH OTHER.</a:t>
            </a:r>
          </a:p>
          <a:p>
            <a:pPr marL="457200" indent="-169863">
              <a:buFont typeface="Arial" pitchFamily="34" charset="0"/>
              <a:buChar char="•"/>
            </a:pPr>
            <a:r>
              <a:rPr lang="en-US" sz="2800" dirty="0" smtClean="0">
                <a:latin typeface="Arial Narrow" pitchFamily="34" charset="0"/>
              </a:rPr>
              <a:t> The Father sends the Son (Gal. 4:4)</a:t>
            </a:r>
          </a:p>
          <a:p>
            <a:pPr marL="457200" indent="-169863">
              <a:buFont typeface="Arial" pitchFamily="34" charset="0"/>
              <a:buChar char="•"/>
            </a:pPr>
            <a:r>
              <a:rPr lang="en-US" sz="2800" dirty="0" smtClean="0">
                <a:latin typeface="Arial Narrow" pitchFamily="34" charset="0"/>
              </a:rPr>
              <a:t> The Father sends the Spirit (John 14:26)</a:t>
            </a:r>
          </a:p>
          <a:p>
            <a:pPr marL="457200" indent="-169863">
              <a:buFont typeface="Arial" pitchFamily="34" charset="0"/>
              <a:buChar char="•"/>
            </a:pPr>
            <a:r>
              <a:rPr lang="en-US" sz="2800" dirty="0" smtClean="0">
                <a:latin typeface="Arial Narrow" pitchFamily="34" charset="0"/>
              </a:rPr>
              <a:t> The Son speaks on the Father’s behalf (John 8:28)</a:t>
            </a:r>
          </a:p>
          <a:p>
            <a:pPr marL="457200" indent="-169863">
              <a:buFont typeface="Arial" pitchFamily="34" charset="0"/>
              <a:buChar char="•"/>
            </a:pPr>
            <a:r>
              <a:rPr lang="en-US" sz="2800" dirty="0" smtClean="0">
                <a:latin typeface="Arial Narrow" pitchFamily="34" charset="0"/>
              </a:rPr>
              <a:t> The Spirit speaks on Jesus’ behalf (John 16:13-15)</a:t>
            </a:r>
          </a:p>
          <a:p>
            <a:pPr marL="457200" indent="-169863">
              <a:buFont typeface="Arial" pitchFamily="34" charset="0"/>
              <a:buChar char="•"/>
            </a:pPr>
            <a:r>
              <a:rPr lang="en-US" sz="2800" dirty="0" smtClean="0">
                <a:latin typeface="Arial Narrow" pitchFamily="34" charset="0"/>
              </a:rPr>
              <a:t> The Father and Son love each other (John 3:35; 5:20)</a:t>
            </a:r>
          </a:p>
          <a:p>
            <a:pPr marL="457200" indent="-169863">
              <a:buFont typeface="Arial" pitchFamily="34" charset="0"/>
              <a:buChar char="•"/>
            </a:pPr>
            <a:r>
              <a:rPr lang="en-US" sz="2800" dirty="0" smtClean="0">
                <a:latin typeface="Arial Narrow" pitchFamily="34" charset="0"/>
              </a:rPr>
              <a:t> The Father and the Son count as 2 witnesses (John 5:31-37)</a:t>
            </a:r>
          </a:p>
          <a:p>
            <a:pPr marL="457200" indent="-169863">
              <a:buFont typeface="Arial" pitchFamily="34" charset="0"/>
              <a:buChar char="•"/>
            </a:pPr>
            <a:r>
              <a:rPr lang="en-US" sz="2800" dirty="0" smtClean="0">
                <a:latin typeface="Arial Narrow" pitchFamily="34" charset="0"/>
              </a:rPr>
              <a:t> The Father and the Son glorify each other (John 17:1-5)</a:t>
            </a:r>
          </a:p>
          <a:p>
            <a:pPr marL="457200" indent="-169863">
              <a:buFont typeface="Arial" pitchFamily="34" charset="0"/>
              <a:buChar char="•"/>
            </a:pPr>
            <a:r>
              <a:rPr lang="en-US" sz="2800" dirty="0" smtClean="0">
                <a:latin typeface="Arial Narrow" pitchFamily="34" charset="0"/>
              </a:rPr>
              <a:t> The Son is our advocate before the Father (1 John 2:1)</a:t>
            </a:r>
          </a:p>
          <a:p>
            <a:pPr marL="457200" indent="-169863">
              <a:buFont typeface="Arial" pitchFamily="34" charset="0"/>
              <a:buChar char="•"/>
            </a:pPr>
            <a:r>
              <a:rPr lang="en-US" sz="2800" dirty="0" smtClean="0">
                <a:latin typeface="Arial Narrow" pitchFamily="34" charset="0"/>
              </a:rPr>
              <a:t> Jesus is called the Son OF the Father (2 John 3)</a:t>
            </a:r>
            <a:endParaRPr lang="en-US" sz="2400" dirty="0" smtClean="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p:cTn id="7"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4">
                                            <p:txEl>
                                              <p:pRg st="4" end="4"/>
                                            </p:txEl>
                                          </p:spTgt>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 calcmode="lin" valueType="num">
                                      <p:cBhvr additive="base">
                                        <p:cTn id="1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 calcmode="lin" valueType="num">
                                      <p:cBhvr additive="base">
                                        <p:cTn id="1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500"/>
                            </p:stCondLst>
                            <p:childTnLst>
                              <p:par>
                                <p:cTn id="21" presetID="2" presetClass="entr" presetSubtype="4" fill="hold" nodeType="after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 calcmode="lin" valueType="num">
                                      <p:cBhvr additive="base">
                                        <p:cTn id="2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 calcmode="lin" valueType="num">
                                      <p:cBhvr additive="base">
                                        <p:cTn id="2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9" dur="10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anim calcmode="lin" valueType="num">
                                      <p:cBhvr additive="base">
                                        <p:cTn id="33"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2" presetClass="entr" presetSubtype="4" fill="hold" nodeType="afterEffect">
                                  <p:stCondLst>
                                    <p:cond delay="0"/>
                                  </p:stCondLst>
                                  <p:childTnLst>
                                    <p:set>
                                      <p:cBhvr>
                                        <p:cTn id="37" dur="1" fill="hold">
                                          <p:stCondLst>
                                            <p:cond delay="0"/>
                                          </p:stCondLst>
                                        </p:cTn>
                                        <p:tgtEl>
                                          <p:spTgt spid="4">
                                            <p:txEl>
                                              <p:pRg st="10" end="10"/>
                                            </p:txEl>
                                          </p:spTgt>
                                        </p:tgtEl>
                                        <p:attrNameLst>
                                          <p:attrName>style.visibility</p:attrName>
                                        </p:attrNameLst>
                                      </p:cBhvr>
                                      <p:to>
                                        <p:strVal val="visible"/>
                                      </p:to>
                                    </p:set>
                                    <p:anim calcmode="lin" valueType="num">
                                      <p:cBhvr additive="base">
                                        <p:cTn id="38"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9" dur="10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par>
                          <p:cTn id="40" fill="hold">
                            <p:stCondLst>
                              <p:cond delay="6500"/>
                            </p:stCondLst>
                            <p:childTnLst>
                              <p:par>
                                <p:cTn id="41" presetID="2" presetClass="entr" presetSubtype="4" fill="hold" nodeType="after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anim calcmode="lin" valueType="num">
                                      <p:cBhvr additive="base">
                                        <p:cTn id="43"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par>
                          <p:cTn id="45" fill="hold">
                            <p:stCondLst>
                              <p:cond delay="7500"/>
                            </p:stCondLst>
                            <p:childTnLst>
                              <p:par>
                                <p:cTn id="46" presetID="2" presetClass="entr" presetSubtype="4" fill="hold" nodeType="afterEffect">
                                  <p:stCondLst>
                                    <p:cond delay="0"/>
                                  </p:stCondLst>
                                  <p:childTnLst>
                                    <p:set>
                                      <p:cBhvr>
                                        <p:cTn id="47" dur="1" fill="hold">
                                          <p:stCondLst>
                                            <p:cond delay="0"/>
                                          </p:stCondLst>
                                        </p:cTn>
                                        <p:tgtEl>
                                          <p:spTgt spid="4">
                                            <p:txEl>
                                              <p:pRg st="12" end="12"/>
                                            </p:txEl>
                                          </p:spTgt>
                                        </p:tgtEl>
                                        <p:attrNameLst>
                                          <p:attrName>style.visibility</p:attrName>
                                        </p:attrNameLst>
                                      </p:cBhvr>
                                      <p:to>
                                        <p:strVal val="visible"/>
                                      </p:to>
                                    </p:set>
                                    <p:anim calcmode="lin" valueType="num">
                                      <p:cBhvr additive="base">
                                        <p:cTn id="48"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49" dur="10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par>
                          <p:cTn id="50" fill="hold">
                            <p:stCondLst>
                              <p:cond delay="8500"/>
                            </p:stCondLst>
                            <p:childTnLst>
                              <p:par>
                                <p:cTn id="51" presetID="2" presetClass="entr" presetSubtype="4" fill="hold" nodeType="afterEffect">
                                  <p:stCondLst>
                                    <p:cond delay="0"/>
                                  </p:stCondLst>
                                  <p:childTnLst>
                                    <p:set>
                                      <p:cBhvr>
                                        <p:cTn id="52" dur="1" fill="hold">
                                          <p:stCondLst>
                                            <p:cond delay="0"/>
                                          </p:stCondLst>
                                        </p:cTn>
                                        <p:tgtEl>
                                          <p:spTgt spid="4">
                                            <p:txEl>
                                              <p:pRg st="13" end="13"/>
                                            </p:txEl>
                                          </p:spTgt>
                                        </p:tgtEl>
                                        <p:attrNameLst>
                                          <p:attrName>style.visibility</p:attrName>
                                        </p:attrNameLst>
                                      </p:cBhvr>
                                      <p:to>
                                        <p:strVal val="visible"/>
                                      </p:to>
                                    </p:set>
                                    <p:anim calcmode="lin" valueType="num">
                                      <p:cBhvr additive="base">
                                        <p:cTn id="53"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54" dur="10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Picture 6" descr="http://liturgyandmusic.files.wordpress.com/2010/11/clement-of-rome-icon1.jpg?w=630">
            <a:hlinkClick r:id="rId2"/>
          </p:cNvPr>
          <p:cNvPicPr>
            <a:picLocks noChangeAspect="1" noChangeArrowheads="1"/>
          </p:cNvPicPr>
          <p:nvPr/>
        </p:nvPicPr>
        <p:blipFill>
          <a:blip r:embed="rId3" cstate="print"/>
          <a:srcRect/>
          <a:stretch>
            <a:fillRect/>
          </a:stretch>
        </p:blipFill>
        <p:spPr bwMode="auto">
          <a:xfrm>
            <a:off x="7010400" y="4572000"/>
            <a:ext cx="2019300" cy="20193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1"/>
          <p:cNvSpPr/>
          <p:nvPr/>
        </p:nvSpPr>
        <p:spPr>
          <a:xfrm>
            <a:off x="0" y="0"/>
            <a:ext cx="9144000" cy="609600"/>
          </a:xfrm>
          <a:prstGeom prst="rect">
            <a:avLst/>
          </a:prstGeom>
          <a:blipFill>
            <a:blip r:embed="rId4" cstate="print"/>
            <a:tile tx="0" ty="0" sx="100000" sy="100000" flip="none" algn="tl"/>
          </a:bli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a:solidFill>
                    <a:sysClr val="windowText" lastClr="000000"/>
                  </a:solidFill>
                </a:ln>
                <a:effectLst>
                  <a:outerShdw blurRad="38100" dist="38100" dir="2700000" algn="tl">
                    <a:srgbClr val="000000">
                      <a:alpha val="43137"/>
                    </a:srgbClr>
                  </a:outerShdw>
                </a:effectLst>
                <a:latin typeface="Arial Black" pitchFamily="34" charset="0"/>
              </a:rPr>
              <a:t>5 COMMON MISCONCEPTIONS</a:t>
            </a:r>
            <a:endParaRPr lang="en-US" sz="4000" dirty="0">
              <a:ln>
                <a:solidFill>
                  <a:sysClr val="windowText" lastClr="000000"/>
                </a:solidFill>
              </a:ln>
              <a:effectLst>
                <a:outerShdw blurRad="38100" dist="38100" dir="2700000" algn="tl">
                  <a:srgbClr val="000000">
                    <a:alpha val="43137"/>
                  </a:srgbClr>
                </a:outerShdw>
              </a:effectLst>
              <a:latin typeface="Arial Black" pitchFamily="34" charset="0"/>
            </a:endParaRPr>
          </a:p>
        </p:txBody>
      </p:sp>
      <p:sp>
        <p:nvSpPr>
          <p:cNvPr id="4" name="TextBox 3"/>
          <p:cNvSpPr txBox="1"/>
          <p:nvPr/>
        </p:nvSpPr>
        <p:spPr>
          <a:xfrm>
            <a:off x="0" y="609600"/>
            <a:ext cx="9144000" cy="6309420"/>
          </a:xfrm>
          <a:prstGeom prst="rect">
            <a:avLst/>
          </a:prstGeom>
          <a:noFill/>
        </p:spPr>
        <p:txBody>
          <a:bodyPr wrap="square" rtlCol="0">
            <a:spAutoFit/>
          </a:bodyPr>
          <a:lstStyle/>
          <a:p>
            <a:pPr marL="236538" indent="-236538"/>
            <a:r>
              <a:rPr lang="en-US" sz="2800" b="1" dirty="0" smtClean="0">
                <a:solidFill>
                  <a:srgbClr val="C00000"/>
                </a:solidFill>
                <a:effectLst>
                  <a:outerShdw blurRad="38100" dist="38100" dir="2700000" algn="tl">
                    <a:srgbClr val="000000">
                      <a:alpha val="43137"/>
                    </a:srgbClr>
                  </a:outerShdw>
                </a:effectLst>
                <a:latin typeface="Arial Narrow" pitchFamily="34" charset="0"/>
              </a:rPr>
              <a:t>MISUNDERSTANDING #2: </a:t>
            </a:r>
            <a:r>
              <a:rPr lang="en-US" sz="2800" b="1" dirty="0" smtClean="0">
                <a:latin typeface="Arial Narrow" pitchFamily="34" charset="0"/>
              </a:rPr>
              <a:t>The word ‘trinity’ does not appear in the Bible; It is a belief invented by 4</a:t>
            </a:r>
            <a:r>
              <a:rPr lang="en-US" sz="2800" b="1" baseline="30000" dirty="0" smtClean="0">
                <a:latin typeface="Arial Narrow" pitchFamily="34" charset="0"/>
              </a:rPr>
              <a:t>th</a:t>
            </a:r>
            <a:r>
              <a:rPr lang="en-US" sz="2800" b="1" dirty="0" smtClean="0">
                <a:latin typeface="Arial Narrow" pitchFamily="34" charset="0"/>
              </a:rPr>
              <a:t> Century Christians.</a:t>
            </a:r>
          </a:p>
          <a:p>
            <a:pPr marL="236538" indent="-236538">
              <a:buFont typeface="Arial" pitchFamily="34" charset="0"/>
              <a:buChar char="•"/>
            </a:pPr>
            <a:r>
              <a:rPr lang="en-US" sz="2800" dirty="0" smtClean="0">
                <a:latin typeface="Arial Narrow" pitchFamily="34" charset="0"/>
              </a:rPr>
              <a:t>The word ‘trinity’ does not occur in the Bible (nor do the words rapture or incarnation but the concepts are Biblical nonetheless) </a:t>
            </a:r>
          </a:p>
          <a:p>
            <a:pPr marL="236538" indent="-236538">
              <a:buFont typeface="Arial" pitchFamily="34" charset="0"/>
              <a:buChar char="•"/>
            </a:pPr>
            <a:r>
              <a:rPr lang="en-US" sz="2800" dirty="0" smtClean="0">
                <a:latin typeface="Arial Narrow" pitchFamily="34" charset="0"/>
              </a:rPr>
              <a:t> One word summaries were eventually given to each doctrine</a:t>
            </a:r>
          </a:p>
          <a:p>
            <a:pPr marL="236538" indent="-236538">
              <a:buFont typeface="Arial" pitchFamily="34" charset="0"/>
              <a:buChar char="•"/>
            </a:pPr>
            <a:r>
              <a:rPr lang="en-US" sz="2800" dirty="0" smtClean="0">
                <a:latin typeface="Arial Narrow" pitchFamily="34" charset="0"/>
              </a:rPr>
              <a:t> Theophilus (6</a:t>
            </a:r>
            <a:r>
              <a:rPr lang="en-US" sz="2800" baseline="30000" dirty="0" smtClean="0">
                <a:latin typeface="Arial Narrow" pitchFamily="34" charset="0"/>
              </a:rPr>
              <a:t>th</a:t>
            </a:r>
            <a:r>
              <a:rPr lang="en-US" sz="2800" dirty="0" smtClean="0">
                <a:latin typeface="Arial Narrow" pitchFamily="34" charset="0"/>
              </a:rPr>
              <a:t> Bishop of Antioch) is the 1</a:t>
            </a:r>
            <a:r>
              <a:rPr lang="en-US" sz="2800" baseline="30000" dirty="0" smtClean="0">
                <a:latin typeface="Arial Narrow" pitchFamily="34" charset="0"/>
              </a:rPr>
              <a:t>st</a:t>
            </a:r>
            <a:r>
              <a:rPr lang="en-US" sz="2800" dirty="0" smtClean="0">
                <a:latin typeface="Arial Narrow" pitchFamily="34" charset="0"/>
              </a:rPr>
              <a:t> person known to have used the word ‘trinity’ in his </a:t>
            </a:r>
            <a:r>
              <a:rPr lang="en-US" sz="2800" i="1" dirty="0" smtClean="0">
                <a:latin typeface="Arial Narrow" pitchFamily="34" charset="0"/>
              </a:rPr>
              <a:t>‘Refutation of </a:t>
            </a:r>
            <a:r>
              <a:rPr lang="en-US" sz="2800" i="1" dirty="0" err="1" smtClean="0">
                <a:latin typeface="Arial Narrow" pitchFamily="34" charset="0"/>
              </a:rPr>
              <a:t>Autolycus</a:t>
            </a:r>
            <a:r>
              <a:rPr lang="en-US" sz="2800" i="1" dirty="0" smtClean="0">
                <a:latin typeface="Arial Narrow" pitchFamily="34" charset="0"/>
              </a:rPr>
              <a:t>’ </a:t>
            </a:r>
            <a:r>
              <a:rPr lang="en-US" sz="2800" dirty="0" smtClean="0">
                <a:latin typeface="Arial Narrow" pitchFamily="34" charset="0"/>
              </a:rPr>
              <a:t>(A.D. 168)</a:t>
            </a:r>
          </a:p>
          <a:p>
            <a:pPr marL="236538" indent="-236538">
              <a:buFont typeface="Arial" pitchFamily="34" charset="0"/>
              <a:buChar char="•"/>
            </a:pPr>
            <a:r>
              <a:rPr lang="en-US" sz="2800" dirty="0" smtClean="0">
                <a:solidFill>
                  <a:schemeClr val="accent4">
                    <a:lumMod val="50000"/>
                  </a:schemeClr>
                </a:solidFill>
                <a:effectLst>
                  <a:outerShdw blurRad="38100" dist="38100" dir="2700000" algn="tl">
                    <a:srgbClr val="000000">
                      <a:alpha val="43137"/>
                    </a:srgbClr>
                  </a:outerShdw>
                </a:effectLst>
                <a:latin typeface="Arial Narrow" pitchFamily="34" charset="0"/>
              </a:rPr>
              <a:t>Many Christians defended the Trinity long before the 4</a:t>
            </a:r>
            <a:r>
              <a:rPr lang="en-US" sz="2800" baseline="30000" dirty="0" smtClean="0">
                <a:solidFill>
                  <a:schemeClr val="accent4">
                    <a:lumMod val="50000"/>
                  </a:schemeClr>
                </a:solidFill>
                <a:effectLst>
                  <a:outerShdw blurRad="38100" dist="38100" dir="2700000" algn="tl">
                    <a:srgbClr val="000000">
                      <a:alpha val="43137"/>
                    </a:srgbClr>
                  </a:outerShdw>
                </a:effectLst>
                <a:latin typeface="Arial Narrow" pitchFamily="34" charset="0"/>
              </a:rPr>
              <a:t>th</a:t>
            </a:r>
            <a:r>
              <a:rPr lang="en-US" sz="2800" dirty="0" smtClean="0">
                <a:solidFill>
                  <a:schemeClr val="accent4">
                    <a:lumMod val="50000"/>
                  </a:schemeClr>
                </a:solidFill>
                <a:effectLst>
                  <a:outerShdw blurRad="38100" dist="38100" dir="2700000" algn="tl">
                    <a:srgbClr val="000000">
                      <a:alpha val="43137"/>
                    </a:srgbClr>
                  </a:outerShdw>
                </a:effectLst>
                <a:latin typeface="Arial Narrow" pitchFamily="34" charset="0"/>
              </a:rPr>
              <a:t> Century</a:t>
            </a:r>
          </a:p>
          <a:p>
            <a:pPr marL="914400" indent="-60325"/>
            <a:r>
              <a:rPr lang="en-US" sz="2000" b="1" dirty="0" smtClean="0">
                <a:latin typeface="Arial Narrow" pitchFamily="34" charset="0"/>
              </a:rPr>
              <a:t>A.D. 96   		Clement, 3</a:t>
            </a:r>
            <a:r>
              <a:rPr lang="en-US" sz="2000" b="1" baseline="30000" dirty="0" smtClean="0">
                <a:latin typeface="Arial Narrow" pitchFamily="34" charset="0"/>
              </a:rPr>
              <a:t>rd</a:t>
            </a:r>
            <a:r>
              <a:rPr lang="en-US" sz="2000" b="1" dirty="0" smtClean="0">
                <a:latin typeface="Arial Narrow" pitchFamily="34" charset="0"/>
              </a:rPr>
              <a:t> Bishop of Rome</a:t>
            </a:r>
          </a:p>
          <a:p>
            <a:pPr marL="914400" indent="-60325"/>
            <a:r>
              <a:rPr lang="en-US" sz="2000" b="1" dirty="0" smtClean="0">
                <a:latin typeface="Arial Narrow" pitchFamily="34" charset="0"/>
              </a:rPr>
              <a:t>A.D. 90-100	The </a:t>
            </a:r>
            <a:r>
              <a:rPr lang="en-US" sz="2000" b="1" dirty="0" err="1" smtClean="0">
                <a:latin typeface="Arial Narrow" pitchFamily="34" charset="0"/>
              </a:rPr>
              <a:t>Didache</a:t>
            </a:r>
            <a:r>
              <a:rPr lang="en-US" sz="2000" b="1" dirty="0" smtClean="0">
                <a:latin typeface="Arial Narrow" pitchFamily="34" charset="0"/>
              </a:rPr>
              <a:t> (Teachings of the 12 Apostles)</a:t>
            </a:r>
          </a:p>
          <a:p>
            <a:pPr marL="914400" indent="-60325"/>
            <a:r>
              <a:rPr lang="en-US" sz="2000" b="1" dirty="0" smtClean="0">
                <a:latin typeface="Arial Narrow" pitchFamily="34" charset="0"/>
              </a:rPr>
              <a:t>A.D. 90		Ignatius, Bishop of Antioch</a:t>
            </a:r>
          </a:p>
          <a:p>
            <a:pPr marL="914400" indent="-60325"/>
            <a:r>
              <a:rPr lang="en-US" sz="2000" b="1" dirty="0" smtClean="0">
                <a:latin typeface="Arial Narrow" pitchFamily="34" charset="0"/>
              </a:rPr>
              <a:t>A.D. 155 		Justin Marty, great Christian writer</a:t>
            </a:r>
          </a:p>
          <a:p>
            <a:pPr marL="914400" indent="-60325"/>
            <a:r>
              <a:rPr lang="en-US" sz="2000" b="1" dirty="0" smtClean="0">
                <a:latin typeface="Arial Narrow" pitchFamily="34" charset="0"/>
              </a:rPr>
              <a:t>A.D. 168		Theophilus, 6</a:t>
            </a:r>
            <a:r>
              <a:rPr lang="en-US" sz="2000" b="1" baseline="30000" dirty="0" smtClean="0">
                <a:latin typeface="Arial Narrow" pitchFamily="34" charset="0"/>
              </a:rPr>
              <a:t>th</a:t>
            </a:r>
            <a:r>
              <a:rPr lang="en-US" sz="2000" b="1" dirty="0" smtClean="0">
                <a:latin typeface="Arial Narrow" pitchFamily="34" charset="0"/>
              </a:rPr>
              <a:t> Bishop of Antioch</a:t>
            </a:r>
          </a:p>
          <a:p>
            <a:pPr marL="914400" indent="-60325"/>
            <a:r>
              <a:rPr lang="en-US" sz="2000" b="1" dirty="0" smtClean="0">
                <a:latin typeface="Arial Narrow" pitchFamily="34" charset="0"/>
              </a:rPr>
              <a:t>A.D. 177		</a:t>
            </a:r>
            <a:r>
              <a:rPr lang="en-US" sz="2000" b="1" dirty="0" err="1" smtClean="0">
                <a:latin typeface="Arial Narrow" pitchFamily="34" charset="0"/>
              </a:rPr>
              <a:t>Athenagoras</a:t>
            </a:r>
            <a:r>
              <a:rPr lang="en-US" sz="2000" b="1" dirty="0" smtClean="0">
                <a:latin typeface="Arial Narrow" pitchFamily="34" charset="0"/>
              </a:rPr>
              <a:t>, theologian</a:t>
            </a:r>
          </a:p>
          <a:p>
            <a:pPr marL="914400" indent="-60325"/>
            <a:r>
              <a:rPr lang="en-US" sz="2000" b="1" dirty="0" smtClean="0">
                <a:latin typeface="Arial Narrow" pitchFamily="34" charset="0"/>
              </a:rPr>
              <a:t>A.D. 180		Irenaeus, Bishop of Lyons</a:t>
            </a:r>
          </a:p>
          <a:p>
            <a:pPr marL="914400" indent="-60325"/>
            <a:r>
              <a:rPr lang="en-US" sz="2000" b="1" dirty="0" smtClean="0">
                <a:latin typeface="Arial Narrow" pitchFamily="34" charset="0"/>
              </a:rPr>
              <a:t>A.D. 197		Tertullian, early church leader</a:t>
            </a:r>
          </a:p>
          <a:p>
            <a:pPr marL="914400" indent="-60325"/>
            <a:r>
              <a:rPr lang="en-US" sz="2000" b="1" dirty="0" smtClean="0">
                <a:latin typeface="Arial Narrow" pitchFamily="34" charset="0"/>
              </a:rPr>
              <a:t>A.D. 264		Gregory </a:t>
            </a:r>
            <a:r>
              <a:rPr lang="en-US" sz="2000" b="1" dirty="0" err="1" smtClean="0">
                <a:latin typeface="Arial Narrow" pitchFamily="34" charset="0"/>
              </a:rPr>
              <a:t>Thaumaturgus</a:t>
            </a:r>
            <a:r>
              <a:rPr lang="en-US" sz="2000" b="1" dirty="0" smtClean="0">
                <a:latin typeface="Arial Narrow" pitchFamily="34" charset="0"/>
              </a:rPr>
              <a:t>, early church leader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 presetClass="entr" presetSubtype="4" fill="hold" nodeType="after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 calcmode="lin" valueType="num">
                                      <p:cBhvr additive="base">
                                        <p:cTn id="32"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ID="2" presetClass="entr" presetSubtype="4" fill="hold" nodeType="after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2" presetClass="entr" presetSubtype="4" fill="hold" nodeType="after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 calcmode="lin" valueType="num">
                                      <p:cBhvr additive="base">
                                        <p:cTn id="42"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par>
                          <p:cTn id="44" fill="hold">
                            <p:stCondLst>
                              <p:cond delay="2000"/>
                            </p:stCondLst>
                            <p:childTnLst>
                              <p:par>
                                <p:cTn id="45" presetID="2" presetClass="entr" presetSubtype="4" fill="hold" nodeType="after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 calcmode="lin" valueType="num">
                                      <p:cBhvr additive="base">
                                        <p:cTn id="4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par>
                          <p:cTn id="49" fill="hold">
                            <p:stCondLst>
                              <p:cond delay="2500"/>
                            </p:stCondLst>
                            <p:childTnLst>
                              <p:par>
                                <p:cTn id="50" presetID="2" presetClass="entr" presetSubtype="4" fill="hold" nodeType="after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 calcmode="lin" valueType="num">
                                      <p:cBhvr additive="base">
                                        <p:cTn id="52"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par>
                          <p:cTn id="54" fill="hold">
                            <p:stCondLst>
                              <p:cond delay="3000"/>
                            </p:stCondLst>
                            <p:childTnLst>
                              <p:par>
                                <p:cTn id="55" presetID="2" presetClass="entr" presetSubtype="4" fill="hold" nodeType="afterEffect">
                                  <p:stCondLst>
                                    <p:cond delay="0"/>
                                  </p:stCondLst>
                                  <p:childTnLst>
                                    <p:set>
                                      <p:cBhvr>
                                        <p:cTn id="56" dur="1" fill="hold">
                                          <p:stCondLst>
                                            <p:cond delay="0"/>
                                          </p:stCondLst>
                                        </p:cTn>
                                        <p:tgtEl>
                                          <p:spTgt spid="4">
                                            <p:txEl>
                                              <p:pRg st="11" end="11"/>
                                            </p:txEl>
                                          </p:spTgt>
                                        </p:tgtEl>
                                        <p:attrNameLst>
                                          <p:attrName>style.visibility</p:attrName>
                                        </p:attrNameLst>
                                      </p:cBhvr>
                                      <p:to>
                                        <p:strVal val="visible"/>
                                      </p:to>
                                    </p:set>
                                    <p:anim calcmode="lin" valueType="num">
                                      <p:cBhvr additive="base">
                                        <p:cTn id="5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par>
                          <p:cTn id="59" fill="hold">
                            <p:stCondLst>
                              <p:cond delay="3500"/>
                            </p:stCondLst>
                            <p:childTnLst>
                              <p:par>
                                <p:cTn id="60" presetID="2" presetClass="entr" presetSubtype="4" fill="hold" nodeType="afterEffect">
                                  <p:stCondLst>
                                    <p:cond delay="0"/>
                                  </p:stCondLst>
                                  <p:childTnLst>
                                    <p:set>
                                      <p:cBhvr>
                                        <p:cTn id="61" dur="1" fill="hold">
                                          <p:stCondLst>
                                            <p:cond delay="0"/>
                                          </p:stCondLst>
                                        </p:cTn>
                                        <p:tgtEl>
                                          <p:spTgt spid="4">
                                            <p:txEl>
                                              <p:pRg st="12" end="12"/>
                                            </p:txEl>
                                          </p:spTgt>
                                        </p:tgtEl>
                                        <p:attrNameLst>
                                          <p:attrName>style.visibility</p:attrName>
                                        </p:attrNameLst>
                                      </p:cBhvr>
                                      <p:to>
                                        <p:strVal val="visible"/>
                                      </p:to>
                                    </p:set>
                                    <p:anim calcmode="lin" valueType="num">
                                      <p:cBhvr additive="base">
                                        <p:cTn id="62"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par>
                          <p:cTn id="64" fill="hold">
                            <p:stCondLst>
                              <p:cond delay="4000"/>
                            </p:stCondLst>
                            <p:childTnLst>
                              <p:par>
                                <p:cTn id="65" presetID="2" presetClass="entr" presetSubtype="4" fill="hold" nodeType="afterEffect">
                                  <p:stCondLst>
                                    <p:cond delay="0"/>
                                  </p:stCondLst>
                                  <p:childTnLst>
                                    <p:set>
                                      <p:cBhvr>
                                        <p:cTn id="66" dur="1" fill="hold">
                                          <p:stCondLst>
                                            <p:cond delay="0"/>
                                          </p:stCondLst>
                                        </p:cTn>
                                        <p:tgtEl>
                                          <p:spTgt spid="4">
                                            <p:txEl>
                                              <p:pRg st="13" end="13"/>
                                            </p:txEl>
                                          </p:spTgt>
                                        </p:tgtEl>
                                        <p:attrNameLst>
                                          <p:attrName>style.visibility</p:attrName>
                                        </p:attrNameLst>
                                      </p:cBhvr>
                                      <p:to>
                                        <p:strVal val="visible"/>
                                      </p:to>
                                    </p:set>
                                    <p:anim calcmode="lin" valueType="num">
                                      <p:cBhvr additive="base">
                                        <p:cTn id="67"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lghttp.12749.nexcesscdn.net/80612D/magento/media/catalog/product/cache/1/image/9df78eab33525d08d6e5fb8d27136e95/A/q/Aquinas_large.jpg">
            <a:hlinkClick r:id="rId2"/>
          </p:cNvPr>
          <p:cNvPicPr>
            <a:picLocks noChangeAspect="1" noChangeArrowheads="1"/>
          </p:cNvPicPr>
          <p:nvPr/>
        </p:nvPicPr>
        <p:blipFill>
          <a:blip r:embed="rId3" cstate="print"/>
          <a:srcRect/>
          <a:stretch>
            <a:fillRect/>
          </a:stretch>
        </p:blipFill>
        <p:spPr bwMode="auto">
          <a:xfrm flipH="1">
            <a:off x="4419600" y="838200"/>
            <a:ext cx="7391400" cy="7828805"/>
          </a:xfrm>
          <a:prstGeom prst="rect">
            <a:avLst/>
          </a:prstGeom>
          <a:noFill/>
        </p:spPr>
      </p:pic>
      <p:sp>
        <p:nvSpPr>
          <p:cNvPr id="6" name="Rectangle 5"/>
          <p:cNvSpPr/>
          <p:nvPr/>
        </p:nvSpPr>
        <p:spPr>
          <a:xfrm>
            <a:off x="4114800" y="-228600"/>
            <a:ext cx="7010400" cy="259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0"/>
            <a:ext cx="9144000" cy="609600"/>
          </a:xfrm>
          <a:prstGeom prst="rect">
            <a:avLst/>
          </a:prstGeom>
          <a:blipFill>
            <a:blip r:embed="rId4" cstate="print"/>
            <a:tile tx="0" ty="0" sx="100000" sy="100000" flip="none" algn="tl"/>
          </a:bli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a:solidFill>
                    <a:sysClr val="windowText" lastClr="000000"/>
                  </a:solidFill>
                </a:ln>
                <a:effectLst>
                  <a:outerShdw blurRad="38100" dist="38100" dir="2700000" algn="tl">
                    <a:srgbClr val="000000">
                      <a:alpha val="43137"/>
                    </a:srgbClr>
                  </a:outerShdw>
                </a:effectLst>
                <a:latin typeface="Arial Black" pitchFamily="34" charset="0"/>
              </a:rPr>
              <a:t>5 COMMON MISCONCEPTIONS</a:t>
            </a:r>
            <a:endParaRPr lang="en-US" sz="4000" dirty="0">
              <a:ln>
                <a:solidFill>
                  <a:sysClr val="windowText" lastClr="000000"/>
                </a:solidFill>
              </a:ln>
              <a:effectLst>
                <a:outerShdw blurRad="38100" dist="38100" dir="2700000" algn="tl">
                  <a:srgbClr val="000000">
                    <a:alpha val="43137"/>
                  </a:srgbClr>
                </a:outerShdw>
              </a:effectLst>
              <a:latin typeface="Arial Black" pitchFamily="34" charset="0"/>
            </a:endParaRPr>
          </a:p>
        </p:txBody>
      </p:sp>
      <p:sp>
        <p:nvSpPr>
          <p:cNvPr id="4" name="TextBox 3"/>
          <p:cNvSpPr txBox="1"/>
          <p:nvPr/>
        </p:nvSpPr>
        <p:spPr>
          <a:xfrm>
            <a:off x="0" y="609600"/>
            <a:ext cx="9144000" cy="6247864"/>
          </a:xfrm>
          <a:prstGeom prst="rect">
            <a:avLst/>
          </a:prstGeom>
          <a:noFill/>
        </p:spPr>
        <p:txBody>
          <a:bodyPr wrap="square" rtlCol="0">
            <a:spAutoFit/>
          </a:bodyPr>
          <a:lstStyle/>
          <a:p>
            <a:pPr marL="236538" indent="-236538"/>
            <a:r>
              <a:rPr lang="en-US" sz="2800" b="1" dirty="0" smtClean="0">
                <a:solidFill>
                  <a:srgbClr val="C00000"/>
                </a:solidFill>
                <a:effectLst>
                  <a:outerShdw blurRad="38100" dist="38100" dir="2700000" algn="tl">
                    <a:srgbClr val="000000">
                      <a:alpha val="43137"/>
                    </a:srgbClr>
                  </a:outerShdw>
                </a:effectLst>
                <a:latin typeface="Arial Narrow" pitchFamily="34" charset="0"/>
              </a:rPr>
              <a:t>MISUNDERSTANDING #3: </a:t>
            </a:r>
            <a:r>
              <a:rPr lang="en-US" sz="2800" b="1" dirty="0" smtClean="0">
                <a:latin typeface="Arial Narrow" pitchFamily="34" charset="0"/>
              </a:rPr>
              <a:t>Christians believe there are 3 Gods.</a:t>
            </a:r>
          </a:p>
          <a:p>
            <a:pPr marL="236538" indent="-236538">
              <a:buFont typeface="Arial" pitchFamily="34" charset="0"/>
              <a:buChar char="•"/>
            </a:pPr>
            <a:r>
              <a:rPr lang="en-US" sz="2800" b="1" dirty="0" smtClean="0"/>
              <a:t>THE TRUTH IS: </a:t>
            </a:r>
            <a:r>
              <a:rPr lang="en-US" sz="2800" dirty="0" smtClean="0"/>
              <a:t>Christians believe in only ONE GOD</a:t>
            </a:r>
          </a:p>
          <a:p>
            <a:pPr marL="236538" indent="-236538">
              <a:buFont typeface="Arial" pitchFamily="34" charset="0"/>
              <a:buChar char="•"/>
            </a:pPr>
            <a:r>
              <a:rPr lang="en-US" sz="2800" dirty="0" smtClean="0"/>
              <a:t> Because the Bible teaches that the Father, Son and Spirit are three distinct persons, many call that 3 gods.</a:t>
            </a:r>
          </a:p>
          <a:p>
            <a:pPr marL="236538" indent="-236538">
              <a:buFont typeface="Arial" pitchFamily="34" charset="0"/>
              <a:buChar char="•"/>
            </a:pPr>
            <a:r>
              <a:rPr lang="en-US" sz="6600" b="1" dirty="0" smtClean="0">
                <a:latin typeface="Arial Narrow" pitchFamily="34" charset="0"/>
              </a:rPr>
              <a:t>GOD IS </a:t>
            </a:r>
            <a:r>
              <a:rPr lang="en-US" sz="6600" b="1" u="sng" dirty="0" smtClean="0">
                <a:latin typeface="Arial Narrow" pitchFamily="34" charset="0"/>
              </a:rPr>
              <a:t>NOT</a:t>
            </a:r>
            <a:r>
              <a:rPr lang="en-US" sz="6600" b="1" dirty="0" smtClean="0">
                <a:latin typeface="Arial Narrow" pitchFamily="34" charset="0"/>
              </a:rPr>
              <a:t> </a:t>
            </a:r>
          </a:p>
          <a:p>
            <a:pPr marL="236538" indent="-236538"/>
            <a:r>
              <a:rPr lang="en-US" sz="6600" b="1" dirty="0" smtClean="0">
                <a:solidFill>
                  <a:srgbClr val="C00000"/>
                </a:solidFill>
                <a:latin typeface="Arial Narrow" pitchFamily="34" charset="0"/>
              </a:rPr>
              <a:t>		1+1+1=3</a:t>
            </a:r>
            <a:r>
              <a:rPr lang="en-US" sz="6600" b="1" dirty="0" smtClean="0">
                <a:latin typeface="Arial Narrow" pitchFamily="34" charset="0"/>
              </a:rPr>
              <a:t>  </a:t>
            </a:r>
          </a:p>
          <a:p>
            <a:pPr marL="236538" indent="-236538">
              <a:buFont typeface="Arial" pitchFamily="34" charset="0"/>
              <a:buChar char="•"/>
            </a:pPr>
            <a:r>
              <a:rPr lang="en-US" sz="6600" b="1" dirty="0" smtClean="0">
                <a:latin typeface="Arial Narrow" pitchFamily="34" charset="0"/>
              </a:rPr>
              <a:t>GOD IS </a:t>
            </a:r>
          </a:p>
          <a:p>
            <a:pPr marL="236538" indent="-236538"/>
            <a:r>
              <a:rPr lang="en-US" sz="6600" b="1" dirty="0" smtClean="0">
                <a:solidFill>
                  <a:srgbClr val="C00000"/>
                </a:solidFill>
                <a:latin typeface="Arial Narrow" pitchFamily="34" charset="0"/>
              </a:rPr>
              <a:t>		1+1+1=1</a:t>
            </a:r>
          </a:p>
          <a:p>
            <a:pPr marL="236538" indent="-236538"/>
            <a:endParaRPr lang="en-US" sz="2400" b="1" dirty="0" smtClean="0">
              <a:latin typeface="Arial Narrow" pitchFamily="34" charset="0"/>
            </a:endParaRPr>
          </a:p>
        </p:txBody>
      </p:sp>
      <p:sp>
        <p:nvSpPr>
          <p:cNvPr id="5" name="Rectangle 4"/>
          <p:cNvSpPr/>
          <p:nvPr/>
        </p:nvSpPr>
        <p:spPr>
          <a:xfrm>
            <a:off x="4419600" y="6324600"/>
            <a:ext cx="7010400" cy="259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p:cTn id="12"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4">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iterate type="lt">
                                    <p:tmPct val="10000"/>
                                  </p:iterate>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2000"/>
                                        <p:tgtEl>
                                          <p:spTgt spid="4">
                                            <p:txEl>
                                              <p:pRg st="3" end="3"/>
                                            </p:txEl>
                                          </p:spTgt>
                                        </p:tgtEl>
                                      </p:cBhvr>
                                    </p:animEffect>
                                    <p:anim calcmode="lin" valueType="num">
                                      <p:cBhvr>
                                        <p:cTn id="20" dur="2000" fill="hold"/>
                                        <p:tgtEl>
                                          <p:spTgt spid="4">
                                            <p:txEl>
                                              <p:pRg st="3" end="3"/>
                                            </p:txEl>
                                          </p:spTgt>
                                        </p:tgtEl>
                                        <p:attrNameLst>
                                          <p:attrName>ppt_w</p:attrName>
                                        </p:attrNameLst>
                                      </p:cBhvr>
                                      <p:tavLst>
                                        <p:tav tm="0" fmla="#ppt_w*sin(2.5*pi*$)">
                                          <p:val>
                                            <p:fltVal val="0"/>
                                          </p:val>
                                        </p:tav>
                                        <p:tav tm="100000">
                                          <p:val>
                                            <p:fltVal val="1"/>
                                          </p:val>
                                        </p:tav>
                                      </p:tavLst>
                                    </p:anim>
                                    <p:anim calcmode="lin" valueType="num">
                                      <p:cBhvr>
                                        <p:cTn id="21" dur="2000" fill="hold"/>
                                        <p:tgtEl>
                                          <p:spTgt spid="4">
                                            <p:txEl>
                                              <p:pRg st="3" end="3"/>
                                            </p:txEl>
                                          </p:spTgt>
                                        </p:tgtEl>
                                        <p:attrNameLst>
                                          <p:attrName>ppt_h</p:attrName>
                                        </p:attrNameLst>
                                      </p:cBhvr>
                                      <p:tavLst>
                                        <p:tav tm="0">
                                          <p:val>
                                            <p:strVal val="#ppt_h"/>
                                          </p:val>
                                        </p:tav>
                                        <p:tav tm="100000">
                                          <p:val>
                                            <p:strVal val="#ppt_h"/>
                                          </p:val>
                                        </p:tav>
                                      </p:tavLst>
                                    </p:anim>
                                  </p:childTnLst>
                                </p:cTn>
                              </p:par>
                              <p:par>
                                <p:cTn id="22" presetID="45" presetClass="entr" presetSubtype="0" fill="hold" nodeType="withEffect">
                                  <p:stCondLst>
                                    <p:cond delay="0"/>
                                  </p:stCondLst>
                                  <p:iterate type="lt">
                                    <p:tmPct val="10000"/>
                                  </p:iterate>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2000"/>
                                        <p:tgtEl>
                                          <p:spTgt spid="4">
                                            <p:txEl>
                                              <p:pRg st="4" end="4"/>
                                            </p:txEl>
                                          </p:spTgt>
                                        </p:tgtEl>
                                      </p:cBhvr>
                                    </p:animEffect>
                                    <p:anim calcmode="lin" valueType="num">
                                      <p:cBhvr>
                                        <p:cTn id="25" dur="2000" fill="hold"/>
                                        <p:tgtEl>
                                          <p:spTgt spid="4">
                                            <p:txEl>
                                              <p:pRg st="4" end="4"/>
                                            </p:txEl>
                                          </p:spTgt>
                                        </p:tgtEl>
                                        <p:attrNameLst>
                                          <p:attrName>ppt_w</p:attrName>
                                        </p:attrNameLst>
                                      </p:cBhvr>
                                      <p:tavLst>
                                        <p:tav tm="0" fmla="#ppt_w*sin(2.5*pi*$)">
                                          <p:val>
                                            <p:fltVal val="0"/>
                                          </p:val>
                                        </p:tav>
                                        <p:tav tm="100000">
                                          <p:val>
                                            <p:fltVal val="1"/>
                                          </p:val>
                                        </p:tav>
                                      </p:tavLst>
                                    </p:anim>
                                    <p:anim calcmode="lin" valueType="num">
                                      <p:cBhvr>
                                        <p:cTn id="26" dur="2000" fill="hold"/>
                                        <p:tgtEl>
                                          <p:spTgt spid="4">
                                            <p:txEl>
                                              <p:pRg st="4" end="4"/>
                                            </p:txEl>
                                          </p:spTgt>
                                        </p:tgtEl>
                                        <p:attrNameLst>
                                          <p:attrName>ppt_h</p:attrName>
                                        </p:attrNameLst>
                                      </p:cBhvr>
                                      <p:tavLst>
                                        <p:tav tm="0">
                                          <p:val>
                                            <p:strVal val="#ppt_h"/>
                                          </p:val>
                                        </p:tav>
                                        <p:tav tm="100000">
                                          <p:val>
                                            <p:strVal val="#ppt_h"/>
                                          </p:val>
                                        </p:tav>
                                      </p:tavLst>
                                    </p:anim>
                                  </p:childTnLst>
                                </p:cTn>
                              </p:par>
                              <p:par>
                                <p:cTn id="27" presetID="45" presetClass="entr" presetSubtype="0" fill="hold" nodeType="withEffect">
                                  <p:stCondLst>
                                    <p:cond delay="0"/>
                                  </p:stCondLst>
                                  <p:iterate type="lt">
                                    <p:tmPct val="10000"/>
                                  </p:iterate>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2000"/>
                                        <p:tgtEl>
                                          <p:spTgt spid="4">
                                            <p:txEl>
                                              <p:pRg st="5" end="5"/>
                                            </p:txEl>
                                          </p:spTgt>
                                        </p:tgtEl>
                                      </p:cBhvr>
                                    </p:animEffect>
                                    <p:anim calcmode="lin" valueType="num">
                                      <p:cBhvr>
                                        <p:cTn id="30" dur="2000" fill="hold"/>
                                        <p:tgtEl>
                                          <p:spTgt spid="4">
                                            <p:txEl>
                                              <p:pRg st="5" end="5"/>
                                            </p:txEl>
                                          </p:spTgt>
                                        </p:tgtEl>
                                        <p:attrNameLst>
                                          <p:attrName>ppt_w</p:attrName>
                                        </p:attrNameLst>
                                      </p:cBhvr>
                                      <p:tavLst>
                                        <p:tav tm="0" fmla="#ppt_w*sin(2.5*pi*$)">
                                          <p:val>
                                            <p:fltVal val="0"/>
                                          </p:val>
                                        </p:tav>
                                        <p:tav tm="100000">
                                          <p:val>
                                            <p:fltVal val="1"/>
                                          </p:val>
                                        </p:tav>
                                      </p:tavLst>
                                    </p:anim>
                                    <p:anim calcmode="lin" valueType="num">
                                      <p:cBhvr>
                                        <p:cTn id="31" dur="2000" fill="hold"/>
                                        <p:tgtEl>
                                          <p:spTgt spid="4">
                                            <p:txEl>
                                              <p:pRg st="5" end="5"/>
                                            </p:txEl>
                                          </p:spTgt>
                                        </p:tgtEl>
                                        <p:attrNameLst>
                                          <p:attrName>ppt_h</p:attrName>
                                        </p:attrNameLst>
                                      </p:cBhvr>
                                      <p:tavLst>
                                        <p:tav tm="0">
                                          <p:val>
                                            <p:strVal val="#ppt_h"/>
                                          </p:val>
                                        </p:tav>
                                        <p:tav tm="100000">
                                          <p:val>
                                            <p:strVal val="#ppt_h"/>
                                          </p:val>
                                        </p:tav>
                                      </p:tavLst>
                                    </p:anim>
                                  </p:childTnLst>
                                </p:cTn>
                              </p:par>
                              <p:par>
                                <p:cTn id="32" presetID="45" presetClass="entr" presetSubtype="0" fill="hold" nodeType="withEffect">
                                  <p:stCondLst>
                                    <p:cond delay="0"/>
                                  </p:stCondLst>
                                  <p:iterate type="lt">
                                    <p:tmPct val="10000"/>
                                  </p:iterate>
                                  <p:childTnLst>
                                    <p:set>
                                      <p:cBhvr>
                                        <p:cTn id="33" dur="1" fill="hold">
                                          <p:stCondLst>
                                            <p:cond delay="0"/>
                                          </p:stCondLst>
                                        </p:cTn>
                                        <p:tgtEl>
                                          <p:spTgt spid="4">
                                            <p:txEl>
                                              <p:pRg st="6" end="6"/>
                                            </p:txEl>
                                          </p:spTgt>
                                        </p:tgtEl>
                                        <p:attrNameLst>
                                          <p:attrName>style.visibility</p:attrName>
                                        </p:attrNameLst>
                                      </p:cBhvr>
                                      <p:to>
                                        <p:strVal val="visible"/>
                                      </p:to>
                                    </p:set>
                                    <p:animEffect transition="in" filter="fade">
                                      <p:cBhvr>
                                        <p:cTn id="34" dur="2000"/>
                                        <p:tgtEl>
                                          <p:spTgt spid="4">
                                            <p:txEl>
                                              <p:pRg st="6" end="6"/>
                                            </p:txEl>
                                          </p:spTgt>
                                        </p:tgtEl>
                                      </p:cBhvr>
                                    </p:animEffect>
                                    <p:anim calcmode="lin" valueType="num">
                                      <p:cBhvr>
                                        <p:cTn id="35" dur="2000" fill="hold"/>
                                        <p:tgtEl>
                                          <p:spTgt spid="4">
                                            <p:txEl>
                                              <p:pRg st="6" end="6"/>
                                            </p:txEl>
                                          </p:spTgt>
                                        </p:tgtEl>
                                        <p:attrNameLst>
                                          <p:attrName>ppt_w</p:attrName>
                                        </p:attrNameLst>
                                      </p:cBhvr>
                                      <p:tavLst>
                                        <p:tav tm="0" fmla="#ppt_w*sin(2.5*pi*$)">
                                          <p:val>
                                            <p:fltVal val="0"/>
                                          </p:val>
                                        </p:tav>
                                        <p:tav tm="100000">
                                          <p:val>
                                            <p:fltVal val="1"/>
                                          </p:val>
                                        </p:tav>
                                      </p:tavLst>
                                    </p:anim>
                                    <p:anim calcmode="lin" valueType="num">
                                      <p:cBhvr>
                                        <p:cTn id="36" dur="2000" fill="hold"/>
                                        <p:tgtEl>
                                          <p:spTgt spid="4">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579</TotalTime>
  <Words>2612</Words>
  <Application>Microsoft Office PowerPoint</Application>
  <PresentationFormat>On-screen Show (4:3)</PresentationFormat>
  <Paragraphs>209</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TRINITY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TRINITY</dc:title>
  <dc:creator>freecty</dc:creator>
  <cp:lastModifiedBy>John</cp:lastModifiedBy>
  <cp:revision>34</cp:revision>
  <dcterms:created xsi:type="dcterms:W3CDTF">2013-03-01T18:02:55Z</dcterms:created>
  <dcterms:modified xsi:type="dcterms:W3CDTF">2020-04-18T20:35:20Z</dcterms:modified>
</cp:coreProperties>
</file>