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9"/>
  </p:notesMasterIdLst>
  <p:sldIdLst>
    <p:sldId id="301" r:id="rId2"/>
    <p:sldId id="353" r:id="rId3"/>
    <p:sldId id="354" r:id="rId4"/>
    <p:sldId id="302" r:id="rId5"/>
    <p:sldId id="300" r:id="rId6"/>
    <p:sldId id="304" r:id="rId7"/>
    <p:sldId id="273" r:id="rId8"/>
    <p:sldId id="258" r:id="rId9"/>
    <p:sldId id="259" r:id="rId10"/>
    <p:sldId id="324" r:id="rId11"/>
    <p:sldId id="262" r:id="rId12"/>
    <p:sldId id="305" r:id="rId13"/>
    <p:sldId id="314" r:id="rId14"/>
    <p:sldId id="315" r:id="rId15"/>
    <p:sldId id="316" r:id="rId16"/>
    <p:sldId id="317" r:id="rId17"/>
    <p:sldId id="318" r:id="rId18"/>
    <p:sldId id="319" r:id="rId19"/>
    <p:sldId id="320" r:id="rId20"/>
    <p:sldId id="321" r:id="rId21"/>
    <p:sldId id="306" r:id="rId22"/>
    <p:sldId id="265" r:id="rId23"/>
    <p:sldId id="270" r:id="rId24"/>
    <p:sldId id="271" r:id="rId25"/>
    <p:sldId id="307" r:id="rId26"/>
    <p:sldId id="269" r:id="rId27"/>
    <p:sldId id="308" r:id="rId28"/>
    <p:sldId id="325" r:id="rId29"/>
    <p:sldId id="326" r:id="rId30"/>
    <p:sldId id="327" r:id="rId31"/>
    <p:sldId id="328" r:id="rId32"/>
    <p:sldId id="329" r:id="rId33"/>
    <p:sldId id="330" r:id="rId34"/>
    <p:sldId id="309" r:id="rId35"/>
    <p:sldId id="260" r:id="rId36"/>
    <p:sldId id="310" r:id="rId37"/>
    <p:sldId id="274" r:id="rId38"/>
    <p:sldId id="298" r:id="rId39"/>
    <p:sldId id="299" r:id="rId40"/>
    <p:sldId id="313" r:id="rId41"/>
    <p:sldId id="355" r:id="rId42"/>
    <p:sldId id="311" r:id="rId43"/>
    <p:sldId id="290" r:id="rId44"/>
    <p:sldId id="351" r:id="rId45"/>
    <p:sldId id="331" r:id="rId46"/>
    <p:sldId id="332" r:id="rId47"/>
    <p:sldId id="333" r:id="rId48"/>
    <p:sldId id="338" r:id="rId49"/>
    <p:sldId id="334" r:id="rId50"/>
    <p:sldId id="335" r:id="rId51"/>
    <p:sldId id="336" r:id="rId52"/>
    <p:sldId id="337" r:id="rId53"/>
    <p:sldId id="339" r:id="rId54"/>
    <p:sldId id="340" r:id="rId55"/>
    <p:sldId id="341" r:id="rId56"/>
    <p:sldId id="343" r:id="rId57"/>
    <p:sldId id="347" r:id="rId58"/>
    <p:sldId id="349" r:id="rId59"/>
    <p:sldId id="352" r:id="rId60"/>
    <p:sldId id="345" r:id="rId61"/>
    <p:sldId id="344" r:id="rId62"/>
    <p:sldId id="342" r:id="rId63"/>
    <p:sldId id="348" r:id="rId64"/>
    <p:sldId id="346" r:id="rId65"/>
    <p:sldId id="350" r:id="rId66"/>
    <p:sldId id="312" r:id="rId67"/>
    <p:sldId id="323" r:id="rId68"/>
  </p:sldIdLst>
  <p:sldSz cx="9144000" cy="6858000" type="screen4x3"/>
  <p:notesSz cx="6858000" cy="9144000"/>
  <p:embeddedFontLst>
    <p:embeddedFont>
      <p:font typeface="Calibri" pitchFamily="34" charset="0"/>
      <p:regular r:id="rId70"/>
      <p:bold r:id="rId71"/>
      <p:italic r:id="rId72"/>
      <p:boldItalic r:id="rId73"/>
    </p:embeddedFont>
    <p:embeddedFont>
      <p:font typeface="宋体" pitchFamily="2" charset="-122"/>
      <p:regular r:id="rId74"/>
    </p:embeddedFont>
    <p:embeddedFont>
      <p:font typeface="Harrington" pitchFamily="82" charset="0"/>
      <p:regular r:id="rId75"/>
    </p:embeddedFont>
    <p:embeddedFont>
      <p:font typeface="Arial Narrow" pitchFamily="34" charset="0"/>
      <p:regular r:id="rId76"/>
      <p:bold r:id="rId77"/>
      <p:italic r:id="rId78"/>
      <p:boldItalic r:id="rId79"/>
    </p:embeddedFont>
    <p:embeddedFont>
      <p:font typeface="Century Gothic" pitchFamily="34" charset="0"/>
      <p:regular r:id="rId80"/>
      <p:bold r:id="rId81"/>
      <p:italic r:id="rId82"/>
      <p:boldItalic r:id="rId83"/>
    </p:embeddedFont>
    <p:embeddedFont>
      <p:font typeface="Agency FB" pitchFamily="34" charset="0"/>
      <p:regular r:id="rId84"/>
      <p:bold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FFFF99"/>
    <a:srgbClr val="FFD347"/>
    <a:srgbClr val="3366CC"/>
    <a:srgbClr val="339933"/>
    <a:srgbClr val="808000"/>
    <a:srgbClr val="990000"/>
    <a:srgbClr val="003300"/>
    <a:srgbClr val="663300"/>
    <a:srgbClr val="A5002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4" d="100"/>
          <a:sy n="64" d="100"/>
        </p:scale>
        <p:origin x="-103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997A1-3DDF-493A-9B44-07489ED829FA}" type="doc">
      <dgm:prSet loTypeId="urn:microsoft.com/office/officeart/2005/8/layout/hList7" loCatId="list" qsTypeId="urn:microsoft.com/office/officeart/2005/8/quickstyle/3d3" qsCatId="3D" csTypeId="urn:microsoft.com/office/officeart/2005/8/colors/colorful5" csCatId="colorful" phldr="1"/>
      <dgm:spPr/>
    </dgm:pt>
    <dgm:pt modelId="{33F0E754-8462-4B8C-9FE0-7FC1EF20DF46}">
      <dgm:prSet phldrT="[Text]" custT="1"/>
      <dgm:spPr/>
      <dgm:t>
        <a:bodyPr/>
        <a:lstStyle/>
        <a:p>
          <a:r>
            <a:rPr lang="zh-CN" altLang="en-US" sz="7200" b="1" dirty="0" smtClean="0">
              <a:ln>
                <a:solidFill>
                  <a:schemeClr val="tx1"/>
                </a:solidFill>
              </a:ln>
              <a:solidFill>
                <a:schemeClr val="tx1"/>
              </a:solidFill>
              <a:effectLst>
                <a:outerShdw blurRad="38100" dist="38100" dir="2700000" algn="tl">
                  <a:srgbClr val="000000">
                    <a:alpha val="43137"/>
                  </a:srgbClr>
                </a:outerShdw>
              </a:effectLst>
            </a:rPr>
            <a:t>智能</a:t>
          </a:r>
          <a:r>
            <a:rPr lang="en-US" sz="7200" b="1" dirty="0" smtClean="0">
              <a:ln>
                <a:solidFill>
                  <a:schemeClr val="tx1"/>
                </a:solidFill>
              </a:ln>
              <a:solidFill>
                <a:schemeClr val="tx1"/>
              </a:solidFill>
              <a:effectLst>
                <a:outerShdw blurRad="38100" dist="38100" dir="2700000" algn="tl">
                  <a:srgbClr val="000000">
                    <a:alpha val="43137"/>
                  </a:srgbClr>
                </a:outerShdw>
              </a:effectLst>
            </a:rPr>
            <a:t>   </a:t>
          </a:r>
          <a:r>
            <a:rPr lang="en-US" sz="2800" dirty="0" smtClean="0">
              <a:ln>
                <a:solidFill>
                  <a:schemeClr val="tx1"/>
                </a:solidFill>
              </a:ln>
              <a:solidFill>
                <a:schemeClr val="tx1"/>
              </a:solidFill>
            </a:rPr>
            <a:t>(Intellect)</a:t>
          </a:r>
          <a:endParaRPr lang="en-US" sz="2800" dirty="0">
            <a:ln>
              <a:solidFill>
                <a:schemeClr val="tx1"/>
              </a:solidFill>
            </a:ln>
            <a:solidFill>
              <a:schemeClr val="tx1"/>
            </a:solidFill>
          </a:endParaRPr>
        </a:p>
      </dgm:t>
    </dgm:pt>
    <dgm:pt modelId="{C39D4F07-8846-4789-9387-88C457D375C0}" type="parTrans" cxnId="{A8062095-1E43-4FA6-B8E6-C5B5CA560BC1}">
      <dgm:prSet/>
      <dgm:spPr/>
      <dgm:t>
        <a:bodyPr/>
        <a:lstStyle/>
        <a:p>
          <a:endParaRPr lang="en-US">
            <a:ln>
              <a:solidFill>
                <a:schemeClr val="tx1"/>
              </a:solidFill>
            </a:ln>
            <a:solidFill>
              <a:schemeClr val="tx1"/>
            </a:solidFill>
          </a:endParaRPr>
        </a:p>
      </dgm:t>
    </dgm:pt>
    <dgm:pt modelId="{656F2ED9-1F13-40DE-9986-82E6EBB0E571}" type="sibTrans" cxnId="{A8062095-1E43-4FA6-B8E6-C5B5CA560BC1}">
      <dgm:prSet/>
      <dgm:spPr/>
      <dgm:t>
        <a:bodyPr/>
        <a:lstStyle/>
        <a:p>
          <a:endParaRPr lang="en-US">
            <a:ln>
              <a:solidFill>
                <a:schemeClr val="tx1"/>
              </a:solidFill>
            </a:ln>
            <a:solidFill>
              <a:schemeClr val="tx1"/>
            </a:solidFill>
          </a:endParaRPr>
        </a:p>
      </dgm:t>
    </dgm:pt>
    <dgm:pt modelId="{15F07FA3-8A4E-40CC-A309-8B5D58047797}">
      <dgm:prSet phldrT="[Text]" custT="1"/>
      <dgm:spPr/>
      <dgm:t>
        <a:bodyPr/>
        <a:lstStyle/>
        <a:p>
          <a:r>
            <a:rPr lang="zh-CN" altLang="en-US" sz="7200" b="1" dirty="0" smtClean="0">
              <a:ln>
                <a:solidFill>
                  <a:schemeClr val="tx1"/>
                </a:solidFill>
              </a:ln>
              <a:solidFill>
                <a:schemeClr val="tx1"/>
              </a:solidFill>
              <a:effectLst>
                <a:outerShdw blurRad="38100" dist="38100" dir="2700000" algn="tl">
                  <a:srgbClr val="000000">
                    <a:alpha val="43137"/>
                  </a:srgbClr>
                </a:outerShdw>
              </a:effectLst>
            </a:rPr>
            <a:t>情感</a:t>
          </a:r>
          <a:r>
            <a:rPr lang="en-US" sz="2800" dirty="0" smtClean="0">
              <a:ln>
                <a:solidFill>
                  <a:schemeClr val="tx1"/>
                </a:solidFill>
              </a:ln>
              <a:solidFill>
                <a:schemeClr val="tx1"/>
              </a:solidFill>
            </a:rPr>
            <a:t>(Emotions)</a:t>
          </a:r>
          <a:endParaRPr lang="en-US" sz="2800" dirty="0">
            <a:ln>
              <a:solidFill>
                <a:schemeClr val="tx1"/>
              </a:solidFill>
            </a:ln>
            <a:solidFill>
              <a:schemeClr val="tx1"/>
            </a:solidFill>
          </a:endParaRPr>
        </a:p>
      </dgm:t>
    </dgm:pt>
    <dgm:pt modelId="{F3AB8CC6-599E-47DF-B85A-72D241572B11}" type="parTrans" cxnId="{3F4F7F8B-F51D-4278-930C-4402A7B823DA}">
      <dgm:prSet/>
      <dgm:spPr/>
      <dgm:t>
        <a:bodyPr/>
        <a:lstStyle/>
        <a:p>
          <a:endParaRPr lang="en-US">
            <a:ln>
              <a:solidFill>
                <a:schemeClr val="tx1"/>
              </a:solidFill>
            </a:ln>
            <a:solidFill>
              <a:schemeClr val="tx1"/>
            </a:solidFill>
          </a:endParaRPr>
        </a:p>
      </dgm:t>
    </dgm:pt>
    <dgm:pt modelId="{8966AED8-B785-49FF-8FCE-E9D5B1FED64E}" type="sibTrans" cxnId="{3F4F7F8B-F51D-4278-930C-4402A7B823DA}">
      <dgm:prSet/>
      <dgm:spPr/>
      <dgm:t>
        <a:bodyPr/>
        <a:lstStyle/>
        <a:p>
          <a:endParaRPr lang="en-US">
            <a:ln>
              <a:solidFill>
                <a:schemeClr val="tx1"/>
              </a:solidFill>
            </a:ln>
            <a:solidFill>
              <a:schemeClr val="tx1"/>
            </a:solidFill>
          </a:endParaRPr>
        </a:p>
      </dgm:t>
    </dgm:pt>
    <dgm:pt modelId="{463EDA46-E3A6-416C-84E8-D2291C945FB0}">
      <dgm:prSet phldrT="[Text]" custT="1"/>
      <dgm:spPr/>
      <dgm:t>
        <a:bodyPr/>
        <a:lstStyle/>
        <a:p>
          <a:r>
            <a:rPr lang="zh-CN" altLang="en-US" sz="7200" b="1" dirty="0" smtClean="0">
              <a:ln>
                <a:solidFill>
                  <a:schemeClr val="tx1"/>
                </a:solidFill>
              </a:ln>
              <a:solidFill>
                <a:schemeClr val="tx1"/>
              </a:solidFill>
              <a:effectLst>
                <a:outerShdw blurRad="38100" dist="38100" dir="2700000" algn="tl">
                  <a:srgbClr val="000000">
                    <a:alpha val="43137"/>
                  </a:srgbClr>
                </a:outerShdw>
              </a:effectLst>
            </a:rPr>
            <a:t>意志</a:t>
          </a:r>
          <a:r>
            <a:rPr lang="en-US" sz="7200" b="1" dirty="0" smtClean="0">
              <a:ln>
                <a:solidFill>
                  <a:schemeClr val="tx1"/>
                </a:solidFill>
              </a:ln>
              <a:solidFill>
                <a:schemeClr val="tx1"/>
              </a:solidFill>
              <a:effectLst>
                <a:outerShdw blurRad="38100" dist="38100" dir="2700000" algn="tl">
                  <a:srgbClr val="000000">
                    <a:alpha val="43137"/>
                  </a:srgbClr>
                </a:outerShdw>
              </a:effectLst>
            </a:rPr>
            <a:t>    </a:t>
          </a:r>
          <a:r>
            <a:rPr lang="en-US" sz="2800" dirty="0" smtClean="0">
              <a:ln>
                <a:solidFill>
                  <a:schemeClr val="tx1"/>
                </a:solidFill>
              </a:ln>
              <a:solidFill>
                <a:schemeClr val="tx1"/>
              </a:solidFill>
            </a:rPr>
            <a:t>(Will)</a:t>
          </a:r>
          <a:endParaRPr lang="en-US" sz="2800" dirty="0">
            <a:ln>
              <a:solidFill>
                <a:schemeClr val="tx1"/>
              </a:solidFill>
            </a:ln>
            <a:solidFill>
              <a:schemeClr val="tx1"/>
            </a:solidFill>
          </a:endParaRPr>
        </a:p>
      </dgm:t>
    </dgm:pt>
    <dgm:pt modelId="{318915B1-751C-4695-8EA8-0ED0733E8E37}" type="parTrans" cxnId="{2A9D7556-4313-4924-A1D8-973EF3651AEE}">
      <dgm:prSet/>
      <dgm:spPr/>
      <dgm:t>
        <a:bodyPr/>
        <a:lstStyle/>
        <a:p>
          <a:endParaRPr lang="en-US">
            <a:ln>
              <a:solidFill>
                <a:schemeClr val="tx1"/>
              </a:solidFill>
            </a:ln>
            <a:solidFill>
              <a:schemeClr val="tx1"/>
            </a:solidFill>
          </a:endParaRPr>
        </a:p>
      </dgm:t>
    </dgm:pt>
    <dgm:pt modelId="{EF62F38F-E22E-4B07-B3F1-C0A216987749}" type="sibTrans" cxnId="{2A9D7556-4313-4924-A1D8-973EF3651AEE}">
      <dgm:prSet/>
      <dgm:spPr/>
      <dgm:t>
        <a:bodyPr/>
        <a:lstStyle/>
        <a:p>
          <a:endParaRPr lang="en-US">
            <a:ln>
              <a:solidFill>
                <a:schemeClr val="tx1"/>
              </a:solidFill>
            </a:ln>
            <a:solidFill>
              <a:schemeClr val="tx1"/>
            </a:solidFill>
          </a:endParaRPr>
        </a:p>
      </dgm:t>
    </dgm:pt>
    <dgm:pt modelId="{D331D067-5C01-4F73-8C86-312071B8D689}" type="pres">
      <dgm:prSet presAssocID="{440997A1-3DDF-493A-9B44-07489ED829FA}" presName="Name0" presStyleCnt="0">
        <dgm:presLayoutVars>
          <dgm:dir/>
          <dgm:resizeHandles val="exact"/>
        </dgm:presLayoutVars>
      </dgm:prSet>
      <dgm:spPr/>
    </dgm:pt>
    <dgm:pt modelId="{02F4A4A9-929B-40C3-8E62-AED05EEF56E8}" type="pres">
      <dgm:prSet presAssocID="{440997A1-3DDF-493A-9B44-07489ED829FA}" presName="fgShape" presStyleLbl="fgShp" presStyleIdx="0" presStyleCnt="1"/>
      <dgm:spPr/>
    </dgm:pt>
    <dgm:pt modelId="{D3C7ADEC-7D3D-4431-BD5D-E263F4E7AF09}" type="pres">
      <dgm:prSet presAssocID="{440997A1-3DDF-493A-9B44-07489ED829FA}" presName="linComp" presStyleCnt="0"/>
      <dgm:spPr/>
    </dgm:pt>
    <dgm:pt modelId="{A4BF0BB3-CF81-4B36-A4C8-21D62A8116E1}" type="pres">
      <dgm:prSet presAssocID="{33F0E754-8462-4B8C-9FE0-7FC1EF20DF46}" presName="compNode" presStyleCnt="0"/>
      <dgm:spPr/>
    </dgm:pt>
    <dgm:pt modelId="{C9B49B1B-8957-45AC-9C6E-31CD220A6D4D}" type="pres">
      <dgm:prSet presAssocID="{33F0E754-8462-4B8C-9FE0-7FC1EF20DF46}" presName="bkgdShape" presStyleLbl="node1" presStyleIdx="0" presStyleCnt="3"/>
      <dgm:spPr/>
      <dgm:t>
        <a:bodyPr/>
        <a:lstStyle/>
        <a:p>
          <a:endParaRPr lang="en-US"/>
        </a:p>
      </dgm:t>
    </dgm:pt>
    <dgm:pt modelId="{E84E5690-4801-4F15-8323-9E3EB5E1F7A3}" type="pres">
      <dgm:prSet presAssocID="{33F0E754-8462-4B8C-9FE0-7FC1EF20DF46}" presName="nodeTx" presStyleLbl="node1" presStyleIdx="0" presStyleCnt="3">
        <dgm:presLayoutVars>
          <dgm:bulletEnabled val="1"/>
        </dgm:presLayoutVars>
      </dgm:prSet>
      <dgm:spPr/>
      <dgm:t>
        <a:bodyPr/>
        <a:lstStyle/>
        <a:p>
          <a:endParaRPr lang="en-US"/>
        </a:p>
      </dgm:t>
    </dgm:pt>
    <dgm:pt modelId="{E22D853B-32C3-4E1F-9919-9CDFF0E6E26B}" type="pres">
      <dgm:prSet presAssocID="{33F0E754-8462-4B8C-9FE0-7FC1EF20DF46}" presName="invisiNode" presStyleLbl="node1" presStyleIdx="0" presStyleCnt="3"/>
      <dgm:spPr/>
    </dgm:pt>
    <dgm:pt modelId="{34C60109-107C-4798-AE5E-6E2E7A1BE501}" type="pres">
      <dgm:prSet presAssocID="{33F0E754-8462-4B8C-9FE0-7FC1EF20DF46}" presName="imagNode" presStyleLbl="fgImgPlace1" presStyleIdx="0" presStyleCnt="3"/>
      <dgm:spPr/>
    </dgm:pt>
    <dgm:pt modelId="{D8C8A0A5-9C63-48F4-B5F6-914A6E4E73B3}" type="pres">
      <dgm:prSet presAssocID="{656F2ED9-1F13-40DE-9986-82E6EBB0E571}" presName="sibTrans" presStyleLbl="sibTrans2D1" presStyleIdx="0" presStyleCnt="0"/>
      <dgm:spPr/>
      <dgm:t>
        <a:bodyPr/>
        <a:lstStyle/>
        <a:p>
          <a:endParaRPr lang="en-US"/>
        </a:p>
      </dgm:t>
    </dgm:pt>
    <dgm:pt modelId="{50085634-0FB9-4C8E-9532-F865BA91D269}" type="pres">
      <dgm:prSet presAssocID="{15F07FA3-8A4E-40CC-A309-8B5D58047797}" presName="compNode" presStyleCnt="0"/>
      <dgm:spPr/>
    </dgm:pt>
    <dgm:pt modelId="{E6EF74C3-F567-45D7-800E-1F699B6240A5}" type="pres">
      <dgm:prSet presAssocID="{15F07FA3-8A4E-40CC-A309-8B5D58047797}" presName="bkgdShape" presStyleLbl="node1" presStyleIdx="1" presStyleCnt="3"/>
      <dgm:spPr/>
      <dgm:t>
        <a:bodyPr/>
        <a:lstStyle/>
        <a:p>
          <a:endParaRPr lang="en-US"/>
        </a:p>
      </dgm:t>
    </dgm:pt>
    <dgm:pt modelId="{EAD602E7-6A54-4669-9348-5E5B61A934DE}" type="pres">
      <dgm:prSet presAssocID="{15F07FA3-8A4E-40CC-A309-8B5D58047797}" presName="nodeTx" presStyleLbl="node1" presStyleIdx="1" presStyleCnt="3">
        <dgm:presLayoutVars>
          <dgm:bulletEnabled val="1"/>
        </dgm:presLayoutVars>
      </dgm:prSet>
      <dgm:spPr/>
      <dgm:t>
        <a:bodyPr/>
        <a:lstStyle/>
        <a:p>
          <a:endParaRPr lang="en-US"/>
        </a:p>
      </dgm:t>
    </dgm:pt>
    <dgm:pt modelId="{59EC05A7-88BA-4D3A-9965-720C578E34D8}" type="pres">
      <dgm:prSet presAssocID="{15F07FA3-8A4E-40CC-A309-8B5D58047797}" presName="invisiNode" presStyleLbl="node1" presStyleIdx="1" presStyleCnt="3"/>
      <dgm:spPr/>
    </dgm:pt>
    <dgm:pt modelId="{9E0772A1-FD5E-4782-B7A8-7351712E570B}" type="pres">
      <dgm:prSet presAssocID="{15F07FA3-8A4E-40CC-A309-8B5D58047797}" presName="imagNode" presStyleLbl="fgImgPlace1" presStyleIdx="1" presStyleCnt="3"/>
      <dgm:spPr/>
    </dgm:pt>
    <dgm:pt modelId="{0657CF4B-C672-4B42-9BB0-B9AB4C313315}" type="pres">
      <dgm:prSet presAssocID="{8966AED8-B785-49FF-8FCE-E9D5B1FED64E}" presName="sibTrans" presStyleLbl="sibTrans2D1" presStyleIdx="0" presStyleCnt="0"/>
      <dgm:spPr/>
      <dgm:t>
        <a:bodyPr/>
        <a:lstStyle/>
        <a:p>
          <a:endParaRPr lang="en-US"/>
        </a:p>
      </dgm:t>
    </dgm:pt>
    <dgm:pt modelId="{757DDA28-E7F7-4052-9ABC-4E5CAF039CB8}" type="pres">
      <dgm:prSet presAssocID="{463EDA46-E3A6-416C-84E8-D2291C945FB0}" presName="compNode" presStyleCnt="0"/>
      <dgm:spPr/>
    </dgm:pt>
    <dgm:pt modelId="{ABD86DFF-3D91-4513-9B07-0398D138CDE0}" type="pres">
      <dgm:prSet presAssocID="{463EDA46-E3A6-416C-84E8-D2291C945FB0}" presName="bkgdShape" presStyleLbl="node1" presStyleIdx="2" presStyleCnt="3"/>
      <dgm:spPr/>
      <dgm:t>
        <a:bodyPr/>
        <a:lstStyle/>
        <a:p>
          <a:endParaRPr lang="en-US"/>
        </a:p>
      </dgm:t>
    </dgm:pt>
    <dgm:pt modelId="{C56A2681-6E22-41BF-BA9F-ACB210C5432A}" type="pres">
      <dgm:prSet presAssocID="{463EDA46-E3A6-416C-84E8-D2291C945FB0}" presName="nodeTx" presStyleLbl="node1" presStyleIdx="2" presStyleCnt="3">
        <dgm:presLayoutVars>
          <dgm:bulletEnabled val="1"/>
        </dgm:presLayoutVars>
      </dgm:prSet>
      <dgm:spPr/>
      <dgm:t>
        <a:bodyPr/>
        <a:lstStyle/>
        <a:p>
          <a:endParaRPr lang="en-US"/>
        </a:p>
      </dgm:t>
    </dgm:pt>
    <dgm:pt modelId="{98BFA971-C272-4688-91D5-5D02E445DC98}" type="pres">
      <dgm:prSet presAssocID="{463EDA46-E3A6-416C-84E8-D2291C945FB0}" presName="invisiNode" presStyleLbl="node1" presStyleIdx="2" presStyleCnt="3"/>
      <dgm:spPr/>
    </dgm:pt>
    <dgm:pt modelId="{8FB8E964-0E4C-4BC3-8DB7-8AE7F9FCE6C9}" type="pres">
      <dgm:prSet presAssocID="{463EDA46-E3A6-416C-84E8-D2291C945FB0}" presName="imagNode" presStyleLbl="fgImgPlace1" presStyleIdx="2" presStyleCnt="3"/>
      <dgm:spPr/>
    </dgm:pt>
  </dgm:ptLst>
  <dgm:cxnLst>
    <dgm:cxn modelId="{1B67D750-3B70-4BFD-A670-F4152E7A7568}" type="presOf" srcId="{656F2ED9-1F13-40DE-9986-82E6EBB0E571}" destId="{D8C8A0A5-9C63-48F4-B5F6-914A6E4E73B3}" srcOrd="0" destOrd="0" presId="urn:microsoft.com/office/officeart/2005/8/layout/hList7"/>
    <dgm:cxn modelId="{D69813B3-4401-4E4C-856C-213F8CEF02C2}" type="presOf" srcId="{8966AED8-B785-49FF-8FCE-E9D5B1FED64E}" destId="{0657CF4B-C672-4B42-9BB0-B9AB4C313315}" srcOrd="0" destOrd="0" presId="urn:microsoft.com/office/officeart/2005/8/layout/hList7"/>
    <dgm:cxn modelId="{0EE35845-A2E1-4BD4-9089-91D8EA293DDF}" type="presOf" srcId="{15F07FA3-8A4E-40CC-A309-8B5D58047797}" destId="{EAD602E7-6A54-4669-9348-5E5B61A934DE}" srcOrd="1" destOrd="0" presId="urn:microsoft.com/office/officeart/2005/8/layout/hList7"/>
    <dgm:cxn modelId="{F90B7BDD-9450-4788-9F7C-D25DC8415B6D}" type="presOf" srcId="{33F0E754-8462-4B8C-9FE0-7FC1EF20DF46}" destId="{C9B49B1B-8957-45AC-9C6E-31CD220A6D4D}" srcOrd="0" destOrd="0" presId="urn:microsoft.com/office/officeart/2005/8/layout/hList7"/>
    <dgm:cxn modelId="{18D327CD-E68A-42BD-8D63-EC33E73FDE0B}" type="presOf" srcId="{463EDA46-E3A6-416C-84E8-D2291C945FB0}" destId="{ABD86DFF-3D91-4513-9B07-0398D138CDE0}" srcOrd="0" destOrd="0" presId="urn:microsoft.com/office/officeart/2005/8/layout/hList7"/>
    <dgm:cxn modelId="{A8062095-1E43-4FA6-B8E6-C5B5CA560BC1}" srcId="{440997A1-3DDF-493A-9B44-07489ED829FA}" destId="{33F0E754-8462-4B8C-9FE0-7FC1EF20DF46}" srcOrd="0" destOrd="0" parTransId="{C39D4F07-8846-4789-9387-88C457D375C0}" sibTransId="{656F2ED9-1F13-40DE-9986-82E6EBB0E571}"/>
    <dgm:cxn modelId="{B751FC08-E226-4D39-9D97-0AC2CFC145F4}" type="presOf" srcId="{33F0E754-8462-4B8C-9FE0-7FC1EF20DF46}" destId="{E84E5690-4801-4F15-8323-9E3EB5E1F7A3}" srcOrd="1" destOrd="0" presId="urn:microsoft.com/office/officeart/2005/8/layout/hList7"/>
    <dgm:cxn modelId="{3F4F7F8B-F51D-4278-930C-4402A7B823DA}" srcId="{440997A1-3DDF-493A-9B44-07489ED829FA}" destId="{15F07FA3-8A4E-40CC-A309-8B5D58047797}" srcOrd="1" destOrd="0" parTransId="{F3AB8CC6-599E-47DF-B85A-72D241572B11}" sibTransId="{8966AED8-B785-49FF-8FCE-E9D5B1FED64E}"/>
    <dgm:cxn modelId="{6EB0E3D2-260B-4F00-9074-52B370A1F6E8}" type="presOf" srcId="{463EDA46-E3A6-416C-84E8-D2291C945FB0}" destId="{C56A2681-6E22-41BF-BA9F-ACB210C5432A}" srcOrd="1" destOrd="0" presId="urn:microsoft.com/office/officeart/2005/8/layout/hList7"/>
    <dgm:cxn modelId="{703C89AE-5B98-4C61-AD6C-33105A8724A4}" type="presOf" srcId="{15F07FA3-8A4E-40CC-A309-8B5D58047797}" destId="{E6EF74C3-F567-45D7-800E-1F699B6240A5}" srcOrd="0" destOrd="0" presId="urn:microsoft.com/office/officeart/2005/8/layout/hList7"/>
    <dgm:cxn modelId="{5832F1F0-3650-44B7-A0F4-EF1C1FEB4AD6}" type="presOf" srcId="{440997A1-3DDF-493A-9B44-07489ED829FA}" destId="{D331D067-5C01-4F73-8C86-312071B8D689}" srcOrd="0" destOrd="0" presId="urn:microsoft.com/office/officeart/2005/8/layout/hList7"/>
    <dgm:cxn modelId="{2A9D7556-4313-4924-A1D8-973EF3651AEE}" srcId="{440997A1-3DDF-493A-9B44-07489ED829FA}" destId="{463EDA46-E3A6-416C-84E8-D2291C945FB0}" srcOrd="2" destOrd="0" parTransId="{318915B1-751C-4695-8EA8-0ED0733E8E37}" sibTransId="{EF62F38F-E22E-4B07-B3F1-C0A216987749}"/>
    <dgm:cxn modelId="{228DCA40-EBFD-48AA-8FA3-17726E9A794E}" type="presParOf" srcId="{D331D067-5C01-4F73-8C86-312071B8D689}" destId="{02F4A4A9-929B-40C3-8E62-AED05EEF56E8}" srcOrd="0" destOrd="0" presId="urn:microsoft.com/office/officeart/2005/8/layout/hList7"/>
    <dgm:cxn modelId="{CE540CE5-94C2-48CB-BB8E-4339EF2FF7A4}" type="presParOf" srcId="{D331D067-5C01-4F73-8C86-312071B8D689}" destId="{D3C7ADEC-7D3D-4431-BD5D-E263F4E7AF09}" srcOrd="1" destOrd="0" presId="urn:microsoft.com/office/officeart/2005/8/layout/hList7"/>
    <dgm:cxn modelId="{B5972399-C61D-4505-B511-D2015D961EE1}" type="presParOf" srcId="{D3C7ADEC-7D3D-4431-BD5D-E263F4E7AF09}" destId="{A4BF0BB3-CF81-4B36-A4C8-21D62A8116E1}" srcOrd="0" destOrd="0" presId="urn:microsoft.com/office/officeart/2005/8/layout/hList7"/>
    <dgm:cxn modelId="{A2C62742-F705-4361-BE59-815C27F3DD4B}" type="presParOf" srcId="{A4BF0BB3-CF81-4B36-A4C8-21D62A8116E1}" destId="{C9B49B1B-8957-45AC-9C6E-31CD220A6D4D}" srcOrd="0" destOrd="0" presId="urn:microsoft.com/office/officeart/2005/8/layout/hList7"/>
    <dgm:cxn modelId="{CCE6C119-77F4-4BD7-811D-3A9684CEA49F}" type="presParOf" srcId="{A4BF0BB3-CF81-4B36-A4C8-21D62A8116E1}" destId="{E84E5690-4801-4F15-8323-9E3EB5E1F7A3}" srcOrd="1" destOrd="0" presId="urn:microsoft.com/office/officeart/2005/8/layout/hList7"/>
    <dgm:cxn modelId="{A68953D7-7D21-4CCC-BFDC-D53F091F2F0E}" type="presParOf" srcId="{A4BF0BB3-CF81-4B36-A4C8-21D62A8116E1}" destId="{E22D853B-32C3-4E1F-9919-9CDFF0E6E26B}" srcOrd="2" destOrd="0" presId="urn:microsoft.com/office/officeart/2005/8/layout/hList7"/>
    <dgm:cxn modelId="{00066D98-A00C-4724-8944-21EA216CCA4E}" type="presParOf" srcId="{A4BF0BB3-CF81-4B36-A4C8-21D62A8116E1}" destId="{34C60109-107C-4798-AE5E-6E2E7A1BE501}" srcOrd="3" destOrd="0" presId="urn:microsoft.com/office/officeart/2005/8/layout/hList7"/>
    <dgm:cxn modelId="{06A7B28C-6227-4FDE-A34F-37C25F6F2E46}" type="presParOf" srcId="{D3C7ADEC-7D3D-4431-BD5D-E263F4E7AF09}" destId="{D8C8A0A5-9C63-48F4-B5F6-914A6E4E73B3}" srcOrd="1" destOrd="0" presId="urn:microsoft.com/office/officeart/2005/8/layout/hList7"/>
    <dgm:cxn modelId="{1C0A242E-5C99-4A0C-8538-192FD48803AF}" type="presParOf" srcId="{D3C7ADEC-7D3D-4431-BD5D-E263F4E7AF09}" destId="{50085634-0FB9-4C8E-9532-F865BA91D269}" srcOrd="2" destOrd="0" presId="urn:microsoft.com/office/officeart/2005/8/layout/hList7"/>
    <dgm:cxn modelId="{64A7BC6F-DAC0-4C47-985E-1536D3B7E8B9}" type="presParOf" srcId="{50085634-0FB9-4C8E-9532-F865BA91D269}" destId="{E6EF74C3-F567-45D7-800E-1F699B6240A5}" srcOrd="0" destOrd="0" presId="urn:microsoft.com/office/officeart/2005/8/layout/hList7"/>
    <dgm:cxn modelId="{1760B054-31E0-4559-BC2B-9B257C20929E}" type="presParOf" srcId="{50085634-0FB9-4C8E-9532-F865BA91D269}" destId="{EAD602E7-6A54-4669-9348-5E5B61A934DE}" srcOrd="1" destOrd="0" presId="urn:microsoft.com/office/officeart/2005/8/layout/hList7"/>
    <dgm:cxn modelId="{B5F9CD43-EF24-4407-B05D-38D229C46E65}" type="presParOf" srcId="{50085634-0FB9-4C8E-9532-F865BA91D269}" destId="{59EC05A7-88BA-4D3A-9965-720C578E34D8}" srcOrd="2" destOrd="0" presId="urn:microsoft.com/office/officeart/2005/8/layout/hList7"/>
    <dgm:cxn modelId="{3FC84ABC-1CFD-44DC-84E8-66C30DEEFCEE}" type="presParOf" srcId="{50085634-0FB9-4C8E-9532-F865BA91D269}" destId="{9E0772A1-FD5E-4782-B7A8-7351712E570B}" srcOrd="3" destOrd="0" presId="urn:microsoft.com/office/officeart/2005/8/layout/hList7"/>
    <dgm:cxn modelId="{33FDE09D-4FC1-40DC-9960-14E783FD05BD}" type="presParOf" srcId="{D3C7ADEC-7D3D-4431-BD5D-E263F4E7AF09}" destId="{0657CF4B-C672-4B42-9BB0-B9AB4C313315}" srcOrd="3" destOrd="0" presId="urn:microsoft.com/office/officeart/2005/8/layout/hList7"/>
    <dgm:cxn modelId="{D1B8D79C-9899-4550-8CBB-7602F55E6137}" type="presParOf" srcId="{D3C7ADEC-7D3D-4431-BD5D-E263F4E7AF09}" destId="{757DDA28-E7F7-4052-9ABC-4E5CAF039CB8}" srcOrd="4" destOrd="0" presId="urn:microsoft.com/office/officeart/2005/8/layout/hList7"/>
    <dgm:cxn modelId="{3AB67F0A-D07E-4041-96B6-C091D54272DA}" type="presParOf" srcId="{757DDA28-E7F7-4052-9ABC-4E5CAF039CB8}" destId="{ABD86DFF-3D91-4513-9B07-0398D138CDE0}" srcOrd="0" destOrd="0" presId="urn:microsoft.com/office/officeart/2005/8/layout/hList7"/>
    <dgm:cxn modelId="{29F025E2-5187-43D7-A832-79DB65A2558D}" type="presParOf" srcId="{757DDA28-E7F7-4052-9ABC-4E5CAF039CB8}" destId="{C56A2681-6E22-41BF-BA9F-ACB210C5432A}" srcOrd="1" destOrd="0" presId="urn:microsoft.com/office/officeart/2005/8/layout/hList7"/>
    <dgm:cxn modelId="{A0444684-35A0-44A5-B00D-038852A0AE60}" type="presParOf" srcId="{757DDA28-E7F7-4052-9ABC-4E5CAF039CB8}" destId="{98BFA971-C272-4688-91D5-5D02E445DC98}" srcOrd="2" destOrd="0" presId="urn:microsoft.com/office/officeart/2005/8/layout/hList7"/>
    <dgm:cxn modelId="{2762A6EF-0A72-4DB9-B6F1-4CC3E20CE024}" type="presParOf" srcId="{757DDA28-E7F7-4052-9ABC-4E5CAF039CB8}" destId="{8FB8E964-0E4C-4BC3-8DB7-8AE7F9FCE6C9}"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97498E-C844-43C6-A433-9D7B95A446AB}" type="doc">
      <dgm:prSet loTypeId="urn:microsoft.com/office/officeart/2005/8/layout/chevron2" loCatId="list" qsTypeId="urn:microsoft.com/office/officeart/2005/8/quickstyle/simple5" qsCatId="simple" csTypeId="urn:microsoft.com/office/officeart/2005/8/colors/colorful1" csCatId="colorful" phldr="1"/>
      <dgm:spPr/>
      <dgm:t>
        <a:bodyPr/>
        <a:lstStyle/>
        <a:p>
          <a:endParaRPr lang="en-US"/>
        </a:p>
      </dgm:t>
    </dgm:pt>
    <dgm:pt modelId="{0F76C527-148B-4F03-9C92-B8AF5320E1E9}">
      <dgm:prSet phldrT="[Text]"/>
      <dgm:spPr/>
      <dgm:t>
        <a:bodyPr/>
        <a:lstStyle/>
        <a:p>
          <a:endParaRPr lang="en-US" dirty="0"/>
        </a:p>
      </dgm:t>
    </dgm:pt>
    <dgm:pt modelId="{E9ECA2B4-CA88-4EC2-896D-17217A3F1127}" type="parTrans" cxnId="{6D6D015F-E998-4EFB-AF5A-9F0259609CF3}">
      <dgm:prSet/>
      <dgm:spPr/>
      <dgm:t>
        <a:bodyPr/>
        <a:lstStyle/>
        <a:p>
          <a:endParaRPr lang="en-US"/>
        </a:p>
      </dgm:t>
    </dgm:pt>
    <dgm:pt modelId="{D6434AE7-8103-4D16-B3AF-840971B682A4}" type="sibTrans" cxnId="{6D6D015F-E998-4EFB-AF5A-9F0259609CF3}">
      <dgm:prSet/>
      <dgm:spPr/>
      <dgm:t>
        <a:bodyPr/>
        <a:lstStyle/>
        <a:p>
          <a:endParaRPr lang="en-US"/>
        </a:p>
      </dgm:t>
    </dgm:pt>
    <dgm:pt modelId="{8529D350-A224-482D-A6C7-7CDA4A092BF6}">
      <dgm:prSet phldrT="[Text]"/>
      <dgm:spPr/>
      <dgm:t>
        <a:bodyPr/>
        <a:lstStyle/>
        <a:p>
          <a:endParaRPr lang="en-US" dirty="0"/>
        </a:p>
      </dgm:t>
    </dgm:pt>
    <dgm:pt modelId="{614ACA3A-DFBB-48A8-A548-5939ED91069F}" type="parTrans" cxnId="{5A3B3A3E-E7FF-4C1B-98E9-475BDE4F8278}">
      <dgm:prSet/>
      <dgm:spPr/>
      <dgm:t>
        <a:bodyPr/>
        <a:lstStyle/>
        <a:p>
          <a:endParaRPr lang="en-US"/>
        </a:p>
      </dgm:t>
    </dgm:pt>
    <dgm:pt modelId="{033C7A31-7EE5-4F3D-9489-7DABE7CB79A6}" type="sibTrans" cxnId="{5A3B3A3E-E7FF-4C1B-98E9-475BDE4F8278}">
      <dgm:prSet/>
      <dgm:spPr/>
      <dgm:t>
        <a:bodyPr/>
        <a:lstStyle/>
        <a:p>
          <a:endParaRPr lang="en-US"/>
        </a:p>
      </dgm:t>
    </dgm:pt>
    <dgm:pt modelId="{1DEA47DF-1A2E-44A4-81DE-AB25E038D0D4}">
      <dgm:prSet phldrT="[Tex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和平</a:t>
          </a:r>
          <a:r>
            <a:rPr lang="en-US" sz="3200" b="1" dirty="0" smtClean="0">
              <a:solidFill>
                <a:srgbClr val="C00000"/>
              </a:solidFill>
              <a:effectLst>
                <a:outerShdw blurRad="38100" dist="38100" dir="2700000" algn="tl">
                  <a:srgbClr val="000000">
                    <a:alpha val="43137"/>
                  </a:srgbClr>
                </a:outerShdw>
              </a:effectLst>
            </a:rPr>
            <a:t> 	</a:t>
          </a:r>
          <a:r>
            <a:rPr lang="en-US" sz="3200" b="1" dirty="0" smtClean="0"/>
            <a:t>	(PEACE)</a:t>
          </a:r>
          <a:endParaRPr lang="en-US" sz="3200" b="1" dirty="0"/>
        </a:p>
      </dgm:t>
    </dgm:pt>
    <dgm:pt modelId="{A97C339A-8B18-4D18-9CBA-612F90D4914F}" type="parTrans" cxnId="{5D29175B-AA8D-44C4-BD09-6CFB24591E5D}">
      <dgm:prSet/>
      <dgm:spPr/>
      <dgm:t>
        <a:bodyPr/>
        <a:lstStyle/>
        <a:p>
          <a:endParaRPr lang="en-US"/>
        </a:p>
      </dgm:t>
    </dgm:pt>
    <dgm:pt modelId="{0A003C0B-EED4-45E8-8BCE-2B072AA28094}" type="sibTrans" cxnId="{5D29175B-AA8D-44C4-BD09-6CFB24591E5D}">
      <dgm:prSet/>
      <dgm:spPr/>
      <dgm:t>
        <a:bodyPr/>
        <a:lstStyle/>
        <a:p>
          <a:endParaRPr lang="en-US"/>
        </a:p>
      </dgm:t>
    </dgm:pt>
    <dgm:pt modelId="{259A651C-F7DB-4B56-9847-7F85A3BA7315}">
      <dgm:prSet phldrT="[Text]"/>
      <dgm:spPr/>
      <dgm:t>
        <a:bodyPr/>
        <a:lstStyle/>
        <a:p>
          <a:endParaRPr lang="en-US" dirty="0"/>
        </a:p>
      </dgm:t>
    </dgm:pt>
    <dgm:pt modelId="{A93F75FA-6EF4-4925-99EB-D52CE202FABA}" type="parTrans" cxnId="{A7D77FC7-B2FE-4331-AFCA-45D80625F340}">
      <dgm:prSet/>
      <dgm:spPr/>
      <dgm:t>
        <a:bodyPr/>
        <a:lstStyle/>
        <a:p>
          <a:endParaRPr lang="en-US"/>
        </a:p>
      </dgm:t>
    </dgm:pt>
    <dgm:pt modelId="{A5B34232-9F2A-42E1-8CC9-87BF60325031}" type="sibTrans" cxnId="{A7D77FC7-B2FE-4331-AFCA-45D80625F340}">
      <dgm:prSet/>
      <dgm:spPr/>
      <dgm:t>
        <a:bodyPr/>
        <a:lstStyle/>
        <a:p>
          <a:endParaRPr lang="en-US"/>
        </a:p>
      </dgm:t>
    </dgm:pt>
    <dgm:pt modelId="{2560AD07-40EE-40A9-8A51-447B47A9355D}">
      <dgm:prSet phldrT="[Tex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忍耐</a:t>
          </a:r>
          <a:r>
            <a:rPr lang="en-US" altLang="zh-CN" sz="3200" b="1" dirty="0" smtClean="0">
              <a:effectLst>
                <a:outerShdw blurRad="38100" dist="38100" dir="2700000" algn="tl">
                  <a:srgbClr val="000000">
                    <a:alpha val="43137"/>
                  </a:srgbClr>
                </a:outerShdw>
              </a:effectLst>
            </a:rPr>
            <a:t>	</a:t>
          </a:r>
          <a:r>
            <a:rPr lang="en-US" altLang="zh-CN" sz="3200" b="1" dirty="0" smtClean="0"/>
            <a:t>	</a:t>
          </a:r>
          <a:r>
            <a:rPr lang="en-US" sz="3200" b="1" dirty="0" smtClean="0"/>
            <a:t>(PATIENCE)</a:t>
          </a:r>
          <a:endParaRPr lang="en-US" sz="3200" b="1" dirty="0"/>
        </a:p>
      </dgm:t>
    </dgm:pt>
    <dgm:pt modelId="{A4256A56-9E63-433C-AE12-A13488D87F15}" type="parTrans" cxnId="{F83FBB93-59D9-4515-A067-22217E1697EC}">
      <dgm:prSet/>
      <dgm:spPr/>
      <dgm:t>
        <a:bodyPr/>
        <a:lstStyle/>
        <a:p>
          <a:endParaRPr lang="en-US"/>
        </a:p>
      </dgm:t>
    </dgm:pt>
    <dgm:pt modelId="{BBED42E1-012A-4F37-95D2-BBAA62FA5A67}" type="sibTrans" cxnId="{F83FBB93-59D9-4515-A067-22217E1697EC}">
      <dgm:prSet/>
      <dgm:spPr/>
      <dgm:t>
        <a:bodyPr/>
        <a:lstStyle/>
        <a:p>
          <a:endParaRPr lang="en-US"/>
        </a:p>
      </dgm:t>
    </dgm:pt>
    <dgm:pt modelId="{4D2C13CE-62C0-41BD-B3A3-35F5D2E50A44}">
      <dgm:prSet/>
      <dgm:spPr/>
      <dgm:t>
        <a:bodyPr/>
        <a:lstStyle/>
        <a:p>
          <a:endParaRPr lang="en-US" dirty="0"/>
        </a:p>
      </dgm:t>
    </dgm:pt>
    <dgm:pt modelId="{371AB427-149F-4A5F-A4C5-ADD8D3F95899}" type="parTrans" cxnId="{72735DA4-412A-4B61-ABF4-7A69DD295B86}">
      <dgm:prSet/>
      <dgm:spPr/>
      <dgm:t>
        <a:bodyPr/>
        <a:lstStyle/>
        <a:p>
          <a:endParaRPr lang="en-US"/>
        </a:p>
      </dgm:t>
    </dgm:pt>
    <dgm:pt modelId="{0FEBEA5C-CD6E-44F3-B187-9634F347BF8F}" type="sibTrans" cxnId="{72735DA4-412A-4B61-ABF4-7A69DD295B86}">
      <dgm:prSet/>
      <dgm:spPr/>
      <dgm:t>
        <a:bodyPr/>
        <a:lstStyle/>
        <a:p>
          <a:endParaRPr lang="en-US"/>
        </a:p>
      </dgm:t>
    </dgm:pt>
    <dgm:pt modelId="{7E9461A5-4669-4D83-8414-29C98D843D30}">
      <dgm:prSet/>
      <dgm:spPr/>
      <dgm:t>
        <a:bodyPr/>
        <a:lstStyle/>
        <a:p>
          <a:endParaRPr lang="en-US" dirty="0"/>
        </a:p>
      </dgm:t>
    </dgm:pt>
    <dgm:pt modelId="{0914FD79-F88C-4D21-A833-F90FC78EBDC8}" type="parTrans" cxnId="{1EB5877A-CC84-4CEC-84B9-C4DB31ACA560}">
      <dgm:prSet/>
      <dgm:spPr/>
      <dgm:t>
        <a:bodyPr/>
        <a:lstStyle/>
        <a:p>
          <a:endParaRPr lang="en-US"/>
        </a:p>
      </dgm:t>
    </dgm:pt>
    <dgm:pt modelId="{B5256B5B-07F0-40F0-8629-84CD5B52402C}" type="sibTrans" cxnId="{1EB5877A-CC84-4CEC-84B9-C4DB31ACA560}">
      <dgm:prSet/>
      <dgm:spPr/>
      <dgm:t>
        <a:bodyPr/>
        <a:lstStyle/>
        <a:p>
          <a:endParaRPr lang="en-US"/>
        </a:p>
      </dgm:t>
    </dgm:pt>
    <dgm:pt modelId="{EAC75526-539A-4516-9EBF-7F4B9DFC380F}">
      <dgm:prSet/>
      <dgm:spPr/>
      <dgm:t>
        <a:bodyPr/>
        <a:lstStyle/>
        <a:p>
          <a:endParaRPr lang="en-US" dirty="0"/>
        </a:p>
      </dgm:t>
    </dgm:pt>
    <dgm:pt modelId="{47CBFB11-B112-4D16-8F97-AF5202DEB381}" type="parTrans" cxnId="{5D8F84C5-A95C-4639-AF55-B54717A3C99F}">
      <dgm:prSet/>
      <dgm:spPr/>
      <dgm:t>
        <a:bodyPr/>
        <a:lstStyle/>
        <a:p>
          <a:endParaRPr lang="en-US"/>
        </a:p>
      </dgm:t>
    </dgm:pt>
    <dgm:pt modelId="{A34719A6-AB6D-4D3D-987D-81061FAEC269}" type="sibTrans" cxnId="{5D8F84C5-A95C-4639-AF55-B54717A3C99F}">
      <dgm:prSet/>
      <dgm:spPr/>
      <dgm:t>
        <a:bodyPr/>
        <a:lstStyle/>
        <a:p>
          <a:endParaRPr lang="en-US"/>
        </a:p>
      </dgm:t>
    </dgm:pt>
    <dgm:pt modelId="{1E1B5ED5-5FE1-44CF-84A9-0801AF78765D}">
      <dgm:prSet/>
      <dgm:spPr/>
      <dgm:t>
        <a:bodyPr/>
        <a:lstStyle/>
        <a:p>
          <a:endParaRPr lang="en-US" dirty="0"/>
        </a:p>
      </dgm:t>
    </dgm:pt>
    <dgm:pt modelId="{832DF09B-09BE-4C8D-B8F9-AD5580233A89}" type="parTrans" cxnId="{1650B167-1FC3-42C3-A38D-7D94CAAFE2CE}">
      <dgm:prSet/>
      <dgm:spPr/>
      <dgm:t>
        <a:bodyPr/>
        <a:lstStyle/>
        <a:p>
          <a:endParaRPr lang="en-US"/>
        </a:p>
      </dgm:t>
    </dgm:pt>
    <dgm:pt modelId="{DA97F63D-FA1B-471F-9E8F-F2394A9175D4}" type="sibTrans" cxnId="{1650B167-1FC3-42C3-A38D-7D94CAAFE2CE}">
      <dgm:prSet/>
      <dgm:spPr/>
      <dgm:t>
        <a:bodyPr/>
        <a:lstStyle/>
        <a:p>
          <a:endParaRPr lang="en-US"/>
        </a:p>
      </dgm:t>
    </dgm:pt>
    <dgm:pt modelId="{3415DA4A-9C89-4AD9-8146-E24F3531C6D0}">
      <dgm:prSe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恩慈</a:t>
          </a:r>
          <a:r>
            <a:rPr lang="en-US" sz="3200" b="1" dirty="0" smtClean="0">
              <a:solidFill>
                <a:srgbClr val="C00000"/>
              </a:solidFill>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		(KINDNESS)</a:t>
          </a:r>
          <a:endParaRPr lang="en-US" sz="3200" b="1" dirty="0">
            <a:effectLst>
              <a:outerShdw blurRad="38100" dist="38100" dir="2700000" algn="tl">
                <a:srgbClr val="000000">
                  <a:alpha val="43137"/>
                </a:srgbClr>
              </a:outerShdw>
            </a:effectLst>
          </a:endParaRPr>
        </a:p>
      </dgm:t>
    </dgm:pt>
    <dgm:pt modelId="{D5710BB6-4E19-49AB-8B7C-F768ECEE43AD}" type="parTrans" cxnId="{DC7392F5-560D-41F2-B8CD-99434BAE380B}">
      <dgm:prSet/>
      <dgm:spPr/>
      <dgm:t>
        <a:bodyPr/>
        <a:lstStyle/>
        <a:p>
          <a:endParaRPr lang="en-US"/>
        </a:p>
      </dgm:t>
    </dgm:pt>
    <dgm:pt modelId="{FB763360-ACD7-48BA-A91B-EA416F66E986}" type="sibTrans" cxnId="{DC7392F5-560D-41F2-B8CD-99434BAE380B}">
      <dgm:prSet/>
      <dgm:spPr/>
      <dgm:t>
        <a:bodyPr/>
        <a:lstStyle/>
        <a:p>
          <a:endParaRPr lang="en-US"/>
        </a:p>
      </dgm:t>
    </dgm:pt>
    <dgm:pt modelId="{ADABC3DC-C44A-49CA-B796-1B98ECE91E07}">
      <dgm:prSe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良善</a:t>
          </a:r>
          <a:r>
            <a:rPr lang="en-US" altLang="zh-CN" sz="3200" b="1" dirty="0" smtClean="0">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(GOODNESS)</a:t>
          </a:r>
          <a:endParaRPr lang="en-US" sz="3200" b="1" dirty="0">
            <a:effectLst>
              <a:outerShdw blurRad="38100" dist="38100" dir="2700000" algn="tl">
                <a:srgbClr val="000000">
                  <a:alpha val="43137"/>
                </a:srgbClr>
              </a:outerShdw>
            </a:effectLst>
          </a:endParaRPr>
        </a:p>
      </dgm:t>
    </dgm:pt>
    <dgm:pt modelId="{B0047427-1280-4AE5-9C49-CA1E34A2F35E}" type="parTrans" cxnId="{5D5D503D-86C1-4FA1-A400-1E41653196AE}">
      <dgm:prSet/>
      <dgm:spPr/>
      <dgm:t>
        <a:bodyPr/>
        <a:lstStyle/>
        <a:p>
          <a:endParaRPr lang="en-US"/>
        </a:p>
      </dgm:t>
    </dgm:pt>
    <dgm:pt modelId="{A8B9D72B-B4D4-4874-9B60-93BF400A298A}" type="sibTrans" cxnId="{5D5D503D-86C1-4FA1-A400-1E41653196AE}">
      <dgm:prSet/>
      <dgm:spPr/>
      <dgm:t>
        <a:bodyPr/>
        <a:lstStyle/>
        <a:p>
          <a:endParaRPr lang="en-US"/>
        </a:p>
      </dgm:t>
    </dgm:pt>
    <dgm:pt modelId="{F0DF571F-3541-4353-B2E9-940033BD0D72}">
      <dgm:prSe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信实</a:t>
          </a:r>
          <a:r>
            <a:rPr lang="en-US" sz="3200" b="1" dirty="0" smtClean="0">
              <a:solidFill>
                <a:srgbClr val="C00000"/>
              </a:solidFill>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		(FAITHFULNESS)</a:t>
          </a:r>
          <a:endParaRPr lang="en-US" sz="3200" b="1" dirty="0">
            <a:effectLst>
              <a:outerShdw blurRad="38100" dist="38100" dir="2700000" algn="tl">
                <a:srgbClr val="000000">
                  <a:alpha val="43137"/>
                </a:srgbClr>
              </a:outerShdw>
            </a:effectLst>
          </a:endParaRPr>
        </a:p>
      </dgm:t>
    </dgm:pt>
    <dgm:pt modelId="{DCEC9C0E-7CA1-406C-8DE7-564F4D9BD221}" type="parTrans" cxnId="{81AC2686-2259-49D7-8D02-4409ACAD6942}">
      <dgm:prSet/>
      <dgm:spPr/>
      <dgm:t>
        <a:bodyPr/>
        <a:lstStyle/>
        <a:p>
          <a:endParaRPr lang="en-US"/>
        </a:p>
      </dgm:t>
    </dgm:pt>
    <dgm:pt modelId="{FAD89941-C02E-49A6-B88B-6DEBF3DE084D}" type="sibTrans" cxnId="{81AC2686-2259-49D7-8D02-4409ACAD6942}">
      <dgm:prSet/>
      <dgm:spPr/>
      <dgm:t>
        <a:bodyPr/>
        <a:lstStyle/>
        <a:p>
          <a:endParaRPr lang="en-US"/>
        </a:p>
      </dgm:t>
    </dgm:pt>
    <dgm:pt modelId="{BBA5BD67-6894-4767-9006-58AB59F1BDE6}">
      <dgm:prSe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温柔</a:t>
          </a:r>
          <a:r>
            <a:rPr lang="en-US" sz="3200" b="1" dirty="0" smtClean="0">
              <a:solidFill>
                <a:srgbClr val="C00000"/>
              </a:solidFill>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		(GENTLENESS)</a:t>
          </a:r>
          <a:endParaRPr lang="en-US" sz="3200" b="1" dirty="0">
            <a:effectLst>
              <a:outerShdw blurRad="38100" dist="38100" dir="2700000" algn="tl">
                <a:srgbClr val="000000">
                  <a:alpha val="43137"/>
                </a:srgbClr>
              </a:outerShdw>
            </a:effectLst>
          </a:endParaRPr>
        </a:p>
      </dgm:t>
    </dgm:pt>
    <dgm:pt modelId="{1D70820C-84BD-4FDE-AC9D-91DF4C49A8D2}" type="parTrans" cxnId="{C16790B7-BA0F-4FF2-A92B-9B1E0D6DEAB4}">
      <dgm:prSet/>
      <dgm:spPr/>
      <dgm:t>
        <a:bodyPr/>
        <a:lstStyle/>
        <a:p>
          <a:endParaRPr lang="en-US"/>
        </a:p>
      </dgm:t>
    </dgm:pt>
    <dgm:pt modelId="{9D713155-7DBB-46E1-8BEA-4F9784DAF081}" type="sibTrans" cxnId="{C16790B7-BA0F-4FF2-A92B-9B1E0D6DEAB4}">
      <dgm:prSet/>
      <dgm:spPr/>
      <dgm:t>
        <a:bodyPr/>
        <a:lstStyle/>
        <a:p>
          <a:endParaRPr lang="en-US"/>
        </a:p>
      </dgm:t>
    </dgm:pt>
    <dgm:pt modelId="{4C3859F4-A282-4884-89CF-8513E9572F1B}">
      <dgm:prSet phldrT="[Tex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喜乐</a:t>
          </a:r>
          <a:r>
            <a:rPr lang="en-US" altLang="zh-CN" sz="3200" b="1" dirty="0" smtClean="0">
              <a:solidFill>
                <a:srgbClr val="C00000"/>
              </a:solidFill>
              <a:effectLst>
                <a:outerShdw blurRad="38100" dist="38100" dir="2700000" algn="tl">
                  <a:srgbClr val="000000">
                    <a:alpha val="43137"/>
                  </a:srgbClr>
                </a:outerShdw>
              </a:effectLst>
            </a:rPr>
            <a:t>	</a:t>
          </a:r>
          <a:r>
            <a:rPr lang="en-US" altLang="zh-CN" sz="3200" b="1" dirty="0" smtClean="0"/>
            <a:t>	</a:t>
          </a:r>
          <a:r>
            <a:rPr lang="en-US" sz="3200" b="1" dirty="0" smtClean="0"/>
            <a:t>(JOY)</a:t>
          </a:r>
          <a:endParaRPr lang="en-US" sz="3200" b="1" dirty="0"/>
        </a:p>
      </dgm:t>
    </dgm:pt>
    <dgm:pt modelId="{1087A96E-8B21-4A43-A029-8662E434975F}" type="sibTrans" cxnId="{7ABAADE8-F594-4157-A402-D5E50DD480A5}">
      <dgm:prSet/>
      <dgm:spPr/>
      <dgm:t>
        <a:bodyPr/>
        <a:lstStyle/>
        <a:p>
          <a:endParaRPr lang="en-US"/>
        </a:p>
      </dgm:t>
    </dgm:pt>
    <dgm:pt modelId="{B19C7D9B-A0D9-4FF4-B522-F7CCD55DF472}" type="parTrans" cxnId="{7ABAADE8-F594-4157-A402-D5E50DD480A5}">
      <dgm:prSet/>
      <dgm:spPr/>
      <dgm:t>
        <a:bodyPr/>
        <a:lstStyle/>
        <a:p>
          <a:endParaRPr lang="en-US"/>
        </a:p>
      </dgm:t>
    </dgm:pt>
    <dgm:pt modelId="{B4AFCD66-0DE2-4C22-B7BA-9ACA3E398463}">
      <dgm:prSet/>
      <dgm:spPr/>
      <dgm:t>
        <a:bodyPr/>
        <a:lstStyle/>
        <a:p>
          <a:endParaRPr lang="en-US" dirty="0"/>
        </a:p>
      </dgm:t>
    </dgm:pt>
    <dgm:pt modelId="{FFF8B64E-62A3-4D4C-B619-C20DB031B407}" type="sibTrans" cxnId="{40416238-F827-44C1-98D9-09B73D8A046A}">
      <dgm:prSet/>
      <dgm:spPr/>
      <dgm:t>
        <a:bodyPr/>
        <a:lstStyle/>
        <a:p>
          <a:endParaRPr lang="en-US"/>
        </a:p>
      </dgm:t>
    </dgm:pt>
    <dgm:pt modelId="{27911408-5D0B-4730-9589-1D5230403F48}" type="parTrans" cxnId="{40416238-F827-44C1-98D9-09B73D8A046A}">
      <dgm:prSet/>
      <dgm:spPr/>
      <dgm:t>
        <a:bodyPr/>
        <a:lstStyle/>
        <a:p>
          <a:endParaRPr lang="en-US"/>
        </a:p>
      </dgm:t>
    </dgm:pt>
    <dgm:pt modelId="{0ADB9376-8195-4EAF-AF00-323C3E536313}">
      <dgm:prSet custT="1"/>
      <dgm:spPr>
        <a:solidFill>
          <a:srgbClr val="FFFF99">
            <a:alpha val="89804"/>
          </a:srgbClr>
        </a:solidFill>
      </dgm:spPr>
      <dgm:t>
        <a:bodyPr/>
        <a:lstStyle/>
        <a:p>
          <a:r>
            <a:rPr lang="zh-CN" altLang="en-US" sz="3200" b="1" dirty="0" smtClean="0">
              <a:solidFill>
                <a:srgbClr val="C00000"/>
              </a:solidFill>
              <a:effectLst>
                <a:outerShdw blurRad="38100" dist="38100" dir="2700000" algn="tl">
                  <a:srgbClr val="000000">
                    <a:alpha val="43137"/>
                  </a:srgbClr>
                </a:outerShdw>
              </a:effectLst>
            </a:rPr>
            <a:t>节制  </a:t>
          </a:r>
          <a:r>
            <a:rPr lang="en-US" altLang="zh-CN" sz="3200" b="1" dirty="0" smtClean="0">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(SELF-CONTROL)</a:t>
          </a:r>
          <a:endParaRPr lang="en-US" sz="3200" b="1" dirty="0">
            <a:effectLst>
              <a:outerShdw blurRad="38100" dist="38100" dir="2700000" algn="tl">
                <a:srgbClr val="000000">
                  <a:alpha val="43137"/>
                </a:srgbClr>
              </a:outerShdw>
            </a:effectLst>
          </a:endParaRPr>
        </a:p>
      </dgm:t>
    </dgm:pt>
    <dgm:pt modelId="{D1A49EC4-5342-4197-BCCC-3866ADE056ED}" type="parTrans" cxnId="{A4400D57-2E06-4D68-ABA3-1FDE01AC68A5}">
      <dgm:prSet/>
      <dgm:spPr/>
      <dgm:t>
        <a:bodyPr/>
        <a:lstStyle/>
        <a:p>
          <a:endParaRPr lang="en-US"/>
        </a:p>
      </dgm:t>
    </dgm:pt>
    <dgm:pt modelId="{09014977-47C8-40A3-9B9F-B4DF42C29E50}" type="sibTrans" cxnId="{A4400D57-2E06-4D68-ABA3-1FDE01AC68A5}">
      <dgm:prSet/>
      <dgm:spPr/>
      <dgm:t>
        <a:bodyPr/>
        <a:lstStyle/>
        <a:p>
          <a:endParaRPr lang="en-US"/>
        </a:p>
      </dgm:t>
    </dgm:pt>
    <dgm:pt modelId="{C65B57DE-BBC3-4FB6-AA39-98F9985A7D1A}" type="pres">
      <dgm:prSet presAssocID="{CA97498E-C844-43C6-A433-9D7B95A446AB}" presName="linearFlow" presStyleCnt="0">
        <dgm:presLayoutVars>
          <dgm:dir/>
          <dgm:animLvl val="lvl"/>
          <dgm:resizeHandles val="exact"/>
        </dgm:presLayoutVars>
      </dgm:prSet>
      <dgm:spPr/>
      <dgm:t>
        <a:bodyPr/>
        <a:lstStyle/>
        <a:p>
          <a:endParaRPr lang="en-US"/>
        </a:p>
      </dgm:t>
    </dgm:pt>
    <dgm:pt modelId="{20B07940-689F-437F-B294-115E1F625DE2}" type="pres">
      <dgm:prSet presAssocID="{0F76C527-148B-4F03-9C92-B8AF5320E1E9}" presName="composite" presStyleCnt="0"/>
      <dgm:spPr/>
      <dgm:t>
        <a:bodyPr/>
        <a:lstStyle/>
        <a:p>
          <a:endParaRPr lang="en-US"/>
        </a:p>
      </dgm:t>
    </dgm:pt>
    <dgm:pt modelId="{3E0492C2-F5C0-4299-959C-B30FC47694D4}" type="pres">
      <dgm:prSet presAssocID="{0F76C527-148B-4F03-9C92-B8AF5320E1E9}" presName="parentText" presStyleLbl="alignNode1" presStyleIdx="0" presStyleCnt="8">
        <dgm:presLayoutVars>
          <dgm:chMax val="1"/>
          <dgm:bulletEnabled val="1"/>
        </dgm:presLayoutVars>
      </dgm:prSet>
      <dgm:spPr/>
      <dgm:t>
        <a:bodyPr/>
        <a:lstStyle/>
        <a:p>
          <a:endParaRPr lang="en-US"/>
        </a:p>
      </dgm:t>
    </dgm:pt>
    <dgm:pt modelId="{C1D5CDBF-402E-4220-8BE0-66C54D522763}" type="pres">
      <dgm:prSet presAssocID="{0F76C527-148B-4F03-9C92-B8AF5320E1E9}" presName="descendantText" presStyleLbl="alignAcc1" presStyleIdx="0" presStyleCnt="8">
        <dgm:presLayoutVars>
          <dgm:bulletEnabled val="1"/>
        </dgm:presLayoutVars>
      </dgm:prSet>
      <dgm:spPr/>
      <dgm:t>
        <a:bodyPr/>
        <a:lstStyle/>
        <a:p>
          <a:endParaRPr lang="en-US"/>
        </a:p>
      </dgm:t>
    </dgm:pt>
    <dgm:pt modelId="{87F55DEA-9F3D-4F7F-82D5-D96A634135DF}" type="pres">
      <dgm:prSet presAssocID="{D6434AE7-8103-4D16-B3AF-840971B682A4}" presName="sp" presStyleCnt="0"/>
      <dgm:spPr/>
      <dgm:t>
        <a:bodyPr/>
        <a:lstStyle/>
        <a:p>
          <a:endParaRPr lang="en-US"/>
        </a:p>
      </dgm:t>
    </dgm:pt>
    <dgm:pt modelId="{9434DC20-C134-4513-8919-C1AAF292683F}" type="pres">
      <dgm:prSet presAssocID="{8529D350-A224-482D-A6C7-7CDA4A092BF6}" presName="composite" presStyleCnt="0"/>
      <dgm:spPr/>
      <dgm:t>
        <a:bodyPr/>
        <a:lstStyle/>
        <a:p>
          <a:endParaRPr lang="en-US"/>
        </a:p>
      </dgm:t>
    </dgm:pt>
    <dgm:pt modelId="{81F993B4-5D01-456A-8022-250D2A26B201}" type="pres">
      <dgm:prSet presAssocID="{8529D350-A224-482D-A6C7-7CDA4A092BF6}" presName="parentText" presStyleLbl="alignNode1" presStyleIdx="1" presStyleCnt="8">
        <dgm:presLayoutVars>
          <dgm:chMax val="1"/>
          <dgm:bulletEnabled val="1"/>
        </dgm:presLayoutVars>
      </dgm:prSet>
      <dgm:spPr/>
      <dgm:t>
        <a:bodyPr/>
        <a:lstStyle/>
        <a:p>
          <a:endParaRPr lang="en-US"/>
        </a:p>
      </dgm:t>
    </dgm:pt>
    <dgm:pt modelId="{E762A768-CF27-46D8-B954-3A8C264485C3}" type="pres">
      <dgm:prSet presAssocID="{8529D350-A224-482D-A6C7-7CDA4A092BF6}" presName="descendantText" presStyleLbl="alignAcc1" presStyleIdx="1" presStyleCnt="8">
        <dgm:presLayoutVars>
          <dgm:bulletEnabled val="1"/>
        </dgm:presLayoutVars>
      </dgm:prSet>
      <dgm:spPr/>
      <dgm:t>
        <a:bodyPr/>
        <a:lstStyle/>
        <a:p>
          <a:endParaRPr lang="en-US"/>
        </a:p>
      </dgm:t>
    </dgm:pt>
    <dgm:pt modelId="{227CC85D-8BA9-4EE2-91C0-AACD6A6663FC}" type="pres">
      <dgm:prSet presAssocID="{033C7A31-7EE5-4F3D-9489-7DABE7CB79A6}" presName="sp" presStyleCnt="0"/>
      <dgm:spPr/>
      <dgm:t>
        <a:bodyPr/>
        <a:lstStyle/>
        <a:p>
          <a:endParaRPr lang="en-US"/>
        </a:p>
      </dgm:t>
    </dgm:pt>
    <dgm:pt modelId="{3A132EF9-C166-44B8-AE9B-CF1204979D53}" type="pres">
      <dgm:prSet presAssocID="{259A651C-F7DB-4B56-9847-7F85A3BA7315}" presName="composite" presStyleCnt="0"/>
      <dgm:spPr/>
      <dgm:t>
        <a:bodyPr/>
        <a:lstStyle/>
        <a:p>
          <a:endParaRPr lang="en-US"/>
        </a:p>
      </dgm:t>
    </dgm:pt>
    <dgm:pt modelId="{9DDDBDBC-A953-4D7E-A05A-B578B2A46933}" type="pres">
      <dgm:prSet presAssocID="{259A651C-F7DB-4B56-9847-7F85A3BA7315}" presName="parentText" presStyleLbl="alignNode1" presStyleIdx="2" presStyleCnt="8">
        <dgm:presLayoutVars>
          <dgm:chMax val="1"/>
          <dgm:bulletEnabled val="1"/>
        </dgm:presLayoutVars>
      </dgm:prSet>
      <dgm:spPr/>
      <dgm:t>
        <a:bodyPr/>
        <a:lstStyle/>
        <a:p>
          <a:endParaRPr lang="en-US"/>
        </a:p>
      </dgm:t>
    </dgm:pt>
    <dgm:pt modelId="{D643734D-5B56-40C9-AAFA-1D7A1A3F47E9}" type="pres">
      <dgm:prSet presAssocID="{259A651C-F7DB-4B56-9847-7F85A3BA7315}" presName="descendantText" presStyleLbl="alignAcc1" presStyleIdx="2" presStyleCnt="8">
        <dgm:presLayoutVars>
          <dgm:bulletEnabled val="1"/>
        </dgm:presLayoutVars>
      </dgm:prSet>
      <dgm:spPr/>
      <dgm:t>
        <a:bodyPr/>
        <a:lstStyle/>
        <a:p>
          <a:endParaRPr lang="en-US"/>
        </a:p>
      </dgm:t>
    </dgm:pt>
    <dgm:pt modelId="{DD4CEAA0-4B48-42DC-B5EA-EC75A5AA5DFF}" type="pres">
      <dgm:prSet presAssocID="{A5B34232-9F2A-42E1-8CC9-87BF60325031}" presName="sp" presStyleCnt="0"/>
      <dgm:spPr/>
      <dgm:t>
        <a:bodyPr/>
        <a:lstStyle/>
        <a:p>
          <a:endParaRPr lang="en-US"/>
        </a:p>
      </dgm:t>
    </dgm:pt>
    <dgm:pt modelId="{382AB953-CF31-4BD1-9608-C086ADD52132}" type="pres">
      <dgm:prSet presAssocID="{4D2C13CE-62C0-41BD-B3A3-35F5D2E50A44}" presName="composite" presStyleCnt="0"/>
      <dgm:spPr/>
      <dgm:t>
        <a:bodyPr/>
        <a:lstStyle/>
        <a:p>
          <a:endParaRPr lang="en-US"/>
        </a:p>
      </dgm:t>
    </dgm:pt>
    <dgm:pt modelId="{E7E67008-BF0D-4F60-AFD2-EB5C4319664E}" type="pres">
      <dgm:prSet presAssocID="{4D2C13CE-62C0-41BD-B3A3-35F5D2E50A44}" presName="parentText" presStyleLbl="alignNode1" presStyleIdx="3" presStyleCnt="8">
        <dgm:presLayoutVars>
          <dgm:chMax val="1"/>
          <dgm:bulletEnabled val="1"/>
        </dgm:presLayoutVars>
      </dgm:prSet>
      <dgm:spPr/>
      <dgm:t>
        <a:bodyPr/>
        <a:lstStyle/>
        <a:p>
          <a:endParaRPr lang="en-US"/>
        </a:p>
      </dgm:t>
    </dgm:pt>
    <dgm:pt modelId="{38365AB1-8D4A-43E8-9810-AD6EE335C6E9}" type="pres">
      <dgm:prSet presAssocID="{4D2C13CE-62C0-41BD-B3A3-35F5D2E50A44}" presName="descendantText" presStyleLbl="alignAcc1" presStyleIdx="3" presStyleCnt="8">
        <dgm:presLayoutVars>
          <dgm:bulletEnabled val="1"/>
        </dgm:presLayoutVars>
      </dgm:prSet>
      <dgm:spPr/>
      <dgm:t>
        <a:bodyPr/>
        <a:lstStyle/>
        <a:p>
          <a:endParaRPr lang="en-US"/>
        </a:p>
      </dgm:t>
    </dgm:pt>
    <dgm:pt modelId="{90B1B5A2-7B6B-44D9-B382-E5742BC2AC49}" type="pres">
      <dgm:prSet presAssocID="{0FEBEA5C-CD6E-44F3-B187-9634F347BF8F}" presName="sp" presStyleCnt="0"/>
      <dgm:spPr/>
      <dgm:t>
        <a:bodyPr/>
        <a:lstStyle/>
        <a:p>
          <a:endParaRPr lang="en-US"/>
        </a:p>
      </dgm:t>
    </dgm:pt>
    <dgm:pt modelId="{EAD9EC4F-A4D5-4B4E-BF21-AA4F8C08AC9F}" type="pres">
      <dgm:prSet presAssocID="{7E9461A5-4669-4D83-8414-29C98D843D30}" presName="composite" presStyleCnt="0"/>
      <dgm:spPr/>
      <dgm:t>
        <a:bodyPr/>
        <a:lstStyle/>
        <a:p>
          <a:endParaRPr lang="en-US"/>
        </a:p>
      </dgm:t>
    </dgm:pt>
    <dgm:pt modelId="{6D1E05AB-6DFD-4746-B6A2-E70AA9E05FDD}" type="pres">
      <dgm:prSet presAssocID="{7E9461A5-4669-4D83-8414-29C98D843D30}" presName="parentText" presStyleLbl="alignNode1" presStyleIdx="4" presStyleCnt="8">
        <dgm:presLayoutVars>
          <dgm:chMax val="1"/>
          <dgm:bulletEnabled val="1"/>
        </dgm:presLayoutVars>
      </dgm:prSet>
      <dgm:spPr/>
      <dgm:t>
        <a:bodyPr/>
        <a:lstStyle/>
        <a:p>
          <a:endParaRPr lang="en-US"/>
        </a:p>
      </dgm:t>
    </dgm:pt>
    <dgm:pt modelId="{B11BD2A9-95A8-474B-B62B-CED29DFAE4D3}" type="pres">
      <dgm:prSet presAssocID="{7E9461A5-4669-4D83-8414-29C98D843D30}" presName="descendantText" presStyleLbl="alignAcc1" presStyleIdx="4" presStyleCnt="8">
        <dgm:presLayoutVars>
          <dgm:bulletEnabled val="1"/>
        </dgm:presLayoutVars>
      </dgm:prSet>
      <dgm:spPr/>
      <dgm:t>
        <a:bodyPr/>
        <a:lstStyle/>
        <a:p>
          <a:endParaRPr lang="en-US"/>
        </a:p>
      </dgm:t>
    </dgm:pt>
    <dgm:pt modelId="{FF53A049-3FE1-448D-8150-41932909E229}" type="pres">
      <dgm:prSet presAssocID="{B5256B5B-07F0-40F0-8629-84CD5B52402C}" presName="sp" presStyleCnt="0"/>
      <dgm:spPr/>
      <dgm:t>
        <a:bodyPr/>
        <a:lstStyle/>
        <a:p>
          <a:endParaRPr lang="en-US"/>
        </a:p>
      </dgm:t>
    </dgm:pt>
    <dgm:pt modelId="{8CC4019A-4FFD-49BE-A8D3-F4F6D7B26C31}" type="pres">
      <dgm:prSet presAssocID="{EAC75526-539A-4516-9EBF-7F4B9DFC380F}" presName="composite" presStyleCnt="0"/>
      <dgm:spPr/>
      <dgm:t>
        <a:bodyPr/>
        <a:lstStyle/>
        <a:p>
          <a:endParaRPr lang="en-US"/>
        </a:p>
      </dgm:t>
    </dgm:pt>
    <dgm:pt modelId="{1439647C-BDCD-4825-AACE-C705EB2F5DA2}" type="pres">
      <dgm:prSet presAssocID="{EAC75526-539A-4516-9EBF-7F4B9DFC380F}" presName="parentText" presStyleLbl="alignNode1" presStyleIdx="5" presStyleCnt="8">
        <dgm:presLayoutVars>
          <dgm:chMax val="1"/>
          <dgm:bulletEnabled val="1"/>
        </dgm:presLayoutVars>
      </dgm:prSet>
      <dgm:spPr/>
      <dgm:t>
        <a:bodyPr/>
        <a:lstStyle/>
        <a:p>
          <a:endParaRPr lang="en-US"/>
        </a:p>
      </dgm:t>
    </dgm:pt>
    <dgm:pt modelId="{574E0974-CDB5-4D12-9DF2-B4372FD2AB23}" type="pres">
      <dgm:prSet presAssocID="{EAC75526-539A-4516-9EBF-7F4B9DFC380F}" presName="descendantText" presStyleLbl="alignAcc1" presStyleIdx="5" presStyleCnt="8">
        <dgm:presLayoutVars>
          <dgm:bulletEnabled val="1"/>
        </dgm:presLayoutVars>
      </dgm:prSet>
      <dgm:spPr/>
      <dgm:t>
        <a:bodyPr/>
        <a:lstStyle/>
        <a:p>
          <a:endParaRPr lang="en-US"/>
        </a:p>
      </dgm:t>
    </dgm:pt>
    <dgm:pt modelId="{66608C53-D8C1-46C4-8DA1-749A7DE643FB}" type="pres">
      <dgm:prSet presAssocID="{A34719A6-AB6D-4D3D-987D-81061FAEC269}" presName="sp" presStyleCnt="0"/>
      <dgm:spPr/>
      <dgm:t>
        <a:bodyPr/>
        <a:lstStyle/>
        <a:p>
          <a:endParaRPr lang="en-US"/>
        </a:p>
      </dgm:t>
    </dgm:pt>
    <dgm:pt modelId="{97A99F91-456E-4FF1-9AD1-1676FD4AD210}" type="pres">
      <dgm:prSet presAssocID="{1E1B5ED5-5FE1-44CF-84A9-0801AF78765D}" presName="composite" presStyleCnt="0"/>
      <dgm:spPr/>
      <dgm:t>
        <a:bodyPr/>
        <a:lstStyle/>
        <a:p>
          <a:endParaRPr lang="en-US"/>
        </a:p>
      </dgm:t>
    </dgm:pt>
    <dgm:pt modelId="{2FDD84CD-77D3-4AEC-BD14-AA1722629E7F}" type="pres">
      <dgm:prSet presAssocID="{1E1B5ED5-5FE1-44CF-84A9-0801AF78765D}" presName="parentText" presStyleLbl="alignNode1" presStyleIdx="6" presStyleCnt="8">
        <dgm:presLayoutVars>
          <dgm:chMax val="1"/>
          <dgm:bulletEnabled val="1"/>
        </dgm:presLayoutVars>
      </dgm:prSet>
      <dgm:spPr/>
      <dgm:t>
        <a:bodyPr/>
        <a:lstStyle/>
        <a:p>
          <a:endParaRPr lang="en-US"/>
        </a:p>
      </dgm:t>
    </dgm:pt>
    <dgm:pt modelId="{1119E52D-0C0E-4B01-8004-433B3C5DE966}" type="pres">
      <dgm:prSet presAssocID="{1E1B5ED5-5FE1-44CF-84A9-0801AF78765D}" presName="descendantText" presStyleLbl="alignAcc1" presStyleIdx="6" presStyleCnt="8">
        <dgm:presLayoutVars>
          <dgm:bulletEnabled val="1"/>
        </dgm:presLayoutVars>
      </dgm:prSet>
      <dgm:spPr/>
      <dgm:t>
        <a:bodyPr/>
        <a:lstStyle/>
        <a:p>
          <a:endParaRPr lang="en-US"/>
        </a:p>
      </dgm:t>
    </dgm:pt>
    <dgm:pt modelId="{14D20DB2-9333-4836-BB24-E0F118DB3DDA}" type="pres">
      <dgm:prSet presAssocID="{DA97F63D-FA1B-471F-9E8F-F2394A9175D4}" presName="sp" presStyleCnt="0"/>
      <dgm:spPr/>
      <dgm:t>
        <a:bodyPr/>
        <a:lstStyle/>
        <a:p>
          <a:endParaRPr lang="en-US"/>
        </a:p>
      </dgm:t>
    </dgm:pt>
    <dgm:pt modelId="{EE6E4A2E-1217-4263-B034-F77DCA86912B}" type="pres">
      <dgm:prSet presAssocID="{B4AFCD66-0DE2-4C22-B7BA-9ACA3E398463}" presName="composite" presStyleCnt="0"/>
      <dgm:spPr/>
      <dgm:t>
        <a:bodyPr/>
        <a:lstStyle/>
        <a:p>
          <a:endParaRPr lang="en-US"/>
        </a:p>
      </dgm:t>
    </dgm:pt>
    <dgm:pt modelId="{9559FB03-D93B-450C-A8D1-688C84EF657F}" type="pres">
      <dgm:prSet presAssocID="{B4AFCD66-0DE2-4C22-B7BA-9ACA3E398463}" presName="parentText" presStyleLbl="alignNode1" presStyleIdx="7" presStyleCnt="8">
        <dgm:presLayoutVars>
          <dgm:chMax val="1"/>
          <dgm:bulletEnabled val="1"/>
        </dgm:presLayoutVars>
      </dgm:prSet>
      <dgm:spPr/>
      <dgm:t>
        <a:bodyPr/>
        <a:lstStyle/>
        <a:p>
          <a:endParaRPr lang="en-US"/>
        </a:p>
      </dgm:t>
    </dgm:pt>
    <dgm:pt modelId="{6C9F85E2-4F24-4664-B9D6-41E3590DDB3A}" type="pres">
      <dgm:prSet presAssocID="{B4AFCD66-0DE2-4C22-B7BA-9ACA3E398463}" presName="descendantText" presStyleLbl="alignAcc1" presStyleIdx="7" presStyleCnt="8">
        <dgm:presLayoutVars>
          <dgm:bulletEnabled val="1"/>
        </dgm:presLayoutVars>
      </dgm:prSet>
      <dgm:spPr/>
      <dgm:t>
        <a:bodyPr/>
        <a:lstStyle/>
        <a:p>
          <a:endParaRPr lang="en-US"/>
        </a:p>
      </dgm:t>
    </dgm:pt>
  </dgm:ptLst>
  <dgm:cxnLst>
    <dgm:cxn modelId="{9BE7F571-B7C9-4F11-A3A6-EE22908ABD2B}" type="presOf" srcId="{0ADB9376-8195-4EAF-AF00-323C3E536313}" destId="{6C9F85E2-4F24-4664-B9D6-41E3590DDB3A}" srcOrd="0" destOrd="0" presId="urn:microsoft.com/office/officeart/2005/8/layout/chevron2"/>
    <dgm:cxn modelId="{001B43C0-9335-4196-86DD-10AF52B9C1BE}" type="presOf" srcId="{3415DA4A-9C89-4AD9-8146-E24F3531C6D0}" destId="{38365AB1-8D4A-43E8-9810-AD6EE335C6E9}" srcOrd="0" destOrd="0" presId="urn:microsoft.com/office/officeart/2005/8/layout/chevron2"/>
    <dgm:cxn modelId="{A4400D57-2E06-4D68-ABA3-1FDE01AC68A5}" srcId="{B4AFCD66-0DE2-4C22-B7BA-9ACA3E398463}" destId="{0ADB9376-8195-4EAF-AF00-323C3E536313}" srcOrd="0" destOrd="0" parTransId="{D1A49EC4-5342-4197-BCCC-3866ADE056ED}" sibTransId="{09014977-47C8-40A3-9B9F-B4DF42C29E50}"/>
    <dgm:cxn modelId="{5A3B3A3E-E7FF-4C1B-98E9-475BDE4F8278}" srcId="{CA97498E-C844-43C6-A433-9D7B95A446AB}" destId="{8529D350-A224-482D-A6C7-7CDA4A092BF6}" srcOrd="1" destOrd="0" parTransId="{614ACA3A-DFBB-48A8-A548-5939ED91069F}" sibTransId="{033C7A31-7EE5-4F3D-9489-7DABE7CB79A6}"/>
    <dgm:cxn modelId="{A7D77FC7-B2FE-4331-AFCA-45D80625F340}" srcId="{CA97498E-C844-43C6-A433-9D7B95A446AB}" destId="{259A651C-F7DB-4B56-9847-7F85A3BA7315}" srcOrd="2" destOrd="0" parTransId="{A93F75FA-6EF4-4925-99EB-D52CE202FABA}" sibTransId="{A5B34232-9F2A-42E1-8CC9-87BF60325031}"/>
    <dgm:cxn modelId="{F83FBB93-59D9-4515-A067-22217E1697EC}" srcId="{259A651C-F7DB-4B56-9847-7F85A3BA7315}" destId="{2560AD07-40EE-40A9-8A51-447B47A9355D}" srcOrd="0" destOrd="0" parTransId="{A4256A56-9E63-433C-AE12-A13488D87F15}" sibTransId="{BBED42E1-012A-4F37-95D2-BBAA62FA5A67}"/>
    <dgm:cxn modelId="{125777C3-3E6F-4975-A62F-EA3D70670726}" type="presOf" srcId="{0F76C527-148B-4F03-9C92-B8AF5320E1E9}" destId="{3E0492C2-F5C0-4299-959C-B30FC47694D4}" srcOrd="0" destOrd="0" presId="urn:microsoft.com/office/officeart/2005/8/layout/chevron2"/>
    <dgm:cxn modelId="{1650B167-1FC3-42C3-A38D-7D94CAAFE2CE}" srcId="{CA97498E-C844-43C6-A433-9D7B95A446AB}" destId="{1E1B5ED5-5FE1-44CF-84A9-0801AF78765D}" srcOrd="6" destOrd="0" parTransId="{832DF09B-09BE-4C8D-B8F9-AD5580233A89}" sibTransId="{DA97F63D-FA1B-471F-9E8F-F2394A9175D4}"/>
    <dgm:cxn modelId="{D20D7A42-6E57-4EAB-A5F5-B17A6F6576EB}" type="presOf" srcId="{8529D350-A224-482D-A6C7-7CDA4A092BF6}" destId="{81F993B4-5D01-456A-8022-250D2A26B201}" srcOrd="0" destOrd="0" presId="urn:microsoft.com/office/officeart/2005/8/layout/chevron2"/>
    <dgm:cxn modelId="{E99279BA-9AC8-4D56-8CEA-52F8E9BA8C54}" type="presOf" srcId="{ADABC3DC-C44A-49CA-B796-1B98ECE91E07}" destId="{B11BD2A9-95A8-474B-B62B-CED29DFAE4D3}" srcOrd="0" destOrd="0" presId="urn:microsoft.com/office/officeart/2005/8/layout/chevron2"/>
    <dgm:cxn modelId="{6CD174AA-5526-4EFD-9A9B-1A6623EC3C03}" type="presOf" srcId="{1E1B5ED5-5FE1-44CF-84A9-0801AF78765D}" destId="{2FDD84CD-77D3-4AEC-BD14-AA1722629E7F}" srcOrd="0" destOrd="0" presId="urn:microsoft.com/office/officeart/2005/8/layout/chevron2"/>
    <dgm:cxn modelId="{927C83DB-31DA-4224-95B3-9FA4ABE6E0E5}" type="presOf" srcId="{EAC75526-539A-4516-9EBF-7F4B9DFC380F}" destId="{1439647C-BDCD-4825-AACE-C705EB2F5DA2}" srcOrd="0" destOrd="0" presId="urn:microsoft.com/office/officeart/2005/8/layout/chevron2"/>
    <dgm:cxn modelId="{D225997E-B0C6-4B37-9DEA-13128BE8056A}" type="presOf" srcId="{CA97498E-C844-43C6-A433-9D7B95A446AB}" destId="{C65B57DE-BBC3-4FB6-AA39-98F9985A7D1A}" srcOrd="0" destOrd="0" presId="urn:microsoft.com/office/officeart/2005/8/layout/chevron2"/>
    <dgm:cxn modelId="{65AD1893-21B0-4A60-9DA0-FD6AF81D499B}" type="presOf" srcId="{1DEA47DF-1A2E-44A4-81DE-AB25E038D0D4}" destId="{E762A768-CF27-46D8-B954-3A8C264485C3}" srcOrd="0" destOrd="0" presId="urn:microsoft.com/office/officeart/2005/8/layout/chevron2"/>
    <dgm:cxn modelId="{C27AA3EB-3892-49F9-BAB9-1FFC991AC8F1}" type="presOf" srcId="{4D2C13CE-62C0-41BD-B3A3-35F5D2E50A44}" destId="{E7E67008-BF0D-4F60-AFD2-EB5C4319664E}" srcOrd="0" destOrd="0" presId="urn:microsoft.com/office/officeart/2005/8/layout/chevron2"/>
    <dgm:cxn modelId="{EB509F69-B7E8-4A7E-84D3-A74952892EA2}" type="presOf" srcId="{B4AFCD66-0DE2-4C22-B7BA-9ACA3E398463}" destId="{9559FB03-D93B-450C-A8D1-688C84EF657F}" srcOrd="0" destOrd="0" presId="urn:microsoft.com/office/officeart/2005/8/layout/chevron2"/>
    <dgm:cxn modelId="{C337B8D0-82F1-425E-8164-840F6EDE96ED}" type="presOf" srcId="{BBA5BD67-6894-4767-9006-58AB59F1BDE6}" destId="{1119E52D-0C0E-4B01-8004-433B3C5DE966}" srcOrd="0" destOrd="0" presId="urn:microsoft.com/office/officeart/2005/8/layout/chevron2"/>
    <dgm:cxn modelId="{5D29175B-AA8D-44C4-BD09-6CFB24591E5D}" srcId="{8529D350-A224-482D-A6C7-7CDA4A092BF6}" destId="{1DEA47DF-1A2E-44A4-81DE-AB25E038D0D4}" srcOrd="0" destOrd="0" parTransId="{A97C339A-8B18-4D18-9CBA-612F90D4914F}" sibTransId="{0A003C0B-EED4-45E8-8BCE-2B072AA28094}"/>
    <dgm:cxn modelId="{541F3ED1-59FD-443D-978A-24AA1DC03E12}" type="presOf" srcId="{259A651C-F7DB-4B56-9847-7F85A3BA7315}" destId="{9DDDBDBC-A953-4D7E-A05A-B578B2A46933}" srcOrd="0" destOrd="0" presId="urn:microsoft.com/office/officeart/2005/8/layout/chevron2"/>
    <dgm:cxn modelId="{72735DA4-412A-4B61-ABF4-7A69DD295B86}" srcId="{CA97498E-C844-43C6-A433-9D7B95A446AB}" destId="{4D2C13CE-62C0-41BD-B3A3-35F5D2E50A44}" srcOrd="3" destOrd="0" parTransId="{371AB427-149F-4A5F-A4C5-ADD8D3F95899}" sibTransId="{0FEBEA5C-CD6E-44F3-B187-9634F347BF8F}"/>
    <dgm:cxn modelId="{6D6D015F-E998-4EFB-AF5A-9F0259609CF3}" srcId="{CA97498E-C844-43C6-A433-9D7B95A446AB}" destId="{0F76C527-148B-4F03-9C92-B8AF5320E1E9}" srcOrd="0" destOrd="0" parTransId="{E9ECA2B4-CA88-4EC2-896D-17217A3F1127}" sibTransId="{D6434AE7-8103-4D16-B3AF-840971B682A4}"/>
    <dgm:cxn modelId="{0C84932D-584F-46C0-AFEA-D08B83EABDF6}" type="presOf" srcId="{4C3859F4-A282-4884-89CF-8513E9572F1B}" destId="{C1D5CDBF-402E-4220-8BE0-66C54D522763}" srcOrd="0" destOrd="0" presId="urn:microsoft.com/office/officeart/2005/8/layout/chevron2"/>
    <dgm:cxn modelId="{2779A037-068D-419D-ABA2-573837C5C6FA}" type="presOf" srcId="{F0DF571F-3541-4353-B2E9-940033BD0D72}" destId="{574E0974-CDB5-4D12-9DF2-B4372FD2AB23}" srcOrd="0" destOrd="0" presId="urn:microsoft.com/office/officeart/2005/8/layout/chevron2"/>
    <dgm:cxn modelId="{C16790B7-BA0F-4FF2-A92B-9B1E0D6DEAB4}" srcId="{1E1B5ED5-5FE1-44CF-84A9-0801AF78765D}" destId="{BBA5BD67-6894-4767-9006-58AB59F1BDE6}" srcOrd="0" destOrd="0" parTransId="{1D70820C-84BD-4FDE-AC9D-91DF4C49A8D2}" sibTransId="{9D713155-7DBB-46E1-8BEA-4F9784DAF081}"/>
    <dgm:cxn modelId="{1EB5877A-CC84-4CEC-84B9-C4DB31ACA560}" srcId="{CA97498E-C844-43C6-A433-9D7B95A446AB}" destId="{7E9461A5-4669-4D83-8414-29C98D843D30}" srcOrd="4" destOrd="0" parTransId="{0914FD79-F88C-4D21-A833-F90FC78EBDC8}" sibTransId="{B5256B5B-07F0-40F0-8629-84CD5B52402C}"/>
    <dgm:cxn modelId="{5D8F84C5-A95C-4639-AF55-B54717A3C99F}" srcId="{CA97498E-C844-43C6-A433-9D7B95A446AB}" destId="{EAC75526-539A-4516-9EBF-7F4B9DFC380F}" srcOrd="5" destOrd="0" parTransId="{47CBFB11-B112-4D16-8F97-AF5202DEB381}" sibTransId="{A34719A6-AB6D-4D3D-987D-81061FAEC269}"/>
    <dgm:cxn modelId="{81AC2686-2259-49D7-8D02-4409ACAD6942}" srcId="{EAC75526-539A-4516-9EBF-7F4B9DFC380F}" destId="{F0DF571F-3541-4353-B2E9-940033BD0D72}" srcOrd="0" destOrd="0" parTransId="{DCEC9C0E-7CA1-406C-8DE7-564F4D9BD221}" sibTransId="{FAD89941-C02E-49A6-B88B-6DEBF3DE084D}"/>
    <dgm:cxn modelId="{4B2F3266-758C-4939-8102-5500146F5E3D}" type="presOf" srcId="{7E9461A5-4669-4D83-8414-29C98D843D30}" destId="{6D1E05AB-6DFD-4746-B6A2-E70AA9E05FDD}" srcOrd="0" destOrd="0" presId="urn:microsoft.com/office/officeart/2005/8/layout/chevron2"/>
    <dgm:cxn modelId="{DC7392F5-560D-41F2-B8CD-99434BAE380B}" srcId="{4D2C13CE-62C0-41BD-B3A3-35F5D2E50A44}" destId="{3415DA4A-9C89-4AD9-8146-E24F3531C6D0}" srcOrd="0" destOrd="0" parTransId="{D5710BB6-4E19-49AB-8B7C-F768ECEE43AD}" sibTransId="{FB763360-ACD7-48BA-A91B-EA416F66E986}"/>
    <dgm:cxn modelId="{40416238-F827-44C1-98D9-09B73D8A046A}" srcId="{CA97498E-C844-43C6-A433-9D7B95A446AB}" destId="{B4AFCD66-0DE2-4C22-B7BA-9ACA3E398463}" srcOrd="7" destOrd="0" parTransId="{27911408-5D0B-4730-9589-1D5230403F48}" sibTransId="{FFF8B64E-62A3-4D4C-B619-C20DB031B407}"/>
    <dgm:cxn modelId="{5D5D503D-86C1-4FA1-A400-1E41653196AE}" srcId="{7E9461A5-4669-4D83-8414-29C98D843D30}" destId="{ADABC3DC-C44A-49CA-B796-1B98ECE91E07}" srcOrd="0" destOrd="0" parTransId="{B0047427-1280-4AE5-9C49-CA1E34A2F35E}" sibTransId="{A8B9D72B-B4D4-4874-9B60-93BF400A298A}"/>
    <dgm:cxn modelId="{FD2DBA2B-E352-431F-A60D-DC681E5480D0}" type="presOf" srcId="{2560AD07-40EE-40A9-8A51-447B47A9355D}" destId="{D643734D-5B56-40C9-AAFA-1D7A1A3F47E9}" srcOrd="0" destOrd="0" presId="urn:microsoft.com/office/officeart/2005/8/layout/chevron2"/>
    <dgm:cxn modelId="{7ABAADE8-F594-4157-A402-D5E50DD480A5}" srcId="{0F76C527-148B-4F03-9C92-B8AF5320E1E9}" destId="{4C3859F4-A282-4884-89CF-8513E9572F1B}" srcOrd="0" destOrd="0" parTransId="{B19C7D9B-A0D9-4FF4-B522-F7CCD55DF472}" sibTransId="{1087A96E-8B21-4A43-A029-8662E434975F}"/>
    <dgm:cxn modelId="{4D64D6B0-14F3-4A94-8B2E-06FC3AC80EE8}" type="presParOf" srcId="{C65B57DE-BBC3-4FB6-AA39-98F9985A7D1A}" destId="{20B07940-689F-437F-B294-115E1F625DE2}" srcOrd="0" destOrd="0" presId="urn:microsoft.com/office/officeart/2005/8/layout/chevron2"/>
    <dgm:cxn modelId="{C20C6DC0-719B-4F16-A366-8B74ED71A40D}" type="presParOf" srcId="{20B07940-689F-437F-B294-115E1F625DE2}" destId="{3E0492C2-F5C0-4299-959C-B30FC47694D4}" srcOrd="0" destOrd="0" presId="urn:microsoft.com/office/officeart/2005/8/layout/chevron2"/>
    <dgm:cxn modelId="{B81E7095-6619-440A-9C7D-BAC03A79AD3D}" type="presParOf" srcId="{20B07940-689F-437F-B294-115E1F625DE2}" destId="{C1D5CDBF-402E-4220-8BE0-66C54D522763}" srcOrd="1" destOrd="0" presId="urn:microsoft.com/office/officeart/2005/8/layout/chevron2"/>
    <dgm:cxn modelId="{E383F1CA-42E9-463A-85F4-602C8FF900CA}" type="presParOf" srcId="{C65B57DE-BBC3-4FB6-AA39-98F9985A7D1A}" destId="{87F55DEA-9F3D-4F7F-82D5-D96A634135DF}" srcOrd="1" destOrd="0" presId="urn:microsoft.com/office/officeart/2005/8/layout/chevron2"/>
    <dgm:cxn modelId="{2AA31032-7CA3-46A0-AE1D-3B84A3F842D9}" type="presParOf" srcId="{C65B57DE-BBC3-4FB6-AA39-98F9985A7D1A}" destId="{9434DC20-C134-4513-8919-C1AAF292683F}" srcOrd="2" destOrd="0" presId="urn:microsoft.com/office/officeart/2005/8/layout/chevron2"/>
    <dgm:cxn modelId="{5EE5DECE-1C1D-4A38-88CA-70C6CBB32DFC}" type="presParOf" srcId="{9434DC20-C134-4513-8919-C1AAF292683F}" destId="{81F993B4-5D01-456A-8022-250D2A26B201}" srcOrd="0" destOrd="0" presId="urn:microsoft.com/office/officeart/2005/8/layout/chevron2"/>
    <dgm:cxn modelId="{79DED07C-0D80-4C4C-9C86-9E77B4D96E7F}" type="presParOf" srcId="{9434DC20-C134-4513-8919-C1AAF292683F}" destId="{E762A768-CF27-46D8-B954-3A8C264485C3}" srcOrd="1" destOrd="0" presId="urn:microsoft.com/office/officeart/2005/8/layout/chevron2"/>
    <dgm:cxn modelId="{24F5F32C-EA7A-4018-8441-6F21AC0680B7}" type="presParOf" srcId="{C65B57DE-BBC3-4FB6-AA39-98F9985A7D1A}" destId="{227CC85D-8BA9-4EE2-91C0-AACD6A6663FC}" srcOrd="3" destOrd="0" presId="urn:microsoft.com/office/officeart/2005/8/layout/chevron2"/>
    <dgm:cxn modelId="{FBDB22AE-793E-4033-BE16-093CA4FAB816}" type="presParOf" srcId="{C65B57DE-BBC3-4FB6-AA39-98F9985A7D1A}" destId="{3A132EF9-C166-44B8-AE9B-CF1204979D53}" srcOrd="4" destOrd="0" presId="urn:microsoft.com/office/officeart/2005/8/layout/chevron2"/>
    <dgm:cxn modelId="{A07FC9FF-4758-41B3-83BD-379126DD9B50}" type="presParOf" srcId="{3A132EF9-C166-44B8-AE9B-CF1204979D53}" destId="{9DDDBDBC-A953-4D7E-A05A-B578B2A46933}" srcOrd="0" destOrd="0" presId="urn:microsoft.com/office/officeart/2005/8/layout/chevron2"/>
    <dgm:cxn modelId="{2DA687C8-53ED-4A73-9E0F-D6BB3174DBAE}" type="presParOf" srcId="{3A132EF9-C166-44B8-AE9B-CF1204979D53}" destId="{D643734D-5B56-40C9-AAFA-1D7A1A3F47E9}" srcOrd="1" destOrd="0" presId="urn:microsoft.com/office/officeart/2005/8/layout/chevron2"/>
    <dgm:cxn modelId="{0AA207CA-2C7B-466E-891D-DECB4C0947AA}" type="presParOf" srcId="{C65B57DE-BBC3-4FB6-AA39-98F9985A7D1A}" destId="{DD4CEAA0-4B48-42DC-B5EA-EC75A5AA5DFF}" srcOrd="5" destOrd="0" presId="urn:microsoft.com/office/officeart/2005/8/layout/chevron2"/>
    <dgm:cxn modelId="{B43A0BCF-ADB1-4EB8-BDAA-74121A419FD7}" type="presParOf" srcId="{C65B57DE-BBC3-4FB6-AA39-98F9985A7D1A}" destId="{382AB953-CF31-4BD1-9608-C086ADD52132}" srcOrd="6" destOrd="0" presId="urn:microsoft.com/office/officeart/2005/8/layout/chevron2"/>
    <dgm:cxn modelId="{15DCEAEC-C260-4BD0-885C-87DB4A5F1FE6}" type="presParOf" srcId="{382AB953-CF31-4BD1-9608-C086ADD52132}" destId="{E7E67008-BF0D-4F60-AFD2-EB5C4319664E}" srcOrd="0" destOrd="0" presId="urn:microsoft.com/office/officeart/2005/8/layout/chevron2"/>
    <dgm:cxn modelId="{D1F832D0-E905-4F8A-9462-B429B46FEF27}" type="presParOf" srcId="{382AB953-CF31-4BD1-9608-C086ADD52132}" destId="{38365AB1-8D4A-43E8-9810-AD6EE335C6E9}" srcOrd="1" destOrd="0" presId="urn:microsoft.com/office/officeart/2005/8/layout/chevron2"/>
    <dgm:cxn modelId="{82462857-390C-434A-8C10-957BC7C4BAC9}" type="presParOf" srcId="{C65B57DE-BBC3-4FB6-AA39-98F9985A7D1A}" destId="{90B1B5A2-7B6B-44D9-B382-E5742BC2AC49}" srcOrd="7" destOrd="0" presId="urn:microsoft.com/office/officeart/2005/8/layout/chevron2"/>
    <dgm:cxn modelId="{ED029440-00E0-4406-A448-9C453BDEC10C}" type="presParOf" srcId="{C65B57DE-BBC3-4FB6-AA39-98F9985A7D1A}" destId="{EAD9EC4F-A4D5-4B4E-BF21-AA4F8C08AC9F}" srcOrd="8" destOrd="0" presId="urn:microsoft.com/office/officeart/2005/8/layout/chevron2"/>
    <dgm:cxn modelId="{5A7C8A01-863F-43E9-930A-42A739CBBC8B}" type="presParOf" srcId="{EAD9EC4F-A4D5-4B4E-BF21-AA4F8C08AC9F}" destId="{6D1E05AB-6DFD-4746-B6A2-E70AA9E05FDD}" srcOrd="0" destOrd="0" presId="urn:microsoft.com/office/officeart/2005/8/layout/chevron2"/>
    <dgm:cxn modelId="{1F368E8C-B336-4335-8F2C-4832982336A9}" type="presParOf" srcId="{EAD9EC4F-A4D5-4B4E-BF21-AA4F8C08AC9F}" destId="{B11BD2A9-95A8-474B-B62B-CED29DFAE4D3}" srcOrd="1" destOrd="0" presId="urn:microsoft.com/office/officeart/2005/8/layout/chevron2"/>
    <dgm:cxn modelId="{0716CC25-765C-45EB-868D-AFED4FB2A729}" type="presParOf" srcId="{C65B57DE-BBC3-4FB6-AA39-98F9985A7D1A}" destId="{FF53A049-3FE1-448D-8150-41932909E229}" srcOrd="9" destOrd="0" presId="urn:microsoft.com/office/officeart/2005/8/layout/chevron2"/>
    <dgm:cxn modelId="{8E831D2E-7CBF-40D4-AA1E-88C2B1F88103}" type="presParOf" srcId="{C65B57DE-BBC3-4FB6-AA39-98F9985A7D1A}" destId="{8CC4019A-4FFD-49BE-A8D3-F4F6D7B26C31}" srcOrd="10" destOrd="0" presId="urn:microsoft.com/office/officeart/2005/8/layout/chevron2"/>
    <dgm:cxn modelId="{418690BE-8B2F-4FED-A013-34F0A3416C89}" type="presParOf" srcId="{8CC4019A-4FFD-49BE-A8D3-F4F6D7B26C31}" destId="{1439647C-BDCD-4825-AACE-C705EB2F5DA2}" srcOrd="0" destOrd="0" presId="urn:microsoft.com/office/officeart/2005/8/layout/chevron2"/>
    <dgm:cxn modelId="{4310AF63-3950-404C-BEC6-7721D936EA4B}" type="presParOf" srcId="{8CC4019A-4FFD-49BE-A8D3-F4F6D7B26C31}" destId="{574E0974-CDB5-4D12-9DF2-B4372FD2AB23}" srcOrd="1" destOrd="0" presId="urn:microsoft.com/office/officeart/2005/8/layout/chevron2"/>
    <dgm:cxn modelId="{FCFAE025-3C1F-48DE-B8B4-977D35DC0F30}" type="presParOf" srcId="{C65B57DE-BBC3-4FB6-AA39-98F9985A7D1A}" destId="{66608C53-D8C1-46C4-8DA1-749A7DE643FB}" srcOrd="11" destOrd="0" presId="urn:microsoft.com/office/officeart/2005/8/layout/chevron2"/>
    <dgm:cxn modelId="{2EFD6A98-6436-43BF-B8CE-4FBF151D5E9D}" type="presParOf" srcId="{C65B57DE-BBC3-4FB6-AA39-98F9985A7D1A}" destId="{97A99F91-456E-4FF1-9AD1-1676FD4AD210}" srcOrd="12" destOrd="0" presId="urn:microsoft.com/office/officeart/2005/8/layout/chevron2"/>
    <dgm:cxn modelId="{83680AC1-4BA8-4A24-AADD-21A55801BC18}" type="presParOf" srcId="{97A99F91-456E-4FF1-9AD1-1676FD4AD210}" destId="{2FDD84CD-77D3-4AEC-BD14-AA1722629E7F}" srcOrd="0" destOrd="0" presId="urn:microsoft.com/office/officeart/2005/8/layout/chevron2"/>
    <dgm:cxn modelId="{AC37402C-3E62-4C19-A086-1B5BD90210A8}" type="presParOf" srcId="{97A99F91-456E-4FF1-9AD1-1676FD4AD210}" destId="{1119E52D-0C0E-4B01-8004-433B3C5DE966}" srcOrd="1" destOrd="0" presId="urn:microsoft.com/office/officeart/2005/8/layout/chevron2"/>
    <dgm:cxn modelId="{D3D820E7-5E32-4A70-8E40-8517BC41DC32}" type="presParOf" srcId="{C65B57DE-BBC3-4FB6-AA39-98F9985A7D1A}" destId="{14D20DB2-9333-4836-BB24-E0F118DB3DDA}" srcOrd="13" destOrd="0" presId="urn:microsoft.com/office/officeart/2005/8/layout/chevron2"/>
    <dgm:cxn modelId="{3CC3491B-2112-412C-A817-30E825A5D403}" type="presParOf" srcId="{C65B57DE-BBC3-4FB6-AA39-98F9985A7D1A}" destId="{EE6E4A2E-1217-4263-B034-F77DCA86912B}" srcOrd="14" destOrd="0" presId="urn:microsoft.com/office/officeart/2005/8/layout/chevron2"/>
    <dgm:cxn modelId="{225EF42D-5575-408D-AE34-412C6BCC20B3}" type="presParOf" srcId="{EE6E4A2E-1217-4263-B034-F77DCA86912B}" destId="{9559FB03-D93B-450C-A8D1-688C84EF657F}" srcOrd="0" destOrd="0" presId="urn:microsoft.com/office/officeart/2005/8/layout/chevron2"/>
    <dgm:cxn modelId="{0B817561-0B38-42D1-A0A9-D2BCEE91F1A0}" type="presParOf" srcId="{EE6E4A2E-1217-4263-B034-F77DCA86912B}" destId="{6C9F85E2-4F24-4664-B9D6-41E3590DDB3A}"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78792E-AC58-4D38-9D4B-22FC5D366AEF}" type="doc">
      <dgm:prSet loTypeId="urn:microsoft.com/office/officeart/2005/8/layout/radial4" loCatId="relationship" qsTypeId="urn:microsoft.com/office/officeart/2005/8/quickstyle/3d3" qsCatId="3D" csTypeId="urn:microsoft.com/office/officeart/2005/8/colors/colorful1" csCatId="colorful" phldr="1"/>
      <dgm:spPr/>
      <dgm:t>
        <a:bodyPr/>
        <a:lstStyle/>
        <a:p>
          <a:endParaRPr lang="en-US"/>
        </a:p>
      </dgm:t>
    </dgm:pt>
    <dgm:pt modelId="{0BFDCA85-1301-40AD-8C08-97CEC08D4E63}">
      <dgm:prSet phldrT="[Text]" custT="1">
        <dgm:style>
          <a:lnRef idx="0">
            <a:schemeClr val="dk1"/>
          </a:lnRef>
          <a:fillRef idx="3">
            <a:schemeClr val="dk1"/>
          </a:fillRef>
          <a:effectRef idx="3">
            <a:schemeClr val="dk1"/>
          </a:effectRef>
          <a:fontRef idx="minor">
            <a:schemeClr val="lt1"/>
          </a:fontRef>
        </dgm:style>
      </dgm:prSet>
      <dgm:spPr>
        <a:solidFill>
          <a:srgbClr val="FFC000"/>
        </a:solidFill>
        <a:effectLst>
          <a:glow rad="228600">
            <a:schemeClr val="accent6">
              <a:satMod val="175000"/>
              <a:alpha val="40000"/>
            </a:schemeClr>
          </a:glow>
        </a:effectLst>
      </dgm:spPr>
      <dgm:t>
        <a:bodyPr/>
        <a:lstStyle/>
        <a:p>
          <a:r>
            <a:rPr lang="zh-CN" altLang="en-US" sz="6000" b="1" dirty="0" smtClean="0">
              <a:ln>
                <a:solidFill>
                  <a:schemeClr val="tx1"/>
                </a:solidFill>
              </a:ln>
              <a:solidFill>
                <a:schemeClr val="tx1"/>
              </a:solidFill>
              <a:effectLst>
                <a:outerShdw blurRad="38100" dist="38100" dir="2700000" algn="tl">
                  <a:srgbClr val="000000">
                    <a:alpha val="43137"/>
                  </a:srgbClr>
                </a:outerShdw>
              </a:effectLst>
            </a:rPr>
            <a:t>圣灵</a:t>
          </a:r>
          <a:r>
            <a:rPr lang="en-US" sz="2800" dirty="0" smtClean="0">
              <a:ln>
                <a:solidFill>
                  <a:schemeClr val="tx1"/>
                </a:solidFill>
              </a:ln>
              <a:solidFill>
                <a:schemeClr val="tx1"/>
              </a:solidFill>
            </a:rPr>
            <a:t>Holy Spirit</a:t>
          </a:r>
          <a:endParaRPr lang="en-US" sz="2800" dirty="0">
            <a:ln>
              <a:solidFill>
                <a:schemeClr val="tx1"/>
              </a:solidFill>
            </a:ln>
            <a:solidFill>
              <a:schemeClr val="tx1"/>
            </a:solidFill>
          </a:endParaRPr>
        </a:p>
      </dgm:t>
    </dgm:pt>
    <dgm:pt modelId="{9F7E1C27-BF1D-4320-82B7-F4383FC74E5E}" type="parTrans" cxnId="{70145F07-B47E-40C1-901B-8D8134BF578F}">
      <dgm:prSet/>
      <dgm:spPr/>
      <dgm:t>
        <a:bodyPr/>
        <a:lstStyle/>
        <a:p>
          <a:endParaRPr lang="en-US">
            <a:ln>
              <a:solidFill>
                <a:schemeClr val="tx1"/>
              </a:solidFill>
            </a:ln>
            <a:solidFill>
              <a:schemeClr val="tx1"/>
            </a:solidFill>
          </a:endParaRPr>
        </a:p>
      </dgm:t>
    </dgm:pt>
    <dgm:pt modelId="{441914B8-9369-40C7-87DF-7CDD7D1118DB}" type="sibTrans" cxnId="{70145F07-B47E-40C1-901B-8D8134BF578F}">
      <dgm:prSet/>
      <dgm:spPr/>
      <dgm:t>
        <a:bodyPr/>
        <a:lstStyle/>
        <a:p>
          <a:endParaRPr lang="en-US">
            <a:ln>
              <a:solidFill>
                <a:schemeClr val="tx1"/>
              </a:solidFill>
            </a:ln>
            <a:solidFill>
              <a:schemeClr val="tx1"/>
            </a:solidFill>
          </a:endParaRPr>
        </a:p>
      </dgm:t>
    </dgm:pt>
    <dgm:pt modelId="{7F7BD2E0-0888-4D04-AA97-B15B51A9EAC5}">
      <dgm:prSet phldrT="[Text]" custT="1"/>
      <dgm:spPr/>
      <dgm:t>
        <a:bodyPr/>
        <a:lstStyle/>
        <a:p>
          <a:r>
            <a:rPr lang="zh-CN" altLang="en-US" sz="3600" dirty="0" smtClean="0">
              <a:ln>
                <a:solidFill>
                  <a:schemeClr val="tx1"/>
                </a:solidFill>
              </a:ln>
              <a:solidFill>
                <a:schemeClr val="tx1"/>
              </a:solidFill>
            </a:rPr>
            <a:t>在祷告中</a:t>
          </a:r>
          <a:endParaRPr lang="en-US" sz="3600" dirty="0" smtClean="0">
            <a:ln>
              <a:solidFill>
                <a:schemeClr val="tx1"/>
              </a:solidFill>
            </a:ln>
            <a:solidFill>
              <a:schemeClr val="tx1"/>
            </a:solidFill>
          </a:endParaRPr>
        </a:p>
        <a:p>
          <a:r>
            <a:rPr lang="en-US" sz="2800" dirty="0" smtClean="0">
              <a:ln>
                <a:solidFill>
                  <a:schemeClr val="tx1"/>
                </a:solidFill>
              </a:ln>
              <a:solidFill>
                <a:schemeClr val="tx1"/>
              </a:solidFill>
            </a:rPr>
            <a:t>In Prayer</a:t>
          </a:r>
          <a:endParaRPr lang="en-US" sz="2800" dirty="0">
            <a:ln>
              <a:solidFill>
                <a:schemeClr val="tx1"/>
              </a:solidFill>
            </a:ln>
            <a:solidFill>
              <a:schemeClr val="tx1"/>
            </a:solidFill>
          </a:endParaRPr>
        </a:p>
      </dgm:t>
    </dgm:pt>
    <dgm:pt modelId="{DF2AE00A-5E9F-4DF0-AE9B-4EBBDC54EC8F}" type="parTrans" cxnId="{3FF68732-F7AA-4C7F-8FCE-680DA7BD1335}">
      <dgm:prSet/>
      <dgm:spPr/>
      <dgm:t>
        <a:bodyPr/>
        <a:lstStyle/>
        <a:p>
          <a:endParaRPr lang="en-US">
            <a:ln>
              <a:solidFill>
                <a:schemeClr val="tx1"/>
              </a:solidFill>
            </a:ln>
            <a:solidFill>
              <a:schemeClr val="tx1"/>
            </a:solidFill>
          </a:endParaRPr>
        </a:p>
      </dgm:t>
    </dgm:pt>
    <dgm:pt modelId="{7B903A29-7B28-4BFF-8456-33FDEAC8D23E}" type="sibTrans" cxnId="{3FF68732-F7AA-4C7F-8FCE-680DA7BD1335}">
      <dgm:prSet/>
      <dgm:spPr/>
      <dgm:t>
        <a:bodyPr/>
        <a:lstStyle/>
        <a:p>
          <a:endParaRPr lang="en-US">
            <a:ln>
              <a:solidFill>
                <a:schemeClr val="tx1"/>
              </a:solidFill>
            </a:ln>
            <a:solidFill>
              <a:schemeClr val="tx1"/>
            </a:solidFill>
          </a:endParaRPr>
        </a:p>
      </dgm:t>
    </dgm:pt>
    <dgm:pt modelId="{B2F0FD82-522E-4A9B-8CFD-F3DB02485AD4}">
      <dgm:prSet phldrT="[Text]" custT="1"/>
      <dgm:spPr/>
      <dgm:t>
        <a:bodyPr/>
        <a:lstStyle/>
        <a:p>
          <a:r>
            <a:rPr lang="zh-CN" altLang="en-US" sz="3600" dirty="0" smtClean="0">
              <a:ln>
                <a:solidFill>
                  <a:schemeClr val="tx1"/>
                </a:solidFill>
              </a:ln>
              <a:solidFill>
                <a:schemeClr val="tx1"/>
              </a:solidFill>
            </a:rPr>
            <a:t>在敬拜中</a:t>
          </a:r>
          <a:endParaRPr lang="en-US" sz="3600" dirty="0" smtClean="0">
            <a:ln>
              <a:solidFill>
                <a:schemeClr val="tx1"/>
              </a:solidFill>
            </a:ln>
            <a:solidFill>
              <a:schemeClr val="tx1"/>
            </a:solidFill>
          </a:endParaRPr>
        </a:p>
        <a:p>
          <a:r>
            <a:rPr lang="en-US" sz="2800" dirty="0" smtClean="0">
              <a:ln>
                <a:solidFill>
                  <a:schemeClr val="tx1"/>
                </a:solidFill>
              </a:ln>
              <a:solidFill>
                <a:schemeClr val="tx1"/>
              </a:solidFill>
            </a:rPr>
            <a:t>In Worship</a:t>
          </a:r>
          <a:endParaRPr lang="en-US" sz="2800" dirty="0">
            <a:ln>
              <a:solidFill>
                <a:schemeClr val="tx1"/>
              </a:solidFill>
            </a:ln>
            <a:solidFill>
              <a:schemeClr val="tx1"/>
            </a:solidFill>
          </a:endParaRPr>
        </a:p>
      </dgm:t>
    </dgm:pt>
    <dgm:pt modelId="{F594706B-50DA-4CD1-A52A-01C6D4EDC138}" type="parTrans" cxnId="{A80B300D-57DE-491C-982C-4DA00FD92596}">
      <dgm:prSet/>
      <dgm:spPr/>
      <dgm:t>
        <a:bodyPr/>
        <a:lstStyle/>
        <a:p>
          <a:endParaRPr lang="en-US">
            <a:ln>
              <a:solidFill>
                <a:schemeClr val="tx1"/>
              </a:solidFill>
            </a:ln>
            <a:solidFill>
              <a:schemeClr val="tx1"/>
            </a:solidFill>
          </a:endParaRPr>
        </a:p>
      </dgm:t>
    </dgm:pt>
    <dgm:pt modelId="{7FE49D63-64DB-4E6A-95CB-7A46E7CC8FE5}" type="sibTrans" cxnId="{A80B300D-57DE-491C-982C-4DA00FD92596}">
      <dgm:prSet/>
      <dgm:spPr/>
      <dgm:t>
        <a:bodyPr/>
        <a:lstStyle/>
        <a:p>
          <a:endParaRPr lang="en-US">
            <a:ln>
              <a:solidFill>
                <a:schemeClr val="tx1"/>
              </a:solidFill>
            </a:ln>
            <a:solidFill>
              <a:schemeClr val="tx1"/>
            </a:solidFill>
          </a:endParaRPr>
        </a:p>
      </dgm:t>
    </dgm:pt>
    <dgm:pt modelId="{53662DFC-B9CA-4C47-BEB1-4AF477175C7F}">
      <dgm:prSet phldrT="[Text]" custT="1"/>
      <dgm:spPr/>
      <dgm:t>
        <a:bodyPr/>
        <a:lstStyle/>
        <a:p>
          <a:r>
            <a:rPr lang="zh-CN" altLang="en-US" sz="3600" dirty="0" smtClean="0">
              <a:ln>
                <a:solidFill>
                  <a:schemeClr val="tx1"/>
                </a:solidFill>
              </a:ln>
              <a:solidFill>
                <a:schemeClr val="tx1"/>
              </a:solidFill>
            </a:rPr>
            <a:t>在救恩中</a:t>
          </a:r>
          <a:endParaRPr lang="en-US" sz="3600" dirty="0" smtClean="0">
            <a:ln>
              <a:solidFill>
                <a:schemeClr val="tx1"/>
              </a:solidFill>
            </a:ln>
            <a:solidFill>
              <a:schemeClr val="tx1"/>
            </a:solidFill>
          </a:endParaRPr>
        </a:p>
        <a:p>
          <a:r>
            <a:rPr lang="en-US" sz="2800" dirty="0" smtClean="0">
              <a:ln>
                <a:solidFill>
                  <a:schemeClr val="tx1"/>
                </a:solidFill>
              </a:ln>
              <a:solidFill>
                <a:schemeClr val="tx1"/>
              </a:solidFill>
            </a:rPr>
            <a:t>In Salvation</a:t>
          </a:r>
          <a:endParaRPr lang="en-US" sz="2800" dirty="0">
            <a:ln>
              <a:solidFill>
                <a:schemeClr val="tx1"/>
              </a:solidFill>
            </a:ln>
            <a:solidFill>
              <a:schemeClr val="tx1"/>
            </a:solidFill>
          </a:endParaRPr>
        </a:p>
      </dgm:t>
    </dgm:pt>
    <dgm:pt modelId="{FB9F25FB-42F0-44D3-8EF0-F4B6A344432F}" type="parTrans" cxnId="{54ACFACA-E4B5-4073-831D-D77ECFB5D5D0}">
      <dgm:prSet/>
      <dgm:spPr/>
      <dgm:t>
        <a:bodyPr/>
        <a:lstStyle/>
        <a:p>
          <a:endParaRPr lang="en-US">
            <a:ln>
              <a:solidFill>
                <a:schemeClr val="tx1"/>
              </a:solidFill>
            </a:ln>
            <a:solidFill>
              <a:schemeClr val="tx1"/>
            </a:solidFill>
          </a:endParaRPr>
        </a:p>
      </dgm:t>
    </dgm:pt>
    <dgm:pt modelId="{0FAA3519-C7C1-47DD-A250-680599776860}" type="sibTrans" cxnId="{54ACFACA-E4B5-4073-831D-D77ECFB5D5D0}">
      <dgm:prSet/>
      <dgm:spPr/>
      <dgm:t>
        <a:bodyPr/>
        <a:lstStyle/>
        <a:p>
          <a:endParaRPr lang="en-US">
            <a:ln>
              <a:solidFill>
                <a:schemeClr val="tx1"/>
              </a:solidFill>
            </a:ln>
            <a:solidFill>
              <a:schemeClr val="tx1"/>
            </a:solidFill>
          </a:endParaRPr>
        </a:p>
      </dgm:t>
    </dgm:pt>
    <dgm:pt modelId="{047D6B9A-4D4F-4459-9E67-9A7C46204167}">
      <dgm:prSet custT="1"/>
      <dgm:spPr/>
      <dgm:t>
        <a:bodyPr/>
        <a:lstStyle/>
        <a:p>
          <a:r>
            <a:rPr lang="zh-CN" altLang="en-US" sz="3300" dirty="0" smtClean="0">
              <a:ln>
                <a:solidFill>
                  <a:schemeClr val="tx1"/>
                </a:solidFill>
              </a:ln>
              <a:solidFill>
                <a:schemeClr val="tx1"/>
              </a:solidFill>
            </a:rPr>
            <a:t>在试探中</a:t>
          </a:r>
          <a:endParaRPr lang="en-US" sz="3300" dirty="0" smtClean="0">
            <a:ln>
              <a:solidFill>
                <a:schemeClr val="tx1"/>
              </a:solidFill>
            </a:ln>
            <a:solidFill>
              <a:schemeClr val="tx1"/>
            </a:solidFill>
          </a:endParaRPr>
        </a:p>
        <a:p>
          <a:r>
            <a:rPr lang="en-US" sz="2800" dirty="0" smtClean="0">
              <a:ln>
                <a:solidFill>
                  <a:schemeClr val="tx1"/>
                </a:solidFill>
              </a:ln>
              <a:solidFill>
                <a:schemeClr val="tx1"/>
              </a:solidFill>
            </a:rPr>
            <a:t>In Temptation</a:t>
          </a:r>
          <a:endParaRPr lang="en-US" sz="2800" dirty="0">
            <a:ln>
              <a:solidFill>
                <a:schemeClr val="tx1"/>
              </a:solidFill>
            </a:ln>
            <a:solidFill>
              <a:schemeClr val="tx1"/>
            </a:solidFill>
          </a:endParaRPr>
        </a:p>
      </dgm:t>
    </dgm:pt>
    <dgm:pt modelId="{ADACF2C5-15D4-4E24-A4A2-7C0A306C3A78}" type="parTrans" cxnId="{DFCFFB84-1C16-4B65-B59F-7B61F6B58B1E}">
      <dgm:prSet/>
      <dgm:spPr/>
      <dgm:t>
        <a:bodyPr/>
        <a:lstStyle/>
        <a:p>
          <a:endParaRPr lang="en-US">
            <a:ln>
              <a:solidFill>
                <a:schemeClr val="tx1"/>
              </a:solidFill>
            </a:ln>
            <a:solidFill>
              <a:schemeClr val="tx1"/>
            </a:solidFill>
          </a:endParaRPr>
        </a:p>
      </dgm:t>
    </dgm:pt>
    <dgm:pt modelId="{33B72E5F-EF71-4F3F-8C57-1473CBCC1B2F}" type="sibTrans" cxnId="{DFCFFB84-1C16-4B65-B59F-7B61F6B58B1E}">
      <dgm:prSet/>
      <dgm:spPr/>
      <dgm:t>
        <a:bodyPr/>
        <a:lstStyle/>
        <a:p>
          <a:endParaRPr lang="en-US">
            <a:ln>
              <a:solidFill>
                <a:schemeClr val="tx1"/>
              </a:solidFill>
            </a:ln>
            <a:solidFill>
              <a:schemeClr val="tx1"/>
            </a:solidFill>
          </a:endParaRPr>
        </a:p>
      </dgm:t>
    </dgm:pt>
    <dgm:pt modelId="{B89A029C-5D28-4D51-85E0-C325333DC3DC}" type="pres">
      <dgm:prSet presAssocID="{F978792E-AC58-4D38-9D4B-22FC5D366AEF}" presName="cycle" presStyleCnt="0">
        <dgm:presLayoutVars>
          <dgm:chMax val="1"/>
          <dgm:dir/>
          <dgm:animLvl val="ctr"/>
          <dgm:resizeHandles val="exact"/>
        </dgm:presLayoutVars>
      </dgm:prSet>
      <dgm:spPr/>
      <dgm:t>
        <a:bodyPr/>
        <a:lstStyle/>
        <a:p>
          <a:endParaRPr lang="en-US"/>
        </a:p>
      </dgm:t>
    </dgm:pt>
    <dgm:pt modelId="{31F10E53-0659-4096-8AFE-42DAC566C376}" type="pres">
      <dgm:prSet presAssocID="{0BFDCA85-1301-40AD-8C08-97CEC08D4E63}" presName="centerShape" presStyleLbl="node0" presStyleIdx="0" presStyleCnt="1"/>
      <dgm:spPr/>
      <dgm:t>
        <a:bodyPr/>
        <a:lstStyle/>
        <a:p>
          <a:endParaRPr lang="en-US"/>
        </a:p>
      </dgm:t>
    </dgm:pt>
    <dgm:pt modelId="{264F0BC2-964D-439A-BCC2-E330390ABF4C}" type="pres">
      <dgm:prSet presAssocID="{DF2AE00A-5E9F-4DF0-AE9B-4EBBDC54EC8F}" presName="parTrans" presStyleLbl="bgSibTrans2D1" presStyleIdx="0" presStyleCnt="4"/>
      <dgm:spPr/>
      <dgm:t>
        <a:bodyPr/>
        <a:lstStyle/>
        <a:p>
          <a:endParaRPr lang="en-US"/>
        </a:p>
      </dgm:t>
    </dgm:pt>
    <dgm:pt modelId="{F648F612-8716-4254-881C-CD16E9BF4C6B}" type="pres">
      <dgm:prSet presAssocID="{7F7BD2E0-0888-4D04-AA97-B15B51A9EAC5}" presName="node" presStyleLbl="node1" presStyleIdx="0" presStyleCnt="4">
        <dgm:presLayoutVars>
          <dgm:bulletEnabled val="1"/>
        </dgm:presLayoutVars>
      </dgm:prSet>
      <dgm:spPr/>
      <dgm:t>
        <a:bodyPr/>
        <a:lstStyle/>
        <a:p>
          <a:endParaRPr lang="en-US"/>
        </a:p>
      </dgm:t>
    </dgm:pt>
    <dgm:pt modelId="{783FC9AF-EB2D-4603-B2BD-DDBE68375A88}" type="pres">
      <dgm:prSet presAssocID="{ADACF2C5-15D4-4E24-A4A2-7C0A306C3A78}" presName="parTrans" presStyleLbl="bgSibTrans2D1" presStyleIdx="1" presStyleCnt="4"/>
      <dgm:spPr/>
      <dgm:t>
        <a:bodyPr/>
        <a:lstStyle/>
        <a:p>
          <a:endParaRPr lang="en-US"/>
        </a:p>
      </dgm:t>
    </dgm:pt>
    <dgm:pt modelId="{D3F3F1E4-F2C9-426D-B8CC-52A13118D374}" type="pres">
      <dgm:prSet presAssocID="{047D6B9A-4D4F-4459-9E67-9A7C46204167}" presName="node" presStyleLbl="node1" presStyleIdx="1" presStyleCnt="4">
        <dgm:presLayoutVars>
          <dgm:bulletEnabled val="1"/>
        </dgm:presLayoutVars>
      </dgm:prSet>
      <dgm:spPr/>
      <dgm:t>
        <a:bodyPr/>
        <a:lstStyle/>
        <a:p>
          <a:endParaRPr lang="en-US"/>
        </a:p>
      </dgm:t>
    </dgm:pt>
    <dgm:pt modelId="{E6B2DB72-EED6-4CA1-81B4-65D9764FA6F6}" type="pres">
      <dgm:prSet presAssocID="{F594706B-50DA-4CD1-A52A-01C6D4EDC138}" presName="parTrans" presStyleLbl="bgSibTrans2D1" presStyleIdx="2" presStyleCnt="4"/>
      <dgm:spPr/>
      <dgm:t>
        <a:bodyPr/>
        <a:lstStyle/>
        <a:p>
          <a:endParaRPr lang="en-US"/>
        </a:p>
      </dgm:t>
    </dgm:pt>
    <dgm:pt modelId="{30905373-51D6-4FC9-9602-B192408F0F63}" type="pres">
      <dgm:prSet presAssocID="{B2F0FD82-522E-4A9B-8CFD-F3DB02485AD4}" presName="node" presStyleLbl="node1" presStyleIdx="2" presStyleCnt="4">
        <dgm:presLayoutVars>
          <dgm:bulletEnabled val="1"/>
        </dgm:presLayoutVars>
      </dgm:prSet>
      <dgm:spPr/>
      <dgm:t>
        <a:bodyPr/>
        <a:lstStyle/>
        <a:p>
          <a:endParaRPr lang="en-US"/>
        </a:p>
      </dgm:t>
    </dgm:pt>
    <dgm:pt modelId="{052F904E-149C-420E-830D-349D5A4E65A4}" type="pres">
      <dgm:prSet presAssocID="{FB9F25FB-42F0-44D3-8EF0-F4B6A344432F}" presName="parTrans" presStyleLbl="bgSibTrans2D1" presStyleIdx="3" presStyleCnt="4"/>
      <dgm:spPr/>
      <dgm:t>
        <a:bodyPr/>
        <a:lstStyle/>
        <a:p>
          <a:endParaRPr lang="en-US"/>
        </a:p>
      </dgm:t>
    </dgm:pt>
    <dgm:pt modelId="{7164B61D-DB06-45F5-9A25-18ABECBC4AEA}" type="pres">
      <dgm:prSet presAssocID="{53662DFC-B9CA-4C47-BEB1-4AF477175C7F}" presName="node" presStyleLbl="node1" presStyleIdx="3" presStyleCnt="4">
        <dgm:presLayoutVars>
          <dgm:bulletEnabled val="1"/>
        </dgm:presLayoutVars>
      </dgm:prSet>
      <dgm:spPr/>
      <dgm:t>
        <a:bodyPr/>
        <a:lstStyle/>
        <a:p>
          <a:endParaRPr lang="en-US"/>
        </a:p>
      </dgm:t>
    </dgm:pt>
  </dgm:ptLst>
  <dgm:cxnLst>
    <dgm:cxn modelId="{70145F07-B47E-40C1-901B-8D8134BF578F}" srcId="{F978792E-AC58-4D38-9D4B-22FC5D366AEF}" destId="{0BFDCA85-1301-40AD-8C08-97CEC08D4E63}" srcOrd="0" destOrd="0" parTransId="{9F7E1C27-BF1D-4320-82B7-F4383FC74E5E}" sibTransId="{441914B8-9369-40C7-87DF-7CDD7D1118DB}"/>
    <dgm:cxn modelId="{3FF68732-F7AA-4C7F-8FCE-680DA7BD1335}" srcId="{0BFDCA85-1301-40AD-8C08-97CEC08D4E63}" destId="{7F7BD2E0-0888-4D04-AA97-B15B51A9EAC5}" srcOrd="0" destOrd="0" parTransId="{DF2AE00A-5E9F-4DF0-AE9B-4EBBDC54EC8F}" sibTransId="{7B903A29-7B28-4BFF-8456-33FDEAC8D23E}"/>
    <dgm:cxn modelId="{8662451F-0D22-41FA-AFD0-0D45C6B383F7}" type="presOf" srcId="{0BFDCA85-1301-40AD-8C08-97CEC08D4E63}" destId="{31F10E53-0659-4096-8AFE-42DAC566C376}" srcOrd="0" destOrd="0" presId="urn:microsoft.com/office/officeart/2005/8/layout/radial4"/>
    <dgm:cxn modelId="{F701AC38-5D68-49A1-B32F-65AD83618A48}" type="presOf" srcId="{53662DFC-B9CA-4C47-BEB1-4AF477175C7F}" destId="{7164B61D-DB06-45F5-9A25-18ABECBC4AEA}" srcOrd="0" destOrd="0" presId="urn:microsoft.com/office/officeart/2005/8/layout/radial4"/>
    <dgm:cxn modelId="{DFCFFB84-1C16-4B65-B59F-7B61F6B58B1E}" srcId="{0BFDCA85-1301-40AD-8C08-97CEC08D4E63}" destId="{047D6B9A-4D4F-4459-9E67-9A7C46204167}" srcOrd="1" destOrd="0" parTransId="{ADACF2C5-15D4-4E24-A4A2-7C0A306C3A78}" sibTransId="{33B72E5F-EF71-4F3F-8C57-1473CBCC1B2F}"/>
    <dgm:cxn modelId="{54ACFACA-E4B5-4073-831D-D77ECFB5D5D0}" srcId="{0BFDCA85-1301-40AD-8C08-97CEC08D4E63}" destId="{53662DFC-B9CA-4C47-BEB1-4AF477175C7F}" srcOrd="3" destOrd="0" parTransId="{FB9F25FB-42F0-44D3-8EF0-F4B6A344432F}" sibTransId="{0FAA3519-C7C1-47DD-A250-680599776860}"/>
    <dgm:cxn modelId="{A80B300D-57DE-491C-982C-4DA00FD92596}" srcId="{0BFDCA85-1301-40AD-8C08-97CEC08D4E63}" destId="{B2F0FD82-522E-4A9B-8CFD-F3DB02485AD4}" srcOrd="2" destOrd="0" parTransId="{F594706B-50DA-4CD1-A52A-01C6D4EDC138}" sibTransId="{7FE49D63-64DB-4E6A-95CB-7A46E7CC8FE5}"/>
    <dgm:cxn modelId="{CE52B150-0616-45D7-9A4D-CD32BF73B771}" type="presOf" srcId="{047D6B9A-4D4F-4459-9E67-9A7C46204167}" destId="{D3F3F1E4-F2C9-426D-B8CC-52A13118D374}" srcOrd="0" destOrd="0" presId="urn:microsoft.com/office/officeart/2005/8/layout/radial4"/>
    <dgm:cxn modelId="{9DB63CEB-C883-4B47-9A6C-4ADA41DB56BB}" type="presOf" srcId="{F978792E-AC58-4D38-9D4B-22FC5D366AEF}" destId="{B89A029C-5D28-4D51-85E0-C325333DC3DC}" srcOrd="0" destOrd="0" presId="urn:microsoft.com/office/officeart/2005/8/layout/radial4"/>
    <dgm:cxn modelId="{A5C958FA-4159-4DB9-B843-14FD80D58215}" type="presOf" srcId="{ADACF2C5-15D4-4E24-A4A2-7C0A306C3A78}" destId="{783FC9AF-EB2D-4603-B2BD-DDBE68375A88}" srcOrd="0" destOrd="0" presId="urn:microsoft.com/office/officeart/2005/8/layout/radial4"/>
    <dgm:cxn modelId="{F8519077-4F5D-48EE-8593-FB8327ECA597}" type="presOf" srcId="{DF2AE00A-5E9F-4DF0-AE9B-4EBBDC54EC8F}" destId="{264F0BC2-964D-439A-BCC2-E330390ABF4C}" srcOrd="0" destOrd="0" presId="urn:microsoft.com/office/officeart/2005/8/layout/radial4"/>
    <dgm:cxn modelId="{A3C0BB71-52A8-4F5B-B783-C862AF1D5AD3}" type="presOf" srcId="{F594706B-50DA-4CD1-A52A-01C6D4EDC138}" destId="{E6B2DB72-EED6-4CA1-81B4-65D9764FA6F6}" srcOrd="0" destOrd="0" presId="urn:microsoft.com/office/officeart/2005/8/layout/radial4"/>
    <dgm:cxn modelId="{DE3BBFBF-8911-4C36-A5DE-0CA0F6ABFC67}" type="presOf" srcId="{FB9F25FB-42F0-44D3-8EF0-F4B6A344432F}" destId="{052F904E-149C-420E-830D-349D5A4E65A4}" srcOrd="0" destOrd="0" presId="urn:microsoft.com/office/officeart/2005/8/layout/radial4"/>
    <dgm:cxn modelId="{D66212B9-C434-4285-9AAD-F1D89C81EC98}" type="presOf" srcId="{7F7BD2E0-0888-4D04-AA97-B15B51A9EAC5}" destId="{F648F612-8716-4254-881C-CD16E9BF4C6B}" srcOrd="0" destOrd="0" presId="urn:microsoft.com/office/officeart/2005/8/layout/radial4"/>
    <dgm:cxn modelId="{5B7D2537-99EA-4DCF-B0B1-8FC09B8ABCD0}" type="presOf" srcId="{B2F0FD82-522E-4A9B-8CFD-F3DB02485AD4}" destId="{30905373-51D6-4FC9-9602-B192408F0F63}" srcOrd="0" destOrd="0" presId="urn:microsoft.com/office/officeart/2005/8/layout/radial4"/>
    <dgm:cxn modelId="{0B7A9923-E55C-4504-9B23-EE80E42B0522}" type="presParOf" srcId="{B89A029C-5D28-4D51-85E0-C325333DC3DC}" destId="{31F10E53-0659-4096-8AFE-42DAC566C376}" srcOrd="0" destOrd="0" presId="urn:microsoft.com/office/officeart/2005/8/layout/radial4"/>
    <dgm:cxn modelId="{1CD571E5-1C24-465F-B2B2-E933F22EA23C}" type="presParOf" srcId="{B89A029C-5D28-4D51-85E0-C325333DC3DC}" destId="{264F0BC2-964D-439A-BCC2-E330390ABF4C}" srcOrd="1" destOrd="0" presId="urn:microsoft.com/office/officeart/2005/8/layout/radial4"/>
    <dgm:cxn modelId="{31221857-501A-47E0-8D04-3EF119358891}" type="presParOf" srcId="{B89A029C-5D28-4D51-85E0-C325333DC3DC}" destId="{F648F612-8716-4254-881C-CD16E9BF4C6B}" srcOrd="2" destOrd="0" presId="urn:microsoft.com/office/officeart/2005/8/layout/radial4"/>
    <dgm:cxn modelId="{A90C0AF8-FAB7-489B-8F2E-AF434BD8AAFE}" type="presParOf" srcId="{B89A029C-5D28-4D51-85E0-C325333DC3DC}" destId="{783FC9AF-EB2D-4603-B2BD-DDBE68375A88}" srcOrd="3" destOrd="0" presId="urn:microsoft.com/office/officeart/2005/8/layout/radial4"/>
    <dgm:cxn modelId="{495D0D65-8CD8-43EC-B319-FEB08F6CCFFA}" type="presParOf" srcId="{B89A029C-5D28-4D51-85E0-C325333DC3DC}" destId="{D3F3F1E4-F2C9-426D-B8CC-52A13118D374}" srcOrd="4" destOrd="0" presId="urn:microsoft.com/office/officeart/2005/8/layout/radial4"/>
    <dgm:cxn modelId="{1B0927BC-A19B-4D52-8727-F57F5FBAD009}" type="presParOf" srcId="{B89A029C-5D28-4D51-85E0-C325333DC3DC}" destId="{E6B2DB72-EED6-4CA1-81B4-65D9764FA6F6}" srcOrd="5" destOrd="0" presId="urn:microsoft.com/office/officeart/2005/8/layout/radial4"/>
    <dgm:cxn modelId="{39F23BCA-7662-412C-83C1-B81330148785}" type="presParOf" srcId="{B89A029C-5D28-4D51-85E0-C325333DC3DC}" destId="{30905373-51D6-4FC9-9602-B192408F0F63}" srcOrd="6" destOrd="0" presId="urn:microsoft.com/office/officeart/2005/8/layout/radial4"/>
    <dgm:cxn modelId="{FCEDFA71-FE51-490E-B508-556F0099472F}" type="presParOf" srcId="{B89A029C-5D28-4D51-85E0-C325333DC3DC}" destId="{052F904E-149C-420E-830D-349D5A4E65A4}" srcOrd="7" destOrd="0" presId="urn:microsoft.com/office/officeart/2005/8/layout/radial4"/>
    <dgm:cxn modelId="{1A0A9959-40FE-4DCF-A9A5-F3E946317C0A}" type="presParOf" srcId="{B89A029C-5D28-4D51-85E0-C325333DC3DC}" destId="{7164B61D-DB06-45F5-9A25-18ABECBC4AEA}" srcOrd="8"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B49B1B-8957-45AC-9C6E-31CD220A6D4D}">
      <dsp:nvSpPr>
        <dsp:cNvPr id="0" name=""/>
        <dsp:cNvSpPr/>
      </dsp:nvSpPr>
      <dsp:spPr>
        <a:xfrm>
          <a:off x="1871" y="0"/>
          <a:ext cx="2912305" cy="5181600"/>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2064" tIns="512064" rIns="512064" bIns="512064" numCol="1" spcCol="1270" anchor="ctr" anchorCtr="0">
          <a:noAutofit/>
        </a:bodyPr>
        <a:lstStyle/>
        <a:p>
          <a:pPr lvl="0" algn="ctr" defTabSz="3200400">
            <a:lnSpc>
              <a:spcPct val="90000"/>
            </a:lnSpc>
            <a:spcBef>
              <a:spcPct val="0"/>
            </a:spcBef>
            <a:spcAft>
              <a:spcPct val="35000"/>
            </a:spcAft>
          </a:pPr>
          <a:r>
            <a:rPr lang="zh-CN" altLang="en-US" sz="7200" b="1" kern="1200" dirty="0" smtClean="0">
              <a:ln>
                <a:solidFill>
                  <a:schemeClr val="tx1"/>
                </a:solidFill>
              </a:ln>
              <a:solidFill>
                <a:schemeClr val="tx1"/>
              </a:solidFill>
              <a:effectLst>
                <a:outerShdw blurRad="38100" dist="38100" dir="2700000" algn="tl">
                  <a:srgbClr val="000000">
                    <a:alpha val="43137"/>
                  </a:srgbClr>
                </a:outerShdw>
              </a:effectLst>
            </a:rPr>
            <a:t>智能</a:t>
          </a:r>
          <a:r>
            <a:rPr lang="en-US" sz="7200" b="1" kern="1200" dirty="0" smtClean="0">
              <a:ln>
                <a:solidFill>
                  <a:schemeClr val="tx1"/>
                </a:solidFill>
              </a:ln>
              <a:solidFill>
                <a:schemeClr val="tx1"/>
              </a:solidFill>
              <a:effectLst>
                <a:outerShdw blurRad="38100" dist="38100" dir="2700000" algn="tl">
                  <a:srgbClr val="000000">
                    <a:alpha val="43137"/>
                  </a:srgbClr>
                </a:outerShdw>
              </a:effectLst>
            </a:rPr>
            <a:t>   </a:t>
          </a:r>
          <a:r>
            <a:rPr lang="en-US" sz="2800" kern="1200" dirty="0" smtClean="0">
              <a:ln>
                <a:solidFill>
                  <a:schemeClr val="tx1"/>
                </a:solidFill>
              </a:ln>
              <a:solidFill>
                <a:schemeClr val="tx1"/>
              </a:solidFill>
            </a:rPr>
            <a:t>(Intellect)</a:t>
          </a:r>
          <a:endParaRPr lang="en-US" sz="2800" kern="1200" dirty="0">
            <a:ln>
              <a:solidFill>
                <a:schemeClr val="tx1"/>
              </a:solidFill>
            </a:ln>
            <a:solidFill>
              <a:schemeClr val="tx1"/>
            </a:solidFill>
          </a:endParaRPr>
        </a:p>
      </dsp:txBody>
      <dsp:txXfrm>
        <a:off x="1871" y="2072640"/>
        <a:ext cx="2912305" cy="2072640"/>
      </dsp:txXfrm>
    </dsp:sp>
    <dsp:sp modelId="{34C60109-107C-4798-AE5E-6E2E7A1BE501}">
      <dsp:nvSpPr>
        <dsp:cNvPr id="0" name=""/>
        <dsp:cNvSpPr/>
      </dsp:nvSpPr>
      <dsp:spPr>
        <a:xfrm>
          <a:off x="595288" y="310896"/>
          <a:ext cx="1725472" cy="1725472"/>
        </a:xfrm>
        <a:prstGeom prst="ellipse">
          <a:avLst/>
        </a:prstGeom>
        <a:solidFill>
          <a:schemeClr val="accent5">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6EF74C3-F567-45D7-800E-1F699B6240A5}">
      <dsp:nvSpPr>
        <dsp:cNvPr id="0" name=""/>
        <dsp:cNvSpPr/>
      </dsp:nvSpPr>
      <dsp:spPr>
        <a:xfrm>
          <a:off x="3001547" y="0"/>
          <a:ext cx="2912305" cy="5181600"/>
        </a:xfrm>
        <a:prstGeom prst="roundRect">
          <a:avLst>
            <a:gd name="adj" fmla="val 10000"/>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2064" tIns="512064" rIns="512064" bIns="512064" numCol="1" spcCol="1270" anchor="ctr" anchorCtr="0">
          <a:noAutofit/>
        </a:bodyPr>
        <a:lstStyle/>
        <a:p>
          <a:pPr lvl="0" algn="ctr" defTabSz="3200400">
            <a:lnSpc>
              <a:spcPct val="90000"/>
            </a:lnSpc>
            <a:spcBef>
              <a:spcPct val="0"/>
            </a:spcBef>
            <a:spcAft>
              <a:spcPct val="35000"/>
            </a:spcAft>
          </a:pPr>
          <a:r>
            <a:rPr lang="zh-CN" altLang="en-US" sz="7200" b="1" kern="1200" dirty="0" smtClean="0">
              <a:ln>
                <a:solidFill>
                  <a:schemeClr val="tx1"/>
                </a:solidFill>
              </a:ln>
              <a:solidFill>
                <a:schemeClr val="tx1"/>
              </a:solidFill>
              <a:effectLst>
                <a:outerShdw blurRad="38100" dist="38100" dir="2700000" algn="tl">
                  <a:srgbClr val="000000">
                    <a:alpha val="43137"/>
                  </a:srgbClr>
                </a:outerShdw>
              </a:effectLst>
            </a:rPr>
            <a:t>情感</a:t>
          </a:r>
          <a:r>
            <a:rPr lang="en-US" sz="2800" kern="1200" dirty="0" smtClean="0">
              <a:ln>
                <a:solidFill>
                  <a:schemeClr val="tx1"/>
                </a:solidFill>
              </a:ln>
              <a:solidFill>
                <a:schemeClr val="tx1"/>
              </a:solidFill>
            </a:rPr>
            <a:t>(Emotions)</a:t>
          </a:r>
          <a:endParaRPr lang="en-US" sz="2800" kern="1200" dirty="0">
            <a:ln>
              <a:solidFill>
                <a:schemeClr val="tx1"/>
              </a:solidFill>
            </a:ln>
            <a:solidFill>
              <a:schemeClr val="tx1"/>
            </a:solidFill>
          </a:endParaRPr>
        </a:p>
      </dsp:txBody>
      <dsp:txXfrm>
        <a:off x="3001547" y="2072640"/>
        <a:ext cx="2912305" cy="2072640"/>
      </dsp:txXfrm>
    </dsp:sp>
    <dsp:sp modelId="{9E0772A1-FD5E-4782-B7A8-7351712E570B}">
      <dsp:nvSpPr>
        <dsp:cNvPr id="0" name=""/>
        <dsp:cNvSpPr/>
      </dsp:nvSpPr>
      <dsp:spPr>
        <a:xfrm>
          <a:off x="3594963" y="310896"/>
          <a:ext cx="1725472" cy="1725472"/>
        </a:xfrm>
        <a:prstGeom prst="ellipse">
          <a:avLst/>
        </a:prstGeom>
        <a:solidFill>
          <a:schemeClr val="accent5">
            <a:tint val="50000"/>
            <a:hueOff val="-5341183"/>
            <a:satOff val="23809"/>
            <a:lumOff val="2104"/>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BD86DFF-3D91-4513-9B07-0398D138CDE0}">
      <dsp:nvSpPr>
        <dsp:cNvPr id="0" name=""/>
        <dsp:cNvSpPr/>
      </dsp:nvSpPr>
      <dsp:spPr>
        <a:xfrm>
          <a:off x="6001222" y="0"/>
          <a:ext cx="2912305" cy="5181600"/>
        </a:xfrm>
        <a:prstGeom prst="roundRect">
          <a:avLst>
            <a:gd name="adj" fmla="val 10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12064" tIns="512064" rIns="512064" bIns="512064" numCol="1" spcCol="1270" anchor="ctr" anchorCtr="0">
          <a:noAutofit/>
        </a:bodyPr>
        <a:lstStyle/>
        <a:p>
          <a:pPr lvl="0" algn="ctr" defTabSz="3200400">
            <a:lnSpc>
              <a:spcPct val="90000"/>
            </a:lnSpc>
            <a:spcBef>
              <a:spcPct val="0"/>
            </a:spcBef>
            <a:spcAft>
              <a:spcPct val="35000"/>
            </a:spcAft>
          </a:pPr>
          <a:r>
            <a:rPr lang="zh-CN" altLang="en-US" sz="7200" b="1" kern="1200" dirty="0" smtClean="0">
              <a:ln>
                <a:solidFill>
                  <a:schemeClr val="tx1"/>
                </a:solidFill>
              </a:ln>
              <a:solidFill>
                <a:schemeClr val="tx1"/>
              </a:solidFill>
              <a:effectLst>
                <a:outerShdw blurRad="38100" dist="38100" dir="2700000" algn="tl">
                  <a:srgbClr val="000000">
                    <a:alpha val="43137"/>
                  </a:srgbClr>
                </a:outerShdw>
              </a:effectLst>
            </a:rPr>
            <a:t>意志</a:t>
          </a:r>
          <a:r>
            <a:rPr lang="en-US" sz="7200" b="1" kern="1200" dirty="0" smtClean="0">
              <a:ln>
                <a:solidFill>
                  <a:schemeClr val="tx1"/>
                </a:solidFill>
              </a:ln>
              <a:solidFill>
                <a:schemeClr val="tx1"/>
              </a:solidFill>
              <a:effectLst>
                <a:outerShdw blurRad="38100" dist="38100" dir="2700000" algn="tl">
                  <a:srgbClr val="000000">
                    <a:alpha val="43137"/>
                  </a:srgbClr>
                </a:outerShdw>
              </a:effectLst>
            </a:rPr>
            <a:t>    </a:t>
          </a:r>
          <a:r>
            <a:rPr lang="en-US" sz="2800" kern="1200" dirty="0" smtClean="0">
              <a:ln>
                <a:solidFill>
                  <a:schemeClr val="tx1"/>
                </a:solidFill>
              </a:ln>
              <a:solidFill>
                <a:schemeClr val="tx1"/>
              </a:solidFill>
            </a:rPr>
            <a:t>(Will)</a:t>
          </a:r>
          <a:endParaRPr lang="en-US" sz="2800" kern="1200" dirty="0">
            <a:ln>
              <a:solidFill>
                <a:schemeClr val="tx1"/>
              </a:solidFill>
            </a:ln>
            <a:solidFill>
              <a:schemeClr val="tx1"/>
            </a:solidFill>
          </a:endParaRPr>
        </a:p>
      </dsp:txBody>
      <dsp:txXfrm>
        <a:off x="6001222" y="2072640"/>
        <a:ext cx="2912305" cy="2072640"/>
      </dsp:txXfrm>
    </dsp:sp>
    <dsp:sp modelId="{8FB8E964-0E4C-4BC3-8DB7-8AE7F9FCE6C9}">
      <dsp:nvSpPr>
        <dsp:cNvPr id="0" name=""/>
        <dsp:cNvSpPr/>
      </dsp:nvSpPr>
      <dsp:spPr>
        <a:xfrm>
          <a:off x="6594638" y="310896"/>
          <a:ext cx="1725472" cy="1725472"/>
        </a:xfrm>
        <a:prstGeom prst="ellipse">
          <a:avLst/>
        </a:prstGeom>
        <a:solidFill>
          <a:schemeClr val="accent5">
            <a:tint val="50000"/>
            <a:hueOff val="-10682366"/>
            <a:satOff val="47617"/>
            <a:lumOff val="4207"/>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2F4A4A9-929B-40C3-8E62-AED05EEF56E8}">
      <dsp:nvSpPr>
        <dsp:cNvPr id="0" name=""/>
        <dsp:cNvSpPr/>
      </dsp:nvSpPr>
      <dsp:spPr>
        <a:xfrm>
          <a:off x="356615" y="4145280"/>
          <a:ext cx="8202168" cy="777240"/>
        </a:xfrm>
        <a:prstGeom prst="leftRightArrow">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14D66-E274-43FE-A499-B81F2B0B1702}" type="datetimeFigureOut">
              <a:rPr lang="zh-CN" altLang="en-US" smtClean="0"/>
              <a:pPr/>
              <a:t>2017/11/1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974E91-C9CF-4C7E-89D1-9FB1C67E08C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D974E91-C9CF-4C7E-89D1-9FB1C67E08CD}" type="slidenum">
              <a:rPr lang="zh-CN" altLang="en-US" smtClean="0"/>
              <a:pPr/>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5DE366-DA34-4E5D-8BA2-BC1DC44FAB03}" type="datetimeFigureOut">
              <a:rPr lang="en-US" smtClean="0"/>
              <a:pPr/>
              <a:t>11/1/2017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B713CF-90F9-4325-817E-5512A446EE44}" type="slidenum">
              <a:rPr lang="en-US" smtClean="0"/>
              <a:pPr/>
              <a:t>‹#›</a:t>
            </a:fld>
            <a:endParaRPr lang="en-US" dirty="0"/>
          </a:p>
        </p:txBody>
      </p:sp>
    </p:spTree>
  </p:cSld>
  <p:clrMapOvr>
    <a:masterClrMapping/>
  </p:clrMapOvr>
  <p:transition>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DE366-DA34-4E5D-8BA2-BC1DC44FAB03}" type="datetimeFigureOut">
              <a:rPr lang="en-US" smtClean="0"/>
              <a:pPr/>
              <a:t>11/1/2017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713CF-90F9-4325-817E-5512A446EE4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2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0.gif"/><Relationship Id="rId7" Type="http://schemas.openxmlformats.org/officeDocument/2006/relationships/image" Target="../media/image23.gif"/><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6.gif"/><Relationship Id="rId10" Type="http://schemas.openxmlformats.org/officeDocument/2006/relationships/image" Target="../media/image26.jpeg"/><Relationship Id="rId4" Type="http://schemas.openxmlformats.org/officeDocument/2006/relationships/image" Target="../media/image21.gif"/><Relationship Id="rId9"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gif"/><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gif"/><Relationship Id="rId4" Type="http://schemas.openxmlformats.org/officeDocument/2006/relationships/diagramLayout" Target="../diagrams/layout1.xml"/><Relationship Id="rId9"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64ade786ab491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77000" cy="1981200"/>
          </a:xfrm>
          <a:noFill/>
          <a:ln>
            <a:noFill/>
          </a:ln>
        </p:spPr>
        <p:style>
          <a:lnRef idx="0">
            <a:schemeClr val="accent1"/>
          </a:lnRef>
          <a:fillRef idx="3">
            <a:schemeClr val="accent1"/>
          </a:fillRef>
          <a:effectRef idx="3">
            <a:schemeClr val="accent1"/>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情感</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(Emotions)</a:t>
            </a:r>
            <a:endParaRPr lang="en-US" sz="2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5" descr="059.gif"/>
          <p:cNvPicPr>
            <a:picLocks noChangeAspect="1"/>
          </p:cNvPicPr>
          <p:nvPr/>
        </p:nvPicPr>
        <p:blipFill>
          <a:blip r:embed="rId2" cstate="print"/>
          <a:stretch>
            <a:fillRect/>
          </a:stretch>
        </p:blipFill>
        <p:spPr>
          <a:xfrm>
            <a:off x="5486400" y="609600"/>
            <a:ext cx="3196590" cy="5327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0" y="2209800"/>
            <a:ext cx="9144000" cy="5632311"/>
          </a:xfrm>
          <a:prstGeom prst="rect">
            <a:avLst/>
          </a:prstGeom>
          <a:noFill/>
          <a:ln>
            <a:noFill/>
          </a:ln>
        </p:spPr>
        <p:txBody>
          <a:bodyPr wrap="square" rtlCol="0" anchor="ct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Font typeface="Arial" charset="0"/>
              <a:buChar char="•"/>
            </a:pPr>
            <a:r>
              <a:rPr 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祂会忧伤 </a:t>
            </a:r>
            <a:endParaRPr lang="en-US" altLang="zh-CN"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a:buFont typeface="Arial" charset="0"/>
              <a:buChar char="•"/>
            </a:pPr>
            <a:r>
              <a:rPr lang="zh-CN" alt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以弗所书 </a:t>
            </a:r>
            <a:r>
              <a:rPr lang="en-US" altLang="zh-C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4:30		</a:t>
            </a:r>
          </a:p>
          <a:p>
            <a:pPr lvl="1">
              <a:buFont typeface="Arial" charset="0"/>
              <a:buChar char="•"/>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 can be GRIEVED: Eph. 4:30)</a:t>
            </a:r>
          </a:p>
          <a:p>
            <a:pPr lvl="1"/>
            <a:endPar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indent="-396875">
              <a:buFont typeface="Arial" charset="0"/>
              <a:buChar char="•"/>
            </a:pPr>
            <a:r>
              <a:rPr lang="zh-CN" altLang="en-US"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祂爱  </a:t>
            </a:r>
            <a:endParaRPr lang="en-US" altLang="zh-CN"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a:buFont typeface="Arial" charset="0"/>
              <a:buChar char="•"/>
            </a:pP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罗马书</a:t>
            </a:r>
            <a:r>
              <a:rPr lang="en-US" altLang="zh-CN"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15:30		</a:t>
            </a:r>
          </a:p>
          <a:p>
            <a:pPr lvl="1">
              <a:buFont typeface="Arial" charset="0"/>
              <a:buChar char="•"/>
            </a:pP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 Loves: Rom. 15:30)</a:t>
            </a:r>
          </a:p>
          <a:p>
            <a:pPr lvl="1"/>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buFont typeface="Arial" charset="0"/>
              <a:buChar char="•"/>
            </a:pPr>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endPar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buFont typeface="Arial" charset="0"/>
              <a:buChar char="•"/>
            </a:pP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43600" cy="2133600"/>
          </a:xfrm>
          <a:noFill/>
          <a:ln>
            <a:noFill/>
          </a:ln>
        </p:spPr>
        <p:style>
          <a:lnRef idx="0">
            <a:schemeClr val="accent1"/>
          </a:lnRef>
          <a:fillRef idx="3">
            <a:schemeClr val="accent1"/>
          </a:fillRef>
          <a:effectRef idx="3">
            <a:schemeClr val="accent1"/>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89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意志</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(WILL)</a:t>
            </a:r>
            <a:endParaRPr lang="en-US" sz="2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0" y="2209800"/>
            <a:ext cx="9144000" cy="4247317"/>
          </a:xfrm>
          <a:prstGeom prst="rect">
            <a:avLst/>
          </a:prstGeom>
          <a:noFill/>
          <a:ln>
            <a:noFill/>
          </a:ln>
        </p:spPr>
        <p:txBody>
          <a:bodyPr wrap="square" rtlCol="0">
            <a:spAutoFit/>
          </a:bodyPr>
          <a:lstStyle/>
          <a:p>
            <a:pPr>
              <a:buFont typeface="Arial" charset="0"/>
              <a:buChar char="•"/>
            </a:pP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祂带领并指引人们 </a:t>
            </a:r>
            <a:endParaRPr lang="en-US" altLang="zh-C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a:buFont typeface="Arial" charset="0"/>
              <a:buChar char="•"/>
            </a:pP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徒 </a:t>
            </a:r>
            <a:r>
              <a:rPr lang="en-US" altLang="zh-CN"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16:6-11</a:t>
            </a:r>
            <a:endPar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 leads and directs people: Acts 16:6-11)</a:t>
            </a:r>
          </a:p>
          <a:p>
            <a:pPr lvl="1"/>
            <a:endPar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buFont typeface="Arial" charset="0"/>
              <a:buChar char="•"/>
            </a:pP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祂决定给他们什么恩赐</a:t>
            </a:r>
            <a:endParaRPr lang="en-US" altLang="zh-C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a:buFont typeface="Arial" charset="0"/>
              <a:buChar char="•"/>
            </a:pPr>
            <a:r>
              <a:rPr lang="zh-CN" alt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林前</a:t>
            </a:r>
            <a:r>
              <a:rPr lang="en-US" altLang="zh-CN"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12:11</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lvl="1"/>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 decides which gifts to give and gives them: 1 Cor. 12:11)</a:t>
            </a: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Picture 6" descr="138.gif"/>
          <p:cNvPicPr>
            <a:picLocks noChangeAspect="1"/>
          </p:cNvPicPr>
          <p:nvPr/>
        </p:nvPicPr>
        <p:blipFill>
          <a:blip r:embed="rId2" cstate="print"/>
          <a:stretch>
            <a:fillRect/>
          </a:stretch>
        </p:blipFill>
        <p:spPr>
          <a:xfrm>
            <a:off x="6895399" y="304800"/>
            <a:ext cx="2248601" cy="2819400"/>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圣灵的名字</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NAMES</a:t>
            </a:r>
            <a:r>
              <a:rPr kumimoji="0" lang="en-US" sz="2600" i="0" u="none" strike="noStrike" kern="1200" normalizeH="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全能者的气</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altLang="zh-CN" sz="2400" dirty="0" smtClean="0">
                <a:ln>
                  <a:solidFill>
                    <a:sysClr val="windowText" lastClr="000000"/>
                  </a:solidFill>
                </a:ln>
                <a:solidFill>
                  <a:schemeClr val="tx1"/>
                </a:solidFill>
              </a:rPr>
              <a:t>Breath of the Almighty</a:t>
            </a:r>
            <a:endParaRPr lang="en-US" sz="2400" dirty="0" smtClean="0">
              <a:ln>
                <a:solidFill>
                  <a:sysClr val="windowText" lastClr="000000"/>
                </a:solidFill>
              </a:ln>
              <a:solidFill>
                <a:schemeClr val="tx1"/>
              </a:solidFill>
            </a:endParaRPr>
          </a:p>
          <a:p>
            <a:pPr algn="ctr"/>
            <a:r>
              <a:rPr lang="zh-CN" altLang="en-US" sz="2400" dirty="0" smtClean="0">
                <a:ln>
                  <a:solidFill>
                    <a:sysClr val="windowText" lastClr="000000"/>
                  </a:solidFill>
                </a:ln>
                <a:solidFill>
                  <a:schemeClr val="tx1"/>
                </a:solidFill>
              </a:rPr>
              <a:t>伯</a:t>
            </a:r>
            <a:r>
              <a:rPr lang="en-US" altLang="zh-CN" sz="2400" dirty="0" smtClean="0">
                <a:ln>
                  <a:solidFill>
                    <a:sysClr val="windowText" lastClr="000000"/>
                  </a:solidFill>
                </a:ln>
                <a:solidFill>
                  <a:schemeClr val="tx1"/>
                </a:solidFill>
              </a:rPr>
              <a:t>Job 33:4</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谋略的灵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Counsel</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Isaiah11:2</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永恒的灵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Eternal Spirit</a:t>
            </a:r>
          </a:p>
          <a:p>
            <a:pPr algn="ctr"/>
            <a:r>
              <a:rPr lang="zh-CN" altLang="en-US" sz="2400" dirty="0" smtClean="0">
                <a:ln>
                  <a:solidFill>
                    <a:sysClr val="windowText" lastClr="000000"/>
                  </a:solidFill>
                </a:ln>
                <a:solidFill>
                  <a:schemeClr val="tx1"/>
                </a:solidFill>
              </a:rPr>
              <a:t>来</a:t>
            </a:r>
            <a:r>
              <a:rPr lang="en-US" sz="2400" dirty="0" smtClean="0">
                <a:ln>
                  <a:solidFill>
                    <a:sysClr val="windowText" lastClr="000000"/>
                  </a:solidFill>
                </a:ln>
                <a:solidFill>
                  <a:schemeClr val="tx1"/>
                </a:solidFill>
              </a:rPr>
              <a:t>Hebrews 9:14</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保惠师</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Counselor Comforter</a:t>
            </a:r>
          </a:p>
          <a:p>
            <a:pPr algn="ctr"/>
            <a:r>
              <a:rPr lang="zh-CN" altLang="en-US" sz="2400" dirty="0" smtClean="0">
                <a:ln>
                  <a:solidFill>
                    <a:sysClr val="windowText" lastClr="000000"/>
                  </a:solidFill>
                </a:ln>
                <a:solidFill>
                  <a:schemeClr val="tx1"/>
                </a:solidFill>
              </a:rPr>
              <a:t>约</a:t>
            </a:r>
            <a:r>
              <a:rPr lang="en-US" sz="2400" dirty="0" smtClean="0">
                <a:ln>
                  <a:solidFill>
                    <a:sysClr val="windowText" lastClr="000000"/>
                  </a:solidFill>
                </a:ln>
                <a:solidFill>
                  <a:schemeClr val="tx1"/>
                </a:solidFill>
              </a:rPr>
              <a:t>John14:16,26; 15:26</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乐意的灵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Free Spirit</a:t>
            </a:r>
          </a:p>
          <a:p>
            <a:pPr algn="ctr"/>
            <a:r>
              <a:rPr lang="zh-CN" altLang="en-US" sz="2400" dirty="0" smtClean="0">
                <a:ln>
                  <a:solidFill>
                    <a:sysClr val="windowText" lastClr="000000"/>
                  </a:solidFill>
                </a:ln>
                <a:solidFill>
                  <a:schemeClr val="tx1"/>
                </a:solidFill>
              </a:rPr>
              <a:t>诗</a:t>
            </a:r>
            <a:r>
              <a:rPr lang="en-US" sz="2400" dirty="0" smtClean="0">
                <a:ln>
                  <a:solidFill>
                    <a:sysClr val="windowText" lastClr="000000"/>
                  </a:solidFill>
                </a:ln>
                <a:solidFill>
                  <a:schemeClr val="tx1"/>
                </a:solidFill>
              </a:rPr>
              <a:t>Psa. 51:12</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良善的灵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Good Spirit</a:t>
            </a:r>
          </a:p>
          <a:p>
            <a:pPr algn="ctr"/>
            <a:r>
              <a:rPr lang="zh-CN" altLang="en-US" sz="2400" dirty="0" smtClean="0">
                <a:ln>
                  <a:solidFill>
                    <a:sysClr val="windowText" lastClr="000000"/>
                  </a:solidFill>
                </a:ln>
                <a:solidFill>
                  <a:schemeClr val="tx1"/>
                </a:solidFill>
              </a:rPr>
              <a:t>尼</a:t>
            </a:r>
            <a:r>
              <a:rPr lang="en-US" sz="2400" dirty="0" smtClean="0">
                <a:ln>
                  <a:solidFill>
                    <a:sysClr val="windowText" lastClr="000000"/>
                  </a:solidFill>
                </a:ln>
                <a:solidFill>
                  <a:schemeClr val="tx1"/>
                </a:solidFill>
              </a:rPr>
              <a:t>Nehemiah 9:20</a:t>
            </a:r>
          </a:p>
          <a:p>
            <a:pPr algn="ctr"/>
            <a:r>
              <a:rPr lang="zh-CN" altLang="en-US" sz="2400" dirty="0" smtClean="0">
                <a:ln>
                  <a:solidFill>
                    <a:sysClr val="windowText" lastClr="000000"/>
                  </a:solidFill>
                </a:ln>
                <a:solidFill>
                  <a:schemeClr val="tx1"/>
                </a:solidFill>
              </a:rPr>
              <a:t>诗</a:t>
            </a:r>
            <a:r>
              <a:rPr lang="en-US" sz="2400" dirty="0" smtClean="0">
                <a:ln>
                  <a:solidFill>
                    <a:sysClr val="windowText" lastClr="000000"/>
                  </a:solidFill>
                </a:ln>
                <a:solidFill>
                  <a:schemeClr val="tx1"/>
                </a:solidFill>
              </a:rPr>
              <a:t>Psalm143:10</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圣灵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Holy Spirit</a:t>
            </a:r>
          </a:p>
          <a:p>
            <a:pPr algn="ctr"/>
            <a:r>
              <a:rPr lang="zh-CN" altLang="en-US" sz="2400" dirty="0" smtClean="0">
                <a:ln>
                  <a:solidFill>
                    <a:sysClr val="windowText" lastClr="000000"/>
                  </a:solidFill>
                </a:ln>
                <a:solidFill>
                  <a:schemeClr val="tx1"/>
                </a:solidFill>
              </a:rPr>
              <a:t>诗</a:t>
            </a:r>
            <a:r>
              <a:rPr lang="en-US" sz="2400" dirty="0" smtClean="0">
                <a:ln>
                  <a:solidFill>
                    <a:sysClr val="windowText" lastClr="000000"/>
                  </a:solidFill>
                </a:ln>
                <a:solidFill>
                  <a:schemeClr val="tx1"/>
                </a:solidFill>
              </a:rPr>
              <a:t>Ps</a:t>
            </a:r>
            <a:r>
              <a:rPr lang="en-US" altLang="zh-CN" sz="2400" dirty="0" smtClean="0">
                <a:ln>
                  <a:solidFill>
                    <a:sysClr val="windowText" lastClr="000000"/>
                  </a:solidFill>
                </a:ln>
                <a:solidFill>
                  <a:schemeClr val="tx1"/>
                </a:solidFill>
              </a:rPr>
              <a:t>a.</a:t>
            </a:r>
            <a:r>
              <a:rPr lang="en-US" sz="2400" dirty="0" smtClean="0">
                <a:ln>
                  <a:solidFill>
                    <a:sysClr val="windowText" lastClr="000000"/>
                  </a:solidFill>
                </a:ln>
                <a:solidFill>
                  <a:schemeClr val="tx1"/>
                </a:solidFill>
              </a:rPr>
              <a:t> 51:11</a:t>
            </a:r>
          </a:p>
          <a:p>
            <a:pPr algn="ctr"/>
            <a:r>
              <a:rPr lang="zh-CN" altLang="en-US" sz="2400" dirty="0" smtClean="0">
                <a:ln>
                  <a:solidFill>
                    <a:sysClr val="windowText" lastClr="000000"/>
                  </a:solidFill>
                </a:ln>
                <a:solidFill>
                  <a:schemeClr val="tx1"/>
                </a:solidFill>
              </a:rPr>
              <a:t>路</a:t>
            </a:r>
            <a:r>
              <a:rPr lang="en-US" sz="2400" dirty="0" smtClean="0">
                <a:ln>
                  <a:solidFill>
                    <a:sysClr val="windowText" lastClr="000000"/>
                  </a:solidFill>
                </a:ln>
                <a:solidFill>
                  <a:schemeClr val="tx1"/>
                </a:solidFill>
              </a:rPr>
              <a:t>Lu. 11:13</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神</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God</a:t>
            </a:r>
          </a:p>
          <a:p>
            <a:pPr algn="ctr"/>
            <a:r>
              <a:rPr lang="zh-CN" altLang="en-US" sz="2400" dirty="0" smtClean="0">
                <a:ln>
                  <a:solidFill>
                    <a:sysClr val="windowText" lastClr="000000"/>
                  </a:solidFill>
                </a:ln>
                <a:solidFill>
                  <a:schemeClr val="tx1"/>
                </a:solidFill>
              </a:rPr>
              <a:t>徒 </a:t>
            </a:r>
            <a:r>
              <a:rPr lang="en-US" sz="2400" dirty="0" smtClean="0">
                <a:ln>
                  <a:solidFill>
                    <a:sysClr val="windowText" lastClr="000000"/>
                  </a:solidFill>
                </a:ln>
                <a:solidFill>
                  <a:schemeClr val="tx1"/>
                </a:solidFill>
              </a:rPr>
              <a:t>Acts5:3-4</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主</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Lord</a:t>
            </a:r>
          </a:p>
          <a:p>
            <a:pPr algn="ctr"/>
            <a:r>
              <a:rPr lang="zh-CN" altLang="en-US" sz="2400" dirty="0" smtClean="0">
                <a:ln>
                  <a:solidFill>
                    <a:sysClr val="windowText" lastClr="000000"/>
                  </a:solidFill>
                </a:ln>
                <a:solidFill>
                  <a:schemeClr val="tx1"/>
                </a:solidFill>
              </a:rPr>
              <a:t>林后</a:t>
            </a:r>
            <a:r>
              <a:rPr lang="en-US" sz="2400" dirty="0" smtClean="0">
                <a:ln>
                  <a:solidFill>
                    <a:sysClr val="windowText" lastClr="000000"/>
                  </a:solidFill>
                </a:ln>
                <a:solidFill>
                  <a:schemeClr val="tx1"/>
                </a:solidFill>
              </a:rPr>
              <a:t>2 Cor.3:16-17</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能力的灵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Might </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Isaiah11:2</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收养的灵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Adoption</a:t>
            </a:r>
          </a:p>
          <a:p>
            <a:pPr algn="ctr"/>
            <a:r>
              <a:rPr lang="zh-CN" altLang="en-US" sz="2400" dirty="0" smtClean="0">
                <a:ln>
                  <a:solidFill>
                    <a:sysClr val="windowText" lastClr="000000"/>
                  </a:solidFill>
                </a:ln>
                <a:solidFill>
                  <a:schemeClr val="tx1"/>
                </a:solidFill>
              </a:rPr>
              <a:t>罗</a:t>
            </a:r>
            <a:r>
              <a:rPr lang="en-US" altLang="zh-CN" sz="2400" dirty="0" smtClean="0">
                <a:ln>
                  <a:solidFill>
                    <a:sysClr val="windowText" lastClr="000000"/>
                  </a:solidFill>
                </a:ln>
                <a:solidFill>
                  <a:schemeClr val="tx1"/>
                </a:solidFill>
              </a:rPr>
              <a:t>Rom.8:15</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至高者的灵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Power of the Highest</a:t>
            </a:r>
          </a:p>
          <a:p>
            <a:pPr algn="ctr"/>
            <a:r>
              <a:rPr lang="zh-CN" altLang="en-US" sz="2400" dirty="0" smtClean="0">
                <a:ln>
                  <a:solidFill>
                    <a:sysClr val="windowText" lastClr="000000"/>
                  </a:solidFill>
                </a:ln>
                <a:solidFill>
                  <a:schemeClr val="tx1"/>
                </a:solidFill>
              </a:rPr>
              <a:t>路</a:t>
            </a:r>
            <a:r>
              <a:rPr lang="en-US" sz="2400" dirty="0" smtClean="0">
                <a:ln>
                  <a:solidFill>
                    <a:sysClr val="windowText" lastClr="000000"/>
                  </a:solidFill>
                </a:ln>
                <a:solidFill>
                  <a:schemeClr val="tx1"/>
                </a:solidFill>
              </a:rPr>
              <a:t>Luke 1:35</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焚烧的灵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Burning </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Isaiah4:4</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基督的灵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Christ</a:t>
            </a:r>
          </a:p>
          <a:p>
            <a:pPr algn="ctr"/>
            <a:r>
              <a:rPr lang="zh-CN" altLang="en-US" sz="2400" dirty="0" smtClean="0">
                <a:ln>
                  <a:solidFill>
                    <a:sysClr val="windowText" lastClr="000000"/>
                  </a:solidFill>
                </a:ln>
                <a:solidFill>
                  <a:schemeClr val="tx1"/>
                </a:solidFill>
              </a:rPr>
              <a:t>罗</a:t>
            </a:r>
            <a:r>
              <a:rPr lang="en-US" altLang="zh-CN" sz="2400" dirty="0" smtClean="0">
                <a:ln>
                  <a:solidFill>
                    <a:sysClr val="windowText" lastClr="000000"/>
                  </a:solidFill>
                </a:ln>
                <a:solidFill>
                  <a:schemeClr val="tx1"/>
                </a:solidFill>
              </a:rPr>
              <a:t>Romans8:0</a:t>
            </a:r>
          </a:p>
          <a:p>
            <a:pPr algn="ctr"/>
            <a:r>
              <a:rPr lang="zh-CN" altLang="en-US" sz="2400" dirty="0" smtClean="0">
                <a:ln>
                  <a:solidFill>
                    <a:sysClr val="windowText" lastClr="000000"/>
                  </a:solidFill>
                </a:ln>
                <a:solidFill>
                  <a:schemeClr val="tx1"/>
                </a:solidFill>
              </a:rPr>
              <a:t>彼前</a:t>
            </a:r>
            <a:r>
              <a:rPr lang="en-US" sz="2400" dirty="0" smtClean="0">
                <a:ln>
                  <a:solidFill>
                    <a:sysClr val="windowText" lastClr="000000"/>
                  </a:solidFill>
                </a:ln>
                <a:solidFill>
                  <a:schemeClr val="tx1"/>
                </a:solidFill>
              </a:rPr>
              <a:t>1</a:t>
            </a:r>
            <a:r>
              <a:rPr lang="en-US" altLang="zh-CN" sz="2400" dirty="0" smtClean="0">
                <a:ln>
                  <a:solidFill>
                    <a:sysClr val="windowText" lastClr="000000"/>
                  </a:solidFill>
                </a:ln>
                <a:solidFill>
                  <a:schemeClr val="tx1"/>
                </a:solidFill>
              </a:rPr>
              <a:t>Peter1:11</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荣耀的灵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altLang="zh-CN" sz="2400" dirty="0" smtClean="0">
                <a:ln>
                  <a:solidFill>
                    <a:sysClr val="windowText" lastClr="000000"/>
                  </a:solidFill>
                </a:ln>
                <a:solidFill>
                  <a:schemeClr val="tx1"/>
                </a:solidFill>
              </a:rPr>
              <a:t>Spirit of Glory</a:t>
            </a:r>
            <a:endParaRPr lang="en-US" sz="2400" dirty="0" smtClean="0">
              <a:ln>
                <a:solidFill>
                  <a:sysClr val="windowText" lastClr="000000"/>
                </a:solidFill>
              </a:ln>
              <a:solidFill>
                <a:schemeClr val="tx1"/>
              </a:solidFill>
            </a:endParaRPr>
          </a:p>
          <a:p>
            <a:pPr algn="ctr"/>
            <a:r>
              <a:rPr lang="zh-CN" altLang="en-US" sz="2400" dirty="0" smtClean="0">
                <a:ln>
                  <a:solidFill>
                    <a:sysClr val="windowText" lastClr="000000"/>
                  </a:solidFill>
                </a:ln>
                <a:solidFill>
                  <a:schemeClr val="tx1"/>
                </a:solidFill>
              </a:rPr>
              <a:t>彼前</a:t>
            </a:r>
            <a:r>
              <a:rPr lang="en-US" sz="2400" dirty="0" smtClean="0">
                <a:ln>
                  <a:solidFill>
                    <a:sysClr val="windowText" lastClr="000000"/>
                  </a:solidFill>
                </a:ln>
                <a:solidFill>
                  <a:schemeClr val="tx1"/>
                </a:solidFill>
              </a:rPr>
              <a:t>1Peter 4:14</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审判者的灵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Judgment</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Isaiah 4:4;28:6</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神的灵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God</a:t>
            </a:r>
          </a:p>
          <a:p>
            <a:pPr algn="ctr"/>
            <a:r>
              <a:rPr lang="zh-CN" altLang="en-US" sz="2400" dirty="0" smtClean="0">
                <a:ln>
                  <a:solidFill>
                    <a:sysClr val="windowText" lastClr="000000"/>
                  </a:solidFill>
                </a:ln>
                <a:solidFill>
                  <a:schemeClr val="tx1"/>
                </a:solidFill>
              </a:rPr>
              <a:t>创</a:t>
            </a:r>
            <a:r>
              <a:rPr lang="en-US" sz="2400" dirty="0" smtClean="0">
                <a:ln>
                  <a:solidFill>
                    <a:sysClr val="windowText" lastClr="000000"/>
                  </a:solidFill>
                </a:ln>
                <a:solidFill>
                  <a:schemeClr val="tx1"/>
                </a:solidFill>
              </a:rPr>
              <a:t>Genesis1:2;</a:t>
            </a:r>
            <a:r>
              <a:rPr lang="en-US" sz="2400" dirty="0">
                <a:ln>
                  <a:solidFill>
                    <a:sysClr val="windowText" lastClr="000000"/>
                  </a:solidFill>
                </a:ln>
                <a:solidFill>
                  <a:schemeClr val="tx1"/>
                </a:solidFill>
              </a:rPr>
              <a:t> </a:t>
            </a:r>
            <a:r>
              <a:rPr lang="en-US" sz="2400" dirty="0" smtClean="0">
                <a:ln>
                  <a:solidFill>
                    <a:sysClr val="windowText" lastClr="000000"/>
                  </a:solidFill>
                </a:ln>
                <a:solidFill>
                  <a:schemeClr val="tx1"/>
                </a:solidFill>
              </a:rPr>
              <a:t>1 </a:t>
            </a:r>
            <a:r>
              <a:rPr lang="zh-CN" altLang="en-US" sz="2400" dirty="0" smtClean="0">
                <a:ln>
                  <a:solidFill>
                    <a:sysClr val="windowText" lastClr="000000"/>
                  </a:solidFill>
                </a:ln>
                <a:solidFill>
                  <a:schemeClr val="tx1"/>
                </a:solidFill>
              </a:rPr>
              <a:t>；</a:t>
            </a:r>
            <a:endParaRPr lang="en-US" altLang="zh-CN" sz="2400" dirty="0" smtClean="0">
              <a:ln>
                <a:solidFill>
                  <a:sysClr val="windowText" lastClr="000000"/>
                </a:solidFill>
              </a:ln>
              <a:solidFill>
                <a:schemeClr val="tx1"/>
              </a:solidFill>
            </a:endParaRPr>
          </a:p>
          <a:p>
            <a:pPr algn="ctr"/>
            <a:r>
              <a:rPr lang="zh-CN" altLang="en-US" sz="2400" dirty="0" smtClean="0">
                <a:ln>
                  <a:solidFill>
                    <a:sysClr val="windowText" lastClr="000000"/>
                  </a:solidFill>
                </a:ln>
                <a:solidFill>
                  <a:schemeClr val="tx1"/>
                </a:solidFill>
              </a:rPr>
              <a:t>林前</a:t>
            </a:r>
            <a:r>
              <a:rPr lang="en-US" altLang="zh-CN" sz="2400" dirty="0" smtClean="0">
                <a:ln>
                  <a:solidFill>
                    <a:sysClr val="windowText" lastClr="000000"/>
                  </a:solidFill>
                </a:ln>
                <a:solidFill>
                  <a:schemeClr val="tx1"/>
                </a:solidFill>
              </a:rPr>
              <a:t>1</a:t>
            </a:r>
            <a:r>
              <a:rPr lang="en-US" sz="2400" dirty="0" smtClean="0">
                <a:ln>
                  <a:solidFill>
                    <a:sysClr val="windowText" lastClr="000000"/>
                  </a:solidFill>
                </a:ln>
                <a:solidFill>
                  <a:schemeClr val="tx1"/>
                </a:solidFill>
              </a:rPr>
              <a:t>Cor.2:11</a:t>
            </a: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施恩的灵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Grace</a:t>
            </a:r>
          </a:p>
          <a:p>
            <a:pPr algn="ctr"/>
            <a:r>
              <a:rPr lang="zh-CN" altLang="en-US" sz="2400" dirty="0" smtClean="0">
                <a:ln>
                  <a:solidFill>
                    <a:sysClr val="windowText" lastClr="000000"/>
                  </a:solidFill>
                </a:ln>
                <a:solidFill>
                  <a:schemeClr val="tx1"/>
                </a:solidFill>
              </a:rPr>
              <a:t>亚</a:t>
            </a:r>
            <a:r>
              <a:rPr lang="en-US" sz="2400" dirty="0" smtClean="0">
                <a:ln>
                  <a:solidFill>
                    <a:sysClr val="windowText" lastClr="000000"/>
                  </a:solidFill>
                </a:ln>
                <a:solidFill>
                  <a:schemeClr val="tx1"/>
                </a:solidFill>
              </a:rPr>
              <a:t>Zech.12:10; </a:t>
            </a:r>
            <a:r>
              <a:rPr lang="zh-CN" altLang="en-US" sz="2400" dirty="0" smtClean="0">
                <a:ln>
                  <a:solidFill>
                    <a:sysClr val="windowText" lastClr="000000"/>
                  </a:solidFill>
                </a:ln>
                <a:solidFill>
                  <a:schemeClr val="tx1"/>
                </a:solidFill>
              </a:rPr>
              <a:t>来</a:t>
            </a:r>
            <a:r>
              <a:rPr lang="en-US" sz="2400" dirty="0" smtClean="0">
                <a:ln>
                  <a:solidFill>
                    <a:sysClr val="windowText" lastClr="000000"/>
                  </a:solidFill>
                </a:ln>
                <a:solidFill>
                  <a:schemeClr val="tx1"/>
                </a:solidFill>
              </a:rPr>
              <a:t>He</a:t>
            </a:r>
            <a:r>
              <a:rPr lang="en-US" altLang="zh-CN" sz="2400" dirty="0" smtClean="0">
                <a:ln>
                  <a:solidFill>
                    <a:sysClr val="windowText" lastClr="000000"/>
                  </a:solidFill>
                </a:ln>
                <a:solidFill>
                  <a:schemeClr val="tx1"/>
                </a:solidFill>
              </a:rPr>
              <a:t>b.</a:t>
            </a:r>
            <a:r>
              <a:rPr lang="en-US" sz="2400" dirty="0" smtClean="0">
                <a:ln>
                  <a:solidFill>
                    <a:sysClr val="windowText" lastClr="000000"/>
                  </a:solidFill>
                </a:ln>
                <a:solidFill>
                  <a:schemeClr val="tx1"/>
                </a:solidFill>
              </a:rPr>
              <a:t>10:29</a:t>
            </a:r>
          </a:p>
          <a:p>
            <a:pPr algn="ct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知识的灵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Knowledge</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Isaiah11:2</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耶和华的灵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Yahweh</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Isa.11:2; 61:1</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真理的灵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Truth</a:t>
            </a:r>
          </a:p>
          <a:p>
            <a:pPr algn="ctr"/>
            <a:r>
              <a:rPr lang="zh-CN" altLang="en-US" sz="2400" dirty="0" smtClean="0">
                <a:ln>
                  <a:solidFill>
                    <a:sysClr val="windowText" lastClr="000000"/>
                  </a:solidFill>
                </a:ln>
                <a:solidFill>
                  <a:schemeClr val="tx1"/>
                </a:solidFill>
              </a:rPr>
              <a:t>约</a:t>
            </a:r>
            <a:r>
              <a:rPr lang="en-US" sz="2400" dirty="0" smtClean="0">
                <a:ln>
                  <a:solidFill>
                    <a:sysClr val="windowText" lastClr="000000"/>
                  </a:solidFill>
                </a:ln>
                <a:solidFill>
                  <a:schemeClr val="tx1"/>
                </a:solidFill>
              </a:rPr>
              <a:t>John 14:17;15:26</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智慧的灵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Wisdom</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Isa.11:2</a:t>
            </a:r>
            <a:r>
              <a:rPr lang="zh-CN" altLang="en-US" sz="2400" dirty="0" smtClean="0">
                <a:ln>
                  <a:solidFill>
                    <a:sysClr val="windowText" lastClr="000000"/>
                  </a:solidFill>
                </a:ln>
                <a:solidFill>
                  <a:schemeClr val="tx1"/>
                </a:solidFill>
              </a:rPr>
              <a:t>弗</a:t>
            </a:r>
            <a:r>
              <a:rPr lang="en-US" sz="2400" dirty="0" smtClean="0">
                <a:ln>
                  <a:solidFill>
                    <a:sysClr val="windowText" lastClr="000000"/>
                  </a:solidFill>
                </a:ln>
                <a:solidFill>
                  <a:schemeClr val="tx1"/>
                </a:solidFill>
              </a:rPr>
              <a:t>Eph.1:17</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生命的灵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Life</a:t>
            </a:r>
          </a:p>
          <a:p>
            <a:pPr algn="ctr"/>
            <a:r>
              <a:rPr lang="zh-CN" altLang="en-US" sz="2400" dirty="0" smtClean="0">
                <a:ln>
                  <a:solidFill>
                    <a:sysClr val="windowText" lastClr="000000"/>
                  </a:solidFill>
                </a:ln>
                <a:solidFill>
                  <a:schemeClr val="tx1"/>
                </a:solidFill>
              </a:rPr>
              <a:t>罗</a:t>
            </a:r>
            <a:r>
              <a:rPr lang="en-US" sz="2400" dirty="0" smtClean="0">
                <a:ln>
                  <a:solidFill>
                    <a:sysClr val="windowText" lastClr="000000"/>
                  </a:solidFill>
                </a:ln>
                <a:solidFill>
                  <a:schemeClr val="tx1"/>
                </a:solidFill>
              </a:rPr>
              <a:t>Romans8:2</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聪明的灵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Understanding</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Isaiah11:2</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永生神的灵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the Living God</a:t>
            </a:r>
          </a:p>
          <a:p>
            <a:pPr algn="ctr"/>
            <a:r>
              <a:rPr lang="zh-CN" altLang="en-US" sz="2400" dirty="0" smtClean="0">
                <a:ln>
                  <a:solidFill>
                    <a:sysClr val="windowText" lastClr="000000"/>
                  </a:solidFill>
                </a:ln>
                <a:solidFill>
                  <a:schemeClr val="tx1"/>
                </a:solidFill>
              </a:rPr>
              <a:t>林后</a:t>
            </a:r>
            <a:r>
              <a:rPr lang="en-US" sz="2400" dirty="0" smtClean="0">
                <a:ln>
                  <a:solidFill>
                    <a:sysClr val="windowText" lastClr="000000"/>
                  </a:solidFill>
                </a:ln>
                <a:solidFill>
                  <a:schemeClr val="tx1"/>
                </a:solidFill>
              </a:rPr>
              <a:t>2 Cor.3:3</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启示的灵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Revelation</a:t>
            </a:r>
          </a:p>
          <a:p>
            <a:pPr algn="ctr"/>
            <a:r>
              <a:rPr lang="en-US" sz="2400" dirty="0" smtClean="0">
                <a:ln>
                  <a:solidFill>
                    <a:sysClr val="windowText" lastClr="000000"/>
                  </a:solidFill>
                </a:ln>
                <a:solidFill>
                  <a:schemeClr val="tx1"/>
                </a:solidFill>
              </a:rPr>
              <a:t>Eph.1:17</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父的灵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the Father</a:t>
            </a:r>
          </a:p>
          <a:p>
            <a:pPr algn="ctr"/>
            <a:r>
              <a:rPr lang="zh-CN" altLang="en-US" sz="2400" dirty="0" smtClean="0">
                <a:ln>
                  <a:solidFill>
                    <a:sysClr val="windowText" lastClr="000000"/>
                  </a:solidFill>
                </a:ln>
                <a:solidFill>
                  <a:schemeClr val="tx1"/>
                </a:solidFill>
              </a:rPr>
              <a:t>太</a:t>
            </a:r>
            <a:r>
              <a:rPr lang="en-US" sz="2400" dirty="0" smtClean="0">
                <a:ln>
                  <a:solidFill>
                    <a:sysClr val="windowText" lastClr="000000"/>
                  </a:solidFill>
                </a:ln>
                <a:solidFill>
                  <a:schemeClr val="tx1"/>
                </a:solidFill>
              </a:rPr>
              <a:t>Matt.10:20</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预言的灵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Prophecy</a:t>
            </a:r>
          </a:p>
          <a:p>
            <a:pPr algn="ctr"/>
            <a:r>
              <a:rPr lang="zh-CN" altLang="en-US" sz="2400" dirty="0" smtClean="0">
                <a:ln>
                  <a:solidFill>
                    <a:sysClr val="windowText" lastClr="000000"/>
                  </a:solidFill>
                </a:ln>
                <a:solidFill>
                  <a:schemeClr val="tx1"/>
                </a:solidFill>
              </a:rPr>
              <a:t>启</a:t>
            </a:r>
            <a:r>
              <a:rPr lang="en-US" sz="2400" dirty="0" smtClean="0">
                <a:ln>
                  <a:solidFill>
                    <a:sysClr val="windowText" lastClr="000000"/>
                  </a:solidFill>
                </a:ln>
                <a:solidFill>
                  <a:schemeClr val="tx1"/>
                </a:solidFill>
              </a:rPr>
              <a:t>Rev.19:10</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3329_2008011718461417_thumb.jpg"/>
          <p:cNvPicPr>
            <a:picLocks noChangeAspect="1"/>
          </p:cNvPicPr>
          <p:nvPr/>
        </p:nvPicPr>
        <p:blipFill>
          <a:blip r:embed="rId2" cstate="print"/>
          <a:stretch>
            <a:fillRect/>
          </a:stretch>
        </p:blipFill>
        <p:spPr>
          <a:xfrm>
            <a:off x="0" y="0"/>
            <a:ext cx="9144000" cy="6821424"/>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ubtitle 2"/>
          <p:cNvSpPr>
            <a:spLocks noGrp="1"/>
          </p:cNvSpPr>
          <p:nvPr>
            <p:ph type="subTitle" idx="1"/>
          </p:nvPr>
        </p:nvSpPr>
        <p:spPr>
          <a:xfrm>
            <a:off x="0" y="6324600"/>
            <a:ext cx="8763000" cy="533400"/>
          </a:xfrm>
          <a:noFill/>
          <a:ln>
            <a:noFill/>
          </a:ln>
        </p:spPr>
        <p:style>
          <a:lnRef idx="0">
            <a:schemeClr val="accent6"/>
          </a:lnRef>
          <a:fillRef idx="3">
            <a:schemeClr val="accent6"/>
          </a:fillRef>
          <a:effectRef idx="3">
            <a:schemeClr val="accent6"/>
          </a:effectRef>
          <a:fontRef idx="minor">
            <a:schemeClr val="lt1"/>
          </a:fontRef>
        </p:style>
        <p:txBody>
          <a:bodyPr anchor="ctr">
            <a:noAutofit/>
          </a:bodyPr>
          <a:lstStyle/>
          <a:p>
            <a:r>
              <a:rPr lang="en-US" sz="2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Arial" pitchFamily="34" charset="0"/>
                <a:cs typeface="Arial" pitchFamily="34" charset="0"/>
              </a:rPr>
              <a:t>INTENSIVE BIBLE TRAINING PROGRAM</a:t>
            </a:r>
            <a:endParaRPr lang="en-US" sz="24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latin typeface="Arial" pitchFamily="34" charset="0"/>
              <a:cs typeface="Arial" pitchFamily="34" charset="0"/>
            </a:endParaRPr>
          </a:p>
        </p:txBody>
      </p:sp>
      <p:sp>
        <p:nvSpPr>
          <p:cNvPr id="9" name="Title 1"/>
          <p:cNvSpPr>
            <a:spLocks noGrp="1"/>
          </p:cNvSpPr>
          <p:nvPr>
            <p:ph type="ctrTitle"/>
          </p:nvPr>
        </p:nvSpPr>
        <p:spPr>
          <a:xfrm>
            <a:off x="0" y="1"/>
            <a:ext cx="9144000" cy="1142999"/>
          </a:xfrm>
          <a:noFill/>
          <a:ln>
            <a:noFill/>
          </a:ln>
        </p:spPr>
        <p:style>
          <a:lnRef idx="0">
            <a:schemeClr val="accent6"/>
          </a:lnRef>
          <a:fillRef idx="3">
            <a:schemeClr val="accent6"/>
          </a:fillRef>
          <a:effectRef idx="3">
            <a:schemeClr val="accent6"/>
          </a:effectRef>
          <a:fontRef idx="minor">
            <a:schemeClr val="lt1"/>
          </a:fontRef>
        </p:style>
        <p:txBody>
          <a:bodyPr>
            <a:normAutofit fontScale="90000"/>
          </a:bodyPr>
          <a:lstStyle/>
          <a:p>
            <a:r>
              <a:rPr lang="zh-CN" altLang="en-US" sz="80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圣经强化培训课程</a:t>
            </a:r>
            <a:endParaRPr lang="en-US" sz="80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2286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敬畏耶和  华的灵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the Fear of the Lord</a:t>
            </a:r>
          </a:p>
          <a:p>
            <a:pPr algn="ctr"/>
            <a:r>
              <a:rPr lang="zh-CN" altLang="en-US" sz="2400" dirty="0" smtClean="0">
                <a:ln>
                  <a:solidFill>
                    <a:sysClr val="windowText" lastClr="000000"/>
                  </a:solidFill>
                </a:ln>
                <a:solidFill>
                  <a:schemeClr val="tx1"/>
                </a:solidFill>
              </a:rPr>
              <a:t>赛</a:t>
            </a:r>
            <a:r>
              <a:rPr lang="en-US" sz="2400" dirty="0" smtClean="0">
                <a:ln>
                  <a:solidFill>
                    <a:sysClr val="windowText" lastClr="000000"/>
                  </a:solidFill>
                </a:ln>
                <a:solidFill>
                  <a:schemeClr val="tx1"/>
                </a:solidFill>
              </a:rPr>
              <a:t>Isa.11:2</a:t>
            </a:r>
            <a:endParaRPr lang="en-US" sz="2400" dirty="0">
              <a:ln>
                <a:solidFill>
                  <a:sysClr val="windowText" lastClr="000000"/>
                </a:solidFill>
              </a:ln>
              <a:solidFill>
                <a:schemeClr val="tx1"/>
              </a:solidFill>
            </a:endParaRPr>
          </a:p>
        </p:txBody>
      </p:sp>
      <p:sp>
        <p:nvSpPr>
          <p:cNvPr id="6" name="Rectangle 5"/>
          <p:cNvSpPr/>
          <p:nvPr/>
        </p:nvSpPr>
        <p:spPr>
          <a:xfrm>
            <a:off x="2286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儿子的灵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the Son</a:t>
            </a:r>
          </a:p>
          <a:p>
            <a:pPr algn="ctr"/>
            <a:r>
              <a:rPr lang="zh-CN" altLang="en-US" sz="2400" dirty="0" smtClean="0">
                <a:ln>
                  <a:solidFill>
                    <a:sysClr val="windowText" lastClr="000000"/>
                  </a:solidFill>
                </a:ln>
                <a:solidFill>
                  <a:schemeClr val="tx1"/>
                </a:solidFill>
              </a:rPr>
              <a:t>加 </a:t>
            </a:r>
            <a:r>
              <a:rPr lang="en-US" sz="2400" dirty="0" smtClean="0">
                <a:ln>
                  <a:solidFill>
                    <a:sysClr val="windowText" lastClr="000000"/>
                  </a:solidFill>
                </a:ln>
                <a:solidFill>
                  <a:schemeClr val="tx1"/>
                </a:solidFill>
              </a:rPr>
              <a:t>Gal.4:6</a:t>
            </a:r>
            <a:endParaRPr lang="en-US" sz="2400" dirty="0">
              <a:ln>
                <a:solidFill>
                  <a:sysClr val="windowText" lastClr="000000"/>
                </a:solidFill>
              </a:ln>
              <a:solidFill>
                <a:schemeClr val="tx1"/>
              </a:solidFill>
            </a:endParaRPr>
          </a:p>
        </p:txBody>
      </p:sp>
      <p:sp>
        <p:nvSpPr>
          <p:cNvPr id="7" name="Rectangle 6"/>
          <p:cNvSpPr/>
          <p:nvPr/>
        </p:nvSpPr>
        <p:spPr>
          <a:xfrm>
            <a:off x="4648200" y="34290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a:t>
            </a:r>
          </a:p>
          <a:p>
            <a:pPr algn="ctr"/>
            <a:r>
              <a:rPr lang="zh-CN" altLang="en-US" sz="2400" dirty="0" smtClean="0">
                <a:ln>
                  <a:solidFill>
                    <a:sysClr val="windowText" lastClr="000000"/>
                  </a:solidFill>
                </a:ln>
                <a:solidFill>
                  <a:schemeClr val="tx1"/>
                </a:solidFill>
              </a:rPr>
              <a:t>太</a:t>
            </a:r>
            <a:r>
              <a:rPr lang="en-US" sz="2400" dirty="0" smtClean="0">
                <a:ln>
                  <a:solidFill>
                    <a:sysClr val="windowText" lastClr="000000"/>
                  </a:solidFill>
                </a:ln>
                <a:solidFill>
                  <a:schemeClr val="tx1"/>
                </a:solidFill>
              </a:rPr>
              <a:t>Matt.4:1; </a:t>
            </a:r>
            <a:r>
              <a:rPr lang="zh-CN" altLang="en-US" sz="2400" dirty="0" smtClean="0">
                <a:ln>
                  <a:solidFill>
                    <a:sysClr val="windowText" lastClr="000000"/>
                  </a:solidFill>
                </a:ln>
                <a:solidFill>
                  <a:schemeClr val="tx1"/>
                </a:solidFill>
              </a:rPr>
              <a:t>约</a:t>
            </a:r>
            <a:r>
              <a:rPr lang="en-US" sz="2400" dirty="0" smtClean="0">
                <a:ln>
                  <a:solidFill>
                    <a:sysClr val="windowText" lastClr="000000"/>
                  </a:solidFill>
                </a:ln>
                <a:solidFill>
                  <a:schemeClr val="tx1"/>
                </a:solidFill>
              </a:rPr>
              <a:t>Jon.3:6</a:t>
            </a:r>
            <a:endParaRPr lang="en-US" sz="2400" dirty="0">
              <a:ln>
                <a:solidFill>
                  <a:sysClr val="windowText" lastClr="000000"/>
                </a:solidFill>
              </a:ln>
              <a:solidFill>
                <a:schemeClr val="tx1"/>
              </a:solidFill>
            </a:endParaRPr>
          </a:p>
        </p:txBody>
      </p:sp>
      <p:sp>
        <p:nvSpPr>
          <p:cNvPr id="8" name="Rectangle 7"/>
          <p:cNvSpPr/>
          <p:nvPr/>
        </p:nvSpPr>
        <p:spPr>
          <a:xfrm>
            <a:off x="4648200" y="304800"/>
            <a:ext cx="4267200" cy="2971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6000" dirty="0" smtClean="0">
                <a:ln>
                  <a:solidFill>
                    <a:sysClr val="windowText" lastClr="000000"/>
                  </a:solidFill>
                </a:ln>
                <a:solidFill>
                  <a:schemeClr val="tx1"/>
                </a:solidFill>
              </a:rPr>
              <a:t>主的灵</a:t>
            </a:r>
            <a:endParaRPr lang="en-US" sz="6000" dirty="0" smtClean="0">
              <a:ln>
                <a:solidFill>
                  <a:sysClr val="windowText" lastClr="000000"/>
                </a:solidFill>
              </a:ln>
              <a:solidFill>
                <a:schemeClr val="tx1"/>
              </a:solidFill>
            </a:endParaRPr>
          </a:p>
          <a:p>
            <a:pPr algn="ctr"/>
            <a:endParaRPr lang="en-US" sz="2400" dirty="0" smtClean="0">
              <a:ln>
                <a:solidFill>
                  <a:sysClr val="windowText" lastClr="000000"/>
                </a:solidFill>
              </a:ln>
              <a:solidFill>
                <a:schemeClr val="tx1"/>
              </a:solidFill>
            </a:endParaRPr>
          </a:p>
          <a:p>
            <a:pPr algn="ctr"/>
            <a:r>
              <a:rPr lang="en-US" sz="2400" dirty="0" smtClean="0">
                <a:ln>
                  <a:solidFill>
                    <a:sysClr val="windowText" lastClr="000000"/>
                  </a:solidFill>
                </a:ln>
                <a:solidFill>
                  <a:schemeClr val="tx1"/>
                </a:solidFill>
              </a:rPr>
              <a:t>Spirit of the Lord</a:t>
            </a:r>
          </a:p>
          <a:p>
            <a:pPr algn="ctr"/>
            <a:r>
              <a:rPr lang="zh-CN" altLang="en-US" sz="2400" dirty="0" smtClean="0">
                <a:ln>
                  <a:solidFill>
                    <a:sysClr val="windowText" lastClr="000000"/>
                  </a:solidFill>
                </a:ln>
                <a:solidFill>
                  <a:schemeClr val="tx1"/>
                </a:solidFill>
              </a:rPr>
              <a:t>徒</a:t>
            </a:r>
            <a:r>
              <a:rPr lang="en-US" sz="2400" dirty="0" smtClean="0">
                <a:ln>
                  <a:solidFill>
                    <a:sysClr val="windowText" lastClr="000000"/>
                  </a:solidFill>
                </a:ln>
                <a:solidFill>
                  <a:schemeClr val="tx1"/>
                </a:solidFill>
              </a:rPr>
              <a:t>Acts5:9</a:t>
            </a:r>
            <a:endParaRPr lang="en-US" sz="2400" dirty="0">
              <a:ln>
                <a:solidFill>
                  <a:sysClr val="windowText" lastClr="000000"/>
                </a:solidFill>
              </a:ln>
              <a:solidFill>
                <a:schemeClr val="tx1"/>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圣灵的神性</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DEITY</a:t>
            </a:r>
            <a:r>
              <a:rPr kumimoji="0" lang="en-US" sz="2600" i="0" u="none" strike="noStrike" kern="1200" normalizeH="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6000" b="1" dirty="0" smtClean="0">
                <a:effectLst>
                  <a:outerShdw blurRad="38100" dist="38100" dir="2700000" algn="tl">
                    <a:srgbClr val="000000">
                      <a:alpha val="43137"/>
                    </a:srgbClr>
                  </a:outerShdw>
                </a:effectLst>
              </a:rPr>
              <a:t>          </a:t>
            </a:r>
            <a:r>
              <a:rPr lang="zh-CN" altLang="en-US" sz="8000" b="1" dirty="0" smtClean="0">
                <a:ln>
                  <a:solidFill>
                    <a:schemeClr val="tx1"/>
                  </a:solidFill>
                </a:ln>
                <a:solidFill>
                  <a:srgbClr val="FFC000"/>
                </a:solidFill>
                <a:effectLst>
                  <a:outerShdw blurRad="38100" dist="38100" dir="2700000" algn="tl">
                    <a:srgbClr val="000000">
                      <a:alpha val="43137"/>
                    </a:srgbClr>
                  </a:outerShdw>
                </a:effectLst>
              </a:rPr>
              <a:t>圣灵是神</a:t>
            </a:r>
            <a:r>
              <a:rPr lang="en-US" altLang="zh-CN" sz="8000" b="1" dirty="0" smtClean="0">
                <a:ln>
                  <a:solidFill>
                    <a:schemeClr val="tx1"/>
                  </a:solidFill>
                </a:ln>
                <a:solidFill>
                  <a:srgbClr val="FFC000"/>
                </a:solidFill>
                <a:effectLst>
                  <a:outerShdw blurRad="38100" dist="38100" dir="2700000" algn="tl">
                    <a:srgbClr val="000000">
                      <a:alpha val="43137"/>
                    </a:srgbClr>
                  </a:outerShdw>
                </a:effectLst>
              </a:rPr>
              <a:t> </a:t>
            </a:r>
            <a:r>
              <a:rPr lang="en-US" sz="2200" b="1" dirty="0" smtClean="0">
                <a:effectLst>
                  <a:outerShdw blurRad="38100" dist="38100" dir="2700000" algn="tl">
                    <a:srgbClr val="000000">
                      <a:alpha val="43137"/>
                    </a:srgbClr>
                  </a:outerShdw>
                </a:effectLst>
              </a:rPr>
              <a:t>(The Holy Spirit is GOD)</a:t>
            </a:r>
            <a:endParaRPr lang="en-US" sz="2200" b="1" dirty="0">
              <a:effectLst>
                <a:outerShdw blurRad="38100" dist="38100" dir="2700000" algn="tl">
                  <a:srgbClr val="000000">
                    <a:alpha val="43137"/>
                  </a:srgbClr>
                </a:outerShdw>
              </a:effectLst>
            </a:endParaRPr>
          </a:p>
        </p:txBody>
      </p:sp>
      <p:sp>
        <p:nvSpPr>
          <p:cNvPr id="3" name="TextBox 2"/>
          <p:cNvSpPr txBox="1"/>
          <p:nvPr/>
        </p:nvSpPr>
        <p:spPr>
          <a:xfrm>
            <a:off x="0" y="1371600"/>
            <a:ext cx="9144000" cy="4985980"/>
          </a:xfrm>
          <a:prstGeom prst="rect">
            <a:avLst/>
          </a:prstGeom>
          <a:noFill/>
        </p:spPr>
        <p:txBody>
          <a:bodyPr wrap="square" rtlCol="0">
            <a:spAutoFit/>
          </a:bodyPr>
          <a:lstStyle/>
          <a:p>
            <a:pPr lvl="1"/>
            <a:r>
              <a:rPr lang="zh-CN" alt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祂被称为</a:t>
            </a:r>
            <a:r>
              <a:rPr 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IS CALLED…</a:t>
            </a:r>
          </a:p>
          <a:p>
            <a:pPr lvl="1"/>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2">
              <a:buFont typeface="Arial" charset="0"/>
              <a:buChar char="•"/>
            </a:pP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神的灵 </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t>
            </a: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创</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1:2)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 of God, Gen. 1:2 </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2">
              <a:buFont typeface="Arial" charset="0"/>
              <a:buChar char="•"/>
            </a:pP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耶和华的灵 </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t>
            </a: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士</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3:30)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 of Yahweh, Judges 3:10 </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2">
              <a:buFont typeface="Arial" charset="0"/>
              <a:buChar char="•"/>
            </a:pP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圣灵</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 (</a:t>
            </a: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赛</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63:10)	</a:t>
            </a:r>
            <a:r>
              <a:rPr lang="en-US" altLang="zh-CN"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Holy Spirit, Isa. 63:10 </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2">
              <a:buFont typeface="Arial" charset="0"/>
              <a:buChar char="•"/>
            </a:pP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基督的灵 </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t>
            </a: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罗</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8:9)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 of Christ, Rom. 8:9 </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2">
              <a:buFont typeface="Arial" charset="0"/>
              <a:buChar char="•"/>
            </a:pP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神的圣灵 </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a:t>
            </a:r>
            <a:r>
              <a:rPr lang="zh-CN" altLang="en-US"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弗</a:t>
            </a:r>
            <a:r>
              <a:rPr lang="en-US" altLang="zh-CN" sz="4400" dirty="0" smtClean="0">
                <a:ln w="18415" cmpd="sng">
                  <a:solidFill>
                    <a:srgbClr val="FFC000"/>
                  </a:solidFill>
                  <a:prstDash val="solid"/>
                </a:ln>
                <a:solidFill>
                  <a:srgbClr val="FFC000"/>
                </a:solidFill>
                <a:effectLst>
                  <a:outerShdw blurRad="63500" dir="3600000" algn="tl" rotWithShape="0">
                    <a:srgbClr val="000000">
                      <a:alpha val="70000"/>
                    </a:srgbClr>
                  </a:outerShdw>
                </a:effectLst>
              </a:rPr>
              <a:t>4:30)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Holy Spirit of God, Eph. 4:30. </a:t>
            </a:r>
            <a:endPar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p>
        </p:txBody>
      </p:sp>
      <p:pic>
        <p:nvPicPr>
          <p:cNvPr id="4" name="Picture 2" descr="http://i182.photobucket.com/albums/x158/pauloA_2007/dove1.gif"/>
          <p:cNvPicPr>
            <a:picLocks noChangeAspect="1" noChangeArrowheads="1" noCrop="1"/>
          </p:cNvPicPr>
          <p:nvPr/>
        </p:nvPicPr>
        <p:blipFill>
          <a:blip r:embed="rId3" cstate="print"/>
          <a:srcRect/>
          <a:stretch>
            <a:fillRect/>
          </a:stretch>
        </p:blipFill>
        <p:spPr bwMode="auto">
          <a:xfrm>
            <a:off x="0" y="0"/>
            <a:ext cx="1612900" cy="1152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1295400"/>
            <a:ext cx="8915400" cy="5478423"/>
          </a:xfrm>
          <a:prstGeom prst="rect">
            <a:avLst/>
          </a:prstGeom>
          <a:noFill/>
        </p:spPr>
        <p:txBody>
          <a:bodyPr wrap="square" rtlCol="0">
            <a:spAutoFit/>
          </a:bodyPr>
          <a:lstStyle/>
          <a:p>
            <a:pPr lvl="1"/>
            <a:r>
              <a:rPr lang="zh-CN" alt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对圣灵撒谎就对神撒谎</a:t>
            </a:r>
            <a:r>
              <a:rPr 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 </a:t>
            </a:r>
          </a:p>
          <a:p>
            <a:pPr lvl="1"/>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 lie to the Holy Spirit is to lie to God…</a:t>
            </a:r>
          </a:p>
          <a:p>
            <a:pPr marL="120650" lvl="1"/>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使徒行传</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5:3-4)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彼得说</a:t>
            </a:r>
            <a:r>
              <a:rPr lang="en-US"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“亚拿尼亚</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u="sng" dirty="0" smtClean="0">
                <a:solidFill>
                  <a:srgbClr val="FFC000"/>
                </a:solidFill>
                <a:effectLst>
                  <a:outerShdw blurRad="38100" dist="38100" dir="2700000" algn="tl">
                    <a:srgbClr val="000000">
                      <a:alpha val="43137"/>
                    </a:srgbClr>
                  </a:outerShdw>
                </a:effectLst>
                <a:latin typeface="Arial Narrow" pitchFamily="34" charset="0"/>
              </a:rPr>
              <a:t>为什么撒旦充满你的心</a:t>
            </a:r>
            <a:r>
              <a:rPr lang="en-US" altLang="zh-CN" sz="4000" b="1" u="sng"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u="sng" dirty="0" smtClean="0">
                <a:solidFill>
                  <a:srgbClr val="FFC000"/>
                </a:solidFill>
                <a:effectLst>
                  <a:outerShdw blurRad="38100" dist="38100" dir="2700000" algn="tl">
                    <a:srgbClr val="000000">
                      <a:alpha val="43137"/>
                    </a:srgbClr>
                  </a:outerShdw>
                </a:effectLst>
                <a:latin typeface="Arial Narrow" pitchFamily="34" charset="0"/>
              </a:rPr>
              <a:t>叫你欺哄圣灵</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把田地的价银私自留下几分呢？既卖了</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价银不是你作主吗</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dirty="0" smtClean="0">
                <a:solidFill>
                  <a:srgbClr val="FFC000"/>
                </a:solidFill>
                <a:effectLst>
                  <a:outerShdw blurRad="38100" dist="38100" dir="2700000" algn="tl">
                    <a:srgbClr val="000000">
                      <a:alpha val="43137"/>
                    </a:srgbClr>
                  </a:outerShdw>
                </a:effectLst>
                <a:latin typeface="Arial Narrow" pitchFamily="34" charset="0"/>
              </a:rPr>
              <a:t>你怎么心里起这个意念呢</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 </a:t>
            </a:r>
            <a:r>
              <a:rPr lang="zh-CN" altLang="en-US" sz="4000" b="1" u="sng" dirty="0" smtClean="0">
                <a:solidFill>
                  <a:srgbClr val="FFC000"/>
                </a:solidFill>
                <a:effectLst>
                  <a:outerShdw blurRad="38100" dist="38100" dir="2700000" algn="tl">
                    <a:srgbClr val="000000">
                      <a:alpha val="43137"/>
                    </a:srgbClr>
                  </a:outerShdw>
                </a:effectLst>
                <a:latin typeface="Arial Narrow" pitchFamily="34" charset="0"/>
              </a:rPr>
              <a:t>你不是欺哄人</a:t>
            </a:r>
            <a:r>
              <a:rPr lang="en-US" altLang="zh-CN" sz="4000" b="1" u="sng" dirty="0" smtClean="0">
                <a:solidFill>
                  <a:srgbClr val="FFC000"/>
                </a:solidFill>
                <a:effectLst>
                  <a:outerShdw blurRad="38100" dist="38100" dir="2700000" algn="tl">
                    <a:srgbClr val="000000">
                      <a:alpha val="43137"/>
                    </a:srgbClr>
                  </a:outerShdw>
                </a:effectLst>
                <a:latin typeface="Arial Narrow" pitchFamily="34" charset="0"/>
              </a:rPr>
              <a:t>,</a:t>
            </a:r>
            <a:r>
              <a:rPr lang="zh-CN" altLang="en-US" sz="4000" b="1" u="sng" dirty="0" smtClean="0">
                <a:solidFill>
                  <a:srgbClr val="FFC000"/>
                </a:solidFill>
                <a:effectLst>
                  <a:outerShdw blurRad="38100" dist="38100" dir="2700000" algn="tl">
                    <a:srgbClr val="000000">
                      <a:alpha val="43137"/>
                    </a:srgbClr>
                  </a:outerShdw>
                </a:effectLst>
                <a:latin typeface="Arial Narrow" pitchFamily="34" charset="0"/>
              </a:rPr>
              <a:t>是欺哄神了</a:t>
            </a:r>
            <a:r>
              <a:rPr lang="en-US" altLang="zh-CN" sz="4000" b="1" dirty="0" smtClean="0">
                <a:solidFill>
                  <a:srgbClr val="FFC000"/>
                </a:solidFill>
                <a:effectLst>
                  <a:outerShdw blurRad="38100" dist="38100" dir="2700000" algn="tl">
                    <a:srgbClr val="000000">
                      <a:alpha val="43137"/>
                    </a:srgbClr>
                  </a:outerShdw>
                </a:effectLst>
                <a:latin typeface="Arial Narrow" pitchFamily="34" charset="0"/>
              </a:rPr>
              <a:t>.”</a:t>
            </a:r>
            <a:r>
              <a:rPr lang="en-US" sz="4000" b="1" dirty="0" smtClean="0">
                <a:solidFill>
                  <a:srgbClr val="FFC000"/>
                </a:solidFill>
                <a:effectLst>
                  <a:outerShdw blurRad="38100" dist="38100" dir="2700000" algn="tl">
                    <a:srgbClr val="000000">
                      <a:alpha val="43137"/>
                    </a:srgbClr>
                  </a:outerShdw>
                </a:effectLst>
                <a:latin typeface="Arial Narrow" pitchFamily="34" charset="0"/>
              </a:rPr>
              <a:t> </a:t>
            </a:r>
            <a:endPar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a:p>
            <a:pPr marL="165100" lvl="2" algn="just"/>
            <a:r>
              <a:rPr lang="en-US" b="1" dirty="0" smtClean="0">
                <a:solidFill>
                  <a:schemeClr val="bg1"/>
                </a:solidFill>
                <a:latin typeface="Arial Narrow" pitchFamily="34" charset="0"/>
              </a:rPr>
              <a:t>(Acts 5:3-4) “</a:t>
            </a:r>
            <a:r>
              <a:rPr lang="en-US" b="1" u="sng" dirty="0" smtClean="0">
                <a:solidFill>
                  <a:schemeClr val="bg1"/>
                </a:solidFill>
                <a:latin typeface="Arial Narrow" pitchFamily="34" charset="0"/>
              </a:rPr>
              <a:t>But Peter said, “Ananias, why has the Satan filled your heart to lie to the Holy Spirit</a:t>
            </a:r>
            <a:r>
              <a:rPr lang="en-US" b="1" dirty="0" smtClean="0">
                <a:solidFill>
                  <a:schemeClr val="bg1"/>
                </a:solidFill>
                <a:latin typeface="Arial Narrow" pitchFamily="34" charset="0"/>
              </a:rPr>
              <a:t> and keep back part of the price of the land for yourself?  While it remained was it not your own?  And after it was sold, was it not in your own control?  Why have you conceived this thing in your heart? </a:t>
            </a:r>
            <a:r>
              <a:rPr lang="en-US" b="1" u="sng" dirty="0" smtClean="0">
                <a:solidFill>
                  <a:schemeClr val="bg1"/>
                </a:solidFill>
                <a:latin typeface="Arial Narrow" pitchFamily="34" charset="0"/>
              </a:rPr>
              <a:t>You have not lied to men but to God</a:t>
            </a:r>
            <a:r>
              <a:rPr lang="en-US" b="1" dirty="0" smtClean="0">
                <a:solidFill>
                  <a:schemeClr val="bg1"/>
                </a:solidFill>
                <a:latin typeface="Arial Narrow" pitchFamily="34" charset="0"/>
              </a:rPr>
              <a:t>.”</a:t>
            </a:r>
            <a:endParaRPr lang="en-US" b="1" dirty="0">
              <a:solidFill>
                <a:schemeClr val="bg1"/>
              </a:solidFill>
              <a:latin typeface="Arial Narrow" pitchFamily="34" charset="0"/>
            </a:endParaRPr>
          </a:p>
        </p:txBody>
      </p:sp>
      <p:sp>
        <p:nvSpPr>
          <p:cNvPr id="8" name="Title 1"/>
          <p:cNvSpPr>
            <a:spLocks noGrp="1"/>
          </p:cNvSpPr>
          <p:nvPr>
            <p:ph type="title"/>
          </p:nvPr>
        </p:nvSpPr>
        <p:spPr>
          <a:xfrm>
            <a:off x="0" y="0"/>
            <a:ext cx="9144000" cy="1143000"/>
          </a:xfrm>
          <a:ln>
            <a:solidFill>
              <a:srgbClr val="7030A0"/>
            </a:solidFill>
          </a:ln>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6000" b="1" dirty="0" smtClean="0">
                <a:effectLst>
                  <a:outerShdw blurRad="38100" dist="38100" dir="2700000" algn="tl">
                    <a:srgbClr val="000000">
                      <a:alpha val="43137"/>
                    </a:srgbClr>
                  </a:outerShdw>
                </a:effectLst>
              </a:rPr>
              <a:t>          </a:t>
            </a:r>
            <a:r>
              <a:rPr lang="zh-CN" altLang="en-US" sz="8000" b="1" dirty="0" smtClean="0">
                <a:ln>
                  <a:solidFill>
                    <a:schemeClr val="tx1"/>
                  </a:solidFill>
                </a:ln>
                <a:solidFill>
                  <a:srgbClr val="FFC000"/>
                </a:solidFill>
                <a:effectLst>
                  <a:outerShdw blurRad="38100" dist="38100" dir="2700000" algn="tl">
                    <a:srgbClr val="000000">
                      <a:alpha val="43137"/>
                    </a:srgbClr>
                  </a:outerShdw>
                </a:effectLst>
              </a:rPr>
              <a:t>圣灵是神</a:t>
            </a:r>
            <a:r>
              <a:rPr lang="en-US" altLang="zh-CN" sz="8000" b="1" dirty="0" smtClean="0">
                <a:ln>
                  <a:solidFill>
                    <a:schemeClr val="tx1"/>
                  </a:solidFill>
                </a:ln>
                <a:solidFill>
                  <a:srgbClr val="FFC000"/>
                </a:solidFill>
                <a:effectLst>
                  <a:outerShdw blurRad="38100" dist="38100" dir="2700000" algn="tl">
                    <a:srgbClr val="000000">
                      <a:alpha val="43137"/>
                    </a:srgbClr>
                  </a:outerShdw>
                </a:effectLst>
              </a:rPr>
              <a:t> </a:t>
            </a:r>
            <a:r>
              <a:rPr lang="en-US" sz="2200" b="1" dirty="0" smtClean="0">
                <a:effectLst>
                  <a:outerShdw blurRad="38100" dist="38100" dir="2700000" algn="tl">
                    <a:srgbClr val="000000">
                      <a:alpha val="43137"/>
                    </a:srgbClr>
                  </a:outerShdw>
                </a:effectLst>
              </a:rPr>
              <a:t>(The Holy Spirit is GOD)</a:t>
            </a:r>
            <a:endParaRPr lang="en-US" sz="2200" b="1" dirty="0">
              <a:effectLst>
                <a:outerShdw blurRad="38100" dist="38100" dir="2700000" algn="tl">
                  <a:srgbClr val="000000">
                    <a:alpha val="43137"/>
                  </a:srgbClr>
                </a:outerShdw>
              </a:effectLst>
            </a:endParaRPr>
          </a:p>
        </p:txBody>
      </p:sp>
      <p:pic>
        <p:nvPicPr>
          <p:cNvPr id="9" name="Picture 2" descr="http://i182.photobucket.com/albums/x158/pauloA_2007/dove1.gif"/>
          <p:cNvPicPr>
            <a:picLocks noChangeAspect="1" noChangeArrowheads="1" noCrop="1"/>
          </p:cNvPicPr>
          <p:nvPr/>
        </p:nvPicPr>
        <p:blipFill>
          <a:blip r:embed="rId3" cstate="print"/>
          <a:srcRect/>
          <a:stretch>
            <a:fillRect/>
          </a:stretch>
        </p:blipFill>
        <p:spPr bwMode="auto">
          <a:xfrm>
            <a:off x="0" y="0"/>
            <a:ext cx="1612900" cy="1152072"/>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1143000"/>
            <a:ext cx="8915400" cy="5940088"/>
          </a:xfrm>
          <a:prstGeom prst="rect">
            <a:avLst/>
          </a:prstGeom>
          <a:noFill/>
        </p:spPr>
        <p:txBody>
          <a:bodyPr wrap="square" rtlCol="0">
            <a:spAutoFit/>
          </a:bodyPr>
          <a:lstStyle/>
          <a:p>
            <a:pPr lvl="1" algn="ctr"/>
            <a:r>
              <a:rPr lang="zh-CN" alt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祂具有神所有的属性</a:t>
            </a:r>
            <a:r>
              <a:rPr 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 </a:t>
            </a:r>
          </a:p>
          <a:p>
            <a:pPr lvl="1" algn="ctr"/>
            <a:r>
              <a:rPr lang="en-US"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He has all of the attributes of God…</a:t>
            </a:r>
            <a:endParaRPr lang="en-US" sz="2400" dirty="0" smtClean="0">
              <a:ln w="18415" cmpd="sng">
                <a:solidFill>
                  <a:srgbClr val="FFFFFF"/>
                </a:solidFill>
                <a:prstDash val="solid"/>
              </a:ln>
              <a:solidFill>
                <a:schemeClr val="bg1"/>
              </a:solidFill>
              <a:effectLst>
                <a:outerShdw blurRad="63500" dir="3600000" algn="tl" rotWithShape="0">
                  <a:srgbClr val="000000">
                    <a:alpha val="70000"/>
                  </a:srgbClr>
                </a:outerShdw>
              </a:effectLst>
            </a:endParaRPr>
          </a:p>
          <a:p>
            <a:pPr>
              <a:buFont typeface="Arial" pitchFamily="34" charset="0"/>
              <a:buChar char="•"/>
            </a:pPr>
            <a:r>
              <a:rPr lang="en-US" sz="4400" b="1" dirty="0" smtClean="0">
                <a:solidFill>
                  <a:srgbClr val="FFC000"/>
                </a:solidFill>
                <a:latin typeface="Arial Narrow" pitchFamily="34" charset="0"/>
              </a:rPr>
              <a:t> </a:t>
            </a:r>
            <a:r>
              <a:rPr lang="zh-CN" altLang="en-US" sz="4400" b="1" dirty="0" smtClean="0">
                <a:solidFill>
                  <a:srgbClr val="FFC000"/>
                </a:solidFill>
                <a:latin typeface="Arial Narrow" pitchFamily="34" charset="0"/>
              </a:rPr>
              <a:t>祂全宇宙无处不在 </a:t>
            </a:r>
            <a:r>
              <a:rPr lang="en-US" altLang="zh-CN" sz="3600" b="1" dirty="0" smtClean="0">
                <a:solidFill>
                  <a:srgbClr val="FFC000"/>
                </a:solidFill>
                <a:latin typeface="Arial Narrow" pitchFamily="34" charset="0"/>
              </a:rPr>
              <a:t>(</a:t>
            </a:r>
            <a:r>
              <a:rPr lang="zh-CN" altLang="en-US" sz="3600" b="1" dirty="0" smtClean="0">
                <a:solidFill>
                  <a:srgbClr val="FFC000"/>
                </a:solidFill>
                <a:latin typeface="Arial Narrow" pitchFamily="34" charset="0"/>
              </a:rPr>
              <a:t>诗</a:t>
            </a:r>
            <a:r>
              <a:rPr lang="en-US" altLang="zh-CN" sz="3600" b="1" dirty="0" smtClean="0">
                <a:solidFill>
                  <a:srgbClr val="FFC000"/>
                </a:solidFill>
                <a:latin typeface="Arial Narrow" pitchFamily="34" charset="0"/>
              </a:rPr>
              <a:t>139:7-10)</a:t>
            </a:r>
            <a:endParaRPr lang="en-US" sz="3600" b="1" dirty="0" smtClean="0">
              <a:solidFill>
                <a:srgbClr val="FFC000"/>
              </a:solidFill>
              <a:latin typeface="Arial Narrow" pitchFamily="34" charset="0"/>
            </a:endParaRPr>
          </a:p>
          <a:p>
            <a:pPr lvl="1"/>
            <a:r>
              <a:rPr lang="en-US" b="1" dirty="0" smtClean="0">
                <a:solidFill>
                  <a:schemeClr val="bg1"/>
                </a:solidFill>
              </a:rPr>
              <a:t>He is everywhere present in the universe (Psalm 139:7-10)</a:t>
            </a:r>
            <a:endParaRPr lang="en-US" sz="2400" b="1" dirty="0" smtClean="0">
              <a:solidFill>
                <a:schemeClr val="bg1"/>
              </a:solidFill>
              <a:latin typeface="Arial Narrow" pitchFamily="34" charset="0"/>
            </a:endParaRPr>
          </a:p>
          <a:p>
            <a:pPr>
              <a:buFont typeface="Arial" pitchFamily="34" charset="0"/>
              <a:buChar char="•"/>
            </a:pPr>
            <a:r>
              <a:rPr lang="en-US" sz="4400" b="1" dirty="0" smtClean="0">
                <a:solidFill>
                  <a:srgbClr val="FFC000"/>
                </a:solidFill>
                <a:latin typeface="Arial Narrow" pitchFamily="34" charset="0"/>
              </a:rPr>
              <a:t> </a:t>
            </a:r>
            <a:r>
              <a:rPr lang="zh-CN" altLang="en-US" sz="4400" b="1" dirty="0" smtClean="0">
                <a:solidFill>
                  <a:srgbClr val="FFC000"/>
                </a:solidFill>
                <a:latin typeface="Arial Narrow" pitchFamily="34" charset="0"/>
              </a:rPr>
              <a:t>祂具有所有神的能力 </a:t>
            </a:r>
            <a:r>
              <a:rPr lang="en-US" altLang="zh-CN" sz="3600" b="1" dirty="0" smtClean="0">
                <a:solidFill>
                  <a:srgbClr val="FFC000"/>
                </a:solidFill>
                <a:latin typeface="Arial Narrow" pitchFamily="34" charset="0"/>
              </a:rPr>
              <a:t>(</a:t>
            </a:r>
            <a:r>
              <a:rPr lang="zh-CN" altLang="en-US" sz="3600" b="1" dirty="0" smtClean="0">
                <a:solidFill>
                  <a:srgbClr val="FFC000"/>
                </a:solidFill>
                <a:latin typeface="Arial Narrow" pitchFamily="34" charset="0"/>
              </a:rPr>
              <a:t>路</a:t>
            </a:r>
            <a:r>
              <a:rPr lang="en-US" altLang="zh-CN" sz="3600" b="1" dirty="0" smtClean="0">
                <a:solidFill>
                  <a:srgbClr val="FFC000"/>
                </a:solidFill>
                <a:latin typeface="Arial Narrow" pitchFamily="34" charset="0"/>
              </a:rPr>
              <a:t>1:35)</a:t>
            </a:r>
            <a:endParaRPr lang="en-US" sz="3600" b="1" dirty="0" smtClean="0">
              <a:solidFill>
                <a:srgbClr val="FFC000"/>
              </a:solidFill>
              <a:latin typeface="Arial Narrow" pitchFamily="34" charset="0"/>
            </a:endParaRPr>
          </a:p>
          <a:p>
            <a:pPr lvl="1"/>
            <a:r>
              <a:rPr lang="en-US" b="1" dirty="0" smtClean="0">
                <a:solidFill>
                  <a:schemeClr val="bg1"/>
                </a:solidFill>
              </a:rPr>
              <a:t>He has all power (Luke 1:35) </a:t>
            </a:r>
            <a:endParaRPr lang="en-US" sz="2400" b="1" dirty="0" smtClean="0">
              <a:solidFill>
                <a:schemeClr val="bg1"/>
              </a:solidFill>
            </a:endParaRPr>
          </a:p>
          <a:p>
            <a:pPr>
              <a:buFont typeface="Arial" pitchFamily="34" charset="0"/>
              <a:buChar char="•"/>
            </a:pPr>
            <a:r>
              <a:rPr lang="en-US" sz="4400" b="1" dirty="0" smtClean="0">
                <a:solidFill>
                  <a:srgbClr val="FFC000"/>
                </a:solidFill>
                <a:latin typeface="Arial Narrow" pitchFamily="34" charset="0"/>
              </a:rPr>
              <a:t> </a:t>
            </a:r>
            <a:r>
              <a:rPr lang="zh-CN" altLang="en-US" sz="4400" b="1" dirty="0" smtClean="0">
                <a:solidFill>
                  <a:srgbClr val="FFC000"/>
                </a:solidFill>
                <a:latin typeface="Arial Narrow" pitchFamily="34" charset="0"/>
              </a:rPr>
              <a:t>祂拥有所有的知识</a:t>
            </a:r>
            <a:r>
              <a:rPr lang="en-US" altLang="zh-CN" sz="4400" b="1" dirty="0" smtClean="0">
                <a:solidFill>
                  <a:srgbClr val="FFC000"/>
                </a:solidFill>
                <a:latin typeface="Arial Narrow" pitchFamily="34" charset="0"/>
              </a:rPr>
              <a:t>,</a:t>
            </a:r>
            <a:r>
              <a:rPr lang="zh-CN" altLang="en-US" sz="4400" b="1" dirty="0" smtClean="0">
                <a:solidFill>
                  <a:srgbClr val="FFC000"/>
                </a:solidFill>
                <a:latin typeface="Arial Narrow" pitchFamily="34" charset="0"/>
              </a:rPr>
              <a:t>祂参透万事      </a:t>
            </a:r>
            <a:r>
              <a:rPr lang="en-US" altLang="zh-CN" sz="3600" b="1" dirty="0" smtClean="0">
                <a:solidFill>
                  <a:srgbClr val="FFC000"/>
                </a:solidFill>
                <a:latin typeface="Arial Narrow" pitchFamily="34" charset="0"/>
              </a:rPr>
              <a:t>	(</a:t>
            </a:r>
            <a:r>
              <a:rPr lang="zh-CN" altLang="en-US" sz="3600" b="1" dirty="0" smtClean="0">
                <a:solidFill>
                  <a:srgbClr val="FFC000"/>
                </a:solidFill>
                <a:latin typeface="Arial Narrow" pitchFamily="34" charset="0"/>
              </a:rPr>
              <a:t>林前</a:t>
            </a:r>
            <a:r>
              <a:rPr lang="en-US" altLang="zh-CN" sz="3600" b="1" dirty="0" smtClean="0">
                <a:solidFill>
                  <a:srgbClr val="FFC000"/>
                </a:solidFill>
                <a:latin typeface="Arial Narrow" pitchFamily="34" charset="0"/>
              </a:rPr>
              <a:t>2:10-11)</a:t>
            </a:r>
            <a:endParaRPr lang="en-US" sz="3600" b="1" dirty="0" smtClean="0">
              <a:solidFill>
                <a:srgbClr val="FFC000"/>
              </a:solidFill>
              <a:latin typeface="Arial Narrow" pitchFamily="34" charset="0"/>
            </a:endParaRPr>
          </a:p>
          <a:p>
            <a:pPr lvl="1"/>
            <a:r>
              <a:rPr lang="en-US" b="1" dirty="0" smtClean="0">
                <a:solidFill>
                  <a:schemeClr val="bg1"/>
                </a:solidFill>
              </a:rPr>
              <a:t>He has all knowledge (I Corinthians 2:10-11)</a:t>
            </a:r>
            <a:endParaRPr lang="en-US" sz="2400" b="1" dirty="0" smtClean="0">
              <a:solidFill>
                <a:schemeClr val="bg1"/>
              </a:solidFill>
            </a:endParaRPr>
          </a:p>
          <a:p>
            <a:pPr>
              <a:buFont typeface="Arial" pitchFamily="34" charset="0"/>
              <a:buChar char="•"/>
            </a:pPr>
            <a:r>
              <a:rPr lang="en-US" sz="4400" b="1" dirty="0" smtClean="0">
                <a:solidFill>
                  <a:srgbClr val="FFC000"/>
                </a:solidFill>
                <a:latin typeface="Arial Narrow" pitchFamily="34" charset="0"/>
              </a:rPr>
              <a:t> </a:t>
            </a:r>
            <a:r>
              <a:rPr lang="zh-CN" altLang="en-US" sz="4400" b="1" dirty="0" smtClean="0">
                <a:solidFill>
                  <a:srgbClr val="FFC000"/>
                </a:solidFill>
                <a:latin typeface="Arial Narrow" pitchFamily="34" charset="0"/>
              </a:rPr>
              <a:t>祂是永恒的</a:t>
            </a:r>
            <a:r>
              <a:rPr lang="en-US" altLang="zh-CN" sz="3600" b="1" dirty="0" smtClean="0">
                <a:solidFill>
                  <a:srgbClr val="FFC000"/>
                </a:solidFill>
                <a:latin typeface="Arial Narrow" pitchFamily="34" charset="0"/>
              </a:rPr>
              <a:t>(</a:t>
            </a:r>
            <a:r>
              <a:rPr lang="zh-CN" altLang="en-US" sz="3600" b="1" dirty="0" smtClean="0">
                <a:solidFill>
                  <a:srgbClr val="FFC000"/>
                </a:solidFill>
                <a:latin typeface="Arial Narrow" pitchFamily="34" charset="0"/>
              </a:rPr>
              <a:t>来</a:t>
            </a:r>
            <a:r>
              <a:rPr lang="en-US" altLang="zh-CN" sz="3600" b="1" dirty="0" smtClean="0">
                <a:solidFill>
                  <a:srgbClr val="FFC000"/>
                </a:solidFill>
                <a:latin typeface="Arial Narrow" pitchFamily="34" charset="0"/>
              </a:rPr>
              <a:t>9:14)</a:t>
            </a:r>
            <a:endParaRPr lang="en-US" sz="3600" b="1" dirty="0" smtClean="0">
              <a:solidFill>
                <a:srgbClr val="FFC000"/>
              </a:solidFill>
            </a:endParaRPr>
          </a:p>
          <a:p>
            <a:pPr lvl="1"/>
            <a:r>
              <a:rPr lang="en-US" b="1" dirty="0" smtClean="0">
                <a:solidFill>
                  <a:schemeClr val="bg1"/>
                </a:solidFill>
              </a:rPr>
              <a:t>He is eternal (Hebrews 9:14) </a:t>
            </a:r>
          </a:p>
          <a:p>
            <a:pPr lvl="2"/>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7" name="Title 1"/>
          <p:cNvSpPr>
            <a:spLocks noGrp="1"/>
          </p:cNvSpPr>
          <p:nvPr>
            <p:ph type="title"/>
          </p:nvPr>
        </p:nvSpPr>
        <p:spPr>
          <a:xfrm>
            <a:off x="0" y="0"/>
            <a:ext cx="9144000" cy="1143000"/>
          </a:xfrm>
          <a:ln>
            <a:solidFill>
              <a:srgbClr val="7030A0"/>
            </a:solidFill>
          </a:ln>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6000" b="1" dirty="0" smtClean="0">
                <a:effectLst>
                  <a:outerShdw blurRad="38100" dist="38100" dir="2700000" algn="tl">
                    <a:srgbClr val="000000">
                      <a:alpha val="43137"/>
                    </a:srgbClr>
                  </a:outerShdw>
                </a:effectLst>
              </a:rPr>
              <a:t>          </a:t>
            </a:r>
            <a:r>
              <a:rPr lang="zh-CN" altLang="en-US" sz="8000" b="1" dirty="0" smtClean="0">
                <a:ln>
                  <a:solidFill>
                    <a:schemeClr val="tx1"/>
                  </a:solidFill>
                </a:ln>
                <a:solidFill>
                  <a:srgbClr val="FFC000"/>
                </a:solidFill>
                <a:effectLst>
                  <a:outerShdw blurRad="38100" dist="38100" dir="2700000" algn="tl">
                    <a:srgbClr val="000000">
                      <a:alpha val="43137"/>
                    </a:srgbClr>
                  </a:outerShdw>
                </a:effectLst>
              </a:rPr>
              <a:t>圣灵是神</a:t>
            </a:r>
            <a:r>
              <a:rPr lang="en-US" altLang="zh-CN" sz="8000" b="1" dirty="0" smtClean="0">
                <a:ln>
                  <a:solidFill>
                    <a:schemeClr val="tx1"/>
                  </a:solidFill>
                </a:ln>
                <a:solidFill>
                  <a:srgbClr val="FFC000"/>
                </a:solidFill>
                <a:effectLst>
                  <a:outerShdw blurRad="38100" dist="38100" dir="2700000" algn="tl">
                    <a:srgbClr val="000000">
                      <a:alpha val="43137"/>
                    </a:srgbClr>
                  </a:outerShdw>
                </a:effectLst>
              </a:rPr>
              <a:t> </a:t>
            </a:r>
            <a:r>
              <a:rPr lang="en-US" sz="2200" b="1" dirty="0" smtClean="0">
                <a:effectLst>
                  <a:outerShdw blurRad="38100" dist="38100" dir="2700000" algn="tl">
                    <a:srgbClr val="000000">
                      <a:alpha val="43137"/>
                    </a:srgbClr>
                  </a:outerShdw>
                </a:effectLst>
              </a:rPr>
              <a:t>(The Holy Spirit is GOD)</a:t>
            </a:r>
            <a:endParaRPr lang="en-US" sz="2200" b="1" dirty="0">
              <a:effectLst>
                <a:outerShdw blurRad="38100" dist="38100" dir="2700000" algn="tl">
                  <a:srgbClr val="000000">
                    <a:alpha val="43137"/>
                  </a:srgbClr>
                </a:outerShdw>
              </a:effectLst>
            </a:endParaRPr>
          </a:p>
        </p:txBody>
      </p:sp>
      <p:pic>
        <p:nvPicPr>
          <p:cNvPr id="8" name="Picture 2" descr="http://i182.photobucket.com/albums/x158/pauloA_2007/dove1.gif"/>
          <p:cNvPicPr>
            <a:picLocks noChangeAspect="1" noChangeArrowheads="1" noCrop="1"/>
          </p:cNvPicPr>
          <p:nvPr/>
        </p:nvPicPr>
        <p:blipFill>
          <a:blip r:embed="rId3" cstate="print"/>
          <a:srcRect/>
          <a:stretch>
            <a:fillRect/>
          </a:stretch>
        </p:blipFill>
        <p:spPr bwMode="auto">
          <a:xfrm>
            <a:off x="0" y="0"/>
            <a:ext cx="1612900" cy="1152072"/>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Oval 4"/>
          <p:cNvSpPr/>
          <p:nvPr/>
        </p:nvSpPr>
        <p:spPr>
          <a:xfrm>
            <a:off x="6400800" y="5181600"/>
            <a:ext cx="1371600" cy="13716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6" name="Picture 5" descr="108.gif"/>
          <p:cNvPicPr>
            <a:picLocks noChangeAspect="1"/>
          </p:cNvPicPr>
          <p:nvPr/>
        </p:nvPicPr>
        <p:blipFill>
          <a:blip r:embed="rId4" cstate="print"/>
          <a:stretch>
            <a:fillRect/>
          </a:stretch>
        </p:blipFill>
        <p:spPr>
          <a:xfrm>
            <a:off x="6449907" y="5257800"/>
            <a:ext cx="1246293" cy="1219200"/>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圣灵的标志</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SYMBOLS</a:t>
            </a:r>
            <a:r>
              <a:rPr kumimoji="0" lang="en-US" sz="2600" i="0" u="none" strike="noStrike" kern="1200" normalizeH="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22" name="Picture 2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371600"/>
          </a:xfrm>
        </p:spPr>
        <p:style>
          <a:lnRef idx="0">
            <a:schemeClr val="dk1"/>
          </a:lnRef>
          <a:fillRef idx="3">
            <a:schemeClr val="dk1"/>
          </a:fillRef>
          <a:effectRef idx="3">
            <a:schemeClr val="dk1"/>
          </a:effectRef>
          <a:fontRef idx="minor">
            <a:schemeClr val="lt1"/>
          </a:fontRef>
        </p:style>
        <p:txBody>
          <a:bodyPr>
            <a:normAutofit fontScale="90000"/>
          </a:bodyPr>
          <a:lstStyle/>
          <a:p>
            <a:r>
              <a:rPr lang="zh-CN" altLang="en-US" sz="8000" b="1" dirty="0" smtClean="0">
                <a:ln>
                  <a:solidFill>
                    <a:srgbClr val="FFC000"/>
                  </a:solidFill>
                </a:ln>
                <a:solidFill>
                  <a:srgbClr val="FFFF00"/>
                </a:solidFill>
                <a:effectLst>
                  <a:outerShdw blurRad="38100" dist="38100" dir="2700000" algn="tl">
                    <a:srgbClr val="000000">
                      <a:alpha val="43137"/>
                    </a:srgbClr>
                  </a:outerShdw>
                </a:effectLst>
              </a:rPr>
              <a:t>圣灵的标志</a:t>
            </a:r>
            <a:r>
              <a:rPr lang="en-US" dirty="0" smtClean="0">
                <a:ln>
                  <a:solidFill>
                    <a:srgbClr val="FFC000"/>
                  </a:solidFill>
                </a:ln>
                <a:solidFill>
                  <a:srgbClr val="FFFF00"/>
                </a:solidFill>
              </a:rPr>
              <a:t/>
            </a:r>
            <a:br>
              <a:rPr lang="en-US" dirty="0" smtClean="0">
                <a:ln>
                  <a:solidFill>
                    <a:srgbClr val="FFC000"/>
                  </a:solidFill>
                </a:ln>
                <a:solidFill>
                  <a:srgbClr val="FFFF00"/>
                </a:solidFill>
              </a:rPr>
            </a:br>
            <a:r>
              <a:rPr lang="en-US" sz="2200" b="1" dirty="0" smtClean="0">
                <a:ln>
                  <a:solidFill>
                    <a:srgbClr val="FFC000"/>
                  </a:solidFill>
                </a:ln>
                <a:solidFill>
                  <a:srgbClr val="FFFF00"/>
                </a:solidFill>
                <a:effectLst>
                  <a:outerShdw blurRad="38100" dist="38100" dir="2700000" algn="tl">
                    <a:srgbClr val="000000">
                      <a:alpha val="43137"/>
                    </a:srgbClr>
                  </a:outerShdw>
                </a:effectLst>
              </a:rPr>
              <a:t>(Symbols of the Holy Spirit)</a:t>
            </a:r>
            <a:endParaRPr lang="en-US" sz="2200" b="1" dirty="0">
              <a:ln>
                <a:solidFill>
                  <a:srgbClr val="FFC000"/>
                </a:solidFill>
              </a:ln>
              <a:solidFill>
                <a:srgbClr val="FFFF00"/>
              </a:solidFill>
              <a:effectLst>
                <a:outerShdw blurRad="38100" dist="38100" dir="2700000" algn="tl">
                  <a:srgbClr val="000000">
                    <a:alpha val="43137"/>
                  </a:srgbClr>
                </a:outerShdw>
              </a:effectLst>
            </a:endParaRPr>
          </a:p>
        </p:txBody>
      </p:sp>
      <p:sp>
        <p:nvSpPr>
          <p:cNvPr id="7" name="Rectangle 6"/>
          <p:cNvSpPr/>
          <p:nvPr/>
        </p:nvSpPr>
        <p:spPr>
          <a:xfrm>
            <a:off x="152400" y="4953000"/>
            <a:ext cx="1828800" cy="1676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2770" name="Picture 2" descr="http://img1.coolspacetricks.com/images/animatedgifs/nature/012.gif"/>
          <p:cNvPicPr>
            <a:picLocks noChangeAspect="1" noChangeArrowheads="1" noCrop="1"/>
          </p:cNvPicPr>
          <p:nvPr/>
        </p:nvPicPr>
        <p:blipFill>
          <a:blip r:embed="rId3" cstate="print"/>
          <a:srcRect/>
          <a:stretch>
            <a:fillRect/>
          </a:stretch>
        </p:blipFill>
        <p:spPr bwMode="auto">
          <a:xfrm>
            <a:off x="167124" y="1524000"/>
            <a:ext cx="1814076"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776" name="Picture 8" descr="http://img1.coolspacetricks.com/images/animatedgifs/nature/086.gif"/>
          <p:cNvPicPr>
            <a:picLocks noChangeAspect="1" noChangeArrowheads="1" noCrop="1"/>
          </p:cNvPicPr>
          <p:nvPr/>
        </p:nvPicPr>
        <p:blipFill>
          <a:blip r:embed="rId4" cstate="print"/>
          <a:srcRect/>
          <a:stretch>
            <a:fillRect/>
          </a:stretch>
        </p:blipFill>
        <p:spPr bwMode="auto">
          <a:xfrm>
            <a:off x="7315200" y="3200400"/>
            <a:ext cx="16764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7239000" y="1447800"/>
            <a:ext cx="1828800" cy="1676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p:cNvSpPr/>
          <p:nvPr/>
        </p:nvSpPr>
        <p:spPr>
          <a:xfrm>
            <a:off x="7239000" y="4953000"/>
            <a:ext cx="1828800" cy="1676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2782" name="Picture 14" descr="http://www.tabennis.org/Images/DoveAnimated.gif"/>
          <p:cNvPicPr>
            <a:picLocks noChangeAspect="1" noChangeArrowheads="1" noCrop="1"/>
          </p:cNvPicPr>
          <p:nvPr/>
        </p:nvPicPr>
        <p:blipFill>
          <a:blip r:embed="rId5" cstate="print"/>
          <a:srcRect/>
          <a:stretch>
            <a:fillRect/>
          </a:stretch>
        </p:blipFill>
        <p:spPr bwMode="auto">
          <a:xfrm>
            <a:off x="304800" y="5029200"/>
            <a:ext cx="1900238" cy="1600200"/>
          </a:xfrm>
          <a:prstGeom prst="rect">
            <a:avLst/>
          </a:prstGeom>
          <a:noFill/>
        </p:spPr>
      </p:pic>
      <p:pic>
        <p:nvPicPr>
          <p:cNvPr id="32772" name="Picture 4" descr="http://img1.coolspacetricks.com/images/animatedgifs/nature/006.gif"/>
          <p:cNvPicPr>
            <a:picLocks noChangeAspect="1" noChangeArrowheads="1" noCrop="1"/>
          </p:cNvPicPr>
          <p:nvPr/>
        </p:nvPicPr>
        <p:blipFill>
          <a:blip r:embed="rId6" cstate="print"/>
          <a:srcRect/>
          <a:stretch>
            <a:fillRect/>
          </a:stretch>
        </p:blipFill>
        <p:spPr bwMode="auto">
          <a:xfrm>
            <a:off x="7315200" y="1600200"/>
            <a:ext cx="1584960" cy="1219200"/>
          </a:xfrm>
          <a:prstGeom prst="rect">
            <a:avLst/>
          </a:prstGeom>
          <a:noFill/>
        </p:spPr>
      </p:pic>
      <p:sp>
        <p:nvSpPr>
          <p:cNvPr id="28" name="Rectangle 27"/>
          <p:cNvSpPr/>
          <p:nvPr/>
        </p:nvSpPr>
        <p:spPr>
          <a:xfrm>
            <a:off x="1981200" y="4953000"/>
            <a:ext cx="1752600" cy="1676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Rectangle 29"/>
          <p:cNvSpPr/>
          <p:nvPr/>
        </p:nvSpPr>
        <p:spPr>
          <a:xfrm>
            <a:off x="3733800" y="4953000"/>
            <a:ext cx="1752600" cy="1676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p:cNvSpPr/>
          <p:nvPr/>
        </p:nvSpPr>
        <p:spPr>
          <a:xfrm>
            <a:off x="5486400" y="4953000"/>
            <a:ext cx="1752600" cy="16764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p:cNvSpPr/>
          <p:nvPr/>
        </p:nvSpPr>
        <p:spPr>
          <a:xfrm>
            <a:off x="152400" y="3276600"/>
            <a:ext cx="1828800" cy="16002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17" descr="102.gif"/>
          <p:cNvPicPr>
            <a:picLocks noChangeAspect="1"/>
          </p:cNvPicPr>
          <p:nvPr/>
        </p:nvPicPr>
        <p:blipFill>
          <a:blip r:embed="rId7" cstate="print"/>
          <a:stretch>
            <a:fillRect/>
          </a:stretch>
        </p:blipFill>
        <p:spPr>
          <a:xfrm>
            <a:off x="304800" y="3581400"/>
            <a:ext cx="1524000" cy="1143000"/>
          </a:xfrm>
          <a:prstGeom prst="rect">
            <a:avLst/>
          </a:prstGeom>
        </p:spPr>
      </p:pic>
      <p:pic>
        <p:nvPicPr>
          <p:cNvPr id="32774" name="Picture 6" descr="http://img1.coolspacetricks.com/images/animatedgifs/fire/022.gif"/>
          <p:cNvPicPr>
            <a:picLocks noChangeAspect="1" noChangeArrowheads="1" noCrop="1"/>
          </p:cNvPicPr>
          <p:nvPr/>
        </p:nvPicPr>
        <p:blipFill>
          <a:blip r:embed="rId8" cstate="print"/>
          <a:srcRect/>
          <a:stretch>
            <a:fillRect/>
          </a:stretch>
        </p:blipFill>
        <p:spPr bwMode="auto">
          <a:xfrm>
            <a:off x="2286000" y="5105400"/>
            <a:ext cx="1114425" cy="1271270"/>
          </a:xfrm>
          <a:prstGeom prst="rect">
            <a:avLst/>
          </a:prstGeom>
          <a:noFill/>
        </p:spPr>
      </p:pic>
      <p:pic>
        <p:nvPicPr>
          <p:cNvPr id="32780" name="Picture 12" descr="http://www.communitymx.com/content/source/52EE2/wax%20stamp.jpg"/>
          <p:cNvPicPr>
            <a:picLocks noChangeAspect="1" noChangeArrowheads="1"/>
          </p:cNvPicPr>
          <p:nvPr/>
        </p:nvPicPr>
        <p:blipFill>
          <a:blip r:embed="rId9" cstate="print"/>
          <a:srcRect/>
          <a:stretch>
            <a:fillRect/>
          </a:stretch>
        </p:blipFill>
        <p:spPr bwMode="auto">
          <a:xfrm>
            <a:off x="3886200" y="5105400"/>
            <a:ext cx="1429760" cy="1371600"/>
          </a:xfrm>
          <a:prstGeom prst="rect">
            <a:avLst/>
          </a:prstGeom>
          <a:noFill/>
        </p:spPr>
      </p:pic>
      <p:pic>
        <p:nvPicPr>
          <p:cNvPr id="32784" name="Picture 16" descr="http://www.reep.org/resources/easter/2003/images/03footwash_s.jpg"/>
          <p:cNvPicPr>
            <a:picLocks noChangeAspect="1" noChangeArrowheads="1"/>
          </p:cNvPicPr>
          <p:nvPr/>
        </p:nvPicPr>
        <p:blipFill>
          <a:blip r:embed="rId10" cstate="print"/>
          <a:srcRect/>
          <a:stretch>
            <a:fillRect/>
          </a:stretch>
        </p:blipFill>
        <p:spPr bwMode="auto">
          <a:xfrm>
            <a:off x="5638800" y="5105400"/>
            <a:ext cx="1447800" cy="136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778" name="Picture 10" descr="http://blogofwishes.com/wp-content/uploads/2007/10/wifi-detector-tshirt-animated.gif"/>
          <p:cNvPicPr>
            <a:picLocks noChangeAspect="1" noChangeArrowheads="1" noCrop="1"/>
          </p:cNvPicPr>
          <p:nvPr/>
        </p:nvPicPr>
        <p:blipFill>
          <a:blip r:embed="rId11" cstate="print"/>
          <a:srcRect/>
          <a:stretch>
            <a:fillRect/>
          </a:stretch>
        </p:blipFill>
        <p:spPr bwMode="auto">
          <a:xfrm>
            <a:off x="7391400" y="5105400"/>
            <a:ext cx="1447800" cy="1447800"/>
          </a:xfrm>
          <a:prstGeom prst="rect">
            <a:avLst/>
          </a:prstGeom>
          <a:noFill/>
        </p:spPr>
      </p:pic>
      <p:sp>
        <p:nvSpPr>
          <p:cNvPr id="33" name="Rectangle 32"/>
          <p:cNvSpPr/>
          <p:nvPr/>
        </p:nvSpPr>
        <p:spPr>
          <a:xfrm>
            <a:off x="2133600" y="1524000"/>
            <a:ext cx="5029200" cy="3352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zh-CN" altLang="en-US" sz="4800" b="1" dirty="0" smtClean="0">
                <a:ln>
                  <a:solidFill>
                    <a:srgbClr val="FFC000"/>
                  </a:solidFill>
                </a:ln>
                <a:solidFill>
                  <a:srgbClr val="FFFF00"/>
                </a:solidFill>
                <a:effectLst>
                  <a:outerShdw blurRad="38100" dist="38100" dir="2700000" algn="tl">
                    <a:srgbClr val="000000">
                      <a:alpha val="43137"/>
                    </a:srgbClr>
                  </a:outerShdw>
                </a:effectLst>
              </a:rPr>
              <a:t>气息，油、鸽子、火、印章、仆人、衣服、水、风。</a:t>
            </a:r>
            <a:endParaRPr lang="en-US" sz="4800" b="1" dirty="0" smtClean="0">
              <a:ln>
                <a:solidFill>
                  <a:srgbClr val="FFC000"/>
                </a:solidFill>
              </a:ln>
              <a:solidFill>
                <a:srgbClr val="FFFF00"/>
              </a:solidFill>
              <a:effectLst>
                <a:outerShdw blurRad="38100" dist="38100" dir="2700000" algn="tl">
                  <a:srgbClr val="000000">
                    <a:alpha val="43137"/>
                  </a:srgbClr>
                </a:outerShdw>
              </a:effectLst>
            </a:endParaRPr>
          </a:p>
          <a:p>
            <a:pPr algn="ctr"/>
            <a:r>
              <a:rPr lang="en-US" sz="2800" b="1" dirty="0" smtClean="0"/>
              <a:t>Breath, Oil, Doves, Fire, Seal, Servant, Clothing, Water, Wind</a:t>
            </a:r>
            <a:endParaRPr lang="en-US" sz="2800" b="1"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圣灵的作为</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ACTIONS</a:t>
            </a:r>
            <a:r>
              <a:rPr kumimoji="0" lang="en-US" sz="2600" i="0" u="none" strike="noStrike" kern="1200" normalizeH="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Rectangle 1"/>
          <p:cNvSpPr/>
          <p:nvPr/>
        </p:nvSpPr>
        <p:spPr>
          <a:xfrm>
            <a:off x="76200" y="152400"/>
            <a:ext cx="8991600" cy="1524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祂给我们每人特殊的能力侍奉神</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林前</a:t>
            </a:r>
            <a:r>
              <a:rPr lang="en-US" altLang="zh-CN" sz="4400" b="1" dirty="0" smtClean="0">
                <a:solidFill>
                  <a:schemeClr val="tx1"/>
                </a:solidFill>
                <a:effectLst>
                  <a:outerShdw blurRad="38100" dist="38100" dir="2700000" algn="tl">
                    <a:srgbClr val="000000">
                      <a:alpha val="43137"/>
                    </a:srgbClr>
                  </a:outerShdw>
                </a:effectLst>
              </a:rPr>
              <a:t>2:11	</a:t>
            </a:r>
            <a:r>
              <a:rPr lang="en-US" b="1" dirty="0" smtClean="0">
                <a:solidFill>
                  <a:schemeClr val="tx1"/>
                </a:solidFill>
                <a:effectLst>
                  <a:outerShdw blurRad="38100" dist="38100" dir="2700000" algn="tl">
                    <a:srgbClr val="000000">
                      <a:alpha val="43137"/>
                    </a:srgbClr>
                  </a:outerShdw>
                </a:effectLst>
              </a:rPr>
              <a:t>He gives us special abilities to serve God: I Cor. 2:11 </a:t>
            </a:r>
            <a:endParaRPr lang="en-US" b="1"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6200" y="1828800"/>
            <a:ext cx="8991600" cy="1524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457200" indent="-457200"/>
            <a:r>
              <a:rPr lang="en-US"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祂在我们的生命中替我们做很多</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的决定</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林前</a:t>
            </a:r>
            <a:r>
              <a:rPr lang="en-US" altLang="zh-CN" sz="4400" b="1" dirty="0" smtClean="0">
                <a:solidFill>
                  <a:schemeClr val="tx1"/>
                </a:solidFill>
                <a:effectLst>
                  <a:outerShdw blurRad="38100" dist="38100" dir="2700000" algn="tl">
                    <a:srgbClr val="000000">
                      <a:alpha val="43137"/>
                    </a:srgbClr>
                  </a:outerShdw>
                </a:effectLst>
              </a:rPr>
              <a:t>15:28</a:t>
            </a:r>
            <a:r>
              <a:rPr lang="en-US" altLang="zh-CN" b="1" dirty="0" smtClean="0">
                <a:solidFill>
                  <a:schemeClr val="tx1"/>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He makes decisions re our lives: Acts 15:28 </a:t>
            </a:r>
            <a:endParaRPr lang="en-US"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76200" y="3505200"/>
            <a:ext cx="8991600" cy="152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祂写成的</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圣经</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彼后</a:t>
            </a:r>
            <a:r>
              <a:rPr lang="en-US" altLang="zh-CN" sz="4400" b="1" dirty="0" smtClean="0">
                <a:solidFill>
                  <a:schemeClr val="tx1"/>
                </a:solidFill>
                <a:effectLst>
                  <a:outerShdw blurRad="38100" dist="38100" dir="2700000" algn="tl">
                    <a:srgbClr val="000000">
                      <a:alpha val="43137"/>
                    </a:srgbClr>
                  </a:outerShdw>
                </a:effectLst>
              </a:rPr>
              <a:t>1:21</a:t>
            </a:r>
            <a:r>
              <a:rPr lang="en-US" b="1" dirty="0" smtClean="0">
                <a:solidFill>
                  <a:schemeClr val="tx1"/>
                </a:solidFill>
                <a:effectLst>
                  <a:outerShdw blurRad="38100" dist="38100" dir="2700000" algn="tl">
                    <a:srgbClr val="000000">
                      <a:alpha val="43137"/>
                    </a:srgbClr>
                  </a:outerShdw>
                </a:effectLst>
              </a:rPr>
              <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	He wrote the Bible: 2 Peter 1:21</a:t>
            </a:r>
            <a:endParaRPr lang="en-US"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76200" y="5181600"/>
            <a:ext cx="89916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buFont typeface="Arial" charset="0"/>
              <a:buChar char="•"/>
            </a:pPr>
            <a:r>
              <a:rPr lang="zh-CN" altLang="en-US" sz="4400" b="1" dirty="0" smtClean="0">
                <a:solidFill>
                  <a:schemeClr val="tx1"/>
                </a:solidFill>
                <a:effectLst>
                  <a:outerShdw blurRad="38100" dist="38100" dir="2700000" algn="tl">
                    <a:srgbClr val="000000">
                      <a:alpha val="43137"/>
                    </a:srgbClr>
                  </a:outerShdw>
                </a:effectLst>
              </a:rPr>
              <a:t>祂引导我们理解圣经的真理：</a:t>
            </a:r>
            <a:endParaRPr lang="en-US" altLang="zh-CN" sz="4400" b="1" dirty="0" smtClean="0">
              <a:solidFill>
                <a:schemeClr val="tx1"/>
              </a:solidFill>
              <a:effectLst>
                <a:outerShdw blurRad="38100" dist="38100" dir="2700000" algn="tl">
                  <a:srgbClr val="000000">
                    <a:alpha val="43137"/>
                  </a:srgbClr>
                </a:outerShdw>
              </a:effectLst>
            </a:endParaRPr>
          </a:p>
          <a:p>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约</a:t>
            </a:r>
            <a:r>
              <a:rPr lang="en-US" altLang="zh-CN" sz="4400" b="1" dirty="0" smtClean="0">
                <a:solidFill>
                  <a:schemeClr val="tx1"/>
                </a:solidFill>
                <a:effectLst>
                  <a:outerShdw blurRad="38100" dist="38100" dir="2700000" algn="tl">
                    <a:srgbClr val="000000">
                      <a:alpha val="43137"/>
                    </a:srgbClr>
                  </a:outerShdw>
                </a:effectLst>
              </a:rPr>
              <a:t>16:13</a:t>
            </a:r>
            <a:r>
              <a:rPr lang="en-US" altLang="zh-CN" b="1" dirty="0" smtClean="0">
                <a:solidFill>
                  <a:schemeClr val="tx1"/>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He guides us in the truth of the Bible:  John 16:13 </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Rectangle 1"/>
          <p:cNvSpPr/>
          <p:nvPr/>
        </p:nvSpPr>
        <p:spPr>
          <a:xfrm>
            <a:off x="76200" y="152400"/>
            <a:ext cx="8991600" cy="1524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buFont typeface="Arial" charset="0"/>
              <a:buChar char="•"/>
            </a:pPr>
            <a:r>
              <a:rPr lang="zh-CN" altLang="en-US" sz="4400" b="1" dirty="0" smtClean="0">
                <a:solidFill>
                  <a:schemeClr val="tx1"/>
                </a:solidFill>
                <a:effectLst>
                  <a:outerShdw blurRad="38100" dist="38100" dir="2700000" algn="tl">
                    <a:srgbClr val="000000">
                      <a:alpha val="43137"/>
                    </a:srgbClr>
                  </a:outerShdw>
                </a:effectLst>
              </a:rPr>
              <a:t>祂呼召特定的人做特定的事</a:t>
            </a:r>
            <a:r>
              <a:rPr lang="en-US" altLang="zh-CN" sz="4400" b="1" dirty="0" smtClean="0">
                <a:solidFill>
                  <a:schemeClr val="tx1"/>
                </a:solidFill>
                <a:effectLst>
                  <a:outerShdw blurRad="38100" dist="38100" dir="2700000" algn="tl">
                    <a:srgbClr val="000000">
                      <a:alpha val="43137"/>
                    </a:srgbClr>
                  </a:outerShdw>
                </a:effectLst>
              </a:rPr>
              <a:t>:</a:t>
            </a:r>
          </a:p>
          <a:p>
            <a:pPr lvl="1"/>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徒</a:t>
            </a:r>
            <a:r>
              <a:rPr lang="en-US" altLang="zh-CN" sz="4400" b="1" dirty="0" smtClean="0">
                <a:solidFill>
                  <a:schemeClr val="tx1"/>
                </a:solidFill>
                <a:effectLst>
                  <a:outerShdw blurRad="38100" dist="38100" dir="2700000" algn="tl">
                    <a:srgbClr val="000000">
                      <a:alpha val="43137"/>
                    </a:srgbClr>
                  </a:outerShdw>
                </a:effectLst>
              </a:rPr>
              <a:t>13:2</a:t>
            </a:r>
            <a:r>
              <a:rPr lang="en-US" altLang="zh-CN" b="1" dirty="0" smtClean="0">
                <a:solidFill>
                  <a:schemeClr val="tx1"/>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He calls certain people to do certain things: Acts 13:2 </a:t>
            </a:r>
            <a:endParaRPr lang="en-US" b="1"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6200" y="1828800"/>
            <a:ext cx="8991600" cy="1524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祂教导我们耶稣曾教导的真理：</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约</a:t>
            </a:r>
            <a:r>
              <a:rPr lang="en-US" altLang="zh-CN" sz="4400" b="1" dirty="0" smtClean="0">
                <a:solidFill>
                  <a:schemeClr val="tx1"/>
                </a:solidFill>
                <a:effectLst>
                  <a:outerShdw blurRad="38100" dist="38100" dir="2700000" algn="tl">
                    <a:srgbClr val="000000">
                      <a:alpha val="43137"/>
                    </a:srgbClr>
                  </a:outerShdw>
                </a:effectLst>
              </a:rPr>
              <a:t>14:26</a:t>
            </a:r>
            <a:r>
              <a:rPr lang="en-US" altLang="zh-CN" b="1" dirty="0" smtClean="0">
                <a:solidFill>
                  <a:schemeClr val="tx1"/>
                </a:solidFill>
                <a:effectLst>
                  <a:outerShdw blurRad="38100" dist="38100" dir="2700000" algn="tl">
                    <a:srgbClr val="000000">
                      <a:alpha val="43137"/>
                    </a:srgbClr>
                  </a:outerShdw>
                </a:effectLst>
              </a:rPr>
              <a:t>	</a:t>
            </a:r>
            <a:r>
              <a:rPr lang="en-US" b="1" dirty="0" smtClean="0">
                <a:solidFill>
                  <a:schemeClr val="tx1"/>
                </a:solidFill>
                <a:effectLst>
                  <a:outerShdw blurRad="38100" dist="38100" dir="2700000" algn="tl">
                    <a:srgbClr val="000000">
                      <a:alpha val="43137"/>
                    </a:srgbClr>
                  </a:outerShdw>
                </a:effectLst>
              </a:rPr>
              <a:t>He teaches us everything Jesus taught: John 14:26 </a:t>
            </a:r>
            <a:endParaRPr lang="en-US"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76200" y="3505200"/>
            <a:ext cx="8991600" cy="152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祂代表我们向天父说话</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罗</a:t>
            </a:r>
            <a:r>
              <a:rPr lang="en-US" altLang="zh-CN" sz="4400" b="1" dirty="0" smtClean="0">
                <a:solidFill>
                  <a:schemeClr val="tx1"/>
                </a:solidFill>
                <a:effectLst>
                  <a:outerShdw blurRad="38100" dist="38100" dir="2700000" algn="tl">
                    <a:srgbClr val="000000">
                      <a:alpha val="43137"/>
                    </a:srgbClr>
                  </a:outerShdw>
                </a:effectLst>
              </a:rPr>
              <a:t>8:27</a:t>
            </a:r>
            <a:r>
              <a:rPr lang="en-US" b="1" dirty="0" smtClean="0">
                <a:solidFill>
                  <a:schemeClr val="tx1"/>
                </a:solidFill>
                <a:effectLst>
                  <a:outerShdw blurRad="38100" dist="38100" dir="2700000" algn="tl">
                    <a:srgbClr val="000000">
                      <a:alpha val="43137"/>
                    </a:srgbClr>
                  </a:outerShdw>
                </a:effectLst>
              </a:rPr>
              <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	He speaks to the Father on our behalf: Rom. 8:27 </a:t>
            </a:r>
            <a:endParaRPr lang="en-US"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76200" y="5181600"/>
            <a:ext cx="89916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祂使我们相信耶稣就是他声称的那一位</a:t>
            </a:r>
            <a:r>
              <a:rPr lang="en-US" altLang="zh-CN" sz="4400" b="1" dirty="0" smtClean="0">
                <a:solidFill>
                  <a:schemeClr val="tx1"/>
                </a:solidFill>
                <a:effectLst>
                  <a:outerShdw blurRad="38100" dist="38100" dir="2700000" algn="tl">
                    <a:srgbClr val="000000">
                      <a:alpha val="43137"/>
                    </a:srgbClr>
                  </a:outerShdw>
                </a:effectLst>
              </a:rPr>
              <a:t>:</a:t>
            </a:r>
            <a:r>
              <a:rPr lang="zh-CN" altLang="en-US" sz="4000" b="1" dirty="0" smtClean="0">
                <a:solidFill>
                  <a:schemeClr val="tx1"/>
                </a:solidFill>
                <a:effectLst>
                  <a:outerShdw blurRad="38100" dist="38100" dir="2700000" algn="tl">
                    <a:srgbClr val="000000">
                      <a:alpha val="43137"/>
                    </a:srgbClr>
                  </a:outerShdw>
                </a:effectLst>
              </a:rPr>
              <a:t>约</a:t>
            </a:r>
            <a:r>
              <a:rPr lang="en-US" altLang="zh-CN" sz="4000" b="1" dirty="0" smtClean="0">
                <a:solidFill>
                  <a:schemeClr val="tx1"/>
                </a:solidFill>
                <a:effectLst>
                  <a:outerShdw blurRad="38100" dist="38100" dir="2700000" algn="tl">
                    <a:srgbClr val="000000">
                      <a:alpha val="43137"/>
                    </a:srgbClr>
                  </a:outerShdw>
                </a:effectLst>
              </a:rPr>
              <a:t>15:26  </a:t>
            </a:r>
            <a:r>
              <a:rPr lang="en-US" b="1" dirty="0" smtClean="0">
                <a:solidFill>
                  <a:schemeClr val="tx1"/>
                </a:solidFill>
                <a:effectLst>
                  <a:outerShdw blurRad="38100" dist="38100" dir="2700000" algn="tl">
                    <a:srgbClr val="000000">
                      <a:alpha val="43137"/>
                    </a:srgbClr>
                  </a:outerShdw>
                </a:effectLst>
              </a:rPr>
              <a:t>He convinces us that Jesus is who He says: John 15:26</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6096000" y="381000"/>
            <a:ext cx="3048000" cy="60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smtClean="0">
                <a:ln>
                  <a:solidFill>
                    <a:sysClr val="windowText" lastClr="000000"/>
                  </a:solidFill>
                </a:ln>
                <a:solidFill>
                  <a:srgbClr val="C00000"/>
                </a:solidFill>
                <a:effectLst>
                  <a:outerShdw blurRad="38100" dist="38100" dir="2700000" algn="tl">
                    <a:srgbClr val="000000">
                      <a:alpha val="43137"/>
                    </a:srgbClr>
                  </a:outerShdw>
                </a:effectLst>
                <a:latin typeface="Harrington" pitchFamily="82" charset="0"/>
              </a:rPr>
              <a:t>Teachers:</a:t>
            </a:r>
          </a:p>
          <a:p>
            <a:pPr algn="ctr"/>
            <a:endParaRPr lang="en-US" sz="4800" b="1" dirty="0">
              <a:ln>
                <a:solidFill>
                  <a:sysClr val="windowText" lastClr="000000"/>
                </a:solidFill>
              </a:ln>
              <a:solidFill>
                <a:srgbClr val="C00000"/>
              </a:solidFill>
              <a:effectLst>
                <a:outerShdw blurRad="38100" dist="38100" dir="2700000" algn="tl">
                  <a:srgbClr val="000000">
                    <a:alpha val="43137"/>
                  </a:srgbClr>
                </a:outerShdw>
              </a:effectLst>
              <a:latin typeface="Harrington" pitchFamily="82" charset="0"/>
            </a:endParaRPr>
          </a:p>
          <a:p>
            <a:pPr algn="ctr"/>
            <a:r>
              <a:rPr lang="en-US" sz="4800" b="1" dirty="0" smtClean="0">
                <a:ln>
                  <a:solidFill>
                    <a:sysClr val="windowText" lastClr="000000"/>
                  </a:solidFill>
                </a:ln>
                <a:solidFill>
                  <a:srgbClr val="C00000"/>
                </a:solidFill>
                <a:effectLst>
                  <a:outerShdw blurRad="38100" dist="38100" dir="2700000" algn="tl">
                    <a:srgbClr val="000000">
                      <a:alpha val="43137"/>
                    </a:srgbClr>
                  </a:outerShdw>
                </a:effectLst>
                <a:latin typeface="Harrington" pitchFamily="82" charset="0"/>
              </a:rPr>
              <a:t>Dr. Johnnie Achord</a:t>
            </a:r>
          </a:p>
          <a:p>
            <a:pPr algn="ctr"/>
            <a:r>
              <a:rPr lang="en-US" sz="4800" b="1" dirty="0" smtClean="0">
                <a:ln>
                  <a:solidFill>
                    <a:sysClr val="windowText" lastClr="000000"/>
                  </a:solidFill>
                </a:ln>
                <a:solidFill>
                  <a:srgbClr val="C00000"/>
                </a:solidFill>
                <a:effectLst>
                  <a:outerShdw blurRad="38100" dist="38100" dir="2700000" algn="tl">
                    <a:srgbClr val="000000">
                      <a:alpha val="43137"/>
                    </a:srgbClr>
                  </a:outerShdw>
                </a:effectLst>
                <a:latin typeface="Harrington" pitchFamily="82" charset="0"/>
              </a:rPr>
              <a:t>&amp;</a:t>
            </a:r>
          </a:p>
          <a:p>
            <a:pPr algn="ctr"/>
            <a:r>
              <a:rPr lang="en-US" sz="4800" b="1" dirty="0" smtClean="0">
                <a:ln>
                  <a:solidFill>
                    <a:sysClr val="windowText" lastClr="000000"/>
                  </a:solidFill>
                </a:ln>
                <a:solidFill>
                  <a:srgbClr val="C00000"/>
                </a:solidFill>
                <a:effectLst>
                  <a:outerShdw blurRad="38100" dist="38100" dir="2700000" algn="tl">
                    <a:srgbClr val="000000">
                      <a:alpha val="43137"/>
                    </a:srgbClr>
                  </a:outerShdw>
                </a:effectLst>
                <a:latin typeface="Harrington" pitchFamily="82" charset="0"/>
              </a:rPr>
              <a:t>Shulan Achord</a:t>
            </a:r>
            <a:endParaRPr lang="en-US" sz="4800" b="1" dirty="0">
              <a:ln>
                <a:solidFill>
                  <a:sysClr val="windowText" lastClr="000000"/>
                </a:solidFill>
              </a:ln>
              <a:solidFill>
                <a:srgbClr val="C00000"/>
              </a:solidFill>
              <a:effectLst>
                <a:outerShdw blurRad="38100" dist="38100" dir="2700000" algn="tl">
                  <a:srgbClr val="000000">
                    <a:alpha val="43137"/>
                  </a:srgbClr>
                </a:outerShdw>
              </a:effectLst>
              <a:latin typeface="Harrington" pitchFamily="82" charset="0"/>
            </a:endParaRPr>
          </a:p>
        </p:txBody>
      </p:sp>
      <p:pic>
        <p:nvPicPr>
          <p:cNvPr id="4" name="Picture 3" descr="S6300156.jpg"/>
          <p:cNvPicPr>
            <a:picLocks noChangeAspect="1"/>
          </p:cNvPicPr>
          <p:nvPr/>
        </p:nvPicPr>
        <p:blipFill>
          <a:blip r:embed="rId3" cstate="print"/>
          <a:stretch>
            <a:fillRect/>
          </a:stretch>
        </p:blipFill>
        <p:spPr>
          <a:xfrm>
            <a:off x="0" y="0"/>
            <a:ext cx="6065044" cy="685800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Rectangle 1"/>
          <p:cNvSpPr/>
          <p:nvPr/>
        </p:nvSpPr>
        <p:spPr>
          <a:xfrm>
            <a:off x="76200" y="152400"/>
            <a:ext cx="8991600" cy="1524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祂起初也参与了创造</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创</a:t>
            </a:r>
            <a:r>
              <a:rPr lang="en-US" altLang="zh-CN" sz="4400" b="1" dirty="0" smtClean="0">
                <a:solidFill>
                  <a:schemeClr val="tx1"/>
                </a:solidFill>
                <a:effectLst>
                  <a:outerShdw blurRad="38100" dist="38100" dir="2700000" algn="tl">
                    <a:srgbClr val="000000">
                      <a:alpha val="43137"/>
                    </a:srgbClr>
                  </a:outerShdw>
                </a:effectLst>
              </a:rPr>
              <a:t>1:2</a:t>
            </a:r>
            <a:r>
              <a:rPr lang="en-US" b="1" dirty="0" smtClean="0">
                <a:solidFill>
                  <a:schemeClr val="tx1"/>
                </a:solidFill>
                <a:effectLst>
                  <a:outerShdw blurRad="38100" dist="38100" dir="2700000" algn="tl">
                    <a:srgbClr val="000000">
                      <a:alpha val="43137"/>
                    </a:srgbClr>
                  </a:outerShdw>
                </a:effectLst>
              </a:rPr>
              <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	He played a part in Creation, Gen 1:2 </a:t>
            </a:r>
            <a:endParaRPr lang="en-US" b="1"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6200" y="1828800"/>
            <a:ext cx="8991600" cy="1524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祂给相信的人一个新的生命</a:t>
            </a:r>
            <a:r>
              <a:rPr lang="en-US" altLang="zh-CN" sz="3600" b="1" dirty="0" smtClean="0">
                <a:solidFill>
                  <a:schemeClr val="tx1"/>
                </a:solidFill>
                <a:effectLst>
                  <a:outerShdw blurRad="38100" dist="38100" dir="2700000" algn="tl">
                    <a:srgbClr val="000000">
                      <a:alpha val="43137"/>
                    </a:srgbClr>
                  </a:outerShdw>
                </a:effectLst>
              </a:rPr>
              <a:t>:</a:t>
            </a:r>
            <a:r>
              <a:rPr lang="zh-CN" altLang="en-US" sz="3600" b="1" dirty="0" smtClean="0">
                <a:solidFill>
                  <a:schemeClr val="tx1"/>
                </a:solidFill>
                <a:effectLst>
                  <a:outerShdw blurRad="38100" dist="38100" dir="2700000" algn="tl">
                    <a:srgbClr val="000000">
                      <a:alpha val="43137"/>
                    </a:srgbClr>
                  </a:outerShdw>
                </a:effectLst>
              </a:rPr>
              <a:t>约</a:t>
            </a:r>
            <a:r>
              <a:rPr lang="en-US" altLang="zh-CN" sz="3600" b="1" dirty="0" smtClean="0">
                <a:solidFill>
                  <a:schemeClr val="tx1"/>
                </a:solidFill>
                <a:effectLst>
                  <a:outerShdw blurRad="38100" dist="38100" dir="2700000" algn="tl">
                    <a:srgbClr val="000000">
                      <a:alpha val="43137"/>
                    </a:srgbClr>
                  </a:outerShdw>
                </a:effectLst>
              </a:rPr>
              <a:t>6:63</a:t>
            </a:r>
            <a:r>
              <a:rPr lang="en-US" b="1" dirty="0" smtClean="0">
                <a:solidFill>
                  <a:schemeClr val="tx1"/>
                </a:solidFill>
                <a:effectLst>
                  <a:outerShdw blurRad="38100" dist="38100" dir="2700000" algn="tl">
                    <a:srgbClr val="000000">
                      <a:alpha val="43137"/>
                    </a:srgbClr>
                  </a:outerShdw>
                </a:effectLst>
              </a:rPr>
              <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	He gives a new life to believers: John 6:63</a:t>
            </a:r>
            <a:endParaRPr lang="en-US"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76200" y="3505200"/>
            <a:ext cx="8991600" cy="152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祂使我们成为圣洁</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彼前</a:t>
            </a:r>
            <a:r>
              <a:rPr lang="en-US" altLang="zh-CN" sz="4400" b="1" dirty="0" smtClean="0">
                <a:solidFill>
                  <a:schemeClr val="tx1"/>
                </a:solidFill>
                <a:effectLst>
                  <a:outerShdw blurRad="38100" dist="38100" dir="2700000" algn="tl">
                    <a:srgbClr val="000000">
                      <a:alpha val="43137"/>
                    </a:srgbClr>
                  </a:outerShdw>
                </a:effectLst>
              </a:rPr>
              <a:t>1:2</a:t>
            </a:r>
            <a:r>
              <a:rPr lang="en-US" b="1" dirty="0" smtClean="0">
                <a:solidFill>
                  <a:schemeClr val="tx1"/>
                </a:solidFill>
                <a:effectLst>
                  <a:outerShdw blurRad="38100" dist="38100" dir="2700000" algn="tl">
                    <a:srgbClr val="000000">
                      <a:alpha val="43137"/>
                    </a:srgbClr>
                  </a:outerShdw>
                </a:effectLst>
              </a:rPr>
              <a:t/>
            </a:r>
            <a:br>
              <a:rPr lang="en-US"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	He makes us holy:  I Peter 1:2 </a:t>
            </a:r>
            <a:endParaRPr lang="en-US"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76200" y="5181600"/>
            <a:ext cx="89916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祂给我们盖上印记</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等候得赎的日</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子</a:t>
            </a:r>
            <a:r>
              <a:rPr lang="en-US" altLang="zh-CN" sz="4400" b="1" dirty="0" smtClean="0">
                <a:solidFill>
                  <a:schemeClr val="tx1"/>
                </a:solidFill>
                <a:effectLst>
                  <a:outerShdw blurRad="38100" dist="38100" dir="2700000" algn="tl">
                    <a:srgbClr val="000000">
                      <a:alpha val="43137"/>
                    </a:srgbClr>
                  </a:outerShdw>
                </a:effectLst>
              </a:rPr>
              <a:t>:</a:t>
            </a:r>
            <a:r>
              <a:rPr lang="zh-CN" altLang="en-US" sz="3600" b="1" dirty="0" smtClean="0">
                <a:solidFill>
                  <a:schemeClr val="tx1"/>
                </a:solidFill>
                <a:effectLst>
                  <a:outerShdw blurRad="38100" dist="38100" dir="2700000" algn="tl">
                    <a:srgbClr val="000000">
                      <a:alpha val="43137"/>
                    </a:srgbClr>
                  </a:outerShdw>
                </a:effectLst>
              </a:rPr>
              <a:t>弗</a:t>
            </a:r>
            <a:r>
              <a:rPr lang="en-US" altLang="zh-CN" sz="3600" b="1" dirty="0" smtClean="0">
                <a:solidFill>
                  <a:schemeClr val="tx1"/>
                </a:solidFill>
                <a:effectLst>
                  <a:outerShdw blurRad="38100" dist="38100" dir="2700000" algn="tl">
                    <a:srgbClr val="000000">
                      <a:alpha val="43137"/>
                    </a:srgbClr>
                  </a:outerShdw>
                </a:effectLst>
              </a:rPr>
              <a:t>1:13;4:30 </a:t>
            </a:r>
            <a:r>
              <a:rPr lang="en-US" b="1" dirty="0" smtClean="0">
                <a:solidFill>
                  <a:schemeClr val="tx1"/>
                </a:solidFill>
                <a:effectLst>
                  <a:outerShdw blurRad="38100" dist="38100" dir="2700000" algn="tl">
                    <a:srgbClr val="000000">
                      <a:alpha val="43137"/>
                    </a:srgbClr>
                  </a:outerShdw>
                </a:effectLst>
              </a:rPr>
              <a:t>He puts a seal on us to preserve us: Eph. 1:13; 4:30 </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Rectangle 1"/>
          <p:cNvSpPr/>
          <p:nvPr/>
        </p:nvSpPr>
        <p:spPr>
          <a:xfrm>
            <a:off x="76200" y="152400"/>
            <a:ext cx="8991600" cy="1524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祂使我们在基督里合一</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林前</a:t>
            </a:r>
            <a:r>
              <a:rPr lang="en-US" altLang="zh-CN" sz="4400" b="1" dirty="0" smtClean="0">
                <a:solidFill>
                  <a:schemeClr val="tx1"/>
                </a:solidFill>
                <a:effectLst>
                  <a:outerShdw blurRad="38100" dist="38100" dir="2700000" algn="tl">
                    <a:srgbClr val="000000">
                      <a:alpha val="43137"/>
                    </a:srgbClr>
                  </a:outerShdw>
                </a:effectLst>
              </a:rPr>
              <a:t>12:13</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unifies Christians in Christ: I Cor. 12:13</a:t>
            </a:r>
            <a:endParaRPr lang="en-US" sz="2000" b="1"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6200" y="1828800"/>
            <a:ext cx="8991600" cy="1524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祂使我们成为神的孩子</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罗</a:t>
            </a:r>
            <a:r>
              <a:rPr lang="en-US" altLang="zh-CN" sz="4400" b="1" dirty="0" smtClean="0">
                <a:solidFill>
                  <a:schemeClr val="tx1"/>
                </a:solidFill>
                <a:effectLst>
                  <a:outerShdw blurRad="38100" dist="38100" dir="2700000" algn="tl">
                    <a:srgbClr val="000000">
                      <a:alpha val="43137"/>
                    </a:srgbClr>
                  </a:outerShdw>
                </a:effectLst>
              </a:rPr>
              <a:t>8:15</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adopt us as children of God: Rom. 8:15 </a:t>
            </a:r>
            <a:endParaRPr lang="en-US" sz="2000"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76200" y="3505200"/>
            <a:ext cx="8991600" cy="152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祂叫耶稣从死里复活 </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罗</a:t>
            </a:r>
            <a:r>
              <a:rPr lang="en-US" altLang="zh-CN" sz="4400" b="1" dirty="0" smtClean="0">
                <a:solidFill>
                  <a:schemeClr val="tx1"/>
                </a:solidFill>
                <a:effectLst>
                  <a:outerShdw blurRad="38100" dist="38100" dir="2700000" algn="tl">
                    <a:srgbClr val="000000">
                      <a:alpha val="43137"/>
                    </a:srgbClr>
                  </a:outerShdw>
                </a:effectLst>
              </a:rPr>
              <a:t>8:11</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raised Jesus from the dead: Rom. 8:11</a:t>
            </a:r>
            <a:endParaRPr lang="en-US" sz="2000"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76200" y="5181600"/>
            <a:ext cx="89916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4000" b="1" dirty="0" smtClean="0">
                <a:solidFill>
                  <a:schemeClr val="tx1"/>
                </a:solidFill>
                <a:effectLst>
                  <a:outerShdw blurRad="38100" dist="38100" dir="2700000" algn="tl">
                    <a:srgbClr val="000000">
                      <a:alpha val="43137"/>
                    </a:srgbClr>
                  </a:outerShdw>
                </a:effectLst>
              </a:rPr>
              <a:t> * </a:t>
            </a:r>
            <a:r>
              <a:rPr lang="zh-CN" altLang="en-US" sz="4000" b="1" dirty="0" smtClean="0">
                <a:solidFill>
                  <a:schemeClr val="tx1"/>
                </a:solidFill>
                <a:effectLst>
                  <a:outerShdw blurRad="38100" dist="38100" dir="2700000" algn="tl">
                    <a:srgbClr val="000000">
                      <a:alpha val="43137"/>
                    </a:srgbClr>
                  </a:outerShdw>
                </a:effectLst>
              </a:rPr>
              <a:t>祂给我们信心的保证</a:t>
            </a:r>
            <a:r>
              <a:rPr lang="en-US" altLang="zh-CN" sz="4000" b="1" dirty="0" smtClean="0">
                <a:solidFill>
                  <a:schemeClr val="tx1"/>
                </a:solidFill>
                <a:effectLst>
                  <a:outerShdw blurRad="38100" dist="38100" dir="2700000" algn="tl">
                    <a:srgbClr val="000000">
                      <a:alpha val="43137"/>
                    </a:srgbClr>
                  </a:outerShdw>
                </a:effectLst>
              </a:rPr>
              <a:t> :</a:t>
            </a:r>
            <a:r>
              <a:rPr lang="zh-CN" altLang="en-US" sz="4000" b="1" dirty="0" smtClean="0">
                <a:solidFill>
                  <a:schemeClr val="tx1"/>
                </a:solidFill>
                <a:effectLst>
                  <a:outerShdw blurRad="38100" dist="38100" dir="2700000" algn="tl">
                    <a:srgbClr val="000000">
                      <a:alpha val="43137"/>
                    </a:srgbClr>
                  </a:outerShdw>
                </a:effectLst>
              </a:rPr>
              <a:t>罗</a:t>
            </a:r>
            <a:r>
              <a:rPr lang="en-US" altLang="zh-CN" sz="4000" b="1" dirty="0" smtClean="0">
                <a:solidFill>
                  <a:schemeClr val="tx1"/>
                </a:solidFill>
                <a:effectLst>
                  <a:outerShdw blurRad="38100" dist="38100" dir="2700000" algn="tl">
                    <a:srgbClr val="000000">
                      <a:alpha val="43137"/>
                    </a:srgbClr>
                  </a:outerShdw>
                </a:effectLst>
              </a:rPr>
              <a:t>8:16</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gives us assurance of our faith: Rom. 8:16 </a:t>
            </a:r>
            <a:endParaRPr lang="en-US" sz="2000" b="1" dirty="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Rectangle 1"/>
          <p:cNvSpPr/>
          <p:nvPr/>
        </p:nvSpPr>
        <p:spPr>
          <a:xfrm>
            <a:off x="76200" y="152400"/>
            <a:ext cx="8991600" cy="1524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祂洁净我们并宣告我们“无罪”</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林前</a:t>
            </a:r>
            <a:r>
              <a:rPr lang="en-US" altLang="zh-CN" sz="4400" b="1" dirty="0" smtClean="0">
                <a:solidFill>
                  <a:schemeClr val="tx1"/>
                </a:solidFill>
                <a:effectLst>
                  <a:outerShdw blurRad="38100" dist="38100" dir="2700000" algn="tl">
                    <a:srgbClr val="000000">
                      <a:alpha val="43137"/>
                    </a:srgbClr>
                  </a:outerShdw>
                </a:effectLst>
              </a:rPr>
              <a:t>6:11</a:t>
            </a:r>
            <a:r>
              <a:rPr lang="en-US" altLang="zh-CN" sz="2000" b="1" dirty="0" smtClean="0">
                <a:solidFill>
                  <a:schemeClr val="tx1"/>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He washes us and declares us “not guilty”: I Cor. 6:11 </a:t>
            </a:r>
            <a:endParaRPr lang="en-US" sz="2000" b="1"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6200" y="1828800"/>
            <a:ext cx="8991600" cy="1524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祂让我们远离自己的罪</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悔改得生</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命</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徒</a:t>
            </a:r>
            <a:r>
              <a:rPr lang="en-US" altLang="zh-CN" sz="4400" b="1" dirty="0" smtClean="0">
                <a:solidFill>
                  <a:schemeClr val="tx1"/>
                </a:solidFill>
                <a:effectLst>
                  <a:outerShdw blurRad="38100" dist="38100" dir="2700000" algn="tl">
                    <a:srgbClr val="000000">
                      <a:alpha val="43137"/>
                    </a:srgbClr>
                  </a:outerShdw>
                </a:effectLst>
              </a:rPr>
              <a:t>11:15,18</a:t>
            </a:r>
            <a:r>
              <a:rPr lang="en-US" altLang="zh-CN" sz="2000" b="1" dirty="0" smtClean="0">
                <a:solidFill>
                  <a:schemeClr val="tx1"/>
                </a:solidFill>
                <a:effectLst>
                  <a:outerShdw blurRad="38100" dist="38100" dir="2700000" algn="tl">
                    <a:srgbClr val="000000">
                      <a:alpha val="43137"/>
                    </a:srgbClr>
                  </a:outerShdw>
                </a:effectLst>
              </a:rPr>
              <a:t> </a:t>
            </a:r>
            <a:r>
              <a:rPr lang="en-US" sz="2000" b="1" spc="-150" dirty="0" smtClean="0">
                <a:solidFill>
                  <a:schemeClr val="tx1"/>
                </a:solidFill>
                <a:effectLst>
                  <a:outerShdw blurRad="38100" dist="38100" dir="2700000" algn="tl">
                    <a:srgbClr val="000000">
                      <a:alpha val="43137"/>
                    </a:srgbClr>
                  </a:outerShdw>
                </a:effectLst>
              </a:rPr>
              <a:t>He puts in our hearts to turn from sin: Acts 11:1- 18</a:t>
            </a:r>
            <a:endParaRPr lang="en-US" sz="2000" b="1" spc="-150"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76200" y="3505200"/>
            <a:ext cx="8991600" cy="152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祂赐给我们强大的信心</a:t>
            </a:r>
            <a:r>
              <a:rPr lang="en-US" altLang="zh-CN" sz="4400" b="1" dirty="0" smtClean="0">
                <a:solidFill>
                  <a:schemeClr val="tx1"/>
                </a:solidFill>
                <a:effectLst>
                  <a:outerShdw blurRad="38100" dist="38100" dir="2700000" algn="tl">
                    <a:srgbClr val="000000">
                      <a:alpha val="43137"/>
                    </a:srgbClr>
                  </a:outerShdw>
                </a:effectLst>
              </a:rPr>
              <a:t>:</a:t>
            </a:r>
            <a:r>
              <a:rPr lang="zh-CN" altLang="en-US" sz="4400" b="1" dirty="0" smtClean="0">
                <a:solidFill>
                  <a:schemeClr val="tx1"/>
                </a:solidFill>
                <a:effectLst>
                  <a:outerShdw blurRad="38100" dist="38100" dir="2700000" algn="tl">
                    <a:srgbClr val="000000">
                      <a:alpha val="43137"/>
                    </a:srgbClr>
                  </a:outerShdw>
                </a:effectLst>
              </a:rPr>
              <a:t>林前</a:t>
            </a:r>
            <a:r>
              <a:rPr lang="en-US" altLang="zh-CN" sz="4400" b="1" dirty="0" smtClean="0">
                <a:solidFill>
                  <a:schemeClr val="tx1"/>
                </a:solidFill>
                <a:effectLst>
                  <a:outerShdw blurRad="38100" dist="38100" dir="2700000" algn="tl">
                    <a:srgbClr val="000000">
                      <a:alpha val="43137"/>
                    </a:srgbClr>
                  </a:outerShdw>
                </a:effectLst>
              </a:rPr>
              <a:t>	2:9,12;12:3</a:t>
            </a:r>
            <a:r>
              <a:rPr lang="en-US" altLang="zh-CN" sz="2000" b="1" dirty="0" smtClean="0">
                <a:solidFill>
                  <a:schemeClr val="tx1"/>
                </a:solidFill>
                <a:effectLst>
                  <a:outerShdw blurRad="38100" dist="38100" dir="2700000" algn="tl">
                    <a:srgbClr val="000000">
                      <a:alpha val="43137"/>
                    </a:srgbClr>
                  </a:outerShdw>
                </a:effectLst>
              </a:rPr>
              <a:t>       </a:t>
            </a:r>
            <a:r>
              <a:rPr lang="en-US" sz="2000" b="1" dirty="0" smtClean="0">
                <a:solidFill>
                  <a:schemeClr val="tx1"/>
                </a:solidFill>
                <a:effectLst>
                  <a:outerShdw blurRad="38100" dist="38100" dir="2700000" algn="tl">
                    <a:srgbClr val="000000">
                      <a:alpha val="43137"/>
                    </a:srgbClr>
                  </a:outerShdw>
                </a:effectLst>
              </a:rPr>
              <a:t>He gives us greater faith: I Cor. 2:9, 12; 12:3</a:t>
            </a:r>
            <a:endParaRPr lang="en-US" sz="2000"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76200" y="5181600"/>
            <a:ext cx="89916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祂赐给我们新的态度</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加</a:t>
            </a:r>
            <a:r>
              <a:rPr lang="en-US" altLang="zh-CN" sz="4400" b="1" dirty="0" smtClean="0">
                <a:solidFill>
                  <a:schemeClr val="tx1"/>
                </a:solidFill>
                <a:effectLst>
                  <a:outerShdw blurRad="38100" dist="38100" dir="2700000" algn="tl">
                    <a:srgbClr val="000000">
                      <a:alpha val="43137"/>
                    </a:srgbClr>
                  </a:outerShdw>
                </a:effectLst>
              </a:rPr>
              <a:t>5:22-23</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gives us new responses: Gal. 5:22-23 </a:t>
            </a:r>
            <a:endParaRPr lang="en-US" sz="2000" b="1" dirty="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Rectangle 1"/>
          <p:cNvSpPr/>
          <p:nvPr/>
        </p:nvSpPr>
        <p:spPr>
          <a:xfrm>
            <a:off x="76200" y="152400"/>
            <a:ext cx="8991600" cy="1524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祂引导我们每天的生活：罗</a:t>
            </a:r>
            <a:r>
              <a:rPr lang="en-US" altLang="zh-CN" sz="4400" b="1" dirty="0" smtClean="0">
                <a:solidFill>
                  <a:schemeClr val="tx1"/>
                </a:solidFill>
                <a:effectLst>
                  <a:outerShdw blurRad="38100" dist="38100" dir="2700000" algn="tl">
                    <a:srgbClr val="000000">
                      <a:alpha val="43137"/>
                    </a:srgbClr>
                  </a:outerShdw>
                </a:effectLst>
              </a:rPr>
              <a:t>8:14</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leads us in our everyday life: Rom. 8:14</a:t>
            </a:r>
            <a:endParaRPr lang="en-US" sz="2000" b="1" dirty="0">
              <a:solidFill>
                <a:schemeClr val="tx1"/>
              </a:solidFill>
              <a:effectLst>
                <a:outerShdw blurRad="38100" dist="38100" dir="2700000" algn="tl">
                  <a:srgbClr val="000000">
                    <a:alpha val="43137"/>
                  </a:srgbClr>
                </a:outerShdw>
              </a:effectLst>
            </a:endParaRPr>
          </a:p>
        </p:txBody>
      </p:sp>
      <p:sp>
        <p:nvSpPr>
          <p:cNvPr id="3" name="Rectangle 2"/>
          <p:cNvSpPr/>
          <p:nvPr/>
        </p:nvSpPr>
        <p:spPr>
          <a:xfrm>
            <a:off x="76200" y="1828800"/>
            <a:ext cx="8991600" cy="1524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祂行神迹：徒</a:t>
            </a:r>
            <a:r>
              <a:rPr lang="en-US" altLang="zh-CN" sz="4400" b="1" dirty="0" smtClean="0">
                <a:solidFill>
                  <a:schemeClr val="tx1"/>
                </a:solidFill>
                <a:effectLst>
                  <a:outerShdw blurRad="38100" dist="38100" dir="2700000" algn="tl">
                    <a:srgbClr val="000000">
                      <a:alpha val="43137"/>
                    </a:srgbClr>
                  </a:outerShdw>
                </a:effectLst>
              </a:rPr>
              <a:t>8</a:t>
            </a:r>
            <a:r>
              <a:rPr lang="zh-CN" altLang="en-US" sz="4400" b="1" dirty="0" smtClean="0">
                <a:solidFill>
                  <a:schemeClr val="tx1"/>
                </a:solidFill>
                <a:effectLst>
                  <a:outerShdw blurRad="38100" dist="38100" dir="2700000" algn="tl">
                    <a:srgbClr val="000000">
                      <a:alpha val="43137"/>
                    </a:srgbClr>
                  </a:outerShdw>
                </a:effectLst>
              </a:rPr>
              <a:t>：</a:t>
            </a:r>
            <a:r>
              <a:rPr lang="en-US" altLang="zh-CN" sz="4400" b="1" dirty="0" smtClean="0">
                <a:solidFill>
                  <a:schemeClr val="tx1"/>
                </a:solidFill>
                <a:effectLst>
                  <a:outerShdw blurRad="38100" dist="38100" dir="2700000" algn="tl">
                    <a:srgbClr val="000000">
                      <a:alpha val="43137"/>
                    </a:srgbClr>
                  </a:outerShdw>
                </a:effectLst>
              </a:rPr>
              <a:t>39</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performs miracles: Acts 8:39</a:t>
            </a:r>
            <a:endParaRPr lang="en-US" sz="2000"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76200" y="3505200"/>
            <a:ext cx="8991600" cy="1524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祂使童女马利亚怀上耶稣：路</a:t>
            </a:r>
            <a:r>
              <a:rPr lang="en-US" altLang="zh-CN" sz="4400" b="1" dirty="0" smtClean="0">
                <a:solidFill>
                  <a:schemeClr val="tx1"/>
                </a:solidFill>
                <a:effectLst>
                  <a:outerShdw blurRad="38100" dist="38100" dir="2700000" algn="tl">
                    <a:srgbClr val="000000">
                      <a:alpha val="43137"/>
                    </a:srgbClr>
                  </a:outerShdw>
                </a:effectLst>
              </a:rPr>
              <a:t>1</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conceived in Mary to bear Jesus: Luke 1	</a:t>
            </a:r>
            <a:endParaRPr lang="en-US" sz="2000" b="1" dirty="0">
              <a:solidFill>
                <a:schemeClr val="tx1"/>
              </a:solidFill>
              <a:effectLst>
                <a:outerShdw blurRad="38100" dist="38100" dir="2700000" algn="tl">
                  <a:srgbClr val="000000">
                    <a:alpha val="43137"/>
                  </a:srgbClr>
                </a:outerShdw>
              </a:effectLst>
            </a:endParaRPr>
          </a:p>
        </p:txBody>
      </p:sp>
      <p:sp>
        <p:nvSpPr>
          <p:cNvPr id="5" name="Rectangle 4"/>
          <p:cNvSpPr/>
          <p:nvPr/>
        </p:nvSpPr>
        <p:spPr>
          <a:xfrm>
            <a:off x="76200" y="5181600"/>
            <a:ext cx="8991600" cy="1524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4400" b="1" dirty="0" smtClean="0">
                <a:solidFill>
                  <a:schemeClr val="tx1"/>
                </a:solidFill>
                <a:effectLst>
                  <a:outerShdw blurRad="38100" dist="38100" dir="2700000" algn="tl">
                    <a:srgbClr val="000000">
                      <a:alpha val="43137"/>
                    </a:srgbClr>
                  </a:outerShdw>
                </a:effectLst>
              </a:rPr>
              <a:t> * </a:t>
            </a:r>
            <a:r>
              <a:rPr lang="zh-CN" altLang="en-US" sz="4400" b="1" dirty="0" smtClean="0">
                <a:solidFill>
                  <a:schemeClr val="tx1"/>
                </a:solidFill>
                <a:effectLst>
                  <a:outerShdw blurRad="38100" dist="38100" dir="2700000" algn="tl">
                    <a:srgbClr val="000000">
                      <a:alpha val="43137"/>
                    </a:srgbClr>
                  </a:outerShdw>
                </a:effectLst>
              </a:rPr>
              <a:t>祂使得我们认识自己的罪</a:t>
            </a:r>
            <a:r>
              <a:rPr lang="en-US" altLang="zh-CN" sz="4400" b="1" dirty="0" smtClean="0">
                <a:solidFill>
                  <a:schemeClr val="tx1"/>
                </a:solidFill>
                <a:effectLst>
                  <a:outerShdw blurRad="38100" dist="38100" dir="2700000" algn="tl">
                    <a:srgbClr val="000000">
                      <a:alpha val="43137"/>
                    </a:srgbClr>
                  </a:outerShdw>
                </a:effectLst>
              </a:rPr>
              <a:t>: </a:t>
            </a:r>
            <a:r>
              <a:rPr lang="zh-CN" altLang="en-US" sz="4400" b="1" dirty="0" smtClean="0">
                <a:solidFill>
                  <a:schemeClr val="tx1"/>
                </a:solidFill>
                <a:effectLst>
                  <a:outerShdw blurRad="38100" dist="38100" dir="2700000" algn="tl">
                    <a:srgbClr val="000000">
                      <a:alpha val="43137"/>
                    </a:srgbClr>
                  </a:outerShdw>
                </a:effectLst>
              </a:rPr>
              <a:t>约</a:t>
            </a:r>
            <a:r>
              <a:rPr lang="en-US" altLang="zh-CN" sz="4400" b="1" dirty="0" smtClean="0">
                <a:solidFill>
                  <a:schemeClr val="tx1"/>
                </a:solidFill>
                <a:effectLst>
                  <a:outerShdw blurRad="38100" dist="38100" dir="2700000" algn="tl">
                    <a:srgbClr val="000000">
                      <a:alpha val="43137"/>
                    </a:srgbClr>
                  </a:outerShdw>
                </a:effectLst>
              </a:rPr>
              <a:t>16:9</a:t>
            </a:r>
            <a:r>
              <a:rPr lang="en-US" sz="2000" b="1" dirty="0" smtClean="0">
                <a:solidFill>
                  <a:schemeClr val="tx1"/>
                </a:solidFill>
                <a:effectLst>
                  <a:outerShdw blurRad="38100" dist="38100" dir="2700000" algn="tl">
                    <a:srgbClr val="000000">
                      <a:alpha val="43137"/>
                    </a:srgbClr>
                  </a:outerShdw>
                </a:effectLst>
              </a:rPr>
              <a:t/>
            </a:r>
            <a:br>
              <a:rPr lang="en-US" sz="2000" b="1" dirty="0" smtClean="0">
                <a:solidFill>
                  <a:schemeClr val="tx1"/>
                </a:solidFill>
                <a:effectLst>
                  <a:outerShdw blurRad="38100" dist="38100" dir="2700000" algn="tl">
                    <a:srgbClr val="000000">
                      <a:alpha val="43137"/>
                    </a:srgbClr>
                  </a:outerShdw>
                </a:effectLst>
              </a:rPr>
            </a:br>
            <a:r>
              <a:rPr lang="en-US" sz="2000" b="1" dirty="0" smtClean="0">
                <a:solidFill>
                  <a:schemeClr val="tx1"/>
                </a:solidFill>
                <a:effectLst>
                  <a:outerShdw blurRad="38100" dist="38100" dir="2700000" algn="tl">
                    <a:srgbClr val="000000">
                      <a:alpha val="43137"/>
                    </a:srgbClr>
                  </a:outerShdw>
                </a:effectLst>
              </a:rPr>
              <a:t>	 He convicts us of our sin: John 16:9	</a:t>
            </a:r>
            <a:endParaRPr lang="en-US" sz="2000" b="1" dirty="0">
              <a:solidFill>
                <a:schemeClr val="tx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圣灵的果子</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FRUIT</a:t>
            </a:r>
            <a:r>
              <a:rPr kumimoji="0" lang="en-US" sz="2600" i="0" u="none" strike="noStrike" kern="1200" normalizeH="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66800"/>
          </a:xfrm>
        </p:spPr>
        <p:style>
          <a:lnRef idx="0">
            <a:schemeClr val="dk1"/>
          </a:lnRef>
          <a:fillRef idx="3">
            <a:schemeClr val="dk1"/>
          </a:fillRef>
          <a:effectRef idx="3">
            <a:schemeClr val="dk1"/>
          </a:effectRef>
          <a:fontRef idx="minor">
            <a:schemeClr val="lt1"/>
          </a:fontRef>
        </p:style>
        <p:txBody>
          <a:bodyPr>
            <a:normAutofit fontScale="90000"/>
          </a:bodyPr>
          <a:lstStyle/>
          <a:p>
            <a:r>
              <a:rPr lang="zh-CN" altLang="en-US" sz="4900" b="1" dirty="0" smtClean="0">
                <a:ln>
                  <a:solidFill>
                    <a:srgbClr val="FFC000"/>
                  </a:solidFill>
                </a:ln>
                <a:solidFill>
                  <a:srgbClr val="FFFF00"/>
                </a:solidFill>
                <a:effectLst>
                  <a:outerShdw blurRad="38100" dist="38100" dir="2700000" algn="tl">
                    <a:srgbClr val="000000">
                      <a:alpha val="43137"/>
                    </a:srgbClr>
                  </a:outerShdw>
                </a:effectLst>
              </a:rPr>
              <a:t>圣灵的果实</a:t>
            </a:r>
            <a:r>
              <a:rPr lang="en-US" altLang="zh-CN" sz="4900" b="1" dirty="0" smtClean="0">
                <a:ln>
                  <a:solidFill>
                    <a:srgbClr val="FFC000"/>
                  </a:solidFill>
                </a:ln>
                <a:solidFill>
                  <a:srgbClr val="FFFF00"/>
                </a:solidFill>
                <a:effectLst>
                  <a:outerShdw blurRad="38100" dist="38100" dir="2700000" algn="tl">
                    <a:srgbClr val="000000">
                      <a:alpha val="43137"/>
                    </a:srgbClr>
                  </a:outerShdw>
                </a:effectLst>
              </a:rPr>
              <a:t>?  (</a:t>
            </a:r>
            <a:r>
              <a:rPr lang="zh-CN" altLang="en-US" dirty="0" smtClean="0">
                <a:ln>
                  <a:solidFill>
                    <a:srgbClr val="FFC000"/>
                  </a:solidFill>
                </a:ln>
                <a:solidFill>
                  <a:srgbClr val="FFFF00"/>
                </a:solidFill>
              </a:rPr>
              <a:t>加</a:t>
            </a:r>
            <a:r>
              <a:rPr lang="en-US" altLang="zh-CN" dirty="0" smtClean="0">
                <a:ln>
                  <a:solidFill>
                    <a:srgbClr val="FFC000"/>
                  </a:solidFill>
                </a:ln>
                <a:solidFill>
                  <a:srgbClr val="FFFF00"/>
                </a:solidFill>
              </a:rPr>
              <a:t>:22-23)</a:t>
            </a:r>
            <a:r>
              <a:rPr lang="en-US" dirty="0" smtClean="0"/>
              <a:t/>
            </a:r>
            <a:br>
              <a:rPr lang="en-US" dirty="0" smtClean="0"/>
            </a:br>
            <a:r>
              <a:rPr lang="en-US" sz="2200" b="1" dirty="0" smtClean="0"/>
              <a:t>Fruit of the Spirit? (Galatians 5:22-23)</a:t>
            </a:r>
            <a:endParaRPr lang="en-US" sz="2200" b="1" dirty="0"/>
          </a:p>
        </p:txBody>
      </p:sp>
      <p:graphicFrame>
        <p:nvGraphicFramePr>
          <p:cNvPr id="14" name="Diagram 13"/>
          <p:cNvGraphicFramePr/>
          <p:nvPr/>
        </p:nvGraphicFramePr>
        <p:xfrm>
          <a:off x="0" y="1066800"/>
          <a:ext cx="70866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p:cNvSpPr txBox="1"/>
          <p:nvPr/>
        </p:nvSpPr>
        <p:spPr>
          <a:xfrm>
            <a:off x="7262337" y="1066800"/>
            <a:ext cx="1661993" cy="5638800"/>
          </a:xfrm>
          <a:prstGeom prst="rect">
            <a:avLst/>
          </a:prstGeom>
          <a:solidFill>
            <a:srgbClr val="FFFF99"/>
          </a:solidFill>
          <a:ln w="57150"/>
        </p:spPr>
        <p:style>
          <a:lnRef idx="2">
            <a:schemeClr val="accent1"/>
          </a:lnRef>
          <a:fillRef idx="1">
            <a:schemeClr val="lt1"/>
          </a:fillRef>
          <a:effectRef idx="0">
            <a:schemeClr val="accent1"/>
          </a:effectRef>
          <a:fontRef idx="minor">
            <a:schemeClr val="dk1"/>
          </a:fontRef>
        </p:style>
        <p:txBody>
          <a:bodyPr vert="vert" wrap="square"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zh-CN" altLang="en-US" sz="9600" b="1" cap="all" dirty="0" smtClean="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爱</a:t>
            </a:r>
            <a:r>
              <a:rPr lang="en-US"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4800"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(LOVE)</a:t>
            </a:r>
            <a:endParaRPr lang="en-US" sz="4800" cap="all"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fontScale="92500" lnSpcReduction="20000"/>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受圣灵洗</a:t>
            </a:r>
            <a:endParaRPr lang="en-US" altLang="zh-CN"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lang="en-US" altLang="zh-CN"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&amp;</a:t>
            </a: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被圣灵充满</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BAPTISM &amp; FILLING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0"/>
            <a:ext cx="7010400" cy="1066800"/>
          </a:xfrm>
        </p:spPr>
        <p:txBody>
          <a:bodyPr anchor="ctr">
            <a:normAutofit/>
          </a:bodyPr>
          <a:lstStyle/>
          <a:p>
            <a:pPr algn="ctr">
              <a:buNone/>
            </a:pPr>
            <a:r>
              <a:rPr lang="en-US" sz="2000" b="1" dirty="0" smtClean="0">
                <a:effectLst>
                  <a:outerShdw blurRad="38100" dist="38100" dir="2700000" algn="tl">
                    <a:srgbClr val="000000">
                      <a:alpha val="43137"/>
                    </a:srgbClr>
                  </a:outerShdw>
                </a:effectLst>
                <a:latin typeface="Century Gothic" pitchFamily="34" charset="0"/>
              </a:rPr>
              <a:t>What is the difference between being BAPTIZED with</a:t>
            </a:r>
          </a:p>
          <a:p>
            <a:pPr algn="ctr">
              <a:buNone/>
            </a:pPr>
            <a:r>
              <a:rPr lang="en-US" sz="2000" b="1" dirty="0" smtClean="0">
                <a:effectLst>
                  <a:outerShdw blurRad="38100" dist="38100" dir="2700000" algn="tl">
                    <a:srgbClr val="000000">
                      <a:alpha val="43137"/>
                    </a:srgbClr>
                  </a:outerShdw>
                </a:effectLst>
                <a:latin typeface="Century Gothic" pitchFamily="34" charset="0"/>
              </a:rPr>
              <a:t> the SPIRIT and being FILLED with the SPIRIT?</a:t>
            </a:r>
            <a:endParaRPr lang="en-US" sz="2000" b="1" dirty="0">
              <a:effectLst>
                <a:outerShdw blurRad="38100" dist="38100" dir="2700000" algn="tl">
                  <a:srgbClr val="000000">
                    <a:alpha val="43137"/>
                  </a:srgbClr>
                </a:outerShdw>
              </a:effectLst>
              <a:latin typeface="Century Gothic" pitchFamily="34" charset="0"/>
            </a:endParaRPr>
          </a:p>
        </p:txBody>
      </p:sp>
      <p:sp>
        <p:nvSpPr>
          <p:cNvPr id="5" name="Title 4"/>
          <p:cNvSpPr>
            <a:spLocks noGrp="1"/>
          </p:cNvSpPr>
          <p:nvPr>
            <p:ph type="title"/>
          </p:nvPr>
        </p:nvSpPr>
        <p:spPr>
          <a:xfrm>
            <a:off x="1066800" y="1143000"/>
            <a:ext cx="7848600" cy="5715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zh-CN" altLang="en-US" sz="9600" b="1" dirty="0" smtClean="0">
                <a:ln>
                  <a:solidFill>
                    <a:schemeClr val="tx1">
                      <a:lumMod val="75000"/>
                      <a:lumOff val="25000"/>
                    </a:schemeClr>
                  </a:solidFill>
                </a:ln>
                <a:solidFill>
                  <a:schemeClr val="accent3"/>
                </a:solidFill>
                <a:effectLst>
                  <a:outerShdw blurRad="38100" dist="38100" dir="2700000" algn="tl">
                    <a:srgbClr val="000000">
                      <a:alpha val="43137"/>
                    </a:srgbClr>
                  </a:outerShdw>
                </a:effectLst>
              </a:rPr>
              <a:t>受圣灵的洗和被圣灵充满之间有什么区别</a:t>
            </a:r>
            <a:r>
              <a:rPr lang="en-US" altLang="zh-CN" sz="9600" b="1" dirty="0" smtClean="0">
                <a:ln>
                  <a:solidFill>
                    <a:schemeClr val="tx1">
                      <a:lumMod val="75000"/>
                      <a:lumOff val="25000"/>
                    </a:schemeClr>
                  </a:solidFill>
                </a:ln>
                <a:solidFill>
                  <a:schemeClr val="accent3"/>
                </a:solidFill>
                <a:effectLst>
                  <a:outerShdw blurRad="38100" dist="38100" dir="2700000" algn="tl">
                    <a:srgbClr val="000000">
                      <a:alpha val="43137"/>
                    </a:srgbClr>
                  </a:outerShdw>
                </a:effectLst>
              </a:rPr>
              <a:t>?</a:t>
            </a:r>
            <a:endParaRPr lang="en-US" sz="9600" b="1" dirty="0">
              <a:ln>
                <a:solidFill>
                  <a:schemeClr val="tx1">
                    <a:lumMod val="75000"/>
                    <a:lumOff val="25000"/>
                  </a:schemeClr>
                </a:solidFill>
              </a:ln>
              <a:solidFill>
                <a:schemeClr val="accent3"/>
              </a:solidFill>
              <a:effectLst>
                <a:outerShdw blurRad="38100" dist="38100" dir="2700000" algn="tl">
                  <a:srgbClr val="000000">
                    <a:alpha val="43137"/>
                  </a:srgbClr>
                </a:outerShdw>
              </a:effectLst>
            </a:endParaRPr>
          </a:p>
        </p:txBody>
      </p:sp>
      <p:pic>
        <p:nvPicPr>
          <p:cNvPr id="7" name="Picture 8" descr="http://vultus.stblogs.org/Cathedra-HolySpirit%202.jpg"/>
          <p:cNvPicPr>
            <a:picLocks noChangeAspect="1" noChangeArrowheads="1"/>
          </p:cNvPicPr>
          <p:nvPr/>
        </p:nvPicPr>
        <p:blipFill>
          <a:blip r:embed="rId3" cstate="print"/>
          <a:srcRect/>
          <a:stretch>
            <a:fillRect/>
          </a:stretch>
        </p:blipFill>
        <p:spPr bwMode="auto">
          <a:xfrm>
            <a:off x="0" y="0"/>
            <a:ext cx="2209800" cy="1066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7010400" cy="1447800"/>
          </a:xfrm>
          <a:noFill/>
          <a:ln>
            <a:noFill/>
          </a:ln>
        </p:spPr>
        <p:style>
          <a:lnRef idx="0">
            <a:schemeClr val="accent6"/>
          </a:lnRef>
          <a:fillRef idx="3">
            <a:schemeClr val="accent6"/>
          </a:fillRef>
          <a:effectRef idx="3">
            <a:schemeClr val="accent6"/>
          </a:effectRef>
          <a:fontRef idx="minor">
            <a:schemeClr val="lt1"/>
          </a:fontRef>
        </p:style>
        <p:txBody>
          <a:bodyPr>
            <a:normAutofit fontScale="90000"/>
          </a:bodyPr>
          <a:lstStyle/>
          <a:p>
            <a:r>
              <a:rPr lang="zh-CN" altLang="en-US" sz="8900" b="1" dirty="0" smtClean="0">
                <a:ln w="3175" cmpd="sng">
                  <a:solidFill>
                    <a:schemeClr val="tx1"/>
                  </a:solidFill>
                  <a:prstDash val="solid"/>
                </a:ln>
                <a:solidFill>
                  <a:srgbClr val="FFFFFF"/>
                </a:solidFill>
                <a:effectLst>
                  <a:outerShdw blurRad="63500" dir="3600000" algn="tl" rotWithShape="0">
                    <a:srgbClr val="000000">
                      <a:alpha val="70000"/>
                    </a:srgbClr>
                  </a:outerShdw>
                </a:effectLst>
              </a:rPr>
              <a:t>受圣灵的洗</a:t>
            </a:r>
            <a:r>
              <a:rPr lang="en-US" dirty="0" smtClean="0">
                <a:ln w="3175">
                  <a:solidFill>
                    <a:schemeClr val="tx1"/>
                  </a:solidFill>
                </a:ln>
              </a:rPr>
              <a:t/>
            </a:r>
            <a:br>
              <a:rPr lang="en-US" dirty="0" smtClean="0">
                <a:ln w="3175">
                  <a:solidFill>
                    <a:schemeClr val="tx1"/>
                  </a:solidFill>
                </a:ln>
              </a:rPr>
            </a:br>
            <a:r>
              <a:rPr lang="en-US" sz="2700" dirty="0" smtClean="0"/>
              <a:t>Baptized with the Holy Spirit</a:t>
            </a:r>
            <a:endParaRPr lang="en-US" sz="2700" dirty="0"/>
          </a:p>
        </p:txBody>
      </p:sp>
      <p:sp>
        <p:nvSpPr>
          <p:cNvPr id="3" name="Content Placeholder 2"/>
          <p:cNvSpPr>
            <a:spLocks noGrp="1"/>
          </p:cNvSpPr>
          <p:nvPr>
            <p:ph idx="1"/>
          </p:nvPr>
        </p:nvSpPr>
        <p:spPr>
          <a:xfrm>
            <a:off x="914400" y="6019800"/>
            <a:ext cx="8229600" cy="838200"/>
          </a:xfrm>
        </p:spPr>
        <p:txBody>
          <a:bodyPr>
            <a:noAutofit/>
          </a:bodyPr>
          <a:lstStyle/>
          <a:p>
            <a:pPr algn="ctr">
              <a:buNone/>
            </a:pPr>
            <a:r>
              <a:rPr lang="en-US" sz="2400" b="1" spc="-150" dirty="0" smtClean="0">
                <a:effectLst>
                  <a:outerShdw blurRad="38100" dist="38100" dir="2700000" algn="tl">
                    <a:srgbClr val="000000">
                      <a:alpha val="43137"/>
                    </a:srgbClr>
                  </a:outerShdw>
                </a:effectLst>
              </a:rPr>
              <a:t>The moment you surrender your life to Jesus, the Holy Spirit moves in and makes your body His new temple. This is the Baptism of the Holy Spirit.</a:t>
            </a:r>
            <a:endParaRPr lang="en-US" sz="2400" b="1" spc="-150" dirty="0">
              <a:effectLst>
                <a:outerShdw blurRad="38100" dist="38100" dir="2700000" algn="tl">
                  <a:srgbClr val="000000">
                    <a:alpha val="43137"/>
                  </a:srgbClr>
                </a:outerShdw>
              </a:effectLst>
            </a:endParaRPr>
          </a:p>
        </p:txBody>
      </p:sp>
      <p:pic>
        <p:nvPicPr>
          <p:cNvPr id="40968" name="Picture 8" descr="http://vultus.stblogs.org/Cathedra-HolySpirit%202.jpg"/>
          <p:cNvPicPr>
            <a:picLocks noChangeAspect="1" noChangeArrowheads="1"/>
          </p:cNvPicPr>
          <p:nvPr/>
        </p:nvPicPr>
        <p:blipFill>
          <a:blip r:embed="rId3" cstate="print"/>
          <a:srcRect/>
          <a:stretch>
            <a:fillRect/>
          </a:stretch>
        </p:blipFill>
        <p:spPr bwMode="auto">
          <a:xfrm>
            <a:off x="0" y="0"/>
            <a:ext cx="2209800" cy="1066800"/>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990600" y="1828800"/>
            <a:ext cx="8153400" cy="3886200"/>
          </a:xfrm>
          <a:prstGeom prst="rect">
            <a:avLst/>
          </a:prstGeom>
        </p:spPr>
        <p:txBody>
          <a:bodyPr vert="horz" lIns="91440" tIns="45720" rIns="91440" bIns="45720" rtlCol="0">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60325" marR="0" lvl="0" indent="-60325" algn="l" defTabSz="914400" rtl="0" eaLnBrk="1" fontAlgn="auto" latinLnBrk="0" hangingPunct="1">
              <a:lnSpc>
                <a:spcPct val="100000"/>
              </a:lnSpc>
              <a:spcBef>
                <a:spcPct val="20000"/>
              </a:spcBef>
              <a:spcAft>
                <a:spcPts val="0"/>
              </a:spcAft>
              <a:buClrTx/>
              <a:buSzTx/>
              <a:tabLst/>
              <a:defRPr/>
            </a:pPr>
            <a:r>
              <a:rPr kumimoji="0" lang="zh-CN" altLang="en-US"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在你将生命交给耶稣掌管的那一刻</a:t>
            </a:r>
            <a:r>
              <a:rPr kumimoji="0" lang="en-US" altLang="zh-CN"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a:t>
            </a:r>
            <a:r>
              <a:rPr kumimoji="0" lang="zh-CN" altLang="en-US"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圣灵就内住</a:t>
            </a:r>
            <a:r>
              <a:rPr kumimoji="0" lang="en-US" altLang="zh-CN"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a:t>
            </a:r>
            <a:r>
              <a:rPr kumimoji="0" lang="zh-CN" altLang="en-US"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你的身体成为圣灵的殿</a:t>
            </a:r>
            <a:r>
              <a:rPr kumimoji="0" lang="en-US" altLang="zh-CN"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 </a:t>
            </a:r>
            <a:r>
              <a:rPr kumimoji="0" lang="zh-CN" altLang="en-US"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这就叫做受圣灵的洗</a:t>
            </a:r>
            <a:r>
              <a:rPr kumimoji="0" lang="en-US" altLang="zh-CN" sz="6000" b="1" i="0" u="none" strike="noStrike" kern="1200" normalizeH="0" baseline="0" noProof="0" dirty="0" smtClean="0">
                <a:ln>
                  <a:solidFill>
                    <a:schemeClr val="tx1"/>
                  </a:solidFill>
                </a:ln>
                <a:solidFill>
                  <a:schemeClr val="accent3"/>
                </a:solidFill>
                <a:effectLst>
                  <a:outerShdw blurRad="38100" dist="38100" dir="2700000" algn="tl">
                    <a:srgbClr val="000000">
                      <a:alpha val="43137"/>
                    </a:srgbClr>
                  </a:outerShdw>
                </a:effectLst>
                <a:uLnTx/>
                <a:uFillTx/>
                <a:latin typeface="+mn-lt"/>
                <a:ea typeface="+mn-ea"/>
                <a:cs typeface="+mn-cs"/>
              </a:rPr>
              <a:t>.</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7010400" cy="1447800"/>
          </a:xfrm>
          <a:noFill/>
          <a:ln>
            <a:noFill/>
          </a:ln>
        </p:spPr>
        <p:style>
          <a:lnRef idx="0">
            <a:schemeClr val="accent6"/>
          </a:lnRef>
          <a:fillRef idx="3">
            <a:schemeClr val="accent6"/>
          </a:fillRef>
          <a:effectRef idx="3">
            <a:schemeClr val="accent6"/>
          </a:effectRef>
          <a:fontRef idx="minor">
            <a:schemeClr val="lt1"/>
          </a:fontRef>
        </p:style>
        <p:txBody>
          <a:bodyPr>
            <a:normAutofit fontScale="90000"/>
          </a:bodyPr>
          <a:lstStyle/>
          <a:p>
            <a:r>
              <a:rPr lang="zh-CN" altLang="en-US" sz="9600" b="1" dirty="0" smtClean="0">
                <a:ln>
                  <a:solidFill>
                    <a:schemeClr val="tx1"/>
                  </a:solidFill>
                </a:ln>
                <a:effectLst>
                  <a:outerShdw blurRad="38100" dist="38100" dir="2700000" algn="tl">
                    <a:srgbClr val="000000">
                      <a:alpha val="43137"/>
                    </a:srgbClr>
                  </a:outerShdw>
                </a:effectLst>
              </a:rPr>
              <a:t>被圣灵充满</a:t>
            </a:r>
            <a:r>
              <a:rPr lang="en-US" b="1" dirty="0" smtClean="0">
                <a:ln w="3175">
                  <a:solidFill>
                    <a:schemeClr val="tx1"/>
                  </a:solidFill>
                </a:ln>
                <a:effectLst>
                  <a:outerShdw blurRad="38100" dist="38100" dir="2700000" algn="tl">
                    <a:srgbClr val="000000">
                      <a:alpha val="43137"/>
                    </a:srgbClr>
                  </a:outerShdw>
                </a:effectLst>
              </a:rPr>
              <a:t/>
            </a:r>
            <a:br>
              <a:rPr lang="en-US" b="1" dirty="0" smtClean="0">
                <a:ln w="3175">
                  <a:solidFill>
                    <a:schemeClr val="tx1"/>
                  </a:solidFill>
                </a:ln>
                <a:effectLst>
                  <a:outerShdw blurRad="38100" dist="38100" dir="2700000" algn="tl">
                    <a:srgbClr val="000000">
                      <a:alpha val="43137"/>
                    </a:srgbClr>
                  </a:outerShdw>
                </a:effectLst>
              </a:rPr>
            </a:br>
            <a:r>
              <a:rPr lang="en-US" sz="2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Filled with the Holy Spirit</a:t>
            </a:r>
            <a:endParaRPr lang="en-US" sz="2700" b="1" dirty="0">
              <a:ln>
                <a:solidFill>
                  <a:schemeClr val="tx1"/>
                </a:solidFill>
              </a:ln>
              <a:effectLst>
                <a:outerShdw blurRad="38100" dist="38100" dir="2700000" algn="tl">
                  <a:srgbClr val="000000">
                    <a:alpha val="43137"/>
                  </a:srgbClr>
                </a:outerShdw>
              </a:effectLst>
            </a:endParaRPr>
          </a:p>
        </p:txBody>
      </p:sp>
      <p:pic>
        <p:nvPicPr>
          <p:cNvPr id="40968" name="Picture 8" descr="http://vultus.stblogs.org/Cathedra-HolySpirit%202.jpg"/>
          <p:cNvPicPr>
            <a:picLocks noChangeAspect="1" noChangeArrowheads="1"/>
          </p:cNvPicPr>
          <p:nvPr/>
        </p:nvPicPr>
        <p:blipFill>
          <a:blip r:embed="rId3" cstate="print"/>
          <a:srcRect/>
          <a:stretch>
            <a:fillRect/>
          </a:stretch>
        </p:blipFill>
        <p:spPr bwMode="auto">
          <a:xfrm>
            <a:off x="0" y="0"/>
            <a:ext cx="2209800" cy="1066800"/>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990600" y="1676400"/>
            <a:ext cx="8229600" cy="5181600"/>
          </a:xfrm>
          <a:prstGeom prst="rect">
            <a:avLst/>
          </a:prstGeom>
        </p:spPr>
        <p:txBody>
          <a:bodyPr vert="horz" lIns="91440" tIns="45720" rIns="91440" bIns="45720" rtlCol="0" anchor="t">
            <a:normAutofit fontScale="85000" lnSpcReduction="20000"/>
          </a:bodyPr>
          <a:lstStyle/>
          <a:p>
            <a:pPr marL="342900" marR="0" lvl="0" indent="-342900"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zh-CN" altLang="en-US"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被圣灵掌控</a:t>
            </a:r>
            <a:r>
              <a:rPr kumimoji="0" lang="en-US" altLang="zh-CN"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                   </a:t>
            </a:r>
            <a:r>
              <a:rPr kumimoji="0" lang="zh-CN" altLang="en-US"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由圣灵赐予能力</a:t>
            </a:r>
            <a:r>
              <a:rPr kumimoji="0" lang="en-US" altLang="zh-CN"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a:t>
            </a:r>
          </a:p>
          <a:p>
            <a:pPr marL="342900" marR="0" lvl="0" indent="-342900" algn="l" defTabSz="914400" rtl="0" eaLnBrk="1" fontAlgn="auto" latinLnBrk="0" hangingPunct="1">
              <a:lnSpc>
                <a:spcPct val="110000"/>
              </a:lnSpc>
              <a:spcBef>
                <a:spcPct val="20000"/>
              </a:spcBef>
              <a:spcAft>
                <a:spcPts val="0"/>
              </a:spcAft>
              <a:buClrTx/>
              <a:buSzTx/>
              <a:tabLst/>
              <a:defRPr/>
            </a:pPr>
            <a:r>
              <a:rPr kumimoji="0" lang="en-US" sz="2200" b="1" i="0" u="none" strike="noStrike" kern="1200" normalizeH="0" baseline="0" noProof="0" dirty="0" smtClean="0">
                <a:effectLst>
                  <a:outerShdw blurRad="38100" dist="38100" dir="2700000" algn="tl">
                    <a:srgbClr val="000000">
                      <a:alpha val="43137"/>
                    </a:srgbClr>
                  </a:outerShdw>
                </a:effectLst>
                <a:uLnTx/>
                <a:uFillTx/>
                <a:latin typeface="+mn-lt"/>
                <a:ea typeface="+mn-ea"/>
                <a:cs typeface="+mn-cs"/>
              </a:rPr>
              <a:t>CONTROLLED AND GIVEN POWER BY THE HOLY SPIRIT</a:t>
            </a:r>
          </a:p>
          <a:p>
            <a:pPr marL="342900" marR="0" lvl="0" indent="-342900" algn="l" defTabSz="914400" rtl="0" eaLnBrk="1" fontAlgn="auto" latinLnBrk="0" hangingPunct="1">
              <a:lnSpc>
                <a:spcPct val="110000"/>
              </a:lnSpc>
              <a:spcBef>
                <a:spcPct val="20000"/>
              </a:spcBef>
              <a:spcAft>
                <a:spcPts val="0"/>
              </a:spcAft>
              <a:buClrTx/>
              <a:buSzTx/>
              <a:tabLst/>
              <a:defRPr/>
            </a:pPr>
            <a:endParaRPr kumimoji="0" lang="en-US" sz="1900" i="0" u="none" strike="noStrike" kern="1200" normalizeH="0" baseline="0" noProof="0" dirty="0" smtClean="0">
              <a:uLnTx/>
              <a:uFillTx/>
              <a:latin typeface="+mn-lt"/>
              <a:ea typeface="+mn-ea"/>
              <a:cs typeface="+mn-cs"/>
            </a:endParaRPr>
          </a:p>
          <a:p>
            <a:pPr marL="342900" marR="0" lvl="0" indent="-342900"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zh-CN" altLang="en-US"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每天每时每刻聆听</a:t>
            </a:r>
            <a:r>
              <a:rPr kumimoji="0" lang="en-US" altLang="zh-CN"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      </a:t>
            </a:r>
            <a:r>
              <a:rPr kumimoji="0" lang="zh-CN" altLang="en-US"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顺服圣灵的带领</a:t>
            </a:r>
            <a:r>
              <a:rPr kumimoji="0" lang="en-US" altLang="zh-CN" sz="7800" b="1" i="0" u="none" strike="noStrike" kern="1200" normalizeH="0" baseline="0" noProof="0" dirty="0" smtClean="0">
                <a:ln>
                  <a:solidFill>
                    <a:schemeClr val="tx1"/>
                  </a:solidFill>
                </a:ln>
                <a:solidFill>
                  <a:schemeClr val="accent3">
                    <a:lumMod val="60000"/>
                    <a:lumOff val="40000"/>
                  </a:schemeClr>
                </a:solidFill>
                <a:effectLst>
                  <a:outerShdw blurRad="38100" dist="38100" dir="2700000" algn="tl">
                    <a:srgbClr val="000000">
                      <a:alpha val="43137"/>
                    </a:srgbClr>
                  </a:outerShdw>
                </a:effectLst>
                <a:uLnTx/>
                <a:uFillTx/>
                <a:latin typeface="+mn-lt"/>
                <a:ea typeface="+mn-ea"/>
                <a:cs typeface="+mn-cs"/>
              </a:rPr>
              <a:t>  .                                    </a:t>
            </a:r>
          </a:p>
          <a:p>
            <a:pPr marL="342900" marR="0" lvl="0" indent="-342900" algn="ctr" defTabSz="914400" rtl="0" eaLnBrk="1" fontAlgn="auto" latinLnBrk="0" hangingPunct="1">
              <a:lnSpc>
                <a:spcPct val="110000"/>
              </a:lnSpc>
              <a:spcBef>
                <a:spcPct val="20000"/>
              </a:spcBef>
              <a:spcAft>
                <a:spcPts val="0"/>
              </a:spcAft>
              <a:buClrTx/>
              <a:buSzTx/>
              <a:tabLst/>
              <a:defRPr/>
            </a:pPr>
            <a:r>
              <a:rPr kumimoji="0" lang="en-US" sz="2400" b="1" i="0" u="none" strike="noStrike" kern="1200" normalizeH="0" baseline="0" noProof="0" dirty="0" smtClean="0">
                <a:effectLst>
                  <a:outerShdw blurRad="38100" dist="38100" dir="2700000" algn="tl">
                    <a:srgbClr val="000000">
                      <a:alpha val="43137"/>
                    </a:srgbClr>
                  </a:outerShdw>
                </a:effectLst>
                <a:uLnTx/>
                <a:uFillTx/>
                <a:latin typeface="+mn-lt"/>
                <a:ea typeface="+mn-ea"/>
                <a:cs typeface="+mn-cs"/>
              </a:rPr>
              <a:t>EVERY MINUTE OF THE DAY</a:t>
            </a:r>
            <a:r>
              <a:rPr kumimoji="0" lang="en-US" sz="2400" b="1" i="0" u="none" strike="noStrike" kern="1200" normalizeH="0" noProof="0" dirty="0" smtClean="0">
                <a:effectLst>
                  <a:outerShdw blurRad="38100" dist="38100" dir="2700000" algn="tl">
                    <a:srgbClr val="000000">
                      <a:alpha val="43137"/>
                    </a:srgbClr>
                  </a:outerShdw>
                </a:effectLst>
                <a:uLnTx/>
                <a:uFillTx/>
                <a:latin typeface="+mn-lt"/>
                <a:ea typeface="+mn-ea"/>
                <a:cs typeface="+mn-cs"/>
              </a:rPr>
              <a:t> -  </a:t>
            </a:r>
            <a:r>
              <a:rPr kumimoji="0" lang="en-US" sz="2400" b="1" i="0" u="none" strike="noStrike" kern="1200" normalizeH="0" baseline="0" noProof="0" dirty="0" smtClean="0">
                <a:effectLst>
                  <a:outerShdw blurRad="38100" dist="38100" dir="2700000" algn="tl">
                    <a:srgbClr val="000000">
                      <a:alpha val="43137"/>
                    </a:srgbClr>
                  </a:outerShdw>
                </a:effectLst>
                <a:uLnTx/>
                <a:uFillTx/>
                <a:latin typeface="+mn-lt"/>
                <a:ea typeface="+mn-ea"/>
                <a:cs typeface="+mn-cs"/>
              </a:rPr>
              <a:t>LISTENING TO  - AND OBEYING </a:t>
            </a:r>
          </a:p>
          <a:p>
            <a:pPr marL="342900" marR="0" lvl="0" indent="-342900" algn="ctr" defTabSz="914400" rtl="0" eaLnBrk="1" fontAlgn="auto" latinLnBrk="0" hangingPunct="1">
              <a:lnSpc>
                <a:spcPct val="110000"/>
              </a:lnSpc>
              <a:spcBef>
                <a:spcPct val="20000"/>
              </a:spcBef>
              <a:spcAft>
                <a:spcPts val="0"/>
              </a:spcAft>
              <a:buClrTx/>
              <a:buSzTx/>
              <a:tabLst/>
              <a:defRPr/>
            </a:pPr>
            <a:r>
              <a:rPr kumimoji="0" lang="en-US" sz="2400" b="1" i="0" u="none" strike="noStrike" kern="1200" normalizeH="0" baseline="0" noProof="0" dirty="0" smtClean="0">
                <a:effectLst>
                  <a:outerShdw blurRad="38100" dist="38100" dir="2700000" algn="tl">
                    <a:srgbClr val="000000">
                      <a:alpha val="43137"/>
                    </a:srgbClr>
                  </a:outerShdw>
                </a:effectLst>
                <a:uLnTx/>
                <a:uFillTx/>
                <a:latin typeface="+mn-lt"/>
                <a:ea typeface="+mn-ea"/>
                <a:cs typeface="+mn-cs"/>
              </a:rPr>
              <a:t>THE LEADING OF THE HOLY SPIRIT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i="0" u="none" strike="noStrike" kern="1200" normalizeH="0" baseline="0" noProof="0" dirty="0">
              <a:uLnTx/>
              <a:uFillTx/>
              <a:latin typeface="+mn-lt"/>
              <a:ea typeface="+mn-ea"/>
              <a:cs typeface="+mn-cs"/>
            </a:endParaRPr>
          </a:p>
        </p:txBody>
      </p:sp>
      <p:pic>
        <p:nvPicPr>
          <p:cNvPr id="8" name="Picture 2" descr="http://www.tabennis.org/Images/DoveAnimated.gif"/>
          <p:cNvPicPr>
            <a:picLocks noChangeAspect="1" noChangeArrowheads="1" noCrop="1"/>
          </p:cNvPicPr>
          <p:nvPr/>
        </p:nvPicPr>
        <p:blipFill>
          <a:blip r:embed="rId4" cstate="print"/>
          <a:srcRect/>
          <a:stretch>
            <a:fillRect/>
          </a:stretch>
        </p:blipFill>
        <p:spPr bwMode="auto">
          <a:xfrm>
            <a:off x="7239000" y="1752600"/>
            <a:ext cx="1905000" cy="2222500"/>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512920.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533400" y="4724400"/>
            <a:ext cx="8229600" cy="2133600"/>
          </a:xfrm>
          <a:prstGeom prst="rect">
            <a:avLst/>
          </a:prstGeom>
        </p:spPr>
        <p:txBody>
          <a:bodyPr anchor="ctr">
            <a:normAutofit fontScale="92500" lnSpcReduction="1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zh-CN" altLang="en-US" sz="10700" b="1" i="0" u="none" strike="noStrike" kern="1200" normalizeH="0" baseline="0" noProof="0" dirty="0" smtClean="0">
                <a:ln>
                  <a:solidFill>
                    <a:schemeClr val="tx1"/>
                  </a:solidFill>
                </a:ln>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uLnTx/>
                <a:uFillTx/>
                <a:latin typeface="+mj-lt"/>
                <a:ea typeface="+mj-ea"/>
                <a:cs typeface="+mj-cs"/>
              </a:rPr>
              <a:t>圣灵是谁？</a:t>
            </a:r>
            <a:r>
              <a:rPr kumimoji="0" lang="en-US" sz="4400" b="1" i="0" u="none" strike="noStrike" kern="1200" normalizeH="0" baseline="0" noProof="0" dirty="0" smtClean="0">
                <a:ln>
                  <a:solidFill>
                    <a:schemeClr val="tx1"/>
                  </a:solidFill>
                </a:ln>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uLnTx/>
                <a:uFillTx/>
                <a:latin typeface="+mj-lt"/>
                <a:ea typeface="+mj-ea"/>
                <a:cs typeface="+mj-cs"/>
              </a:rPr>
              <a:t/>
            </a:r>
            <a:br>
              <a:rPr kumimoji="0" lang="en-US" sz="4400" b="1" i="0" u="none" strike="noStrike" kern="1200" normalizeH="0" baseline="0" noProof="0" dirty="0" smtClean="0">
                <a:ln>
                  <a:solidFill>
                    <a:schemeClr val="tx1"/>
                  </a:solidFill>
                </a:ln>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uLnTx/>
                <a:uFillTx/>
                <a:latin typeface="+mj-lt"/>
                <a:ea typeface="+mj-ea"/>
                <a:cs typeface="+mj-cs"/>
              </a:rPr>
            </a:br>
            <a:r>
              <a:rPr kumimoji="0" lang="en-US" sz="2800" b="1" i="0" u="none" strike="noStrike" kern="1200" normalizeH="0" baseline="0" noProof="0" dirty="0" smtClean="0">
                <a:ln>
                  <a:solidFill>
                    <a:schemeClr val="tx1"/>
                  </a:solidFill>
                </a:ln>
                <a:solidFill>
                  <a:schemeClr val="accent3"/>
                </a:solidFill>
                <a:uLnTx/>
                <a:uFillTx/>
                <a:latin typeface="+mj-lt"/>
                <a:ea typeface="+mj-ea"/>
                <a:cs typeface="+mj-cs"/>
              </a:rPr>
              <a:t>WHO IS THE HOLY SPIRIT?</a:t>
            </a:r>
            <a:endParaRPr kumimoji="0" lang="en-US" sz="2800" b="1" i="0" u="none" strike="noStrike" kern="1200" normalizeH="0" baseline="0" noProof="0" dirty="0">
              <a:ln>
                <a:solidFill>
                  <a:schemeClr val="tx1"/>
                </a:solidFill>
              </a:ln>
              <a:solidFill>
                <a:schemeClr val="accent3"/>
              </a:solidFill>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7772400" y="304800"/>
            <a:ext cx="571500" cy="666750"/>
          </a:xfrm>
          <a:prstGeom prst="rect">
            <a:avLst/>
          </a:prstGeom>
          <a:noFill/>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亵渎圣灵</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BLASPHEMY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t"/>
          <a:lstStyle/>
          <a:p>
            <a:r>
              <a:rPr lang="en-US" sz="2800" b="1" dirty="0" smtClean="0">
                <a:solidFill>
                  <a:srgbClr val="C00000"/>
                </a:solidFill>
                <a:latin typeface="Agency FB" pitchFamily="34" charset="0"/>
                <a:cs typeface="Arial" pitchFamily="34" charset="0"/>
              </a:rPr>
              <a:t>Passage: MATTHEW 12:22-37</a:t>
            </a:r>
          </a:p>
          <a:p>
            <a:r>
              <a:rPr lang="en-US" sz="2800" b="1" dirty="0" smtClean="0">
                <a:solidFill>
                  <a:srgbClr val="0070C0"/>
                </a:solidFill>
                <a:latin typeface="Agency FB" pitchFamily="34" charset="0"/>
                <a:cs typeface="Arial" pitchFamily="34" charset="0"/>
              </a:rPr>
              <a:t>CONTEXT: </a:t>
            </a:r>
          </a:p>
          <a:p>
            <a:pPr marL="509588" indent="-509588">
              <a:buAutoNum type="arabicParenR"/>
            </a:pPr>
            <a:r>
              <a:rPr lang="en-US" sz="2400" b="1" i="1" baseline="30000" dirty="0" smtClean="0">
                <a:solidFill>
                  <a:srgbClr val="C00000"/>
                </a:solidFill>
                <a:effectLst>
                  <a:outerShdw blurRad="38100" dist="38100" dir="2700000" algn="tl">
                    <a:srgbClr val="000000">
                      <a:alpha val="43137"/>
                    </a:srgbClr>
                  </a:outerShdw>
                </a:effectLst>
                <a:latin typeface="Agency FB" pitchFamily="34" charset="0"/>
              </a:rPr>
              <a:t>15-17</a:t>
            </a:r>
            <a:r>
              <a:rPr lang="en-US" sz="2400" b="1" i="1" dirty="0" smtClean="0">
                <a:solidFill>
                  <a:srgbClr val="C00000"/>
                </a:solidFill>
                <a:effectLst>
                  <a:outerShdw blurRad="38100" dist="38100" dir="2700000" algn="tl">
                    <a:srgbClr val="000000">
                      <a:alpha val="43137"/>
                    </a:srgbClr>
                  </a:outerShdw>
                </a:effectLst>
                <a:latin typeface="Agency FB" pitchFamily="34" charset="0"/>
              </a:rPr>
              <a:t> “Aware of this, Jesus withdrew from that place. A large crowd followed him, and he healed all who were ill. He warned them not to tell others about him. This was to fulfill what was spoken through the prophet Isaiah: “</a:t>
            </a:r>
          </a:p>
          <a:p>
            <a:pPr marL="514350" indent="-514350">
              <a:buAutoNum type="arabicParenR"/>
            </a:pPr>
            <a:r>
              <a:rPr lang="en-US" sz="2800" b="1" dirty="0" smtClean="0">
                <a:latin typeface="Agency FB" pitchFamily="34" charset="0"/>
                <a:cs typeface="Arial" pitchFamily="34" charset="0"/>
              </a:rPr>
              <a:t> He declared Himself to be the Messiah</a:t>
            </a:r>
          </a:p>
          <a:p>
            <a:pPr marL="514350" indent="-514350">
              <a:buAutoNum type="arabicParenR"/>
            </a:pPr>
            <a:r>
              <a:rPr lang="en-US" sz="2800" b="1" dirty="0" smtClean="0">
                <a:latin typeface="Agency FB" pitchFamily="34" charset="0"/>
                <a:cs typeface="Arial" pitchFamily="34" charset="0"/>
              </a:rPr>
              <a:t> The Jewish leaders accused Him of blasphemy</a:t>
            </a:r>
          </a:p>
          <a:p>
            <a:pPr marL="971550" lvl="1" indent="-514350">
              <a:buAutoNum type="arabicParenR"/>
            </a:pPr>
            <a:r>
              <a:rPr lang="en-US" sz="2800" b="1" dirty="0" smtClean="0">
                <a:latin typeface="Agency FB" pitchFamily="34" charset="0"/>
                <a:cs typeface="Arial" pitchFamily="34" charset="0"/>
              </a:rPr>
              <a:t>DOING HIS WORK IN SATAN’S POWER</a:t>
            </a:r>
          </a:p>
          <a:p>
            <a:pPr marL="514350" indent="-514350">
              <a:buAutoNum type="arabicParenR"/>
            </a:pPr>
            <a:r>
              <a:rPr lang="en-US" sz="2800" b="1" dirty="0" smtClean="0">
                <a:latin typeface="Agency FB" pitchFamily="34" charset="0"/>
                <a:cs typeface="Arial" pitchFamily="34" charset="0"/>
              </a:rPr>
              <a:t>He told them that THEY had to chose sides</a:t>
            </a:r>
          </a:p>
          <a:p>
            <a:pPr marL="971550" lvl="1" indent="-514350">
              <a:buAutoNum type="arabicParenR"/>
            </a:pPr>
            <a:r>
              <a:rPr lang="en-US" sz="2800" b="1" dirty="0" smtClean="0">
                <a:latin typeface="Agency FB" pitchFamily="34" charset="0"/>
                <a:cs typeface="Arial" pitchFamily="34" charset="0"/>
              </a:rPr>
              <a:t>“FOR ME OR AGAINST ME!”</a:t>
            </a:r>
          </a:p>
          <a:p>
            <a:pPr marL="514350" indent="-514350">
              <a:buAutoNum type="arabicParenR"/>
            </a:pPr>
            <a:r>
              <a:rPr lang="en-US" sz="2800" b="1" dirty="0" smtClean="0">
                <a:latin typeface="Agency FB" pitchFamily="34" charset="0"/>
                <a:cs typeface="Arial" pitchFamily="34" charset="0"/>
              </a:rPr>
              <a:t> Speaking against Jesus could be forgiven if they repent</a:t>
            </a:r>
          </a:p>
          <a:p>
            <a:pPr marL="514350" indent="-514350">
              <a:buAutoNum type="arabicParenR"/>
            </a:pPr>
            <a:r>
              <a:rPr lang="en-US" sz="2800" b="1" dirty="0" smtClean="0">
                <a:latin typeface="Agency FB" pitchFamily="34" charset="0"/>
                <a:cs typeface="Arial" pitchFamily="34" charset="0"/>
              </a:rPr>
              <a:t>Rejecting Jesus was blaspheming the Spirit</a:t>
            </a:r>
          </a:p>
          <a:p>
            <a:pPr marL="514350" indent="-514350">
              <a:buAutoNum type="arabicParenR"/>
            </a:pPr>
            <a:r>
              <a:rPr lang="en-US" sz="2800" b="1" dirty="0" smtClean="0">
                <a:latin typeface="Agency FB" pitchFamily="34" charset="0"/>
                <a:cs typeface="Arial" pitchFamily="34" charset="0"/>
              </a:rPr>
              <a:t> Siding against Jesus cannot be forgiven </a:t>
            </a:r>
          </a:p>
          <a:p>
            <a:pPr marL="971550" lvl="1" indent="-514350">
              <a:buAutoNum type="arabicParenR"/>
            </a:pPr>
            <a:r>
              <a:rPr lang="en-US" sz="2800" b="1" dirty="0" smtClean="0">
                <a:latin typeface="Agency FB" pitchFamily="34" charset="0"/>
                <a:cs typeface="Arial" pitchFamily="34" charset="0"/>
              </a:rPr>
              <a:t>No other way to get saved!</a:t>
            </a:r>
          </a:p>
          <a:p>
            <a:pPr marL="971550" lvl="1" indent="-514350">
              <a:buAutoNum type="arabicParenR"/>
            </a:pPr>
            <a:r>
              <a:rPr lang="en-US" sz="2800" b="1" dirty="0" smtClean="0">
                <a:latin typeface="Agency FB" pitchFamily="34" charset="0"/>
                <a:cs typeface="Arial" pitchFamily="34" charset="0"/>
              </a:rPr>
              <a:t>NOW (when Jesus was physically alive on earth)</a:t>
            </a:r>
          </a:p>
          <a:p>
            <a:pPr marL="971550" lvl="1" indent="-514350">
              <a:buAutoNum type="arabicParenR"/>
            </a:pPr>
            <a:r>
              <a:rPr lang="en-US" sz="2800" b="1" dirty="0" smtClean="0">
                <a:latin typeface="Agency FB" pitchFamily="34" charset="0"/>
                <a:cs typeface="Arial" pitchFamily="34" charset="0"/>
              </a:rPr>
              <a:t> IN THE KINGDOM (again alive physically on earth)</a:t>
            </a:r>
            <a:endParaRPr lang="en-US" sz="2800" b="1" dirty="0">
              <a:latin typeface="Agency FB"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属灵的恩赐</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GIFTS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 name="Picture 4" descr="View%20Of%20Moonrise%20From%20Hana's%20Heaven.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228600" y="228600"/>
            <a:ext cx="8610600" cy="6324600"/>
          </a:xfrm>
          <a:solidFill>
            <a:srgbClr val="003366"/>
          </a:solidFill>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7300" b="1" dirty="0" smtClean="0">
                <a:ln>
                  <a:solidFill>
                    <a:srgbClr val="FFC000"/>
                  </a:solidFill>
                </a:ln>
                <a:solidFill>
                  <a:srgbClr val="FFC000"/>
                </a:solidFill>
              </a:rPr>
              <a:t>我们有很多相</a:t>
            </a:r>
            <a:r>
              <a:rPr lang="en-US" altLang="zh-CN" sz="7300" b="1" dirty="0" smtClean="0">
                <a:ln>
                  <a:solidFill>
                    <a:srgbClr val="FFC000"/>
                  </a:solidFill>
                </a:ln>
                <a:solidFill>
                  <a:srgbClr val="FFC000"/>
                </a:solidFill>
              </a:rPr>
              <a:t> </a:t>
            </a:r>
            <a:r>
              <a:rPr lang="zh-CN" altLang="en-US" sz="7300" b="1" dirty="0" smtClean="0">
                <a:ln>
                  <a:solidFill>
                    <a:srgbClr val="FFC000"/>
                  </a:solidFill>
                </a:ln>
                <a:solidFill>
                  <a:srgbClr val="FFC000"/>
                </a:solidFill>
              </a:rPr>
              <a:t>同 和不同</a:t>
            </a:r>
            <a:r>
              <a:rPr lang="en-US" altLang="zh-CN" sz="7300" b="1" dirty="0" smtClean="0">
                <a:ln>
                  <a:solidFill>
                    <a:srgbClr val="FFC000"/>
                  </a:solidFill>
                </a:ln>
                <a:solidFill>
                  <a:srgbClr val="FFC000"/>
                </a:solidFill>
              </a:rPr>
              <a:t>	</a:t>
            </a:r>
            <a:r>
              <a:rPr lang="zh-CN" altLang="en-US" sz="7300" b="1" dirty="0" smtClean="0">
                <a:ln>
                  <a:solidFill>
                    <a:srgbClr val="FFC000"/>
                  </a:solidFill>
                </a:ln>
                <a:solidFill>
                  <a:srgbClr val="FFC000"/>
                </a:solidFill>
              </a:rPr>
              <a:t>的地方</a:t>
            </a:r>
            <a:r>
              <a:rPr lang="en-US" altLang="zh-CN" sz="7300" b="1" dirty="0" smtClean="0">
                <a:ln>
                  <a:solidFill>
                    <a:srgbClr val="FFC000"/>
                  </a:solidFill>
                </a:ln>
                <a:solidFill>
                  <a:srgbClr val="FFC000"/>
                </a:solidFill>
              </a:rPr>
              <a:t>. </a:t>
            </a:r>
            <a:r>
              <a:rPr lang="zh-CN" altLang="en-US" sz="7300" b="1" dirty="0" smtClean="0">
                <a:ln>
                  <a:solidFill>
                    <a:srgbClr val="FFC000"/>
                  </a:solidFill>
                </a:ln>
                <a:solidFill>
                  <a:srgbClr val="FFC000"/>
                </a:solidFill>
              </a:rPr>
              <a:t>就如同我们有不同的恩赐一样</a:t>
            </a:r>
            <a:r>
              <a:rPr lang="en-US" altLang="zh-CN" sz="7300" b="1" dirty="0" smtClean="0">
                <a:ln>
                  <a:solidFill>
                    <a:srgbClr val="FFC000"/>
                  </a:solidFill>
                </a:ln>
                <a:solidFill>
                  <a:srgbClr val="FFC000"/>
                </a:solidFill>
              </a:rPr>
              <a:t>,</a:t>
            </a:r>
            <a:r>
              <a:rPr lang="zh-CN" altLang="en-US" sz="7300" b="1" dirty="0" smtClean="0">
                <a:ln>
                  <a:solidFill>
                    <a:srgbClr val="FFC000"/>
                  </a:solidFill>
                </a:ln>
                <a:solidFill>
                  <a:srgbClr val="FFC000"/>
                </a:solidFill>
              </a:rPr>
              <a:t>如果我们是基督徒</a:t>
            </a:r>
            <a:r>
              <a:rPr lang="en-US" altLang="zh-CN" sz="7300" b="1" dirty="0" smtClean="0">
                <a:ln>
                  <a:solidFill>
                    <a:srgbClr val="FFC000"/>
                  </a:solidFill>
                </a:ln>
                <a:solidFill>
                  <a:srgbClr val="FFC000"/>
                </a:solidFill>
              </a:rPr>
              <a:t>,</a:t>
            </a:r>
            <a:r>
              <a:rPr lang="zh-CN" altLang="en-US" sz="7300" b="1" dirty="0" smtClean="0">
                <a:ln>
                  <a:solidFill>
                    <a:srgbClr val="FFC000"/>
                  </a:solidFill>
                </a:ln>
                <a:solidFill>
                  <a:srgbClr val="FFC000"/>
                </a:solidFill>
              </a:rPr>
              <a:t>我们会有同一位圣灵</a:t>
            </a:r>
            <a:r>
              <a:rPr lang="en-US" altLang="zh-CN" sz="7300" b="1" dirty="0" smtClean="0">
                <a:ln>
                  <a:solidFill>
                    <a:srgbClr val="FFC000"/>
                  </a:solidFill>
                </a:ln>
                <a:solidFill>
                  <a:srgbClr val="FFC000"/>
                </a:solidFill>
              </a:rPr>
              <a:t>.</a:t>
            </a:r>
            <a:r>
              <a:rPr lang="en-US" dirty="0" smtClean="0">
                <a:ln>
                  <a:solidFill>
                    <a:srgbClr val="FFC000"/>
                  </a:solidFill>
                </a:ln>
                <a:solidFill>
                  <a:srgbClr val="FFC000"/>
                </a:solidFill>
              </a:rPr>
              <a:t/>
            </a:r>
            <a:br>
              <a:rPr lang="en-US" dirty="0" smtClean="0">
                <a:ln>
                  <a:solidFill>
                    <a:srgbClr val="FFC000"/>
                  </a:solidFill>
                </a:ln>
                <a:solidFill>
                  <a:srgbClr val="FFC000"/>
                </a:solidFill>
              </a:rPr>
            </a:br>
            <a:r>
              <a:rPr lang="en-US" sz="3100" dirty="0" smtClean="0">
                <a:ln>
                  <a:solidFill>
                    <a:srgbClr val="FFC000"/>
                  </a:solidFill>
                </a:ln>
                <a:solidFill>
                  <a:srgbClr val="FFC000"/>
                </a:solidFill>
              </a:rPr>
              <a:t>In some ways we are alike. In some ways different.  </a:t>
            </a:r>
            <a:br>
              <a:rPr lang="en-US" sz="3100" dirty="0" smtClean="0">
                <a:ln>
                  <a:solidFill>
                    <a:srgbClr val="FFC000"/>
                  </a:solidFill>
                </a:ln>
                <a:solidFill>
                  <a:srgbClr val="FFC000"/>
                </a:solidFill>
              </a:rPr>
            </a:br>
            <a:r>
              <a:rPr lang="en-US" sz="3100" dirty="0" smtClean="0">
                <a:ln>
                  <a:solidFill>
                    <a:srgbClr val="FFC000"/>
                  </a:solidFill>
                </a:ln>
                <a:solidFill>
                  <a:srgbClr val="FFC000"/>
                </a:solidFill>
              </a:rPr>
              <a:t>   Just as we all have different gifts, we all have the </a:t>
            </a:r>
            <a:br>
              <a:rPr lang="en-US" sz="3100" dirty="0" smtClean="0">
                <a:ln>
                  <a:solidFill>
                    <a:srgbClr val="FFC000"/>
                  </a:solidFill>
                </a:ln>
                <a:solidFill>
                  <a:srgbClr val="FFC000"/>
                </a:solidFill>
              </a:rPr>
            </a:br>
            <a:r>
              <a:rPr lang="en-US" sz="3100" dirty="0" smtClean="0">
                <a:ln>
                  <a:solidFill>
                    <a:srgbClr val="FFC000"/>
                  </a:solidFill>
                </a:ln>
                <a:solidFill>
                  <a:srgbClr val="FFC000"/>
                </a:solidFill>
              </a:rPr>
              <a:t>same Holy  Spirit  if we are Christians.</a:t>
            </a:r>
            <a:endParaRPr lang="en-US" sz="3100" dirty="0">
              <a:ln>
                <a:solidFill>
                  <a:srgbClr val="FFC000"/>
                </a:solidFill>
              </a:ln>
              <a:solidFill>
                <a:srgbClr val="FFC000"/>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 name="Picture 4" descr="View%20Of%20Moonrise%20From%20Hana's%20Heaven.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228600" y="228600"/>
            <a:ext cx="8610600" cy="6324600"/>
          </a:xfrm>
          <a:solidFill>
            <a:srgbClr val="003366"/>
          </a:solidFill>
        </p:spPr>
        <p:style>
          <a:lnRef idx="0">
            <a:schemeClr val="accent4"/>
          </a:lnRef>
          <a:fillRef idx="3">
            <a:schemeClr val="accent4"/>
          </a:fillRef>
          <a:effectRef idx="3">
            <a:schemeClr val="accent4"/>
          </a:effectRef>
          <a:fontRef idx="minor">
            <a:schemeClr val="lt1"/>
          </a:fontRef>
        </p:style>
        <p:txBody>
          <a:bodyPr>
            <a:normAutofit/>
          </a:bodyPr>
          <a:lstStyle/>
          <a:p>
            <a:pPr algn="l"/>
            <a:r>
              <a:rPr lang="zh-CN" altLang="en-US" sz="4800" b="1" dirty="0" smtClean="0">
                <a:solidFill>
                  <a:srgbClr val="FFC000"/>
                </a:solidFill>
                <a:effectLst>
                  <a:outerShdw blurRad="38100" dist="38100" dir="2700000" algn="tl">
                    <a:srgbClr val="000000">
                      <a:alpha val="43137"/>
                    </a:srgbClr>
                  </a:outerShdw>
                </a:effectLst>
              </a:rPr>
              <a:t>记住</a:t>
            </a:r>
            <a:r>
              <a:rPr lang="en-US" altLang="zh-CN" sz="4800" b="1" dirty="0" smtClean="0">
                <a:solidFill>
                  <a:srgbClr val="FFC000"/>
                </a:solidFill>
                <a:effectLst>
                  <a:outerShdw blurRad="38100" dist="38100" dir="2700000" algn="tl">
                    <a:srgbClr val="000000">
                      <a:alpha val="43137"/>
                    </a:srgbClr>
                  </a:outerShdw>
                </a:effectLst>
              </a:rPr>
              <a:t>: </a:t>
            </a:r>
            <a:r>
              <a:rPr lang="zh-CN" altLang="en-US" sz="4800" b="1" dirty="0" smtClean="0">
                <a:solidFill>
                  <a:srgbClr val="FFC000"/>
                </a:solidFill>
                <a:effectLst>
                  <a:outerShdw blurRad="38100" dist="38100" dir="2700000" algn="tl">
                    <a:srgbClr val="000000">
                      <a:alpha val="43137"/>
                    </a:srgbClr>
                  </a:outerShdw>
                </a:effectLst>
              </a:rPr>
              <a:t>保罗当年写到属灵恩赐时</a:t>
            </a:r>
            <a:r>
              <a:rPr lang="en-US" altLang="zh-CN" sz="4800" b="1" dirty="0" smtClean="0">
                <a:solidFill>
                  <a:srgbClr val="FFC000"/>
                </a:solidFill>
                <a:effectLst>
                  <a:outerShdw blurRad="38100" dist="38100" dir="2700000" algn="tl">
                    <a:srgbClr val="000000">
                      <a:alpha val="43137"/>
                    </a:srgbClr>
                  </a:outerShdw>
                </a:effectLst>
              </a:rPr>
              <a:t>, </a:t>
            </a:r>
            <a:r>
              <a:rPr lang="zh-CN" altLang="en-US" sz="4800" b="1" dirty="0" smtClean="0">
                <a:solidFill>
                  <a:srgbClr val="FFC000"/>
                </a:solidFill>
                <a:effectLst>
                  <a:outerShdw blurRad="38100" dist="38100" dir="2700000" algn="tl">
                    <a:srgbClr val="000000">
                      <a:alpha val="43137"/>
                    </a:srgbClr>
                  </a:outerShdw>
                </a:effectLst>
              </a:rPr>
              <a:t>教会已经操练这些恩赐很长时间了</a:t>
            </a:r>
            <a:r>
              <a:rPr lang="en-US" altLang="zh-CN" sz="4800" b="1" dirty="0" smtClean="0">
                <a:solidFill>
                  <a:srgbClr val="FFC000"/>
                </a:solidFill>
                <a:effectLst>
                  <a:outerShdw blurRad="38100" dist="38100" dir="2700000" algn="tl">
                    <a:srgbClr val="000000">
                      <a:alpha val="43137"/>
                    </a:srgbClr>
                  </a:outerShdw>
                </a:effectLst>
              </a:rPr>
              <a:t>. </a:t>
            </a:r>
            <a:r>
              <a:rPr lang="zh-CN" altLang="en-US" sz="4800" b="1" dirty="0" smtClean="0">
                <a:solidFill>
                  <a:srgbClr val="FFC000"/>
                </a:solidFill>
                <a:effectLst>
                  <a:outerShdw blurRad="38100" dist="38100" dir="2700000" algn="tl">
                    <a:srgbClr val="000000">
                      <a:alpha val="43137"/>
                    </a:srgbClr>
                  </a:outerShdw>
                </a:effectLst>
              </a:rPr>
              <a:t>他写这些书信纠正他们对恩赐的</a:t>
            </a:r>
            <a:r>
              <a:rPr lang="zh-CN" altLang="en-US" sz="4800" b="1" u="sng" dirty="0" smtClean="0">
                <a:solidFill>
                  <a:srgbClr val="FFC000"/>
                </a:solidFill>
                <a:effectLst>
                  <a:outerShdw blurRad="38100" dist="38100" dir="2700000" algn="tl">
                    <a:srgbClr val="000000">
                      <a:alpha val="43137"/>
                    </a:srgbClr>
                  </a:outerShdw>
                </a:effectLst>
              </a:rPr>
              <a:t>滥用</a:t>
            </a:r>
            <a:r>
              <a:rPr lang="en-US" altLang="zh-CN" sz="4800" b="1" dirty="0" smtClean="0">
                <a:solidFill>
                  <a:srgbClr val="FFC000"/>
                </a:solidFill>
                <a:effectLst>
                  <a:outerShdw blurRad="38100" dist="38100" dir="2700000" algn="tl">
                    <a:srgbClr val="000000">
                      <a:alpha val="43137"/>
                    </a:srgbClr>
                  </a:outerShdw>
                </a:effectLst>
              </a:rPr>
              <a:t>. </a:t>
            </a:r>
            <a:r>
              <a:rPr lang="zh-CN" altLang="en-US" sz="4800" b="1" dirty="0" smtClean="0">
                <a:solidFill>
                  <a:srgbClr val="FFC000"/>
                </a:solidFill>
                <a:effectLst>
                  <a:outerShdw blurRad="38100" dist="38100" dir="2700000" algn="tl">
                    <a:srgbClr val="000000">
                      <a:alpha val="43137"/>
                    </a:srgbClr>
                  </a:outerShdw>
                </a:effectLst>
              </a:rPr>
              <a:t>今天很多人依然如早期教会那样滥用这些属灵的恩赐。</a:t>
            </a:r>
            <a:r>
              <a:rPr lang="en-US" dirty="0" smtClean="0">
                <a:solidFill>
                  <a:srgbClr val="FFC000"/>
                </a:solidFill>
                <a:effectLst>
                  <a:outerShdw blurRad="38100" dist="38100" dir="2700000" algn="tl">
                    <a:srgbClr val="000000">
                      <a:alpha val="43137"/>
                    </a:srgbClr>
                  </a:outerShdw>
                </a:effectLst>
              </a:rPr>
              <a:t/>
            </a:r>
            <a:br>
              <a:rPr lang="en-US" dirty="0" smtClean="0">
                <a:solidFill>
                  <a:srgbClr val="FFC000"/>
                </a:solidFill>
                <a:effectLst>
                  <a:outerShdw blurRad="38100" dist="38100" dir="2700000" algn="tl">
                    <a:srgbClr val="000000">
                      <a:alpha val="43137"/>
                    </a:srgbClr>
                  </a:outerShdw>
                </a:effectLst>
              </a:rPr>
            </a:br>
            <a:r>
              <a:rPr lang="en-US" sz="2000" dirty="0" smtClean="0">
                <a:solidFill>
                  <a:srgbClr val="FFC000"/>
                </a:solidFill>
                <a:effectLst>
                  <a:outerShdw blurRad="38100" dist="38100" dir="2700000" algn="tl">
                    <a:srgbClr val="000000">
                      <a:alpha val="43137"/>
                    </a:srgbClr>
                  </a:outerShdw>
                </a:effectLst>
              </a:rPr>
              <a:t/>
            </a:r>
            <a:br>
              <a:rPr lang="en-US" sz="2000" dirty="0" smtClean="0">
                <a:solidFill>
                  <a:srgbClr val="FFC000"/>
                </a:solidFill>
                <a:effectLst>
                  <a:outerShdw blurRad="38100" dist="38100" dir="2700000" algn="tl">
                    <a:srgbClr val="000000">
                      <a:alpha val="43137"/>
                    </a:srgbClr>
                  </a:outerShdw>
                </a:effectLst>
              </a:rPr>
            </a:br>
            <a:r>
              <a:rPr lang="en-US" sz="2000" dirty="0" smtClean="0">
                <a:solidFill>
                  <a:srgbClr val="FFC000"/>
                </a:solidFill>
                <a:effectLst>
                  <a:outerShdw blurRad="38100" dist="38100" dir="2700000" algn="tl">
                    <a:srgbClr val="000000">
                      <a:alpha val="43137"/>
                    </a:srgbClr>
                  </a:outerShdw>
                </a:effectLst>
              </a:rPr>
              <a:t>Remember: When Paul wrote about Spiritual Gifts, they people had already been practicing them for a long time. He wrote to correct their </a:t>
            </a:r>
            <a:r>
              <a:rPr lang="en-US" sz="2000" b="1" u="sng" dirty="0" smtClean="0">
                <a:solidFill>
                  <a:srgbClr val="FFC000"/>
                </a:solidFill>
                <a:effectLst>
                  <a:outerShdw blurRad="38100" dist="38100" dir="2700000" algn="tl">
                    <a:srgbClr val="000000">
                      <a:alpha val="43137"/>
                    </a:srgbClr>
                  </a:outerShdw>
                </a:effectLst>
              </a:rPr>
              <a:t>ABUSES</a:t>
            </a:r>
            <a:r>
              <a:rPr lang="en-US" sz="2000" dirty="0" smtClean="0">
                <a:solidFill>
                  <a:srgbClr val="FFC000"/>
                </a:solidFill>
                <a:effectLst>
                  <a:outerShdw blurRad="38100" dist="38100" dir="2700000" algn="tl">
                    <a:srgbClr val="000000">
                      <a:alpha val="43137"/>
                    </a:srgbClr>
                  </a:outerShdw>
                </a:effectLst>
              </a:rPr>
              <a:t> of the gifts. Many churches today still abuse the gifts in the same way as the early church did. </a:t>
            </a:r>
            <a:endParaRPr lang="en-US" sz="2000" dirty="0">
              <a:solidFill>
                <a:srgbClr val="FFC0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1"/>
          <a:ext cx="8915400" cy="6598919"/>
        </p:xfrm>
        <a:graphic>
          <a:graphicData uri="http://schemas.openxmlformats.org/drawingml/2006/table">
            <a:tbl>
              <a:tblPr firstRow="1" bandRow="1">
                <a:tableStyleId>{5C22544A-7EE6-4342-B048-85BDC9FD1C3A}</a:tableStyleId>
              </a:tblPr>
              <a:tblGrid>
                <a:gridCol w="2228850"/>
                <a:gridCol w="2228850"/>
                <a:gridCol w="2228850"/>
                <a:gridCol w="2228850"/>
              </a:tblGrid>
              <a:tr h="1199208">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endParaRPr lang="en-US" sz="4800" dirty="0" smtClean="0">
                        <a:solidFill>
                          <a:srgbClr val="FFFF99"/>
                        </a:solidFill>
                        <a:effectLst>
                          <a:outerShdw blurRad="38100" dist="38100" dir="2700000" algn="tl">
                            <a:srgbClr val="000000">
                              <a:alpha val="43137"/>
                            </a:srgbClr>
                          </a:outerShdw>
                        </a:effectLst>
                      </a:endParaRP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endParaRPr lang="en-US" sz="4800" dirty="0" smtClean="0">
                        <a:solidFill>
                          <a:srgbClr val="FFFF99"/>
                        </a:solidFill>
                      </a:endParaRP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endParaRPr lang="en-US" sz="4800" dirty="0" smtClean="0">
                        <a:solidFill>
                          <a:srgbClr val="FFFF99"/>
                        </a:solidFill>
                      </a:endParaRP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endParaRPr lang="en-US" sz="4800" dirty="0" smtClean="0">
                        <a:solidFill>
                          <a:srgbClr val="FFFF99"/>
                        </a:solidFill>
                      </a:endParaRP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3920338">
                <a:tc>
                  <a:txBody>
                    <a:bodyPr/>
                    <a:lstStyle/>
                    <a:p>
                      <a:pPr algn="ctr"/>
                      <a:r>
                        <a:rPr lang="zh-CN" altLang="en-US" sz="8000" b="1" dirty="0" smtClean="0">
                          <a:solidFill>
                            <a:srgbClr val="C00000"/>
                          </a:solidFill>
                          <a:effectLst>
                            <a:outerShdw blurRad="38100" dist="38100" dir="2700000" algn="tl">
                              <a:srgbClr val="000000">
                                <a:alpha val="43137"/>
                              </a:srgbClr>
                            </a:outerShdw>
                          </a:effectLst>
                        </a:rPr>
                        <a:t>预言</a:t>
                      </a:r>
                      <a:endParaRPr lang="en-US" altLang="zh-CN" sz="8000" b="1" dirty="0" smtClean="0">
                        <a:solidFill>
                          <a:srgbClr val="C00000"/>
                        </a:solidFill>
                        <a:effectLst>
                          <a:outerShdw blurRad="38100" dist="38100" dir="2700000" algn="tl">
                            <a:srgbClr val="000000">
                              <a:alpha val="43137"/>
                            </a:srgbClr>
                          </a:outerShdw>
                        </a:effectLst>
                      </a:endParaRPr>
                    </a:p>
                    <a:p>
                      <a:pPr algn="ctr"/>
                      <a:endParaRPr lang="en-US" altLang="zh-CN" sz="4000" dirty="0" smtClean="0"/>
                    </a:p>
                    <a:p>
                      <a:pPr algn="ctr"/>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12:6</a:t>
                      </a:r>
                    </a:p>
                    <a:p>
                      <a:pPr algn="ctr"/>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14:29-32</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对</a:t>
                      </a:r>
                      <a:r>
                        <a:rPr lang="en-US" altLang="zh-CN"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讲话</a:t>
                      </a:r>
                      <a:r>
                        <a:rPr lang="en-US" sz="4000" b="1" dirty="0" smtClean="0">
                          <a:effectLst>
                            <a:outerShdw blurRad="38100" dist="38100" dir="2700000" algn="tl">
                              <a:srgbClr val="000000">
                                <a:alpha val="43137"/>
                              </a:srgbClr>
                            </a:outerShdw>
                          </a:effectLst>
                        </a:rPr>
                        <a:t>”</a:t>
                      </a:r>
                    </a:p>
                    <a:p>
                      <a:pPr algn="ctr"/>
                      <a:r>
                        <a:rPr lang="zh-CN" altLang="en-US" sz="4000" b="1" dirty="0" smtClean="0">
                          <a:effectLst>
                            <a:outerShdw blurRad="38100" dist="38100" dir="2700000" algn="tl">
                              <a:srgbClr val="000000">
                                <a:alpha val="43137"/>
                              </a:srgbClr>
                            </a:outerShdw>
                          </a:effectLst>
                        </a:rPr>
                        <a:t>传讲神的真理</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CN" altLang="en-US" sz="4000" b="1" dirty="0" smtClean="0">
                          <a:effectLst>
                            <a:outerShdw blurRad="38100" dist="38100" dir="2700000" algn="tl">
                              <a:srgbClr val="000000">
                                <a:alpha val="43137"/>
                              </a:srgbClr>
                            </a:outerShdw>
                          </a:effectLst>
                        </a:rPr>
                        <a:t>让人们知道神已经启示的内容。</a:t>
                      </a:r>
                      <a:endParaRPr lang="en-US" altLang="zh-CN" sz="4000" b="1" dirty="0" smtClean="0">
                        <a:effectLst>
                          <a:outerShdw blurRad="38100" dist="38100" dir="2700000" algn="tl">
                            <a:srgbClr val="000000">
                              <a:alpha val="43137"/>
                            </a:srgbClr>
                          </a:outerShdw>
                        </a:effectLst>
                      </a:endParaRPr>
                    </a:p>
                    <a:p>
                      <a:pPr algn="ctr"/>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13:2</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zh-CN" altLang="en-US" sz="4000" b="1" dirty="0" smtClean="0">
                          <a:effectLst>
                            <a:outerShdw blurRad="38100" dist="38100" dir="2700000" algn="tl">
                              <a:srgbClr val="000000">
                                <a:alpha val="43137"/>
                              </a:srgbClr>
                            </a:outerShdw>
                          </a:effectLst>
                        </a:rPr>
                        <a:t>牧师向人们传讲神的道。</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479373">
                <a:tc>
                  <a:txBody>
                    <a:bodyPr/>
                    <a:lstStyle/>
                    <a:p>
                      <a:pPr algn="ctr"/>
                      <a:r>
                        <a:rPr lang="en-US" sz="2000" b="1" dirty="0" smtClean="0">
                          <a:latin typeface="Arial Narrow" pitchFamily="34" charset="0"/>
                        </a:rPr>
                        <a:t>PROPHECY</a:t>
                      </a:r>
                    </a:p>
                    <a:p>
                      <a:pPr algn="ctr"/>
                      <a:r>
                        <a:rPr lang="en-US" sz="2000" dirty="0" smtClean="0">
                          <a:latin typeface="Arial Narrow" pitchFamily="34" charset="0"/>
                        </a:rPr>
                        <a:t>Rom. 12:6</a:t>
                      </a:r>
                    </a:p>
                    <a:p>
                      <a:pPr algn="ctr"/>
                      <a:r>
                        <a:rPr lang="en-US" sz="2000" dirty="0" smtClean="0">
                          <a:latin typeface="Arial Narrow" pitchFamily="34" charset="0"/>
                        </a:rPr>
                        <a:t>1 Cor. 14:29-32</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“to speak to”</a:t>
                      </a:r>
                    </a:p>
                    <a:p>
                      <a:pPr algn="ctr"/>
                      <a:r>
                        <a:rPr lang="en-US" sz="2000" dirty="0" smtClean="0">
                          <a:latin typeface="Arial Narrow" pitchFamily="34" charset="0"/>
                        </a:rPr>
                        <a:t>Speaking the Truth of</a:t>
                      </a:r>
                      <a:r>
                        <a:rPr lang="en-US" sz="2000" baseline="0" dirty="0" smtClean="0">
                          <a:latin typeface="Arial Narrow" pitchFamily="34" charset="0"/>
                        </a:rPr>
                        <a:t> God</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People understand that which God has revealed.</a:t>
                      </a:r>
                    </a:p>
                    <a:p>
                      <a:pPr algn="ctr"/>
                      <a:r>
                        <a:rPr lang="en-US" sz="2000" dirty="0" smtClean="0">
                          <a:latin typeface="Arial Narrow" pitchFamily="34" charset="0"/>
                        </a:rPr>
                        <a:t>1 Cor. 13:2</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Arial Narrow" pitchFamily="34" charset="0"/>
                        </a:rPr>
                        <a:t>The pastor preaches the Word of God to the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067800" cy="7018808"/>
        </p:xfrm>
        <a:graphic>
          <a:graphicData uri="http://schemas.openxmlformats.org/drawingml/2006/table">
            <a:tbl>
              <a:tblPr firstRow="1" bandRow="1">
                <a:tableStyleId>{5C22544A-7EE6-4342-B048-85BDC9FD1C3A}</a:tableStyleId>
              </a:tblPr>
              <a:tblGrid>
                <a:gridCol w="2266950"/>
                <a:gridCol w="2266950"/>
                <a:gridCol w="2266950"/>
                <a:gridCol w="2266950"/>
              </a:tblGrid>
              <a:tr h="114773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208342">
                <a:tc>
                  <a:txBody>
                    <a:bodyPr/>
                    <a:lstStyle/>
                    <a:p>
                      <a:pPr algn="l"/>
                      <a:r>
                        <a:rPr lang="zh-CN" altLang="en-US" sz="6000" b="1" dirty="0" smtClean="0">
                          <a:solidFill>
                            <a:srgbClr val="C00000"/>
                          </a:solidFill>
                          <a:effectLst>
                            <a:outerShdw blurRad="38100" dist="38100" dir="2700000" algn="tl">
                              <a:srgbClr val="000000">
                                <a:alpha val="43137"/>
                              </a:srgbClr>
                            </a:outerShdw>
                          </a:effectLst>
                        </a:rPr>
                        <a:t>服事</a:t>
                      </a:r>
                      <a:r>
                        <a:rPr lang="en-US" altLang="zh-CN" sz="6000" b="1" dirty="0" smtClean="0">
                          <a:solidFill>
                            <a:srgbClr val="C00000"/>
                          </a:solidFill>
                          <a:effectLst>
                            <a:outerShdw blurRad="38100" dist="38100" dir="2700000" algn="tl">
                              <a:srgbClr val="000000">
                                <a:alpha val="43137"/>
                              </a:srgbClr>
                            </a:outerShdw>
                          </a:effectLst>
                        </a:rPr>
                        <a:t>/</a:t>
                      </a:r>
                      <a:r>
                        <a:rPr lang="zh-CN" altLang="en-US" sz="6000" b="1" dirty="0" smtClean="0">
                          <a:solidFill>
                            <a:srgbClr val="C00000"/>
                          </a:solidFill>
                          <a:effectLst>
                            <a:outerShdw blurRad="38100" dist="38100" dir="2700000" algn="tl">
                              <a:srgbClr val="000000">
                                <a:alpha val="43137"/>
                              </a:srgbClr>
                            </a:outerShdw>
                          </a:effectLst>
                        </a:rPr>
                        <a:t>帮助</a:t>
                      </a:r>
                      <a:endParaRPr lang="en-US" altLang="zh-CN" sz="6000" b="1" dirty="0" smtClean="0">
                        <a:solidFill>
                          <a:srgbClr val="C00000"/>
                        </a:solidFill>
                        <a:effectLst>
                          <a:outerShdw blurRad="38100" dist="38100" dir="2700000" algn="tl">
                            <a:srgbClr val="000000">
                              <a:alpha val="43137"/>
                            </a:srgbClr>
                          </a:outerShdw>
                        </a:effectLst>
                      </a:endParaRPr>
                    </a:p>
                    <a:p>
                      <a:pPr algn="l"/>
                      <a:endParaRPr lang="en-US" altLang="zh-CN" sz="4000" b="1" dirty="0" smtClean="0">
                        <a:effectLst>
                          <a:outerShdw blurRad="38100" dist="38100" dir="2700000" algn="tl">
                            <a:srgbClr val="000000">
                              <a:alpha val="43137"/>
                            </a:srgbClr>
                          </a:outerShdw>
                        </a:effectLst>
                      </a:endParaRPr>
                    </a:p>
                    <a:p>
                      <a:pPr algn="l"/>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12:7</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l"/>
                      <a:r>
                        <a:rPr lang="zh-CN" altLang="en-US" sz="4000" b="1" dirty="0" smtClean="0">
                          <a:effectLst>
                            <a:outerShdw blurRad="38100" dist="38100" dir="2700000" algn="tl">
                              <a:srgbClr val="000000">
                                <a:alpha val="43137"/>
                              </a:srgbClr>
                            </a:outerShdw>
                          </a:effectLst>
                        </a:rPr>
                        <a:t>帮助他人做神的工</a:t>
                      </a:r>
                      <a:r>
                        <a:rPr lang="en-US" altLang="zh-CN" sz="4000" b="1" dirty="0" smtClean="0">
                          <a:effectLst>
                            <a:outerShdw blurRad="38100" dist="38100" dir="2700000" algn="tl">
                              <a:srgbClr val="000000">
                                <a:alpha val="43137"/>
                              </a:srgbClr>
                            </a:outerShdw>
                          </a:effectLst>
                        </a:rPr>
                        <a:t>.</a:t>
                      </a:r>
                    </a:p>
                    <a:p>
                      <a:pPr algn="l"/>
                      <a:r>
                        <a:rPr lang="zh-CN" altLang="en-US" sz="4000" b="1" dirty="0" smtClean="0">
                          <a:effectLst>
                            <a:outerShdw blurRad="38100" dist="38100" dir="2700000" algn="tl">
                              <a:srgbClr val="000000">
                                <a:alpha val="43137"/>
                              </a:srgbClr>
                            </a:outerShdw>
                          </a:effectLst>
                        </a:rPr>
                        <a:t>以实际的行为帮助神的百姓。</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l"/>
                      <a:r>
                        <a:rPr lang="zh-CN" altLang="en-US" sz="4000" b="1" dirty="0" smtClean="0">
                          <a:effectLst>
                            <a:outerShdw blurRad="38100" dist="38100" dir="2700000" algn="tl">
                              <a:srgbClr val="000000">
                                <a:alpha val="43137"/>
                              </a:srgbClr>
                            </a:outerShdw>
                          </a:effectLst>
                        </a:rPr>
                        <a:t>服事教会和需要贫穷的人。</a:t>
                      </a:r>
                      <a:endParaRPr lang="en-US" altLang="zh-CN" sz="4000" b="1" dirty="0" smtClean="0">
                        <a:effectLst>
                          <a:outerShdw blurRad="38100" dist="38100" dir="2700000" algn="tl">
                            <a:srgbClr val="000000">
                              <a:alpha val="43137"/>
                            </a:srgbClr>
                          </a:outerShdw>
                        </a:effectLst>
                      </a:endParaRPr>
                    </a:p>
                    <a:p>
                      <a:pPr algn="l"/>
                      <a:r>
                        <a:rPr lang="zh-CN" altLang="en-US" sz="4000" b="1" dirty="0" smtClean="0">
                          <a:effectLst>
                            <a:outerShdw blurRad="38100" dist="38100" dir="2700000" algn="tl">
                              <a:srgbClr val="000000">
                                <a:alpha val="43137"/>
                              </a:srgbClr>
                            </a:outerShdw>
                          </a:effectLst>
                        </a:rPr>
                        <a:t>徒</a:t>
                      </a:r>
                      <a:r>
                        <a:rPr lang="en-US" altLang="zh-CN" sz="4000" b="1" dirty="0" smtClean="0">
                          <a:effectLst>
                            <a:outerShdw blurRad="38100" dist="38100" dir="2700000" algn="tl">
                              <a:srgbClr val="000000">
                                <a:alpha val="43137"/>
                              </a:srgbClr>
                            </a:outerShdw>
                          </a:effectLst>
                        </a:rPr>
                        <a:t>6:1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l"/>
                      <a:r>
                        <a:rPr lang="zh-CN" altLang="en-US" sz="4000" b="1" dirty="0" smtClean="0">
                          <a:effectLst>
                            <a:outerShdw blurRad="38100" dist="38100" dir="2700000" algn="tl">
                              <a:srgbClr val="000000">
                                <a:alpha val="43137"/>
                              </a:srgbClr>
                            </a:outerShdw>
                          </a:effectLst>
                        </a:rPr>
                        <a:t>男执事</a:t>
                      </a:r>
                      <a:r>
                        <a:rPr lang="en-US" altLang="zh-CN" sz="4000" b="1" dirty="0" smtClean="0">
                          <a:effectLst>
                            <a:outerShdw blurRad="38100" dist="38100" dir="2700000" algn="tl">
                              <a:srgbClr val="000000">
                                <a:alpha val="43137"/>
                              </a:srgbClr>
                            </a:outerShdw>
                          </a:effectLst>
                        </a:rPr>
                        <a:t>;</a:t>
                      </a:r>
                      <a:r>
                        <a:rPr lang="en-US" altLang="zh-CN" sz="4000" b="1" baseline="0" dirty="0" smtClean="0">
                          <a:effectLst>
                            <a:outerShdw blurRad="38100" dist="38100" dir="2700000" algn="tl">
                              <a:srgbClr val="000000">
                                <a:alpha val="43137"/>
                              </a:srgbClr>
                            </a:outerShdw>
                          </a:effectLst>
                        </a:rPr>
                        <a:t> </a:t>
                      </a:r>
                      <a:r>
                        <a:rPr lang="zh-CN" altLang="en-US" sz="4000" b="1" baseline="0" dirty="0" smtClean="0">
                          <a:effectLst>
                            <a:outerShdw blurRad="38100" dist="38100" dir="2700000" algn="tl">
                              <a:srgbClr val="000000">
                                <a:alpha val="43137"/>
                              </a:srgbClr>
                            </a:outerShdw>
                          </a:effectLst>
                        </a:rPr>
                        <a:t>女执事</a:t>
                      </a:r>
                      <a:r>
                        <a:rPr lang="en-US" altLang="zh-CN" sz="4000" b="1" baseline="0" dirty="0" smtClean="0">
                          <a:effectLst>
                            <a:outerShdw blurRad="38100" dist="38100" dir="2700000" algn="tl">
                              <a:srgbClr val="000000">
                                <a:alpha val="43137"/>
                              </a:srgbClr>
                            </a:outerShdw>
                          </a:effectLst>
                        </a:rPr>
                        <a:t>; </a:t>
                      </a:r>
                      <a:r>
                        <a:rPr lang="zh-CN" altLang="en-US" sz="4000" b="1" baseline="0" dirty="0" smtClean="0">
                          <a:effectLst>
                            <a:outerShdw blurRad="38100" dist="38100" dir="2700000" algn="tl">
                              <a:srgbClr val="000000">
                                <a:alpha val="43137"/>
                              </a:srgbClr>
                            </a:outerShdw>
                          </a:effectLst>
                        </a:rPr>
                        <a:t>那些在教会做准备，清洁和帮助工作的人。</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471448">
                <a:tc>
                  <a:txBody>
                    <a:bodyPr/>
                    <a:lstStyle/>
                    <a:p>
                      <a:pPr algn="ctr"/>
                      <a:r>
                        <a:rPr lang="en-US" sz="2000" b="1" dirty="0" smtClean="0">
                          <a:latin typeface="Arial Narrow" pitchFamily="34" charset="0"/>
                        </a:rPr>
                        <a:t>SERVING/HELPS</a:t>
                      </a:r>
                    </a:p>
                    <a:p>
                      <a:pPr algn="ctr"/>
                      <a:r>
                        <a:rPr lang="en-US" sz="2000" dirty="0" smtClean="0">
                          <a:latin typeface="Arial Narrow" pitchFamily="34" charset="0"/>
                        </a:rPr>
                        <a:t>Rom. 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Helping others do God’s Work. </a:t>
                      </a:r>
                    </a:p>
                    <a:p>
                      <a:pPr algn="ctr"/>
                      <a:r>
                        <a:rPr lang="en-US" sz="2000" dirty="0" smtClean="0">
                          <a:latin typeface="Arial Narrow" pitchFamily="34" charset="0"/>
                        </a:rPr>
                        <a:t>Helping God’s people in practical ways.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Serving the church and the needy.</a:t>
                      </a:r>
                    </a:p>
                    <a:p>
                      <a:pPr algn="ctr"/>
                      <a:r>
                        <a:rPr lang="en-US" sz="2000" dirty="0" smtClean="0">
                          <a:latin typeface="Arial Narrow" pitchFamily="34" charset="0"/>
                        </a:rPr>
                        <a:t>Acts 6:1</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Deacons; Deaconesses;</a:t>
                      </a:r>
                      <a:r>
                        <a:rPr lang="en-US" sz="2000" baseline="0" dirty="0" smtClean="0">
                          <a:latin typeface="Arial Narrow" pitchFamily="34" charset="0"/>
                        </a:rPr>
                        <a:t> Those who set up church, clean, help</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6751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3962400">
                <a:tc>
                  <a:txBody>
                    <a:bodyPr/>
                    <a:lstStyle/>
                    <a:p>
                      <a:r>
                        <a:rPr lang="zh-CN" altLang="en-US" sz="6000" b="1" dirty="0" smtClean="0">
                          <a:solidFill>
                            <a:srgbClr val="C00000"/>
                          </a:solidFill>
                          <a:effectLst>
                            <a:outerShdw blurRad="38100" dist="38100" dir="2700000" algn="tl">
                              <a:srgbClr val="000000">
                                <a:alpha val="43137"/>
                              </a:srgbClr>
                            </a:outerShdw>
                          </a:effectLst>
                        </a:rPr>
                        <a:t>教导</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12:7</a:t>
                      </a: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12:28</a:t>
                      </a:r>
                    </a:p>
                    <a:p>
                      <a:r>
                        <a:rPr lang="zh-CN" altLang="en-US" sz="4000" b="1" dirty="0" smtClean="0">
                          <a:effectLst>
                            <a:outerShdw blurRad="38100" dist="38100" dir="2700000" algn="tl">
                              <a:srgbClr val="000000">
                                <a:alpha val="43137"/>
                              </a:srgbClr>
                            </a:outerShdw>
                          </a:effectLst>
                        </a:rPr>
                        <a:t>弗</a:t>
                      </a:r>
                      <a:r>
                        <a:rPr lang="en-US" altLang="zh-CN" sz="4000" b="1" dirty="0" smtClean="0">
                          <a:effectLst>
                            <a:outerShdw blurRad="38100" dist="38100" dir="2700000" algn="tl">
                              <a:srgbClr val="000000">
                                <a:alpha val="43137"/>
                              </a:srgbClr>
                            </a:outerShdw>
                          </a:effectLst>
                        </a:rPr>
                        <a:t>4:11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解释和应用圣经的真理</a:t>
                      </a:r>
                      <a:r>
                        <a:rPr lang="en-US" altLang="zh-CN" sz="4000" b="1"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人们可以明白和应用神的道。</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主日学老师</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查经带领人</a:t>
                      </a:r>
                      <a:r>
                        <a:rPr lang="en-US" altLang="zh-CN" sz="4000" b="1"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TEACHING</a:t>
                      </a:r>
                    </a:p>
                    <a:p>
                      <a:pPr algn="ctr"/>
                      <a:r>
                        <a:rPr lang="en-US" sz="2000" dirty="0" smtClean="0">
                          <a:latin typeface="Arial Narrow" pitchFamily="34" charset="0"/>
                        </a:rPr>
                        <a:t>Rom. 12:7</a:t>
                      </a:r>
                    </a:p>
                    <a:p>
                      <a:pPr algn="ctr"/>
                      <a:r>
                        <a:rPr lang="en-US" sz="2000" dirty="0" smtClean="0">
                          <a:latin typeface="Arial Narrow" pitchFamily="34" charset="0"/>
                        </a:rPr>
                        <a:t>1 Cor.</a:t>
                      </a:r>
                      <a:r>
                        <a:rPr lang="en-US" sz="2000" baseline="0" dirty="0" smtClean="0">
                          <a:latin typeface="Arial Narrow" pitchFamily="34" charset="0"/>
                        </a:rPr>
                        <a:t> 12:28</a:t>
                      </a:r>
                    </a:p>
                    <a:p>
                      <a:pPr algn="ctr"/>
                      <a:r>
                        <a:rPr lang="en-US" sz="2000" baseline="0" dirty="0" smtClean="0">
                          <a:latin typeface="Arial Narrow" pitchFamily="34" charset="0"/>
                        </a:rPr>
                        <a:t>Eph.4:11</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Explaining </a:t>
                      </a:r>
                      <a:r>
                        <a:rPr lang="en-US" sz="2000" baseline="0" dirty="0" smtClean="0">
                          <a:latin typeface="Arial Narrow" pitchFamily="34" charset="0"/>
                        </a:rPr>
                        <a:t>and Applying the t</a:t>
                      </a:r>
                      <a:r>
                        <a:rPr lang="en-US" sz="2000" dirty="0" smtClean="0">
                          <a:latin typeface="Arial Narrow" pitchFamily="34" charset="0"/>
                        </a:rPr>
                        <a:t>ruths</a:t>
                      </a:r>
                    </a:p>
                    <a:p>
                      <a:pPr algn="ctr"/>
                      <a:r>
                        <a:rPr lang="en-US" sz="2000" dirty="0" smtClean="0">
                          <a:latin typeface="Arial Narrow" pitchFamily="34" charset="0"/>
                        </a:rPr>
                        <a:t> of Scripture</a:t>
                      </a:r>
                      <a:r>
                        <a:rPr lang="en-US" sz="2000" baseline="0" dirty="0" smtClean="0">
                          <a:latin typeface="Arial Narrow" pitchFamily="34" charset="0"/>
                        </a:rPr>
                        <a:t>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People</a:t>
                      </a:r>
                      <a:r>
                        <a:rPr lang="en-US" sz="2000" baseline="0" dirty="0" smtClean="0">
                          <a:latin typeface="Arial Narrow" pitchFamily="34" charset="0"/>
                        </a:rPr>
                        <a:t> can understand and apply God’s Word</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Sunday</a:t>
                      </a:r>
                      <a:r>
                        <a:rPr lang="en-US" sz="2000" baseline="0" dirty="0" smtClean="0">
                          <a:latin typeface="Arial Narrow" pitchFamily="34" charset="0"/>
                        </a:rPr>
                        <a:t> School Teachers; </a:t>
                      </a:r>
                    </a:p>
                    <a:p>
                      <a:pPr algn="ctr"/>
                      <a:r>
                        <a:rPr lang="en-US" sz="2000" baseline="0" dirty="0" smtClean="0">
                          <a:latin typeface="Arial Narrow" pitchFamily="34" charset="0"/>
                        </a:rPr>
                        <a:t>Bible study leaders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使徒身份</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2:28</a:t>
                      </a:r>
                    </a:p>
                    <a:p>
                      <a:r>
                        <a:rPr lang="zh-CN" altLang="en-US" sz="4000" b="1" dirty="0" smtClean="0">
                          <a:effectLst>
                            <a:outerShdw blurRad="38100" dist="38100" dir="2700000" algn="tl">
                              <a:srgbClr val="000000">
                                <a:alpha val="43137"/>
                              </a:srgbClr>
                            </a:outerShdw>
                          </a:effectLst>
                        </a:rPr>
                        <a:t>弗</a:t>
                      </a:r>
                      <a:r>
                        <a:rPr lang="en-US" altLang="zh-CN" sz="4000" b="1" dirty="0" smtClean="0">
                          <a:effectLst>
                            <a:outerShdw blurRad="38100" dist="38100" dir="2700000" algn="tl">
                              <a:srgbClr val="000000">
                                <a:alpha val="43137"/>
                              </a:srgbClr>
                            </a:outerShdw>
                          </a:effectLst>
                        </a:rPr>
                        <a:t>4:11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以神那跨文化的权柄讲话</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建立教会</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宣教士</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APOSTLESHIP</a:t>
                      </a:r>
                    </a:p>
                    <a:p>
                      <a:pPr algn="ctr"/>
                      <a:r>
                        <a:rPr lang="en-US" sz="2000" dirty="0" smtClean="0">
                          <a:latin typeface="Arial Narrow" pitchFamily="34" charset="0"/>
                        </a:rPr>
                        <a:t>1 Cor.2:28</a:t>
                      </a:r>
                    </a:p>
                    <a:p>
                      <a:pPr algn="ctr"/>
                      <a:r>
                        <a:rPr lang="en-US" sz="2000" dirty="0" smtClean="0">
                          <a:latin typeface="Arial Narrow" pitchFamily="34" charset="0"/>
                        </a:rPr>
                        <a:t>Eph.4:11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marL="0" indent="0" algn="ctr">
                        <a:buNone/>
                      </a:pPr>
                      <a:r>
                        <a:rPr lang="en-US" sz="2000" baseline="0" dirty="0" smtClean="0">
                          <a:latin typeface="Arial Narrow" pitchFamily="34" charset="0"/>
                        </a:rPr>
                        <a:t>Speak with God’s  authority cross culturally</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Establish churches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b="0" dirty="0" smtClean="0">
                          <a:ln>
                            <a:noFill/>
                          </a:ln>
                          <a:solidFill>
                            <a:schemeClr val="tx1"/>
                          </a:solidFill>
                          <a:latin typeface="Arial Narrow" pitchFamily="34" charset="0"/>
                        </a:rPr>
                        <a:t>Missionaries</a:t>
                      </a:r>
                      <a:endParaRPr lang="en-US" sz="2000" b="0" dirty="0">
                        <a:ln>
                          <a:noFill/>
                        </a:ln>
                        <a:solidFill>
                          <a:schemeClr val="tx1"/>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30480"/>
          <a:ext cx="8839200" cy="6751320"/>
        </p:xfrm>
        <a:graphic>
          <a:graphicData uri="http://schemas.openxmlformats.org/drawingml/2006/table">
            <a:tbl>
              <a:tblPr firstRow="1" bandRow="1">
                <a:tableStyleId>{5C22544A-7EE6-4342-B048-85BDC9FD1C3A}</a:tableStyleId>
              </a:tblPr>
              <a:tblGrid>
                <a:gridCol w="2209800"/>
                <a:gridCol w="2209800"/>
                <a:gridCol w="2209800"/>
                <a:gridCol w="220980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劝化</a:t>
                      </a:r>
                      <a:r>
                        <a:rPr lang="en-US" altLang="zh-CN" sz="6000" b="1" dirty="0" smtClean="0">
                          <a:solidFill>
                            <a:srgbClr val="C00000"/>
                          </a:solidFill>
                          <a:effectLst>
                            <a:outerShdw blurRad="38100" dist="38100" dir="2700000" algn="tl">
                              <a:srgbClr val="000000">
                                <a:alpha val="43137"/>
                              </a:srgbClr>
                            </a:outerShdw>
                          </a:effectLst>
                        </a:rPr>
                        <a:t>/</a:t>
                      </a:r>
                    </a:p>
                    <a:p>
                      <a:r>
                        <a:rPr lang="zh-CN" altLang="en-US" sz="6000" b="1" dirty="0" smtClean="0">
                          <a:solidFill>
                            <a:srgbClr val="C00000"/>
                          </a:solidFill>
                          <a:effectLst>
                            <a:outerShdw blurRad="38100" dist="38100" dir="2700000" algn="tl">
                              <a:srgbClr val="000000">
                                <a:alpha val="43137"/>
                              </a:srgbClr>
                            </a:outerShdw>
                          </a:effectLst>
                        </a:rPr>
                        <a:t>鼓励</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12:8</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安慰情感受伤的人。</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敦促他人行为适当。</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人们受到鼓励。</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那些总能够建造他人的人；</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辅导协谈。</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ENCOURAGING</a:t>
                      </a:r>
                    </a:p>
                    <a:p>
                      <a:pPr algn="ctr"/>
                      <a:r>
                        <a:rPr lang="en-US" sz="2000" dirty="0" smtClean="0">
                          <a:latin typeface="Arial Narrow" pitchFamily="34" charset="0"/>
                        </a:rPr>
                        <a:t>Rom. 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Consoling those hurting emotionally;</a:t>
                      </a:r>
                    </a:p>
                    <a:p>
                      <a:pPr algn="ctr"/>
                      <a:r>
                        <a:rPr lang="en-US" sz="2000" dirty="0" smtClean="0">
                          <a:latin typeface="Arial Narrow" pitchFamily="34" charset="0"/>
                        </a:rPr>
                        <a:t>Urging others to proper conduct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People</a:t>
                      </a:r>
                      <a:r>
                        <a:rPr lang="en-US" sz="2000" baseline="0" dirty="0" smtClean="0">
                          <a:latin typeface="Arial Narrow" pitchFamily="34" charset="0"/>
                        </a:rPr>
                        <a:t> are encouraged;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Those</a:t>
                      </a:r>
                      <a:r>
                        <a:rPr lang="en-US" sz="2000" baseline="0" dirty="0" smtClean="0">
                          <a:latin typeface="Arial Narrow" pitchFamily="34" charset="0"/>
                        </a:rPr>
                        <a:t> who are always building others up;</a:t>
                      </a:r>
                    </a:p>
                    <a:p>
                      <a:pPr algn="ctr"/>
                      <a:r>
                        <a:rPr lang="en-US" sz="2000" baseline="0" dirty="0" smtClean="0">
                          <a:latin typeface="Arial Narrow" pitchFamily="34" charset="0"/>
                        </a:rPr>
                        <a:t>counselors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entagon 2"/>
          <p:cNvSpPr/>
          <p:nvPr/>
        </p:nvSpPr>
        <p:spPr>
          <a:xfrm>
            <a:off x="0" y="76200"/>
            <a:ext cx="5638800" cy="609600"/>
          </a:xfrm>
          <a:prstGeom prst="homePlate">
            <a:avLst/>
          </a:prstGeom>
          <a:solidFill>
            <a:srgbClr val="660066"/>
          </a:solidFill>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1. </a:t>
            </a:r>
            <a:r>
              <a:rPr lang="zh-CN" altLang="en-US" sz="3600" b="1" dirty="0" smtClean="0">
                <a:effectLst>
                  <a:outerShdw blurRad="38100" dist="38100" dir="2700000" algn="tl">
                    <a:srgbClr val="000000">
                      <a:alpha val="43137"/>
                    </a:srgbClr>
                  </a:outerShdw>
                </a:effectLst>
              </a:rPr>
              <a:t>圣灵的位格</a:t>
            </a:r>
            <a:endParaRPr lang="en-US" sz="3600" b="1" dirty="0">
              <a:effectLst>
                <a:outerShdw blurRad="38100" dist="38100" dir="2700000" algn="tl">
                  <a:srgbClr val="000000">
                    <a:alpha val="43137"/>
                  </a:srgbClr>
                </a:outerShdw>
              </a:effectLst>
            </a:endParaRPr>
          </a:p>
        </p:txBody>
      </p:sp>
      <p:sp>
        <p:nvSpPr>
          <p:cNvPr id="4" name="Pentagon 3"/>
          <p:cNvSpPr/>
          <p:nvPr/>
        </p:nvSpPr>
        <p:spPr>
          <a:xfrm>
            <a:off x="0" y="762000"/>
            <a:ext cx="5638800" cy="609600"/>
          </a:xfrm>
          <a:prstGeom prst="homePlate">
            <a:avLst/>
          </a:prstGeom>
          <a:solidFill>
            <a:srgbClr val="A50021"/>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2. </a:t>
            </a:r>
            <a:r>
              <a:rPr lang="zh-CN" altLang="en-US" sz="3600" b="1" dirty="0" smtClean="0">
                <a:effectLst>
                  <a:outerShdw blurRad="38100" dist="38100" dir="2700000" algn="tl">
                    <a:srgbClr val="000000">
                      <a:alpha val="43137"/>
                    </a:srgbClr>
                  </a:outerShdw>
                </a:effectLst>
              </a:rPr>
              <a:t>圣灵的名字</a:t>
            </a:r>
            <a:endParaRPr lang="en-US" sz="3600" b="1" dirty="0">
              <a:effectLst>
                <a:outerShdw blurRad="38100" dist="38100" dir="2700000" algn="tl">
                  <a:srgbClr val="000000">
                    <a:alpha val="43137"/>
                  </a:srgbClr>
                </a:outerShdw>
              </a:effectLst>
            </a:endParaRPr>
          </a:p>
        </p:txBody>
      </p:sp>
      <p:sp>
        <p:nvSpPr>
          <p:cNvPr id="5" name="Pentagon 4"/>
          <p:cNvSpPr/>
          <p:nvPr/>
        </p:nvSpPr>
        <p:spPr>
          <a:xfrm>
            <a:off x="0" y="1447800"/>
            <a:ext cx="5638800" cy="609600"/>
          </a:xfrm>
          <a:prstGeom prst="homePlate">
            <a:avLst/>
          </a:prstGeom>
          <a:solidFill>
            <a:srgbClr val="66330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3. </a:t>
            </a:r>
            <a:r>
              <a:rPr lang="zh-CN" altLang="en-US" sz="3600" b="1" dirty="0" smtClean="0">
                <a:effectLst>
                  <a:outerShdw blurRad="38100" dist="38100" dir="2700000" algn="tl">
                    <a:srgbClr val="000000">
                      <a:alpha val="43137"/>
                    </a:srgbClr>
                  </a:outerShdw>
                </a:effectLst>
              </a:rPr>
              <a:t>圣灵的神性</a:t>
            </a:r>
            <a:endParaRPr lang="en-US" sz="3600" b="1" dirty="0">
              <a:effectLst>
                <a:outerShdw blurRad="38100" dist="38100" dir="2700000" algn="tl">
                  <a:srgbClr val="000000">
                    <a:alpha val="43137"/>
                  </a:srgbClr>
                </a:outerShdw>
              </a:effectLst>
            </a:endParaRPr>
          </a:p>
        </p:txBody>
      </p:sp>
      <p:sp>
        <p:nvSpPr>
          <p:cNvPr id="6" name="Pentagon 5"/>
          <p:cNvSpPr/>
          <p:nvPr/>
        </p:nvSpPr>
        <p:spPr>
          <a:xfrm>
            <a:off x="0" y="2133600"/>
            <a:ext cx="5638800" cy="609600"/>
          </a:xfrm>
          <a:prstGeom prst="homePlate">
            <a:avLst/>
          </a:prstGeom>
          <a:solidFill>
            <a:srgbClr val="003300"/>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4. </a:t>
            </a:r>
            <a:r>
              <a:rPr lang="zh-CN" altLang="en-US" sz="3600" b="1" dirty="0" smtClean="0">
                <a:effectLst>
                  <a:outerShdw blurRad="38100" dist="38100" dir="2700000" algn="tl">
                    <a:srgbClr val="000000">
                      <a:alpha val="43137"/>
                    </a:srgbClr>
                  </a:outerShdw>
                </a:effectLst>
              </a:rPr>
              <a:t>圣灵的标志</a:t>
            </a:r>
            <a:endParaRPr lang="en-US" sz="3600" b="1" dirty="0">
              <a:effectLst>
                <a:outerShdw blurRad="38100" dist="38100" dir="2700000" algn="tl">
                  <a:srgbClr val="000000">
                    <a:alpha val="43137"/>
                  </a:srgbClr>
                </a:outerShdw>
              </a:effectLst>
            </a:endParaRPr>
          </a:p>
        </p:txBody>
      </p:sp>
      <p:sp>
        <p:nvSpPr>
          <p:cNvPr id="7" name="Pentagon 6"/>
          <p:cNvSpPr/>
          <p:nvPr/>
        </p:nvSpPr>
        <p:spPr>
          <a:xfrm>
            <a:off x="0" y="2819400"/>
            <a:ext cx="5638800" cy="609600"/>
          </a:xfrm>
          <a:prstGeom prst="homePlate">
            <a:avLst/>
          </a:prstGeom>
          <a:solidFill>
            <a:srgbClr val="0033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5. </a:t>
            </a:r>
            <a:r>
              <a:rPr lang="zh-CN" altLang="en-US" sz="3600" b="1" dirty="0" smtClean="0">
                <a:effectLst>
                  <a:outerShdw blurRad="38100" dist="38100" dir="2700000" algn="tl">
                    <a:srgbClr val="000000">
                      <a:alpha val="43137"/>
                    </a:srgbClr>
                  </a:outerShdw>
                </a:effectLst>
              </a:rPr>
              <a:t>圣灵的作为</a:t>
            </a:r>
            <a:endParaRPr lang="en-US" sz="3600" b="1" dirty="0">
              <a:effectLst>
                <a:outerShdw blurRad="38100" dist="38100" dir="2700000" algn="tl">
                  <a:srgbClr val="000000">
                    <a:alpha val="43137"/>
                  </a:srgbClr>
                </a:outerShdw>
              </a:effectLst>
            </a:endParaRPr>
          </a:p>
        </p:txBody>
      </p:sp>
      <p:sp>
        <p:nvSpPr>
          <p:cNvPr id="8" name="Pentagon 7"/>
          <p:cNvSpPr/>
          <p:nvPr/>
        </p:nvSpPr>
        <p:spPr>
          <a:xfrm>
            <a:off x="0" y="3505200"/>
            <a:ext cx="5638800" cy="609600"/>
          </a:xfrm>
          <a:prstGeom prst="homePlate">
            <a:avLst/>
          </a:prstGeom>
          <a:solidFill>
            <a:srgbClr val="99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6. </a:t>
            </a:r>
            <a:r>
              <a:rPr lang="zh-CN" altLang="en-US" sz="3600" b="1" dirty="0" smtClean="0">
                <a:effectLst>
                  <a:outerShdw blurRad="38100" dist="38100" dir="2700000" algn="tl">
                    <a:srgbClr val="000000">
                      <a:alpha val="43137"/>
                    </a:srgbClr>
                  </a:outerShdw>
                </a:effectLst>
              </a:rPr>
              <a:t>圣灵的果子</a:t>
            </a:r>
            <a:endParaRPr lang="en-US" sz="3600" b="1" dirty="0">
              <a:effectLst>
                <a:outerShdw blurRad="38100" dist="38100" dir="2700000" algn="tl">
                  <a:srgbClr val="000000">
                    <a:alpha val="43137"/>
                  </a:srgbClr>
                </a:outerShdw>
              </a:effectLst>
            </a:endParaRPr>
          </a:p>
        </p:txBody>
      </p:sp>
      <p:sp>
        <p:nvSpPr>
          <p:cNvPr id="9" name="Pentagon 8"/>
          <p:cNvSpPr/>
          <p:nvPr/>
        </p:nvSpPr>
        <p:spPr>
          <a:xfrm>
            <a:off x="0" y="4191000"/>
            <a:ext cx="5638800" cy="609600"/>
          </a:xfrm>
          <a:prstGeom prst="homePlate">
            <a:avLst/>
          </a:prstGeom>
          <a:solidFill>
            <a:srgbClr val="99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7. </a:t>
            </a:r>
            <a:r>
              <a:rPr lang="zh-CN" altLang="en-US" sz="3600" b="1" dirty="0" smtClean="0">
                <a:effectLst>
                  <a:outerShdw blurRad="38100" dist="38100" dir="2700000" algn="tl">
                    <a:srgbClr val="000000">
                      <a:alpha val="43137"/>
                    </a:srgbClr>
                  </a:outerShdw>
                </a:effectLst>
              </a:rPr>
              <a:t>受圣灵洗和被圣灵充满</a:t>
            </a:r>
            <a:endParaRPr lang="en-US" sz="3600" b="1" dirty="0">
              <a:effectLst>
                <a:outerShdw blurRad="38100" dist="38100" dir="2700000" algn="tl">
                  <a:srgbClr val="000000">
                    <a:alpha val="43137"/>
                  </a:srgbClr>
                </a:outerShdw>
              </a:effectLst>
            </a:endParaRPr>
          </a:p>
        </p:txBody>
      </p:sp>
      <p:sp>
        <p:nvSpPr>
          <p:cNvPr id="10" name="Pentagon 9"/>
          <p:cNvSpPr/>
          <p:nvPr/>
        </p:nvSpPr>
        <p:spPr>
          <a:xfrm>
            <a:off x="0" y="4876800"/>
            <a:ext cx="5638800" cy="609600"/>
          </a:xfrm>
          <a:prstGeom prst="homePlate">
            <a:avLst/>
          </a:prstGeom>
          <a:solidFill>
            <a:srgbClr val="8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8. </a:t>
            </a:r>
            <a:r>
              <a:rPr lang="zh-CN" altLang="en-US" sz="3600" b="1" dirty="0" smtClean="0">
                <a:effectLst>
                  <a:outerShdw blurRad="38100" dist="38100" dir="2700000" algn="tl">
                    <a:srgbClr val="000000">
                      <a:alpha val="43137"/>
                    </a:srgbClr>
                  </a:outerShdw>
                </a:effectLst>
              </a:rPr>
              <a:t>亵渎圣灵</a:t>
            </a:r>
            <a:endParaRPr lang="en-US" sz="3600" b="1" dirty="0">
              <a:effectLst>
                <a:outerShdw blurRad="38100" dist="38100" dir="2700000" algn="tl">
                  <a:srgbClr val="000000">
                    <a:alpha val="43137"/>
                  </a:srgbClr>
                </a:outerShdw>
              </a:effectLst>
            </a:endParaRPr>
          </a:p>
        </p:txBody>
      </p:sp>
      <p:sp>
        <p:nvSpPr>
          <p:cNvPr id="11" name="Pentagon 10"/>
          <p:cNvSpPr/>
          <p:nvPr/>
        </p:nvSpPr>
        <p:spPr>
          <a:xfrm>
            <a:off x="0" y="5562600"/>
            <a:ext cx="5638800" cy="609600"/>
          </a:xfrm>
          <a:prstGeom prst="homePlate">
            <a:avLst/>
          </a:prstGeom>
          <a:solidFill>
            <a:srgbClr val="33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9. </a:t>
            </a:r>
            <a:r>
              <a:rPr lang="zh-CN" altLang="en-US" sz="3600" b="1" dirty="0" smtClean="0">
                <a:effectLst>
                  <a:outerShdw blurRad="38100" dist="38100" dir="2700000" algn="tl">
                    <a:srgbClr val="000000">
                      <a:alpha val="43137"/>
                    </a:srgbClr>
                  </a:outerShdw>
                </a:effectLst>
              </a:rPr>
              <a:t>属灵的恩赐</a:t>
            </a:r>
            <a:endParaRPr lang="en-US" sz="3600" b="1" dirty="0">
              <a:effectLst>
                <a:outerShdw blurRad="38100" dist="38100" dir="2700000" algn="tl">
                  <a:srgbClr val="000000">
                    <a:alpha val="43137"/>
                  </a:srgbClr>
                </a:outerShdw>
              </a:effectLst>
            </a:endParaRPr>
          </a:p>
        </p:txBody>
      </p:sp>
      <p:sp>
        <p:nvSpPr>
          <p:cNvPr id="12" name="Pentagon 11"/>
          <p:cNvSpPr/>
          <p:nvPr/>
        </p:nvSpPr>
        <p:spPr>
          <a:xfrm>
            <a:off x="0" y="6248400"/>
            <a:ext cx="5638800" cy="609600"/>
          </a:xfrm>
          <a:prstGeom prst="homePlate">
            <a:avLst/>
          </a:prstGeom>
          <a:solidFill>
            <a:srgbClr val="3366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effectLst>
                  <a:outerShdw blurRad="38100" dist="38100" dir="2700000" algn="tl">
                    <a:srgbClr val="000000">
                      <a:alpha val="43137"/>
                    </a:srgbClr>
                  </a:outerShdw>
                </a:effectLst>
              </a:rPr>
              <a:t>10. </a:t>
            </a:r>
            <a:r>
              <a:rPr lang="zh-CN" altLang="en-US" sz="3600" b="1" dirty="0" smtClean="0">
                <a:effectLst>
                  <a:outerShdw blurRad="38100" dist="38100" dir="2700000" algn="tl">
                    <a:srgbClr val="000000">
                      <a:alpha val="43137"/>
                    </a:srgbClr>
                  </a:outerShdw>
                </a:effectLst>
              </a:rPr>
              <a:t>圣灵的同在</a:t>
            </a:r>
            <a:endParaRPr lang="en-US" sz="3600" b="1" dirty="0">
              <a:effectLst>
                <a:outerShdw blurRad="38100" dist="38100" dir="2700000" algn="tl">
                  <a:srgbClr val="000000">
                    <a:alpha val="43137"/>
                  </a:srgbClr>
                </a:outerShdw>
              </a:effectLst>
            </a:endParaRPr>
          </a:p>
        </p:txBody>
      </p:sp>
      <p:sp>
        <p:nvSpPr>
          <p:cNvPr id="13" name="Rectangle 12"/>
          <p:cNvSpPr/>
          <p:nvPr/>
        </p:nvSpPr>
        <p:spPr>
          <a:xfrm>
            <a:off x="5715000" y="762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9900FF"/>
                </a:solidFill>
              </a:rPr>
              <a:t>THE PERSONALITY OF THE SPIRIT</a:t>
            </a:r>
            <a:endParaRPr lang="en-US" b="1" dirty="0">
              <a:solidFill>
                <a:srgbClr val="9900FF"/>
              </a:solidFill>
            </a:endParaRPr>
          </a:p>
        </p:txBody>
      </p:sp>
      <p:sp>
        <p:nvSpPr>
          <p:cNvPr id="14" name="Rectangle 13"/>
          <p:cNvSpPr/>
          <p:nvPr/>
        </p:nvSpPr>
        <p:spPr>
          <a:xfrm>
            <a:off x="5715000" y="7620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A50021"/>
                </a:solidFill>
              </a:rPr>
              <a:t>THE NAMES OF THE SPIRIT</a:t>
            </a:r>
            <a:endParaRPr lang="en-US" b="1" dirty="0">
              <a:solidFill>
                <a:srgbClr val="A50021"/>
              </a:solidFill>
            </a:endParaRPr>
          </a:p>
        </p:txBody>
      </p:sp>
      <p:sp>
        <p:nvSpPr>
          <p:cNvPr id="15" name="Rectangle 14"/>
          <p:cNvSpPr/>
          <p:nvPr/>
        </p:nvSpPr>
        <p:spPr>
          <a:xfrm>
            <a:off x="5715000" y="14478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663300"/>
                </a:solidFill>
              </a:rPr>
              <a:t>THE DEITY OF THE SPIRIT</a:t>
            </a:r>
            <a:endParaRPr lang="en-US" b="1" dirty="0">
              <a:solidFill>
                <a:srgbClr val="663300"/>
              </a:solidFill>
            </a:endParaRPr>
          </a:p>
        </p:txBody>
      </p:sp>
      <p:sp>
        <p:nvSpPr>
          <p:cNvPr id="16" name="Rectangle 15"/>
          <p:cNvSpPr/>
          <p:nvPr/>
        </p:nvSpPr>
        <p:spPr>
          <a:xfrm>
            <a:off x="5715000" y="21336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003300"/>
                </a:solidFill>
              </a:rPr>
              <a:t>THE SYMBOLS OF THE SPIRIT</a:t>
            </a:r>
            <a:endParaRPr lang="en-US" b="1" dirty="0">
              <a:solidFill>
                <a:srgbClr val="003300"/>
              </a:solidFill>
            </a:endParaRPr>
          </a:p>
        </p:txBody>
      </p:sp>
      <p:sp>
        <p:nvSpPr>
          <p:cNvPr id="17" name="Rectangle 16"/>
          <p:cNvSpPr/>
          <p:nvPr/>
        </p:nvSpPr>
        <p:spPr>
          <a:xfrm>
            <a:off x="5715000" y="28194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003366"/>
                </a:solidFill>
              </a:rPr>
              <a:t>THE ACTIONS OF THE SPIRIT</a:t>
            </a:r>
            <a:endParaRPr lang="en-US" b="1" dirty="0">
              <a:solidFill>
                <a:srgbClr val="003366"/>
              </a:solidFill>
            </a:endParaRPr>
          </a:p>
        </p:txBody>
      </p:sp>
      <p:sp>
        <p:nvSpPr>
          <p:cNvPr id="18" name="Rectangle 17"/>
          <p:cNvSpPr/>
          <p:nvPr/>
        </p:nvSpPr>
        <p:spPr>
          <a:xfrm>
            <a:off x="5715000" y="35052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7030A0"/>
                </a:solidFill>
              </a:rPr>
              <a:t>THE FRUIT OF THE SPIRIT</a:t>
            </a:r>
            <a:endParaRPr lang="en-US" b="1" dirty="0">
              <a:solidFill>
                <a:srgbClr val="7030A0"/>
              </a:solidFill>
            </a:endParaRPr>
          </a:p>
        </p:txBody>
      </p:sp>
      <p:sp>
        <p:nvSpPr>
          <p:cNvPr id="19" name="Rectangle 18"/>
          <p:cNvSpPr/>
          <p:nvPr/>
        </p:nvSpPr>
        <p:spPr>
          <a:xfrm>
            <a:off x="5715000" y="41910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spc="-150" dirty="0" smtClean="0">
                <a:solidFill>
                  <a:srgbClr val="990000"/>
                </a:solidFill>
              </a:rPr>
              <a:t>THE BAPTISM &amp; FILLING OF THE SPIRIT</a:t>
            </a:r>
            <a:endParaRPr lang="en-US" b="1" spc="-150" dirty="0">
              <a:solidFill>
                <a:srgbClr val="990000"/>
              </a:solidFill>
            </a:endParaRPr>
          </a:p>
        </p:txBody>
      </p:sp>
      <p:sp>
        <p:nvSpPr>
          <p:cNvPr id="20" name="Rectangle 19"/>
          <p:cNvSpPr/>
          <p:nvPr/>
        </p:nvSpPr>
        <p:spPr>
          <a:xfrm>
            <a:off x="5715000" y="48768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808000"/>
                </a:solidFill>
              </a:rPr>
              <a:t>THE BLASPHEMY OF THE SPIRIT</a:t>
            </a:r>
            <a:endParaRPr lang="en-US" b="1" dirty="0">
              <a:solidFill>
                <a:srgbClr val="808000"/>
              </a:solidFill>
            </a:endParaRPr>
          </a:p>
        </p:txBody>
      </p:sp>
      <p:sp>
        <p:nvSpPr>
          <p:cNvPr id="21" name="Rectangle 20"/>
          <p:cNvSpPr/>
          <p:nvPr/>
        </p:nvSpPr>
        <p:spPr>
          <a:xfrm>
            <a:off x="5715000" y="55626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339933"/>
                </a:solidFill>
              </a:rPr>
              <a:t>THE GIFTS OF THE SPIRIT</a:t>
            </a:r>
            <a:endParaRPr lang="en-US" b="1" dirty="0">
              <a:solidFill>
                <a:srgbClr val="339933"/>
              </a:solidFill>
            </a:endParaRPr>
          </a:p>
        </p:txBody>
      </p:sp>
      <p:sp>
        <p:nvSpPr>
          <p:cNvPr id="22" name="Rectangle 21"/>
          <p:cNvSpPr/>
          <p:nvPr/>
        </p:nvSpPr>
        <p:spPr>
          <a:xfrm>
            <a:off x="5715000" y="6248400"/>
            <a:ext cx="3429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rgbClr val="3366CC"/>
                </a:solidFill>
              </a:rPr>
              <a:t>THE PRESENCE OF THE SPIRIT</a:t>
            </a:r>
            <a:endParaRPr lang="en-US" b="1" dirty="0">
              <a:solidFill>
                <a:srgbClr val="3366CC"/>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施舍</a:t>
                      </a:r>
                      <a:r>
                        <a:rPr lang="en-US" altLang="zh-CN" sz="6000" b="1" dirty="0" smtClean="0">
                          <a:solidFill>
                            <a:srgbClr val="C00000"/>
                          </a:solidFill>
                          <a:effectLst>
                            <a:outerShdw blurRad="38100" dist="38100" dir="2700000" algn="tl">
                              <a:srgbClr val="000000">
                                <a:alpha val="43137"/>
                              </a:srgbClr>
                            </a:outerShdw>
                          </a:effectLst>
                        </a:rPr>
                        <a:t>/</a:t>
                      </a:r>
                    </a:p>
                    <a:p>
                      <a:r>
                        <a:rPr lang="zh-CN" altLang="en-US" sz="6000" b="1" dirty="0" smtClean="0">
                          <a:solidFill>
                            <a:srgbClr val="C00000"/>
                          </a:solidFill>
                          <a:effectLst>
                            <a:outerShdw blurRad="38100" dist="38100" dir="2700000" algn="tl">
                              <a:srgbClr val="000000">
                                <a:alpha val="43137"/>
                              </a:srgbClr>
                            </a:outerShdw>
                          </a:effectLst>
                        </a:rPr>
                        <a:t>给予</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3200" b="1" dirty="0" smtClean="0">
                          <a:effectLst>
                            <a:outerShdw blurRad="38100" dist="38100" dir="2700000" algn="tl">
                              <a:srgbClr val="000000">
                                <a:alpha val="43137"/>
                              </a:srgbClr>
                            </a:outerShdw>
                          </a:effectLst>
                        </a:rPr>
                        <a:t>罗</a:t>
                      </a:r>
                      <a:r>
                        <a:rPr lang="en-US" altLang="zh-CN" sz="3200" b="1" dirty="0" smtClean="0">
                          <a:effectLst>
                            <a:outerShdw blurRad="38100" dist="38100" dir="2700000" algn="tl">
                              <a:srgbClr val="000000">
                                <a:alpha val="43137"/>
                              </a:srgbClr>
                            </a:outerShdw>
                          </a:effectLst>
                        </a:rPr>
                        <a:t>12:8</a:t>
                      </a:r>
                      <a:endParaRPr lang="en-US" sz="32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3200" b="1" dirty="0" smtClean="0">
                          <a:effectLst>
                            <a:outerShdw blurRad="38100" dist="38100" dir="2700000" algn="tl">
                              <a:srgbClr val="000000">
                                <a:alpha val="43137"/>
                              </a:srgbClr>
                            </a:outerShdw>
                          </a:effectLst>
                        </a:rPr>
                        <a:t>财政上欢喜地</a:t>
                      </a:r>
                      <a:r>
                        <a:rPr lang="en-US" altLang="zh-CN" sz="3200" b="1" dirty="0" smtClean="0">
                          <a:effectLst>
                            <a:outerShdw blurRad="38100" dist="38100" dir="2700000" algn="tl">
                              <a:srgbClr val="000000">
                                <a:alpha val="43137"/>
                              </a:srgbClr>
                            </a:outerShdw>
                          </a:effectLst>
                        </a:rPr>
                        <a:t>,</a:t>
                      </a:r>
                      <a:r>
                        <a:rPr lang="en-US" altLang="zh-CN" sz="3200" b="1" baseline="0" dirty="0" smtClean="0">
                          <a:effectLst>
                            <a:outerShdw blurRad="38100" dist="38100" dir="2700000" algn="tl">
                              <a:srgbClr val="000000">
                                <a:alpha val="43137"/>
                              </a:srgbClr>
                            </a:outerShdw>
                          </a:effectLst>
                        </a:rPr>
                        <a:t> </a:t>
                      </a:r>
                      <a:r>
                        <a:rPr lang="zh-CN" altLang="en-US" sz="3200" b="1" baseline="0" dirty="0" smtClean="0">
                          <a:effectLst>
                            <a:outerShdw blurRad="38100" dist="38100" dir="2700000" algn="tl">
                              <a:srgbClr val="000000">
                                <a:alpha val="43137"/>
                              </a:srgbClr>
                            </a:outerShdw>
                          </a:effectLst>
                        </a:rPr>
                        <a:t>自由地</a:t>
                      </a:r>
                      <a:r>
                        <a:rPr lang="en-US" altLang="zh-CN" sz="3200" b="1" baseline="0" dirty="0" smtClean="0">
                          <a:effectLst>
                            <a:outerShdw blurRad="38100" dist="38100" dir="2700000" algn="tl">
                              <a:srgbClr val="000000">
                                <a:alpha val="43137"/>
                              </a:srgbClr>
                            </a:outerShdw>
                          </a:effectLst>
                        </a:rPr>
                        <a:t>, </a:t>
                      </a:r>
                      <a:r>
                        <a:rPr lang="zh-CN" altLang="en-US" sz="3200" b="1" baseline="0" dirty="0" smtClean="0">
                          <a:effectLst>
                            <a:outerShdw blurRad="38100" dist="38100" dir="2700000" algn="tl">
                              <a:srgbClr val="000000">
                                <a:alpha val="43137"/>
                              </a:srgbClr>
                            </a:outerShdw>
                          </a:effectLst>
                        </a:rPr>
                        <a:t>忠心地</a:t>
                      </a:r>
                      <a:r>
                        <a:rPr lang="en-US" altLang="zh-CN" sz="3200" b="1" baseline="0" dirty="0" smtClean="0">
                          <a:effectLst>
                            <a:outerShdw blurRad="38100" dist="38100" dir="2700000" algn="tl">
                              <a:srgbClr val="000000">
                                <a:alpha val="43137"/>
                              </a:srgbClr>
                            </a:outerShdw>
                          </a:effectLst>
                        </a:rPr>
                        <a:t>, </a:t>
                      </a:r>
                      <a:r>
                        <a:rPr lang="zh-CN" altLang="en-US" sz="3200" b="1" baseline="0" dirty="0" smtClean="0">
                          <a:effectLst>
                            <a:outerShdw blurRad="38100" dist="38100" dir="2700000" algn="tl">
                              <a:srgbClr val="000000">
                                <a:alpha val="43137"/>
                              </a:srgbClr>
                            </a:outerShdw>
                          </a:effectLst>
                        </a:rPr>
                        <a:t>牺牲式地奉献给神的工作</a:t>
                      </a:r>
                      <a:r>
                        <a:rPr lang="en-US" altLang="zh-CN" sz="3200" b="1" baseline="0"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3200" b="1" dirty="0" smtClean="0">
                          <a:effectLst>
                            <a:outerShdw blurRad="38100" dist="38100" dir="2700000" algn="tl">
                              <a:srgbClr val="000000">
                                <a:alpha val="43137"/>
                              </a:srgbClr>
                            </a:outerShdw>
                          </a:effectLst>
                        </a:rPr>
                        <a:t>教会的需要得到满足</a:t>
                      </a:r>
                      <a:r>
                        <a:rPr lang="en-US" altLang="zh-CN" sz="3200" b="1" dirty="0" smtClean="0">
                          <a:effectLst>
                            <a:outerShdw blurRad="38100" dist="38100" dir="2700000" algn="tl">
                              <a:srgbClr val="000000">
                                <a:alpha val="43137"/>
                              </a:srgbClr>
                            </a:outerShdw>
                          </a:effectLst>
                        </a:rPr>
                        <a:t>,</a:t>
                      </a:r>
                      <a:r>
                        <a:rPr lang="en-US" altLang="zh-CN" sz="3200" b="1" baseline="0" dirty="0" smtClean="0">
                          <a:effectLst>
                            <a:outerShdw blurRad="38100" dist="38100" dir="2700000" algn="tl">
                              <a:srgbClr val="000000">
                                <a:alpha val="43137"/>
                              </a:srgbClr>
                            </a:outerShdw>
                          </a:effectLst>
                        </a:rPr>
                        <a:t> </a:t>
                      </a:r>
                      <a:r>
                        <a:rPr lang="zh-CN" altLang="en-US" sz="3200" b="1" baseline="0" dirty="0" smtClean="0">
                          <a:effectLst>
                            <a:outerShdw blurRad="38100" dist="38100" dir="2700000" algn="tl">
                              <a:srgbClr val="000000">
                                <a:alpha val="43137"/>
                              </a:srgbClr>
                            </a:outerShdw>
                          </a:effectLst>
                        </a:rPr>
                        <a:t>员工工资得到支付</a:t>
                      </a:r>
                      <a:r>
                        <a:rPr lang="en-US" altLang="zh-CN" sz="3200" b="1" baseline="0" dirty="0" smtClean="0">
                          <a:effectLst>
                            <a:outerShdw blurRad="38100" dist="38100" dir="2700000" algn="tl">
                              <a:srgbClr val="000000">
                                <a:alpha val="43137"/>
                              </a:srgbClr>
                            </a:outerShdw>
                          </a:effectLst>
                        </a:rPr>
                        <a:t>, </a:t>
                      </a:r>
                      <a:r>
                        <a:rPr lang="zh-CN" altLang="en-US" sz="3200" b="1" baseline="0" dirty="0" smtClean="0">
                          <a:effectLst>
                            <a:outerShdw blurRad="38100" dist="38100" dir="2700000" algn="tl">
                              <a:srgbClr val="000000">
                                <a:alpha val="43137"/>
                              </a:srgbClr>
                            </a:outerShdw>
                          </a:effectLst>
                        </a:rPr>
                        <a:t>教会的事工和对外宣教均在成长。</a:t>
                      </a:r>
                      <a:endParaRPr lang="en-US" sz="32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3200" b="1" dirty="0" smtClean="0">
                          <a:effectLst>
                            <a:outerShdw blurRad="38100" dist="38100" dir="2700000" algn="tl">
                              <a:srgbClr val="000000">
                                <a:alpha val="43137"/>
                              </a:srgbClr>
                            </a:outerShdw>
                          </a:effectLst>
                        </a:rPr>
                        <a:t>甘心乐意地给出大笔金钱。</a:t>
                      </a:r>
                      <a:endParaRPr lang="en-US" sz="32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GIVING</a:t>
                      </a:r>
                    </a:p>
                    <a:p>
                      <a:pPr algn="ctr"/>
                      <a:r>
                        <a:rPr lang="en-US" sz="2000" dirty="0" smtClean="0">
                          <a:latin typeface="Arial Narrow" pitchFamily="34" charset="0"/>
                        </a:rPr>
                        <a:t>Rom. 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Financially</a:t>
                      </a:r>
                      <a:r>
                        <a:rPr lang="en-US" sz="2000" baseline="0" dirty="0" smtClean="0">
                          <a:latin typeface="Arial Narrow" pitchFamily="34" charset="0"/>
                        </a:rPr>
                        <a:t> g</a:t>
                      </a:r>
                      <a:r>
                        <a:rPr lang="en-US" sz="2000" dirty="0" smtClean="0">
                          <a:latin typeface="Arial Narrow" pitchFamily="34" charset="0"/>
                        </a:rPr>
                        <a:t>iving to God’s work cheerfully, liberally, faithfully and sacrificially</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The</a:t>
                      </a:r>
                      <a:r>
                        <a:rPr lang="en-US" sz="2000" baseline="0" dirty="0" smtClean="0">
                          <a:latin typeface="Arial Narrow" pitchFamily="34" charset="0"/>
                        </a:rPr>
                        <a:t> church needs are met, staff gets paid, the church grows in outreach and ministry</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Those</a:t>
                      </a:r>
                      <a:r>
                        <a:rPr lang="en-US" sz="2000" baseline="0" dirty="0" smtClean="0">
                          <a:latin typeface="Arial Narrow" pitchFamily="34" charset="0"/>
                        </a:rPr>
                        <a:t> who give a lot of money out of joy, not compulsion.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领导</a:t>
                      </a:r>
                      <a:r>
                        <a:rPr lang="en-US" altLang="zh-CN" sz="6000" b="1" dirty="0" smtClean="0">
                          <a:solidFill>
                            <a:srgbClr val="C00000"/>
                          </a:solidFill>
                          <a:effectLst>
                            <a:outerShdw blurRad="38100" dist="38100" dir="2700000" algn="tl">
                              <a:srgbClr val="000000">
                                <a:alpha val="43137"/>
                              </a:srgbClr>
                            </a:outerShdw>
                          </a:effectLst>
                        </a:rPr>
                        <a:t>/</a:t>
                      </a:r>
                    </a:p>
                    <a:p>
                      <a:r>
                        <a:rPr lang="zh-CN" altLang="en-US" sz="6000" b="1" dirty="0" smtClean="0">
                          <a:solidFill>
                            <a:srgbClr val="C00000"/>
                          </a:solidFill>
                          <a:effectLst>
                            <a:outerShdw blurRad="38100" dist="38100" dir="2700000" algn="tl">
                              <a:srgbClr val="000000">
                                <a:alpha val="43137"/>
                              </a:srgbClr>
                            </a:outerShdw>
                          </a:effectLst>
                        </a:rPr>
                        <a:t>治理</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12:8</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组织和管理教会的各项事工。</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秩序；</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异象；</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焦点。</a:t>
                      </a:r>
                      <a:endParaRPr lang="en-US" altLang="zh-CN" sz="4000" b="1" dirty="0" smtClean="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执事；</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女执事；</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行政人员；</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各部门首脑。</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LEADERSHIP</a:t>
                      </a:r>
                    </a:p>
                    <a:p>
                      <a:pPr algn="ctr"/>
                      <a:r>
                        <a:rPr lang="en-US" sz="2000" dirty="0" smtClean="0">
                          <a:latin typeface="Arial Narrow" pitchFamily="34" charset="0"/>
                        </a:rPr>
                        <a:t>Rom. 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Organizing</a:t>
                      </a:r>
                      <a:r>
                        <a:rPr lang="en-US" sz="2000" baseline="0" dirty="0" smtClean="0">
                          <a:latin typeface="Arial Narrow" pitchFamily="34" charset="0"/>
                        </a:rPr>
                        <a:t> and Administering the work of the Ministry</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Order; </a:t>
                      </a:r>
                    </a:p>
                    <a:p>
                      <a:pPr algn="ctr"/>
                      <a:r>
                        <a:rPr lang="en-US" sz="2000" dirty="0" smtClean="0">
                          <a:latin typeface="Arial Narrow" pitchFamily="34" charset="0"/>
                        </a:rPr>
                        <a:t>Vision, </a:t>
                      </a:r>
                    </a:p>
                    <a:p>
                      <a:pPr algn="ctr"/>
                      <a:r>
                        <a:rPr lang="en-US" sz="2000" dirty="0" smtClean="0">
                          <a:latin typeface="Arial Narrow" pitchFamily="34" charset="0"/>
                        </a:rPr>
                        <a:t>Focus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Deacons; Deaconesses; Administrators; </a:t>
                      </a:r>
                    </a:p>
                    <a:p>
                      <a:pPr algn="ctr"/>
                      <a:r>
                        <a:rPr lang="en-US" sz="2000" dirty="0" smtClean="0">
                          <a:latin typeface="Arial Narrow" pitchFamily="34" charset="0"/>
                        </a:rPr>
                        <a:t>Department Heads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171700"/>
                <a:gridCol w="228600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怜悯</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12:8</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给他人不应得的帮助</a:t>
                      </a:r>
                      <a:r>
                        <a:rPr lang="en-US" altLang="zh-CN" sz="4000" b="1" dirty="0" smtClean="0">
                          <a:effectLst>
                            <a:outerShdw blurRad="38100" dist="38100" dir="2700000" algn="tl">
                              <a:srgbClr val="000000">
                                <a:alpha val="43137"/>
                              </a:srgbClr>
                            </a:outerShdw>
                          </a:effectLst>
                        </a:rPr>
                        <a:t>.</a:t>
                      </a:r>
                    </a:p>
                    <a:p>
                      <a:r>
                        <a:rPr lang="zh-CN" altLang="en-US" sz="4000" b="1" dirty="0" smtClean="0">
                          <a:effectLst>
                            <a:outerShdw blurRad="38100" dist="38100" dir="2700000" algn="tl">
                              <a:srgbClr val="000000">
                                <a:alpha val="43137"/>
                              </a:srgbClr>
                            </a:outerShdw>
                          </a:effectLst>
                        </a:rPr>
                        <a:t>帮助患病者</a:t>
                      </a:r>
                      <a:r>
                        <a:rPr lang="en-US" altLang="zh-CN" sz="4000" b="1" dirty="0" smtClean="0">
                          <a:effectLst>
                            <a:outerShdw blurRad="38100" dist="38100" dir="2700000" algn="tl">
                              <a:srgbClr val="000000">
                                <a:alpha val="43137"/>
                              </a:srgbClr>
                            </a:outerShdw>
                          </a:effectLst>
                        </a:rPr>
                        <a:t>.</a:t>
                      </a:r>
                    </a:p>
                    <a:p>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sz="4000" b="1" baseline="0" dirty="0" smtClean="0">
                          <a:effectLst>
                            <a:outerShdw blurRad="38100" dist="38100" dir="2700000" algn="tl">
                              <a:srgbClr val="000000">
                                <a:alpha val="43137"/>
                              </a:srgbClr>
                            </a:outerShdw>
                          </a:effectLst>
                        </a:rPr>
                        <a:t> </a:t>
                      </a:r>
                      <a:r>
                        <a:rPr lang="zh-CN" altLang="en-US" sz="4000" b="1" baseline="0" dirty="0" smtClean="0">
                          <a:effectLst>
                            <a:outerShdw blurRad="38100" dist="38100" dir="2700000" algn="tl">
                              <a:srgbClr val="000000">
                                <a:alpha val="43137"/>
                              </a:srgbClr>
                            </a:outerShdw>
                          </a:effectLst>
                        </a:rPr>
                        <a:t>给不应得的人同情和怜悯</a:t>
                      </a:r>
                      <a:r>
                        <a:rPr lang="en-US" altLang="zh-CN" sz="4000" b="1" baseline="0"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去探访患病</a:t>
                      </a:r>
                      <a:r>
                        <a:rPr lang="zh-CN" altLang="en-US" sz="4000" b="1" baseline="0" dirty="0" smtClean="0">
                          <a:effectLst>
                            <a:outerShdw blurRad="38100" dist="38100" dir="2700000" algn="tl">
                              <a:srgbClr val="000000">
                                <a:alpha val="43137"/>
                              </a:srgbClr>
                            </a:outerShdw>
                          </a:effectLst>
                        </a:rPr>
                        <a:t>的人</a:t>
                      </a:r>
                      <a:r>
                        <a:rPr lang="en-US" altLang="zh-CN" sz="4000" b="1" baseline="0"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MERCY</a:t>
                      </a:r>
                    </a:p>
                    <a:p>
                      <a:pPr algn="ctr"/>
                      <a:r>
                        <a:rPr lang="en-US" sz="2000" dirty="0" smtClean="0">
                          <a:latin typeface="Arial Narrow" pitchFamily="34" charset="0"/>
                        </a:rPr>
                        <a:t>Rom. 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Giving</a:t>
                      </a:r>
                      <a:r>
                        <a:rPr lang="en-US" sz="2000" baseline="0" dirty="0" smtClean="0">
                          <a:latin typeface="Arial Narrow" pitchFamily="34" charset="0"/>
                        </a:rPr>
                        <a:t> undeserved aid to others.</a:t>
                      </a:r>
                    </a:p>
                    <a:p>
                      <a:pPr algn="ctr"/>
                      <a:r>
                        <a:rPr lang="en-US" sz="2000" baseline="0" dirty="0" smtClean="0">
                          <a:latin typeface="Arial Narrow" pitchFamily="34" charset="0"/>
                        </a:rPr>
                        <a:t>Helping the sick.</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CN" sz="2000" dirty="0" smtClean="0">
                          <a:latin typeface="Arial Narrow" pitchFamily="34" charset="0"/>
                        </a:rPr>
                        <a:t>Sympathy,</a:t>
                      </a:r>
                    </a:p>
                    <a:p>
                      <a:pPr algn="ctr"/>
                      <a:r>
                        <a:rPr lang="en-US" altLang="zh-CN" sz="2000" baseline="0" dirty="0" smtClean="0">
                          <a:latin typeface="Arial Narrow" pitchFamily="34" charset="0"/>
                        </a:rPr>
                        <a:t>compassion</a:t>
                      </a:r>
                    </a:p>
                    <a:p>
                      <a:pPr algn="ctr"/>
                      <a:r>
                        <a:rPr lang="en-US" altLang="zh-CN" sz="2000" baseline="0" dirty="0" smtClean="0">
                          <a:latin typeface="Arial Narrow" pitchFamily="34" charset="0"/>
                        </a:rPr>
                        <a:t>toward undeserving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CN" sz="2000" dirty="0" smtClean="0">
                          <a:latin typeface="Arial Narrow" pitchFamily="34" charset="0"/>
                        </a:rPr>
                        <a:t>Those</a:t>
                      </a:r>
                      <a:r>
                        <a:rPr lang="en-US" altLang="zh-CN" sz="2000" baseline="0" dirty="0" smtClean="0">
                          <a:latin typeface="Arial Narrow" pitchFamily="34" charset="0"/>
                        </a:rPr>
                        <a:t> who visit sick members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传    福音</a:t>
                      </a:r>
                      <a:endParaRPr lang="en-US" altLang="zh-CN" sz="6000" b="1" dirty="0" smtClean="0">
                        <a:solidFill>
                          <a:srgbClr val="C00000"/>
                        </a:solidFill>
                        <a:effectLst>
                          <a:outerShdw blurRad="38100" dist="38100" dir="2700000" algn="tl">
                            <a:srgbClr val="000000">
                              <a:alpha val="43137"/>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4000" b="1" dirty="0" smtClean="0">
                          <a:effectLst>
                            <a:outerShdw blurRad="38100" dist="38100" dir="2700000" algn="tl">
                              <a:srgbClr val="000000">
                                <a:alpha val="43137"/>
                              </a:srgbClr>
                            </a:outerShdw>
                          </a:effectLst>
                          <a:latin typeface="Arial Narrow" pitchFamily="34" charset="0"/>
                        </a:rPr>
                        <a:t>弗</a:t>
                      </a:r>
                      <a:r>
                        <a:rPr lang="en-US" altLang="zh-CN" sz="4000" b="1" dirty="0" smtClean="0">
                          <a:effectLst>
                            <a:outerShdw blurRad="38100" dist="38100" dir="2700000" algn="tl">
                              <a:srgbClr val="000000">
                                <a:alpha val="43137"/>
                              </a:srgbClr>
                            </a:outerShdw>
                          </a:effectLst>
                          <a:latin typeface="Arial Narrow" pitchFamily="34" charset="0"/>
                        </a:rPr>
                        <a:t>4:11</a:t>
                      </a:r>
                    </a:p>
                    <a:p>
                      <a:endParaRPr lang="en-US" sz="6000" b="1" dirty="0">
                        <a:solidFill>
                          <a:srgbClr val="C00000"/>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对未得之民有负担</a:t>
                      </a:r>
                      <a:r>
                        <a:rPr lang="en-US" altLang="zh-CN" sz="4000" b="1" dirty="0" smtClean="0">
                          <a:effectLst>
                            <a:outerShdw blurRad="38100" dist="38100" dir="2700000" algn="tl">
                              <a:srgbClr val="000000">
                                <a:alpha val="43137"/>
                              </a:srgbClr>
                            </a:outerShdw>
                          </a:effectLst>
                        </a:rPr>
                        <a:t>,</a:t>
                      </a:r>
                      <a:r>
                        <a:rPr lang="en-US" altLang="zh-CN" sz="4000" b="1" baseline="0" dirty="0" smtClean="0">
                          <a:effectLst>
                            <a:outerShdw blurRad="38100" dist="38100" dir="2700000" algn="tl">
                              <a:srgbClr val="000000">
                                <a:alpha val="43137"/>
                              </a:srgbClr>
                            </a:outerShdw>
                          </a:effectLst>
                        </a:rPr>
                        <a:t> </a:t>
                      </a:r>
                      <a:r>
                        <a:rPr lang="zh-CN" altLang="en-US" sz="4000" b="1" baseline="0" dirty="0" smtClean="0">
                          <a:effectLst>
                            <a:outerShdw blurRad="38100" dist="38100" dir="2700000" algn="tl">
                              <a:srgbClr val="000000">
                                <a:alpha val="43137"/>
                              </a:srgbClr>
                            </a:outerShdw>
                          </a:effectLst>
                        </a:rPr>
                        <a:t>能清晰地传讲福音</a:t>
                      </a:r>
                      <a:r>
                        <a:rPr lang="en-US" altLang="zh-CN" sz="4000" b="1" baseline="0"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sz="4000" b="1" baseline="0" dirty="0" smtClean="0">
                          <a:effectLst>
                            <a:outerShdw blurRad="38100" dist="38100" dir="2700000" algn="tl">
                              <a:srgbClr val="000000">
                                <a:alpha val="43137"/>
                              </a:srgbClr>
                            </a:outerShdw>
                          </a:effectLst>
                        </a:rPr>
                        <a:t> </a:t>
                      </a:r>
                      <a:r>
                        <a:rPr lang="zh-CN" altLang="en-US" sz="4000" b="1" baseline="0" dirty="0" smtClean="0">
                          <a:effectLst>
                            <a:outerShdw blurRad="38100" dist="38100" dir="2700000" algn="tl">
                              <a:srgbClr val="000000">
                                <a:alpha val="43137"/>
                              </a:srgbClr>
                            </a:outerShdw>
                          </a:effectLst>
                        </a:rPr>
                        <a:t>明白福音</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宣教士</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EVANGELISM</a:t>
                      </a:r>
                    </a:p>
                    <a:p>
                      <a:pPr algn="ctr"/>
                      <a:r>
                        <a:rPr lang="en-US" altLang="zh-CN" sz="2000" dirty="0" smtClean="0">
                          <a:latin typeface="Arial Narrow" pitchFamily="34" charset="0"/>
                        </a:rPr>
                        <a:t>Eph.4:11</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altLang="zh-CN" sz="2000" dirty="0" smtClean="0">
                          <a:latin typeface="Arial Narrow" pitchFamily="34" charset="0"/>
                        </a:rPr>
                        <a:t>Presenting</a:t>
                      </a:r>
                      <a:r>
                        <a:rPr lang="en-US" altLang="zh-CN" sz="2000" baseline="0" dirty="0" smtClean="0">
                          <a:latin typeface="Arial Narrow" pitchFamily="34" charset="0"/>
                        </a:rPr>
                        <a:t> the gospel with clarity and with a burden for the unsaved</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CN" sz="2000" dirty="0" smtClean="0">
                          <a:latin typeface="Arial Narrow" pitchFamily="34" charset="0"/>
                        </a:rPr>
                        <a:t>Understanding</a:t>
                      </a:r>
                    </a:p>
                    <a:p>
                      <a:pPr algn="ctr"/>
                      <a:r>
                        <a:rPr lang="en-US" altLang="zh-CN" sz="2000" dirty="0" smtClean="0">
                          <a:latin typeface="Arial Narrow" pitchFamily="34" charset="0"/>
                        </a:rPr>
                        <a:t>t</a:t>
                      </a:r>
                      <a:r>
                        <a:rPr lang="en-US" sz="2000" dirty="0" smtClean="0">
                          <a:latin typeface="Arial Narrow" pitchFamily="34" charset="0"/>
                        </a:rPr>
                        <a:t>he</a:t>
                      </a:r>
                      <a:r>
                        <a:rPr lang="en-US" sz="2000" baseline="0" dirty="0" smtClean="0">
                          <a:latin typeface="Arial Narrow" pitchFamily="34" charset="0"/>
                        </a:rPr>
                        <a:t> Gospel</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CN" sz="2000" dirty="0" smtClean="0">
                          <a:latin typeface="Arial Narrow" pitchFamily="34" charset="0"/>
                        </a:rPr>
                        <a:t>Evangelists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牧师</a:t>
                      </a:r>
                      <a:r>
                        <a:rPr lang="en-US" altLang="zh-CN" sz="6000" b="1" dirty="0" smtClean="0">
                          <a:solidFill>
                            <a:srgbClr val="C00000"/>
                          </a:solidFill>
                          <a:effectLst>
                            <a:outerShdw blurRad="38100" dist="38100" dir="2700000" algn="tl">
                              <a:srgbClr val="000000">
                                <a:alpha val="43137"/>
                              </a:srgbClr>
                            </a:outerShdw>
                          </a:effectLst>
                        </a:rPr>
                        <a:t>/</a:t>
                      </a:r>
                      <a:r>
                        <a:rPr lang="zh-CN" altLang="en-US" sz="6000" b="1" dirty="0" smtClean="0">
                          <a:solidFill>
                            <a:srgbClr val="C00000"/>
                          </a:solidFill>
                          <a:effectLst>
                            <a:outerShdw blurRad="38100" dist="38100" dir="2700000" algn="tl">
                              <a:srgbClr val="000000">
                                <a:alpha val="43137"/>
                              </a:srgbClr>
                            </a:outerShdw>
                          </a:effectLst>
                        </a:rPr>
                        <a:t>教师</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罗</a:t>
                      </a:r>
                      <a:r>
                        <a:rPr lang="en-US" altLang="zh-CN" sz="4000" b="1" dirty="0" smtClean="0">
                          <a:effectLst>
                            <a:outerShdw blurRad="38100" dist="38100" dir="2700000" algn="tl">
                              <a:srgbClr val="000000">
                                <a:alpha val="43137"/>
                              </a:srgbClr>
                            </a:outerShdw>
                          </a:effectLst>
                        </a:rPr>
                        <a:t>12:7</a:t>
                      </a:r>
                      <a:r>
                        <a:rPr lang="zh-CN" altLang="en-US" sz="4000" b="1" dirty="0" smtClean="0">
                          <a:effectLst>
                            <a:outerShdw blurRad="38100" dist="38100" dir="2700000" algn="tl">
                              <a:srgbClr val="000000">
                                <a:alpha val="43137"/>
                              </a:srgbClr>
                            </a:outerShdw>
                          </a:effectLst>
                        </a:rPr>
                        <a:t>；</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弗</a:t>
                      </a:r>
                      <a:r>
                        <a:rPr lang="en-US" altLang="zh-CN" sz="4000" b="1" dirty="0" smtClean="0">
                          <a:effectLst>
                            <a:outerShdw blurRad="38100" dist="38100" dir="2700000" algn="tl">
                              <a:srgbClr val="000000">
                                <a:alpha val="43137"/>
                              </a:srgbClr>
                            </a:outerShdw>
                          </a:effectLst>
                        </a:rPr>
                        <a:t>4:11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牧养和教导教会。</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关心和敬虔的指导教会成员。</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徒</a:t>
                      </a:r>
                      <a:r>
                        <a:rPr lang="en-US" altLang="zh-CN" sz="4000" b="1" dirty="0" smtClean="0">
                          <a:effectLst>
                            <a:outerShdw blurRad="38100" dist="38100" dir="2700000" algn="tl">
                              <a:srgbClr val="000000">
                                <a:alpha val="43137"/>
                              </a:srgbClr>
                            </a:outerShdw>
                          </a:effectLst>
                        </a:rPr>
                        <a:t>20:28-31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牧师和长老</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PASTOR/TEACHER</a:t>
                      </a:r>
                    </a:p>
                    <a:p>
                      <a:pPr algn="ctr"/>
                      <a:r>
                        <a:rPr lang="en-US" sz="2000" dirty="0" smtClean="0">
                          <a:latin typeface="Arial Narrow" pitchFamily="34" charset="0"/>
                        </a:rPr>
                        <a:t>Rom12:7;Eph.4:11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altLang="zh-CN" sz="2000" dirty="0" smtClean="0">
                          <a:latin typeface="Arial Narrow" pitchFamily="34" charset="0"/>
                        </a:rPr>
                        <a:t>Shepherding</a:t>
                      </a:r>
                      <a:r>
                        <a:rPr lang="en-US" altLang="zh-CN" sz="2000" baseline="0" dirty="0" smtClean="0">
                          <a:latin typeface="Arial Narrow" pitchFamily="34" charset="0"/>
                        </a:rPr>
                        <a:t> and teaching the church</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altLang="zh-CN" sz="2000" dirty="0" smtClean="0">
                          <a:latin typeface="Arial Narrow" pitchFamily="34" charset="0"/>
                        </a:rPr>
                        <a:t>Care</a:t>
                      </a:r>
                      <a:r>
                        <a:rPr lang="en-US" altLang="zh-CN" sz="2000" baseline="0" dirty="0" smtClean="0">
                          <a:latin typeface="Arial Narrow" pitchFamily="34" charset="0"/>
                        </a:rPr>
                        <a:t> and godly instruction </a:t>
                      </a:r>
                    </a:p>
                    <a:p>
                      <a:pPr algn="ctr"/>
                      <a:r>
                        <a:rPr lang="en-US" altLang="zh-CN" sz="2000" baseline="0" dirty="0" smtClean="0">
                          <a:latin typeface="Arial Narrow" pitchFamily="34" charset="0"/>
                        </a:rPr>
                        <a:t>Acts 20:28-31</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Pastors,</a:t>
                      </a:r>
                      <a:r>
                        <a:rPr lang="en-US" sz="2000" baseline="0" dirty="0" smtClean="0">
                          <a:latin typeface="Arial Narrow" pitchFamily="34" charset="0"/>
                        </a:rPr>
                        <a:t> Elders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智慧</a:t>
                      </a:r>
                      <a:endParaRPr lang="en-US" altLang="zh-CN" sz="6000" b="1" dirty="0" smtClean="0">
                        <a:solidFill>
                          <a:srgbClr val="C00000"/>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itchFamily="34" charset="0"/>
                          <a:ea typeface="+mn-ea"/>
                          <a:cs typeface="+mn-cs"/>
                        </a:rPr>
                        <a:t>林前</a:t>
                      </a:r>
                      <a:r>
                        <a:rPr kumimoji="0" lang="en-US" altLang="zh-CN" sz="4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itchFamily="34" charset="0"/>
                          <a:ea typeface="+mn-ea"/>
                          <a:cs typeface="+mn-cs"/>
                        </a:rPr>
                        <a:t>12:8 </a:t>
                      </a:r>
                    </a:p>
                    <a:p>
                      <a:endParaRPr lang="en-US" sz="6000" b="1" dirty="0">
                        <a:solidFill>
                          <a:srgbClr val="C00000"/>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将神的道和智慧应用到各种具体情形下。</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理解和应用启示的能力。</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辅导者</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顾问</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WISDOM</a:t>
                      </a:r>
                    </a:p>
                    <a:p>
                      <a:pPr algn="ctr"/>
                      <a:r>
                        <a:rPr lang="en-US" sz="2000" dirty="0" smtClean="0">
                          <a:latin typeface="Arial Narrow" pitchFamily="34" charset="0"/>
                        </a:rPr>
                        <a:t>1</a:t>
                      </a:r>
                      <a:r>
                        <a:rPr lang="en-US" sz="2000" baseline="0" dirty="0" smtClean="0">
                          <a:latin typeface="Arial Narrow" pitchFamily="34" charset="0"/>
                        </a:rPr>
                        <a:t> </a:t>
                      </a:r>
                      <a:r>
                        <a:rPr lang="en-US" altLang="zh-CN" sz="2000" baseline="0" dirty="0" smtClean="0">
                          <a:latin typeface="Arial Narrow" pitchFamily="34" charset="0"/>
                        </a:rPr>
                        <a:t>Cor.12:8 </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Applying</a:t>
                      </a:r>
                      <a:r>
                        <a:rPr lang="en-US" sz="2000" baseline="0" dirty="0" smtClean="0">
                          <a:latin typeface="Arial Narrow" pitchFamily="34" charset="0"/>
                        </a:rPr>
                        <a:t> God’s Word or wisdom to specific situations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The</a:t>
                      </a:r>
                      <a:r>
                        <a:rPr lang="en-US" sz="2000" baseline="0" dirty="0" smtClean="0">
                          <a:latin typeface="Arial Narrow" pitchFamily="34" charset="0"/>
                        </a:rPr>
                        <a:t> ability to grasp and apply the revelation given</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Counselors</a:t>
                      </a:r>
                    </a:p>
                    <a:p>
                      <a:pPr algn="ctr"/>
                      <a:r>
                        <a:rPr lang="en-US" sz="2000" dirty="0" smtClean="0">
                          <a:latin typeface="Arial Narrow" pitchFamily="34" charset="0"/>
                        </a:rPr>
                        <a:t>Advisors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信心</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12:9</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毫无保留地信靠神会行神迹。</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成就伟大的任务。</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冒险传道人</a:t>
                      </a:r>
                      <a:r>
                        <a:rPr lang="en-US" sz="4000" b="1" dirty="0" smtClean="0">
                          <a:effectLst>
                            <a:outerShdw blurRad="38100" dist="38100" dir="2700000" algn="tl">
                              <a:srgbClr val="000000">
                                <a:alpha val="43137"/>
                              </a:srgbClr>
                            </a:outerShdw>
                          </a:effectLst>
                        </a:rPr>
                        <a:t>”</a:t>
                      </a:r>
                    </a:p>
                    <a:p>
                      <a:r>
                        <a:rPr lang="zh-CN" altLang="en-US" sz="4000" b="1" dirty="0" smtClean="0">
                          <a:effectLst>
                            <a:outerShdw blurRad="38100" dist="38100" dir="2700000" algn="tl">
                              <a:srgbClr val="000000">
                                <a:alpha val="43137"/>
                              </a:srgbClr>
                            </a:outerShdw>
                          </a:effectLst>
                        </a:rPr>
                        <a:t>靠信心而活</a:t>
                      </a:r>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施予者。</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FAITH</a:t>
                      </a:r>
                    </a:p>
                    <a:p>
                      <a:pPr algn="ctr"/>
                      <a:r>
                        <a:rPr lang="en-US" sz="2000" dirty="0" smtClean="0">
                          <a:latin typeface="Arial Narrow" pitchFamily="34" charset="0"/>
                        </a:rPr>
                        <a:t>1</a:t>
                      </a:r>
                      <a:r>
                        <a:rPr lang="en-US" sz="2000" baseline="0" dirty="0" smtClean="0">
                          <a:latin typeface="Arial Narrow" pitchFamily="34" charset="0"/>
                        </a:rPr>
                        <a:t> </a:t>
                      </a:r>
                      <a:r>
                        <a:rPr lang="en-US" altLang="zh-CN" sz="2000" baseline="0" dirty="0" smtClean="0">
                          <a:latin typeface="Arial Narrow" pitchFamily="34" charset="0"/>
                        </a:rPr>
                        <a:t>Cor. 12:9</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Trusting God implicitly to perform unusual deeds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Accomplishment</a:t>
                      </a:r>
                      <a:r>
                        <a:rPr lang="en-US" sz="2000" baseline="0" dirty="0" smtClean="0">
                          <a:latin typeface="Arial Narrow" pitchFamily="34" charset="0"/>
                        </a:rPr>
                        <a:t> of great tasks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a:t>
                      </a:r>
                      <a:r>
                        <a:rPr lang="en-US" altLang="zh-CN" sz="2000" dirty="0" smtClean="0">
                          <a:latin typeface="Arial Narrow" pitchFamily="34" charset="0"/>
                        </a:rPr>
                        <a:t>Risky ministers</a:t>
                      </a:r>
                      <a:r>
                        <a:rPr lang="en-US" sz="2000" dirty="0" smtClean="0">
                          <a:latin typeface="Arial Narrow" pitchFamily="34" charset="0"/>
                        </a:rPr>
                        <a:t>”,</a:t>
                      </a:r>
                    </a:p>
                    <a:p>
                      <a:pPr algn="ctr"/>
                      <a:r>
                        <a:rPr lang="en-US" sz="2000" dirty="0" smtClean="0">
                          <a:latin typeface="Arial Narrow" pitchFamily="34" charset="0"/>
                        </a:rPr>
                        <a:t>Live by faith; givers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分辨</a:t>
                      </a:r>
                      <a:endParaRPr lang="en-US" altLang="zh-CN" sz="6000" b="1" dirty="0" smtClean="0">
                        <a:solidFill>
                          <a:srgbClr val="C00000"/>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itchFamily="34" charset="0"/>
                          <a:ea typeface="+mn-ea"/>
                          <a:cs typeface="+mn-cs"/>
                        </a:rPr>
                        <a:t>林前</a:t>
                      </a:r>
                      <a:r>
                        <a:rPr kumimoji="0" lang="en-US" altLang="zh-CN" sz="4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Narrow" pitchFamily="34" charset="0"/>
                          <a:ea typeface="+mn-ea"/>
                          <a:cs typeface="+mn-cs"/>
                        </a:rPr>
                        <a:t>12:10</a:t>
                      </a:r>
                    </a:p>
                    <a:p>
                      <a:endParaRPr lang="en-US" sz="6000" b="1" dirty="0">
                        <a:solidFill>
                          <a:srgbClr val="C00000"/>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分辨教师或先知所说话语的能力来自哪里</a:t>
                      </a:r>
                      <a:r>
                        <a:rPr lang="en-US" altLang="zh-CN" sz="4000" b="1"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揭露假先知</a:t>
                      </a:r>
                      <a:endParaRPr lang="en-US" altLang="zh-CN" sz="4000" b="1" dirty="0" smtClean="0">
                        <a:effectLst>
                          <a:outerShdw blurRad="38100" dist="38100" dir="2700000" algn="tl">
                            <a:srgbClr val="000000">
                              <a:alpha val="43137"/>
                            </a:srgbClr>
                          </a:outerShdw>
                        </a:effectLst>
                      </a:endParaRPr>
                    </a:p>
                    <a:p>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约一</a:t>
                      </a:r>
                      <a:r>
                        <a:rPr lang="en-US" altLang="zh-CN" sz="4000" b="1" dirty="0" smtClean="0">
                          <a:effectLst>
                            <a:outerShdw blurRad="38100" dist="38100" dir="2700000" algn="tl">
                              <a:srgbClr val="000000">
                                <a:alpha val="43137"/>
                              </a:srgbClr>
                            </a:outerShdw>
                          </a:effectLst>
                        </a:rPr>
                        <a:t>4:1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早期的宣教士。</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DISCERNMENT</a:t>
                      </a:r>
                    </a:p>
                    <a:p>
                      <a:pPr algn="ctr"/>
                      <a:r>
                        <a:rPr lang="en-US" sz="2000" dirty="0" smtClean="0">
                          <a:latin typeface="Arial Narrow" pitchFamily="34" charset="0"/>
                        </a:rPr>
                        <a:t>1</a:t>
                      </a:r>
                      <a:r>
                        <a:rPr lang="en-US" sz="2000" baseline="0" dirty="0" smtClean="0">
                          <a:latin typeface="Arial Narrow" pitchFamily="34" charset="0"/>
                        </a:rPr>
                        <a:t> </a:t>
                      </a:r>
                      <a:r>
                        <a:rPr lang="en-US" altLang="zh-CN" sz="2000" baseline="0" dirty="0" smtClean="0">
                          <a:latin typeface="Arial Narrow" pitchFamily="34" charset="0"/>
                        </a:rPr>
                        <a:t>Cor. 12:10</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Distinguishing</a:t>
                      </a:r>
                      <a:r>
                        <a:rPr lang="en-US" sz="2000" baseline="0" dirty="0" smtClean="0">
                          <a:latin typeface="Arial Narrow" pitchFamily="34" charset="0"/>
                        </a:rPr>
                        <a:t> the power by which a teacher or prophet speaks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Exposure</a:t>
                      </a:r>
                      <a:r>
                        <a:rPr lang="en-US" sz="2000" baseline="0" dirty="0" smtClean="0">
                          <a:latin typeface="Arial Narrow" pitchFamily="34" charset="0"/>
                        </a:rPr>
                        <a:t> of false prophets</a:t>
                      </a:r>
                    </a:p>
                    <a:p>
                      <a:pPr algn="ctr"/>
                      <a:r>
                        <a:rPr lang="en-US" sz="2000" baseline="0" dirty="0" smtClean="0">
                          <a:latin typeface="Arial Narrow" pitchFamily="34" charset="0"/>
                        </a:rPr>
                        <a:t>1 John 4:1</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Early</a:t>
                      </a:r>
                      <a:r>
                        <a:rPr lang="en-US" sz="2000" baseline="0" dirty="0" smtClean="0">
                          <a:latin typeface="Arial Narrow" pitchFamily="34" charset="0"/>
                        </a:rPr>
                        <a:t>  Evang</a:t>
                      </a:r>
                      <a:r>
                        <a:rPr lang="en-US" altLang="zh-CN" sz="2000" baseline="0" dirty="0" smtClean="0">
                          <a:latin typeface="Arial Narrow" pitchFamily="34" charset="0"/>
                        </a:rPr>
                        <a:t>e</a:t>
                      </a:r>
                      <a:r>
                        <a:rPr lang="en-US" sz="2000" baseline="0" dirty="0" smtClean="0">
                          <a:latin typeface="Arial Narrow" pitchFamily="34" charset="0"/>
                        </a:rPr>
                        <a:t>lists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52400" y="152400"/>
            <a:ext cx="8915400" cy="1524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表记恩赐</a:t>
            </a:r>
            <a:endParaRPr 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endParaRPr>
          </a:p>
          <a:p>
            <a:pPr algn="ctr"/>
            <a:r>
              <a:rPr lang="en-US" sz="28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SIGN GIFTS</a:t>
            </a:r>
            <a:endParaRPr lang="en-US" sz="2800" b="1" dirty="0">
              <a:ln w="18415" cmpd="sng">
                <a:solidFill>
                  <a:schemeClr val="tx1"/>
                </a:solidFill>
                <a:prstDash val="solid"/>
              </a:ln>
              <a:solidFill>
                <a:srgbClr val="FFFF99"/>
              </a:solidFill>
              <a:effectLst>
                <a:outerShdw blurRad="63500" dir="3600000" algn="tl" rotWithShape="0">
                  <a:srgbClr val="000000">
                    <a:alpha val="70000"/>
                  </a:srgbClr>
                </a:outerShdw>
              </a:effectLst>
            </a:endParaRPr>
          </a:p>
        </p:txBody>
      </p:sp>
      <p:sp>
        <p:nvSpPr>
          <p:cNvPr id="4" name="Rectangle 3"/>
          <p:cNvSpPr/>
          <p:nvPr/>
        </p:nvSpPr>
        <p:spPr>
          <a:xfrm>
            <a:off x="152400" y="1752600"/>
            <a:ext cx="8915400" cy="4953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charset="0"/>
              <a:buChar char="•"/>
            </a:pPr>
            <a:r>
              <a:rPr lang="zh-CN" alt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与当今使用有争议</a:t>
            </a:r>
            <a:r>
              <a:rPr lang="en-US" altLang="zh-CN"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a:t>
            </a:r>
            <a:endParaRPr 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endParaRPr>
          </a:p>
          <a:p>
            <a:pPr lvl="1">
              <a:buFont typeface="Arial" charset="0"/>
              <a:buChar char="•"/>
            </a:pPr>
            <a:r>
              <a:rPr lang="en-US" sz="28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DEBATABLE AS TO THEIR CURRENT USE</a:t>
            </a:r>
          </a:p>
          <a:p>
            <a:pPr>
              <a:buFont typeface="Arial" charset="0"/>
              <a:buChar char="•"/>
            </a:pPr>
            <a:r>
              <a:rPr lang="zh-CN" alt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必须遵守圣经的限制</a:t>
            </a:r>
            <a:endParaRPr 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endParaRPr>
          </a:p>
          <a:p>
            <a:pPr lvl="1">
              <a:buFont typeface="Arial" charset="0"/>
              <a:buChar char="•"/>
            </a:pPr>
            <a:r>
              <a:rPr lang="en-US" sz="28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MUST ADHERETO LIMITATIONS OF THE WORD</a:t>
            </a:r>
          </a:p>
          <a:p>
            <a:pPr>
              <a:buFont typeface="Arial" charset="0"/>
              <a:buChar char="•"/>
            </a:pPr>
            <a:r>
              <a:rPr lang="zh-CN" alt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只能用于支持福音信息</a:t>
            </a:r>
            <a:r>
              <a:rPr lang="en-US" altLang="zh-CN"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a:t>
            </a:r>
            <a:endParaRPr lang="en-US" sz="60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endParaRPr>
          </a:p>
          <a:p>
            <a:pPr lvl="1">
              <a:buFont typeface="Arial" charset="0"/>
              <a:buChar char="•"/>
            </a:pPr>
            <a:r>
              <a:rPr lang="en-US" sz="2800" b="1" dirty="0" smtClean="0">
                <a:ln w="18415" cmpd="sng">
                  <a:solidFill>
                    <a:schemeClr val="tx1"/>
                  </a:solidFill>
                  <a:prstDash val="solid"/>
                </a:ln>
                <a:solidFill>
                  <a:srgbClr val="FFFF99"/>
                </a:solidFill>
                <a:effectLst>
                  <a:outerShdw blurRad="63500" dir="3600000" algn="tl" rotWithShape="0">
                    <a:srgbClr val="000000">
                      <a:alpha val="70000"/>
                    </a:srgbClr>
                  </a:outerShdw>
                </a:effectLst>
              </a:rPr>
              <a:t>ONLY USED TO SUPPORT A GOSPEL MESSAGE</a:t>
            </a:r>
            <a:endParaRPr lang="en-US" sz="2800" b="1" dirty="0">
              <a:ln w="18415" cmpd="sng">
                <a:solidFill>
                  <a:schemeClr val="tx1"/>
                </a:solidFill>
                <a:prstDash val="solid"/>
              </a:ln>
              <a:solidFill>
                <a:srgbClr val="FFFF99"/>
              </a:solidFill>
              <a:effectLst>
                <a:outerShdw blurRad="63500" dir="3600000" algn="tl" rotWithShape="0">
                  <a:srgbClr val="000000">
                    <a:alpha val="70000"/>
                  </a:srgbClr>
                </a:outerShdw>
              </a:effectLst>
            </a:endParaRPr>
          </a:p>
        </p:txBody>
      </p:sp>
      <p:pic>
        <p:nvPicPr>
          <p:cNvPr id="5" name="Picture 4" descr="052d.gif"/>
          <p:cNvPicPr>
            <a:picLocks noChangeAspect="1"/>
          </p:cNvPicPr>
          <p:nvPr/>
        </p:nvPicPr>
        <p:blipFill>
          <a:blip r:embed="rId3" cstate="print"/>
          <a:stretch>
            <a:fillRect/>
          </a:stretch>
        </p:blipFill>
        <p:spPr>
          <a:xfrm>
            <a:off x="7086600" y="228600"/>
            <a:ext cx="1907178" cy="1828800"/>
          </a:xfrm>
          <a:prstGeom prst="rect">
            <a:avLst/>
          </a:prstGeom>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使徒</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2:28</a:t>
                      </a:r>
                    </a:p>
                    <a:p>
                      <a:r>
                        <a:rPr lang="zh-CN" altLang="en-US" sz="4000" b="1" dirty="0" smtClean="0">
                          <a:effectLst>
                            <a:outerShdw blurRad="38100" dist="38100" dir="2700000" algn="tl">
                              <a:srgbClr val="000000">
                                <a:alpha val="43137"/>
                              </a:srgbClr>
                            </a:outerShdw>
                          </a:effectLst>
                        </a:rPr>
                        <a:t>弗</a:t>
                      </a:r>
                      <a:r>
                        <a:rPr lang="en-US" altLang="zh-CN" sz="4000" b="1" dirty="0" smtClean="0">
                          <a:effectLst>
                            <a:outerShdw blurRad="38100" dist="38100" dir="2700000" algn="tl">
                              <a:srgbClr val="000000">
                                <a:alpha val="43137"/>
                              </a:srgbClr>
                            </a:outerShdw>
                          </a:effectLst>
                        </a:rPr>
                        <a:t>4:11</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见证了基督的复活。</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建立早期教会的规则。</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不再有活着的目击见证人。</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不再有使徒。</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APOSTLE</a:t>
                      </a:r>
                    </a:p>
                    <a:p>
                      <a:pPr algn="ctr"/>
                      <a:r>
                        <a:rPr lang="en-US" sz="2000" dirty="0" smtClean="0">
                          <a:latin typeface="Arial Narrow" pitchFamily="34" charset="0"/>
                        </a:rPr>
                        <a:t>1 Cor.2:28</a:t>
                      </a:r>
                    </a:p>
                    <a:p>
                      <a:pPr algn="ctr"/>
                      <a:r>
                        <a:rPr lang="en-US" sz="2000" dirty="0" smtClean="0">
                          <a:latin typeface="Arial Narrow" pitchFamily="34" charset="0"/>
                        </a:rPr>
                        <a:t>Eph.4:11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marL="0" indent="0" algn="ctr">
                        <a:buNone/>
                      </a:pPr>
                      <a:r>
                        <a:rPr lang="en-US" sz="2000" baseline="0" dirty="0" smtClean="0">
                          <a:latin typeface="Arial Narrow" pitchFamily="34" charset="0"/>
                        </a:rPr>
                        <a:t>Eyewitness to resurrected Christ;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Establish early  church precepts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b="1" dirty="0" smtClean="0">
                          <a:solidFill>
                            <a:srgbClr val="FFFF99"/>
                          </a:solidFill>
                          <a:latin typeface="Arial Narrow" pitchFamily="34" charset="0"/>
                        </a:rPr>
                        <a:t>NO EYEWITNESSES STILL  ALIVE.</a:t>
                      </a:r>
                    </a:p>
                    <a:p>
                      <a:pPr algn="ctr"/>
                      <a:r>
                        <a:rPr lang="en-US" sz="2000" b="1" dirty="0" smtClean="0">
                          <a:solidFill>
                            <a:srgbClr val="FFFF99"/>
                          </a:solidFill>
                          <a:latin typeface="Arial Narrow" pitchFamily="34" charset="0"/>
                        </a:rPr>
                        <a:t>NO LONGER AVAILABLE</a:t>
                      </a:r>
                      <a:endParaRPr lang="en-US" sz="2000" b="1" dirty="0">
                        <a:solidFill>
                          <a:srgbClr val="FFFF99"/>
                        </a:solidFill>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10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圣灵的位格</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PERSONALITY</a:t>
            </a:r>
            <a:r>
              <a:rPr kumimoji="0" lang="en-US" sz="2600" i="0" u="none" strike="noStrike" kern="1200" normalizeH="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神迹</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12:10</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在神的指导下有能力行使神迹。</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让人敬畏神并让福音被接受。</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每个宣教士</a:t>
                      </a:r>
                      <a:r>
                        <a:rPr lang="en-US" altLang="zh-CN" sz="4000" b="1"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MIRACLES</a:t>
                      </a:r>
                    </a:p>
                    <a:p>
                      <a:pPr algn="ctr"/>
                      <a:r>
                        <a:rPr lang="en-US" sz="2000" dirty="0" smtClean="0">
                          <a:latin typeface="Arial Narrow" pitchFamily="34" charset="0"/>
                        </a:rPr>
                        <a:t>1Cor. 12:10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Being</a:t>
                      </a:r>
                      <a:r>
                        <a:rPr lang="en-US" sz="2000" baseline="0" dirty="0" smtClean="0">
                          <a:latin typeface="Arial Narrow" pitchFamily="34" charset="0"/>
                        </a:rPr>
                        <a:t> able to perform works of power as God  directs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People</a:t>
                      </a:r>
                      <a:r>
                        <a:rPr lang="en-US" sz="2000" baseline="0" dirty="0" smtClean="0">
                          <a:latin typeface="Arial Narrow" pitchFamily="34" charset="0"/>
                        </a:rPr>
                        <a:t> fear God &amp; Gospel is accepted</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Every</a:t>
                      </a:r>
                      <a:r>
                        <a:rPr lang="en-US" sz="2000" baseline="0" dirty="0" smtClean="0">
                          <a:latin typeface="Arial Narrow" pitchFamily="34" charset="0"/>
                        </a:rPr>
                        <a:t> Evangelists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医治</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12:9</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在神的指示下能医治疾病以支持福音信息的广传。</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完全医治，而非部分医治。</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徒</a:t>
                      </a:r>
                      <a:r>
                        <a:rPr lang="en-US" altLang="zh-CN" sz="4000" b="1" dirty="0" smtClean="0">
                          <a:effectLst>
                            <a:outerShdw blurRad="38100" dist="38100" dir="2700000" algn="tl">
                              <a:srgbClr val="000000">
                                <a:alpha val="43137"/>
                              </a:srgbClr>
                            </a:outerShdw>
                          </a:effectLst>
                        </a:rPr>
                        <a:t>3:6-7</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宣教士</a:t>
                      </a:r>
                      <a:r>
                        <a:rPr lang="en-US" altLang="zh-CN" sz="4000" b="1" dirty="0" smtClean="0">
                          <a:effectLst>
                            <a:outerShdw blurRad="38100" dist="38100" dir="2700000" algn="tl">
                              <a:srgbClr val="000000">
                                <a:alpha val="43137"/>
                              </a:srgbClr>
                            </a:outerShdw>
                          </a:effectLst>
                        </a:rPr>
                        <a:t>.</a:t>
                      </a:r>
                    </a:p>
                    <a:p>
                      <a:r>
                        <a:rPr lang="zh-CN" altLang="en-US" sz="4000" b="1" u="sng" dirty="0" smtClean="0">
                          <a:effectLst>
                            <a:outerShdw blurRad="38100" dist="38100" dir="2700000" algn="tl">
                              <a:srgbClr val="000000">
                                <a:alpha val="43137"/>
                              </a:srgbClr>
                            </a:outerShdw>
                          </a:effectLst>
                        </a:rPr>
                        <a:t>不是</a:t>
                      </a:r>
                      <a:r>
                        <a:rPr lang="zh-CN" altLang="en-US" sz="4000" b="1" u="none" dirty="0" smtClean="0">
                          <a:effectLst>
                            <a:outerShdw blurRad="38100" dist="38100" dir="2700000" algn="tl">
                              <a:srgbClr val="000000">
                                <a:alpha val="43137"/>
                              </a:srgbClr>
                            </a:outerShdw>
                          </a:effectLst>
                        </a:rPr>
                        <a:t> 信心治疗师。</a:t>
                      </a:r>
                      <a:endParaRPr lang="en-US" sz="4000" b="1" u="sng"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HEALING</a:t>
                      </a:r>
                    </a:p>
                    <a:p>
                      <a:pPr algn="ctr"/>
                      <a:r>
                        <a:rPr lang="en-US" sz="2000" dirty="0" smtClean="0">
                          <a:latin typeface="Arial Narrow" pitchFamily="34" charset="0"/>
                        </a:rPr>
                        <a:t>1</a:t>
                      </a:r>
                      <a:r>
                        <a:rPr lang="en-US" sz="2000" baseline="0" dirty="0" smtClean="0">
                          <a:latin typeface="Arial Narrow" pitchFamily="34" charset="0"/>
                        </a:rPr>
                        <a:t> </a:t>
                      </a:r>
                      <a:r>
                        <a:rPr lang="en-US" altLang="zh-CN" sz="2000" baseline="0" dirty="0" smtClean="0">
                          <a:latin typeface="Arial Narrow" pitchFamily="34" charset="0"/>
                        </a:rPr>
                        <a:t>Cor.12:9</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Being</a:t>
                      </a:r>
                      <a:r>
                        <a:rPr lang="en-US" sz="2000" baseline="0" dirty="0" smtClean="0">
                          <a:latin typeface="Arial Narrow" pitchFamily="34" charset="0"/>
                        </a:rPr>
                        <a:t> able to cure diseases as God directs to support the Gospel message</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Complete</a:t>
                      </a:r>
                      <a:r>
                        <a:rPr lang="en-US" sz="2000" baseline="0" dirty="0" smtClean="0">
                          <a:latin typeface="Arial Narrow" pitchFamily="34" charset="0"/>
                        </a:rPr>
                        <a:t> cures, not partial</a:t>
                      </a:r>
                    </a:p>
                    <a:p>
                      <a:pPr algn="ctr"/>
                      <a:r>
                        <a:rPr lang="en-US" sz="2000" baseline="0" dirty="0" smtClean="0">
                          <a:latin typeface="Arial Narrow" pitchFamily="34" charset="0"/>
                        </a:rPr>
                        <a:t>Acts 3:6-7</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Evangelists,</a:t>
                      </a:r>
                    </a:p>
                    <a:p>
                      <a:pPr algn="ctr"/>
                      <a:r>
                        <a:rPr lang="en-US" sz="2000" u="sng" dirty="0" smtClean="0">
                          <a:latin typeface="Arial Narrow" pitchFamily="34" charset="0"/>
                        </a:rPr>
                        <a:t>Not</a:t>
                      </a:r>
                      <a:r>
                        <a:rPr lang="en-US" sz="2000" baseline="0" dirty="0" smtClean="0">
                          <a:latin typeface="Arial Narrow" pitchFamily="34" charset="0"/>
                        </a:rPr>
                        <a:t> faith healers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知识</a:t>
                      </a:r>
                      <a:endParaRPr lang="en-US" altLang="zh-CN" sz="6000" b="1" dirty="0" smtClean="0">
                        <a:solidFill>
                          <a:srgbClr val="C00000"/>
                        </a:solidFill>
                        <a:effectLst>
                          <a:outerShdw blurRad="38100" dist="38100" dir="2700000" algn="tl">
                            <a:srgbClr val="000000">
                              <a:alpha val="43137"/>
                            </a:srgbClr>
                          </a:outerShdw>
                        </a:effectLst>
                      </a:endParaRPr>
                    </a:p>
                    <a:p>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12:8</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从神而来的有关人</a:t>
                      </a:r>
                      <a:r>
                        <a:rPr lang="en-US" altLang="zh-CN" sz="4000" b="1" dirty="0" smtClean="0">
                          <a:effectLst>
                            <a:outerShdw blurRad="38100" dist="38100" dir="2700000" algn="tl">
                              <a:srgbClr val="000000">
                                <a:alpha val="43137"/>
                              </a:srgbClr>
                            </a:outerShdw>
                          </a:effectLst>
                        </a:rPr>
                        <a:t>,</a:t>
                      </a:r>
                      <a:r>
                        <a:rPr lang="en-US" altLang="zh-CN" sz="4000" b="1" baseline="0" dirty="0" smtClean="0">
                          <a:effectLst>
                            <a:outerShdw blurRad="38100" dist="38100" dir="2700000" algn="tl">
                              <a:srgbClr val="000000">
                                <a:alpha val="43137"/>
                              </a:srgbClr>
                            </a:outerShdw>
                          </a:effectLst>
                        </a:rPr>
                        <a:t> </a:t>
                      </a:r>
                      <a:r>
                        <a:rPr lang="zh-CN" altLang="en-US" sz="4000" b="1" baseline="0" dirty="0" smtClean="0">
                          <a:effectLst>
                            <a:outerShdw blurRad="38100" dist="38100" dir="2700000" algn="tl">
                              <a:srgbClr val="000000">
                                <a:alpha val="43137"/>
                              </a:srgbClr>
                            </a:outerShdw>
                          </a:effectLst>
                        </a:rPr>
                        <a:t>环境或圣经真理</a:t>
                      </a:r>
                      <a:r>
                        <a:rPr lang="zh-CN" altLang="en-US" sz="4000" b="1" dirty="0" smtClean="0">
                          <a:effectLst>
                            <a:outerShdw blurRad="38100" dist="38100" dir="2700000" algn="tl">
                              <a:srgbClr val="000000">
                                <a:alpha val="43137"/>
                              </a:srgbClr>
                            </a:outerShdw>
                          </a:effectLst>
                        </a:rPr>
                        <a:t>的启示。</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真理从属灵的层面上被参透。</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2:6-12</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模范配偶，父母。</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KNOWLEDGE</a:t>
                      </a:r>
                    </a:p>
                    <a:p>
                      <a:pPr algn="ctr"/>
                      <a:r>
                        <a:rPr lang="en-US" sz="2000" dirty="0" smtClean="0">
                          <a:latin typeface="Arial Narrow" pitchFamily="34" charset="0"/>
                        </a:rPr>
                        <a:t>1</a:t>
                      </a:r>
                      <a:r>
                        <a:rPr lang="en-US" sz="2000" baseline="0" dirty="0" smtClean="0">
                          <a:latin typeface="Arial Narrow" pitchFamily="34" charset="0"/>
                        </a:rPr>
                        <a:t> Cor. 12:8</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Revelation</a:t>
                      </a:r>
                      <a:r>
                        <a:rPr lang="en-US" sz="2000" baseline="0" dirty="0" smtClean="0">
                          <a:latin typeface="Arial Narrow" pitchFamily="34" charset="0"/>
                        </a:rPr>
                        <a:t> from God about people, circumstances, or biblical truth</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Truth</a:t>
                      </a:r>
                      <a:r>
                        <a:rPr lang="en-US" sz="2000" baseline="0" dirty="0" smtClean="0">
                          <a:latin typeface="Arial Narrow" pitchFamily="34" charset="0"/>
                        </a:rPr>
                        <a:t> understood in its spiritual sense</a:t>
                      </a:r>
                    </a:p>
                    <a:p>
                      <a:pPr algn="ctr"/>
                      <a:r>
                        <a:rPr lang="en-US" sz="2000" baseline="0" dirty="0" smtClean="0">
                          <a:latin typeface="Arial Narrow" pitchFamily="34" charset="0"/>
                        </a:rPr>
                        <a:t>1 Cor.2:6-12</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Exemplary spouse, parent</a:t>
                      </a:r>
                      <a:r>
                        <a:rPr lang="en-US" sz="2000" baseline="0" dirty="0" smtClean="0">
                          <a:latin typeface="Arial Narrow" pitchFamily="34" charset="0"/>
                        </a:rPr>
                        <a:t> </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75132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翻译</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12:10</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让</a:t>
                      </a:r>
                      <a:r>
                        <a:rPr lang="en-US" altLang="zh-CN" sz="4000" b="1" baseline="0"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方言</a:t>
                      </a:r>
                      <a:r>
                        <a:rPr lang="en-US" altLang="zh-CN" sz="4000" b="1" dirty="0" smtClean="0">
                          <a:effectLst>
                            <a:outerShdw blurRad="38100" dist="38100" dir="2700000" algn="tl">
                              <a:srgbClr val="000000">
                                <a:alpha val="43137"/>
                              </a:srgbClr>
                            </a:outerShdw>
                          </a:effectLst>
                        </a:rPr>
                        <a:t>”</a:t>
                      </a:r>
                      <a:r>
                        <a:rPr lang="zh-CN" altLang="en-US" sz="4000" b="1" dirty="0" smtClean="0">
                          <a:effectLst>
                            <a:outerShdw blurRad="38100" dist="38100" dir="2700000" algn="tl">
                              <a:srgbClr val="000000">
                                <a:alpha val="43137"/>
                              </a:srgbClr>
                            </a:outerShdw>
                          </a:effectLst>
                        </a:rPr>
                        <a:t>能够被听懂。</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让外语得到确认。</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14:27-28</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en-US" sz="4000" b="1" dirty="0" smtClean="0">
                          <a:effectLst>
                            <a:outerShdw blurRad="38100" dist="38100" dir="2700000" algn="tl">
                              <a:srgbClr val="000000">
                                <a:alpha val="43137"/>
                              </a:srgbClr>
                            </a:outerShdw>
                          </a:effectLst>
                        </a:rPr>
                        <a:t> </a:t>
                      </a:r>
                      <a:r>
                        <a:rPr lang="zh-CN" altLang="en-US" sz="4000" b="1" dirty="0" smtClean="0">
                          <a:effectLst>
                            <a:outerShdw blurRad="38100" dist="38100" dir="2700000" algn="tl">
                              <a:srgbClr val="000000">
                                <a:alpha val="43137"/>
                              </a:srgbClr>
                            </a:outerShdw>
                          </a:effectLst>
                        </a:rPr>
                        <a:t>门徒们。</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INTERPRETATION</a:t>
                      </a:r>
                    </a:p>
                    <a:p>
                      <a:pPr algn="ctr"/>
                      <a:r>
                        <a:rPr lang="en-US" sz="2000" dirty="0" smtClean="0">
                          <a:latin typeface="Arial Narrow" pitchFamily="34" charset="0"/>
                        </a:rPr>
                        <a:t>1</a:t>
                      </a:r>
                      <a:r>
                        <a:rPr lang="en-US" sz="2000" baseline="0" dirty="0" smtClean="0">
                          <a:latin typeface="Arial Narrow" pitchFamily="34" charset="0"/>
                        </a:rPr>
                        <a:t> Cor.12:10</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Making</a:t>
                      </a:r>
                      <a:r>
                        <a:rPr lang="en-US" sz="2000" baseline="0" dirty="0" smtClean="0">
                          <a:latin typeface="Arial Narrow" pitchFamily="34" charset="0"/>
                        </a:rPr>
                        <a:t> </a:t>
                      </a:r>
                    </a:p>
                    <a:p>
                      <a:pPr algn="ctr"/>
                      <a:r>
                        <a:rPr lang="en-US" sz="2000" baseline="0" dirty="0" smtClean="0">
                          <a:latin typeface="Arial Narrow" pitchFamily="34" charset="0"/>
                        </a:rPr>
                        <a:t>“tongues”</a:t>
                      </a:r>
                    </a:p>
                    <a:p>
                      <a:pPr algn="ctr"/>
                      <a:r>
                        <a:rPr lang="en-US" sz="2000" baseline="0" dirty="0" smtClean="0">
                          <a:latin typeface="Arial Narrow" pitchFamily="34" charset="0"/>
                        </a:rPr>
                        <a:t>understandable</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Confirmation</a:t>
                      </a:r>
                      <a:r>
                        <a:rPr lang="en-US" sz="2000" baseline="0" dirty="0" smtClean="0">
                          <a:latin typeface="Arial Narrow" pitchFamily="34" charset="0"/>
                        </a:rPr>
                        <a:t> of the foreign language</a:t>
                      </a:r>
                    </a:p>
                    <a:p>
                      <a:pPr algn="ctr"/>
                      <a:r>
                        <a:rPr lang="en-US" sz="2000" baseline="0" dirty="0" smtClean="0">
                          <a:latin typeface="Arial Narrow" pitchFamily="34" charset="0"/>
                        </a:rPr>
                        <a:t>1 Cor.14:27-28</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The</a:t>
                      </a:r>
                      <a:r>
                        <a:rPr lang="en-US" sz="2000" baseline="0" dirty="0" smtClean="0">
                          <a:latin typeface="Arial Narrow" pitchFamily="34" charset="0"/>
                        </a:rPr>
                        <a:t> disciples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0480"/>
          <a:ext cx="8915400" cy="6842760"/>
        </p:xfrm>
        <a:graphic>
          <a:graphicData uri="http://schemas.openxmlformats.org/drawingml/2006/table">
            <a:tbl>
              <a:tblPr firstRow="1" bandRow="1">
                <a:tableStyleId>{5C22544A-7EE6-4342-B048-85BDC9FD1C3A}</a:tableStyleId>
              </a:tblPr>
              <a:tblGrid>
                <a:gridCol w="2228850"/>
                <a:gridCol w="2228850"/>
                <a:gridCol w="2228850"/>
                <a:gridCol w="2228850"/>
              </a:tblGrid>
              <a:tr h="1036320">
                <a:tc>
                  <a:txBody>
                    <a:bodyPr/>
                    <a:lstStyle/>
                    <a:p>
                      <a:pPr algn="ctr"/>
                      <a:r>
                        <a:rPr lang="zh-CN" altLang="en-US" sz="4800" dirty="0" smtClean="0">
                          <a:solidFill>
                            <a:srgbClr val="FFFF99"/>
                          </a:solidFill>
                          <a:effectLst>
                            <a:outerShdw blurRad="38100" dist="38100" dir="2700000" algn="tl">
                              <a:srgbClr val="000000">
                                <a:alpha val="43137"/>
                              </a:srgbClr>
                            </a:outerShdw>
                          </a:effectLst>
                        </a:rPr>
                        <a:t>恩赐</a:t>
                      </a:r>
                    </a:p>
                    <a:p>
                      <a:pPr algn="ctr"/>
                      <a:r>
                        <a:rPr lang="en-US" sz="2400" dirty="0" smtClean="0">
                          <a:solidFill>
                            <a:srgbClr val="FFFF99"/>
                          </a:solidFill>
                        </a:rPr>
                        <a:t>GIFT </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描述</a:t>
                      </a:r>
                    </a:p>
                    <a:p>
                      <a:pPr algn="ctr"/>
                      <a:r>
                        <a:rPr lang="en-US" sz="2400" dirty="0" smtClean="0">
                          <a:solidFill>
                            <a:srgbClr val="FFFF99"/>
                          </a:solidFill>
                        </a:rPr>
                        <a:t>DESCRIPTION</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结果</a:t>
                      </a:r>
                    </a:p>
                    <a:p>
                      <a:pPr algn="ctr"/>
                      <a:r>
                        <a:rPr lang="en-US" sz="2400" dirty="0" smtClean="0">
                          <a:solidFill>
                            <a:srgbClr val="FFFF99"/>
                          </a:solidFill>
                        </a:rPr>
                        <a:t>RESULT</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c>
                  <a:txBody>
                    <a:bodyPr/>
                    <a:lstStyle/>
                    <a:p>
                      <a:pPr algn="ctr"/>
                      <a:r>
                        <a:rPr lang="zh-CN" altLang="en-US" sz="4800" dirty="0" smtClean="0">
                          <a:solidFill>
                            <a:srgbClr val="FFFF99"/>
                          </a:solidFill>
                        </a:rPr>
                        <a:t>举例</a:t>
                      </a:r>
                    </a:p>
                    <a:p>
                      <a:pPr algn="ctr"/>
                      <a:r>
                        <a:rPr lang="en-US" sz="2400" dirty="0" smtClean="0">
                          <a:solidFill>
                            <a:srgbClr val="FFFF99"/>
                          </a:solidFill>
                        </a:rPr>
                        <a:t>EXAMPLE</a:t>
                      </a:r>
                      <a:endParaRPr lang="en-US" sz="2400" dirty="0">
                        <a:solidFill>
                          <a:srgbClr val="FFFF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66"/>
                    </a:solidFill>
                  </a:tcPr>
                </a:tc>
              </a:tr>
              <a:tr h="4038600">
                <a:tc>
                  <a:txBody>
                    <a:bodyPr/>
                    <a:lstStyle/>
                    <a:p>
                      <a:r>
                        <a:rPr lang="zh-CN" altLang="en-US" sz="6000" b="1" dirty="0" smtClean="0">
                          <a:solidFill>
                            <a:srgbClr val="C00000"/>
                          </a:solidFill>
                          <a:effectLst>
                            <a:outerShdw blurRad="38100" dist="38100" dir="2700000" algn="tl">
                              <a:srgbClr val="000000">
                                <a:alpha val="43137"/>
                              </a:srgbClr>
                            </a:outerShdw>
                          </a:effectLst>
                        </a:rPr>
                        <a:t>方言</a:t>
                      </a:r>
                      <a:endParaRPr lang="en-US" altLang="zh-CN" sz="6000" b="1" dirty="0" smtClean="0">
                        <a:solidFill>
                          <a:srgbClr val="C00000"/>
                        </a:solidFill>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林前</a:t>
                      </a:r>
                      <a:r>
                        <a:rPr lang="en-US" altLang="zh-CN" sz="4000" b="1" dirty="0" smtClean="0">
                          <a:effectLst>
                            <a:outerShdw blurRad="38100" dist="38100" dir="2700000" algn="tl">
                              <a:srgbClr val="000000">
                                <a:alpha val="43137"/>
                              </a:srgbClr>
                            </a:outerShdw>
                          </a:effectLst>
                        </a:rPr>
                        <a:t>12:10</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r>
                        <a:rPr lang="zh-CN" altLang="en-US" sz="4000" b="1" dirty="0" smtClean="0">
                          <a:effectLst>
                            <a:outerShdw blurRad="38100" dist="38100" dir="2700000" algn="tl">
                              <a:srgbClr val="000000">
                                <a:alpha val="43137"/>
                              </a:srgbClr>
                            </a:outerShdw>
                          </a:effectLst>
                        </a:rPr>
                        <a:t>会讲一种不被说话者明白语言。</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让听懂这方言的人赞美主。</a:t>
                      </a:r>
                      <a:endParaRPr lang="en-US" altLang="zh-CN" sz="4000" b="1" dirty="0" smtClean="0">
                        <a:effectLst>
                          <a:outerShdw blurRad="38100" dist="38100" dir="2700000" algn="tl">
                            <a:srgbClr val="000000">
                              <a:alpha val="43137"/>
                            </a:srgbClr>
                          </a:outerShdw>
                        </a:effectLst>
                      </a:endParaRPr>
                    </a:p>
                    <a:p>
                      <a:r>
                        <a:rPr lang="zh-CN" altLang="en-US" sz="4000" b="1" dirty="0" smtClean="0">
                          <a:effectLst>
                            <a:outerShdw blurRad="38100" dist="38100" dir="2700000" algn="tl">
                              <a:srgbClr val="000000">
                                <a:alpha val="43137"/>
                              </a:srgbClr>
                            </a:outerShdw>
                          </a:effectLst>
                        </a:rPr>
                        <a:t>徒</a:t>
                      </a:r>
                      <a:r>
                        <a:rPr lang="en-US" altLang="zh-CN" sz="4000" b="1" dirty="0" smtClean="0">
                          <a:effectLst>
                            <a:outerShdw blurRad="38100" dist="38100" dir="2700000" algn="tl">
                              <a:srgbClr val="000000">
                                <a:alpha val="43137"/>
                              </a:srgbClr>
                            </a:outerShdw>
                          </a:effectLst>
                        </a:rPr>
                        <a:t>2:1-12</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r>
                        <a:rPr lang="zh-CN" altLang="en-US" sz="4000" b="1" dirty="0" smtClean="0">
                          <a:effectLst>
                            <a:outerShdw blurRad="38100" dist="38100" dir="2700000" algn="tl">
                              <a:srgbClr val="000000">
                                <a:alpha val="43137"/>
                              </a:srgbClr>
                            </a:outerShdw>
                          </a:effectLst>
                        </a:rPr>
                        <a:t>门徒</a:t>
                      </a:r>
                      <a:endParaRPr lang="en-US" sz="40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r h="1524000">
                <a:tc>
                  <a:txBody>
                    <a:bodyPr/>
                    <a:lstStyle/>
                    <a:p>
                      <a:pPr algn="ctr"/>
                      <a:r>
                        <a:rPr lang="en-US" sz="2000" b="1" dirty="0" smtClean="0">
                          <a:latin typeface="Arial Narrow" pitchFamily="34" charset="0"/>
                        </a:rPr>
                        <a:t>TONGUES</a:t>
                      </a:r>
                    </a:p>
                    <a:p>
                      <a:pPr algn="ctr"/>
                      <a:r>
                        <a:rPr lang="en-US" sz="2000" dirty="0" smtClean="0">
                          <a:latin typeface="Arial Narrow" pitchFamily="34" charset="0"/>
                        </a:rPr>
                        <a:t>1</a:t>
                      </a:r>
                      <a:r>
                        <a:rPr lang="en-US" sz="2000" baseline="0" dirty="0" smtClean="0">
                          <a:latin typeface="Arial Narrow" pitchFamily="34" charset="0"/>
                        </a:rPr>
                        <a:t> Cor. 12:10</a:t>
                      </a:r>
                      <a:endParaRPr lang="en-US" sz="2000" dirty="0" smtClean="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47"/>
                    </a:solidFill>
                  </a:tcPr>
                </a:tc>
                <a:tc>
                  <a:txBody>
                    <a:bodyPr/>
                    <a:lstStyle/>
                    <a:p>
                      <a:pPr algn="ctr"/>
                      <a:r>
                        <a:rPr lang="en-US" sz="2000" dirty="0" smtClean="0">
                          <a:latin typeface="Arial Narrow" pitchFamily="34" charset="0"/>
                        </a:rPr>
                        <a:t>Speaking</a:t>
                      </a:r>
                      <a:r>
                        <a:rPr lang="en-US" sz="2000" baseline="0" dirty="0" smtClean="0">
                          <a:latin typeface="Arial Narrow" pitchFamily="34" charset="0"/>
                        </a:rPr>
                        <a:t> in a language not understood by the speaker</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Praise</a:t>
                      </a:r>
                      <a:r>
                        <a:rPr lang="en-US" sz="2000" baseline="0" dirty="0" smtClean="0">
                          <a:latin typeface="Arial Narrow" pitchFamily="34" charset="0"/>
                        </a:rPr>
                        <a:t> to God by those persons knowing the  language spoken</a:t>
                      </a:r>
                    </a:p>
                    <a:p>
                      <a:pPr algn="ctr"/>
                      <a:r>
                        <a:rPr lang="en-US" sz="2000" baseline="0" dirty="0" smtClean="0">
                          <a:latin typeface="Arial Narrow" pitchFamily="34" charset="0"/>
                        </a:rPr>
                        <a:t>Acts 2:1-12</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000" dirty="0" smtClean="0">
                          <a:latin typeface="Arial Narrow" pitchFamily="34" charset="0"/>
                        </a:rPr>
                        <a:t>The</a:t>
                      </a:r>
                      <a:r>
                        <a:rPr lang="en-US" sz="2000" baseline="0" dirty="0" smtClean="0">
                          <a:latin typeface="Arial Narrow" pitchFamily="34" charset="0"/>
                        </a:rPr>
                        <a:t> disciples</a:t>
                      </a:r>
                      <a:endParaRPr lang="en-US" sz="2000" dirty="0">
                        <a:latin typeface="Arial Narrow"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r>
            </a:tbl>
          </a:graphicData>
        </a:graphic>
      </p:graphicFrame>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52400" y="76200"/>
            <a:ext cx="8915400" cy="9144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圣经对方言使用的限制</a:t>
            </a:r>
            <a:r>
              <a:rPr lang="en-US" altLang="zh-CN"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r>
              <a:rPr lang="zh-CN" altLang="en-US"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林前</a:t>
            </a:r>
            <a:r>
              <a:rPr lang="en-US" altLang="zh-CN"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12-14)</a:t>
            </a:r>
            <a:endParaRPr lang="en-US" sz="36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endParaRPr>
          </a:p>
          <a:p>
            <a:r>
              <a:rPr lang="en-US" sz="2000" b="1" dirty="0" smtClean="0">
                <a:ln w="18415" cmpd="sng">
                  <a:solidFill>
                    <a:schemeClr val="tx1"/>
                  </a:solidFill>
                  <a:prstDash val="solid"/>
                </a:ln>
                <a:solidFill>
                  <a:srgbClr val="FFFF00"/>
                </a:solidFill>
                <a:effectLst>
                  <a:outerShdw blurRad="63500" dir="3600000" algn="tl" rotWithShape="0">
                    <a:srgbClr val="000000">
                      <a:alpha val="70000"/>
                    </a:srgbClr>
                  </a:outerShdw>
                </a:effectLst>
              </a:rPr>
              <a:t>BIBLICAL RESTRICTIONS ON THE USE OF TONGUES (1 Cor. 12-14)</a:t>
            </a:r>
            <a:endParaRPr lang="en-US" sz="2000" b="1" dirty="0">
              <a:ln w="18415" cmpd="sng">
                <a:solidFill>
                  <a:schemeClr val="tx1"/>
                </a:solidFill>
                <a:prstDash val="solid"/>
              </a:ln>
              <a:solidFill>
                <a:srgbClr val="FFFF00"/>
              </a:solidFill>
              <a:effectLst>
                <a:outerShdw blurRad="63500" dir="3600000" algn="tl" rotWithShape="0">
                  <a:srgbClr val="000000">
                    <a:alpha val="70000"/>
                  </a:srgbClr>
                </a:outerShdw>
              </a:effectLst>
            </a:endParaRPr>
          </a:p>
        </p:txBody>
      </p:sp>
      <p:sp>
        <p:nvSpPr>
          <p:cNvPr id="5" name="Rectangle 4"/>
          <p:cNvSpPr/>
          <p:nvPr/>
        </p:nvSpPr>
        <p:spPr>
          <a:xfrm>
            <a:off x="228600" y="10668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(12:30) </a:t>
            </a:r>
            <a:r>
              <a:rPr lang="zh-CN" altLang="en-US" b="1" dirty="0" smtClean="0">
                <a:solidFill>
                  <a:srgbClr val="FFC000"/>
                </a:solidFill>
              </a:rPr>
              <a:t>不是给每个基督徒的</a:t>
            </a:r>
            <a:endParaRPr lang="en-US" b="1" dirty="0" smtClean="0">
              <a:solidFill>
                <a:srgbClr val="FFC000"/>
              </a:solidFill>
            </a:endParaRPr>
          </a:p>
          <a:p>
            <a:pPr algn="ctr"/>
            <a:r>
              <a:rPr lang="en-US" b="1" dirty="0" smtClean="0">
                <a:solidFill>
                  <a:srgbClr val="FFC000"/>
                </a:solidFill>
              </a:rPr>
              <a:t>(12:30) NOT FOR EVERY CHRISTIAN</a:t>
            </a:r>
            <a:endParaRPr lang="en-US" b="1" dirty="0">
              <a:solidFill>
                <a:srgbClr val="FFC000"/>
              </a:solidFill>
            </a:endParaRPr>
          </a:p>
        </p:txBody>
      </p:sp>
      <p:sp>
        <p:nvSpPr>
          <p:cNvPr id="7" name="Rectangle 6"/>
          <p:cNvSpPr/>
          <p:nvPr/>
        </p:nvSpPr>
        <p:spPr>
          <a:xfrm>
            <a:off x="228600" y="52578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(14:8) </a:t>
            </a:r>
            <a:r>
              <a:rPr lang="zh-CN" altLang="en-US" b="1" dirty="0" smtClean="0">
                <a:solidFill>
                  <a:srgbClr val="FFC000"/>
                </a:solidFill>
              </a:rPr>
              <a:t>若无法明白便没有价值</a:t>
            </a:r>
            <a:r>
              <a:rPr lang="en-US" altLang="zh-CN" b="1" dirty="0" smtClean="0">
                <a:solidFill>
                  <a:srgbClr val="FFC000"/>
                </a:solidFill>
              </a:rPr>
              <a:t> </a:t>
            </a:r>
            <a:endParaRPr lang="en-US" b="1" dirty="0" smtClean="0">
              <a:solidFill>
                <a:srgbClr val="FFC000"/>
              </a:solidFill>
            </a:endParaRPr>
          </a:p>
          <a:p>
            <a:pPr algn="ctr"/>
            <a:r>
              <a:rPr lang="en-US" b="1" dirty="0" smtClean="0">
                <a:solidFill>
                  <a:srgbClr val="FFC000"/>
                </a:solidFill>
              </a:rPr>
              <a:t>(14:8)  WORTHLESS  UNLESS  UNDERSTOOD</a:t>
            </a:r>
            <a:endParaRPr lang="en-US" b="1" dirty="0">
              <a:solidFill>
                <a:srgbClr val="FFC000"/>
              </a:solidFill>
            </a:endParaRPr>
          </a:p>
        </p:txBody>
      </p:sp>
      <p:sp>
        <p:nvSpPr>
          <p:cNvPr id="8" name="Rectangle 7"/>
          <p:cNvSpPr/>
          <p:nvPr/>
        </p:nvSpPr>
        <p:spPr>
          <a:xfrm>
            <a:off x="228600" y="19050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(12:31) </a:t>
            </a:r>
            <a:r>
              <a:rPr lang="zh-CN" altLang="en-US" b="1" dirty="0" smtClean="0">
                <a:solidFill>
                  <a:srgbClr val="FFC000"/>
                </a:solidFill>
              </a:rPr>
              <a:t>不是寻求来的</a:t>
            </a:r>
            <a:endParaRPr lang="en-US" altLang="zh-CN" b="1" dirty="0" smtClean="0">
              <a:solidFill>
                <a:srgbClr val="FFC000"/>
              </a:solidFill>
            </a:endParaRPr>
          </a:p>
          <a:p>
            <a:pPr algn="ctr"/>
            <a:r>
              <a:rPr lang="en-US" b="1" dirty="0" smtClean="0">
                <a:solidFill>
                  <a:srgbClr val="FFC000"/>
                </a:solidFill>
              </a:rPr>
              <a:t>(12:31) NOT TO BE SOUGHT</a:t>
            </a:r>
            <a:endParaRPr lang="en-US" b="1" dirty="0">
              <a:solidFill>
                <a:srgbClr val="FFC000"/>
              </a:solidFill>
            </a:endParaRPr>
          </a:p>
        </p:txBody>
      </p:sp>
      <p:sp>
        <p:nvSpPr>
          <p:cNvPr id="9" name="Rectangle 8"/>
          <p:cNvSpPr/>
          <p:nvPr/>
        </p:nvSpPr>
        <p:spPr>
          <a:xfrm>
            <a:off x="228600" y="60960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(14:all) </a:t>
            </a:r>
            <a:r>
              <a:rPr lang="zh-CN" altLang="en-US" b="1" dirty="0" smtClean="0">
                <a:solidFill>
                  <a:srgbClr val="FFC000"/>
                </a:solidFill>
              </a:rPr>
              <a:t>并不启发教会</a:t>
            </a:r>
            <a:endParaRPr lang="en-US" b="1" dirty="0" smtClean="0">
              <a:solidFill>
                <a:srgbClr val="FFC000"/>
              </a:solidFill>
            </a:endParaRPr>
          </a:p>
          <a:p>
            <a:pPr algn="ctr"/>
            <a:r>
              <a:rPr lang="en-US" b="1" dirty="0" smtClean="0">
                <a:solidFill>
                  <a:srgbClr val="FFC000"/>
                </a:solidFill>
              </a:rPr>
              <a:t>(14:all) IT DOESN’T EDIFY THE CHURCH</a:t>
            </a:r>
            <a:endParaRPr lang="en-US" b="1" dirty="0">
              <a:solidFill>
                <a:srgbClr val="FFC000"/>
              </a:solidFill>
            </a:endParaRPr>
          </a:p>
        </p:txBody>
      </p:sp>
      <p:sp>
        <p:nvSpPr>
          <p:cNvPr id="10" name="Rectangle 9"/>
          <p:cNvSpPr/>
          <p:nvPr/>
        </p:nvSpPr>
        <p:spPr>
          <a:xfrm>
            <a:off x="228600" y="27432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 (13:all) </a:t>
            </a:r>
            <a:r>
              <a:rPr lang="zh-CN" altLang="en-US" b="1" dirty="0" smtClean="0">
                <a:solidFill>
                  <a:srgbClr val="FFC000"/>
                </a:solidFill>
              </a:rPr>
              <a:t>必须在爱里使用</a:t>
            </a:r>
            <a:endParaRPr lang="en-US" b="1" dirty="0" smtClean="0">
              <a:solidFill>
                <a:srgbClr val="FFC000"/>
              </a:solidFill>
            </a:endParaRPr>
          </a:p>
          <a:p>
            <a:pPr algn="ctr"/>
            <a:r>
              <a:rPr lang="en-US" b="1" dirty="0" smtClean="0">
                <a:solidFill>
                  <a:srgbClr val="FFC000"/>
                </a:solidFill>
              </a:rPr>
              <a:t>(13:all) MUST BE DONE IN LOVE</a:t>
            </a:r>
            <a:endParaRPr lang="en-US" b="1" dirty="0">
              <a:solidFill>
                <a:srgbClr val="FFC000"/>
              </a:solidFill>
            </a:endParaRPr>
          </a:p>
        </p:txBody>
      </p:sp>
      <p:sp>
        <p:nvSpPr>
          <p:cNvPr id="11" name="Rectangle 10"/>
          <p:cNvSpPr/>
          <p:nvPr/>
        </p:nvSpPr>
        <p:spPr>
          <a:xfrm>
            <a:off x="4724400" y="10668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 (14:20) </a:t>
            </a:r>
            <a:r>
              <a:rPr lang="zh-CN" altLang="en-US" b="1" dirty="0" smtClean="0">
                <a:solidFill>
                  <a:srgbClr val="FFC000"/>
                </a:solidFill>
              </a:rPr>
              <a:t>已知的语言</a:t>
            </a:r>
            <a:r>
              <a:rPr lang="en-US" altLang="zh-CN" b="1" dirty="0" smtClean="0">
                <a:solidFill>
                  <a:srgbClr val="FFC000"/>
                </a:solidFill>
              </a:rPr>
              <a:t> </a:t>
            </a:r>
            <a:endParaRPr lang="en-US" b="1" dirty="0" smtClean="0">
              <a:solidFill>
                <a:srgbClr val="FFC000"/>
              </a:solidFill>
            </a:endParaRPr>
          </a:p>
          <a:p>
            <a:pPr algn="ctr"/>
            <a:r>
              <a:rPr lang="en-US" b="1" dirty="0" smtClean="0">
                <a:solidFill>
                  <a:srgbClr val="FFC000"/>
                </a:solidFill>
              </a:rPr>
              <a:t>(14:20) A KNOWN LANGUAGE</a:t>
            </a:r>
            <a:endParaRPr lang="en-US" b="1" dirty="0">
              <a:solidFill>
                <a:srgbClr val="FFC000"/>
              </a:solidFill>
            </a:endParaRPr>
          </a:p>
        </p:txBody>
      </p:sp>
      <p:sp>
        <p:nvSpPr>
          <p:cNvPr id="12" name="Rectangle 11"/>
          <p:cNvSpPr/>
          <p:nvPr/>
        </p:nvSpPr>
        <p:spPr>
          <a:xfrm>
            <a:off x="228600" y="35814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(13:8) </a:t>
            </a:r>
            <a:r>
              <a:rPr lang="zh-CN" altLang="en-US" b="1" dirty="0" smtClean="0">
                <a:solidFill>
                  <a:srgbClr val="FFC000"/>
                </a:solidFill>
              </a:rPr>
              <a:t>只是暂时的恩赐</a:t>
            </a:r>
            <a:endParaRPr lang="en-US" altLang="zh-CN" b="1" dirty="0" smtClean="0">
              <a:solidFill>
                <a:srgbClr val="FFC000"/>
              </a:solidFill>
            </a:endParaRPr>
          </a:p>
          <a:p>
            <a:pPr algn="ctr"/>
            <a:r>
              <a:rPr lang="en-US" b="1" dirty="0" smtClean="0">
                <a:solidFill>
                  <a:srgbClr val="FFC000"/>
                </a:solidFill>
              </a:rPr>
              <a:t>(13:8) ONLY A TEMPORARY GIFT</a:t>
            </a:r>
            <a:endParaRPr lang="en-US" b="1" dirty="0">
              <a:solidFill>
                <a:srgbClr val="FFC000"/>
              </a:solidFill>
            </a:endParaRPr>
          </a:p>
        </p:txBody>
      </p:sp>
      <p:sp>
        <p:nvSpPr>
          <p:cNvPr id="13" name="Rectangle 12"/>
          <p:cNvSpPr/>
          <p:nvPr/>
        </p:nvSpPr>
        <p:spPr>
          <a:xfrm>
            <a:off x="4724400" y="19050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 (14:22) </a:t>
            </a:r>
            <a:r>
              <a:rPr lang="zh-CN" altLang="en-US" b="1" dirty="0" smtClean="0">
                <a:solidFill>
                  <a:srgbClr val="FFC000"/>
                </a:solidFill>
              </a:rPr>
              <a:t>对不信者的证据</a:t>
            </a:r>
            <a:r>
              <a:rPr lang="en-US" altLang="zh-CN" b="1" dirty="0" smtClean="0">
                <a:solidFill>
                  <a:srgbClr val="FFC000"/>
                </a:solidFill>
              </a:rPr>
              <a:t> </a:t>
            </a:r>
            <a:endParaRPr lang="en-US" b="1" dirty="0" smtClean="0">
              <a:solidFill>
                <a:srgbClr val="FFC000"/>
              </a:solidFill>
            </a:endParaRPr>
          </a:p>
          <a:p>
            <a:pPr algn="ctr"/>
            <a:r>
              <a:rPr lang="en-US" b="1" dirty="0" smtClean="0">
                <a:solidFill>
                  <a:srgbClr val="FFC000"/>
                </a:solidFill>
              </a:rPr>
              <a:t>(14:22) ASIGN TO UNBELEIVERS</a:t>
            </a:r>
            <a:endParaRPr lang="en-US" b="1" dirty="0">
              <a:solidFill>
                <a:srgbClr val="FFC000"/>
              </a:solidFill>
            </a:endParaRPr>
          </a:p>
        </p:txBody>
      </p:sp>
      <p:sp>
        <p:nvSpPr>
          <p:cNvPr id="14" name="Rectangle 13"/>
          <p:cNvSpPr/>
          <p:nvPr/>
        </p:nvSpPr>
        <p:spPr>
          <a:xfrm>
            <a:off x="228600" y="44196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(14:6) </a:t>
            </a:r>
            <a:r>
              <a:rPr lang="zh-CN" altLang="en-US" b="1" dirty="0" smtClean="0">
                <a:solidFill>
                  <a:srgbClr val="FFC000"/>
                </a:solidFill>
              </a:rPr>
              <a:t>为了教导或应用经文</a:t>
            </a:r>
            <a:r>
              <a:rPr lang="en-US" altLang="zh-CN" b="1" dirty="0" smtClean="0">
                <a:solidFill>
                  <a:srgbClr val="FFC000"/>
                </a:solidFill>
              </a:rPr>
              <a:t> </a:t>
            </a:r>
            <a:endParaRPr lang="en-US" b="1" dirty="0" smtClean="0">
              <a:solidFill>
                <a:srgbClr val="FFC000"/>
              </a:solidFill>
            </a:endParaRPr>
          </a:p>
          <a:p>
            <a:pPr algn="ctr"/>
            <a:r>
              <a:rPr lang="en-US" b="1" dirty="0" smtClean="0">
                <a:solidFill>
                  <a:srgbClr val="FFC000"/>
                </a:solidFill>
              </a:rPr>
              <a:t>(14:6) TO TEACH OR APPLY SCRIPTURE</a:t>
            </a:r>
            <a:endParaRPr lang="en-US" b="1" dirty="0">
              <a:solidFill>
                <a:srgbClr val="FFC000"/>
              </a:solidFill>
            </a:endParaRPr>
          </a:p>
        </p:txBody>
      </p:sp>
      <p:sp>
        <p:nvSpPr>
          <p:cNvPr id="15" name="Rectangle 14"/>
          <p:cNvSpPr/>
          <p:nvPr/>
        </p:nvSpPr>
        <p:spPr>
          <a:xfrm>
            <a:off x="4724400" y="27432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 (14:27) </a:t>
            </a:r>
            <a:r>
              <a:rPr lang="zh-CN" altLang="en-US" b="1" dirty="0" smtClean="0">
                <a:solidFill>
                  <a:srgbClr val="FFC000"/>
                </a:solidFill>
              </a:rPr>
              <a:t>不能超过</a:t>
            </a:r>
            <a:r>
              <a:rPr lang="en-US" altLang="zh-CN" b="1" dirty="0" smtClean="0">
                <a:solidFill>
                  <a:srgbClr val="FFC000"/>
                </a:solidFill>
              </a:rPr>
              <a:t>2</a:t>
            </a:r>
            <a:r>
              <a:rPr lang="zh-CN" altLang="en-US" b="1" dirty="0" smtClean="0">
                <a:solidFill>
                  <a:srgbClr val="FFC000"/>
                </a:solidFill>
              </a:rPr>
              <a:t>或</a:t>
            </a:r>
            <a:r>
              <a:rPr lang="en-US" altLang="zh-CN" b="1" dirty="0" smtClean="0">
                <a:solidFill>
                  <a:srgbClr val="FFC000"/>
                </a:solidFill>
              </a:rPr>
              <a:t>3</a:t>
            </a:r>
            <a:r>
              <a:rPr lang="zh-CN" altLang="en-US" b="1" dirty="0" smtClean="0">
                <a:solidFill>
                  <a:srgbClr val="FFC000"/>
                </a:solidFill>
              </a:rPr>
              <a:t>个人</a:t>
            </a:r>
            <a:r>
              <a:rPr lang="en-US" altLang="zh-CN" b="1" dirty="0" smtClean="0">
                <a:solidFill>
                  <a:srgbClr val="FFC000"/>
                </a:solidFill>
              </a:rPr>
              <a:t> </a:t>
            </a:r>
            <a:endParaRPr lang="en-US" b="1" dirty="0" smtClean="0">
              <a:solidFill>
                <a:srgbClr val="FFC000"/>
              </a:solidFill>
            </a:endParaRPr>
          </a:p>
          <a:p>
            <a:pPr algn="ctr"/>
            <a:r>
              <a:rPr lang="en-US" b="1" dirty="0" smtClean="0">
                <a:solidFill>
                  <a:srgbClr val="FFC000"/>
                </a:solidFill>
              </a:rPr>
              <a:t>(14:27) NO MORE THAN 2 or 3</a:t>
            </a:r>
            <a:endParaRPr lang="en-US" b="1" dirty="0">
              <a:solidFill>
                <a:srgbClr val="FFC000"/>
              </a:solidFill>
            </a:endParaRPr>
          </a:p>
        </p:txBody>
      </p:sp>
      <p:sp>
        <p:nvSpPr>
          <p:cNvPr id="16" name="Rectangle 15"/>
          <p:cNvSpPr/>
          <p:nvPr/>
        </p:nvSpPr>
        <p:spPr>
          <a:xfrm>
            <a:off x="4724400" y="35814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(14:27) </a:t>
            </a:r>
            <a:r>
              <a:rPr lang="zh-CN" altLang="en-US" b="1" dirty="0" smtClean="0">
                <a:solidFill>
                  <a:srgbClr val="FFC000"/>
                </a:solidFill>
              </a:rPr>
              <a:t>轮流着讲</a:t>
            </a:r>
            <a:endParaRPr lang="en-US" b="1" dirty="0" smtClean="0">
              <a:solidFill>
                <a:srgbClr val="FFC000"/>
              </a:solidFill>
            </a:endParaRPr>
          </a:p>
          <a:p>
            <a:pPr algn="ctr"/>
            <a:r>
              <a:rPr lang="en-US" b="1" dirty="0" smtClean="0">
                <a:solidFill>
                  <a:srgbClr val="FFC000"/>
                </a:solidFill>
              </a:rPr>
              <a:t>(14:27) ONE AT A TIME</a:t>
            </a:r>
            <a:endParaRPr lang="en-US" b="1" dirty="0">
              <a:solidFill>
                <a:srgbClr val="FFC000"/>
              </a:solidFill>
            </a:endParaRPr>
          </a:p>
        </p:txBody>
      </p:sp>
      <p:sp>
        <p:nvSpPr>
          <p:cNvPr id="17" name="Rectangle 16"/>
          <p:cNvSpPr/>
          <p:nvPr/>
        </p:nvSpPr>
        <p:spPr>
          <a:xfrm>
            <a:off x="4724400" y="44196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 (14:28) </a:t>
            </a:r>
            <a:r>
              <a:rPr lang="zh-CN" altLang="en-US" b="1" dirty="0" smtClean="0">
                <a:solidFill>
                  <a:srgbClr val="FFC000"/>
                </a:solidFill>
              </a:rPr>
              <a:t>必须有人翻译否则就要闭口不讲</a:t>
            </a:r>
            <a:endParaRPr lang="en-US" b="1" dirty="0" smtClean="0">
              <a:solidFill>
                <a:srgbClr val="FFC000"/>
              </a:solidFill>
            </a:endParaRPr>
          </a:p>
          <a:p>
            <a:pPr algn="ctr"/>
            <a:r>
              <a:rPr lang="en-US" b="1" dirty="0" smtClean="0">
                <a:solidFill>
                  <a:srgbClr val="FFC000"/>
                </a:solidFill>
              </a:rPr>
              <a:t>(14:28) MUST BE INTERPRETED OR QUIET</a:t>
            </a:r>
            <a:endParaRPr lang="en-US" b="1" dirty="0">
              <a:solidFill>
                <a:srgbClr val="FFC000"/>
              </a:solidFill>
            </a:endParaRPr>
          </a:p>
        </p:txBody>
      </p:sp>
      <p:sp>
        <p:nvSpPr>
          <p:cNvPr id="18" name="Rectangle 17"/>
          <p:cNvSpPr/>
          <p:nvPr/>
        </p:nvSpPr>
        <p:spPr>
          <a:xfrm>
            <a:off x="4724400" y="52578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(14:34) </a:t>
            </a:r>
            <a:r>
              <a:rPr lang="zh-CN" altLang="en-US" b="1" dirty="0" smtClean="0">
                <a:solidFill>
                  <a:srgbClr val="FFC000"/>
                </a:solidFill>
              </a:rPr>
              <a:t>女人禁止讲 ？（上下文）</a:t>
            </a:r>
            <a:endParaRPr lang="en-US" b="1" dirty="0" smtClean="0">
              <a:solidFill>
                <a:srgbClr val="FFC000"/>
              </a:solidFill>
            </a:endParaRPr>
          </a:p>
          <a:p>
            <a:pPr algn="ctr"/>
            <a:r>
              <a:rPr lang="en-US" b="1" dirty="0" smtClean="0">
                <a:solidFill>
                  <a:srgbClr val="FFC000"/>
                </a:solidFill>
              </a:rPr>
              <a:t>(14:34) WOMEN RESTRICTED? (CONTEXT)</a:t>
            </a:r>
            <a:endParaRPr lang="en-US" b="1" dirty="0">
              <a:solidFill>
                <a:srgbClr val="FFC000"/>
              </a:solidFill>
            </a:endParaRPr>
          </a:p>
        </p:txBody>
      </p:sp>
      <p:sp>
        <p:nvSpPr>
          <p:cNvPr id="19" name="Rectangle 18"/>
          <p:cNvSpPr/>
          <p:nvPr/>
        </p:nvSpPr>
        <p:spPr>
          <a:xfrm>
            <a:off x="4724400" y="6096000"/>
            <a:ext cx="4343400" cy="762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C000"/>
                </a:solidFill>
              </a:rPr>
              <a:t> (14:40) </a:t>
            </a:r>
            <a:r>
              <a:rPr lang="zh-CN" altLang="en-US" b="1" dirty="0" smtClean="0">
                <a:solidFill>
                  <a:srgbClr val="FFC000"/>
                </a:solidFill>
              </a:rPr>
              <a:t>聚会要按顺序进行</a:t>
            </a:r>
            <a:r>
              <a:rPr lang="en-US" altLang="zh-CN" b="1" dirty="0" smtClean="0">
                <a:solidFill>
                  <a:srgbClr val="FFC000"/>
                </a:solidFill>
              </a:rPr>
              <a:t> </a:t>
            </a:r>
            <a:endParaRPr lang="en-US" b="1" dirty="0" smtClean="0">
              <a:solidFill>
                <a:srgbClr val="FFC000"/>
              </a:solidFill>
            </a:endParaRPr>
          </a:p>
          <a:p>
            <a:pPr algn="ctr"/>
            <a:r>
              <a:rPr lang="en-US" b="1" dirty="0" smtClean="0">
                <a:solidFill>
                  <a:srgbClr val="FFC000"/>
                </a:solidFill>
              </a:rPr>
              <a:t>(14:40) SERVICE MUST BE ORDERLY</a:t>
            </a:r>
            <a:endParaRPr lang="en-US" b="1" dirty="0">
              <a:solidFill>
                <a:srgbClr val="FFC000"/>
              </a:solidFill>
            </a:endParaRPr>
          </a:p>
        </p:txBody>
      </p:sp>
      <p:sp>
        <p:nvSpPr>
          <p:cNvPr id="20" name="Rectangle 19"/>
          <p:cNvSpPr/>
          <p:nvPr/>
        </p:nvSpPr>
        <p:spPr>
          <a:xfrm>
            <a:off x="7543800" y="0"/>
            <a:ext cx="1600200" cy="990600"/>
          </a:xfrm>
          <a:prstGeom prst="rect">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rgbClr val="003366"/>
                </a:solidFill>
                <a:effectLst>
                  <a:outerShdw blurRad="38100" dist="38100" dir="2700000" algn="tl">
                    <a:srgbClr val="000000">
                      <a:alpha val="43137"/>
                    </a:srgbClr>
                  </a:outerShdw>
                </a:effectLst>
              </a:rPr>
              <a:t>举例</a:t>
            </a:r>
            <a:endParaRPr lang="en-US" sz="4400" b="1" dirty="0" smtClean="0">
              <a:solidFill>
                <a:srgbClr val="003366"/>
              </a:solidFill>
              <a:effectLst>
                <a:outerShdw blurRad="38100" dist="38100" dir="2700000" algn="tl">
                  <a:srgbClr val="000000">
                    <a:alpha val="43137"/>
                  </a:srgbClr>
                </a:outerShdw>
              </a:effectLst>
            </a:endParaRPr>
          </a:p>
          <a:p>
            <a:pPr algn="ctr"/>
            <a:r>
              <a:rPr lang="en-US" b="1" dirty="0" smtClean="0">
                <a:solidFill>
                  <a:srgbClr val="003366"/>
                </a:solidFill>
                <a:effectLst>
                  <a:outerShdw blurRad="38100" dist="38100" dir="2700000" algn="tl">
                    <a:srgbClr val="000000">
                      <a:alpha val="43137"/>
                    </a:srgbClr>
                  </a:outerShdw>
                </a:effectLst>
              </a:rPr>
              <a:t>EXAMPLE:</a:t>
            </a:r>
            <a:endParaRPr lang="en-US" b="1" dirty="0">
              <a:solidFill>
                <a:srgbClr val="003366"/>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20Of%20Moonrise%20From%20Hana's%20Heaven.jpg"/>
          <p:cNvPicPr>
            <a:picLocks noChangeAspect="1"/>
          </p:cNvPicPr>
          <p:nvPr/>
        </p:nvPicPr>
        <p:blipFill>
          <a:blip r:embed="rId2" cstate="print"/>
          <a:stretch>
            <a:fillRect/>
          </a:stretch>
        </p:blipFill>
        <p:spPr>
          <a:xfrm>
            <a:off x="0" y="0"/>
            <a:ext cx="9144000" cy="6858000"/>
          </a:xfrm>
          <a:prstGeom prst="rect">
            <a:avLst/>
          </a:prstGeom>
        </p:spPr>
      </p:pic>
      <p:sp>
        <p:nvSpPr>
          <p:cNvPr id="3" name="Title 1"/>
          <p:cNvSpPr txBox="1">
            <a:spLocks/>
          </p:cNvSpPr>
          <p:nvPr/>
        </p:nvSpPr>
        <p:spPr>
          <a:xfrm>
            <a:off x="0" y="2057400"/>
            <a:ext cx="9144000" cy="3657600"/>
          </a:xfrm>
          <a:prstGeom prst="rect">
            <a:avLst/>
          </a:prstGeom>
        </p:spPr>
        <p:txBody>
          <a:bodyPr anchor="ctr">
            <a:norm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zh-CN" altLang="en-US" sz="12500" b="1"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mj-lt"/>
                <a:ea typeface="+mj-ea"/>
                <a:cs typeface="+mj-cs"/>
              </a:rPr>
              <a:t>圣灵的同在</a:t>
            </a:r>
            <a:endParaRPr kumimoji="0" lang="en-US" altLang="zh-CN" sz="12500" i="0" u="none" strike="noStrike" kern="1200" normalizeH="0" baseline="0" noProof="0" dirty="0" smtClean="0">
              <a:ln w="18415" cmpd="sng">
                <a:solidFill>
                  <a:schemeClr val="tx1"/>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6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The PRESENCE </a:t>
            </a:r>
            <a:r>
              <a:rPr lang="en-US"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of the Spirit</a:t>
            </a:r>
            <a:endParaRPr kumimoji="0" lang="en-US" sz="26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pic>
        <p:nvPicPr>
          <p:cNvPr id="4" name="Picture 2" descr="http://www.tabennis.org/Images/DoveAnimated.gif"/>
          <p:cNvPicPr>
            <a:picLocks noChangeAspect="1" noChangeArrowheads="1" noCrop="1"/>
          </p:cNvPicPr>
          <p:nvPr/>
        </p:nvPicPr>
        <p:blipFill>
          <a:blip r:embed="rId3" cstate="print"/>
          <a:srcRect/>
          <a:stretch>
            <a:fillRect/>
          </a:stretch>
        </p:blipFill>
        <p:spPr bwMode="auto">
          <a:xfrm>
            <a:off x="3200400" y="850900"/>
            <a:ext cx="1295400" cy="1511300"/>
          </a:xfrm>
          <a:prstGeom prst="rect">
            <a:avLst/>
          </a:prstGeom>
          <a:noFill/>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Diagram 2"/>
          <p:cNvGraphicFramePr/>
          <p:nvPr/>
        </p:nvGraphicFramePr>
        <p:xfrm>
          <a:off x="152400" y="50800"/>
          <a:ext cx="8839200" cy="665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a:xfrm>
            <a:off x="0" y="4038600"/>
            <a:ext cx="9144000" cy="1371600"/>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6858000"/>
          </a:xfrm>
        </p:spPr>
        <p:txBody>
          <a:bodyPr>
            <a:normAutofit fontScale="90000"/>
          </a:bodyPr>
          <a:lstStyle/>
          <a:p>
            <a:r>
              <a:rPr lang="zh-CN" altLang="en-US" sz="72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“谁”</a:t>
            </a:r>
            <a:r>
              <a:rPr lang="en-US" altLang="zh-CN" sz="72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a:t>
            </a:r>
            <a:r>
              <a:rPr lang="zh-CN" altLang="en-US" sz="72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不是“什么”</a:t>
            </a:r>
            <a: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31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“WHO” - - NOT “WHAT”</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zh-CN" alt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祂是一个位格</a:t>
            </a:r>
            <a:r>
              <a:rPr lang="en-US" altLang="zh-CN"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a:t>
            </a:r>
            <a:br>
              <a:rPr lang="en-US" altLang="zh-CN"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br>
            <a:r>
              <a:rPr lang="zh-CN" altLang="en-US"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不是一样东西</a:t>
            </a:r>
            <a:r>
              <a:rPr lang="en-US" altLang="zh-CN" sz="60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a:t>
            </a:r>
            <a:r>
              <a:rPr lang="en-US" altLang="zh-CN"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altLang="zh-CN"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is a PERSON, not a THING!</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zh-CN" altLang="en-US" sz="53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并不需要身体才能成为一个位格</a:t>
            </a:r>
            <a:r>
              <a:rPr lang="en-US" altLang="zh-CN" sz="5300" b="1" dirty="0" smtClean="0">
                <a:ln w="18415" cmpd="sng">
                  <a:solidFill>
                    <a:schemeClr val="tx1"/>
                  </a:solidFill>
                  <a:prstDash val="solid"/>
                </a:ln>
                <a:solidFill>
                  <a:srgbClr val="FFC000"/>
                </a:solidFill>
                <a:effectLst>
                  <a:outerShdw blurRad="63500" dir="3600000" algn="tl" rotWithShape="0">
                    <a:srgbClr val="000000">
                      <a:alpha val="70000"/>
                    </a:srgbClr>
                  </a:outerShdw>
                </a:effectLst>
              </a:rPr>
              <a:t>!</a:t>
            </a:r>
            <a:r>
              <a:rPr lang="en-US" altLang="zh-CN"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altLang="zh-CN" sz="53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You don’t need a BODY to be a person.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2" descr="Animated Gif Devils (6)">
            <a:hlinkClick r:id=""/>
          </p:cNvPr>
          <p:cNvPicPr>
            <a:picLocks noChangeAspect="1" noChangeArrowheads="1" noCrop="1"/>
          </p:cNvPicPr>
          <p:nvPr/>
        </p:nvPicPr>
        <p:blipFill>
          <a:blip r:embed="rId3" cstate="print"/>
          <a:srcRect/>
          <a:stretch>
            <a:fillRect/>
          </a:stretch>
        </p:blipFill>
        <p:spPr bwMode="auto">
          <a:xfrm>
            <a:off x="533400" y="4038600"/>
            <a:ext cx="1469570"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http://www.gifandgif.eu/animated_gif/Devils/Animated%20Gif%20Devils%20(7).gif"/>
          <p:cNvPicPr>
            <a:picLocks noChangeAspect="1" noChangeArrowheads="1" noCrop="1"/>
          </p:cNvPicPr>
          <p:nvPr/>
        </p:nvPicPr>
        <p:blipFill>
          <a:blip r:embed="rId4" cstate="print"/>
          <a:srcRect/>
          <a:stretch>
            <a:fillRect/>
          </a:stretch>
        </p:blipFill>
        <p:spPr bwMode="auto">
          <a:xfrm>
            <a:off x="7086600" y="4020312"/>
            <a:ext cx="1371600" cy="1389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sweetangel2.gif"/>
          <p:cNvPicPr>
            <a:picLocks noChangeAspect="1"/>
          </p:cNvPicPr>
          <p:nvPr/>
        </p:nvPicPr>
        <p:blipFill>
          <a:blip r:embed="rId5" cstate="print"/>
          <a:stretch>
            <a:fillRect/>
          </a:stretch>
        </p:blipFill>
        <p:spPr>
          <a:xfrm>
            <a:off x="3962400" y="4038600"/>
            <a:ext cx="1371600" cy="1343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style>
          <a:lnRef idx="0">
            <a:schemeClr val="accent4"/>
          </a:lnRef>
          <a:fillRef idx="3">
            <a:schemeClr val="accent4"/>
          </a:fillRef>
          <a:effectRef idx="3">
            <a:schemeClr val="accent4"/>
          </a:effectRef>
          <a:fontRef idx="minor">
            <a:schemeClr val="lt1"/>
          </a:fontRef>
        </p:style>
        <p:txBody>
          <a:bodyPr>
            <a:normAutofit fontScale="90000"/>
          </a:bodyPr>
          <a:lstStyle/>
          <a:p>
            <a:r>
              <a:rPr lang="zh-CN" altLang="en-US" sz="6700" b="1" dirty="0" smtClean="0">
                <a:ln>
                  <a:solidFill>
                    <a:schemeClr val="tx1"/>
                  </a:solidFill>
                </a:ln>
                <a:solidFill>
                  <a:srgbClr val="FFC000"/>
                </a:solidFill>
                <a:effectLst>
                  <a:outerShdw blurRad="38100" dist="38100" dir="2700000" algn="tl">
                    <a:srgbClr val="000000">
                      <a:alpha val="43137"/>
                    </a:srgbClr>
                  </a:outerShdw>
                </a:effectLst>
              </a:rPr>
              <a:t>圣灵的个性</a:t>
            </a:r>
            <a:r>
              <a:rPr lang="en-US" dirty="0" smtClean="0"/>
              <a:t/>
            </a:r>
            <a:br>
              <a:rPr lang="en-US" dirty="0" smtClean="0"/>
            </a:br>
            <a:r>
              <a:rPr lang="en-US" sz="2700" b="1" dirty="0" smtClean="0"/>
              <a:t>(The Personality of the Holy Spirit)</a:t>
            </a:r>
            <a:endParaRPr lang="en-US" sz="2700" b="1" dirty="0"/>
          </a:p>
        </p:txBody>
      </p:sp>
      <p:graphicFrame>
        <p:nvGraphicFramePr>
          <p:cNvPr id="4" name="Content Placeholder 3"/>
          <p:cNvGraphicFramePr>
            <a:graphicFrameLocks noGrp="1"/>
          </p:cNvGraphicFramePr>
          <p:nvPr>
            <p:ph idx="1"/>
          </p:nvPr>
        </p:nvGraphicFramePr>
        <p:xfrm>
          <a:off x="76200" y="1447800"/>
          <a:ext cx="8915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008.gif"/>
          <p:cNvPicPr>
            <a:picLocks noChangeAspect="1"/>
          </p:cNvPicPr>
          <p:nvPr/>
        </p:nvPicPr>
        <p:blipFill>
          <a:blip r:embed="rId8" cstate="print"/>
          <a:stretch>
            <a:fillRect/>
          </a:stretch>
        </p:blipFill>
        <p:spPr>
          <a:xfrm>
            <a:off x="3505200" y="1981200"/>
            <a:ext cx="1905000" cy="1809750"/>
          </a:xfrm>
          <a:prstGeom prst="rect">
            <a:avLst/>
          </a:prstGeom>
        </p:spPr>
      </p:pic>
      <p:pic>
        <p:nvPicPr>
          <p:cNvPr id="8" name="Picture 7" descr="084.gif"/>
          <p:cNvPicPr>
            <a:picLocks noChangeAspect="1"/>
          </p:cNvPicPr>
          <p:nvPr/>
        </p:nvPicPr>
        <p:blipFill>
          <a:blip r:embed="rId9" cstate="print"/>
          <a:stretch>
            <a:fillRect/>
          </a:stretch>
        </p:blipFill>
        <p:spPr>
          <a:xfrm>
            <a:off x="6684379" y="1752599"/>
            <a:ext cx="1773821" cy="1751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125.gif"/>
          <p:cNvPicPr>
            <a:picLocks noChangeAspect="1"/>
          </p:cNvPicPr>
          <p:nvPr/>
        </p:nvPicPr>
        <p:blipFill>
          <a:blip r:embed="rId10" cstate="print"/>
          <a:stretch>
            <a:fillRect/>
          </a:stretch>
        </p:blipFill>
        <p:spPr>
          <a:xfrm>
            <a:off x="457200" y="1828800"/>
            <a:ext cx="1755458" cy="14478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76800" cy="2209800"/>
          </a:xfrm>
          <a:noFill/>
          <a:ln>
            <a:noFill/>
          </a:ln>
        </p:spPr>
        <p:style>
          <a:lnRef idx="0">
            <a:schemeClr val="accent1"/>
          </a:lnRef>
          <a:fillRef idx="3">
            <a:schemeClr val="accent1"/>
          </a:fillRef>
          <a:effectRef idx="3">
            <a:schemeClr val="accent1"/>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8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智能</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(Intellect)</a:t>
            </a:r>
            <a:endParaRPr lang="en-US" sz="2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0" y="2057400"/>
            <a:ext cx="9144000" cy="5447645"/>
          </a:xfrm>
          <a:prstGeom prst="rect">
            <a:avLst/>
          </a:prstGeom>
          <a:noFill/>
          <a:ln>
            <a:noFill/>
          </a:ln>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Font typeface="Arial" charset="0"/>
              <a:buChar char="•"/>
            </a:pPr>
            <a:r>
              <a:rPr lang="en-US" sz="6000" b="1" dirty="0" smtClean="0">
                <a:solidFill>
                  <a:srgbClr val="7030A0"/>
                </a:solidFill>
                <a:effectLst>
                  <a:outerShdw blurRad="38100" dist="38100" dir="2700000" algn="tl">
                    <a:srgbClr val="000000">
                      <a:alpha val="43137"/>
                    </a:srgbClr>
                  </a:outerShdw>
                </a:effectLst>
              </a:rPr>
              <a:t> </a:t>
            </a:r>
            <a:r>
              <a:rPr lang="zh-CN" altLang="en-US" sz="6000" b="1" dirty="0" smtClean="0">
                <a:solidFill>
                  <a:srgbClr val="7030A0"/>
                </a:solidFill>
                <a:effectLst>
                  <a:outerShdw blurRad="38100" dist="38100" dir="2700000" algn="tl">
                    <a:srgbClr val="000000">
                      <a:alpha val="43137"/>
                    </a:srgbClr>
                  </a:outerShdw>
                </a:effectLst>
              </a:rPr>
              <a:t>祂教导：</a:t>
            </a:r>
            <a:endParaRPr lang="en-US" altLang="zh-CN" sz="6000" b="1" dirty="0" smtClean="0">
              <a:solidFill>
                <a:srgbClr val="7030A0"/>
              </a:solidFill>
              <a:effectLst>
                <a:outerShdw blurRad="38100" dist="38100" dir="2700000" algn="tl">
                  <a:srgbClr val="000000">
                    <a:alpha val="43137"/>
                  </a:srgbClr>
                </a:outerShdw>
              </a:effectLst>
            </a:endParaRPr>
          </a:p>
          <a:p>
            <a:pPr lvl="1">
              <a:buFont typeface="Arial" charset="0"/>
              <a:buChar char="•"/>
            </a:pPr>
            <a:r>
              <a:rPr lang="zh-CN" altLang="en-US" sz="2000" b="1" dirty="0" smtClean="0">
                <a:effectLst>
                  <a:outerShdw blurRad="38100" dist="38100" dir="2700000" algn="tl">
                    <a:srgbClr val="000000">
                      <a:alpha val="43137"/>
                    </a:srgbClr>
                  </a:outerShdw>
                </a:effectLst>
              </a:rPr>
              <a:t>林前</a:t>
            </a:r>
            <a:r>
              <a:rPr lang="en-US" altLang="zh-CN" sz="2000" b="1" dirty="0" smtClean="0">
                <a:effectLst>
                  <a:outerShdw blurRad="38100" dist="38100" dir="2700000" algn="tl">
                    <a:srgbClr val="000000">
                      <a:alpha val="43137"/>
                    </a:srgbClr>
                  </a:outerShdw>
                </a:effectLst>
              </a:rPr>
              <a:t>2:13		</a:t>
            </a:r>
            <a:r>
              <a:rPr lang="en-US" sz="2000" b="1" dirty="0" smtClean="0">
                <a:effectLst>
                  <a:outerShdw blurRad="38100" dist="38100" dir="2700000" algn="tl">
                    <a:srgbClr val="000000">
                      <a:alpha val="43137"/>
                    </a:srgbClr>
                  </a:outerShdw>
                </a:effectLst>
              </a:rPr>
              <a:t>(He TEACHES: 1 Cor. 2:13)</a:t>
            </a:r>
          </a:p>
          <a:p>
            <a:pPr lvl="1"/>
            <a:endParaRPr lang="en-US" sz="2000" b="1" dirty="0" smtClean="0">
              <a:solidFill>
                <a:srgbClr val="7030A0"/>
              </a:solidFill>
              <a:effectLst>
                <a:outerShdw blurRad="38100" dist="38100" dir="2700000" algn="tl">
                  <a:srgbClr val="000000">
                    <a:alpha val="43137"/>
                  </a:srgbClr>
                </a:outerShdw>
              </a:effectLst>
            </a:endParaRPr>
          </a:p>
          <a:p>
            <a:pPr>
              <a:buFont typeface="Arial" charset="0"/>
              <a:buChar char="•"/>
            </a:pPr>
            <a:r>
              <a:rPr lang="en-US" sz="6000" b="1" dirty="0" smtClean="0">
                <a:solidFill>
                  <a:srgbClr val="7030A0"/>
                </a:solidFill>
                <a:effectLst>
                  <a:outerShdw blurRad="38100" dist="38100" dir="2700000" algn="tl">
                    <a:srgbClr val="000000">
                      <a:alpha val="43137"/>
                    </a:srgbClr>
                  </a:outerShdw>
                </a:effectLst>
              </a:rPr>
              <a:t> </a:t>
            </a:r>
            <a:r>
              <a:rPr lang="zh-CN" altLang="en-US" sz="6000" b="1" dirty="0" smtClean="0">
                <a:solidFill>
                  <a:srgbClr val="7030A0"/>
                </a:solidFill>
                <a:effectLst>
                  <a:outerShdw blurRad="38100" dist="38100" dir="2700000" algn="tl">
                    <a:srgbClr val="000000">
                      <a:alpha val="43137"/>
                    </a:srgbClr>
                  </a:outerShdw>
                </a:effectLst>
              </a:rPr>
              <a:t>祂有头脑 ：</a:t>
            </a:r>
            <a:endParaRPr lang="en-US" altLang="zh-CN" sz="6000" b="1" dirty="0" smtClean="0">
              <a:solidFill>
                <a:srgbClr val="7030A0"/>
              </a:solidFill>
              <a:effectLst>
                <a:outerShdw blurRad="38100" dist="38100" dir="2700000" algn="tl">
                  <a:srgbClr val="000000">
                    <a:alpha val="43137"/>
                  </a:srgbClr>
                </a:outerShdw>
              </a:effectLst>
            </a:endParaRPr>
          </a:p>
          <a:p>
            <a:pPr lvl="1">
              <a:buFont typeface="Arial" charset="0"/>
              <a:buChar char="•"/>
            </a:pPr>
            <a:r>
              <a:rPr lang="zh-CN" altLang="en-US" sz="2400" b="1" dirty="0" smtClean="0">
                <a:effectLst>
                  <a:outerShdw blurRad="38100" dist="38100" dir="2700000" algn="tl">
                    <a:srgbClr val="000000">
                      <a:alpha val="43137"/>
                    </a:srgbClr>
                  </a:outerShdw>
                </a:effectLst>
              </a:rPr>
              <a:t>罗马</a:t>
            </a:r>
            <a:r>
              <a:rPr lang="en-US" altLang="zh-CN" sz="2400" b="1" dirty="0" smtClean="0">
                <a:effectLst>
                  <a:outerShdw blurRad="38100" dist="38100" dir="2700000" algn="tl">
                    <a:srgbClr val="000000">
                      <a:alpha val="43137"/>
                    </a:srgbClr>
                  </a:outerShdw>
                </a:effectLst>
              </a:rPr>
              <a:t>8:</a:t>
            </a:r>
            <a:r>
              <a:rPr lang="en-US" altLang="zh-CN" sz="2800" b="1" dirty="0" smtClean="0">
                <a:effectLst>
                  <a:outerShdw blurRad="38100" dist="38100" dir="2700000" algn="tl">
                    <a:srgbClr val="000000">
                      <a:alpha val="43137"/>
                    </a:srgbClr>
                  </a:outerShdw>
                </a:effectLst>
              </a:rPr>
              <a:t>27		</a:t>
            </a:r>
            <a:r>
              <a:rPr lang="en-US" sz="2000" b="1" dirty="0" smtClean="0">
                <a:effectLst>
                  <a:outerShdw blurRad="38100" dist="38100" dir="2700000" algn="tl">
                    <a:srgbClr val="000000">
                      <a:alpha val="43137"/>
                    </a:srgbClr>
                  </a:outerShdw>
                </a:effectLst>
              </a:rPr>
              <a:t>(He has a MIND: Rom. 8:27)</a:t>
            </a:r>
          </a:p>
          <a:p>
            <a:pPr lvl="1"/>
            <a:endParaRPr lang="en-US" sz="2000" b="1" dirty="0" smtClean="0">
              <a:solidFill>
                <a:srgbClr val="7030A0"/>
              </a:solidFill>
              <a:effectLst>
                <a:outerShdw blurRad="38100" dist="38100" dir="2700000" algn="tl">
                  <a:srgbClr val="000000">
                    <a:alpha val="43137"/>
                  </a:srgbClr>
                </a:outerShdw>
              </a:effectLst>
            </a:endParaRPr>
          </a:p>
          <a:p>
            <a:pPr>
              <a:buFont typeface="Arial" charset="0"/>
              <a:buChar char="•"/>
            </a:pPr>
            <a:r>
              <a:rPr lang="en-US" sz="6000" b="1" dirty="0" smtClean="0">
                <a:solidFill>
                  <a:srgbClr val="7030A0"/>
                </a:solidFill>
                <a:effectLst>
                  <a:outerShdw blurRad="38100" dist="38100" dir="2700000" algn="tl">
                    <a:srgbClr val="000000">
                      <a:alpha val="43137"/>
                    </a:srgbClr>
                  </a:outerShdw>
                </a:effectLst>
              </a:rPr>
              <a:t> </a:t>
            </a:r>
            <a:r>
              <a:rPr lang="zh-CN" altLang="en-US" sz="6000" b="1" dirty="0" smtClean="0">
                <a:solidFill>
                  <a:srgbClr val="7030A0"/>
                </a:solidFill>
                <a:effectLst>
                  <a:outerShdw blurRad="38100" dist="38100" dir="2700000" algn="tl">
                    <a:srgbClr val="000000">
                      <a:alpha val="43137"/>
                    </a:srgbClr>
                  </a:outerShdw>
                </a:effectLst>
              </a:rPr>
              <a:t>祂明白并寻求神的事物 </a:t>
            </a:r>
            <a:endParaRPr lang="en-US" altLang="zh-CN" sz="2000" b="1" dirty="0" smtClean="0">
              <a:solidFill>
                <a:srgbClr val="7030A0"/>
              </a:solidFill>
              <a:effectLst>
                <a:outerShdw blurRad="38100" dist="38100" dir="2700000" algn="tl">
                  <a:srgbClr val="000000">
                    <a:alpha val="43137"/>
                  </a:srgbClr>
                </a:outerShdw>
              </a:effectLst>
            </a:endParaRPr>
          </a:p>
          <a:p>
            <a:pPr lvl="1">
              <a:buFont typeface="Arial" charset="0"/>
              <a:buChar char="•"/>
            </a:pPr>
            <a:r>
              <a:rPr lang="zh-CN" altLang="en-US" sz="2000" b="1" dirty="0" smtClean="0">
                <a:effectLst>
                  <a:outerShdw blurRad="38100" dist="38100" dir="2700000" algn="tl">
                    <a:srgbClr val="000000">
                      <a:alpha val="43137"/>
                    </a:srgbClr>
                  </a:outerShdw>
                </a:effectLst>
              </a:rPr>
              <a:t>林前</a:t>
            </a:r>
            <a:r>
              <a:rPr lang="en-US" altLang="zh-CN" sz="2000" b="1" dirty="0" smtClean="0">
                <a:effectLst>
                  <a:outerShdw blurRad="38100" dist="38100" dir="2700000" algn="tl">
                    <a:srgbClr val="000000">
                      <a:alpha val="43137"/>
                    </a:srgbClr>
                  </a:outerShdw>
                </a:effectLst>
              </a:rPr>
              <a:t>2:10-11 	</a:t>
            </a:r>
            <a:r>
              <a:rPr lang="en-US" sz="2000" b="1" dirty="0" smtClean="0">
                <a:effectLst>
                  <a:outerShdw blurRad="38100" dist="38100" dir="2700000" algn="tl">
                    <a:srgbClr val="000000">
                      <a:alpha val="43137"/>
                    </a:srgbClr>
                  </a:outerShdw>
                </a:effectLst>
              </a:rPr>
              <a:t>(He KNOWS &amp; SEARCHES the things of God: 1 Cor. 2:10-11)</a:t>
            </a:r>
          </a:p>
          <a:p>
            <a:pPr lvl="1"/>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endParaRPr lang="en-US"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buFont typeface="Arial" charset="0"/>
              <a:buChar char="•"/>
            </a:pPr>
            <a:endPar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4" descr="119v.gif"/>
          <p:cNvPicPr>
            <a:picLocks noChangeAspect="1"/>
          </p:cNvPicPr>
          <p:nvPr/>
        </p:nvPicPr>
        <p:blipFill>
          <a:blip r:embed="rId2" cstate="print"/>
          <a:stretch>
            <a:fillRect/>
          </a:stretch>
        </p:blipFill>
        <p:spPr>
          <a:xfrm>
            <a:off x="4655129" y="0"/>
            <a:ext cx="4488872" cy="2743200"/>
          </a:xfrm>
          <a:prstGeom prst="rect">
            <a:avLst/>
          </a:prstGeo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TotalTime>
  <Words>3812</Words>
  <Application>Microsoft Office PowerPoint</Application>
  <PresentationFormat>On-screen Show (4:3)</PresentationFormat>
  <Paragraphs>768</Paragraphs>
  <Slides>67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Calibri</vt:lpstr>
      <vt:lpstr>宋体</vt:lpstr>
      <vt:lpstr>Harrington</vt:lpstr>
      <vt:lpstr>Arial Narrow</vt:lpstr>
      <vt:lpstr>Century Gothic</vt:lpstr>
      <vt:lpstr>Agency FB</vt:lpstr>
      <vt:lpstr>Office Theme</vt:lpstr>
      <vt:lpstr>Slide 1</vt:lpstr>
      <vt:lpstr>圣经强化培训课程</vt:lpstr>
      <vt:lpstr>Slide 3</vt:lpstr>
      <vt:lpstr>Slide 4</vt:lpstr>
      <vt:lpstr>Slide 5</vt:lpstr>
      <vt:lpstr>Slide 6</vt:lpstr>
      <vt:lpstr>“谁”—不是“什么” “WHO” - - NOT “WHAT” 祂是一个位格, 不是一样东西! He is a PERSON, not a THING!       并不需要身体才能成为一个位格! You don’t need a BODY to be a person.</vt:lpstr>
      <vt:lpstr>圣灵的个性 (The Personality of the Holy Spirit)</vt:lpstr>
      <vt:lpstr>智能 (Intellect)</vt:lpstr>
      <vt:lpstr>情感 (Emotions)</vt:lpstr>
      <vt:lpstr>意志 (WILL)</vt:lpstr>
      <vt:lpstr>Slide 12</vt:lpstr>
      <vt:lpstr>Slide 13</vt:lpstr>
      <vt:lpstr>Slide 14</vt:lpstr>
      <vt:lpstr>Slide 15</vt:lpstr>
      <vt:lpstr>Slide 16</vt:lpstr>
      <vt:lpstr>Slide 17</vt:lpstr>
      <vt:lpstr>Slide 18</vt:lpstr>
      <vt:lpstr>Slide 19</vt:lpstr>
      <vt:lpstr>Slide 20</vt:lpstr>
      <vt:lpstr>Slide 21</vt:lpstr>
      <vt:lpstr>          圣灵是神 (The Holy Spirit is GOD)</vt:lpstr>
      <vt:lpstr>          圣灵是神 (The Holy Spirit is GOD)</vt:lpstr>
      <vt:lpstr>          圣灵是神 (The Holy Spirit is GOD)</vt:lpstr>
      <vt:lpstr>Slide 25</vt:lpstr>
      <vt:lpstr>圣灵的标志 (Symbols of the Holy Spirit)</vt:lpstr>
      <vt:lpstr>Slide 27</vt:lpstr>
      <vt:lpstr>Slide 28</vt:lpstr>
      <vt:lpstr>Slide 29</vt:lpstr>
      <vt:lpstr>Slide 30</vt:lpstr>
      <vt:lpstr>Slide 31</vt:lpstr>
      <vt:lpstr>Slide 32</vt:lpstr>
      <vt:lpstr>Slide 33</vt:lpstr>
      <vt:lpstr>Slide 34</vt:lpstr>
      <vt:lpstr>圣灵的果实?  (加:22-23) Fruit of the Spirit? (Galatians 5:22-23)</vt:lpstr>
      <vt:lpstr>Slide 36</vt:lpstr>
      <vt:lpstr>受圣灵的洗和被圣灵充满之间有什么区别?</vt:lpstr>
      <vt:lpstr>受圣灵的洗 Baptized with the Holy Spirit</vt:lpstr>
      <vt:lpstr>被圣灵充满 Filled with the Holy Spirit</vt:lpstr>
      <vt:lpstr>Slide 40</vt:lpstr>
      <vt:lpstr>Slide 41</vt:lpstr>
      <vt:lpstr>Slide 42</vt:lpstr>
      <vt:lpstr>我们有很多相 同 和不同 的地方. 就如同我们有不同的恩赐一样,如果我们是基督徒,我们会有同一位圣灵. In some ways we are alike. In some ways different.      Just as we all have different gifts, we all have the  same Holy  Spirit  if we are Christians.</vt:lpstr>
      <vt:lpstr>记住: 保罗当年写到属灵恩赐时, 教会已经操练这些恩赐很长时间了. 他写这些书信纠正他们对恩赐的滥用. 今天很多人依然如早期教会那样滥用这些属灵的恩赐。  Remember: When Paul wrote about Spiritual Gifts, they people had already been practicing them for a long time. He wrote to correct their ABUSES of the gifts. Many churches today still abuse the gifts in the same way as the early church did. </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Johnnie achord</dc:creator>
  <cp:lastModifiedBy>johnnie achord</cp:lastModifiedBy>
  <cp:revision>144</cp:revision>
  <dcterms:created xsi:type="dcterms:W3CDTF">2009-01-05T08:42:13Z</dcterms:created>
  <dcterms:modified xsi:type="dcterms:W3CDTF">2017-11-01T19:34:42Z</dcterms:modified>
</cp:coreProperties>
</file>