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92003B"/>
    <a:srgbClr val="333399"/>
    <a:srgbClr val="FF3300"/>
    <a:srgbClr val="64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5F34-DFFF-4D55-85F4-0BAEF61D90F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4158-EB0D-4B27-98C0-A6A54D214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350585_10152830758862452_33355969638530778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156" y="0"/>
            <a:ext cx="446484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srgbClr val="FFD85B"/>
                </a:solidFill>
              </a:rPr>
              <a:t>最大化你的婚姻幸福度</a:t>
            </a:r>
            <a:endParaRPr lang="en-US" sz="8000" dirty="0" smtClean="0">
              <a:solidFill>
                <a:srgbClr val="FFD85B"/>
              </a:solidFill>
            </a:endParaRPr>
          </a:p>
          <a:p>
            <a:pPr algn="ctr"/>
            <a:endParaRPr lang="en-US" sz="2800" dirty="0" smtClean="0">
              <a:solidFill>
                <a:srgbClr val="FFD85B"/>
              </a:solidFill>
            </a:endParaRPr>
          </a:p>
          <a:p>
            <a:pPr algn="ctr"/>
            <a:r>
              <a:rPr lang="en-US" sz="3600" dirty="0" smtClean="0">
                <a:solidFill>
                  <a:srgbClr val="FFD85B"/>
                </a:solidFill>
              </a:rPr>
              <a:t>Maximize Your </a:t>
            </a:r>
          </a:p>
          <a:p>
            <a:pPr algn="ctr"/>
            <a:r>
              <a:rPr lang="en-US" sz="3600" dirty="0" smtClean="0">
                <a:solidFill>
                  <a:srgbClr val="FFD85B"/>
                </a:solidFill>
              </a:rPr>
              <a:t>Marriage</a:t>
            </a:r>
          </a:p>
          <a:p>
            <a:pPr algn="ctr"/>
            <a:endParaRPr lang="en-US" sz="4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5800" cy="6858000"/>
          </a:xfrm>
          <a:solidFill>
            <a:srgbClr val="92003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文化之夜</a:t>
            </a:r>
            <a:r>
              <a:rPr lang="en-US" altLang="zh-C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去参观博物馆，看音乐会，歌剧或芭蕾。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CULTURE NIGHT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an art museum, concert, opera or ballet.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https://s-media-cache-ak0.pinimg.com/236x/7c/f1/b9/7cf1b9124a4aabb9db34029721b2e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49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-S6300523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18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39624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9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跳舞</a:t>
            </a:r>
            <a:r>
              <a:rPr lang="en-US" altLang="zh-CN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月夜河边翩翩起舞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DANCE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(by the river in the </a:t>
            </a:r>
            <a:b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moonlight?)</a:t>
            </a:r>
            <a:endParaRPr lang="en-US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schneider-electric.cn/images/pictures/careers/265x265/careers_chinese_ma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198"/>
            <a:ext cx="4876800" cy="4876802"/>
          </a:xfrm>
          <a:prstGeom prst="rect">
            <a:avLst/>
          </a:prstGeom>
          <a:noFill/>
        </p:spPr>
      </p:pic>
      <p:sp>
        <p:nvSpPr>
          <p:cNvPr id="4" name="Rectangular Callout 3"/>
          <p:cNvSpPr/>
          <p:nvPr/>
        </p:nvSpPr>
        <p:spPr>
          <a:xfrm>
            <a:off x="4419600" y="0"/>
            <a:ext cx="4724400" cy="6858000"/>
          </a:xfrm>
          <a:prstGeom prst="wedgeRectCallout">
            <a:avLst>
              <a:gd name="adj1" fmla="val -69056"/>
              <a:gd name="adj2" fmla="val -10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那是美国男人的做法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我们中国男人不习惯这一套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b="1" dirty="0" smtClean="0"/>
              <a:t>That’s for American men…                        Chinese men don’t do that!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visualphotos.com/photo/2x4829285/Senior_Chinese_couple_dancing_outdoors_BLD088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080097" cy="716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rank151.com/files/china-romance_1099265c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5561"/>
            <a:ext cx="9144000" cy="51324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8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到一新的地方散步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TAKE A WALK SOMEWHERE NEW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chemeClr val="accent6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外出去 一个从未去过餐厅 用餐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DINE OUT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a place you have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tried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mytwogirls.net/wp-content/uploads/2009/12/Warong%20M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00600" cy="718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enx-exports.co.nz/images/insights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919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886200" cy="6858000"/>
          </a:xfr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给彼此做做按摩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GIVE EACH OTHER           A MASSAGE</a:t>
            </a:r>
            <a:endParaRPr lang="en-US" sz="6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inmagine.com/400nwm/bluejeanimages/bji0205/bji0205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1036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solidFill>
            <a:schemeClr val="bg2">
              <a:lumMod val="1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6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一起玩网球、乒乓球、                        羽毛球和高尔夫球比赛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 a game of tennis, ping-pong, badminton or golf.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6858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在水疗馆里度过一天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ENJOY a day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the SPA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www.discoverhongkong.com/eng/things-to-do/images/spa-mass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5334000" cy="5334003"/>
          </a:xfrm>
          <a:prstGeom prst="rect">
            <a:avLst/>
          </a:prstGeom>
          <a:ln w="889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50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5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一起去看一个很久不见的老朋友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Visit old friends together you haven’t seen in a while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0.wp.com/www.chinasmack.com/wp-content/uploads/2009/08/asian-chinese-couple-white-blan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给夫妻的有趣建议</a:t>
            </a:r>
            <a:endParaRPr lang="en-US" sz="8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 TIPS for MARRIED COUPLES</a:t>
            </a:r>
            <a:endParaRPr lang="en-US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nrealitymag.com/wp-content/uploads/2010/06/other-ga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60366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5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一起玩一个你们孩子玩过的游戏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playing one of your kid’s video games together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订一个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       </a:t>
            </a:r>
            <a:r>
              <a:rPr lang="en-US" altLang="zh-CN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“</a:t>
            </a:r>
            <a:r>
              <a:rPr lang="zh-CN" altLang="en-US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遗愿清单</a:t>
            </a:r>
            <a:r>
              <a:rPr lang="en-US" altLang="zh-CN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”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(</a:t>
            </a:r>
            <a:r>
              <a:rPr lang="zh-CN" alt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在离世前你们想一起做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zh-CN" alt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的事情</a:t>
            </a:r>
            <a:r>
              <a:rPr lang="en-US" altLang="zh-CN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Make a “bucket list”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(Things you want to do together before you die)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5362" name="Picture 2" descr="http://i1.squidoocdn.com/resize/squidoo_images/-1/lens2291392_1240449686The_bucket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9876"/>
            <a:ext cx="4419600" cy="609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在一起看一遍儿童时最喜欢的电影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 your favorite childhood movies again together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http://cdn.lolwot.com/wp-content/uploads/2015/02/top-16-best-animated-movies-to-dat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3696"/>
            <a:ext cx="9144000" cy="514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vintageradio.co.uk/prodimages/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324600" cy="55161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一起观看一部经典电影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 an old classic movie together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1676400"/>
            <a:ext cx="5029200" cy="3581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Hext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828800"/>
            <a:ext cx="4800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chinasmack.com/wp-content/uploads/2009/08/asian-chinese-couple-white-blan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89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给床换边</a:t>
            </a:r>
            <a:r>
              <a:rPr lang="en-US" sz="7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7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sides in the bed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89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拍一些新的照片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SOME NEW PICTURES TAKEN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6738" name="Picture 2" descr="http://www.daveandcharlotte.com/wp-content/uploads/2009/05/chinese-couple-engagement-pictur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4953000" cy="3297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590800" y="2286000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742" name="Picture 6" descr="http://i.ehow.com/images/a07/k5/h5/list-hun-chinese-engagement-gifts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3581">
            <a:off x="5971138" y="2336980"/>
            <a:ext cx="25431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7315200" y="2133600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ina-mike.com/wp-content/uploads/2011/04/chinese-couple-fighting-divo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60905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询问对方哪些方面你可</a:t>
            </a:r>
            <a:r>
              <a:rPr lang="en-US" altLang="zh-CN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altLang="zh-CN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以改变让对方更幸福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Ask them what you can change to make them happier. 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_AYwY74fDryU/SktIyNsJ5gI/AAAAAAAAP-8/SLYNk62j0-k/s400/chinese+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1300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4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一起翻阅你们的老相册</a:t>
            </a:r>
            <a:r>
              <a:rPr lang="en-US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</a:rPr>
              <a:t>Look through all of your old photo albums</a:t>
            </a:r>
            <a:endParaRPr lang="en-US" sz="6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200" y="0"/>
            <a:ext cx="5391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  <a:solidFill>
            <a:schemeClr val="bg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谈谈你们的童年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(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朋友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宠物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学校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苦难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zh-CN" altLang="en-US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假期等</a:t>
            </a:r>
            <a:r>
              <a:rPr lang="en-US" altLang="zh-CN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)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Discuss your childhoods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</a:rPr>
              <a:t>(Friends, pets, schools, hardships, vacations, etc.)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avebreakmedia.com/products/images/77777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1910"/>
            <a:ext cx="4724400" cy="70799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chemeClr val="accent4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依偎着一起看电影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Cuddle while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watching a movie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1.img.cctvpic.com/program/china24/20121231/images/1356920033372_1356920033372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735" y="0"/>
            <a:ext cx="513726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6858000"/>
          </a:xfrm>
          <a:solidFill>
            <a:srgbClr val="6400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找机会一起庆祝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生日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结婚纪念日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特殊日子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节假日等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Find events to celebrate. (birthdays, anniversaries, special days, holidays, etc.)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ne st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6858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带你们的父母去一个他们想去的地方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Bring your parents somewhere they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always wanted to go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huffpost.com/gen/2878860/thumbs/o-NEPAL-570.jpg?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一起参加一个赈灾项目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Do a Service Relief Project Together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0"/>
            <a:ext cx="3276600" cy="6858000"/>
          </a:xfr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去让人画一幅肖像漫画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Caricatures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0000000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1"/>
            <a:ext cx="5867400" cy="6553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66255" y="166255"/>
            <a:ext cx="2618509" cy="2313709"/>
          </a:xfrm>
          <a:custGeom>
            <a:avLst/>
            <a:gdLst>
              <a:gd name="connsiteX0" fmla="*/ 0 w 2618509"/>
              <a:gd name="connsiteY0" fmla="*/ 0 h 2313709"/>
              <a:gd name="connsiteX1" fmla="*/ 2618509 w 2618509"/>
              <a:gd name="connsiteY1" fmla="*/ 304800 h 2313709"/>
              <a:gd name="connsiteX2" fmla="*/ 2479963 w 2618509"/>
              <a:gd name="connsiteY2" fmla="*/ 1551709 h 2313709"/>
              <a:gd name="connsiteX3" fmla="*/ 2618509 w 2618509"/>
              <a:gd name="connsiteY3" fmla="*/ 1856509 h 2313709"/>
              <a:gd name="connsiteX4" fmla="*/ 2272145 w 2618509"/>
              <a:gd name="connsiteY4" fmla="*/ 2078181 h 2313709"/>
              <a:gd name="connsiteX5" fmla="*/ 1551709 w 2618509"/>
              <a:gd name="connsiteY5" fmla="*/ 1953490 h 2313709"/>
              <a:gd name="connsiteX6" fmla="*/ 193963 w 2618509"/>
              <a:gd name="connsiteY6" fmla="*/ 2313709 h 2313709"/>
              <a:gd name="connsiteX7" fmla="*/ 0 w 2618509"/>
              <a:gd name="connsiteY7" fmla="*/ 0 h 23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8509" h="2313709">
                <a:moveTo>
                  <a:pt x="0" y="0"/>
                </a:moveTo>
                <a:lnTo>
                  <a:pt x="2618509" y="304800"/>
                </a:lnTo>
                <a:lnTo>
                  <a:pt x="2479963" y="1551709"/>
                </a:lnTo>
                <a:lnTo>
                  <a:pt x="2618509" y="1856509"/>
                </a:lnTo>
                <a:lnTo>
                  <a:pt x="2272145" y="2078181"/>
                </a:lnTo>
                <a:lnTo>
                  <a:pt x="1551709" y="1953490"/>
                </a:lnTo>
                <a:lnTo>
                  <a:pt x="193963" y="23137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esomehusbands.org/wp-content/uploads/2011/08/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1"/>
            <a:ext cx="6858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0"/>
            <a:ext cx="3124200" cy="685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</a:rPr>
              <a:t>每天都用不同的方式说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: “</a:t>
            </a:r>
            <a:r>
              <a:rPr lang="zh-CN" altLang="en-US" sz="6000" b="1" dirty="0" smtClean="0">
                <a:solidFill>
                  <a:schemeClr val="tx1"/>
                </a:solidFill>
              </a:rPr>
              <a:t>我爱你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.”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Say “I LOVE YOU”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in a different way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EVERY DAY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fly4change.com/wp-content/uploads/2010/08/fireproof-movie-night-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Recommended Movie: FIREPROOF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推荐电影</a:t>
            </a:r>
            <a:r>
              <a:rPr lang="en-US" altLang="zh-C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 </a:t>
            </a:r>
            <a:r>
              <a:rPr lang="zh-CN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消防员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6858000"/>
          </a:xfrm>
          <a:solidFill>
            <a:srgbClr val="CCCC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去钓鱼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或              只一起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说说话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fishing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just talk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81460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rgbClr val="FF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给某个朋友看孩子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babysit together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a friend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tiago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7078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858000"/>
          </a:xfrm>
          <a:solidFill>
            <a:srgbClr val="FF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一起学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点什么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新东西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 a fun </a:t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together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http://lh3.ggpht.com/_qvp1fTE0fVo/TaK3oJoM_vI/AAAAAAAASKI/uDgxD-TIqX8/Kitchen%20Hobbies%20Cooking%20Center04%5B23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8004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ntlemanplayer.com.au/images/S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363200" cy="69088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68580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每周     单独</a:t>
            </a:r>
            <a: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约会</a:t>
            </a:r>
            <a: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72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一次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a </a:t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NIGHT </a:t>
            </a:r>
            <a:b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once a week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630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542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6858000"/>
          </a:xfr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不带孩子和家人外出  度几天假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Get away for a few days without kids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family.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n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648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  <a:solidFill>
            <a:srgbClr val="3333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存一笔旅游基金</a:t>
            </a:r>
            <a:r>
              <a:rPr lang="en-US" altLang="zh-C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有一天一起去一个你们俩都梦想的地方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 a savings account for a trip you both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want to take someday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395</Words>
  <Application>Microsoft Office PowerPoint</Application>
  <PresentationFormat>On-screen Show (4:3)</PresentationFormat>
  <Paragraphs>41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找机会一起庆祝(生日, 结婚纪念日,特殊日子,  节假日等.)  Find events to celebrate. (birthdays, anniversaries, special days, holidays, etc.) </vt:lpstr>
      <vt:lpstr>去钓鱼 或              只一起 说说话  go fishing  &amp; just talk</vt:lpstr>
      <vt:lpstr>给某个朋友看孩子  babysit together  for a friend</vt:lpstr>
      <vt:lpstr>一起学 点什么 新东西  Take a fun  class together</vt:lpstr>
      <vt:lpstr>每周     单独 约会 一次  Have a  DATE NIGHT  once a week</vt:lpstr>
      <vt:lpstr>不带孩子和家人外出  度几天假  Get away for a few days without kids  or family.</vt:lpstr>
      <vt:lpstr>存一笔旅游基金,有一天一起去一个你们俩都梦想的地方  Start a savings account for a trip you both  want to take someday</vt:lpstr>
      <vt:lpstr>文化之夜 去参观博物馆，看音乐会，歌剧或芭蕾。  CULTURE NIGHT Go to an art museum, concert, opera or ballet.</vt:lpstr>
      <vt:lpstr>跳舞 月夜河边翩翩起舞  DANCE  (by the river in the  moonlight?)</vt:lpstr>
      <vt:lpstr>Slide 12</vt:lpstr>
      <vt:lpstr>Slide 13</vt:lpstr>
      <vt:lpstr>到一新的地方散步 TAKE A WALK SOMEWHERE NEW</vt:lpstr>
      <vt:lpstr>外出去 一个从未去过餐厅 用餐  DINE OUT  at a place you have  never tried</vt:lpstr>
      <vt:lpstr>给彼此做做按摩  GIVE EACH OTHER           A MASSAGE</vt:lpstr>
      <vt:lpstr>一起玩网球、乒乓球、                        羽毛球和高尔夫球比赛 Play a game of tennis, ping-pong, badminton or golf.</vt:lpstr>
      <vt:lpstr>在水疗馆里度过一天  ENJOY a day  at the SPA</vt:lpstr>
      <vt:lpstr>一起去看一个很久不见的老朋友 Visit old friends together you haven’t seen in a while</vt:lpstr>
      <vt:lpstr>一起玩一个你们孩子玩过的游戏 Try playing one of your kid’s video games together</vt:lpstr>
      <vt:lpstr>订一个        “遗愿清单” (在离世前你们想一起做 的事情)  Make a “bucket list” (Things you want to do together before you die)</vt:lpstr>
      <vt:lpstr>在一起看一遍儿童时最喜欢的电影 Watch your favorite childhood movies again together</vt:lpstr>
      <vt:lpstr>一起观看一部经典电影 Watch an old classic movie together</vt:lpstr>
      <vt:lpstr>给床换边 Change sides in the bed</vt:lpstr>
      <vt:lpstr>拍一些新的照片 HAVE SOME NEW PICTURES TAKEN</vt:lpstr>
      <vt:lpstr>询问对方哪些方面你可 以改变让对方更幸福 Ask them what you can change to make them happier. </vt:lpstr>
      <vt:lpstr>一起翻阅你们的老相册 Look through all of your old photo albums</vt:lpstr>
      <vt:lpstr>谈谈你们的童年(朋友,宠物,学校,苦难,假期等)  Discuss your childhoods (Friends, pets, schools, hardships, vacations, etc.)</vt:lpstr>
      <vt:lpstr>依偎着一起看电影  Cuddle while  watching a movie</vt:lpstr>
      <vt:lpstr>带你们的父母去一个他们想去的地方  Bring your parents somewhere they  always wanted to go</vt:lpstr>
      <vt:lpstr>一起参加一个赈灾项目 Do a Service Relief Project Together</vt:lpstr>
      <vt:lpstr>去让人画一幅肖像漫画   Have  Caricatures  made</vt:lpstr>
      <vt:lpstr>每天都用不同的方式说: “我爱你.”  Say “I LOVE YOU”  in a different way  EVERY DAY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johnnie achord</cp:lastModifiedBy>
  <cp:revision>17</cp:revision>
  <dcterms:created xsi:type="dcterms:W3CDTF">2016-01-28T19:40:44Z</dcterms:created>
  <dcterms:modified xsi:type="dcterms:W3CDTF">2017-11-14T02:39:53Z</dcterms:modified>
</cp:coreProperties>
</file>