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1" r:id="rId2"/>
    <p:sldId id="29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0" r:id="rId34"/>
    <p:sldId id="293" r:id="rId35"/>
  </p:sldIdLst>
  <p:sldSz cx="9144000" cy="6858000" type="screen4x3"/>
  <p:notesSz cx="6858000" cy="9144000"/>
  <p:embeddedFontLst>
    <p:embeddedFont>
      <p:font typeface="Century Gothic" pitchFamily="34" charset="0"/>
      <p:regular r:id="rId36"/>
      <p:bold r:id="rId37"/>
      <p:italic r:id="rId38"/>
      <p:boldItalic r:id="rId39"/>
    </p:embeddedFont>
    <p:embeddedFont>
      <p:font typeface="Calibri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003B"/>
    <a:srgbClr val="E7E200"/>
    <a:srgbClr val="FFD85B"/>
    <a:srgbClr val="333399"/>
    <a:srgbClr val="FF3300"/>
    <a:srgbClr val="64002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422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5F34-DFFF-4D55-85F4-0BAEF61D90FF}" type="datetimeFigureOut">
              <a:rPr lang="en-US" smtClean="0"/>
              <a:pPr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158-EB0D-4B27-98C0-A6A54D214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5F34-DFFF-4D55-85F4-0BAEF61D90FF}" type="datetimeFigureOut">
              <a:rPr lang="en-US" smtClean="0"/>
              <a:pPr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158-EB0D-4B27-98C0-A6A54D214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5F34-DFFF-4D55-85F4-0BAEF61D90FF}" type="datetimeFigureOut">
              <a:rPr lang="en-US" smtClean="0"/>
              <a:pPr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158-EB0D-4B27-98C0-A6A54D214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5F34-DFFF-4D55-85F4-0BAEF61D90FF}" type="datetimeFigureOut">
              <a:rPr lang="en-US" smtClean="0"/>
              <a:pPr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158-EB0D-4B27-98C0-A6A54D214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5F34-DFFF-4D55-85F4-0BAEF61D90FF}" type="datetimeFigureOut">
              <a:rPr lang="en-US" smtClean="0"/>
              <a:pPr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158-EB0D-4B27-98C0-A6A54D214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5F34-DFFF-4D55-85F4-0BAEF61D90FF}" type="datetimeFigureOut">
              <a:rPr lang="en-US" smtClean="0"/>
              <a:pPr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158-EB0D-4B27-98C0-A6A54D214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5F34-DFFF-4D55-85F4-0BAEF61D90FF}" type="datetimeFigureOut">
              <a:rPr lang="en-US" smtClean="0"/>
              <a:pPr/>
              <a:t>11/15/2017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158-EB0D-4B27-98C0-A6A54D214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5F34-DFFF-4D55-85F4-0BAEF61D90FF}" type="datetimeFigureOut">
              <a:rPr lang="en-US" smtClean="0"/>
              <a:pPr/>
              <a:t>11/15/2017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158-EB0D-4B27-98C0-A6A54D214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5F34-DFFF-4D55-85F4-0BAEF61D90FF}" type="datetimeFigureOut">
              <a:rPr lang="en-US" smtClean="0"/>
              <a:pPr/>
              <a:t>11/15/2017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158-EB0D-4B27-98C0-A6A54D214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5F34-DFFF-4D55-85F4-0BAEF61D90FF}" type="datetimeFigureOut">
              <a:rPr lang="en-US" smtClean="0"/>
              <a:pPr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158-EB0D-4B27-98C0-A6A54D214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5F34-DFFF-4D55-85F4-0BAEF61D90FF}" type="datetimeFigureOut">
              <a:rPr lang="en-US" smtClean="0"/>
              <a:pPr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158-EB0D-4B27-98C0-A6A54D214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05F34-DFFF-4D55-85F4-0BAEF61D90FF}" type="datetimeFigureOut">
              <a:rPr lang="en-US" smtClean="0"/>
              <a:pPr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94158-EB0D-4B27-98C0-A6A54D214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350585_10152830758862452_3335596963853077891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9156" y="0"/>
            <a:ext cx="446484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D85B"/>
                </a:solidFill>
                <a:latin typeface="Century Gothic" pitchFamily="34" charset="0"/>
              </a:rPr>
              <a:t>Maximize </a:t>
            </a:r>
            <a:r>
              <a:rPr lang="en-US" sz="6600" b="1" dirty="0" smtClean="0">
                <a:solidFill>
                  <a:srgbClr val="FFD85B"/>
                </a:solidFill>
                <a:latin typeface="Century Gothic" pitchFamily="34" charset="0"/>
              </a:rPr>
              <a:t>Your </a:t>
            </a:r>
          </a:p>
          <a:p>
            <a:pPr algn="ctr"/>
            <a:r>
              <a:rPr lang="en-US" sz="6600" b="1" dirty="0" smtClean="0">
                <a:solidFill>
                  <a:srgbClr val="FFD85B"/>
                </a:solidFill>
                <a:latin typeface="Century Gothic" pitchFamily="34" charset="0"/>
              </a:rPr>
              <a:t>Marriage</a:t>
            </a:r>
          </a:p>
          <a:p>
            <a:pPr algn="ctr"/>
            <a:endParaRPr lang="en-US" sz="4400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sney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496484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0"/>
            <a:ext cx="4419600" cy="6858000"/>
          </a:xfrm>
          <a:solidFill>
            <a:srgbClr val="333399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Start </a:t>
            </a:r>
            <a:r>
              <a:rPr lang="en-US" sz="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a </a:t>
            </a:r>
            <a:r>
              <a:rPr lang="en-US" sz="5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savings account </a:t>
            </a:r>
            <a:r>
              <a:rPr lang="en-US" sz="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for </a:t>
            </a:r>
            <a:r>
              <a:rPr lang="en-US" sz="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/>
            </a:r>
            <a:br>
              <a:rPr lang="en-US" sz="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</a:br>
            <a:r>
              <a:rPr lang="en-US" sz="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a </a:t>
            </a:r>
            <a:r>
              <a:rPr lang="en-US" sz="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trip you both </a:t>
            </a:r>
            <a:r>
              <a:rPr lang="en-US" sz="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want </a:t>
            </a:r>
            <a:br>
              <a:rPr lang="en-US" sz="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</a:br>
            <a:r>
              <a:rPr lang="en-US" sz="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to </a:t>
            </a:r>
            <a:r>
              <a:rPr lang="en-US" sz="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take someday</a:t>
            </a:r>
            <a:endParaRPr lang="en-US" sz="5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pavarott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6532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0"/>
            <a:ext cx="4724400" cy="6858000"/>
          </a:xfrm>
          <a:solidFill>
            <a:srgbClr val="92003B"/>
          </a:solidFill>
          <a:ln w="76200"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CULTURE </a:t>
            </a:r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NIGHT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/>
            </a:r>
            <a:b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</a:b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Go to an art museum, concert, opera or ballet.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0-S6300523 (2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9718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0"/>
            <a:ext cx="3962400" cy="6858000"/>
          </a:xfrm>
          <a:ln w="762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latin typeface="Century Gothic" pitchFamily="34" charset="0"/>
              </a:rPr>
              <a:t>DANCE</a:t>
            </a:r>
            <a:r>
              <a:rPr lang="en-US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  <a:t> </a:t>
            </a:r>
            <a:endParaRPr lang="en-US" sz="6000" b="1" i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frank151.com/files/china-romance_1099265cl-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25561"/>
            <a:ext cx="9144000" cy="513243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TAKE </a:t>
            </a:r>
            <a:r>
              <a:rPr lang="en-U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A </a:t>
            </a:r>
            <a:r>
              <a:rPr lang="en-US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WALK</a:t>
            </a:r>
            <a:r>
              <a:rPr lang="en-U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 SOMEWHERE NEW</a:t>
            </a:r>
            <a:endParaRPr lang="en-US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mytwogirls.net/wp-content/uploads/2009/12/Warong%20Ma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800600" cy="718652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0"/>
            <a:ext cx="4419600" cy="6858000"/>
          </a:xfrm>
          <a:solidFill>
            <a:schemeClr val="accent6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  <a:t>DINE </a:t>
            </a:r>
            <a:r>
              <a:rPr 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  <a:t>OUT 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  <a:t/>
            </a:r>
            <a:b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</a:b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  <a:t>at a place you have </a:t>
            </a:r>
            <a:b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</a:b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  <a:t>never tried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sult for wife mass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572000" cy="685799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0"/>
            <a:ext cx="4572000" cy="6858000"/>
          </a:xfrm>
          <a:solidFill>
            <a:srgbClr val="002060"/>
          </a:solidFill>
          <a:ln w="76200"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5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GIVE </a:t>
            </a:r>
            <a:r>
              <a:rPr lang="en-US" sz="5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EACH OTHER           A </a:t>
            </a:r>
            <a:r>
              <a:rPr lang="en-US" sz="54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MASSAGE</a:t>
            </a:r>
            <a:endParaRPr lang="en-US" sz="5400" b="1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images.inmagine.com/400nwm/bluejeanimages/bji0205/bji02050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4000" cy="610362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09800"/>
          </a:xfrm>
          <a:solidFill>
            <a:schemeClr val="bg2">
              <a:lumMod val="1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Play </a:t>
            </a:r>
            <a:r>
              <a:rPr lang="en-US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a game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of tennis, ping-pong, badminton or golf.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276600"/>
          </a:xfrm>
          <a:ln w="7620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80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latin typeface="Century Gothic" pitchFamily="34" charset="0"/>
              </a:rPr>
              <a:t>ENJOY </a:t>
            </a:r>
            <a:r>
              <a:rPr lang="en-US" sz="80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latin typeface="Century Gothic" pitchFamily="34" charset="0"/>
              </a:rPr>
              <a:t>a day </a:t>
            </a:r>
            <a:br>
              <a:rPr lang="en-US" sz="80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latin typeface="Century Gothic" pitchFamily="34" charset="0"/>
              </a:rPr>
            </a:br>
            <a:r>
              <a:rPr lang="en-US" sz="80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latin typeface="Century Gothic" pitchFamily="34" charset="0"/>
              </a:rPr>
              <a:t>at the </a:t>
            </a:r>
            <a:r>
              <a:rPr lang="en-US" sz="80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latin typeface="Century Gothic" pitchFamily="34" charset="0"/>
              </a:rPr>
              <a:t>SPA</a:t>
            </a:r>
            <a:endParaRPr lang="en-US" sz="8000" b="1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7030A0"/>
              </a:solidFill>
              <a:latin typeface="Century Gothic" pitchFamily="34" charset="0"/>
            </a:endParaRPr>
          </a:p>
        </p:txBody>
      </p:sp>
      <p:pic>
        <p:nvPicPr>
          <p:cNvPr id="18434" name="Picture 2" descr="Image result for couples sp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07078"/>
            <a:ext cx="9144000" cy="35509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050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0"/>
            <a:ext cx="9144000" cy="1524000"/>
          </a:xfr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8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  <a:t>Visit </a:t>
            </a:r>
            <a:r>
              <a:rPr lang="en-US" sz="48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  <a:t>old friends </a:t>
            </a:r>
            <a:r>
              <a:rPr lang="en-US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  <a:t>together you haven’t seen in a while</a:t>
            </a:r>
            <a:endParaRPr lang="en-US" sz="48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unrealitymag.com/wp-content/uploads/2010/06/other-gam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4777"/>
            <a:ext cx="9144000" cy="603662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  <a:t>Try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  <a:t>playing one of your kid’s </a:t>
            </a:r>
            <a:r>
              <a:rPr lang="en-US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  <a:t>video games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  <a:t>together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artoon, dat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676400"/>
            <a:ext cx="3771900" cy="375932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177225"/>
            <a:ext cx="914400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9400" indent="-279400">
              <a:lnSpc>
                <a:spcPct val="150000"/>
              </a:lnSpc>
              <a:buFont typeface="Arial" charset="0"/>
              <a:buChar char="•"/>
            </a:pPr>
            <a:r>
              <a:rPr lang="en-US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 Key elements to a </a:t>
            </a:r>
            <a:r>
              <a:rPr lang="en-US" sz="4000" b="1" u="sng" spc="3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fun</a:t>
            </a:r>
            <a:r>
              <a:rPr lang="en-US" sz="4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n-US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marriage…</a:t>
            </a:r>
          </a:p>
          <a:p>
            <a:pPr marL="1200150" lvl="1" indent="-742950">
              <a:lnSpc>
                <a:spcPct val="150000"/>
              </a:lnSpc>
              <a:buFont typeface="+mj-lt"/>
              <a:buAutoNum type="arabicParenR"/>
            </a:pPr>
            <a:r>
              <a:rPr lang="en-US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Commitment</a:t>
            </a:r>
          </a:p>
          <a:p>
            <a:pPr marL="1200150" lvl="1" indent="-742950">
              <a:lnSpc>
                <a:spcPct val="150000"/>
              </a:lnSpc>
              <a:buFont typeface="+mj-lt"/>
              <a:buAutoNum type="arabicParenR"/>
            </a:pPr>
            <a:r>
              <a:rPr lang="en-US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Time together</a:t>
            </a:r>
            <a:r>
              <a:rPr lang="en-US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 </a:t>
            </a:r>
          </a:p>
          <a:p>
            <a:pPr marL="1200150" lvl="1" indent="-742950">
              <a:lnSpc>
                <a:spcPct val="150000"/>
              </a:lnSpc>
              <a:buFont typeface="+mj-lt"/>
              <a:buAutoNum type="arabicParenR"/>
            </a:pPr>
            <a:r>
              <a:rPr lang="en-US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Friendship</a:t>
            </a:r>
          </a:p>
          <a:p>
            <a:pPr marL="1200150" lvl="1" indent="-742950">
              <a:lnSpc>
                <a:spcPct val="150000"/>
              </a:lnSpc>
              <a:buFont typeface="+mj-lt"/>
              <a:buAutoNum type="arabicParenR"/>
            </a:pPr>
            <a:r>
              <a:rPr lang="en-US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Romance</a:t>
            </a:r>
          </a:p>
          <a:p>
            <a:pPr marL="1200150" lvl="1" indent="-742950">
              <a:lnSpc>
                <a:spcPct val="150000"/>
              </a:lnSpc>
              <a:buFont typeface="+mj-lt"/>
              <a:buAutoNum type="arabicParenR"/>
            </a:pPr>
            <a:r>
              <a:rPr lang="en-US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And yes… </a:t>
            </a:r>
            <a:r>
              <a:rPr lang="en-US" sz="4000" b="1" spc="3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dating</a:t>
            </a:r>
            <a:r>
              <a:rPr lang="en-US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.</a:t>
            </a:r>
          </a:p>
          <a:p>
            <a:pPr marL="1200150" lvl="1" indent="-742950">
              <a:lnSpc>
                <a:spcPct val="150000"/>
              </a:lnSpc>
              <a:buFont typeface="+mj-lt"/>
              <a:buAutoNum type="arabicParenR"/>
            </a:pPr>
            <a:endParaRPr lang="en-US" sz="4000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  <a:p>
            <a:pPr lvl="1">
              <a:buFont typeface="Arial" charset="0"/>
              <a:buChar char="•"/>
            </a:pPr>
            <a:endParaRPr lang="en-US" sz="36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0"/>
            <a:ext cx="4419600" cy="6858000"/>
          </a:xfrm>
          <a:ln w="7620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  <a:latin typeface="Century Gothic" pitchFamily="34" charset="0"/>
              </a:rPr>
              <a:t>Make </a:t>
            </a:r>
            <a:r>
              <a:rPr lang="en-US" sz="5400" dirty="0" smtClean="0">
                <a:solidFill>
                  <a:schemeClr val="tx1"/>
                </a:solidFill>
                <a:latin typeface="Century Gothic" pitchFamily="34" charset="0"/>
              </a:rPr>
              <a:t>a </a:t>
            </a:r>
            <a:r>
              <a:rPr lang="en-US" sz="5400" b="1" dirty="0" smtClean="0">
                <a:solidFill>
                  <a:schemeClr val="tx1"/>
                </a:solidFill>
                <a:latin typeface="Century Gothic" pitchFamily="34" charset="0"/>
              </a:rPr>
              <a:t>“bucket list</a:t>
            </a:r>
            <a:r>
              <a:rPr lang="en-US" sz="5400" b="1" dirty="0" smtClean="0">
                <a:solidFill>
                  <a:schemeClr val="tx1"/>
                </a:solidFill>
                <a:latin typeface="Century Gothic" pitchFamily="34" charset="0"/>
              </a:rPr>
              <a:t>”</a:t>
            </a:r>
            <a:br>
              <a:rPr lang="en-US" sz="5400" b="1" dirty="0" smtClean="0">
                <a:solidFill>
                  <a:schemeClr val="tx1"/>
                </a:solidFill>
                <a:latin typeface="Century Gothic" pitchFamily="34" charset="0"/>
              </a:rPr>
            </a:br>
            <a:r>
              <a:rPr lang="en-US" sz="5400" dirty="0" smtClean="0">
                <a:solidFill>
                  <a:schemeClr val="tx1"/>
                </a:solidFill>
                <a:latin typeface="Century Gothic" pitchFamily="34" charset="0"/>
              </a:rPr>
              <a:t/>
            </a:r>
            <a:br>
              <a:rPr lang="en-US" sz="5400" dirty="0" smtClean="0">
                <a:solidFill>
                  <a:schemeClr val="tx1"/>
                </a:solidFill>
                <a:latin typeface="Century Gothic" pitchFamily="34" charset="0"/>
              </a:rPr>
            </a:br>
            <a:r>
              <a:rPr lang="en-US" sz="4000" i="1" dirty="0" smtClean="0">
                <a:solidFill>
                  <a:schemeClr val="tx1"/>
                </a:solidFill>
                <a:latin typeface="Century Gothic" pitchFamily="34" charset="0"/>
              </a:rPr>
              <a:t>(Things you want to do together before you die)</a:t>
            </a:r>
            <a:endParaRPr lang="en-US" sz="4000" i="1" dirty="0">
              <a:ln w="1016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15362" name="Picture 2" descr="http://i1.squidoocdn.com/resize/squidoo_images/-1/lens2291392_1240449686The_bucket_li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39876"/>
            <a:ext cx="4419600" cy="6099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disney jungle book carto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5359"/>
            <a:ext cx="9144000" cy="514264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  <a:t>Watch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  <a:t>your favorite </a:t>
            </a:r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  <a:t>childhood movies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  <a:t>again together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://www.vintageradio.co.uk/prodimages/37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18082"/>
            <a:ext cx="6324600" cy="551611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  <a:t>Watch 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  <a:t>an old </a:t>
            </a:r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  <a:t>classic movie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  <a:t> together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52600" y="1981200"/>
            <a:ext cx="5029200" cy="35814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Image result for animated gif classic movi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2095500"/>
            <a:ext cx="4648200" cy="34861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img.chinasmack.com/wp-content/uploads/2009/08/asian-chinese-couple-white-blanke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816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57800"/>
            <a:ext cx="9144000" cy="1600200"/>
          </a:xfrm>
          <a:ln w="762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54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  <a:t>Change </a:t>
            </a:r>
            <a:r>
              <a:rPr lang="en-US" sz="54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  <a:t>sides </a:t>
            </a:r>
            <a:r>
              <a:rPr lang="en-US" sz="5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  <a:t>in the bed</a:t>
            </a:r>
            <a:endParaRPr lang="en-US" sz="54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couples photo sitting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514600"/>
            <a:ext cx="5474752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81200"/>
          </a:xfr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6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  <a:t>HAVE </a:t>
            </a:r>
            <a:r>
              <a:rPr lang="en-US" sz="6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  <a:t>SOME </a:t>
            </a:r>
            <a:r>
              <a:rPr lang="en-US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  <a:t>NEW PICTURES </a:t>
            </a:r>
            <a:r>
              <a:rPr lang="en-US" sz="6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  <a:t>TAKEN</a:t>
            </a:r>
            <a:endParaRPr lang="en-US" sz="60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667000" y="2362200"/>
            <a:ext cx="304800" cy="3048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6742" name="Picture 6" descr="http://i.ehow.com/images/a07/k5/h5/list-hun-chinese-engagement-gifts-800x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43581">
            <a:off x="5971138" y="2616019"/>
            <a:ext cx="2543175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Oval 5"/>
          <p:cNvSpPr/>
          <p:nvPr/>
        </p:nvSpPr>
        <p:spPr>
          <a:xfrm>
            <a:off x="7315200" y="2438400"/>
            <a:ext cx="304800" cy="3048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china-mike.com/wp-content/uploads/2011/04/chinese-couple-fighting-divor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9144000" cy="609055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57400"/>
          </a:xfr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 smtClean="0">
                <a:ln w="50800"/>
                <a:solidFill>
                  <a:schemeClr val="bg1"/>
                </a:solidFill>
                <a:latin typeface="Century Gothic" pitchFamily="34" charset="0"/>
              </a:rPr>
              <a:t>Ask </a:t>
            </a:r>
            <a:r>
              <a:rPr lang="en-US" b="1" dirty="0" smtClean="0">
                <a:ln w="50800"/>
                <a:solidFill>
                  <a:schemeClr val="bg1"/>
                </a:solidFill>
                <a:latin typeface="Century Gothic" pitchFamily="34" charset="0"/>
              </a:rPr>
              <a:t>them what you can change to make them happier. </a:t>
            </a:r>
            <a:endParaRPr lang="en-US" b="1" dirty="0">
              <a:ln w="50800"/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Image result for looking at old photo album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61052"/>
            <a:ext cx="9144000" cy="608274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28800"/>
          </a:xfrm>
          <a:solidFill>
            <a:schemeClr val="accent4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Century Gothic" pitchFamily="34" charset="0"/>
              </a:rPr>
              <a:t>Look </a:t>
            </a:r>
            <a:r>
              <a:rPr lang="en-US" sz="5400" dirty="0" smtClean="0">
                <a:solidFill>
                  <a:schemeClr val="bg1"/>
                </a:solidFill>
                <a:latin typeface="Century Gothic" pitchFamily="34" charset="0"/>
              </a:rPr>
              <a:t>through all of your old </a:t>
            </a:r>
            <a:r>
              <a:rPr lang="en-US" sz="5400" b="1" dirty="0" smtClean="0">
                <a:solidFill>
                  <a:schemeClr val="bg1"/>
                </a:solidFill>
                <a:latin typeface="Century Gothic" pitchFamily="34" charset="0"/>
              </a:rPr>
              <a:t>photo albums</a:t>
            </a:r>
            <a:endParaRPr lang="en-US" sz="5400" b="1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g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38200" y="0"/>
            <a:ext cx="539104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0"/>
            <a:ext cx="4572000" cy="6858000"/>
          </a:xfrm>
          <a:solidFill>
            <a:schemeClr val="bg2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5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Century Gothic" pitchFamily="34" charset="0"/>
              </a:rPr>
              <a:t>Discuss </a:t>
            </a:r>
            <a:r>
              <a:rPr lang="en-US" sz="5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Century Gothic" pitchFamily="34" charset="0"/>
              </a:rPr>
              <a:t>your </a:t>
            </a:r>
            <a:r>
              <a:rPr lang="en-US" sz="54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Century Gothic" pitchFamily="34" charset="0"/>
              </a:rPr>
              <a:t>childhoods</a:t>
            </a:r>
            <a:br>
              <a:rPr lang="en-US" sz="54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Century Gothic" pitchFamily="34" charset="0"/>
              </a:rPr>
            </a:br>
            <a:r>
              <a:rPr lang="en-US" sz="5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Century Gothic" pitchFamily="34" charset="0"/>
              </a:rPr>
              <a:t/>
            </a:r>
            <a:br>
              <a:rPr lang="en-US" sz="5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Century Gothic" pitchFamily="34" charset="0"/>
              </a:rPr>
            </a:br>
            <a:r>
              <a:rPr lang="en-US" sz="4000" i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Century Gothic" pitchFamily="34" charset="0"/>
              </a:rPr>
              <a:t>(</a:t>
            </a:r>
            <a:r>
              <a:rPr lang="en-US" sz="4000" i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Century Gothic" pitchFamily="34" charset="0"/>
              </a:rPr>
              <a:t>Friends, pets, schools, hardships, vacations, etc.)</a:t>
            </a:r>
            <a:endParaRPr lang="en-US" sz="4000" i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wavebreakmedia.com/products/images/77777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1910"/>
            <a:ext cx="4724400" cy="707991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0"/>
            <a:ext cx="4419600" cy="6858000"/>
          </a:xfrm>
          <a:solidFill>
            <a:schemeClr val="accent4">
              <a:lumMod val="50000"/>
            </a:schemeClr>
          </a:solidFill>
          <a:ln w="76200"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  <a:t>Cuddle 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  <a:t>while </a:t>
            </a:r>
            <a:b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</a:b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  <a:t>watching 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  <a:t/>
            </a:r>
            <a:b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</a:b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  <a:t>a 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  <a:t>movie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one ste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0"/>
            <a:ext cx="4114800" cy="6858000"/>
          </a:xfrm>
          <a:ln w="762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  <a:t>Bring </a:t>
            </a:r>
            <a:r>
              <a:rPr lang="en-US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  <a:t>your </a:t>
            </a:r>
            <a:r>
              <a:rPr lang="en-US" sz="48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  <a:t>parents </a:t>
            </a:r>
            <a:r>
              <a:rPr lang="en-US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  <a:t>somewhere they </a:t>
            </a:r>
            <a:br>
              <a:rPr lang="en-US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</a:br>
            <a:r>
              <a:rPr lang="en-US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  <a:t>always </a:t>
            </a:r>
            <a:r>
              <a:rPr lang="en-US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  <a:t>wanted</a:t>
            </a:r>
            <a:br>
              <a:rPr lang="en-US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</a:br>
            <a:r>
              <a:rPr lang="en-US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en-US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  <a:t>to </a:t>
            </a:r>
            <a:r>
              <a:rPr lang="en-US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  <a:t>go.</a:t>
            </a:r>
            <a:endParaRPr lang="en-US" sz="48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i0.wp.com/www.chinasmack.com/wp-content/uploads/2009/08/asian-chinese-couple-white-blanke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3047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0" y="51816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FUN </a:t>
            </a:r>
            <a:r>
              <a:rPr lang="en-US" sz="48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DATING TIPS </a:t>
            </a:r>
            <a:r>
              <a:rPr lang="en-US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for </a:t>
            </a:r>
            <a:endParaRPr lang="en-US" sz="4800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MARRIED </a:t>
            </a:r>
            <a:r>
              <a:rPr lang="en-US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COUPLES</a:t>
            </a:r>
            <a:endParaRPr lang="en-US" sz="48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.huffpost.com/gen/2878860/thumbs/o-NEPAL-570.jpg?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953000"/>
            <a:ext cx="9144000" cy="1905000"/>
          </a:xfr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Century Gothic" pitchFamily="34" charset="0"/>
              </a:rPr>
              <a:t>Do </a:t>
            </a:r>
            <a:r>
              <a:rPr lang="en-US" sz="6000" dirty="0" smtClean="0">
                <a:solidFill>
                  <a:schemeClr val="bg1"/>
                </a:solidFill>
                <a:latin typeface="Century Gothic" pitchFamily="34" charset="0"/>
              </a:rPr>
              <a:t>a Service Relief Project Together</a:t>
            </a:r>
            <a:endParaRPr lang="en-US" sz="60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00000000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4801"/>
            <a:ext cx="5867400" cy="655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0"/>
            <a:ext cx="3276600" cy="6858000"/>
          </a:xfrm>
          <a:solidFill>
            <a:srgbClr val="C00000"/>
          </a:solidFill>
          <a:ln w="76200"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  <a:t>Have 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  <a:t/>
            </a:r>
            <a:b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</a:b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  <a:t>Caricatures </a:t>
            </a:r>
            <a:b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</a:b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  <a:t>made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66255" y="166255"/>
            <a:ext cx="2618509" cy="2313709"/>
          </a:xfrm>
          <a:custGeom>
            <a:avLst/>
            <a:gdLst>
              <a:gd name="connsiteX0" fmla="*/ 0 w 2618509"/>
              <a:gd name="connsiteY0" fmla="*/ 0 h 2313709"/>
              <a:gd name="connsiteX1" fmla="*/ 2618509 w 2618509"/>
              <a:gd name="connsiteY1" fmla="*/ 304800 h 2313709"/>
              <a:gd name="connsiteX2" fmla="*/ 2479963 w 2618509"/>
              <a:gd name="connsiteY2" fmla="*/ 1551709 h 2313709"/>
              <a:gd name="connsiteX3" fmla="*/ 2618509 w 2618509"/>
              <a:gd name="connsiteY3" fmla="*/ 1856509 h 2313709"/>
              <a:gd name="connsiteX4" fmla="*/ 2272145 w 2618509"/>
              <a:gd name="connsiteY4" fmla="*/ 2078181 h 2313709"/>
              <a:gd name="connsiteX5" fmla="*/ 1551709 w 2618509"/>
              <a:gd name="connsiteY5" fmla="*/ 1953490 h 2313709"/>
              <a:gd name="connsiteX6" fmla="*/ 193963 w 2618509"/>
              <a:gd name="connsiteY6" fmla="*/ 2313709 h 2313709"/>
              <a:gd name="connsiteX7" fmla="*/ 0 w 2618509"/>
              <a:gd name="connsiteY7" fmla="*/ 0 h 231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509" h="2313709">
                <a:moveTo>
                  <a:pt x="0" y="0"/>
                </a:moveTo>
                <a:lnTo>
                  <a:pt x="2618509" y="304800"/>
                </a:lnTo>
                <a:lnTo>
                  <a:pt x="2479963" y="1551709"/>
                </a:lnTo>
                <a:lnTo>
                  <a:pt x="2618509" y="1856509"/>
                </a:lnTo>
                <a:lnTo>
                  <a:pt x="2272145" y="2078181"/>
                </a:lnTo>
                <a:lnTo>
                  <a:pt x="1551709" y="1953490"/>
                </a:lnTo>
                <a:lnTo>
                  <a:pt x="193963" y="231370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awesomehusbands.org/wp-content/uploads/2011/08/Flow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-1"/>
            <a:ext cx="6858000" cy="685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800" y="0"/>
            <a:ext cx="3124200" cy="6858000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entury Gothic" pitchFamily="34" charset="0"/>
              </a:rPr>
              <a:t>Say </a:t>
            </a:r>
            <a:b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entury Gothic" pitchFamily="34" charset="0"/>
              </a:rPr>
            </a:b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entury Gothic" pitchFamily="34" charset="0"/>
              </a:rPr>
              <a:t>“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entury Gothic" pitchFamily="34" charset="0"/>
              </a:rPr>
              <a:t>I LOVE YOU” 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entury Gothic" pitchFamily="34" charset="0"/>
              </a:rPr>
              <a:t/>
            </a:r>
            <a:b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entury Gothic" pitchFamily="34" charset="0"/>
              </a:rPr>
            </a:b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entury Gothic" pitchFamily="34" charset="0"/>
              </a:rPr>
              <a:t>in a different way </a:t>
            </a:r>
            <a:b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entury Gothic" pitchFamily="34" charset="0"/>
              </a:rPr>
            </a:b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entury Gothic" pitchFamily="34" charset="0"/>
              </a:rPr>
              <a:t>EVERY DAY</a:t>
            </a:r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www.fly4change.com/wp-content/uploads/2010/08/fireproof-movie-night-fly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itchFamily="34" charset="0"/>
              </a:rPr>
              <a:t>Recommended </a:t>
            </a:r>
            <a:r>
              <a:rPr lang="en-US" sz="5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itchFamily="34" charset="0"/>
              </a:rPr>
              <a:t>Movie:</a:t>
            </a:r>
            <a:endParaRPr lang="en-US" sz="5400" b="1" dirty="0">
              <a:solidFill>
                <a:schemeClr val="accent3">
                  <a:lumMod val="60000"/>
                  <a:lumOff val="4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i0.wp.com/www.chinasmack.com/wp-content/uploads/2009/08/asian-chinese-couple-white-blanke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3047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0" y="50292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latin typeface="Century Gothic" pitchFamily="34" charset="0"/>
              </a:rPr>
              <a:t>H</a:t>
            </a:r>
            <a:r>
              <a:rPr lang="en-US" sz="96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latin typeface="Century Gothic" pitchFamily="34" charset="0"/>
              </a:rPr>
              <a:t>A</a:t>
            </a:r>
            <a:r>
              <a:rPr lang="en-US" sz="96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latin typeface="Century Gothic" pitchFamily="34" charset="0"/>
              </a:rPr>
              <a:t>V</a:t>
            </a:r>
            <a:r>
              <a:rPr lang="en-US" sz="96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entury Gothic" pitchFamily="34" charset="0"/>
              </a:rPr>
              <a:t>E</a:t>
            </a:r>
            <a:r>
              <a:rPr lang="en-US" sz="96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latin typeface="Century Gothic" pitchFamily="34" charset="0"/>
              </a:rPr>
              <a:t>  </a:t>
            </a:r>
            <a:r>
              <a:rPr lang="en-US" sz="96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Century Gothic" pitchFamily="34" charset="0"/>
              </a:rPr>
              <a:t>F</a:t>
            </a:r>
            <a:r>
              <a:rPr lang="en-US" sz="96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Century Gothic" pitchFamily="34" charset="0"/>
              </a:rPr>
              <a:t>U</a:t>
            </a:r>
            <a:r>
              <a:rPr lang="en-US" sz="96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92003B"/>
                </a:solidFill>
                <a:latin typeface="Century Gothic" pitchFamily="34" charset="0"/>
              </a:rPr>
              <a:t>N</a:t>
            </a:r>
            <a:endParaRPr lang="en-US" sz="96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92003B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ptainkimo.com/wp-content/uploads/2014/01/Couple-Watching-Fireworks-New-Years-2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0"/>
            <a:ext cx="4876800" cy="7315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419600" cy="6858000"/>
          </a:xfr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48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latin typeface="Century Gothic" pitchFamily="34" charset="0"/>
              </a:rPr>
              <a:t>Find </a:t>
            </a:r>
            <a:r>
              <a:rPr lang="en-US" sz="48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latin typeface="Century Gothic" pitchFamily="34" charset="0"/>
              </a:rPr>
              <a:t>events</a:t>
            </a:r>
            <a:r>
              <a:rPr lang="en-US" sz="48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latin typeface="Century Gothic" pitchFamily="34" charset="0"/>
              </a:rPr>
              <a:t> </a:t>
            </a:r>
            <a:r>
              <a:rPr lang="en-US" sz="48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latin typeface="Century Gothic" pitchFamily="34" charset="0"/>
              </a:rPr>
              <a:t> to </a:t>
            </a:r>
            <a:r>
              <a:rPr lang="en-US" sz="48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latin typeface="Century Gothic" pitchFamily="34" charset="0"/>
              </a:rPr>
              <a:t>celebrate</a:t>
            </a:r>
            <a:r>
              <a:rPr lang="en-US" sz="48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latin typeface="Century Gothic" pitchFamily="34" charset="0"/>
              </a:rPr>
              <a:t>. </a:t>
            </a:r>
            <a:br>
              <a:rPr lang="en-US" sz="48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latin typeface="Century Gothic" pitchFamily="34" charset="0"/>
              </a:rPr>
            </a:br>
            <a:r>
              <a:rPr lang="en-US" sz="48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latin typeface="Century Gothic" pitchFamily="34" charset="0"/>
              </a:rPr>
              <a:t/>
            </a:r>
            <a:br>
              <a:rPr lang="en-US" sz="48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latin typeface="Century Gothic" pitchFamily="34" charset="0"/>
              </a:rPr>
            </a:br>
            <a:r>
              <a:rPr lang="en-US" sz="40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latin typeface="Century Gothic" pitchFamily="34" charset="0"/>
              </a:rPr>
              <a:t>(</a:t>
            </a:r>
            <a:r>
              <a:rPr lang="en-US" sz="40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latin typeface="Century Gothic" pitchFamily="34" charset="0"/>
              </a:rPr>
              <a:t>birthdays, anniversaries, special days, holidays, etc.) </a:t>
            </a:r>
            <a:endParaRPr lang="en-US" sz="4000" i="1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7030A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14609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8600" y="0"/>
            <a:ext cx="51054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6858000"/>
          </a:xfrm>
          <a:solidFill>
            <a:srgbClr val="E7E200"/>
          </a:solidFill>
          <a:ln w="7620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6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go </a:t>
            </a:r>
            <a:r>
              <a:rPr lang="en-US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  <a:t>fishing </a:t>
            </a:r>
            <a:br>
              <a:rPr lang="en-US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</a:br>
            <a:r>
              <a:rPr lang="en-US" sz="6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&amp; just </a:t>
            </a:r>
            <a:r>
              <a:rPr lang="en-US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talk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0"/>
            <a:ext cx="4419600" cy="6858000"/>
          </a:xfrm>
          <a:solidFill>
            <a:srgbClr val="FF99FF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  <a:t>babysit</a:t>
            </a:r>
            <a:r>
              <a:rPr lang="en-US" sz="6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en-US" sz="6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  <a:t>together </a:t>
            </a:r>
            <a:br>
              <a:rPr lang="en-US" sz="6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</a:br>
            <a:r>
              <a:rPr lang="en-US" sz="6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  <a:t>for a </a:t>
            </a:r>
            <a:r>
              <a:rPr lang="en-US" sz="6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  <a:t/>
            </a:r>
            <a:br>
              <a:rPr lang="en-US" sz="6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</a:br>
            <a:r>
              <a:rPr lang="en-US" sz="6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  <a:t>friend</a:t>
            </a:r>
            <a:endParaRPr lang="en-US" sz="60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5" name="Picture 4" descr="tiago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7078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 result for couples cooking cla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2553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0"/>
            <a:ext cx="4419600" cy="6858000"/>
          </a:xfrm>
          <a:solidFill>
            <a:srgbClr val="FF3300"/>
          </a:solidFill>
          <a:ln w="76200"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6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Take </a:t>
            </a:r>
            <a:r>
              <a:rPr lang="en-US" sz="6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a fun </a:t>
            </a:r>
            <a:br>
              <a:rPr lang="en-US" sz="6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</a:br>
            <a:r>
              <a:rPr lang="en-US" sz="60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</a:rPr>
              <a:t>class </a:t>
            </a:r>
            <a:r>
              <a:rPr lang="en-US" sz="6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together</a:t>
            </a:r>
            <a:endParaRPr lang="en-US" sz="60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gentlemanplayer.com.au/images/S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10363200" cy="690880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200400" cy="6858000"/>
          </a:xfr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6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Have </a:t>
            </a:r>
            <a:r>
              <a:rPr lang="en-US" sz="6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a </a:t>
            </a:r>
            <a:br>
              <a:rPr lang="en-US" sz="6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</a:br>
            <a:r>
              <a:rPr lang="en-US" sz="60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DATE NIGHT </a:t>
            </a:r>
            <a:r>
              <a:rPr lang="en-US" sz="6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/>
            </a:r>
            <a:br>
              <a:rPr lang="en-US" sz="6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</a:br>
            <a:r>
              <a:rPr lang="en-US" sz="6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once a week</a:t>
            </a:r>
            <a:endParaRPr lang="en-US" sz="60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 result for couples without ki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23998" y="0"/>
            <a:ext cx="10367998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4038600" cy="6858000"/>
          </a:xfrm>
          <a:solidFill>
            <a:srgbClr val="002060"/>
          </a:solidFill>
          <a:ln w="76200"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Get 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away for a few days </a:t>
            </a:r>
            <a:r>
              <a:rPr 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without kids 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/>
            </a:r>
            <a:b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</a:b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or family.</a:t>
            </a:r>
            <a:endParaRPr lang="en-US" sz="60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169</Words>
  <Application>Microsoft Office PowerPoint</Application>
  <PresentationFormat>On-screen Show (4:3)</PresentationFormat>
  <Paragraphs>41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Century Gothic</vt:lpstr>
      <vt:lpstr>Calibri</vt:lpstr>
      <vt:lpstr>Office Theme</vt:lpstr>
      <vt:lpstr>Slide 1</vt:lpstr>
      <vt:lpstr>Slide 2</vt:lpstr>
      <vt:lpstr>Slide 3</vt:lpstr>
      <vt:lpstr> Find events  to celebrate.   (birthdays, anniversaries, special days, holidays, etc.) </vt:lpstr>
      <vt:lpstr>go fishing  &amp; just talk</vt:lpstr>
      <vt:lpstr>babysit together  for a  friend</vt:lpstr>
      <vt:lpstr>Take a fun  class together</vt:lpstr>
      <vt:lpstr>Have a  DATE NIGHT  once a week</vt:lpstr>
      <vt:lpstr>Get away for a few days without kids  or family.</vt:lpstr>
      <vt:lpstr>Start a savings account for  a trip you both want  to take someday</vt:lpstr>
      <vt:lpstr>CULTURE NIGHT Go to an art museum, concert, opera or ballet.</vt:lpstr>
      <vt:lpstr>DANCE </vt:lpstr>
      <vt:lpstr>TAKE A WALK SOMEWHERE NEW</vt:lpstr>
      <vt:lpstr>DINE OUT  at a place you have  never tried</vt:lpstr>
      <vt:lpstr>GIVE EACH OTHER           A MASSAGE</vt:lpstr>
      <vt:lpstr>Play a game of tennis, ping-pong, badminton or golf.</vt:lpstr>
      <vt:lpstr>ENJOY a day  at the SPA</vt:lpstr>
      <vt:lpstr>Visit old friends together you haven’t seen in a while</vt:lpstr>
      <vt:lpstr>Try playing one of your kid’s video games together</vt:lpstr>
      <vt:lpstr>Make a “bucket list”  (Things you want to do together before you die)</vt:lpstr>
      <vt:lpstr>Watch your favorite childhood movies again together</vt:lpstr>
      <vt:lpstr>Watch an old classic movie together</vt:lpstr>
      <vt:lpstr>Change sides in the bed</vt:lpstr>
      <vt:lpstr>HAVE SOME NEW PICTURES TAKEN</vt:lpstr>
      <vt:lpstr>Ask them what you can change to make them happier. </vt:lpstr>
      <vt:lpstr>Look through all of your old photo albums</vt:lpstr>
      <vt:lpstr>Discuss your childhoods  (Friends, pets, schools, hardships, vacations, etc.)</vt:lpstr>
      <vt:lpstr>Cuddle while  watching  a movie</vt:lpstr>
      <vt:lpstr>Bring your parents somewhere they  always wanted  to go.</vt:lpstr>
      <vt:lpstr>Do a Service Relief Project Together</vt:lpstr>
      <vt:lpstr>Have  Caricatures  made</vt:lpstr>
      <vt:lpstr>Say  “I LOVE YOU”  in a different way  EVERY DAY</vt:lpstr>
      <vt:lpstr>Slide 33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johnnie achord</dc:creator>
  <cp:lastModifiedBy>johnnie achord</cp:lastModifiedBy>
  <cp:revision>29</cp:revision>
  <dcterms:created xsi:type="dcterms:W3CDTF">2016-01-28T19:40:44Z</dcterms:created>
  <dcterms:modified xsi:type="dcterms:W3CDTF">2017-11-15T23:07:58Z</dcterms:modified>
</cp:coreProperties>
</file>