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3" r:id="rId6"/>
    <p:sldId id="265" r:id="rId7"/>
    <p:sldId id="266" r:id="rId8"/>
    <p:sldId id="268" r:id="rId9"/>
    <p:sldId id="269" r:id="rId10"/>
    <p:sldId id="270" r:id="rId11"/>
    <p:sldId id="271" r:id="rId12"/>
    <p:sldId id="272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1166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FCC49B-0BA0-3E2A-03C9-F655E9AFB5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D43B6DE-874E-75E4-FF63-E32C21A9D0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8C6845-8929-1AC6-79AD-40533DE3A4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5AEE3-845B-4E89-88CE-9A50387EF105}" type="datetimeFigureOut">
              <a:rPr lang="en-AU" smtClean="0"/>
              <a:t>22/10/2025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BEF764-2271-A46F-FC8C-A10D83A323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D2017E-6F88-1AA4-6EB9-D6EA8B89D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1456F-A25D-4EEF-9AB1-27CD9925F62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417700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0AAA4C-897C-4A6B-EE65-995CE4A21E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41CF65-A94B-86E6-9544-F5689ECC09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F386F0-9FB4-8CC9-12BB-200660B485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5AEE3-845B-4E89-88CE-9A50387EF105}" type="datetimeFigureOut">
              <a:rPr lang="en-AU" smtClean="0"/>
              <a:t>22/10/2025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ADA04A-3C39-2E05-B106-2C57A68EB2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FC7494-ECD2-C89D-6B73-3F6F4E38EC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1456F-A25D-4EEF-9AB1-27CD9925F62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853118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568CD66-C458-DBD9-6913-BA0225B5848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93C3646-B792-94C0-0002-7A82F0183B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8C8223-D9AF-C69B-76D8-D701205EBA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5AEE3-845B-4E89-88CE-9A50387EF105}" type="datetimeFigureOut">
              <a:rPr lang="en-AU" smtClean="0"/>
              <a:t>22/10/2025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AFCAC1-8667-C749-F145-7585E69EB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8706C6-0EBA-CE88-ED3A-93113FC576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1456F-A25D-4EEF-9AB1-27CD9925F62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917006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94A2E7-DC44-B300-A570-6036D60C4F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1B223D-9292-345F-F849-F517E3899C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C9F400-4A01-0619-2BEA-4583252C4A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5AEE3-845B-4E89-88CE-9A50387EF105}" type="datetimeFigureOut">
              <a:rPr lang="en-AU" smtClean="0"/>
              <a:t>22/10/2025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F67EA4-2C2C-6BD1-A9BC-05F68297F1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519090-ABFC-3796-F552-6DFDB20E81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1456F-A25D-4EEF-9AB1-27CD9925F62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82601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360222-6419-677C-A6C3-C690447EE8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563ED8-8987-F493-A4CA-CC68DEFE1E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895597-E06B-9E9B-CFF9-01F9DAD74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5AEE3-845B-4E89-88CE-9A50387EF105}" type="datetimeFigureOut">
              <a:rPr lang="en-AU" smtClean="0"/>
              <a:t>22/10/2025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D7297B-5835-589E-5699-102F2EC1C6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980B7B-F6D4-E3F1-59FB-2ABBB28556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1456F-A25D-4EEF-9AB1-27CD9925F62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19363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D7281D-7A06-8129-B1AD-8EF53B125C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0C974F-F9E8-89D2-8166-8A6A7E7283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247B96-D29C-C419-4AA3-6EABE789E1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656FE6-54C1-1C27-7B70-FE091EDB7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5AEE3-845B-4E89-88CE-9A50387EF105}" type="datetimeFigureOut">
              <a:rPr lang="en-AU" smtClean="0"/>
              <a:t>22/10/2025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D2D563-8D1A-3AE1-F926-D95996B56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F7B126-2D26-53D0-D231-664A4AB4B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1456F-A25D-4EEF-9AB1-27CD9925F62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518319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09276D-A865-5D67-ED47-B9008EFD33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EE38E2-C4FC-795F-A4E4-586E14ADE2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1586EB-24C5-F2AD-160F-B1FEF19F5E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03DE261-01CC-D5CB-6761-2406CE3DC7B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1004C55-FC5C-3C88-B915-4CCFF7D3EAB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99EAE5C-38FD-7F15-1D1E-8C193366FC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5AEE3-845B-4E89-88CE-9A50387EF105}" type="datetimeFigureOut">
              <a:rPr lang="en-AU" smtClean="0"/>
              <a:t>22/10/2025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C666D89-E2A8-B3D2-74BE-FF3EDC0617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7B3A078-1BEB-2232-5166-D4BFAB03F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1456F-A25D-4EEF-9AB1-27CD9925F62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819145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127225-F27C-6D6F-9E0B-6FAE3D043E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0365B22-6917-0F88-E6B3-27595FE660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5AEE3-845B-4E89-88CE-9A50387EF105}" type="datetimeFigureOut">
              <a:rPr lang="en-AU" smtClean="0"/>
              <a:t>22/10/2025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CE3B91-8C27-BF2F-B6F1-BACF279C6F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3D19471-02B3-8506-687C-87549CD75C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1456F-A25D-4EEF-9AB1-27CD9925F62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78704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3274DED-CF4F-854D-87F6-2B10CA6859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5AEE3-845B-4E89-88CE-9A50387EF105}" type="datetimeFigureOut">
              <a:rPr lang="en-AU" smtClean="0"/>
              <a:t>22/10/2025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F5FDB58-58BC-27C3-EC0B-B7CEEBC5B9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0BF37D-BE53-9A60-C6CF-5C270BE99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1456F-A25D-4EEF-9AB1-27CD9925F62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017525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DCC269-1697-ED0C-EA2B-E58D17C12B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6ADA38-21D3-941F-2F50-51BC7A56B8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15B2CD-A306-8E10-F153-C4F069F1BD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8BE399-9DF4-754D-5A75-91276C08D5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5AEE3-845B-4E89-88CE-9A50387EF105}" type="datetimeFigureOut">
              <a:rPr lang="en-AU" smtClean="0"/>
              <a:t>22/10/2025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BE9D4A-9365-2B92-0D58-770DB80C59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7AE1AF-442A-D9F8-7B7D-9BDFBB32FC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1456F-A25D-4EEF-9AB1-27CD9925F62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94520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38B501-4B08-CBAF-7569-F957EC73CE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684D4A3-E863-A67A-0325-3BEE10B689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F35D16-216B-2A9A-DF32-0FAD56C813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0EC4A4-4763-1961-1C8E-FFD3B12E2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5AEE3-845B-4E89-88CE-9A50387EF105}" type="datetimeFigureOut">
              <a:rPr lang="en-AU" smtClean="0"/>
              <a:t>22/10/2025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200812-18B4-F9F7-97F9-15601C48D0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BE1E11-6060-DA72-3201-F21D235D0D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1456F-A25D-4EEF-9AB1-27CD9925F62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625138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F094F7F-50AE-3774-E48A-51EF84F88C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C7A457-37DC-93F7-06ED-0160380B7A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980C1D-B6E6-85CF-11EB-F4CFB2A578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DB5AEE3-845B-4E89-88CE-9A50387EF105}" type="datetimeFigureOut">
              <a:rPr lang="en-AU" smtClean="0"/>
              <a:t>22/10/2025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F9B31D-6940-D94E-726A-D641C77676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02B353-6884-BAD0-421C-3F59D27681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451456F-A25D-4EEF-9AB1-27CD9925F62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98790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9633A6-4D79-9702-B1BD-621CDAB8969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/>
              <a:t>Information for </a:t>
            </a:r>
            <a:br>
              <a:rPr lang="en-AU" dirty="0"/>
            </a:br>
            <a:r>
              <a:rPr lang="en-AU" dirty="0"/>
              <a:t>my Support Team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E53E7CC-CCD4-0135-8498-634EB8D6811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564949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1DC8AD-A379-3655-8DDE-D29B90D194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03A812-5B09-5CB7-8979-F16DAD2D93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8828" y="4947784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AU" dirty="0"/>
              <a:t>My goals for the future</a:t>
            </a:r>
            <a:br>
              <a:rPr lang="en-AU" dirty="0"/>
            </a:br>
            <a:r>
              <a:rPr lang="en-AU" sz="2200" dirty="0"/>
              <a:t>Goals for improvement </a:t>
            </a:r>
            <a:br>
              <a:rPr lang="en-AU" sz="2200" dirty="0"/>
            </a:br>
            <a:r>
              <a:rPr lang="en-AU" sz="2200" dirty="0"/>
              <a:t>How support workers can help me achieve this</a:t>
            </a:r>
            <a:br>
              <a:rPr lang="en-AU" dirty="0"/>
            </a:br>
            <a:br>
              <a:rPr lang="en-AU" sz="2200" dirty="0"/>
            </a:br>
            <a:endParaRPr lang="en-AU" sz="2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AAFA07-FA6C-8662-3716-052C28B97B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84653"/>
            <a:ext cx="10515600" cy="4351338"/>
          </a:xfrm>
        </p:spPr>
        <p:txBody>
          <a:bodyPr/>
          <a:lstStyle/>
          <a:p>
            <a:r>
              <a:rPr lang="en-AU" dirty="0"/>
              <a:t>Add photo</a:t>
            </a:r>
          </a:p>
        </p:txBody>
      </p:sp>
    </p:spTree>
    <p:extLst>
      <p:ext uri="{BB962C8B-B14F-4D97-AF65-F5344CB8AC3E}">
        <p14:creationId xmlns:p14="http://schemas.microsoft.com/office/powerpoint/2010/main" val="32195834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B077DB-92AD-FB4D-C247-48C79C7D5B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F62CED-013A-D129-2FB4-4CAF56F567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8828" y="4947784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AU" dirty="0"/>
              <a:t>Tips for supporting me</a:t>
            </a:r>
            <a:br>
              <a:rPr lang="en-AU" dirty="0"/>
            </a:br>
            <a:r>
              <a:rPr lang="en-AU" sz="2200" dirty="0"/>
              <a:t>What has worked well in the past?</a:t>
            </a:r>
            <a:br>
              <a:rPr lang="en-AU" sz="2200" dirty="0"/>
            </a:br>
            <a:r>
              <a:rPr lang="en-AU" sz="2200" dirty="0"/>
              <a:t>Things to avoid</a:t>
            </a:r>
            <a:br>
              <a:rPr lang="en-AU" sz="2200" dirty="0"/>
            </a:br>
            <a:r>
              <a:rPr lang="en-AU" sz="2200" dirty="0"/>
              <a:t>Things I really appreciate  </a:t>
            </a:r>
            <a:br>
              <a:rPr lang="en-AU" dirty="0"/>
            </a:br>
            <a:br>
              <a:rPr lang="en-AU" sz="2200" dirty="0"/>
            </a:br>
            <a:endParaRPr lang="en-AU" sz="2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5BFC9B-60EE-B0C7-3D1F-C4FAEE69FF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84653"/>
            <a:ext cx="10515600" cy="4351338"/>
          </a:xfrm>
        </p:spPr>
        <p:txBody>
          <a:bodyPr/>
          <a:lstStyle/>
          <a:p>
            <a:r>
              <a:rPr lang="en-AU" dirty="0"/>
              <a:t>Add photo</a:t>
            </a:r>
          </a:p>
        </p:txBody>
      </p:sp>
    </p:spTree>
    <p:extLst>
      <p:ext uri="{BB962C8B-B14F-4D97-AF65-F5344CB8AC3E}">
        <p14:creationId xmlns:p14="http://schemas.microsoft.com/office/powerpoint/2010/main" val="19675719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0A6A97-5874-D9DB-7EE9-A6DAF953DE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5580F1-23D1-0E67-8A7F-34ACF8E825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8828" y="4947784"/>
            <a:ext cx="10515600" cy="1325563"/>
          </a:xfrm>
        </p:spPr>
        <p:txBody>
          <a:bodyPr>
            <a:normAutofit/>
          </a:bodyPr>
          <a:lstStyle/>
          <a:p>
            <a:r>
              <a:rPr lang="en-AU" dirty="0"/>
              <a:t>My contacts and professionals</a:t>
            </a:r>
            <a:br>
              <a:rPr lang="en-AU" dirty="0"/>
            </a:br>
            <a:br>
              <a:rPr lang="en-AU" sz="2200" dirty="0"/>
            </a:br>
            <a:endParaRPr lang="en-AU" sz="2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1DC8CC-CA8C-A723-8E9E-6657587CEE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84653"/>
            <a:ext cx="10515600" cy="4351338"/>
          </a:xfrm>
        </p:spPr>
        <p:txBody>
          <a:bodyPr/>
          <a:lstStyle/>
          <a:p>
            <a:r>
              <a:rPr lang="en-AU" dirty="0"/>
              <a:t>Add photo</a:t>
            </a:r>
          </a:p>
        </p:txBody>
      </p:sp>
    </p:spTree>
    <p:extLst>
      <p:ext uri="{BB962C8B-B14F-4D97-AF65-F5344CB8AC3E}">
        <p14:creationId xmlns:p14="http://schemas.microsoft.com/office/powerpoint/2010/main" val="17626905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89B293-6BEA-C5DD-C68E-DAF13846B2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024209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AU" dirty="0"/>
              <a:t>Introduction: My story</a:t>
            </a:r>
            <a:br>
              <a:rPr lang="en-AU" dirty="0"/>
            </a:br>
            <a:r>
              <a:rPr lang="en-AU" sz="2200" dirty="0"/>
              <a:t>Brief background about who I am</a:t>
            </a:r>
            <a:br>
              <a:rPr lang="en-AU" sz="2200" dirty="0"/>
            </a:br>
            <a:r>
              <a:rPr lang="en-AU" sz="2200" dirty="0"/>
              <a:t>My journey with disability </a:t>
            </a:r>
            <a:br>
              <a:rPr lang="en-AU" sz="2200" dirty="0"/>
            </a:br>
            <a:r>
              <a:rPr lang="en-AU" sz="2200" dirty="0"/>
              <a:t>Why I am sharing this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F807FC-7661-9342-A34E-E1365D94B2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84653"/>
            <a:ext cx="10515600" cy="4351338"/>
          </a:xfrm>
        </p:spPr>
        <p:txBody>
          <a:bodyPr/>
          <a:lstStyle/>
          <a:p>
            <a:r>
              <a:rPr lang="en-AU" dirty="0"/>
              <a:t>Add photo</a:t>
            </a:r>
          </a:p>
        </p:txBody>
      </p:sp>
    </p:spTree>
    <p:extLst>
      <p:ext uri="{BB962C8B-B14F-4D97-AF65-F5344CB8AC3E}">
        <p14:creationId xmlns:p14="http://schemas.microsoft.com/office/powerpoint/2010/main" val="35394661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EF0FB9-69BF-43C5-BCEE-61E3D4D092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3904D5-829E-127B-DCD0-274D4D36F1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024209"/>
            <a:ext cx="10515600" cy="1325563"/>
          </a:xfrm>
        </p:spPr>
        <p:txBody>
          <a:bodyPr>
            <a:normAutofit/>
          </a:bodyPr>
          <a:lstStyle/>
          <a:p>
            <a:r>
              <a:rPr lang="en-AU" dirty="0"/>
              <a:t>Understanding my disability</a:t>
            </a:r>
            <a:br>
              <a:rPr lang="en-AU" dirty="0"/>
            </a:br>
            <a:r>
              <a:rPr lang="en-AU" sz="2200" dirty="0"/>
              <a:t>My diagnosis and conditions</a:t>
            </a:r>
            <a:br>
              <a:rPr lang="en-AU" sz="2200" dirty="0"/>
            </a:br>
            <a:r>
              <a:rPr lang="en-AU" sz="2200" dirty="0"/>
              <a:t>How it was diagnosed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45BDB5-6D92-7E2F-F568-2B9E10E647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84653"/>
            <a:ext cx="10515600" cy="4351338"/>
          </a:xfrm>
        </p:spPr>
        <p:txBody>
          <a:bodyPr/>
          <a:lstStyle/>
          <a:p>
            <a:r>
              <a:rPr lang="en-AU" dirty="0"/>
              <a:t>Add photo</a:t>
            </a:r>
          </a:p>
        </p:txBody>
      </p:sp>
    </p:spTree>
    <p:extLst>
      <p:ext uri="{BB962C8B-B14F-4D97-AF65-F5344CB8AC3E}">
        <p14:creationId xmlns:p14="http://schemas.microsoft.com/office/powerpoint/2010/main" val="5991736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E58CE4-ACF3-537D-958A-850731958C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0346EB-77E5-F458-8FB8-312683FE9F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024209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AU" dirty="0"/>
              <a:t>How my disability affects my daily life</a:t>
            </a:r>
            <a:br>
              <a:rPr lang="en-AU" dirty="0"/>
            </a:br>
            <a:r>
              <a:rPr lang="en-AU" sz="2200" dirty="0"/>
              <a:t>Physically</a:t>
            </a:r>
            <a:br>
              <a:rPr lang="en-AU" sz="2200" dirty="0"/>
            </a:br>
            <a:r>
              <a:rPr lang="en-AU" sz="2200" dirty="0"/>
              <a:t>Mentally</a:t>
            </a:r>
            <a:br>
              <a:rPr lang="en-AU" sz="2200" dirty="0"/>
            </a:br>
            <a:r>
              <a:rPr lang="en-AU" sz="2200" dirty="0"/>
              <a:t>Emotionally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015A3E-99BF-1FEE-925B-92426CB8D8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84653"/>
            <a:ext cx="10515600" cy="4351338"/>
          </a:xfrm>
        </p:spPr>
        <p:txBody>
          <a:bodyPr/>
          <a:lstStyle/>
          <a:p>
            <a:r>
              <a:rPr lang="en-AU" dirty="0"/>
              <a:t>Add photo</a:t>
            </a:r>
          </a:p>
        </p:txBody>
      </p:sp>
    </p:spTree>
    <p:extLst>
      <p:ext uri="{BB962C8B-B14F-4D97-AF65-F5344CB8AC3E}">
        <p14:creationId xmlns:p14="http://schemas.microsoft.com/office/powerpoint/2010/main" val="20654338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4C651F-1ADF-AA42-E1AD-E2004B3AAD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D6F0B8-CC98-D8EE-3DFA-2839B7D484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024209"/>
            <a:ext cx="10515600" cy="1325563"/>
          </a:xfrm>
        </p:spPr>
        <p:txBody>
          <a:bodyPr>
            <a:normAutofit/>
          </a:bodyPr>
          <a:lstStyle/>
          <a:p>
            <a:r>
              <a:rPr lang="en-AU" dirty="0"/>
              <a:t>How my disability affects my daily life</a:t>
            </a:r>
            <a:br>
              <a:rPr lang="en-AU" dirty="0"/>
            </a:br>
            <a:r>
              <a:rPr lang="en-AU" sz="2200" dirty="0"/>
              <a:t>Daily challenges</a:t>
            </a:r>
            <a:br>
              <a:rPr lang="en-AU" sz="2200" dirty="0"/>
            </a:br>
            <a:r>
              <a:rPr lang="en-AU" sz="2200" dirty="0"/>
              <a:t>Interactions and communication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5DAC9A-44F0-3FE2-E6DD-146E5A2DF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84653"/>
            <a:ext cx="10515600" cy="4351338"/>
          </a:xfrm>
        </p:spPr>
        <p:txBody>
          <a:bodyPr/>
          <a:lstStyle/>
          <a:p>
            <a:r>
              <a:rPr lang="en-AU" dirty="0"/>
              <a:t>Add photo</a:t>
            </a:r>
          </a:p>
        </p:txBody>
      </p:sp>
    </p:spTree>
    <p:extLst>
      <p:ext uri="{BB962C8B-B14F-4D97-AF65-F5344CB8AC3E}">
        <p14:creationId xmlns:p14="http://schemas.microsoft.com/office/powerpoint/2010/main" val="5947411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AA7880-9EE6-0360-1FE3-380771F337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32C832-4798-97DB-573D-D99009D5BE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024209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AU" dirty="0"/>
              <a:t>My strengths</a:t>
            </a:r>
            <a:br>
              <a:rPr lang="en-AU" dirty="0"/>
            </a:br>
            <a:r>
              <a:rPr lang="en-AU" sz="2200" dirty="0"/>
              <a:t>Skills and qualities about me that have helped me cope</a:t>
            </a:r>
            <a:br>
              <a:rPr lang="en-AU" sz="2200" dirty="0"/>
            </a:br>
            <a:r>
              <a:rPr lang="en-AU" sz="2200" dirty="0"/>
              <a:t>Strategies I currently use to solve problems</a:t>
            </a:r>
            <a:br>
              <a:rPr lang="en-AU" sz="2200" dirty="0"/>
            </a:br>
            <a:r>
              <a:rPr lang="en-AU" sz="2200" dirty="0"/>
              <a:t>How I stay strong</a:t>
            </a:r>
            <a:br>
              <a:rPr lang="en-AU" sz="2200" dirty="0"/>
            </a:br>
            <a:endParaRPr lang="en-AU" sz="2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717846-AA2A-FF76-6CC8-AE2B5D3A2E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84653"/>
            <a:ext cx="10515600" cy="4351338"/>
          </a:xfrm>
        </p:spPr>
        <p:txBody>
          <a:bodyPr/>
          <a:lstStyle/>
          <a:p>
            <a:r>
              <a:rPr lang="en-AU" dirty="0"/>
              <a:t>Add photo</a:t>
            </a:r>
          </a:p>
        </p:txBody>
      </p:sp>
    </p:spTree>
    <p:extLst>
      <p:ext uri="{BB962C8B-B14F-4D97-AF65-F5344CB8AC3E}">
        <p14:creationId xmlns:p14="http://schemas.microsoft.com/office/powerpoint/2010/main" val="11067383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24D9E5-2181-5E27-1A26-9529BAF619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F0D816-AE61-A867-91A1-D6B983F3B1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024209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AU" dirty="0"/>
              <a:t>My strengths</a:t>
            </a:r>
            <a:br>
              <a:rPr lang="en-AU" dirty="0"/>
            </a:br>
            <a:r>
              <a:rPr lang="en-AU" sz="2200" dirty="0"/>
              <a:t>Skills and qualities about me that have helped me cope</a:t>
            </a:r>
            <a:br>
              <a:rPr lang="en-AU" sz="2200" dirty="0"/>
            </a:br>
            <a:r>
              <a:rPr lang="en-AU" sz="2200" dirty="0"/>
              <a:t>Strategies I currently use to solve problems</a:t>
            </a:r>
            <a:br>
              <a:rPr lang="en-AU" sz="2200" dirty="0"/>
            </a:br>
            <a:r>
              <a:rPr lang="en-AU" sz="2200" dirty="0"/>
              <a:t>How I stay strong</a:t>
            </a:r>
            <a:br>
              <a:rPr lang="en-AU" sz="2200" dirty="0"/>
            </a:br>
            <a:endParaRPr lang="en-AU" sz="2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41B059-692A-45E5-D5B9-F36622EF44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84653"/>
            <a:ext cx="10515600" cy="4351338"/>
          </a:xfrm>
        </p:spPr>
        <p:txBody>
          <a:bodyPr/>
          <a:lstStyle/>
          <a:p>
            <a:r>
              <a:rPr lang="en-AU" dirty="0"/>
              <a:t>Add photo</a:t>
            </a:r>
          </a:p>
        </p:txBody>
      </p:sp>
    </p:spTree>
    <p:extLst>
      <p:ext uri="{BB962C8B-B14F-4D97-AF65-F5344CB8AC3E}">
        <p14:creationId xmlns:p14="http://schemas.microsoft.com/office/powerpoint/2010/main" val="31706100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741BDC-55D0-98C4-0191-EECCC99097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E77133-9D4F-CDA8-4B25-9C731E1801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8828" y="4947784"/>
            <a:ext cx="10515600" cy="1325563"/>
          </a:xfrm>
        </p:spPr>
        <p:txBody>
          <a:bodyPr>
            <a:normAutofit/>
          </a:bodyPr>
          <a:lstStyle/>
          <a:p>
            <a:r>
              <a:rPr lang="en-AU" dirty="0"/>
              <a:t>Aids and technology I use </a:t>
            </a:r>
            <a:br>
              <a:rPr lang="en-AU" dirty="0"/>
            </a:br>
            <a:br>
              <a:rPr lang="en-AU" sz="2200" dirty="0"/>
            </a:br>
            <a:endParaRPr lang="en-AU" sz="2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BD73B8-9931-E457-6A84-BEFAA7D21B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84653"/>
            <a:ext cx="10515600" cy="4351338"/>
          </a:xfrm>
        </p:spPr>
        <p:txBody>
          <a:bodyPr/>
          <a:lstStyle/>
          <a:p>
            <a:r>
              <a:rPr lang="en-AU" dirty="0"/>
              <a:t>Add photo</a:t>
            </a:r>
          </a:p>
        </p:txBody>
      </p:sp>
    </p:spTree>
    <p:extLst>
      <p:ext uri="{BB962C8B-B14F-4D97-AF65-F5344CB8AC3E}">
        <p14:creationId xmlns:p14="http://schemas.microsoft.com/office/powerpoint/2010/main" val="29058582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240C04-1B7D-0F6F-125C-64484230A3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7D60F9-D609-3617-31E4-A95138445C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8828" y="4947784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AU" dirty="0"/>
              <a:t>My goals for the future</a:t>
            </a:r>
            <a:br>
              <a:rPr lang="en-AU" dirty="0"/>
            </a:br>
            <a:r>
              <a:rPr lang="en-AU" sz="2200" dirty="0"/>
              <a:t>Goals for improvement </a:t>
            </a:r>
            <a:br>
              <a:rPr lang="en-AU" sz="2200" dirty="0"/>
            </a:br>
            <a:r>
              <a:rPr lang="en-AU" sz="2200" dirty="0"/>
              <a:t>How support workers can help me achieve this</a:t>
            </a:r>
            <a:br>
              <a:rPr lang="en-AU" dirty="0"/>
            </a:br>
            <a:br>
              <a:rPr lang="en-AU" sz="2200" dirty="0"/>
            </a:br>
            <a:endParaRPr lang="en-AU" sz="2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CB86B6-54D3-2877-C9EC-9F51E724E6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84653"/>
            <a:ext cx="10515600" cy="4351338"/>
          </a:xfrm>
        </p:spPr>
        <p:txBody>
          <a:bodyPr/>
          <a:lstStyle/>
          <a:p>
            <a:r>
              <a:rPr lang="en-AU" dirty="0"/>
              <a:t>Add photo</a:t>
            </a:r>
          </a:p>
        </p:txBody>
      </p:sp>
    </p:spTree>
    <p:extLst>
      <p:ext uri="{BB962C8B-B14F-4D97-AF65-F5344CB8AC3E}">
        <p14:creationId xmlns:p14="http://schemas.microsoft.com/office/powerpoint/2010/main" val="24048436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222</Words>
  <Application>Microsoft Office PowerPoint</Application>
  <PresentationFormat>Widescreen</PresentationFormat>
  <Paragraphs>23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Aptos</vt:lpstr>
      <vt:lpstr>Aptos Display</vt:lpstr>
      <vt:lpstr>Arial</vt:lpstr>
      <vt:lpstr>Office Theme</vt:lpstr>
      <vt:lpstr>Information for  my Support Team</vt:lpstr>
      <vt:lpstr>Introduction: My story Brief background about who I am My journey with disability  Why I am sharing this information</vt:lpstr>
      <vt:lpstr>Understanding my disability My diagnosis and conditions How it was diagnosed </vt:lpstr>
      <vt:lpstr>How my disability affects my daily life Physically Mentally Emotionally </vt:lpstr>
      <vt:lpstr>How my disability affects my daily life Daily challenges Interactions and communication</vt:lpstr>
      <vt:lpstr>My strengths Skills and qualities about me that have helped me cope Strategies I currently use to solve problems How I stay strong </vt:lpstr>
      <vt:lpstr>My strengths Skills and qualities about me that have helped me cope Strategies I currently use to solve problems How I stay strong </vt:lpstr>
      <vt:lpstr>Aids and technology I use   </vt:lpstr>
      <vt:lpstr>My goals for the future Goals for improvement  How support workers can help me achieve this  </vt:lpstr>
      <vt:lpstr>My goals for the future Goals for improvement  How support workers can help me achieve this  </vt:lpstr>
      <vt:lpstr>Tips for supporting me What has worked well in the past? Things to avoid Things I really appreciate    </vt:lpstr>
      <vt:lpstr>My contacts and professionals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Kim H</dc:creator>
  <cp:lastModifiedBy>Kim H</cp:lastModifiedBy>
  <cp:revision>3</cp:revision>
  <dcterms:created xsi:type="dcterms:W3CDTF">2024-11-07T23:39:10Z</dcterms:created>
  <dcterms:modified xsi:type="dcterms:W3CDTF">2025-10-22T05:23:56Z</dcterms:modified>
</cp:coreProperties>
</file>