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/>
    <p:restoredTop sz="86458"/>
  </p:normalViewPr>
  <p:slideViewPr>
    <p:cSldViewPr snapToGrid="0" snapToObjects="1">
      <p:cViewPr varScale="1">
        <p:scale>
          <a:sx n="93" d="100"/>
          <a:sy n="93" d="100"/>
        </p:scale>
        <p:origin x="232" y="344"/>
      </p:cViewPr>
      <p:guideLst/>
    </p:cSldViewPr>
  </p:slideViewPr>
  <p:outlineViewPr>
    <p:cViewPr>
      <p:scale>
        <a:sx n="33" d="100"/>
        <a:sy n="33" d="100"/>
      </p:scale>
      <p:origin x="0" y="-1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Equip Ministries, Inc.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 Year End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8"/>
    </mc:Choice>
    <mc:Fallback>
      <p:transition spd="slow" advTm="62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</a:pPr>
            <a:r>
              <a:rPr lang="en-US" dirty="0" smtClean="0"/>
              <a:t>We drove 16,035 miles for Equip Projects.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</a:pPr>
            <a:r>
              <a:rPr lang="en-US" dirty="0" smtClean="0"/>
              <a:t>We did presentations in 24 schools in Alabama, Mississippi, and Georgia.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</a:pPr>
            <a:r>
              <a:rPr lang="en-US" dirty="0" smtClean="0"/>
              <a:t>We presented in front of an estimated 6350 middle and high school students.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</a:pPr>
            <a:r>
              <a:rPr lang="en-US" dirty="0" smtClean="0"/>
              <a:t>We experienced over 2795 making pledges of sobriety.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</a:pPr>
            <a:r>
              <a:rPr lang="en-US" dirty="0" smtClean="0"/>
              <a:t>We experienced over 260 students making recommitments to Christ!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</a:pPr>
            <a:r>
              <a:rPr lang="en-US" dirty="0" smtClean="0"/>
              <a:t>We experienced over 6 students making professions of Christ as Savior!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9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66"/>
    </mc:Choice>
    <mc:Fallback>
      <p:transition spd="slow" advTm="264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We were invited to speak at 10 conferences over the year.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estimated the number of attendees to be 1175 who heard our presentation!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experienced 125 pledges of sobriety!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experienced over 70 recommitments to Christ!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experienced over 30 professions of Christ as Savior!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1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02"/>
    </mc:Choice>
    <mc:Fallback>
      <p:transition spd="slow" advTm="191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We were asked to speak at 8 churches over the year.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estimate the number of people </a:t>
            </a:r>
            <a:r>
              <a:rPr lang="en-US" dirty="0" smtClean="0"/>
              <a:t>who </a:t>
            </a:r>
            <a:r>
              <a:rPr lang="en-US" dirty="0" smtClean="0"/>
              <a:t>heard </a:t>
            </a:r>
            <a:r>
              <a:rPr lang="en-US" dirty="0" smtClean="0"/>
              <a:t>our presentation to be 1450!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experienced 45 recommitments to Christ!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experienced 5 making professions of Christ as Savior!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1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86"/>
    </mc:Choice>
    <mc:Fallback>
      <p:transition spd="slow" advTm="1608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Game Supper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We were asked to speak at 3 Wild Game Suppers this year.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presented in front of over 325 people!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We experienced over 8 recommitments to Christ!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1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10"/>
    </mc:Choice>
    <mc:Fallback>
      <p:transition spd="slow" advTm="981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We were privileged to speak on 2 radio stations in 2017.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did one week of Substance Abuse Prevention messages to approximately 15,000 listeners.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spoke at one church that was on Radio with an audience of around 6,000!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7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59"/>
    </mc:Choice>
    <mc:Fallback>
      <p:transition spd="slow" advTm="1575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dirty="0" smtClean="0"/>
              <a:t>We witnessed our Facebook page grow monthly in 2017 with over 1150 people liking our page!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dirty="0" smtClean="0"/>
              <a:t>We have over 1200 followers who follow our page weekly!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dirty="0" smtClean="0"/>
              <a:t>We presented 46 video devotions to our followers who also shared the videos and we experienced a total impact of over 75,000 views!!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dirty="0" smtClean="0"/>
              <a:t>This figure averages out to be over 1650 views per Devotion Video!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75"/>
    </mc:Choice>
    <mc:Fallback>
      <p:transition spd="slow" advTm="2147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Shows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We were only in one show this year: The Deer Expo in Birmingham Alabama.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were visited by approximately 500 people who heard about our ministry. We resulted in one Wild Game Supper for 2018 from these contacts. Plus financial support of over $800!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We were </a:t>
            </a:r>
            <a:r>
              <a:rPr lang="en-US" smtClean="0"/>
              <a:t>most </a:t>
            </a:r>
            <a:r>
              <a:rPr lang="en-US" smtClean="0"/>
              <a:t>of all, </a:t>
            </a:r>
            <a:r>
              <a:rPr lang="en-US" dirty="0" smtClean="0"/>
              <a:t>privileged to hand out 250 Sportsman’s Bibles!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2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26"/>
    </mc:Choice>
    <mc:Fallback>
      <p:transition spd="slow" advTm="2322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Total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Total number of Estimated Sobriety Pledges:		    2,920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Total number of Estimated Recommitments:		       375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Total number of Estimated Professions of Faith:		   41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Total number of Bibles given away:						 250</a:t>
            </a:r>
          </a:p>
          <a:p>
            <a:pPr>
              <a:buFont typeface="Wingdings" charset="2"/>
              <a:buChar char="Ø"/>
            </a:pPr>
            <a:r>
              <a:rPr lang="en-US" smtClean="0"/>
              <a:t>Total </a:t>
            </a:r>
            <a:r>
              <a:rPr lang="en-US"/>
              <a:t>number of estimated Personal Impact:		</a:t>
            </a:r>
            <a:r>
              <a:rPr lang="en-US" smtClean="0"/>
              <a:t> 106,383</a:t>
            </a:r>
            <a:endParaRPr lang="en-US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8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71"/>
    </mc:Choice>
    <mc:Fallback>
      <p:transition spd="slow" advTm="2117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399</Words>
  <Application>Microsoft Macintosh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Garamond</vt:lpstr>
      <vt:lpstr>Wingdings</vt:lpstr>
      <vt:lpstr>Arial</vt:lpstr>
      <vt:lpstr>Organic</vt:lpstr>
      <vt:lpstr>Equip Ministries, Inc.</vt:lpstr>
      <vt:lpstr>School Projects</vt:lpstr>
      <vt:lpstr>Conference Projects</vt:lpstr>
      <vt:lpstr>Church Projects</vt:lpstr>
      <vt:lpstr>Wild Game Supper Projects</vt:lpstr>
      <vt:lpstr>Radio Projects</vt:lpstr>
      <vt:lpstr>Facebook Project</vt:lpstr>
      <vt:lpstr>Wildlife Shows Project</vt:lpstr>
      <vt:lpstr>2017 Total Numbers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 Ministries, Inc.</dc:title>
  <dc:creator>Matt Kelley</dc:creator>
  <cp:lastModifiedBy>Matt Kelley</cp:lastModifiedBy>
  <cp:revision>5</cp:revision>
  <dcterms:created xsi:type="dcterms:W3CDTF">2018-01-16T15:03:04Z</dcterms:created>
  <dcterms:modified xsi:type="dcterms:W3CDTF">2018-01-18T15:36:40Z</dcterms:modified>
</cp:coreProperties>
</file>