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59"/>
  </p:normalViewPr>
  <p:slideViewPr>
    <p:cSldViewPr snapToGrid="0">
      <p:cViewPr varScale="1">
        <p:scale>
          <a:sx n="90" d="100"/>
          <a:sy n="90" d="100"/>
        </p:scale>
        <p:origin x="232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32023-E30D-CB9A-2189-2DB59CC7C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4FDF2A-716B-CF14-5377-8312D3485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CE459-6600-F75D-607A-C29E9571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7421-62D6-2644-9F60-74A759DB2554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FE398-C4FD-BFE7-751A-5E172638C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D852D-6822-389C-FA1E-03E24718C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03D9-A730-6444-9781-951B3695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9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440B7-2280-C3EE-53DD-B3AEEB889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B83B61-F7C6-3667-964A-4319D04D6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53490-3F7F-B13A-B5DD-B653925CC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7421-62D6-2644-9F60-74A759DB2554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73583-9E9D-BF68-51ED-1431BB77C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56053-1E7E-655B-64FE-BE9F2E5AD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03D9-A730-6444-9781-951B3695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3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D3F451-C5E8-AFE4-FDC5-7042C8F64C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5B7326-CA3C-0DE5-9D2C-7143229C6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2250D-D41F-457C-B2AE-3967B51D6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7421-62D6-2644-9F60-74A759DB2554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61F89-245A-523D-75DF-3C84B8749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B48B9-128B-EA62-54EA-83A485331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03D9-A730-6444-9781-951B3695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5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0B27-AD34-780A-99C6-2D4DD9094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74D71-1B6E-A501-2C1C-68A7389A0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535EE-E378-9474-3594-AAAAA47EE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7421-62D6-2644-9F60-74A759DB2554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6F3C6-E133-FEC4-9738-DA7186416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8A70D-4D4A-FFDF-3B46-75ED1E10A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03D9-A730-6444-9781-951B3695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7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53D7B-26D4-F2E8-5F63-7969E5277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8CBDE-6C53-141A-77DC-ECEEF822A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4EE44-4263-B3AB-06F0-B3C2443D3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7421-62D6-2644-9F60-74A759DB2554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28E92-C6B0-3210-D589-FD7D0DB50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30435-8F1B-1FAF-C7F9-5132C4DF5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03D9-A730-6444-9781-951B3695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7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38BCF-89A4-F946-4E10-40A1AFFA5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85C67-7DE0-193E-5793-4D381CA189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19F1F2-54BF-849A-67B3-838844EAC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73D4E-EF7C-6B5A-B6FA-1268B1B37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7421-62D6-2644-9F60-74A759DB2554}" type="datetimeFigureOut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10346E-AD59-BDC4-EA81-E15F14EB6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901942-B9DE-988D-13CF-E58C343E4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03D9-A730-6444-9781-951B3695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7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07F4F-A733-DB25-5E6B-4DE6AB56C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55E3B-F699-247C-2331-BEBCC4BF4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CBD56-F9B8-0A1B-62AD-4B8B37A1A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4DB356-FF7C-11B8-2D0D-3C8B84860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1A3C84-2C9A-7136-08F7-62B52F8F30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DCE86F-B2DD-AD3F-E9CB-7FBDEE4B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7421-62D6-2644-9F60-74A759DB2554}" type="datetimeFigureOut">
              <a:rPr lang="en-US" smtClean="0"/>
              <a:t>2/24/25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ADD184-86B6-4328-7508-83B406228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DAEBD5-00C6-A965-DE3A-DCE45F1EB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03D9-A730-6444-9781-951B3695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60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3DC36-DA1F-47FD-E81B-9DE14F8DB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CF564-C32E-A792-5D87-48AC06DE7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7421-62D6-2644-9F60-74A759DB2554}" type="datetimeFigureOut">
              <a:rPr lang="en-US" smtClean="0"/>
              <a:t>2/24/25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6062C-940E-7015-307A-A4F37509B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A0D258-4797-7FE2-A75C-32637C268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03D9-A730-6444-9781-951B3695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1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46AB16-B417-0E3E-24E8-8E63FD39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7421-62D6-2644-9F60-74A759DB2554}" type="datetimeFigureOut">
              <a:rPr lang="en-US" smtClean="0"/>
              <a:t>2/24/25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130CDE-77B6-F36C-E622-BF28C8623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D2D4A3-3E5F-A6C7-40FD-AC800C46E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03D9-A730-6444-9781-951B3695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6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3DD66-B220-D18B-34B7-ECB07109B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D1E19-1E00-7D37-C549-6571863D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D777B7-FF21-A07B-8975-054E915D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063A8-1ED0-A09C-CFAB-E9A9C81F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7421-62D6-2644-9F60-74A759DB2554}" type="datetimeFigureOut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1B2D-A781-376A-1BD0-06240B8F3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F9221-7068-8C10-9DC1-01BDFD6A4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03D9-A730-6444-9781-951B3695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08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D080D-2BF8-9299-1298-1DFF777CC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2339E8-90D6-E75B-EF70-5F4E0F24F2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CABADB-D6AB-5C47-AAC0-7B749FA3C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2DF88-37DE-BE1A-1094-3304E9C04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7421-62D6-2644-9F60-74A759DB2554}" type="datetimeFigureOut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2FEDFF-B003-A97A-DBAB-D6269F68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764F22-9194-42E7-EF26-E1F07F8A9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03D9-A730-6444-9781-951B3695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6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56DA94-0F4D-ACE5-DF9A-F1334168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614FE-672B-19FA-66BD-5DA78F987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293EA-BC7C-5EC4-DE61-BEBE087D69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57421-62D6-2644-9F60-74A759DB2554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466E0-F47D-8277-9D27-E514D145C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1142B-86A6-795F-45A4-11F219764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E03D9-A730-6444-9781-951B3695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3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AE32A3-3048-3B1A-4083-7949C1AD3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454" y="1360481"/>
            <a:ext cx="4605340" cy="2387600"/>
          </a:xfrm>
        </p:spPr>
        <p:txBody>
          <a:bodyPr>
            <a:normAutofit/>
          </a:bodyPr>
          <a:lstStyle/>
          <a:p>
            <a:pPr algn="l"/>
            <a:r>
              <a:rPr lang="en-US" sz="5000">
                <a:solidFill>
                  <a:schemeClr val="bg1"/>
                </a:solidFill>
              </a:rPr>
              <a:t>Is It Time For Mindset Coaching?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DE683D-D53A-3A78-4B32-3FF5261EF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8454" y="3840156"/>
            <a:ext cx="4605340" cy="1655762"/>
          </a:xfrm>
        </p:spPr>
        <p:txBody>
          <a:bodyPr>
            <a:normAutofit/>
          </a:bodyPr>
          <a:lstStyle/>
          <a:p>
            <a:pPr algn="l"/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5" name="Picture 4" descr="A person running with text overlay&#10;&#10;Description automatically generated">
            <a:extLst>
              <a:ext uri="{FF2B5EF4-FFF2-40B4-BE49-F238E27FC236}">
                <a16:creationId xmlns:a16="http://schemas.microsoft.com/office/drawing/2014/main" id="{5B5C1C86-80C6-2058-3A8B-C1D47CFCAA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t="18957" r="1" b="5740"/>
          <a:stretch/>
        </p:blipFill>
        <p:spPr>
          <a:xfrm>
            <a:off x="7115177" y="115193"/>
            <a:ext cx="4950618" cy="6627614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65C03C-3F17-45DC-A1B9-35ACA4339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15176" y="115193"/>
            <a:ext cx="0" cy="662761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4A161CC-6DC5-4863-B213-94529D6E06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8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FB205C-DB19-C10D-41AE-E381AF403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Comparing Yourself To Others -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70AC7-0176-10FB-73C1-E7D4A08DD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>
                <a:solidFill>
                  <a:schemeClr val="bg1"/>
                </a:solidFill>
                <a:effectLst/>
              </a:rPr>
              <a:t>Do you measure your worth based on other people’s achievements?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You see a colleague get promoted and think, “I’ll never be as good as them.”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You compare your stats to a teammate’s and feel discouraged, even though you’re improving.</a:t>
            </a:r>
          </a:p>
          <a:p>
            <a:r>
              <a:rPr lang="en-US" sz="1700">
                <a:solidFill>
                  <a:schemeClr val="bg1"/>
                </a:solidFill>
                <a:effectLst/>
              </a:rPr>
              <a:t>Coaching helps you focus on your own progress and set personal benchmarks for success. You’ll learn to celebrate others’ achievements without diminishing your own.</a:t>
            </a:r>
          </a:p>
          <a:p>
            <a:endParaRPr lang="en-US" sz="170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F4C57F3C-F39A-51BF-E46E-7A43536545F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5453" y="595726"/>
            <a:ext cx="5666547" cy="566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035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05007C-CCF2-16F1-F87C-46E6428F6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You Struggle With Consistency -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BE11F-18B9-53B2-A569-6254BA2382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0" y="2288833"/>
            <a:ext cx="4800600" cy="371157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  <a:effectLst/>
              </a:rPr>
              <a:t>Do you lose motivation or quit when things get tough?</a:t>
            </a:r>
          </a:p>
          <a:p>
            <a:pPr lvl="1"/>
            <a:r>
              <a:rPr lang="en-US" sz="2000">
                <a:solidFill>
                  <a:schemeClr val="bg1"/>
                </a:solidFill>
                <a:effectLst/>
              </a:rPr>
              <a:t>You start a new marketing strategy with enthusiasm but abandon it when results don’t come immediately.</a:t>
            </a:r>
          </a:p>
          <a:p>
            <a:pPr lvl="1"/>
            <a:r>
              <a:rPr lang="en-US" sz="2000">
                <a:solidFill>
                  <a:schemeClr val="bg1"/>
                </a:solidFill>
                <a:effectLst/>
              </a:rPr>
              <a:t>You train hard during the off-season but lose discipline once the regular season starts.</a:t>
            </a:r>
          </a:p>
          <a:p>
            <a:r>
              <a:rPr lang="en-US" sz="2000">
                <a:solidFill>
                  <a:schemeClr val="bg1"/>
                </a:solidFill>
                <a:effectLst/>
              </a:rPr>
              <a:t>Mindset coaching builds resilience and discipline. You’ll develop habits and routines that keep you consistent, even when motivation fades.</a:t>
            </a:r>
          </a:p>
          <a:p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6" name="Content Placeholder 5" descr="A diagram of a line graph&#10;&#10;Description automatically generated with medium confidence">
            <a:extLst>
              <a:ext uri="{FF2B5EF4-FFF2-40B4-BE49-F238E27FC236}">
                <a16:creationId xmlns:a16="http://schemas.microsoft.com/office/drawing/2014/main" id="{9C011977-63DF-0B6B-9B37-ACA9D2D434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65711" y="-6"/>
            <a:ext cx="4526279" cy="6857999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7188D9B-1674-419B-A379-D1632A7EC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29053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374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A6C896-082B-3D9A-123C-CA350EA20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You Seek Validation From Others -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3D701-DA6E-11FF-0C7F-CF700C058E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>
                <a:solidFill>
                  <a:schemeClr val="bg1"/>
                </a:solidFill>
                <a:effectLst/>
              </a:rPr>
              <a:t>Do you rely on external praise to feel successful?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You feel only as good as the last compliment you received from your boss or clients.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You perform well only when the coach or crowd is cheering you on but lose confidence without recognition.</a:t>
            </a:r>
          </a:p>
          <a:p>
            <a:r>
              <a:rPr lang="en-US" sz="1700">
                <a:solidFill>
                  <a:schemeClr val="bg1"/>
                </a:solidFill>
                <a:effectLst/>
              </a:rPr>
              <a:t>Coaching helps you find internal motivation and self-assurance. You’ll learn to define success on your own terms and perform confidently regardless of external validation.</a:t>
            </a:r>
          </a:p>
          <a:p>
            <a:endParaRPr lang="en-US" sz="170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A6476C1-D22C-F897-2C59-9123A316FAB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1030" b="2150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09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9F032B-EE80-8035-70AB-64EA27B92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You Feel Like You’re Holding Yourself Back -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56538-A012-85A3-E7EA-990997442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  <a:effectLst/>
              </a:rPr>
              <a:t>Do you know you’re capable of more but can’t seem to unlock it?</a:t>
            </a:r>
          </a:p>
          <a:p>
            <a:pPr lvl="1"/>
            <a:r>
              <a:rPr lang="en-US" sz="2000">
                <a:solidFill>
                  <a:schemeClr val="bg1"/>
                </a:solidFill>
                <a:effectLst/>
              </a:rPr>
              <a:t>You have big ideas for growth but don’t take action because you’re unsure where to start.</a:t>
            </a:r>
          </a:p>
          <a:p>
            <a:pPr lvl="1"/>
            <a:r>
              <a:rPr lang="en-US" sz="2000">
                <a:solidFill>
                  <a:schemeClr val="bg1"/>
                </a:solidFill>
                <a:effectLst/>
              </a:rPr>
              <a:t>You have the skills to be a leader on your team but hesitate to step up, fearing failure or judgment.</a:t>
            </a:r>
          </a:p>
          <a:p>
            <a:r>
              <a:rPr lang="en-US" sz="2000">
                <a:solidFill>
                  <a:schemeClr val="bg1"/>
                </a:solidFill>
                <a:effectLst/>
              </a:rPr>
              <a:t>Mindset coaching helps you identify mental blocks and overcome them. You’ll build clarity, confidence, and a plan to reach your full potential.</a:t>
            </a:r>
          </a:p>
          <a:p>
            <a:endParaRPr lang="en-US" sz="200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doorway with a gym equipment&#10;&#10;Description automatically generated">
            <a:extLst>
              <a:ext uri="{FF2B5EF4-FFF2-40B4-BE49-F238E27FC236}">
                <a16:creationId xmlns:a16="http://schemas.microsoft.com/office/drawing/2014/main" id="{BCC50AC5-8D20-E851-0EFD-3EEDF9E1BDC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19215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297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B02CBC-C882-7AD2-DE06-AE1AC1B6C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Struggle With Self Doubt -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0D394-94D7-D51F-EA29-B46DAF4195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>
                <a:solidFill>
                  <a:schemeClr val="bg1"/>
                </a:solidFill>
                <a:effectLst/>
              </a:rPr>
              <a:t>Do you second-guess your abilities or question if you’re good enough?</a:t>
            </a:r>
          </a:p>
          <a:p>
            <a:r>
              <a:rPr lang="en-US" sz="1700">
                <a:solidFill>
                  <a:schemeClr val="bg1"/>
                </a:solidFill>
                <a:effectLst/>
              </a:rPr>
              <a:t>You hesitate to pitch your idea in a meeting, fearing others will think it’s not good enough.</a:t>
            </a:r>
          </a:p>
          <a:p>
            <a:r>
              <a:rPr lang="en-US" sz="1700">
                <a:solidFill>
                  <a:schemeClr val="bg1"/>
                </a:solidFill>
                <a:effectLst/>
              </a:rPr>
              <a:t>You feel nervous before a big game, doubting whether you belong on the starting lineup.</a:t>
            </a:r>
          </a:p>
          <a:p>
            <a:r>
              <a:rPr lang="en-US" sz="1700">
                <a:solidFill>
                  <a:schemeClr val="bg1"/>
                </a:solidFill>
                <a:effectLst/>
              </a:rPr>
              <a:t>Mindset coaching helps you build confidence by focusing on your strengths and past successes. </a:t>
            </a:r>
          </a:p>
          <a:p>
            <a:r>
              <a:rPr lang="en-US" sz="1700">
                <a:solidFill>
                  <a:schemeClr val="bg1"/>
                </a:solidFill>
                <a:effectLst/>
              </a:rPr>
              <a:t>You’ll develop tools to face challenges with belief in your abilities.</a:t>
            </a:r>
          </a:p>
          <a:p>
            <a:endParaRPr lang="en-US" sz="170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person on a rope in a boxing ring&#10;&#10;Description automatically generated">
            <a:extLst>
              <a:ext uri="{FF2B5EF4-FFF2-40B4-BE49-F238E27FC236}">
                <a16:creationId xmlns:a16="http://schemas.microsoft.com/office/drawing/2014/main" id="{E6C63A83-4526-A012-210F-716ADC6685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9824" r="1" b="12418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49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271555-CC14-B1B8-A20E-D4F55C7AC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Have Difficulty Handling Criticism -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49794-7C45-3304-BD97-7EADF0315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>
                <a:solidFill>
                  <a:schemeClr val="bg1"/>
                </a:solidFill>
                <a:effectLst/>
              </a:rPr>
              <a:t>Do you get defensive or discouraged when receiving feedback? 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Your manager critiques your presentation, and you dwell on their comments, questioning your entire approach. </a:t>
            </a:r>
            <a:endParaRPr lang="en-US" sz="1700">
              <a:solidFill>
                <a:schemeClr val="bg1"/>
              </a:solidFill>
            </a:endParaRP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Your coach points out areas for improvement, and instead of working on them, you feel like giving up.</a:t>
            </a:r>
          </a:p>
          <a:p>
            <a:r>
              <a:rPr lang="en-US" sz="1700">
                <a:solidFill>
                  <a:schemeClr val="bg1"/>
                </a:solidFill>
                <a:effectLst/>
              </a:rPr>
              <a:t>Mindset coaching reframes criticism as a chance to grow. You’ll learn to separate your personal worth from feedback and use it constructively to improve.</a:t>
            </a:r>
          </a:p>
          <a:p>
            <a:endParaRPr lang="en-US" sz="1700">
              <a:solidFill>
                <a:schemeClr val="bg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Content Placeholder 9" descr="A group of people sitting around a table&#10;&#10;Description automatically generated">
            <a:extLst>
              <a:ext uri="{FF2B5EF4-FFF2-40B4-BE49-F238E27FC236}">
                <a16:creationId xmlns:a16="http://schemas.microsoft.com/office/drawing/2014/main" id="{77790704-8374-31D9-8313-505BC7AA4F1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5453" y="0"/>
            <a:ext cx="5486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13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8CC051-9CFB-853B-115D-794EFEA0A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Fear Holds You Back -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0000-E00C-A02F-C1D8-CF778D3D1E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900">
                <a:solidFill>
                  <a:schemeClr val="bg1"/>
                </a:solidFill>
                <a:effectLst/>
              </a:rPr>
              <a:t>Are you afraid of taking risks or stepping out of your comfort zone?</a:t>
            </a:r>
          </a:p>
          <a:p>
            <a:pPr lvl="1"/>
            <a:r>
              <a:rPr lang="en-US" sz="1900">
                <a:solidFill>
                  <a:schemeClr val="bg1"/>
                </a:solidFill>
                <a:effectLst/>
              </a:rPr>
              <a:t>You avoid launching a new product because you fear it might fail.</a:t>
            </a:r>
          </a:p>
          <a:p>
            <a:pPr lvl="1"/>
            <a:r>
              <a:rPr lang="en-US" sz="1900">
                <a:solidFill>
                  <a:schemeClr val="bg1"/>
                </a:solidFill>
                <a:effectLst/>
              </a:rPr>
              <a:t>You don’t take the game-winning shot because you’re afraid of missing.</a:t>
            </a:r>
          </a:p>
          <a:p>
            <a:r>
              <a:rPr lang="en-US" sz="1900">
                <a:solidFill>
                  <a:schemeClr val="bg1"/>
                </a:solidFill>
                <a:effectLst/>
              </a:rPr>
              <a:t>Coaching helps you manage fear by focusing on preparation and viewing failure as a learning opportunity. </a:t>
            </a:r>
          </a:p>
          <a:p>
            <a:r>
              <a:rPr lang="en-US" sz="1900">
                <a:solidFill>
                  <a:schemeClr val="bg1"/>
                </a:solidFill>
                <a:effectLst/>
              </a:rPr>
              <a:t>You’ll gain the confidence to act boldly, even in high-pressure situations.</a:t>
            </a:r>
          </a:p>
          <a:p>
            <a:endParaRPr lang="en-US" sz="190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person doing a gymnastics&#10;&#10;Description automatically generated">
            <a:extLst>
              <a:ext uri="{FF2B5EF4-FFF2-40B4-BE49-F238E27FC236}">
                <a16:creationId xmlns:a16="http://schemas.microsoft.com/office/drawing/2014/main" id="{471CB471-C1C8-7818-4318-26E55EC34A7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5453" y="0"/>
            <a:ext cx="457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133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09A7FC-1683-96A4-D4E4-93CBBE802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Feeling Stuck In Your Comfort Zone -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E5D1B-31EF-24F8-717E-0EF9CCBD35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  <a:effectLst/>
              </a:rPr>
              <a:t>Do you avoid new challenges that could push you to grow?</a:t>
            </a:r>
          </a:p>
          <a:p>
            <a:pPr lvl="1"/>
            <a:r>
              <a:rPr lang="en-US" sz="2000">
                <a:solidFill>
                  <a:schemeClr val="bg1"/>
                </a:solidFill>
                <a:effectLst/>
              </a:rPr>
              <a:t>You stick to the same strategies year after year, even though you know the market is evolving</a:t>
            </a:r>
          </a:p>
          <a:p>
            <a:pPr lvl="1"/>
            <a:r>
              <a:rPr lang="en-US" sz="2000">
                <a:solidFill>
                  <a:schemeClr val="bg1"/>
                </a:solidFill>
                <a:effectLst/>
              </a:rPr>
              <a:t>You avoid trying a new position or skill because you’re comfortable playing your usual role</a:t>
            </a:r>
          </a:p>
          <a:p>
            <a:r>
              <a:rPr lang="en-US" sz="2000">
                <a:solidFill>
                  <a:schemeClr val="bg1"/>
                </a:solidFill>
                <a:effectLst/>
              </a:rPr>
              <a:t>Mindset coaching challenges you to step outside your comfort zone. You’ll learn to embrace growth by viewing discomfort as a sign of progress</a:t>
            </a:r>
          </a:p>
          <a:p>
            <a:endParaRPr lang="en-US" sz="200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neon sign in a window&#10;&#10;Description automatically generated">
            <a:extLst>
              <a:ext uri="{FF2B5EF4-FFF2-40B4-BE49-F238E27FC236}">
                <a16:creationId xmlns:a16="http://schemas.microsoft.com/office/drawing/2014/main" id="{08BF93B1-68D2-F22C-C2D9-0806188F458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8626" r="-2" b="-2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324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E57F39-3163-739E-DBAF-6F63A7250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Stress Is Overwhelming -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135ED-5D18-6D1F-07E0-4665AA6FF8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>
                <a:solidFill>
                  <a:schemeClr val="bg1"/>
                </a:solidFill>
                <a:effectLst/>
              </a:rPr>
              <a:t>Do you shut down or feel paralyzed under pressure?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Tight deadlines and high-stakes meetings leave you feeling anxious and unable to perform at your best.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The pressure of a championship game causes you to freeze and make uncharacteristic mistakes</a:t>
            </a:r>
          </a:p>
          <a:p>
            <a:r>
              <a:rPr lang="en-US" sz="1700">
                <a:solidFill>
                  <a:schemeClr val="bg1"/>
                </a:solidFill>
                <a:effectLst/>
              </a:rPr>
              <a:t>Mindset coaching equips you with strategies to manage stress and perform under pressure. You’ll learn to stay calm, focused, and effective, even in the most intense situations.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person surrounded by many hands&#10;&#10;Description automatically generated">
            <a:extLst>
              <a:ext uri="{FF2B5EF4-FFF2-40B4-BE49-F238E27FC236}">
                <a16:creationId xmlns:a16="http://schemas.microsoft.com/office/drawing/2014/main" id="{8CBE31C2-19AC-94F1-DD70-C28E23F509B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b="19215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586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group of football players in a circle&#10;&#10;Description automatically generated">
            <a:extLst>
              <a:ext uri="{FF2B5EF4-FFF2-40B4-BE49-F238E27FC236}">
                <a16:creationId xmlns:a16="http://schemas.microsoft.com/office/drawing/2014/main" id="{52C04CF3-8DF1-ABC6-A53D-88CBD9E058E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26868" r="9090" b="19197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5000">
                <a:schemeClr val="tx1">
                  <a:alpha val="78000"/>
                </a:schemeClr>
              </a:gs>
              <a:gs pos="19000">
                <a:schemeClr val="tx1">
                  <a:alpha val="38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7E56B0-9701-597B-248E-9F440A10B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You Dwell on Mistakes -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chemeClr val="tx1"/>
          </a:solidFill>
          <a:ln w="31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78FF8-194D-984E-C359-6F7DA7EAF0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094" y="2718054"/>
            <a:ext cx="3438906" cy="32072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400">
                <a:solidFill>
                  <a:schemeClr val="bg1"/>
                </a:solidFill>
                <a:effectLst/>
              </a:rPr>
              <a:t>Do you replay failures in your mind, unable to move forward?</a:t>
            </a:r>
          </a:p>
          <a:p>
            <a:pPr lvl="1"/>
            <a:r>
              <a:rPr lang="en-US" sz="1400">
                <a:solidFill>
                  <a:schemeClr val="bg1"/>
                </a:solidFill>
                <a:effectLst/>
              </a:rPr>
              <a:t>A failed project keeps you from taking on new responsibilities, fearing you’ll mess up again.</a:t>
            </a:r>
          </a:p>
          <a:p>
            <a:pPr lvl="1"/>
            <a:r>
              <a:rPr lang="en-US" sz="1400">
                <a:solidFill>
                  <a:schemeClr val="bg1"/>
                </a:solidFill>
                <a:effectLst/>
              </a:rPr>
              <a:t>Missing a critical shot or making a key mistake haunts you, affecting your performance in future games.</a:t>
            </a:r>
          </a:p>
          <a:p>
            <a:r>
              <a:rPr lang="en-US" sz="1400">
                <a:solidFill>
                  <a:schemeClr val="bg1"/>
                </a:solidFill>
                <a:effectLst/>
              </a:rPr>
              <a:t>Mindset coaching helps you extract lessons from mistakes and move on. You’ll learn to view failures as stepping stones rather than obstacles</a:t>
            </a:r>
          </a:p>
          <a:p>
            <a:endParaRPr 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48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75E386-A33D-FE36-5F61-32285BD01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500">
                <a:solidFill>
                  <a:schemeClr val="bg1"/>
                </a:solidFill>
              </a:rPr>
              <a:t>You Procrastinate/ Struggle with Indecision -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33DA0-EC43-7AD9-76A7-EF997A2FDB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>
                <a:solidFill>
                  <a:schemeClr val="bg1"/>
                </a:solidFill>
                <a:effectLst/>
              </a:rPr>
              <a:t>Do you delay action because you fear making the wrong choice? </a:t>
            </a:r>
            <a:endParaRPr lang="en-US" sz="1700">
              <a:solidFill>
                <a:schemeClr val="bg1"/>
              </a:solidFill>
            </a:endParaRP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You spend weeks overanalyzing a decision, missing opportunities because you’re afraid of committin</a:t>
            </a:r>
            <a:r>
              <a:rPr lang="en-US" sz="1700">
                <a:solidFill>
                  <a:schemeClr val="bg1"/>
                </a:solidFill>
              </a:rPr>
              <a:t>g 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You hesitate on the field, missing chances to capitalize on openings because you’re unsure of your next move.</a:t>
            </a:r>
          </a:p>
          <a:p>
            <a:r>
              <a:rPr lang="en-US" sz="1700">
                <a:solidFill>
                  <a:schemeClr val="bg1"/>
                </a:solidFill>
                <a:effectLst/>
              </a:rPr>
              <a:t>Coaching helps you trust your instincts and act decisively. You’ll develop clarity and confidence in your decision-making process</a:t>
            </a:r>
          </a:p>
          <a:p>
            <a:endParaRPr lang="en-US" sz="1700">
              <a:solidFill>
                <a:schemeClr val="bg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Content Placeholder 9" descr="A large white tower with black text&#10;&#10;Description automatically generated">
            <a:extLst>
              <a:ext uri="{FF2B5EF4-FFF2-40B4-BE49-F238E27FC236}">
                <a16:creationId xmlns:a16="http://schemas.microsoft.com/office/drawing/2014/main" id="{0DAC8DDD-42CF-7631-7EC4-A7DF0F8D936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1061" r="1" b="1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865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5633CE-51C4-D7D5-2590-6B2B3AF7B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Negative Self Talk Is A Habit -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0EE11-0023-96DA-11F4-D5380FB38B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900">
                <a:solidFill>
                  <a:schemeClr val="bg1"/>
                </a:solidFill>
                <a:effectLst/>
              </a:rPr>
              <a:t>Is your inner dialogue dominated by self-criticism?</a:t>
            </a:r>
          </a:p>
          <a:p>
            <a:pPr lvl="1"/>
            <a:r>
              <a:rPr lang="en-US" sz="1900">
                <a:solidFill>
                  <a:schemeClr val="bg1"/>
                </a:solidFill>
                <a:effectLst/>
              </a:rPr>
              <a:t>You tell yourself, “I’ll never be as successful as my competitors,” or “I’m not smart enough to lead this team.”</a:t>
            </a:r>
          </a:p>
          <a:p>
            <a:pPr lvl="1"/>
            <a:r>
              <a:rPr lang="en-US" sz="1900">
                <a:solidFill>
                  <a:schemeClr val="bg1"/>
                </a:solidFill>
                <a:effectLst/>
              </a:rPr>
              <a:t>You think, “I always mess up when the game is on the line,” or “I’m not fast enough to compete with them.”</a:t>
            </a:r>
          </a:p>
          <a:p>
            <a:r>
              <a:rPr lang="en-US" sz="1900">
                <a:solidFill>
                  <a:schemeClr val="bg1"/>
                </a:solidFill>
                <a:effectLst/>
              </a:rPr>
              <a:t>Mindset coaching helps you recognize and replace negative self-talk with positive, empowering beliefs that improve confidence and performance</a:t>
            </a:r>
          </a:p>
          <a:p>
            <a:endParaRPr lang="en-US" sz="1900">
              <a:solidFill>
                <a:schemeClr val="bg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Content Placeholder 9" descr="A chess piece in front of a mirror&#10;&#10;Description automatically generated">
            <a:extLst>
              <a:ext uri="{FF2B5EF4-FFF2-40B4-BE49-F238E27FC236}">
                <a16:creationId xmlns:a16="http://schemas.microsoft.com/office/drawing/2014/main" id="{F98543F3-B9A0-8DA5-67AC-148764A47CD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31922" r="1" b="1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28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941</Words>
  <Application>Microsoft Macintosh PowerPoint</Application>
  <PresentationFormat>Widescreen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Is It Time For Mindset Coaching?</vt:lpstr>
      <vt:lpstr>Struggle With Self Doubt -</vt:lpstr>
      <vt:lpstr>Have Difficulty Handling Criticism - </vt:lpstr>
      <vt:lpstr>Fear Holds You Back - </vt:lpstr>
      <vt:lpstr>Feeling Stuck In Your Comfort Zone - </vt:lpstr>
      <vt:lpstr>Stress Is Overwhelming - </vt:lpstr>
      <vt:lpstr>You Dwell on Mistakes - </vt:lpstr>
      <vt:lpstr>You Procrastinate/ Struggle with Indecision - </vt:lpstr>
      <vt:lpstr>Negative Self Talk Is A Habit - </vt:lpstr>
      <vt:lpstr>Comparing Yourself To Others - </vt:lpstr>
      <vt:lpstr>You Struggle With Consistency - </vt:lpstr>
      <vt:lpstr>You Seek Validation From Others - </vt:lpstr>
      <vt:lpstr>You Feel Like You’re Holding Yourself Back -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It Time For Mindset Coaching?</dc:title>
  <dc:creator>Microsoft Office User</dc:creator>
  <cp:lastModifiedBy>Microsoft Office User</cp:lastModifiedBy>
  <cp:revision>1</cp:revision>
  <dcterms:created xsi:type="dcterms:W3CDTF">2025-02-24T17:42:08Z</dcterms:created>
  <dcterms:modified xsi:type="dcterms:W3CDTF">2025-02-24T22:23:24Z</dcterms:modified>
</cp:coreProperties>
</file>