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80368"/>
  </p:normalViewPr>
  <p:slideViewPr>
    <p:cSldViewPr snapToGrid="0">
      <p:cViewPr varScale="1">
        <p:scale>
          <a:sx n="89" d="100"/>
          <a:sy n="89" d="100"/>
        </p:scale>
        <p:origin x="23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AD9E24-7DF6-4769-BF8C-F7C71AED4CB9}" type="doc">
      <dgm:prSet loTypeId="urn:microsoft.com/office/officeart/2005/8/layout/vProcess5" loCatId="process" qsTypeId="urn:microsoft.com/office/officeart/2005/8/quickstyle/simple1" qsCatId="simple" csTypeId="urn:microsoft.com/office/officeart/2005/8/colors/accent2_2" csCatId="accent2"/>
      <dgm:spPr/>
      <dgm:t>
        <a:bodyPr/>
        <a:lstStyle/>
        <a:p>
          <a:endParaRPr lang="en-US"/>
        </a:p>
      </dgm:t>
    </dgm:pt>
    <dgm:pt modelId="{19BBD123-6502-4F43-9E70-7D08F6B0E7CF}">
      <dgm:prSet/>
      <dgm:spPr/>
      <dgm:t>
        <a:bodyPr/>
        <a:lstStyle/>
        <a:p>
          <a:r>
            <a:rPr lang="en-US"/>
            <a:t>Effective delegation enables you to focus on high-impact priorities and empower others to grow &amp; take ownership</a:t>
          </a:r>
        </a:p>
      </dgm:t>
    </dgm:pt>
    <dgm:pt modelId="{B74FFF17-D3F3-48D9-B8A5-C1B178DD548B}" type="parTrans" cxnId="{C290542E-C867-4729-969F-A9EE9681A7CD}">
      <dgm:prSet/>
      <dgm:spPr/>
      <dgm:t>
        <a:bodyPr/>
        <a:lstStyle/>
        <a:p>
          <a:endParaRPr lang="en-US"/>
        </a:p>
      </dgm:t>
    </dgm:pt>
    <dgm:pt modelId="{ABAED8FD-FA36-4526-96BF-98C462CCA478}" type="sibTrans" cxnId="{C290542E-C867-4729-969F-A9EE9681A7CD}">
      <dgm:prSet/>
      <dgm:spPr/>
      <dgm:t>
        <a:bodyPr/>
        <a:lstStyle/>
        <a:p>
          <a:endParaRPr lang="en-US"/>
        </a:p>
      </dgm:t>
    </dgm:pt>
    <dgm:pt modelId="{5182C899-B11E-4EB1-951D-C8BE537D2561}">
      <dgm:prSet/>
      <dgm:spPr/>
      <dgm:t>
        <a:bodyPr/>
        <a:lstStyle/>
        <a:p>
          <a:r>
            <a:rPr lang="en-US"/>
            <a:t>Provides clarity, builds trust, and maintains oversight without micromanaging</a:t>
          </a:r>
        </a:p>
      </dgm:t>
    </dgm:pt>
    <dgm:pt modelId="{0A16CA7A-E28A-4607-9930-A93FAE240F01}" type="parTrans" cxnId="{D9C4E019-557A-40DF-B142-FD31A4F31EAA}">
      <dgm:prSet/>
      <dgm:spPr/>
      <dgm:t>
        <a:bodyPr/>
        <a:lstStyle/>
        <a:p>
          <a:endParaRPr lang="en-US"/>
        </a:p>
      </dgm:t>
    </dgm:pt>
    <dgm:pt modelId="{0D6893D9-BAA5-4258-9469-82A9324562BA}" type="sibTrans" cxnId="{D9C4E019-557A-40DF-B142-FD31A4F31EAA}">
      <dgm:prSet/>
      <dgm:spPr/>
      <dgm:t>
        <a:bodyPr/>
        <a:lstStyle/>
        <a:p>
          <a:endParaRPr lang="en-US"/>
        </a:p>
      </dgm:t>
    </dgm:pt>
    <dgm:pt modelId="{91921FA9-FEF6-43CC-9B0D-27D0D8312540}">
      <dgm:prSet/>
      <dgm:spPr/>
      <dgm:t>
        <a:bodyPr/>
        <a:lstStyle/>
        <a:p>
          <a:r>
            <a:rPr lang="en-US"/>
            <a:t>powerful tool for achieving organizational and personal success</a:t>
          </a:r>
        </a:p>
      </dgm:t>
    </dgm:pt>
    <dgm:pt modelId="{7A33ADA3-9A5E-4D5C-9579-AA181364CD79}" type="parTrans" cxnId="{F4075231-0790-4FF5-A497-E440331FEA9B}">
      <dgm:prSet/>
      <dgm:spPr/>
      <dgm:t>
        <a:bodyPr/>
        <a:lstStyle/>
        <a:p>
          <a:endParaRPr lang="en-US"/>
        </a:p>
      </dgm:t>
    </dgm:pt>
    <dgm:pt modelId="{EF7D6BB5-A488-49AB-8391-2CBB21CD44F5}" type="sibTrans" cxnId="{F4075231-0790-4FF5-A497-E440331FEA9B}">
      <dgm:prSet/>
      <dgm:spPr/>
      <dgm:t>
        <a:bodyPr/>
        <a:lstStyle/>
        <a:p>
          <a:endParaRPr lang="en-US"/>
        </a:p>
      </dgm:t>
    </dgm:pt>
    <dgm:pt modelId="{9C698698-9032-4CEB-8554-3829B3D1B13A}">
      <dgm:prSet/>
      <dgm:spPr/>
      <dgm:t>
        <a:bodyPr/>
        <a:lstStyle/>
        <a:p>
          <a:r>
            <a:rPr lang="en-US"/>
            <a:t>Focus on strengths, ensures tasks are completed efficiently, and develops the capabilities of their team</a:t>
          </a:r>
        </a:p>
      </dgm:t>
    </dgm:pt>
    <dgm:pt modelId="{A12EE081-855C-47EA-B382-A86997094EBC}" type="parTrans" cxnId="{61BAE1EA-CE61-407A-9A1E-B592482F75E5}">
      <dgm:prSet/>
      <dgm:spPr/>
      <dgm:t>
        <a:bodyPr/>
        <a:lstStyle/>
        <a:p>
          <a:endParaRPr lang="en-US"/>
        </a:p>
      </dgm:t>
    </dgm:pt>
    <dgm:pt modelId="{9E530EB2-0C81-4E48-91DA-65F35B918790}" type="sibTrans" cxnId="{61BAE1EA-CE61-407A-9A1E-B592482F75E5}">
      <dgm:prSet/>
      <dgm:spPr/>
      <dgm:t>
        <a:bodyPr/>
        <a:lstStyle/>
        <a:p>
          <a:endParaRPr lang="en-US"/>
        </a:p>
      </dgm:t>
    </dgm:pt>
    <dgm:pt modelId="{4FD80166-7263-4446-BD35-DEC4F77B555D}" type="pres">
      <dgm:prSet presAssocID="{FAAD9E24-7DF6-4769-BF8C-F7C71AED4CB9}" presName="outerComposite" presStyleCnt="0">
        <dgm:presLayoutVars>
          <dgm:chMax val="5"/>
          <dgm:dir/>
          <dgm:resizeHandles val="exact"/>
        </dgm:presLayoutVars>
      </dgm:prSet>
      <dgm:spPr/>
    </dgm:pt>
    <dgm:pt modelId="{07493AA1-556A-5C43-8E35-3B8F3977722A}" type="pres">
      <dgm:prSet presAssocID="{FAAD9E24-7DF6-4769-BF8C-F7C71AED4CB9}" presName="dummyMaxCanvas" presStyleCnt="0">
        <dgm:presLayoutVars/>
      </dgm:prSet>
      <dgm:spPr/>
    </dgm:pt>
    <dgm:pt modelId="{3377D50B-E038-F145-9DA1-65ECB58FB5CA}" type="pres">
      <dgm:prSet presAssocID="{FAAD9E24-7DF6-4769-BF8C-F7C71AED4CB9}" presName="FourNodes_1" presStyleLbl="node1" presStyleIdx="0" presStyleCnt="4">
        <dgm:presLayoutVars>
          <dgm:bulletEnabled val="1"/>
        </dgm:presLayoutVars>
      </dgm:prSet>
      <dgm:spPr/>
    </dgm:pt>
    <dgm:pt modelId="{CB2486B1-FC67-1D4D-8172-A8E158AD2FF2}" type="pres">
      <dgm:prSet presAssocID="{FAAD9E24-7DF6-4769-BF8C-F7C71AED4CB9}" presName="FourNodes_2" presStyleLbl="node1" presStyleIdx="1" presStyleCnt="4">
        <dgm:presLayoutVars>
          <dgm:bulletEnabled val="1"/>
        </dgm:presLayoutVars>
      </dgm:prSet>
      <dgm:spPr/>
    </dgm:pt>
    <dgm:pt modelId="{AFFD33F1-B197-6A48-834D-A6C29AABDFA6}" type="pres">
      <dgm:prSet presAssocID="{FAAD9E24-7DF6-4769-BF8C-F7C71AED4CB9}" presName="FourNodes_3" presStyleLbl="node1" presStyleIdx="2" presStyleCnt="4">
        <dgm:presLayoutVars>
          <dgm:bulletEnabled val="1"/>
        </dgm:presLayoutVars>
      </dgm:prSet>
      <dgm:spPr/>
    </dgm:pt>
    <dgm:pt modelId="{33E470DB-B8BB-6143-A605-2141ACD3E3BF}" type="pres">
      <dgm:prSet presAssocID="{FAAD9E24-7DF6-4769-BF8C-F7C71AED4CB9}" presName="FourNodes_4" presStyleLbl="node1" presStyleIdx="3" presStyleCnt="4">
        <dgm:presLayoutVars>
          <dgm:bulletEnabled val="1"/>
        </dgm:presLayoutVars>
      </dgm:prSet>
      <dgm:spPr/>
    </dgm:pt>
    <dgm:pt modelId="{4C5F1C7E-B5C7-9140-B6E6-4A5AE6DE1FD0}" type="pres">
      <dgm:prSet presAssocID="{FAAD9E24-7DF6-4769-BF8C-F7C71AED4CB9}" presName="FourConn_1-2" presStyleLbl="fgAccFollowNode1" presStyleIdx="0" presStyleCnt="3">
        <dgm:presLayoutVars>
          <dgm:bulletEnabled val="1"/>
        </dgm:presLayoutVars>
      </dgm:prSet>
      <dgm:spPr/>
    </dgm:pt>
    <dgm:pt modelId="{37B85153-846D-9642-A472-A66428BBF62F}" type="pres">
      <dgm:prSet presAssocID="{FAAD9E24-7DF6-4769-BF8C-F7C71AED4CB9}" presName="FourConn_2-3" presStyleLbl="fgAccFollowNode1" presStyleIdx="1" presStyleCnt="3">
        <dgm:presLayoutVars>
          <dgm:bulletEnabled val="1"/>
        </dgm:presLayoutVars>
      </dgm:prSet>
      <dgm:spPr/>
    </dgm:pt>
    <dgm:pt modelId="{0CE51BF5-7A75-6C47-93D6-DF67F9F43FD2}" type="pres">
      <dgm:prSet presAssocID="{FAAD9E24-7DF6-4769-BF8C-F7C71AED4CB9}" presName="FourConn_3-4" presStyleLbl="fgAccFollowNode1" presStyleIdx="2" presStyleCnt="3">
        <dgm:presLayoutVars>
          <dgm:bulletEnabled val="1"/>
        </dgm:presLayoutVars>
      </dgm:prSet>
      <dgm:spPr/>
    </dgm:pt>
    <dgm:pt modelId="{0D4B19B2-1D4D-2742-884B-BB5444D6A04A}" type="pres">
      <dgm:prSet presAssocID="{FAAD9E24-7DF6-4769-BF8C-F7C71AED4CB9}" presName="FourNodes_1_text" presStyleLbl="node1" presStyleIdx="3" presStyleCnt="4">
        <dgm:presLayoutVars>
          <dgm:bulletEnabled val="1"/>
        </dgm:presLayoutVars>
      </dgm:prSet>
      <dgm:spPr/>
    </dgm:pt>
    <dgm:pt modelId="{EFF3DAF9-1EDC-DB47-B922-9495EAD0F1E1}" type="pres">
      <dgm:prSet presAssocID="{FAAD9E24-7DF6-4769-BF8C-F7C71AED4CB9}" presName="FourNodes_2_text" presStyleLbl="node1" presStyleIdx="3" presStyleCnt="4">
        <dgm:presLayoutVars>
          <dgm:bulletEnabled val="1"/>
        </dgm:presLayoutVars>
      </dgm:prSet>
      <dgm:spPr/>
    </dgm:pt>
    <dgm:pt modelId="{4D38C167-8848-2E4D-99A7-1FFA1168BB57}" type="pres">
      <dgm:prSet presAssocID="{FAAD9E24-7DF6-4769-BF8C-F7C71AED4CB9}" presName="FourNodes_3_text" presStyleLbl="node1" presStyleIdx="3" presStyleCnt="4">
        <dgm:presLayoutVars>
          <dgm:bulletEnabled val="1"/>
        </dgm:presLayoutVars>
      </dgm:prSet>
      <dgm:spPr/>
    </dgm:pt>
    <dgm:pt modelId="{A7A5CC4B-7AD5-F643-89FB-61568329BDB3}" type="pres">
      <dgm:prSet presAssocID="{FAAD9E24-7DF6-4769-BF8C-F7C71AED4CB9}" presName="FourNodes_4_text" presStyleLbl="node1" presStyleIdx="3" presStyleCnt="4">
        <dgm:presLayoutVars>
          <dgm:bulletEnabled val="1"/>
        </dgm:presLayoutVars>
      </dgm:prSet>
      <dgm:spPr/>
    </dgm:pt>
  </dgm:ptLst>
  <dgm:cxnLst>
    <dgm:cxn modelId="{7447EA18-A8CF-4245-AD71-A4AA4295376F}" type="presOf" srcId="{5182C899-B11E-4EB1-951D-C8BE537D2561}" destId="{EFF3DAF9-1EDC-DB47-B922-9495EAD0F1E1}" srcOrd="1" destOrd="0" presId="urn:microsoft.com/office/officeart/2005/8/layout/vProcess5"/>
    <dgm:cxn modelId="{D9C4E019-557A-40DF-B142-FD31A4F31EAA}" srcId="{FAAD9E24-7DF6-4769-BF8C-F7C71AED4CB9}" destId="{5182C899-B11E-4EB1-951D-C8BE537D2561}" srcOrd="1" destOrd="0" parTransId="{0A16CA7A-E28A-4607-9930-A93FAE240F01}" sibTransId="{0D6893D9-BAA5-4258-9469-82A9324562BA}"/>
    <dgm:cxn modelId="{4A24E122-87F0-8F4E-92AF-E7E814C352C7}" type="presOf" srcId="{9C698698-9032-4CEB-8554-3829B3D1B13A}" destId="{33E470DB-B8BB-6143-A605-2141ACD3E3BF}" srcOrd="0" destOrd="0" presId="urn:microsoft.com/office/officeart/2005/8/layout/vProcess5"/>
    <dgm:cxn modelId="{9D002725-F1C1-D745-84DB-8DA3260BBFCE}" type="presOf" srcId="{19BBD123-6502-4F43-9E70-7D08F6B0E7CF}" destId="{0D4B19B2-1D4D-2742-884B-BB5444D6A04A}" srcOrd="1" destOrd="0" presId="urn:microsoft.com/office/officeart/2005/8/layout/vProcess5"/>
    <dgm:cxn modelId="{C290542E-C867-4729-969F-A9EE9681A7CD}" srcId="{FAAD9E24-7DF6-4769-BF8C-F7C71AED4CB9}" destId="{19BBD123-6502-4F43-9E70-7D08F6B0E7CF}" srcOrd="0" destOrd="0" parTransId="{B74FFF17-D3F3-48D9-B8A5-C1B178DD548B}" sibTransId="{ABAED8FD-FA36-4526-96BF-98C462CCA478}"/>
    <dgm:cxn modelId="{F4075231-0790-4FF5-A497-E440331FEA9B}" srcId="{FAAD9E24-7DF6-4769-BF8C-F7C71AED4CB9}" destId="{91921FA9-FEF6-43CC-9B0D-27D0D8312540}" srcOrd="2" destOrd="0" parTransId="{7A33ADA3-9A5E-4D5C-9579-AA181364CD79}" sibTransId="{EF7D6BB5-A488-49AB-8391-2CBB21CD44F5}"/>
    <dgm:cxn modelId="{B5ADFC43-BBFD-FC49-8A24-A44D78DCBE48}" type="presOf" srcId="{5182C899-B11E-4EB1-951D-C8BE537D2561}" destId="{CB2486B1-FC67-1D4D-8172-A8E158AD2FF2}" srcOrd="0" destOrd="0" presId="urn:microsoft.com/office/officeart/2005/8/layout/vProcess5"/>
    <dgm:cxn modelId="{C926544E-419C-9D42-A7D3-DF1D14D714E9}" type="presOf" srcId="{91921FA9-FEF6-43CC-9B0D-27D0D8312540}" destId="{AFFD33F1-B197-6A48-834D-A6C29AABDFA6}" srcOrd="0" destOrd="0" presId="urn:microsoft.com/office/officeart/2005/8/layout/vProcess5"/>
    <dgm:cxn modelId="{CC16984F-B287-5A49-957B-24CF4DE78845}" type="presOf" srcId="{FAAD9E24-7DF6-4769-BF8C-F7C71AED4CB9}" destId="{4FD80166-7263-4446-BD35-DEC4F77B555D}" srcOrd="0" destOrd="0" presId="urn:microsoft.com/office/officeart/2005/8/layout/vProcess5"/>
    <dgm:cxn modelId="{DDF0F47C-5F67-8A44-84B3-BF441CA79C76}" type="presOf" srcId="{9C698698-9032-4CEB-8554-3829B3D1B13A}" destId="{A7A5CC4B-7AD5-F643-89FB-61568329BDB3}" srcOrd="1" destOrd="0" presId="urn:microsoft.com/office/officeart/2005/8/layout/vProcess5"/>
    <dgm:cxn modelId="{64C0AA83-AE98-5C4A-8F68-FA23F430F492}" type="presOf" srcId="{EF7D6BB5-A488-49AB-8391-2CBB21CD44F5}" destId="{0CE51BF5-7A75-6C47-93D6-DF67F9F43FD2}" srcOrd="0" destOrd="0" presId="urn:microsoft.com/office/officeart/2005/8/layout/vProcess5"/>
    <dgm:cxn modelId="{6A148AA9-EB17-7541-982C-5759DE9323BF}" type="presOf" srcId="{19BBD123-6502-4F43-9E70-7D08F6B0E7CF}" destId="{3377D50B-E038-F145-9DA1-65ECB58FB5CA}" srcOrd="0" destOrd="0" presId="urn:microsoft.com/office/officeart/2005/8/layout/vProcess5"/>
    <dgm:cxn modelId="{EDEFDCE5-E680-ED4B-87D7-0B825B6EEF30}" type="presOf" srcId="{91921FA9-FEF6-43CC-9B0D-27D0D8312540}" destId="{4D38C167-8848-2E4D-99A7-1FFA1168BB57}" srcOrd="1" destOrd="0" presId="urn:microsoft.com/office/officeart/2005/8/layout/vProcess5"/>
    <dgm:cxn modelId="{61BAE1EA-CE61-407A-9A1E-B592482F75E5}" srcId="{FAAD9E24-7DF6-4769-BF8C-F7C71AED4CB9}" destId="{9C698698-9032-4CEB-8554-3829B3D1B13A}" srcOrd="3" destOrd="0" parTransId="{A12EE081-855C-47EA-B382-A86997094EBC}" sibTransId="{9E530EB2-0C81-4E48-91DA-65F35B918790}"/>
    <dgm:cxn modelId="{09EE59F7-2F00-AB40-9DA2-ECDA4A6A89C6}" type="presOf" srcId="{0D6893D9-BAA5-4258-9469-82A9324562BA}" destId="{37B85153-846D-9642-A472-A66428BBF62F}" srcOrd="0" destOrd="0" presId="urn:microsoft.com/office/officeart/2005/8/layout/vProcess5"/>
    <dgm:cxn modelId="{B6D48FF8-5362-E249-8342-AEE4DAF5FB05}" type="presOf" srcId="{ABAED8FD-FA36-4526-96BF-98C462CCA478}" destId="{4C5F1C7E-B5C7-9140-B6E6-4A5AE6DE1FD0}" srcOrd="0" destOrd="0" presId="urn:microsoft.com/office/officeart/2005/8/layout/vProcess5"/>
    <dgm:cxn modelId="{F171BB14-9799-1947-ABF9-53E1C9BC8205}" type="presParOf" srcId="{4FD80166-7263-4446-BD35-DEC4F77B555D}" destId="{07493AA1-556A-5C43-8E35-3B8F3977722A}" srcOrd="0" destOrd="0" presId="urn:microsoft.com/office/officeart/2005/8/layout/vProcess5"/>
    <dgm:cxn modelId="{60FE0C27-01F4-4147-A726-B85D1EAA5F0F}" type="presParOf" srcId="{4FD80166-7263-4446-BD35-DEC4F77B555D}" destId="{3377D50B-E038-F145-9DA1-65ECB58FB5CA}" srcOrd="1" destOrd="0" presId="urn:microsoft.com/office/officeart/2005/8/layout/vProcess5"/>
    <dgm:cxn modelId="{70BDBA6B-A14A-034A-AF16-C19D35908C77}" type="presParOf" srcId="{4FD80166-7263-4446-BD35-DEC4F77B555D}" destId="{CB2486B1-FC67-1D4D-8172-A8E158AD2FF2}" srcOrd="2" destOrd="0" presId="urn:microsoft.com/office/officeart/2005/8/layout/vProcess5"/>
    <dgm:cxn modelId="{B962C25D-9D28-9447-8DFC-679C62751921}" type="presParOf" srcId="{4FD80166-7263-4446-BD35-DEC4F77B555D}" destId="{AFFD33F1-B197-6A48-834D-A6C29AABDFA6}" srcOrd="3" destOrd="0" presId="urn:microsoft.com/office/officeart/2005/8/layout/vProcess5"/>
    <dgm:cxn modelId="{27A7FD60-3709-4246-9460-3A40796C2F06}" type="presParOf" srcId="{4FD80166-7263-4446-BD35-DEC4F77B555D}" destId="{33E470DB-B8BB-6143-A605-2141ACD3E3BF}" srcOrd="4" destOrd="0" presId="urn:microsoft.com/office/officeart/2005/8/layout/vProcess5"/>
    <dgm:cxn modelId="{3A5A14F0-0C93-0341-AE43-EA27A4CE4D12}" type="presParOf" srcId="{4FD80166-7263-4446-BD35-DEC4F77B555D}" destId="{4C5F1C7E-B5C7-9140-B6E6-4A5AE6DE1FD0}" srcOrd="5" destOrd="0" presId="urn:microsoft.com/office/officeart/2005/8/layout/vProcess5"/>
    <dgm:cxn modelId="{9322E4D4-E5E4-5248-9A85-51F44DE938D5}" type="presParOf" srcId="{4FD80166-7263-4446-BD35-DEC4F77B555D}" destId="{37B85153-846D-9642-A472-A66428BBF62F}" srcOrd="6" destOrd="0" presId="urn:microsoft.com/office/officeart/2005/8/layout/vProcess5"/>
    <dgm:cxn modelId="{9AE61BBA-E727-864E-8F5A-EA59AC2A778B}" type="presParOf" srcId="{4FD80166-7263-4446-BD35-DEC4F77B555D}" destId="{0CE51BF5-7A75-6C47-93D6-DF67F9F43FD2}" srcOrd="7" destOrd="0" presId="urn:microsoft.com/office/officeart/2005/8/layout/vProcess5"/>
    <dgm:cxn modelId="{5F5F2353-ABCF-DC40-8809-A991029E1030}" type="presParOf" srcId="{4FD80166-7263-4446-BD35-DEC4F77B555D}" destId="{0D4B19B2-1D4D-2742-884B-BB5444D6A04A}" srcOrd="8" destOrd="0" presId="urn:microsoft.com/office/officeart/2005/8/layout/vProcess5"/>
    <dgm:cxn modelId="{1BE1ED9F-D13B-9C4F-B123-4387AB1D4026}" type="presParOf" srcId="{4FD80166-7263-4446-BD35-DEC4F77B555D}" destId="{EFF3DAF9-1EDC-DB47-B922-9495EAD0F1E1}" srcOrd="9" destOrd="0" presId="urn:microsoft.com/office/officeart/2005/8/layout/vProcess5"/>
    <dgm:cxn modelId="{C1D597EC-999D-2D48-937D-020BD2FF4A90}" type="presParOf" srcId="{4FD80166-7263-4446-BD35-DEC4F77B555D}" destId="{4D38C167-8848-2E4D-99A7-1FFA1168BB57}" srcOrd="10" destOrd="0" presId="urn:microsoft.com/office/officeart/2005/8/layout/vProcess5"/>
    <dgm:cxn modelId="{D1589DF8-9B93-E74C-975F-DED8DD405A1B}" type="presParOf" srcId="{4FD80166-7263-4446-BD35-DEC4F77B555D}" destId="{A7A5CC4B-7AD5-F643-89FB-61568329BDB3}" srcOrd="11"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4ED2ACC-F269-4AB3-8875-6DFE537F2F31}" type="doc">
      <dgm:prSet loTypeId="urn:microsoft.com/office/officeart/2005/8/layout/vList2" loCatId="list" qsTypeId="urn:microsoft.com/office/officeart/2005/8/quickstyle/simple1" qsCatId="simple" csTypeId="urn:microsoft.com/office/officeart/2005/8/colors/accent2_2" csCatId="accent2"/>
      <dgm:spPr/>
      <dgm:t>
        <a:bodyPr/>
        <a:lstStyle/>
        <a:p>
          <a:endParaRPr lang="en-US"/>
        </a:p>
      </dgm:t>
    </dgm:pt>
    <dgm:pt modelId="{F23F03EE-90F1-4CA1-876E-006D890B4C5B}">
      <dgm:prSet/>
      <dgm:spPr/>
      <dgm:t>
        <a:bodyPr/>
        <a:lstStyle/>
        <a:p>
          <a:r>
            <a:rPr lang="en-US" dirty="0"/>
            <a:t>Clarity is the foundation of effective delegation. When assigning a task – </a:t>
          </a:r>
        </a:p>
      </dgm:t>
    </dgm:pt>
    <dgm:pt modelId="{F02F246E-6C6F-46EF-9557-27F775C0FF4E}" type="parTrans" cxnId="{E0580E15-6E2B-4336-B04D-880799C59F72}">
      <dgm:prSet/>
      <dgm:spPr/>
      <dgm:t>
        <a:bodyPr/>
        <a:lstStyle/>
        <a:p>
          <a:endParaRPr lang="en-US"/>
        </a:p>
      </dgm:t>
    </dgm:pt>
    <dgm:pt modelId="{B9A530E9-D124-459E-8FC4-C82F2A746424}" type="sibTrans" cxnId="{E0580E15-6E2B-4336-B04D-880799C59F72}">
      <dgm:prSet/>
      <dgm:spPr/>
      <dgm:t>
        <a:bodyPr/>
        <a:lstStyle/>
        <a:p>
          <a:endParaRPr lang="en-US"/>
        </a:p>
      </dgm:t>
    </dgm:pt>
    <dgm:pt modelId="{E50CD51E-9FDC-4B67-B52D-D904CC3E3DB6}">
      <dgm:prSet/>
      <dgm:spPr/>
      <dgm:t>
        <a:bodyPr/>
        <a:lstStyle/>
        <a:p>
          <a:r>
            <a:rPr lang="en-US"/>
            <a:t>Communicate the specific task: What needs to be done?</a:t>
          </a:r>
        </a:p>
      </dgm:t>
    </dgm:pt>
    <dgm:pt modelId="{1C82B869-5057-47B5-BF58-0B0A479B769D}" type="parTrans" cxnId="{376FD971-B151-40C7-86F7-0B53AA5BE30C}">
      <dgm:prSet/>
      <dgm:spPr/>
      <dgm:t>
        <a:bodyPr/>
        <a:lstStyle/>
        <a:p>
          <a:endParaRPr lang="en-US"/>
        </a:p>
      </dgm:t>
    </dgm:pt>
    <dgm:pt modelId="{6E93A22F-2695-48DA-8FCF-AAE6C05C5CE0}" type="sibTrans" cxnId="{376FD971-B151-40C7-86F7-0B53AA5BE30C}">
      <dgm:prSet/>
      <dgm:spPr/>
      <dgm:t>
        <a:bodyPr/>
        <a:lstStyle/>
        <a:p>
          <a:endParaRPr lang="en-US"/>
        </a:p>
      </dgm:t>
    </dgm:pt>
    <dgm:pt modelId="{83440E09-8139-4019-922F-B5D7FC780E7D}">
      <dgm:prSet/>
      <dgm:spPr/>
      <dgm:t>
        <a:bodyPr/>
        <a:lstStyle/>
        <a:p>
          <a:r>
            <a:rPr lang="en-US"/>
            <a:t>The desired outcome: What does success look like?</a:t>
          </a:r>
        </a:p>
      </dgm:t>
    </dgm:pt>
    <dgm:pt modelId="{781DFFED-3656-4300-918D-7010EEC1E362}" type="parTrans" cxnId="{DB30FC51-F35B-4DC9-99D5-8BEBAE0D221E}">
      <dgm:prSet/>
      <dgm:spPr/>
      <dgm:t>
        <a:bodyPr/>
        <a:lstStyle/>
        <a:p>
          <a:endParaRPr lang="en-US"/>
        </a:p>
      </dgm:t>
    </dgm:pt>
    <dgm:pt modelId="{D1110584-399B-4BF0-BDB2-6FAB53619E0D}" type="sibTrans" cxnId="{DB30FC51-F35B-4DC9-99D5-8BEBAE0D221E}">
      <dgm:prSet/>
      <dgm:spPr/>
      <dgm:t>
        <a:bodyPr/>
        <a:lstStyle/>
        <a:p>
          <a:endParaRPr lang="en-US"/>
        </a:p>
      </dgm:t>
    </dgm:pt>
    <dgm:pt modelId="{2763B4D1-D78C-4108-BA81-F266D88A26C7}">
      <dgm:prSet/>
      <dgm:spPr/>
      <dgm:t>
        <a:bodyPr/>
        <a:lstStyle/>
        <a:p>
          <a:r>
            <a:rPr lang="en-US"/>
            <a:t>The deadline: When should the task be completed?</a:t>
          </a:r>
        </a:p>
      </dgm:t>
    </dgm:pt>
    <dgm:pt modelId="{1D8340DF-6063-4270-ACA5-DEA62B3648C4}" type="parTrans" cxnId="{8A514C36-FBB5-4F7F-8254-2E73D816B550}">
      <dgm:prSet/>
      <dgm:spPr/>
      <dgm:t>
        <a:bodyPr/>
        <a:lstStyle/>
        <a:p>
          <a:endParaRPr lang="en-US"/>
        </a:p>
      </dgm:t>
    </dgm:pt>
    <dgm:pt modelId="{936966CC-E731-4C24-BBB4-423F9981ADC5}" type="sibTrans" cxnId="{8A514C36-FBB5-4F7F-8254-2E73D816B550}">
      <dgm:prSet/>
      <dgm:spPr/>
      <dgm:t>
        <a:bodyPr/>
        <a:lstStyle/>
        <a:p>
          <a:endParaRPr lang="en-US"/>
        </a:p>
      </dgm:t>
    </dgm:pt>
    <dgm:pt modelId="{3E497DF3-30DB-4B39-848B-74D3D3FF1E22}">
      <dgm:prSet/>
      <dgm:spPr/>
      <dgm:t>
        <a:bodyPr/>
        <a:lstStyle/>
        <a:p>
          <a:r>
            <a:rPr lang="en-US"/>
            <a:t>Boundaries: What resources or limitations should they keep in mind?</a:t>
          </a:r>
        </a:p>
      </dgm:t>
    </dgm:pt>
    <dgm:pt modelId="{5EBC8332-6E2D-410A-94EA-574C57A35D44}" type="parTrans" cxnId="{10BC481E-EADC-48DE-A357-66B6F230EC0F}">
      <dgm:prSet/>
      <dgm:spPr/>
      <dgm:t>
        <a:bodyPr/>
        <a:lstStyle/>
        <a:p>
          <a:endParaRPr lang="en-US"/>
        </a:p>
      </dgm:t>
    </dgm:pt>
    <dgm:pt modelId="{6C49DF80-AE7F-4BE1-93C5-20D4A9978167}" type="sibTrans" cxnId="{10BC481E-EADC-48DE-A357-66B6F230EC0F}">
      <dgm:prSet/>
      <dgm:spPr/>
      <dgm:t>
        <a:bodyPr/>
        <a:lstStyle/>
        <a:p>
          <a:endParaRPr lang="en-US"/>
        </a:p>
      </dgm:t>
    </dgm:pt>
    <dgm:pt modelId="{A7C5902C-76D0-6346-BB31-C057ACC0BF26}" type="pres">
      <dgm:prSet presAssocID="{E4ED2ACC-F269-4AB3-8875-6DFE537F2F31}" presName="linear" presStyleCnt="0">
        <dgm:presLayoutVars>
          <dgm:animLvl val="lvl"/>
          <dgm:resizeHandles val="exact"/>
        </dgm:presLayoutVars>
      </dgm:prSet>
      <dgm:spPr/>
    </dgm:pt>
    <dgm:pt modelId="{29B3A6BD-D077-9F4A-8C7F-C5B7DE51E69C}" type="pres">
      <dgm:prSet presAssocID="{F23F03EE-90F1-4CA1-876E-006D890B4C5B}" presName="parentText" presStyleLbl="node1" presStyleIdx="0" presStyleCnt="1" custLinFactNeighborX="-6018" custLinFactNeighborY="-1120">
        <dgm:presLayoutVars>
          <dgm:chMax val="0"/>
          <dgm:bulletEnabled val="1"/>
        </dgm:presLayoutVars>
      </dgm:prSet>
      <dgm:spPr/>
    </dgm:pt>
    <dgm:pt modelId="{691C443F-CED2-3449-9134-C0C86461C2D9}" type="pres">
      <dgm:prSet presAssocID="{F23F03EE-90F1-4CA1-876E-006D890B4C5B}" presName="childText" presStyleLbl="revTx" presStyleIdx="0" presStyleCnt="1">
        <dgm:presLayoutVars>
          <dgm:bulletEnabled val="1"/>
        </dgm:presLayoutVars>
      </dgm:prSet>
      <dgm:spPr/>
    </dgm:pt>
  </dgm:ptLst>
  <dgm:cxnLst>
    <dgm:cxn modelId="{72C76D0B-CBD3-7848-9446-7AB96082F016}" type="presOf" srcId="{E50CD51E-9FDC-4B67-B52D-D904CC3E3DB6}" destId="{691C443F-CED2-3449-9134-C0C86461C2D9}" srcOrd="0" destOrd="0" presId="urn:microsoft.com/office/officeart/2005/8/layout/vList2"/>
    <dgm:cxn modelId="{E0580E15-6E2B-4336-B04D-880799C59F72}" srcId="{E4ED2ACC-F269-4AB3-8875-6DFE537F2F31}" destId="{F23F03EE-90F1-4CA1-876E-006D890B4C5B}" srcOrd="0" destOrd="0" parTransId="{F02F246E-6C6F-46EF-9557-27F775C0FF4E}" sibTransId="{B9A530E9-D124-459E-8FC4-C82F2A746424}"/>
    <dgm:cxn modelId="{10BC481E-EADC-48DE-A357-66B6F230EC0F}" srcId="{F23F03EE-90F1-4CA1-876E-006D890B4C5B}" destId="{3E497DF3-30DB-4B39-848B-74D3D3FF1E22}" srcOrd="3" destOrd="0" parTransId="{5EBC8332-6E2D-410A-94EA-574C57A35D44}" sibTransId="{6C49DF80-AE7F-4BE1-93C5-20D4A9978167}"/>
    <dgm:cxn modelId="{27E9272A-2D34-414A-93EA-A1A5D0165D5E}" type="presOf" srcId="{E4ED2ACC-F269-4AB3-8875-6DFE537F2F31}" destId="{A7C5902C-76D0-6346-BB31-C057ACC0BF26}" srcOrd="0" destOrd="0" presId="urn:microsoft.com/office/officeart/2005/8/layout/vList2"/>
    <dgm:cxn modelId="{8A514C36-FBB5-4F7F-8254-2E73D816B550}" srcId="{F23F03EE-90F1-4CA1-876E-006D890B4C5B}" destId="{2763B4D1-D78C-4108-BA81-F266D88A26C7}" srcOrd="2" destOrd="0" parTransId="{1D8340DF-6063-4270-ACA5-DEA62B3648C4}" sibTransId="{936966CC-E731-4C24-BBB4-423F9981ADC5}"/>
    <dgm:cxn modelId="{19D10B3A-FA30-6545-8FC9-017014B9482B}" type="presOf" srcId="{2763B4D1-D78C-4108-BA81-F266D88A26C7}" destId="{691C443F-CED2-3449-9134-C0C86461C2D9}" srcOrd="0" destOrd="2" presId="urn:microsoft.com/office/officeart/2005/8/layout/vList2"/>
    <dgm:cxn modelId="{DB30FC51-F35B-4DC9-99D5-8BEBAE0D221E}" srcId="{F23F03EE-90F1-4CA1-876E-006D890B4C5B}" destId="{83440E09-8139-4019-922F-B5D7FC780E7D}" srcOrd="1" destOrd="0" parTransId="{781DFFED-3656-4300-918D-7010EEC1E362}" sibTransId="{D1110584-399B-4BF0-BDB2-6FAB53619E0D}"/>
    <dgm:cxn modelId="{BADF4254-4580-864C-BB1E-EEA2B13B9162}" type="presOf" srcId="{83440E09-8139-4019-922F-B5D7FC780E7D}" destId="{691C443F-CED2-3449-9134-C0C86461C2D9}" srcOrd="0" destOrd="1" presId="urn:microsoft.com/office/officeart/2005/8/layout/vList2"/>
    <dgm:cxn modelId="{376FD971-B151-40C7-86F7-0B53AA5BE30C}" srcId="{F23F03EE-90F1-4CA1-876E-006D890B4C5B}" destId="{E50CD51E-9FDC-4B67-B52D-D904CC3E3DB6}" srcOrd="0" destOrd="0" parTransId="{1C82B869-5057-47B5-BF58-0B0A479B769D}" sibTransId="{6E93A22F-2695-48DA-8FCF-AAE6C05C5CE0}"/>
    <dgm:cxn modelId="{92D2C6AE-32A4-264D-BAD5-1BB689695CBD}" type="presOf" srcId="{3E497DF3-30DB-4B39-848B-74D3D3FF1E22}" destId="{691C443F-CED2-3449-9134-C0C86461C2D9}" srcOrd="0" destOrd="3" presId="urn:microsoft.com/office/officeart/2005/8/layout/vList2"/>
    <dgm:cxn modelId="{D1415DBB-0570-4641-8614-F4B9A92F26FB}" type="presOf" srcId="{F23F03EE-90F1-4CA1-876E-006D890B4C5B}" destId="{29B3A6BD-D077-9F4A-8C7F-C5B7DE51E69C}" srcOrd="0" destOrd="0" presId="urn:microsoft.com/office/officeart/2005/8/layout/vList2"/>
    <dgm:cxn modelId="{328E3A8D-6BB0-8746-9EAE-CEC529B2953E}" type="presParOf" srcId="{A7C5902C-76D0-6346-BB31-C057ACC0BF26}" destId="{29B3A6BD-D077-9F4A-8C7F-C5B7DE51E69C}" srcOrd="0" destOrd="0" presId="urn:microsoft.com/office/officeart/2005/8/layout/vList2"/>
    <dgm:cxn modelId="{AA3D9C6E-0EE9-DB46-ADA3-E567CA1CA2F3}" type="presParOf" srcId="{A7C5902C-76D0-6346-BB31-C057ACC0BF26}" destId="{691C443F-CED2-3449-9134-C0C86461C2D9}" srcOrd="1"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77D50B-E038-F145-9DA1-65ECB58FB5CA}">
      <dsp:nvSpPr>
        <dsp:cNvPr id="0" name=""/>
        <dsp:cNvSpPr/>
      </dsp:nvSpPr>
      <dsp:spPr>
        <a:xfrm>
          <a:off x="0" y="0"/>
          <a:ext cx="3851909" cy="79070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kern="1200"/>
            <a:t>Effective delegation enables you to focus on high-impact priorities and empower others to grow &amp; take ownership</a:t>
          </a:r>
        </a:p>
      </dsp:txBody>
      <dsp:txXfrm>
        <a:off x="23159" y="23159"/>
        <a:ext cx="2931865" cy="744384"/>
      </dsp:txXfrm>
    </dsp:sp>
    <dsp:sp modelId="{CB2486B1-FC67-1D4D-8172-A8E158AD2FF2}">
      <dsp:nvSpPr>
        <dsp:cNvPr id="0" name=""/>
        <dsp:cNvSpPr/>
      </dsp:nvSpPr>
      <dsp:spPr>
        <a:xfrm>
          <a:off x="322597" y="934466"/>
          <a:ext cx="3851909" cy="79070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kern="1200"/>
            <a:t>Provides clarity, builds trust, and maintains oversight without micromanaging</a:t>
          </a:r>
        </a:p>
      </dsp:txBody>
      <dsp:txXfrm>
        <a:off x="345756" y="957625"/>
        <a:ext cx="2969037" cy="744384"/>
      </dsp:txXfrm>
    </dsp:sp>
    <dsp:sp modelId="{AFFD33F1-B197-6A48-834D-A6C29AABDFA6}">
      <dsp:nvSpPr>
        <dsp:cNvPr id="0" name=""/>
        <dsp:cNvSpPr/>
      </dsp:nvSpPr>
      <dsp:spPr>
        <a:xfrm>
          <a:off x="640379" y="1868931"/>
          <a:ext cx="3851909" cy="79070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kern="1200"/>
            <a:t>powerful tool for achieving organizational and personal success</a:t>
          </a:r>
        </a:p>
      </dsp:txBody>
      <dsp:txXfrm>
        <a:off x="663538" y="1892090"/>
        <a:ext cx="2973852" cy="744384"/>
      </dsp:txXfrm>
    </dsp:sp>
    <dsp:sp modelId="{33E470DB-B8BB-6143-A605-2141ACD3E3BF}">
      <dsp:nvSpPr>
        <dsp:cNvPr id="0" name=""/>
        <dsp:cNvSpPr/>
      </dsp:nvSpPr>
      <dsp:spPr>
        <a:xfrm>
          <a:off x="962977" y="2803397"/>
          <a:ext cx="3851909" cy="79070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kern="1200"/>
            <a:t>Focus on strengths, ensures tasks are completed efficiently, and develops the capabilities of their team</a:t>
          </a:r>
        </a:p>
      </dsp:txBody>
      <dsp:txXfrm>
        <a:off x="986136" y="2826556"/>
        <a:ext cx="2969037" cy="744384"/>
      </dsp:txXfrm>
    </dsp:sp>
    <dsp:sp modelId="{4C5F1C7E-B5C7-9140-B6E6-4A5AE6DE1FD0}">
      <dsp:nvSpPr>
        <dsp:cNvPr id="0" name=""/>
        <dsp:cNvSpPr/>
      </dsp:nvSpPr>
      <dsp:spPr>
        <a:xfrm>
          <a:off x="3337953" y="605605"/>
          <a:ext cx="513956" cy="513956"/>
        </a:xfrm>
        <a:prstGeom prst="downArrow">
          <a:avLst>
            <a:gd name="adj1" fmla="val 55000"/>
            <a:gd name="adj2" fmla="val 45000"/>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3453593" y="605605"/>
        <a:ext cx="282676" cy="386752"/>
      </dsp:txXfrm>
    </dsp:sp>
    <dsp:sp modelId="{37B85153-846D-9642-A472-A66428BBF62F}">
      <dsp:nvSpPr>
        <dsp:cNvPr id="0" name=""/>
        <dsp:cNvSpPr/>
      </dsp:nvSpPr>
      <dsp:spPr>
        <a:xfrm>
          <a:off x="3660550" y="1540071"/>
          <a:ext cx="513956" cy="513956"/>
        </a:xfrm>
        <a:prstGeom prst="downArrow">
          <a:avLst>
            <a:gd name="adj1" fmla="val 55000"/>
            <a:gd name="adj2" fmla="val 45000"/>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3776190" y="1540071"/>
        <a:ext cx="282676" cy="386752"/>
      </dsp:txXfrm>
    </dsp:sp>
    <dsp:sp modelId="{0CE51BF5-7A75-6C47-93D6-DF67F9F43FD2}">
      <dsp:nvSpPr>
        <dsp:cNvPr id="0" name=""/>
        <dsp:cNvSpPr/>
      </dsp:nvSpPr>
      <dsp:spPr>
        <a:xfrm>
          <a:off x="3978333" y="2474537"/>
          <a:ext cx="513956" cy="513956"/>
        </a:xfrm>
        <a:prstGeom prst="downArrow">
          <a:avLst>
            <a:gd name="adj1" fmla="val 55000"/>
            <a:gd name="adj2" fmla="val 45000"/>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4093973" y="2474537"/>
        <a:ext cx="282676" cy="38675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B3A6BD-D077-9F4A-8C7F-C5B7DE51E69C}">
      <dsp:nvSpPr>
        <dsp:cNvPr id="0" name=""/>
        <dsp:cNvSpPr/>
      </dsp:nvSpPr>
      <dsp:spPr>
        <a:xfrm>
          <a:off x="0" y="207714"/>
          <a:ext cx="5935599" cy="104832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Clarity is the foundation of effective delegation. When assigning a task – </a:t>
          </a:r>
        </a:p>
      </dsp:txBody>
      <dsp:txXfrm>
        <a:off x="51175" y="258889"/>
        <a:ext cx="5833249" cy="945970"/>
      </dsp:txXfrm>
    </dsp:sp>
    <dsp:sp modelId="{691C443F-CED2-3449-9134-C0C86461C2D9}">
      <dsp:nvSpPr>
        <dsp:cNvPr id="0" name=""/>
        <dsp:cNvSpPr/>
      </dsp:nvSpPr>
      <dsp:spPr>
        <a:xfrm>
          <a:off x="0" y="1284597"/>
          <a:ext cx="5935599" cy="2550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8455"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en-US" sz="2200" kern="1200"/>
            <a:t>Communicate the specific task: What needs to be done?</a:t>
          </a:r>
        </a:p>
        <a:p>
          <a:pPr marL="228600" lvl="1" indent="-228600" algn="l" defTabSz="977900">
            <a:lnSpc>
              <a:spcPct val="90000"/>
            </a:lnSpc>
            <a:spcBef>
              <a:spcPct val="0"/>
            </a:spcBef>
            <a:spcAft>
              <a:spcPct val="20000"/>
            </a:spcAft>
            <a:buChar char="•"/>
          </a:pPr>
          <a:r>
            <a:rPr lang="en-US" sz="2200" kern="1200"/>
            <a:t>The desired outcome: What does success look like?</a:t>
          </a:r>
        </a:p>
        <a:p>
          <a:pPr marL="228600" lvl="1" indent="-228600" algn="l" defTabSz="977900">
            <a:lnSpc>
              <a:spcPct val="90000"/>
            </a:lnSpc>
            <a:spcBef>
              <a:spcPct val="0"/>
            </a:spcBef>
            <a:spcAft>
              <a:spcPct val="20000"/>
            </a:spcAft>
            <a:buChar char="•"/>
          </a:pPr>
          <a:r>
            <a:rPr lang="en-US" sz="2200" kern="1200"/>
            <a:t>The deadline: When should the task be completed?</a:t>
          </a:r>
        </a:p>
        <a:p>
          <a:pPr marL="228600" lvl="1" indent="-228600" algn="l" defTabSz="977900">
            <a:lnSpc>
              <a:spcPct val="90000"/>
            </a:lnSpc>
            <a:spcBef>
              <a:spcPct val="0"/>
            </a:spcBef>
            <a:spcAft>
              <a:spcPct val="20000"/>
            </a:spcAft>
            <a:buChar char="•"/>
          </a:pPr>
          <a:r>
            <a:rPr lang="en-US" sz="2200" kern="1200"/>
            <a:t>Boundaries: What resources or limitations should they keep in mind?</a:t>
          </a:r>
        </a:p>
      </dsp:txBody>
      <dsp:txXfrm>
        <a:off x="0" y="1284597"/>
        <a:ext cx="5935599" cy="2550240"/>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9AC82D-0863-7248-81B8-95021E05680C}" type="datetimeFigureOut">
              <a:rPr lang="en-US" smtClean="0"/>
              <a:t>1/23/25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108AF3-16D3-0443-A0E1-4FCF239E802E}" type="slidenum">
              <a:rPr lang="en-US" smtClean="0"/>
              <a:t>‹#›</a:t>
            </a:fld>
            <a:endParaRPr lang="en-US"/>
          </a:p>
        </p:txBody>
      </p:sp>
    </p:spTree>
    <p:extLst>
      <p:ext uri="{BB962C8B-B14F-4D97-AF65-F5344CB8AC3E}">
        <p14:creationId xmlns:p14="http://schemas.microsoft.com/office/powerpoint/2010/main" val="12998050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1" dirty="0">
                <a:effectLst/>
              </a:rPr>
              <a:t>In Sports: </a:t>
            </a:r>
            <a:r>
              <a:rPr lang="en-US" dirty="0">
                <a:effectLst/>
              </a:rPr>
              <a:t>A head coach delegates reviewing game footage to an assistant, ensuring detailed analysis while the coach focuses on game-day strategy.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i="1" dirty="0">
                <a:effectLst/>
              </a:rPr>
              <a:t>In Business: </a:t>
            </a:r>
            <a:r>
              <a:rPr lang="en-US" dirty="0">
                <a:effectLst/>
              </a:rPr>
              <a:t>A manager assigns data entry for a client report to a team member while preparing for an important client presentation. Why It Matters: Delegating the right tasks allows leaders to focus on their strengths while ensuring the work gets done effectively.</a:t>
            </a:r>
          </a:p>
          <a:p>
            <a:endParaRPr lang="en-US" dirty="0"/>
          </a:p>
        </p:txBody>
      </p:sp>
      <p:sp>
        <p:nvSpPr>
          <p:cNvPr id="4" name="Slide Number Placeholder 3"/>
          <p:cNvSpPr>
            <a:spLocks noGrp="1"/>
          </p:cNvSpPr>
          <p:nvPr>
            <p:ph type="sldNum" sz="quarter" idx="5"/>
          </p:nvPr>
        </p:nvSpPr>
        <p:spPr/>
        <p:txBody>
          <a:bodyPr/>
          <a:lstStyle/>
          <a:p>
            <a:fld id="{3E108AF3-16D3-0443-A0E1-4FCF239E802E}" type="slidenum">
              <a:rPr lang="en-US" smtClean="0"/>
              <a:t>4</a:t>
            </a:fld>
            <a:endParaRPr lang="en-US"/>
          </a:p>
        </p:txBody>
      </p:sp>
    </p:spTree>
    <p:extLst>
      <p:ext uri="{BB962C8B-B14F-4D97-AF65-F5344CB8AC3E}">
        <p14:creationId xmlns:p14="http://schemas.microsoft.com/office/powerpoint/2010/main" val="25410533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1" dirty="0">
                <a:effectLst/>
              </a:rPr>
              <a:t>In Sports: </a:t>
            </a:r>
            <a:r>
              <a:rPr lang="en-US" dirty="0">
                <a:effectLst/>
              </a:rPr>
              <a:t>A coach assigns a team captain to lead warm-ups, building their leadership skills while setting the tone for practice.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effectLst/>
              </a:rPr>
              <a:t> </a:t>
            </a:r>
            <a:r>
              <a:rPr lang="en-US" b="1" i="1" dirty="0">
                <a:effectLst/>
              </a:rPr>
              <a:t>In Business:</a:t>
            </a:r>
            <a:r>
              <a:rPr lang="en-US" dirty="0">
                <a:effectLst/>
              </a:rPr>
              <a:t> A business leader tasks a junior employee with leading a project, helping them gain experience and confidence. Why It Matters: Delegating tasks to the right person ensures better outcomes while fostering trust and development within the team.</a:t>
            </a:r>
          </a:p>
          <a:p>
            <a:endParaRPr lang="en-US" dirty="0"/>
          </a:p>
        </p:txBody>
      </p:sp>
      <p:sp>
        <p:nvSpPr>
          <p:cNvPr id="4" name="Slide Number Placeholder 3"/>
          <p:cNvSpPr>
            <a:spLocks noGrp="1"/>
          </p:cNvSpPr>
          <p:nvPr>
            <p:ph type="sldNum" sz="quarter" idx="5"/>
          </p:nvPr>
        </p:nvSpPr>
        <p:spPr/>
        <p:txBody>
          <a:bodyPr/>
          <a:lstStyle/>
          <a:p>
            <a:fld id="{3E108AF3-16D3-0443-A0E1-4FCF239E802E}" type="slidenum">
              <a:rPr lang="en-US" smtClean="0"/>
              <a:t>5</a:t>
            </a:fld>
            <a:endParaRPr lang="en-US"/>
          </a:p>
        </p:txBody>
      </p:sp>
    </p:spTree>
    <p:extLst>
      <p:ext uri="{BB962C8B-B14F-4D97-AF65-F5344CB8AC3E}">
        <p14:creationId xmlns:p14="http://schemas.microsoft.com/office/powerpoint/2010/main" val="3032001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1" dirty="0">
                <a:effectLst/>
              </a:rPr>
              <a:t>In Sports:</a:t>
            </a:r>
            <a:r>
              <a:rPr lang="en-US" dirty="0">
                <a:effectLst/>
              </a:rPr>
              <a:t> A coach might say, “During practice, focus on defensive positioning and ensure each player gets at least three repetitions per drill.”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i="1"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i="1" dirty="0">
                <a:effectLst/>
              </a:rPr>
              <a:t>In Business:</a:t>
            </a:r>
            <a:r>
              <a:rPr lang="en-US" dirty="0">
                <a:effectLst/>
              </a:rPr>
              <a:t> A manager could specify, “Create a presentation highlighting sales trends for the last quarter. Focus on visual charts, and keep it under 10 slides. I need it by Monday. ”Why It Matters: Clear instructions ensure the team member understands the task and how their contribution aligns with larger goals.</a:t>
            </a:r>
          </a:p>
          <a:p>
            <a:endParaRPr lang="en-US" dirty="0"/>
          </a:p>
        </p:txBody>
      </p:sp>
      <p:sp>
        <p:nvSpPr>
          <p:cNvPr id="4" name="Slide Number Placeholder 3"/>
          <p:cNvSpPr>
            <a:spLocks noGrp="1"/>
          </p:cNvSpPr>
          <p:nvPr>
            <p:ph type="sldNum" sz="quarter" idx="5"/>
          </p:nvPr>
        </p:nvSpPr>
        <p:spPr/>
        <p:txBody>
          <a:bodyPr/>
          <a:lstStyle/>
          <a:p>
            <a:fld id="{3E108AF3-16D3-0443-A0E1-4FCF239E802E}" type="slidenum">
              <a:rPr lang="en-US" smtClean="0"/>
              <a:t>6</a:t>
            </a:fld>
            <a:endParaRPr lang="en-US"/>
          </a:p>
        </p:txBody>
      </p:sp>
    </p:spTree>
    <p:extLst>
      <p:ext uri="{BB962C8B-B14F-4D97-AF65-F5344CB8AC3E}">
        <p14:creationId xmlns:p14="http://schemas.microsoft.com/office/powerpoint/2010/main" val="19245095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1" dirty="0">
                <a:effectLst/>
              </a:rPr>
              <a:t>In Sports:</a:t>
            </a:r>
            <a:r>
              <a:rPr lang="en-US" dirty="0">
                <a:effectLst/>
              </a:rPr>
              <a:t> A coach might observe drills from the sidelines and provide feedback afterward rather than interrupting practice.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i="1"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i="1" dirty="0">
                <a:effectLst/>
              </a:rPr>
              <a:t>In Business:</a:t>
            </a:r>
            <a:r>
              <a:rPr lang="en-US" dirty="0">
                <a:effectLst/>
              </a:rPr>
              <a:t> A leader could schedule weekly progress meetings to review milestones and ask open-ended questions like, “What’s going well, and where do you need support? ”Why It Matters: Regular check-ins keep leaders informed and provide opportunities to course-correct without stifling independence.</a:t>
            </a:r>
          </a:p>
          <a:p>
            <a:endParaRPr lang="en-US" dirty="0"/>
          </a:p>
        </p:txBody>
      </p:sp>
      <p:sp>
        <p:nvSpPr>
          <p:cNvPr id="4" name="Slide Number Placeholder 3"/>
          <p:cNvSpPr>
            <a:spLocks noGrp="1"/>
          </p:cNvSpPr>
          <p:nvPr>
            <p:ph type="sldNum" sz="quarter" idx="5"/>
          </p:nvPr>
        </p:nvSpPr>
        <p:spPr/>
        <p:txBody>
          <a:bodyPr/>
          <a:lstStyle/>
          <a:p>
            <a:fld id="{3E108AF3-16D3-0443-A0E1-4FCF239E802E}" type="slidenum">
              <a:rPr lang="en-US" smtClean="0"/>
              <a:t>7</a:t>
            </a:fld>
            <a:endParaRPr lang="en-US"/>
          </a:p>
        </p:txBody>
      </p:sp>
    </p:spTree>
    <p:extLst>
      <p:ext uri="{BB962C8B-B14F-4D97-AF65-F5344CB8AC3E}">
        <p14:creationId xmlns:p14="http://schemas.microsoft.com/office/powerpoint/2010/main" val="9089799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1" dirty="0">
                <a:effectLst/>
              </a:rPr>
              <a:t>In Sports:</a:t>
            </a:r>
            <a:r>
              <a:rPr lang="en-US" dirty="0">
                <a:effectLst/>
              </a:rPr>
              <a:t> A coach acknowledges the assistant coach who ran defensive drills, saying, “Our defense was strong tonight because of your work in practice. Great job.”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i="1"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i="1" dirty="0">
                <a:effectLst/>
              </a:rPr>
              <a:t>In Business:</a:t>
            </a:r>
            <a:r>
              <a:rPr lang="en-US" dirty="0">
                <a:effectLst/>
              </a:rPr>
              <a:t> A manager might share a team member’s project success during a meeting, saying, “This report provided excellent insights and exceeded expectations—well done! Feedback helps improve future performance, while recognition motivates and inspires your team.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effectLst/>
              </a:rPr>
              <a:t>Failing to delegate—or micromanaging—has significant downsides: • Burnout: Leaders who try to do everything themselves risk mental and physical exhaustion. • Bottlenecks: Tasks pile up, slowing progress and frustrating team members. • Demoralization: Micromanaging undermines trust and discourages initiative, leaving team members disengaged.</a:t>
            </a:r>
          </a:p>
          <a:p>
            <a:endParaRPr lang="en-US" dirty="0"/>
          </a:p>
          <a:p>
            <a:endParaRPr lang="en-US" dirty="0"/>
          </a:p>
        </p:txBody>
      </p:sp>
      <p:sp>
        <p:nvSpPr>
          <p:cNvPr id="4" name="Slide Number Placeholder 3"/>
          <p:cNvSpPr>
            <a:spLocks noGrp="1"/>
          </p:cNvSpPr>
          <p:nvPr>
            <p:ph type="sldNum" sz="quarter" idx="5"/>
          </p:nvPr>
        </p:nvSpPr>
        <p:spPr/>
        <p:txBody>
          <a:bodyPr/>
          <a:lstStyle/>
          <a:p>
            <a:fld id="{3E108AF3-16D3-0443-A0E1-4FCF239E802E}" type="slidenum">
              <a:rPr lang="en-US" smtClean="0"/>
              <a:t>8</a:t>
            </a:fld>
            <a:endParaRPr lang="en-US"/>
          </a:p>
        </p:txBody>
      </p:sp>
    </p:spTree>
    <p:extLst>
      <p:ext uri="{BB962C8B-B14F-4D97-AF65-F5344CB8AC3E}">
        <p14:creationId xmlns:p14="http://schemas.microsoft.com/office/powerpoint/2010/main" val="18641888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effectLst/>
              </a:rPr>
              <a:t>Remember, the goal of delegation isn’t just to lighten your workload—it’s to empower others, build trust, and create an environment where everyone thrives. By delegating effectively, you’ll unlock greater potential for yourself, your team, and your organization</a:t>
            </a:r>
          </a:p>
          <a:p>
            <a:endParaRPr lang="en-US" dirty="0"/>
          </a:p>
        </p:txBody>
      </p:sp>
      <p:sp>
        <p:nvSpPr>
          <p:cNvPr id="4" name="Slide Number Placeholder 3"/>
          <p:cNvSpPr>
            <a:spLocks noGrp="1"/>
          </p:cNvSpPr>
          <p:nvPr>
            <p:ph type="sldNum" sz="quarter" idx="5"/>
          </p:nvPr>
        </p:nvSpPr>
        <p:spPr/>
        <p:txBody>
          <a:bodyPr/>
          <a:lstStyle/>
          <a:p>
            <a:fld id="{3E108AF3-16D3-0443-A0E1-4FCF239E802E}" type="slidenum">
              <a:rPr lang="en-US" smtClean="0"/>
              <a:t>9</a:t>
            </a:fld>
            <a:endParaRPr lang="en-US"/>
          </a:p>
        </p:txBody>
      </p:sp>
    </p:spTree>
    <p:extLst>
      <p:ext uri="{BB962C8B-B14F-4D97-AF65-F5344CB8AC3E}">
        <p14:creationId xmlns:p14="http://schemas.microsoft.com/office/powerpoint/2010/main" val="33655255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A1C012-8297-4361-ACE8-A2509FB18911}"/>
              </a:ext>
            </a:extLst>
          </p:cNvPr>
          <p:cNvSpPr/>
          <p:nvPr/>
        </p:nvSpPr>
        <p:spPr>
          <a:xfrm>
            <a:off x="0" y="4206240"/>
            <a:ext cx="12192000" cy="2651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EC2572-8518-46FF-8F60-FE2963DF4A6E}"/>
              </a:ext>
            </a:extLst>
          </p:cNvPr>
          <p:cNvSpPr>
            <a:spLocks noGrp="1"/>
          </p:cNvSpPr>
          <p:nvPr>
            <p:ph type="ctrTitle"/>
          </p:nvPr>
        </p:nvSpPr>
        <p:spPr>
          <a:xfrm>
            <a:off x="960120" y="640080"/>
            <a:ext cx="10268712" cy="3227832"/>
          </a:xfrm>
        </p:spPr>
        <p:txBody>
          <a:bodyPr anchor="b">
            <a:normAutofit/>
          </a:bodyPr>
          <a:lstStyle>
            <a:lvl1pPr algn="ctr">
              <a:defRPr sz="8800" baseline="0">
                <a:solidFill>
                  <a:schemeClr val="tx1"/>
                </a:solidFill>
              </a:defRPr>
            </a:lvl1pPr>
          </a:lstStyle>
          <a:p>
            <a:r>
              <a:rPr lang="en-US" dirty="0"/>
              <a:t>Click to edit Master title style</a:t>
            </a:r>
          </a:p>
        </p:txBody>
      </p:sp>
      <p:sp>
        <p:nvSpPr>
          <p:cNvPr id="3" name="Subtitle 2">
            <a:extLst>
              <a:ext uri="{FF2B5EF4-FFF2-40B4-BE49-F238E27FC236}">
                <a16:creationId xmlns:a16="http://schemas.microsoft.com/office/drawing/2014/main" id="{A7A0C76A-7715-48A4-8CF5-14BBF61962A1}"/>
              </a:ext>
            </a:extLst>
          </p:cNvPr>
          <p:cNvSpPr>
            <a:spLocks noGrp="1"/>
          </p:cNvSpPr>
          <p:nvPr>
            <p:ph type="subTitle" idx="1"/>
          </p:nvPr>
        </p:nvSpPr>
        <p:spPr>
          <a:xfrm>
            <a:off x="960120" y="4526280"/>
            <a:ext cx="10268712" cy="1508760"/>
          </a:xfrm>
        </p:spPr>
        <p:txBody>
          <a:bodyPr>
            <a:normAutofit/>
          </a:bodyPr>
          <a:lstStyle>
            <a:lvl1pPr marL="0" indent="0" algn="ctr">
              <a:buNone/>
              <a:defRPr sz="36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1" name="Date Placeholder 10">
            <a:extLst>
              <a:ext uri="{FF2B5EF4-FFF2-40B4-BE49-F238E27FC236}">
                <a16:creationId xmlns:a16="http://schemas.microsoft.com/office/drawing/2014/main" id="{52D4EF84-F7DF-49C5-9285-301284ADB99A}"/>
              </a:ext>
            </a:extLst>
          </p:cNvPr>
          <p:cNvSpPr>
            <a:spLocks noGrp="1"/>
          </p:cNvSpPr>
          <p:nvPr>
            <p:ph type="dt" sz="half" idx="10"/>
          </p:nvPr>
        </p:nvSpPr>
        <p:spPr/>
        <p:txBody>
          <a:bodyPr/>
          <a:lstStyle>
            <a:lvl1pPr>
              <a:defRPr>
                <a:solidFill>
                  <a:schemeClr val="bg1"/>
                </a:solidFill>
              </a:defRPr>
            </a:lvl1pPr>
          </a:lstStyle>
          <a:p>
            <a:pPr algn="r"/>
            <a:fld id="{A37D6D71-8B28-4ED6-B932-04B197003D23}" type="datetimeFigureOut">
              <a:rPr lang="en-US" smtClean="0"/>
              <a:pPr algn="r"/>
              <a:t>1/23/25</a:t>
            </a:fld>
            <a:endParaRPr lang="en-US" dirty="0"/>
          </a:p>
        </p:txBody>
      </p:sp>
      <p:sp>
        <p:nvSpPr>
          <p:cNvPr id="12" name="Footer Placeholder 11">
            <a:extLst>
              <a:ext uri="{FF2B5EF4-FFF2-40B4-BE49-F238E27FC236}">
                <a16:creationId xmlns:a16="http://schemas.microsoft.com/office/drawing/2014/main" id="{81266E04-79AF-49EF-86BC-DB29D304BBEC}"/>
              </a:ext>
            </a:extLst>
          </p:cNvPr>
          <p:cNvSpPr>
            <a:spLocks noGrp="1"/>
          </p:cNvSpPr>
          <p:nvPr>
            <p:ph type="ftr" sz="quarter" idx="11"/>
          </p:nvPr>
        </p:nvSpPr>
        <p:spPr/>
        <p:txBody>
          <a:bodyPr/>
          <a:lstStyle>
            <a:lvl1pPr>
              <a:defRPr>
                <a:solidFill>
                  <a:schemeClr val="bg1"/>
                </a:solidFill>
              </a:defRPr>
            </a:lvl1pPr>
          </a:lstStyle>
          <a:p>
            <a:endParaRPr lang="en-US" dirty="0">
              <a:solidFill>
                <a:schemeClr val="bg1"/>
              </a:solidFill>
            </a:endParaRPr>
          </a:p>
        </p:txBody>
      </p:sp>
      <p:sp>
        <p:nvSpPr>
          <p:cNvPr id="13" name="Slide Number Placeholder 12">
            <a:extLst>
              <a:ext uri="{FF2B5EF4-FFF2-40B4-BE49-F238E27FC236}">
                <a16:creationId xmlns:a16="http://schemas.microsoft.com/office/drawing/2014/main" id="{90DF5B53-9A9A-46CE-A910-25ADA58753A8}"/>
              </a:ext>
            </a:extLst>
          </p:cNvPr>
          <p:cNvSpPr>
            <a:spLocks noGrp="1"/>
          </p:cNvSpPr>
          <p:nvPr>
            <p:ph type="sldNum" sz="quarter" idx="12"/>
          </p:nvPr>
        </p:nvSpPr>
        <p:spPr/>
        <p:txBody>
          <a:bodyPr/>
          <a:lstStyle>
            <a:lvl1pPr>
              <a:defRPr>
                <a:solidFill>
                  <a:schemeClr val="bg1"/>
                </a:solidFill>
              </a:defRPr>
            </a:lvl1p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71785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327B9-64C6-4AFE-8E67-F60CD17A80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92656D-F600-4D76-8A0F-BDBE78759B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6A13412-4939-4879-B91F-BB5B029B6CEB}"/>
              </a:ext>
            </a:extLst>
          </p:cNvPr>
          <p:cNvSpPr>
            <a:spLocks noGrp="1"/>
          </p:cNvSpPr>
          <p:nvPr>
            <p:ph type="dt" sz="half" idx="10"/>
          </p:nvPr>
        </p:nvSpPr>
        <p:spPr/>
        <p:txBody>
          <a:bodyPr/>
          <a:lstStyle/>
          <a:p>
            <a:pPr algn="r"/>
            <a:fld id="{A37D6D71-8B28-4ED6-B932-04B197003D23}" type="datetimeFigureOut">
              <a:rPr lang="en-US" smtClean="0"/>
              <a:pPr algn="r"/>
              <a:t>1/23/25</a:t>
            </a:fld>
            <a:endParaRPr lang="en-US" dirty="0"/>
          </a:p>
        </p:txBody>
      </p:sp>
      <p:sp>
        <p:nvSpPr>
          <p:cNvPr id="8" name="Footer Placeholder 7">
            <a:extLst>
              <a:ext uri="{FF2B5EF4-FFF2-40B4-BE49-F238E27FC236}">
                <a16:creationId xmlns:a16="http://schemas.microsoft.com/office/drawing/2014/main" id="{95237DB9-DE7D-4687-82D7-612600F06C3E}"/>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6C819356-0444-4C23-82D3-E2FDE28D3DCB}"/>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4169168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EB51B7C-D548-4AB7-90A4-C196105E6D56}"/>
              </a:ext>
            </a:extLst>
          </p:cNvPr>
          <p:cNvSpPr/>
          <p:nvPr/>
        </p:nvSpPr>
        <p:spPr>
          <a:xfrm>
            <a:off x="7108274" y="0"/>
            <a:ext cx="508372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32DC521B-8B54-4843-9FF4-B2C30FA0043F}"/>
              </a:ext>
            </a:extLst>
          </p:cNvPr>
          <p:cNvSpPr>
            <a:spLocks noGrp="1"/>
          </p:cNvSpPr>
          <p:nvPr>
            <p:ph type="title" orient="vert"/>
          </p:nvPr>
        </p:nvSpPr>
        <p:spPr>
          <a:xfrm>
            <a:off x="7751740" y="643467"/>
            <a:ext cx="3477092" cy="5533495"/>
          </a:xfrm>
        </p:spPr>
        <p:txBody>
          <a:bodyPr vert="eaVert" tIns="91440" bIns="91440"/>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410E3F10-9E27-41E6-A965-4243E37BE3D5}"/>
              </a:ext>
            </a:extLst>
          </p:cNvPr>
          <p:cNvSpPr>
            <a:spLocks noGrp="1"/>
          </p:cNvSpPr>
          <p:nvPr>
            <p:ph type="body" orient="vert" idx="1"/>
          </p:nvPr>
        </p:nvSpPr>
        <p:spPr>
          <a:xfrm>
            <a:off x="960120" y="643467"/>
            <a:ext cx="5504687" cy="5533496"/>
          </a:xfrm>
        </p:spPr>
        <p:txBody>
          <a:bodyPr vert="eaVert" tIns="91440" bIns="9144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6341D62D-51A0-4AD7-8027-BF548FB6AAF3}"/>
              </a:ext>
            </a:extLst>
          </p:cNvPr>
          <p:cNvSpPr>
            <a:spLocks noGrp="1"/>
          </p:cNvSpPr>
          <p:nvPr>
            <p:ph type="dt" sz="half" idx="10"/>
          </p:nvPr>
        </p:nvSpPr>
        <p:spPr>
          <a:xfrm>
            <a:off x="7617898" y="6356350"/>
            <a:ext cx="2522798" cy="365125"/>
          </a:xfrm>
        </p:spPr>
        <p:txBody>
          <a:bodyPr/>
          <a:lstStyle>
            <a:lvl1pPr>
              <a:defRPr>
                <a:solidFill>
                  <a:schemeClr val="bg1"/>
                </a:solidFill>
              </a:defRPr>
            </a:lvl1pPr>
          </a:lstStyle>
          <a:p>
            <a:pPr algn="r"/>
            <a:fld id="{A37D6D71-8B28-4ED6-B932-04B197003D23}" type="datetimeFigureOut">
              <a:rPr lang="en-US" smtClean="0"/>
              <a:pPr algn="r"/>
              <a:t>1/23/25</a:t>
            </a:fld>
            <a:endParaRPr lang="en-US" dirty="0"/>
          </a:p>
        </p:txBody>
      </p:sp>
      <p:sp>
        <p:nvSpPr>
          <p:cNvPr id="8" name="Footer Placeholder 7">
            <a:extLst>
              <a:ext uri="{FF2B5EF4-FFF2-40B4-BE49-F238E27FC236}">
                <a16:creationId xmlns:a16="http://schemas.microsoft.com/office/drawing/2014/main" id="{A5857492-A701-44A1-B1D5-7B2C8CD06582}"/>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EED2E8AE-F1AA-4D19-A434-102501D3B460}"/>
              </a:ext>
            </a:extLst>
          </p:cNvPr>
          <p:cNvSpPr>
            <a:spLocks noGrp="1"/>
          </p:cNvSpPr>
          <p:nvPr>
            <p:ph type="sldNum" sz="quarter" idx="12"/>
          </p:nvPr>
        </p:nvSpPr>
        <p:spPr/>
        <p:txBody>
          <a:bodyPr/>
          <a:lstStyle>
            <a:lvl1pPr>
              <a:defRPr>
                <a:solidFill>
                  <a:schemeClr val="bg1"/>
                </a:solidFill>
              </a:defRPr>
            </a:lvl1p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227519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80910-921F-4143-AB01-0F0AFC2908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0182FC-5A0B-4C24-A6ED-990ED5BA908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B6172F4-3DB0-4AE3-8926-081B78034C68}"/>
              </a:ext>
            </a:extLst>
          </p:cNvPr>
          <p:cNvSpPr>
            <a:spLocks noGrp="1"/>
          </p:cNvSpPr>
          <p:nvPr>
            <p:ph type="dt" sz="half" idx="10"/>
          </p:nvPr>
        </p:nvSpPr>
        <p:spPr/>
        <p:txBody>
          <a:bodyPr/>
          <a:lstStyle/>
          <a:p>
            <a:pPr algn="r"/>
            <a:fld id="{A37D6D71-8B28-4ED6-B932-04B197003D23}" type="datetimeFigureOut">
              <a:rPr lang="en-US" smtClean="0"/>
              <a:pPr algn="r"/>
              <a:t>1/23/25</a:t>
            </a:fld>
            <a:endParaRPr lang="en-US" dirty="0"/>
          </a:p>
        </p:txBody>
      </p:sp>
      <p:sp>
        <p:nvSpPr>
          <p:cNvPr id="8" name="Footer Placeholder 7">
            <a:extLst>
              <a:ext uri="{FF2B5EF4-FFF2-40B4-BE49-F238E27FC236}">
                <a16:creationId xmlns:a16="http://schemas.microsoft.com/office/drawing/2014/main" id="{825F1358-C731-465B-BCB1-2CCBFD6ECF7E}"/>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C8D59536-57D3-4C8A-A207-568465A32E45}"/>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40014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81E0804-8E9E-4C6E-B18D-44FE715B239E}"/>
              </a:ext>
            </a:extLst>
          </p:cNvPr>
          <p:cNvSpPr/>
          <p:nvPr/>
        </p:nvSpPr>
        <p:spPr>
          <a:xfrm>
            <a:off x="0" y="0"/>
            <a:ext cx="12192000" cy="422497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C278AA1-17A5-44BF-8791-EACDA31F5D86}"/>
              </a:ext>
            </a:extLst>
          </p:cNvPr>
          <p:cNvSpPr>
            <a:spLocks noGrp="1"/>
          </p:cNvSpPr>
          <p:nvPr>
            <p:ph type="title"/>
          </p:nvPr>
        </p:nvSpPr>
        <p:spPr>
          <a:xfrm>
            <a:off x="960120" y="768096"/>
            <a:ext cx="10268712" cy="3136392"/>
          </a:xfrm>
        </p:spPr>
        <p:txBody>
          <a:bodyPr anchor="b">
            <a:normAutofit/>
          </a:bodyPr>
          <a:lstStyle>
            <a:lvl1pPr>
              <a:defRPr sz="720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01203A5-DA79-4778-AB85-150365748494}"/>
              </a:ext>
            </a:extLst>
          </p:cNvPr>
          <p:cNvSpPr>
            <a:spLocks noGrp="1"/>
          </p:cNvSpPr>
          <p:nvPr>
            <p:ph type="body" idx="1"/>
          </p:nvPr>
        </p:nvSpPr>
        <p:spPr>
          <a:xfrm>
            <a:off x="960120" y="4544568"/>
            <a:ext cx="10268712" cy="1545336"/>
          </a:xfrm>
        </p:spPr>
        <p:txBody>
          <a:bodyPr>
            <a:normAutofit/>
          </a:bodyPr>
          <a:lstStyle>
            <a:lvl1pPr marL="0" indent="0">
              <a:buNone/>
              <a:defRPr sz="3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9" name="Date Placeholder 8">
            <a:extLst>
              <a:ext uri="{FF2B5EF4-FFF2-40B4-BE49-F238E27FC236}">
                <a16:creationId xmlns:a16="http://schemas.microsoft.com/office/drawing/2014/main" id="{CE3B1B5E-0912-44AE-BAED-70B980E53915}"/>
              </a:ext>
            </a:extLst>
          </p:cNvPr>
          <p:cNvSpPr>
            <a:spLocks noGrp="1"/>
          </p:cNvSpPr>
          <p:nvPr>
            <p:ph type="dt" sz="half" idx="10"/>
          </p:nvPr>
        </p:nvSpPr>
        <p:spPr/>
        <p:txBody>
          <a:bodyPr/>
          <a:lstStyle/>
          <a:p>
            <a:pPr algn="r"/>
            <a:fld id="{A37D6D71-8B28-4ED6-B932-04B197003D23}" type="datetimeFigureOut">
              <a:rPr lang="en-US" smtClean="0"/>
              <a:pPr algn="r"/>
              <a:t>1/23/25</a:t>
            </a:fld>
            <a:endParaRPr lang="en-US" dirty="0"/>
          </a:p>
        </p:txBody>
      </p:sp>
      <p:sp>
        <p:nvSpPr>
          <p:cNvPr id="10" name="Footer Placeholder 9">
            <a:extLst>
              <a:ext uri="{FF2B5EF4-FFF2-40B4-BE49-F238E27FC236}">
                <a16:creationId xmlns:a16="http://schemas.microsoft.com/office/drawing/2014/main" id="{346C82F1-A7B2-4F03-A26B-59D79BF5BFD5}"/>
              </a:ext>
            </a:extLst>
          </p:cNvPr>
          <p:cNvSpPr>
            <a:spLocks noGrp="1"/>
          </p:cNvSpPr>
          <p:nvPr>
            <p:ph type="ftr" sz="quarter" idx="11"/>
          </p:nvPr>
        </p:nvSpPr>
        <p:spPr/>
        <p:txBody>
          <a:bodyPr/>
          <a:lstStyle/>
          <a:p>
            <a:endParaRPr lang="en-US" dirty="0">
              <a:solidFill>
                <a:schemeClr val="tx1"/>
              </a:solidFill>
            </a:endParaRPr>
          </a:p>
        </p:txBody>
      </p:sp>
      <p:sp>
        <p:nvSpPr>
          <p:cNvPr id="11" name="Slide Number Placeholder 10">
            <a:extLst>
              <a:ext uri="{FF2B5EF4-FFF2-40B4-BE49-F238E27FC236}">
                <a16:creationId xmlns:a16="http://schemas.microsoft.com/office/drawing/2014/main" id="{B1DC1ABC-47A9-477B-A29D-F6690EE6B532}"/>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785271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5F398-F05F-4793-9FA5-5B817EB95A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17F1CD-2CD4-4BBB-AB36-73A20B1A8D69}"/>
              </a:ext>
            </a:extLst>
          </p:cNvPr>
          <p:cNvSpPr>
            <a:spLocks noGrp="1"/>
          </p:cNvSpPr>
          <p:nvPr>
            <p:ph sz="half" idx="1"/>
          </p:nvPr>
        </p:nvSpPr>
        <p:spPr>
          <a:xfrm>
            <a:off x="960120" y="2587752"/>
            <a:ext cx="481584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D67BBE02-B884-4CCC-9CBD-13B792BBA2BE}"/>
              </a:ext>
            </a:extLst>
          </p:cNvPr>
          <p:cNvSpPr>
            <a:spLocks noGrp="1"/>
          </p:cNvSpPr>
          <p:nvPr>
            <p:ph sz="half" idx="2"/>
          </p:nvPr>
        </p:nvSpPr>
        <p:spPr>
          <a:xfrm>
            <a:off x="6412992" y="2583371"/>
            <a:ext cx="481584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Date Placeholder 11">
            <a:extLst>
              <a:ext uri="{FF2B5EF4-FFF2-40B4-BE49-F238E27FC236}">
                <a16:creationId xmlns:a16="http://schemas.microsoft.com/office/drawing/2014/main" id="{B7FBE509-AA68-4D63-A589-AD5DE7FFFECA}"/>
              </a:ext>
            </a:extLst>
          </p:cNvPr>
          <p:cNvSpPr>
            <a:spLocks noGrp="1"/>
          </p:cNvSpPr>
          <p:nvPr>
            <p:ph type="dt" sz="half" idx="10"/>
          </p:nvPr>
        </p:nvSpPr>
        <p:spPr/>
        <p:txBody>
          <a:bodyPr/>
          <a:lstStyle/>
          <a:p>
            <a:pPr algn="r"/>
            <a:fld id="{A37D6D71-8B28-4ED6-B932-04B197003D23}" type="datetimeFigureOut">
              <a:rPr lang="en-US" smtClean="0"/>
              <a:pPr algn="r"/>
              <a:t>1/23/25</a:t>
            </a:fld>
            <a:endParaRPr lang="en-US" dirty="0"/>
          </a:p>
        </p:txBody>
      </p:sp>
      <p:sp>
        <p:nvSpPr>
          <p:cNvPr id="13" name="Footer Placeholder 12">
            <a:extLst>
              <a:ext uri="{FF2B5EF4-FFF2-40B4-BE49-F238E27FC236}">
                <a16:creationId xmlns:a16="http://schemas.microsoft.com/office/drawing/2014/main" id="{9C1A4D52-57E4-4F45-BC2C-9FD73E9CEC59}"/>
              </a:ext>
            </a:extLst>
          </p:cNvPr>
          <p:cNvSpPr>
            <a:spLocks noGrp="1"/>
          </p:cNvSpPr>
          <p:nvPr>
            <p:ph type="ftr" sz="quarter" idx="11"/>
          </p:nvPr>
        </p:nvSpPr>
        <p:spPr/>
        <p:txBody>
          <a:bodyPr/>
          <a:lstStyle/>
          <a:p>
            <a:endParaRPr lang="en-US" dirty="0">
              <a:solidFill>
                <a:schemeClr val="tx1"/>
              </a:solidFill>
            </a:endParaRPr>
          </a:p>
        </p:txBody>
      </p:sp>
      <p:sp>
        <p:nvSpPr>
          <p:cNvPr id="14" name="Slide Number Placeholder 13">
            <a:extLst>
              <a:ext uri="{FF2B5EF4-FFF2-40B4-BE49-F238E27FC236}">
                <a16:creationId xmlns:a16="http://schemas.microsoft.com/office/drawing/2014/main" id="{E76AD5E1-358D-4236-85AE-74713259EF08}"/>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3904405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287D32C-166A-4FBE-B24D-C25769095429}"/>
              </a:ext>
            </a:extLst>
          </p:cNvPr>
          <p:cNvSpPr>
            <a:spLocks noGrp="1"/>
          </p:cNvSpPr>
          <p:nvPr>
            <p:ph type="body" idx="1"/>
          </p:nvPr>
        </p:nvSpPr>
        <p:spPr>
          <a:xfrm>
            <a:off x="960121" y="2587752"/>
            <a:ext cx="4818888" cy="892048"/>
          </a:xfrm>
        </p:spPr>
        <p:txBody>
          <a:bodyPr anchor="ctr"/>
          <a:lstStyle>
            <a:lvl1pPr marL="0" indent="0">
              <a:buNone/>
              <a:defRPr sz="26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A9EC567-F249-462A-B71A-9C40D50E26AA}"/>
              </a:ext>
            </a:extLst>
          </p:cNvPr>
          <p:cNvSpPr>
            <a:spLocks noGrp="1"/>
          </p:cNvSpPr>
          <p:nvPr>
            <p:ph sz="half" idx="2"/>
          </p:nvPr>
        </p:nvSpPr>
        <p:spPr>
          <a:xfrm>
            <a:off x="960120" y="3594538"/>
            <a:ext cx="4818888" cy="25868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3BB7D2C6-69D1-4DE4-BF68-5FB0623DB9E3}"/>
              </a:ext>
            </a:extLst>
          </p:cNvPr>
          <p:cNvSpPr>
            <a:spLocks noGrp="1"/>
          </p:cNvSpPr>
          <p:nvPr>
            <p:ph type="body" sz="quarter" idx="3"/>
          </p:nvPr>
        </p:nvSpPr>
        <p:spPr>
          <a:xfrm>
            <a:off x="6409944" y="2587752"/>
            <a:ext cx="4818888" cy="892048"/>
          </a:xfrm>
        </p:spPr>
        <p:txBody>
          <a:bodyPr anchor="ctr"/>
          <a:lstStyle>
            <a:lvl1pPr marL="0" indent="0">
              <a:buNone/>
              <a:defRPr sz="26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3367CC7-ED09-4F8D-A39A-C5969D33B9F8}"/>
              </a:ext>
            </a:extLst>
          </p:cNvPr>
          <p:cNvSpPr>
            <a:spLocks noGrp="1"/>
          </p:cNvSpPr>
          <p:nvPr>
            <p:ph sz="quarter" idx="4"/>
          </p:nvPr>
        </p:nvSpPr>
        <p:spPr>
          <a:xfrm>
            <a:off x="6409944" y="3594538"/>
            <a:ext cx="4818888" cy="25868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5F92A44F-DE98-4FB5-B474-5DCCDD267A79}"/>
              </a:ext>
            </a:extLst>
          </p:cNvPr>
          <p:cNvSpPr>
            <a:spLocks noGrp="1"/>
          </p:cNvSpPr>
          <p:nvPr>
            <p:ph type="dt" sz="half" idx="10"/>
          </p:nvPr>
        </p:nvSpPr>
        <p:spPr/>
        <p:txBody>
          <a:bodyPr/>
          <a:lstStyle/>
          <a:p>
            <a:pPr algn="r"/>
            <a:fld id="{A37D6D71-8B28-4ED6-B932-04B197003D23}" type="datetimeFigureOut">
              <a:rPr lang="en-US" smtClean="0"/>
              <a:pPr algn="r"/>
              <a:t>1/23/25</a:t>
            </a:fld>
            <a:endParaRPr lang="en-US" dirty="0"/>
          </a:p>
        </p:txBody>
      </p:sp>
      <p:sp>
        <p:nvSpPr>
          <p:cNvPr id="11" name="Footer Placeholder 10">
            <a:extLst>
              <a:ext uri="{FF2B5EF4-FFF2-40B4-BE49-F238E27FC236}">
                <a16:creationId xmlns:a16="http://schemas.microsoft.com/office/drawing/2014/main" id="{3ACC79DA-A9E4-4E93-93F1-81907A901BBB}"/>
              </a:ext>
            </a:extLst>
          </p:cNvPr>
          <p:cNvSpPr>
            <a:spLocks noGrp="1"/>
          </p:cNvSpPr>
          <p:nvPr>
            <p:ph type="ftr" sz="quarter" idx="11"/>
          </p:nvPr>
        </p:nvSpPr>
        <p:spPr/>
        <p:txBody>
          <a:bodyPr/>
          <a:lstStyle/>
          <a:p>
            <a:endParaRPr lang="en-US" dirty="0">
              <a:solidFill>
                <a:schemeClr val="tx1"/>
              </a:solidFill>
            </a:endParaRPr>
          </a:p>
        </p:txBody>
      </p:sp>
      <p:sp>
        <p:nvSpPr>
          <p:cNvPr id="12" name="Slide Number Placeholder 11">
            <a:extLst>
              <a:ext uri="{FF2B5EF4-FFF2-40B4-BE49-F238E27FC236}">
                <a16:creationId xmlns:a16="http://schemas.microsoft.com/office/drawing/2014/main" id="{404DFE57-AA80-4ED8-AD77-35CC56F3FBC6}"/>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
        <p:nvSpPr>
          <p:cNvPr id="13" name="Title 12">
            <a:extLst>
              <a:ext uri="{FF2B5EF4-FFF2-40B4-BE49-F238E27FC236}">
                <a16:creationId xmlns:a16="http://schemas.microsoft.com/office/drawing/2014/main" id="{FB62259C-ADDF-4293-AD3B-AB2E04A7483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32705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C7BA0-DC57-452F-85B7-C979AA690920}"/>
              </a:ext>
            </a:extLst>
          </p:cNvPr>
          <p:cNvSpPr>
            <a:spLocks noGrp="1"/>
          </p:cNvSpPr>
          <p:nvPr>
            <p:ph type="title"/>
          </p:nvPr>
        </p:nvSpPr>
        <p:spPr/>
        <p:txBody>
          <a:bodyPr/>
          <a:lstStyle/>
          <a:p>
            <a:r>
              <a:rPr lang="en-US"/>
              <a:t>Click to edit Master title style</a:t>
            </a:r>
          </a:p>
        </p:txBody>
      </p:sp>
      <p:sp>
        <p:nvSpPr>
          <p:cNvPr id="6" name="Date Placeholder 5">
            <a:extLst>
              <a:ext uri="{FF2B5EF4-FFF2-40B4-BE49-F238E27FC236}">
                <a16:creationId xmlns:a16="http://schemas.microsoft.com/office/drawing/2014/main" id="{F1C53797-8D72-4774-AC93-EB9FDD650CCD}"/>
              </a:ext>
            </a:extLst>
          </p:cNvPr>
          <p:cNvSpPr>
            <a:spLocks noGrp="1"/>
          </p:cNvSpPr>
          <p:nvPr>
            <p:ph type="dt" sz="half" idx="10"/>
          </p:nvPr>
        </p:nvSpPr>
        <p:spPr/>
        <p:txBody>
          <a:bodyPr/>
          <a:lstStyle/>
          <a:p>
            <a:pPr algn="r"/>
            <a:fld id="{A37D6D71-8B28-4ED6-B932-04B197003D23}" type="datetimeFigureOut">
              <a:rPr lang="en-US" smtClean="0"/>
              <a:pPr algn="r"/>
              <a:t>1/23/25</a:t>
            </a:fld>
            <a:endParaRPr lang="en-US" dirty="0"/>
          </a:p>
        </p:txBody>
      </p:sp>
      <p:sp>
        <p:nvSpPr>
          <p:cNvPr id="7" name="Footer Placeholder 6">
            <a:extLst>
              <a:ext uri="{FF2B5EF4-FFF2-40B4-BE49-F238E27FC236}">
                <a16:creationId xmlns:a16="http://schemas.microsoft.com/office/drawing/2014/main" id="{9E945AB7-1A32-4516-ABF9-B40958AE2E73}"/>
              </a:ext>
            </a:extLst>
          </p:cNvPr>
          <p:cNvSpPr>
            <a:spLocks noGrp="1"/>
          </p:cNvSpPr>
          <p:nvPr>
            <p:ph type="ftr" sz="quarter" idx="11"/>
          </p:nvPr>
        </p:nvSpPr>
        <p:spPr/>
        <p:txBody>
          <a:bodyPr/>
          <a:lstStyle/>
          <a:p>
            <a:endParaRPr lang="en-US" dirty="0">
              <a:solidFill>
                <a:schemeClr val="tx1"/>
              </a:solidFill>
            </a:endParaRPr>
          </a:p>
        </p:txBody>
      </p:sp>
      <p:sp>
        <p:nvSpPr>
          <p:cNvPr id="8" name="Slide Number Placeholder 7">
            <a:extLst>
              <a:ext uri="{FF2B5EF4-FFF2-40B4-BE49-F238E27FC236}">
                <a16:creationId xmlns:a16="http://schemas.microsoft.com/office/drawing/2014/main" id="{B22923C3-1D67-4089-A6B1-9A10315E807F}"/>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3318044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FC0A8DC1-14F6-453B-A724-D6493F063F83}"/>
              </a:ext>
            </a:extLst>
          </p:cNvPr>
          <p:cNvSpPr>
            <a:spLocks noGrp="1"/>
          </p:cNvSpPr>
          <p:nvPr>
            <p:ph type="dt" sz="half" idx="10"/>
          </p:nvPr>
        </p:nvSpPr>
        <p:spPr/>
        <p:txBody>
          <a:bodyPr/>
          <a:lstStyle/>
          <a:p>
            <a:pPr algn="r"/>
            <a:fld id="{A37D6D71-8B28-4ED6-B932-04B197003D23}" type="datetimeFigureOut">
              <a:rPr lang="en-US" smtClean="0"/>
              <a:pPr algn="r"/>
              <a:t>1/23/25</a:t>
            </a:fld>
            <a:endParaRPr lang="en-US" dirty="0"/>
          </a:p>
        </p:txBody>
      </p:sp>
      <p:sp>
        <p:nvSpPr>
          <p:cNvPr id="6" name="Footer Placeholder 5">
            <a:extLst>
              <a:ext uri="{FF2B5EF4-FFF2-40B4-BE49-F238E27FC236}">
                <a16:creationId xmlns:a16="http://schemas.microsoft.com/office/drawing/2014/main" id="{66E63FF0-1A91-4698-B12A-112D05373593}"/>
              </a:ext>
            </a:extLst>
          </p:cNvPr>
          <p:cNvSpPr>
            <a:spLocks noGrp="1"/>
          </p:cNvSpPr>
          <p:nvPr>
            <p:ph type="ftr" sz="quarter" idx="11"/>
          </p:nvPr>
        </p:nvSpPr>
        <p:spPr/>
        <p:txBody>
          <a:bodyPr/>
          <a:lstStyle/>
          <a:p>
            <a:endParaRPr lang="en-US" dirty="0">
              <a:solidFill>
                <a:schemeClr val="tx1"/>
              </a:solidFill>
            </a:endParaRPr>
          </a:p>
        </p:txBody>
      </p:sp>
      <p:sp>
        <p:nvSpPr>
          <p:cNvPr id="7" name="Slide Number Placeholder 6">
            <a:extLst>
              <a:ext uri="{FF2B5EF4-FFF2-40B4-BE49-F238E27FC236}">
                <a16:creationId xmlns:a16="http://schemas.microsoft.com/office/drawing/2014/main" id="{1E066D53-44B3-4F04-93FD-9756A60139F9}"/>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4048614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83A0FE-F7E3-433E-9A29-D778690D223A}"/>
              </a:ext>
            </a:extLst>
          </p:cNvPr>
          <p:cNvSpPr>
            <a:spLocks noGrp="1"/>
          </p:cNvSpPr>
          <p:nvPr>
            <p:ph idx="1"/>
          </p:nvPr>
        </p:nvSpPr>
        <p:spPr>
          <a:xfrm>
            <a:off x="5183188" y="2591850"/>
            <a:ext cx="6045644" cy="359359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1794B15D-55F5-4208-AF40-41CAFEB56F4C}"/>
              </a:ext>
            </a:extLst>
          </p:cNvPr>
          <p:cNvSpPr>
            <a:spLocks noGrp="1"/>
          </p:cNvSpPr>
          <p:nvPr>
            <p:ph type="body" sz="half" idx="2"/>
          </p:nvPr>
        </p:nvSpPr>
        <p:spPr>
          <a:xfrm>
            <a:off x="960120" y="2591850"/>
            <a:ext cx="3811905" cy="3277137"/>
          </a:xfrm>
        </p:spPr>
        <p:txBody>
          <a:bodyPr anchor="ct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E8A46CE7-2F0F-4C85-B633-B9FCB8347AE7}"/>
              </a:ext>
            </a:extLst>
          </p:cNvPr>
          <p:cNvSpPr>
            <a:spLocks noGrp="1"/>
          </p:cNvSpPr>
          <p:nvPr>
            <p:ph type="dt" sz="half" idx="10"/>
          </p:nvPr>
        </p:nvSpPr>
        <p:spPr/>
        <p:txBody>
          <a:bodyPr/>
          <a:lstStyle/>
          <a:p>
            <a:pPr algn="r"/>
            <a:fld id="{A37D6D71-8B28-4ED6-B932-04B197003D23}" type="datetimeFigureOut">
              <a:rPr lang="en-US" smtClean="0"/>
              <a:pPr algn="r"/>
              <a:t>1/23/25</a:t>
            </a:fld>
            <a:endParaRPr lang="en-US" dirty="0"/>
          </a:p>
        </p:txBody>
      </p:sp>
      <p:sp>
        <p:nvSpPr>
          <p:cNvPr id="9" name="Footer Placeholder 8">
            <a:extLst>
              <a:ext uri="{FF2B5EF4-FFF2-40B4-BE49-F238E27FC236}">
                <a16:creationId xmlns:a16="http://schemas.microsoft.com/office/drawing/2014/main" id="{D0900919-3A73-4918-9D97-8DBE7ABB7A19}"/>
              </a:ext>
            </a:extLst>
          </p:cNvPr>
          <p:cNvSpPr>
            <a:spLocks noGrp="1"/>
          </p:cNvSpPr>
          <p:nvPr>
            <p:ph type="ftr" sz="quarter" idx="11"/>
          </p:nvPr>
        </p:nvSpPr>
        <p:spPr/>
        <p:txBody>
          <a:bodyPr/>
          <a:lstStyle/>
          <a:p>
            <a:endParaRPr lang="en-US" dirty="0">
              <a:solidFill>
                <a:schemeClr val="tx1"/>
              </a:solidFill>
            </a:endParaRPr>
          </a:p>
        </p:txBody>
      </p:sp>
      <p:sp>
        <p:nvSpPr>
          <p:cNvPr id="10" name="Slide Number Placeholder 9">
            <a:extLst>
              <a:ext uri="{FF2B5EF4-FFF2-40B4-BE49-F238E27FC236}">
                <a16:creationId xmlns:a16="http://schemas.microsoft.com/office/drawing/2014/main" id="{08BC1001-E44E-4A9A-9E60-2E319A844F65}"/>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
        <p:nvSpPr>
          <p:cNvPr id="11" name="Title 10">
            <a:extLst>
              <a:ext uri="{FF2B5EF4-FFF2-40B4-BE49-F238E27FC236}">
                <a16:creationId xmlns:a16="http://schemas.microsoft.com/office/drawing/2014/main" id="{A125AC31-022C-40AA-B65C-C9AC48395A6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30085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A797A575-703F-410E-9A84-F9B578FEAE80}"/>
              </a:ext>
            </a:extLst>
          </p:cNvPr>
          <p:cNvSpPr>
            <a:spLocks noGrp="1"/>
          </p:cNvSpPr>
          <p:nvPr>
            <p:ph type="pic" idx="1"/>
          </p:nvPr>
        </p:nvSpPr>
        <p:spPr>
          <a:xfrm>
            <a:off x="0" y="2267712"/>
            <a:ext cx="6571469" cy="4590288"/>
          </a:xfrm>
          <a:solidFill>
            <a:schemeClr val="bg1">
              <a:lumMod val="85000"/>
            </a:schemeClr>
          </a:solidFill>
          <a:ln>
            <a:no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1518B509-934D-400A-A922-45B61AC6EDD8}"/>
              </a:ext>
            </a:extLst>
          </p:cNvPr>
          <p:cNvSpPr>
            <a:spLocks noGrp="1"/>
          </p:cNvSpPr>
          <p:nvPr>
            <p:ph type="body" sz="half" idx="2"/>
          </p:nvPr>
        </p:nvSpPr>
        <p:spPr>
          <a:xfrm>
            <a:off x="7235971" y="2587752"/>
            <a:ext cx="3992856" cy="3593592"/>
          </a:xfrm>
        </p:spPr>
        <p:txBody>
          <a:bodyPr anchor="ct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99813C51-6954-4F3A-A043-D1BCC8B50F83}"/>
              </a:ext>
            </a:extLst>
          </p:cNvPr>
          <p:cNvSpPr>
            <a:spLocks noGrp="1"/>
          </p:cNvSpPr>
          <p:nvPr>
            <p:ph type="dt" sz="half" idx="10"/>
          </p:nvPr>
        </p:nvSpPr>
        <p:spPr/>
        <p:txBody>
          <a:bodyPr/>
          <a:lstStyle/>
          <a:p>
            <a:pPr algn="r"/>
            <a:fld id="{A37D6D71-8B28-4ED6-B932-04B197003D23}" type="datetimeFigureOut">
              <a:rPr lang="en-US" smtClean="0"/>
              <a:pPr algn="r"/>
              <a:t>1/23/25</a:t>
            </a:fld>
            <a:endParaRPr lang="en-US" dirty="0"/>
          </a:p>
        </p:txBody>
      </p:sp>
      <p:sp>
        <p:nvSpPr>
          <p:cNvPr id="9" name="Footer Placeholder 8">
            <a:extLst>
              <a:ext uri="{FF2B5EF4-FFF2-40B4-BE49-F238E27FC236}">
                <a16:creationId xmlns:a16="http://schemas.microsoft.com/office/drawing/2014/main" id="{C0AC32FB-49A3-40E4-9D24-177597043627}"/>
              </a:ext>
            </a:extLst>
          </p:cNvPr>
          <p:cNvSpPr>
            <a:spLocks noGrp="1"/>
          </p:cNvSpPr>
          <p:nvPr>
            <p:ph type="ftr" sz="quarter" idx="11"/>
          </p:nvPr>
        </p:nvSpPr>
        <p:spPr/>
        <p:txBody>
          <a:bodyPr/>
          <a:lstStyle>
            <a:lvl1pPr>
              <a:defRPr>
                <a:solidFill>
                  <a:srgbClr val="FFFFFF"/>
                </a:solidFill>
                <a:effectLst>
                  <a:outerShdw blurRad="50800" dist="38100" dir="2700000" algn="tl" rotWithShape="0">
                    <a:prstClr val="black">
                      <a:alpha val="43000"/>
                    </a:prstClr>
                  </a:outerShdw>
                </a:effectLst>
              </a:defRPr>
            </a:lvl1pPr>
          </a:lstStyle>
          <a:p>
            <a:endParaRPr lang="en-US" dirty="0">
              <a:effectLst>
                <a:outerShdw blurRad="50800" dist="38100" dir="2700000" algn="tl" rotWithShape="0">
                  <a:prstClr val="black">
                    <a:alpha val="43000"/>
                  </a:prstClr>
                </a:outerShdw>
              </a:effectLst>
            </a:endParaRPr>
          </a:p>
        </p:txBody>
      </p:sp>
      <p:sp>
        <p:nvSpPr>
          <p:cNvPr id="10" name="Slide Number Placeholder 9">
            <a:extLst>
              <a:ext uri="{FF2B5EF4-FFF2-40B4-BE49-F238E27FC236}">
                <a16:creationId xmlns:a16="http://schemas.microsoft.com/office/drawing/2014/main" id="{EC93F5E6-DAE6-447B-8038-5F4C9A799F57}"/>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
        <p:nvSpPr>
          <p:cNvPr id="2" name="Title 1">
            <a:extLst>
              <a:ext uri="{FF2B5EF4-FFF2-40B4-BE49-F238E27FC236}">
                <a16:creationId xmlns:a16="http://schemas.microsoft.com/office/drawing/2014/main" id="{9BFF97FB-514D-4FE8-A9A4-E9A111A56ED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35263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D153959-30FA-4987-A094-7243641F474B}"/>
              </a:ext>
            </a:extLst>
          </p:cNvPr>
          <p:cNvSpPr/>
          <p:nvPr/>
        </p:nvSpPr>
        <p:spPr>
          <a:xfrm>
            <a:off x="0" y="0"/>
            <a:ext cx="12192000"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50216229-A6DB-436A-B327-667E80F0A563}"/>
              </a:ext>
            </a:extLst>
          </p:cNvPr>
          <p:cNvSpPr>
            <a:spLocks noGrp="1"/>
          </p:cNvSpPr>
          <p:nvPr>
            <p:ph type="title"/>
          </p:nvPr>
        </p:nvSpPr>
        <p:spPr>
          <a:xfrm>
            <a:off x="960120" y="317814"/>
            <a:ext cx="10268712" cy="170078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B2B351D-270D-480D-8AF5-6A213ED2B3FB}"/>
              </a:ext>
            </a:extLst>
          </p:cNvPr>
          <p:cNvSpPr>
            <a:spLocks noGrp="1"/>
          </p:cNvSpPr>
          <p:nvPr>
            <p:ph type="body" idx="1"/>
          </p:nvPr>
        </p:nvSpPr>
        <p:spPr>
          <a:xfrm>
            <a:off x="960120" y="2587752"/>
            <a:ext cx="10268712" cy="35935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1EB0E73-3310-4A8F-BB4A-7A6A99121A61}"/>
              </a:ext>
            </a:extLst>
          </p:cNvPr>
          <p:cNvSpPr>
            <a:spLocks noGrp="1"/>
          </p:cNvSpPr>
          <p:nvPr>
            <p:ph type="dt" sz="half" idx="2"/>
          </p:nvPr>
        </p:nvSpPr>
        <p:spPr>
          <a:xfrm>
            <a:off x="6903720" y="6356350"/>
            <a:ext cx="3236976" cy="365125"/>
          </a:xfrm>
          <a:prstGeom prst="rect">
            <a:avLst/>
          </a:prstGeom>
        </p:spPr>
        <p:txBody>
          <a:bodyPr vert="horz" lIns="91440" tIns="45720" rIns="91440" bIns="45720" rtlCol="0" anchor="ctr"/>
          <a:lstStyle>
            <a:lvl1pPr algn="just">
              <a:defRPr sz="1200" spc="50" baseline="0">
                <a:solidFill>
                  <a:schemeClr val="tx1"/>
                </a:solidFill>
              </a:defRPr>
            </a:lvl1pPr>
          </a:lstStyle>
          <a:p>
            <a:pPr algn="r"/>
            <a:fld id="{A37D6D71-8B28-4ED6-B932-04B197003D23}" type="datetimeFigureOut">
              <a:rPr lang="en-US" smtClean="0"/>
              <a:pPr algn="r"/>
              <a:t>1/23/25</a:t>
            </a:fld>
            <a:endParaRPr lang="en-US" spc="50" dirty="0"/>
          </a:p>
        </p:txBody>
      </p:sp>
      <p:sp>
        <p:nvSpPr>
          <p:cNvPr id="5" name="Footer Placeholder 4">
            <a:extLst>
              <a:ext uri="{FF2B5EF4-FFF2-40B4-BE49-F238E27FC236}">
                <a16:creationId xmlns:a16="http://schemas.microsoft.com/office/drawing/2014/main" id="{1381C4C0-515B-4404-A780-C31E7DFE54A4}"/>
              </a:ext>
            </a:extLst>
          </p:cNvPr>
          <p:cNvSpPr>
            <a:spLocks noGrp="1"/>
          </p:cNvSpPr>
          <p:nvPr>
            <p:ph type="ftr" sz="quarter" idx="3"/>
          </p:nvPr>
        </p:nvSpPr>
        <p:spPr>
          <a:xfrm>
            <a:off x="960120" y="6356350"/>
            <a:ext cx="5504688" cy="365125"/>
          </a:xfrm>
          <a:prstGeom prst="rect">
            <a:avLst/>
          </a:prstGeom>
        </p:spPr>
        <p:txBody>
          <a:bodyPr vert="horz" lIns="91440" tIns="45720" rIns="91440" bIns="45720" rtlCol="0" anchor="ctr"/>
          <a:lstStyle>
            <a:lvl1pPr algn="l">
              <a:defRPr sz="1100" cap="all" spc="50" baseline="0">
                <a:solidFill>
                  <a:schemeClr val="tx1"/>
                </a:solidFill>
              </a:defRPr>
            </a:lvl1pPr>
          </a:lstStyle>
          <a:p>
            <a:endParaRPr lang="en-US" spc="50" dirty="0"/>
          </a:p>
        </p:txBody>
      </p:sp>
      <p:sp>
        <p:nvSpPr>
          <p:cNvPr id="6" name="Slide Number Placeholder 5">
            <a:extLst>
              <a:ext uri="{FF2B5EF4-FFF2-40B4-BE49-F238E27FC236}">
                <a16:creationId xmlns:a16="http://schemas.microsoft.com/office/drawing/2014/main" id="{944C30C7-F013-428C-A6F7-A8CCCD14CEF4}"/>
              </a:ext>
            </a:extLst>
          </p:cNvPr>
          <p:cNvSpPr>
            <a:spLocks noGrp="1"/>
          </p:cNvSpPr>
          <p:nvPr>
            <p:ph type="sldNum" sz="quarter" idx="4"/>
          </p:nvPr>
        </p:nvSpPr>
        <p:spPr>
          <a:xfrm>
            <a:off x="10296144" y="6356350"/>
            <a:ext cx="932688" cy="365125"/>
          </a:xfrm>
          <a:prstGeom prst="rect">
            <a:avLst/>
          </a:prstGeom>
        </p:spPr>
        <p:txBody>
          <a:bodyPr vert="horz" lIns="91440" tIns="45720" rIns="91440" bIns="45720" rtlCol="0" anchor="ctr"/>
          <a:lstStyle>
            <a:lvl1pPr algn="r">
              <a:defRPr sz="1200">
                <a:solidFill>
                  <a:schemeClr val="tx1"/>
                </a:solidFill>
              </a:defRPr>
            </a:lvl1p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4156018502"/>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5" r:id="rId6"/>
    <p:sldLayoutId id="2147483680" r:id="rId7"/>
    <p:sldLayoutId id="2147483681" r:id="rId8"/>
    <p:sldLayoutId id="2147483682" r:id="rId9"/>
    <p:sldLayoutId id="2147483684" r:id="rId10"/>
    <p:sldLayoutId id="2147483683" r:id="rId11"/>
  </p:sldLayoutIdLst>
  <p:txStyles>
    <p:titleStyle>
      <a:lvl1pPr algn="l" defTabSz="914400" rtl="0" eaLnBrk="1" latinLnBrk="0" hangingPunct="1">
        <a:lnSpc>
          <a:spcPct val="90000"/>
        </a:lnSpc>
        <a:spcBef>
          <a:spcPct val="0"/>
        </a:spcBef>
        <a:buNone/>
        <a:defRPr sz="6600" kern="1200" cap="all" spc="120" baseline="0">
          <a:solidFill>
            <a:schemeClr val="bg1"/>
          </a:solidFill>
          <a:latin typeface="+mj-lt"/>
          <a:ea typeface="+mj-ea"/>
          <a:cs typeface="+mj-cs"/>
        </a:defRPr>
      </a:lvl1pPr>
    </p:titleStyle>
    <p:bodyStyle>
      <a:lvl1pPr marL="0" indent="0" algn="l" defTabSz="914400" rtl="0" eaLnBrk="1" latinLnBrk="0" hangingPunct="1">
        <a:lnSpc>
          <a:spcPct val="101000"/>
        </a:lnSpc>
        <a:spcBef>
          <a:spcPts val="700"/>
        </a:spcBef>
        <a:spcAft>
          <a:spcPts val="700"/>
        </a:spcAft>
        <a:buFont typeface="Arial" panose="020B0604020202020204" pitchFamily="34" charset="0"/>
        <a:buNone/>
        <a:defRPr sz="2600" kern="1200" spc="50" baseline="0">
          <a:solidFill>
            <a:schemeClr val="tx1"/>
          </a:solidFill>
          <a:latin typeface="+mn-lt"/>
          <a:ea typeface="+mn-ea"/>
          <a:cs typeface="+mn-cs"/>
        </a:defRPr>
      </a:lvl1pPr>
      <a:lvl2pPr marL="274320" indent="-274320" algn="l" defTabSz="914400" rtl="0" eaLnBrk="1" latinLnBrk="0" hangingPunct="1">
        <a:lnSpc>
          <a:spcPct val="101000"/>
        </a:lnSpc>
        <a:spcBef>
          <a:spcPts val="400"/>
        </a:spcBef>
        <a:spcAft>
          <a:spcPts val="400"/>
        </a:spcAft>
        <a:buClrTx/>
        <a:buFont typeface="Wingdings" panose="05000000000000000000" pitchFamily="2" charset="2"/>
        <a:buChar char="§"/>
        <a:defRPr sz="2300" kern="1200" spc="50" baseline="0">
          <a:solidFill>
            <a:schemeClr val="tx1"/>
          </a:solidFill>
          <a:latin typeface="+mn-lt"/>
          <a:ea typeface="+mn-ea"/>
          <a:cs typeface="+mn-cs"/>
        </a:defRPr>
      </a:lvl2pPr>
      <a:lvl3pPr marL="274320" indent="0" algn="l" defTabSz="914400" rtl="0" eaLnBrk="1" latinLnBrk="0" hangingPunct="1">
        <a:lnSpc>
          <a:spcPct val="101000"/>
        </a:lnSpc>
        <a:spcBef>
          <a:spcPts val="400"/>
        </a:spcBef>
        <a:spcAft>
          <a:spcPts val="400"/>
        </a:spcAft>
        <a:buFont typeface="Arial" panose="020B0604020202020204" pitchFamily="34" charset="0"/>
        <a:buNone/>
        <a:defRPr sz="1800" b="1" kern="1200" spc="50" baseline="0">
          <a:solidFill>
            <a:schemeClr val="tx1"/>
          </a:solidFill>
          <a:latin typeface="+mn-lt"/>
          <a:ea typeface="+mn-ea"/>
          <a:cs typeface="+mn-cs"/>
        </a:defRPr>
      </a:lvl3pPr>
      <a:lvl4pPr marL="594360" indent="-274320" algn="l" defTabSz="914400" rtl="0" eaLnBrk="1" latinLnBrk="0" hangingPunct="1">
        <a:lnSpc>
          <a:spcPct val="101000"/>
        </a:lnSpc>
        <a:spcBef>
          <a:spcPts val="400"/>
        </a:spcBef>
        <a:spcAft>
          <a:spcPts val="400"/>
        </a:spcAft>
        <a:buClrTx/>
        <a:buFont typeface="Wingdings" panose="05000000000000000000" pitchFamily="2" charset="2"/>
        <a:buChar char="§"/>
        <a:defRPr sz="1800" kern="1200" spc="50" baseline="0">
          <a:solidFill>
            <a:schemeClr val="tx1"/>
          </a:solidFill>
          <a:latin typeface="+mn-lt"/>
          <a:ea typeface="+mn-ea"/>
          <a:cs typeface="+mn-cs"/>
        </a:defRPr>
      </a:lvl4pPr>
      <a:lvl5pPr marL="594360" indent="0" algn="l" defTabSz="914400" rtl="0" eaLnBrk="1" latinLnBrk="0" hangingPunct="1">
        <a:lnSpc>
          <a:spcPct val="101000"/>
        </a:lnSpc>
        <a:spcBef>
          <a:spcPts val="400"/>
        </a:spcBef>
        <a:spcAft>
          <a:spcPts val="400"/>
        </a:spcAft>
        <a:buFont typeface="Arial" panose="020B0604020202020204" pitchFamily="34" charset="0"/>
        <a:buNone/>
        <a:defRPr sz="1800" b="1" kern="1200" spc="5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eg"/><Relationship Id="rId1" Type="http://schemas.openxmlformats.org/officeDocument/2006/relationships/slideLayout" Target="../slideLayouts/slideLayout9.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7.jpeg"/><Relationship Id="rId7" Type="http://schemas.openxmlformats.org/officeDocument/2006/relationships/diagramColors" Target="../diagrams/colors2.xm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 Id="rId9"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4AA13AD3-0A4F-475A-BEBB-DEEFF5C09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62"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D65E0E3C-32F3-480B-9842-7611BBE2E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7345" y="0"/>
            <a:ext cx="753465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2D3C847-995A-7ED0-73E1-1FE3A26283CB}"/>
              </a:ext>
            </a:extLst>
          </p:cNvPr>
          <p:cNvSpPr>
            <a:spLocks noGrp="1"/>
          </p:cNvSpPr>
          <p:nvPr>
            <p:ph type="ctrTitle"/>
          </p:nvPr>
        </p:nvSpPr>
        <p:spPr>
          <a:xfrm>
            <a:off x="5315736" y="640081"/>
            <a:ext cx="5916145" cy="3812102"/>
          </a:xfrm>
        </p:spPr>
        <p:txBody>
          <a:bodyPr anchor="b">
            <a:normAutofit/>
          </a:bodyPr>
          <a:lstStyle/>
          <a:p>
            <a:pPr algn="l"/>
            <a:r>
              <a:rPr lang="en-US">
                <a:solidFill>
                  <a:schemeClr val="bg1"/>
                </a:solidFill>
                <a:effectLst/>
              </a:rPr>
              <a:t>Mastering Delegation </a:t>
            </a:r>
            <a:br>
              <a:rPr lang="en-US">
                <a:solidFill>
                  <a:schemeClr val="bg1"/>
                </a:solidFill>
                <a:effectLst/>
              </a:rPr>
            </a:br>
            <a:endParaRPr lang="en-US">
              <a:solidFill>
                <a:schemeClr val="bg1"/>
              </a:solidFill>
            </a:endParaRPr>
          </a:p>
        </p:txBody>
      </p:sp>
      <p:sp>
        <p:nvSpPr>
          <p:cNvPr id="3" name="Subtitle 2">
            <a:extLst>
              <a:ext uri="{FF2B5EF4-FFF2-40B4-BE49-F238E27FC236}">
                <a16:creationId xmlns:a16="http://schemas.microsoft.com/office/drawing/2014/main" id="{DC9D42AB-3F48-6A75-E618-D0D7A982B71D}"/>
              </a:ext>
            </a:extLst>
          </p:cNvPr>
          <p:cNvSpPr>
            <a:spLocks noGrp="1"/>
          </p:cNvSpPr>
          <p:nvPr>
            <p:ph type="subTitle" idx="1"/>
          </p:nvPr>
        </p:nvSpPr>
        <p:spPr>
          <a:xfrm>
            <a:off x="5315735" y="4646030"/>
            <a:ext cx="5916145" cy="1344868"/>
          </a:xfrm>
        </p:spPr>
        <p:txBody>
          <a:bodyPr anchor="t">
            <a:normAutofit/>
          </a:bodyPr>
          <a:lstStyle/>
          <a:p>
            <a:pPr algn="l"/>
            <a:r>
              <a:rPr lang="en-US" sz="3300">
                <a:effectLst/>
              </a:rPr>
              <a:t>How Great Leaders Empower Without Micromanaging</a:t>
            </a:r>
            <a:endParaRPr lang="en-US" sz="3300"/>
          </a:p>
        </p:txBody>
      </p:sp>
      <p:pic>
        <p:nvPicPr>
          <p:cNvPr id="7" name="Picture 6" descr="A person standing next to a car&#10;&#10;Description automatically generated">
            <a:extLst>
              <a:ext uri="{FF2B5EF4-FFF2-40B4-BE49-F238E27FC236}">
                <a16:creationId xmlns:a16="http://schemas.microsoft.com/office/drawing/2014/main" id="{206235D3-A033-C920-9EE0-6D298D396A9D}"/>
              </a:ext>
            </a:extLst>
          </p:cNvPr>
          <p:cNvPicPr>
            <a:picLocks noChangeAspect="1"/>
          </p:cNvPicPr>
          <p:nvPr/>
        </p:nvPicPr>
        <p:blipFill>
          <a:blip r:embed="rId2"/>
          <a:srcRect l="8302" r="23787"/>
          <a:stretch/>
        </p:blipFill>
        <p:spPr>
          <a:xfrm>
            <a:off x="20" y="10"/>
            <a:ext cx="4657325" cy="6857990"/>
          </a:xfrm>
          <a:prstGeom prst="rect">
            <a:avLst/>
          </a:prstGeom>
        </p:spPr>
      </p:pic>
      <p:pic>
        <p:nvPicPr>
          <p:cNvPr id="9" name="Picture 8" descr="A logo with blue and green letters&#10;&#10;Description automatically generated">
            <a:extLst>
              <a:ext uri="{FF2B5EF4-FFF2-40B4-BE49-F238E27FC236}">
                <a16:creationId xmlns:a16="http://schemas.microsoft.com/office/drawing/2014/main" id="{113E00C4-009C-6FB1-D646-E29DE0A0135F}"/>
              </a:ext>
            </a:extLst>
          </p:cNvPr>
          <p:cNvPicPr>
            <a:picLocks noChangeAspect="1"/>
          </p:cNvPicPr>
          <p:nvPr/>
        </p:nvPicPr>
        <p:blipFill>
          <a:blip r:embed="rId3"/>
          <a:stretch>
            <a:fillRect/>
          </a:stretch>
        </p:blipFill>
        <p:spPr>
          <a:xfrm>
            <a:off x="11033727" y="5904084"/>
            <a:ext cx="1147763" cy="1147763"/>
          </a:xfrm>
          <a:prstGeom prst="rect">
            <a:avLst/>
          </a:prstGeom>
        </p:spPr>
      </p:pic>
    </p:spTree>
    <p:extLst>
      <p:ext uri="{BB962C8B-B14F-4D97-AF65-F5344CB8AC3E}">
        <p14:creationId xmlns:p14="http://schemas.microsoft.com/office/powerpoint/2010/main" val="1012146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descr="A person sitting in a plane&#10;&#10;Description automatically generated">
            <a:extLst>
              <a:ext uri="{FF2B5EF4-FFF2-40B4-BE49-F238E27FC236}">
                <a16:creationId xmlns:a16="http://schemas.microsoft.com/office/drawing/2014/main" id="{8485927C-AB2F-29CC-91A3-0E61B8E3E297}"/>
              </a:ext>
            </a:extLst>
          </p:cNvPr>
          <p:cNvPicPr>
            <a:picLocks noGrp="1" noChangeAspect="1"/>
          </p:cNvPicPr>
          <p:nvPr>
            <p:ph type="pic" idx="1"/>
          </p:nvPr>
        </p:nvPicPr>
        <p:blipFill>
          <a:blip r:embed="rId2"/>
          <a:srcRect l="3217" r="3217"/>
          <a:stretch>
            <a:fillRect/>
          </a:stretch>
        </p:blipFill>
        <p:spPr/>
      </p:pic>
      <p:sp>
        <p:nvSpPr>
          <p:cNvPr id="4" name="Content Placeholder 3">
            <a:extLst>
              <a:ext uri="{FF2B5EF4-FFF2-40B4-BE49-F238E27FC236}">
                <a16:creationId xmlns:a16="http://schemas.microsoft.com/office/drawing/2014/main" id="{96ABE07C-FF1B-449B-0925-36D56BA8FA51}"/>
              </a:ext>
            </a:extLst>
          </p:cNvPr>
          <p:cNvSpPr>
            <a:spLocks noGrp="1"/>
          </p:cNvSpPr>
          <p:nvPr>
            <p:ph type="body" sz="half" idx="2"/>
          </p:nvPr>
        </p:nvSpPr>
        <p:spPr/>
        <p:txBody>
          <a:bodyPr>
            <a:normAutofit/>
          </a:bodyPr>
          <a:lstStyle/>
          <a:p>
            <a:pPr marL="457200" indent="-457200">
              <a:buFont typeface="Arial" panose="020B0604020202020204" pitchFamily="34" charset="0"/>
              <a:buChar char="•"/>
            </a:pPr>
            <a:endParaRPr lang="en-US" dirty="0">
              <a:effectLst/>
            </a:endParaRPr>
          </a:p>
          <a:p>
            <a:pPr marL="457200" indent="-457200">
              <a:buFont typeface="Arial" panose="020B0604020202020204" pitchFamily="34" charset="0"/>
              <a:buChar char="•"/>
            </a:pPr>
            <a:endParaRPr lang="en-US" dirty="0"/>
          </a:p>
        </p:txBody>
      </p:sp>
      <p:sp>
        <p:nvSpPr>
          <p:cNvPr id="2" name="Title 1">
            <a:extLst>
              <a:ext uri="{FF2B5EF4-FFF2-40B4-BE49-F238E27FC236}">
                <a16:creationId xmlns:a16="http://schemas.microsoft.com/office/drawing/2014/main" id="{789CA82E-D084-EB8F-5F0C-455D9E1E2238}"/>
              </a:ext>
            </a:extLst>
          </p:cNvPr>
          <p:cNvSpPr>
            <a:spLocks noGrp="1"/>
          </p:cNvSpPr>
          <p:nvPr>
            <p:ph type="title"/>
          </p:nvPr>
        </p:nvSpPr>
        <p:spPr/>
        <p:txBody>
          <a:bodyPr/>
          <a:lstStyle/>
          <a:p>
            <a:r>
              <a:rPr lang="en-US" dirty="0"/>
              <a:t>Delegation overview</a:t>
            </a:r>
          </a:p>
        </p:txBody>
      </p:sp>
      <p:graphicFrame>
        <p:nvGraphicFramePr>
          <p:cNvPr id="13" name="Text Placeholder 4">
            <a:extLst>
              <a:ext uri="{FF2B5EF4-FFF2-40B4-BE49-F238E27FC236}">
                <a16:creationId xmlns:a16="http://schemas.microsoft.com/office/drawing/2014/main" id="{8C37AD87-46A8-BDDD-7A0E-05E9AA8335A9}"/>
              </a:ext>
            </a:extLst>
          </p:cNvPr>
          <p:cNvGraphicFramePr>
            <a:graphicFrameLocks noGrp="1"/>
          </p:cNvGraphicFramePr>
          <p:nvPr>
            <p:ph sz="half" idx="4294967295"/>
            <p:extLst>
              <p:ext uri="{D42A27DB-BD31-4B8C-83A1-F6EECF244321}">
                <p14:modId xmlns:p14="http://schemas.microsoft.com/office/powerpoint/2010/main" val="4023040273"/>
              </p:ext>
            </p:extLst>
          </p:nvPr>
        </p:nvGraphicFramePr>
        <p:xfrm>
          <a:off x="6824955" y="2613660"/>
          <a:ext cx="4814887" cy="35941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2" name="Picture 11" descr="A logo with blue and green letters&#10;&#10;Description automatically generated">
            <a:extLst>
              <a:ext uri="{FF2B5EF4-FFF2-40B4-BE49-F238E27FC236}">
                <a16:creationId xmlns:a16="http://schemas.microsoft.com/office/drawing/2014/main" id="{848B2BCF-F1D7-B3A0-6CE8-C7DFB7E57627}"/>
              </a:ext>
            </a:extLst>
          </p:cNvPr>
          <p:cNvPicPr>
            <a:picLocks noChangeAspect="1"/>
          </p:cNvPicPr>
          <p:nvPr/>
        </p:nvPicPr>
        <p:blipFill>
          <a:blip r:embed="rId8"/>
          <a:stretch>
            <a:fillRect/>
          </a:stretch>
        </p:blipFill>
        <p:spPr>
          <a:xfrm>
            <a:off x="11122407" y="6022751"/>
            <a:ext cx="1034869" cy="1034869"/>
          </a:xfrm>
          <a:prstGeom prst="rect">
            <a:avLst/>
          </a:prstGeom>
        </p:spPr>
      </p:pic>
    </p:spTree>
    <p:extLst>
      <p:ext uri="{BB962C8B-B14F-4D97-AF65-F5344CB8AC3E}">
        <p14:creationId xmlns:p14="http://schemas.microsoft.com/office/powerpoint/2010/main" val="3542784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1D153959-30FA-4987-A094-7243641F4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8" name="Rectangle 17">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245B42B6-26F8-4E25-839B-FB38F13BEF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0E1130A2-DE93-455D-ECBE-D1562902B2D7}"/>
              </a:ext>
            </a:extLst>
          </p:cNvPr>
          <p:cNvSpPr>
            <a:spLocks noGrp="1"/>
          </p:cNvSpPr>
          <p:nvPr>
            <p:ph type="title"/>
          </p:nvPr>
        </p:nvSpPr>
        <p:spPr>
          <a:xfrm>
            <a:off x="960120" y="317814"/>
            <a:ext cx="10268712" cy="1700784"/>
          </a:xfrm>
        </p:spPr>
        <p:txBody>
          <a:bodyPr vert="horz" lIns="91440" tIns="45720" rIns="91440" bIns="45720" rtlCol="0" anchor="ctr">
            <a:normAutofit/>
          </a:bodyPr>
          <a:lstStyle/>
          <a:p>
            <a:r>
              <a:rPr lang="en-US" sz="5600" kern="1200" cap="all" spc="120" baseline="0">
                <a:solidFill>
                  <a:schemeClr val="bg1"/>
                </a:solidFill>
                <a:effectLst/>
                <a:latin typeface="+mj-lt"/>
                <a:ea typeface="+mj-ea"/>
                <a:cs typeface="+mj-cs"/>
              </a:rPr>
              <a:t>tips to delegate effectively -</a:t>
            </a:r>
            <a:br>
              <a:rPr lang="en-US" sz="5600" kern="1200" cap="all" spc="120" baseline="0">
                <a:solidFill>
                  <a:schemeClr val="bg1"/>
                </a:solidFill>
                <a:effectLst/>
                <a:latin typeface="+mj-lt"/>
                <a:ea typeface="+mj-ea"/>
                <a:cs typeface="+mj-cs"/>
              </a:rPr>
            </a:br>
            <a:endParaRPr lang="en-US" sz="5600" kern="1200" cap="all" spc="120" baseline="0">
              <a:solidFill>
                <a:schemeClr val="bg1"/>
              </a:solidFill>
              <a:latin typeface="+mj-lt"/>
              <a:ea typeface="+mj-ea"/>
              <a:cs typeface="+mj-cs"/>
            </a:endParaRPr>
          </a:p>
        </p:txBody>
      </p:sp>
      <p:sp>
        <p:nvSpPr>
          <p:cNvPr id="6" name="Content Placeholder 5">
            <a:extLst>
              <a:ext uri="{FF2B5EF4-FFF2-40B4-BE49-F238E27FC236}">
                <a16:creationId xmlns:a16="http://schemas.microsoft.com/office/drawing/2014/main" id="{35460ED0-7652-4C14-F832-413C3E43C61B}"/>
              </a:ext>
            </a:extLst>
          </p:cNvPr>
          <p:cNvSpPr>
            <a:spLocks noGrp="1"/>
          </p:cNvSpPr>
          <p:nvPr>
            <p:ph sz="half" idx="1"/>
          </p:nvPr>
        </p:nvSpPr>
        <p:spPr>
          <a:xfrm>
            <a:off x="960120" y="2587752"/>
            <a:ext cx="5869303" cy="3593592"/>
          </a:xfrm>
        </p:spPr>
        <p:txBody>
          <a:bodyPr vert="horz" lIns="91440" tIns="45720" rIns="91440" bIns="45720" rtlCol="0">
            <a:normAutofit/>
          </a:bodyPr>
          <a:lstStyle/>
          <a:p>
            <a:pPr marL="457200" indent="-457200">
              <a:buFont typeface="Arial" panose="020B0604020202020204" pitchFamily="34" charset="0"/>
              <a:buChar char="•"/>
            </a:pPr>
            <a:r>
              <a:rPr lang="en-US" sz="2400" dirty="0">
                <a:effectLst/>
              </a:rPr>
              <a:t>Identify the Right Tasks to Delegate</a:t>
            </a:r>
          </a:p>
          <a:p>
            <a:pPr marL="457200" indent="-457200">
              <a:buFont typeface="Arial" panose="020B0604020202020204" pitchFamily="34" charset="0"/>
              <a:buChar char="•"/>
            </a:pPr>
            <a:r>
              <a:rPr lang="en-US" sz="2400" dirty="0">
                <a:effectLst/>
              </a:rPr>
              <a:t>Match the Task to the Right Person</a:t>
            </a:r>
          </a:p>
          <a:p>
            <a:pPr marL="457200" indent="-457200">
              <a:buFont typeface="Arial" panose="020B0604020202020204" pitchFamily="34" charset="0"/>
              <a:buChar char="•"/>
            </a:pPr>
            <a:r>
              <a:rPr lang="en-US" sz="2400" dirty="0">
                <a:effectLst/>
              </a:rPr>
              <a:t>Set Clear Expectations</a:t>
            </a:r>
          </a:p>
          <a:p>
            <a:pPr marL="457200" indent="-457200">
              <a:buFont typeface="Arial" panose="020B0604020202020204" pitchFamily="34" charset="0"/>
              <a:buChar char="•"/>
            </a:pPr>
            <a:r>
              <a:rPr lang="en-US" sz="2400" dirty="0">
                <a:effectLst/>
              </a:rPr>
              <a:t>Establish Checkpoints Without Micromanaging</a:t>
            </a:r>
          </a:p>
          <a:p>
            <a:pPr marL="457200" indent="-457200">
              <a:buFont typeface="Arial" panose="020B0604020202020204" pitchFamily="34" charset="0"/>
              <a:buChar char="•"/>
            </a:pPr>
            <a:r>
              <a:rPr lang="en-US" sz="2400" dirty="0">
                <a:effectLst/>
              </a:rPr>
              <a:t>Provide Feedback and Celebrate Success</a:t>
            </a:r>
          </a:p>
          <a:p>
            <a:pPr marL="457200" indent="-457200">
              <a:buFont typeface="Arial" panose="020B0604020202020204" pitchFamily="34" charset="0"/>
              <a:buChar char="•"/>
            </a:pPr>
            <a:endParaRPr lang="en-US" sz="2400" dirty="0"/>
          </a:p>
        </p:txBody>
      </p:sp>
      <p:pic>
        <p:nvPicPr>
          <p:cNvPr id="3" name="Content Placeholder 2" descr="A group of people sitting around a table&#10;&#10;Description automatically generated">
            <a:extLst>
              <a:ext uri="{FF2B5EF4-FFF2-40B4-BE49-F238E27FC236}">
                <a16:creationId xmlns:a16="http://schemas.microsoft.com/office/drawing/2014/main" id="{1E5A2965-FA2F-8F4D-69A5-6759B9A92B09}"/>
              </a:ext>
            </a:extLst>
          </p:cNvPr>
          <p:cNvPicPr>
            <a:picLocks noGrp="1" noChangeAspect="1"/>
          </p:cNvPicPr>
          <p:nvPr>
            <p:ph sz="half" idx="2"/>
          </p:nvPr>
        </p:nvPicPr>
        <p:blipFill>
          <a:blip r:embed="rId2"/>
          <a:srcRect t="15372" r="2" b="5684"/>
          <a:stretch/>
        </p:blipFill>
        <p:spPr>
          <a:xfrm>
            <a:off x="7537704" y="2264989"/>
            <a:ext cx="4654296" cy="4593011"/>
          </a:xfrm>
          <a:prstGeom prst="rect">
            <a:avLst/>
          </a:prstGeom>
        </p:spPr>
      </p:pic>
      <p:pic>
        <p:nvPicPr>
          <p:cNvPr id="4" name="Picture 3" descr="A logo with blue and green letters&#10;&#10;Description automatically generated">
            <a:extLst>
              <a:ext uri="{FF2B5EF4-FFF2-40B4-BE49-F238E27FC236}">
                <a16:creationId xmlns:a16="http://schemas.microsoft.com/office/drawing/2014/main" id="{DFE7EE54-F766-BB6E-FDE4-C45301C96907}"/>
              </a:ext>
            </a:extLst>
          </p:cNvPr>
          <p:cNvPicPr>
            <a:picLocks noChangeAspect="1"/>
          </p:cNvPicPr>
          <p:nvPr/>
        </p:nvPicPr>
        <p:blipFill>
          <a:blip r:embed="rId3"/>
          <a:stretch>
            <a:fillRect/>
          </a:stretch>
        </p:blipFill>
        <p:spPr>
          <a:xfrm>
            <a:off x="11122407" y="6022751"/>
            <a:ext cx="1034869" cy="1034869"/>
          </a:xfrm>
          <a:prstGeom prst="rect">
            <a:avLst/>
          </a:prstGeom>
        </p:spPr>
      </p:pic>
    </p:spTree>
    <p:extLst>
      <p:ext uri="{BB962C8B-B14F-4D97-AF65-F5344CB8AC3E}">
        <p14:creationId xmlns:p14="http://schemas.microsoft.com/office/powerpoint/2010/main" val="3741272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1D153959-30FA-4987-A094-7243641F4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725EFA61-F0F8-4F4A-B750-81EE924F1D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7344" y="0"/>
            <a:ext cx="7534655"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D141B73-3EA8-AC97-EC8B-A18AEE71262E}"/>
              </a:ext>
            </a:extLst>
          </p:cNvPr>
          <p:cNvSpPr>
            <a:spLocks noGrp="1"/>
          </p:cNvSpPr>
          <p:nvPr>
            <p:ph type="title"/>
          </p:nvPr>
        </p:nvSpPr>
        <p:spPr>
          <a:xfrm>
            <a:off x="5300811" y="317500"/>
            <a:ext cx="5927576" cy="1701800"/>
          </a:xfrm>
        </p:spPr>
        <p:txBody>
          <a:bodyPr vert="horz" lIns="91440" tIns="45720" rIns="91440" bIns="45720" rtlCol="0" anchor="ctr">
            <a:normAutofit/>
          </a:bodyPr>
          <a:lstStyle/>
          <a:p>
            <a:r>
              <a:rPr lang="en-US" sz="5600" kern="1200" cap="all" spc="120" baseline="0">
                <a:solidFill>
                  <a:schemeClr val="bg1"/>
                </a:solidFill>
                <a:latin typeface="+mj-lt"/>
                <a:ea typeface="+mj-ea"/>
                <a:cs typeface="+mj-cs"/>
              </a:rPr>
              <a:t>Identify the right tasks to delegate</a:t>
            </a:r>
          </a:p>
        </p:txBody>
      </p:sp>
      <p:pic>
        <p:nvPicPr>
          <p:cNvPr id="6" name="Content Placeholder 5" descr="A group of men looking out a window&#10;&#10;Description automatically generated">
            <a:extLst>
              <a:ext uri="{FF2B5EF4-FFF2-40B4-BE49-F238E27FC236}">
                <a16:creationId xmlns:a16="http://schemas.microsoft.com/office/drawing/2014/main" id="{B22AC869-8E6B-4629-9203-5934C220297B}"/>
              </a:ext>
            </a:extLst>
          </p:cNvPr>
          <p:cNvPicPr>
            <a:picLocks noGrp="1" noChangeAspect="1"/>
          </p:cNvPicPr>
          <p:nvPr>
            <p:ph sz="half" idx="2"/>
          </p:nvPr>
        </p:nvPicPr>
        <p:blipFill>
          <a:blip r:embed="rId3"/>
          <a:srcRect l="35968" r="13099"/>
          <a:stretch/>
        </p:blipFill>
        <p:spPr>
          <a:xfrm>
            <a:off x="20" y="10"/>
            <a:ext cx="4657324" cy="6857990"/>
          </a:xfrm>
          <a:prstGeom prst="rect">
            <a:avLst/>
          </a:prstGeom>
        </p:spPr>
      </p:pic>
      <p:sp>
        <p:nvSpPr>
          <p:cNvPr id="3" name="Content Placeholder 2">
            <a:extLst>
              <a:ext uri="{FF2B5EF4-FFF2-40B4-BE49-F238E27FC236}">
                <a16:creationId xmlns:a16="http://schemas.microsoft.com/office/drawing/2014/main" id="{ABE83B6B-91A4-857E-46E3-73B38CB11BA4}"/>
              </a:ext>
            </a:extLst>
          </p:cNvPr>
          <p:cNvSpPr>
            <a:spLocks noGrp="1"/>
          </p:cNvSpPr>
          <p:nvPr>
            <p:ph sz="half" idx="1"/>
          </p:nvPr>
        </p:nvSpPr>
        <p:spPr>
          <a:xfrm>
            <a:off x="5300810" y="2587625"/>
            <a:ext cx="5927577" cy="3594100"/>
          </a:xfrm>
        </p:spPr>
        <p:txBody>
          <a:bodyPr vert="horz" lIns="91440" tIns="45720" rIns="91440" bIns="45720" rtlCol="0" anchor="t">
            <a:normAutofit/>
          </a:bodyPr>
          <a:lstStyle/>
          <a:p>
            <a:pPr>
              <a:lnSpc>
                <a:spcPct val="91000"/>
              </a:lnSpc>
            </a:pPr>
            <a:r>
              <a:rPr lang="en-US" sz="2400">
                <a:effectLst/>
              </a:rPr>
              <a:t>Not all tasks should be delegated. Leaders need to retain responsibilities that require their expertise or strategic input while delegating those that </a:t>
            </a:r>
          </a:p>
          <a:p>
            <a:pPr marL="457200" indent="-457200">
              <a:lnSpc>
                <a:spcPct val="91000"/>
              </a:lnSpc>
              <a:buFont typeface="Arial" panose="020B0604020202020204" pitchFamily="34" charset="0"/>
              <a:buChar char="•"/>
            </a:pPr>
            <a:r>
              <a:rPr lang="en-US" sz="2400">
                <a:effectLst/>
              </a:rPr>
              <a:t>Are operational or routine.</a:t>
            </a:r>
          </a:p>
          <a:p>
            <a:pPr marL="457200" indent="-457200">
              <a:lnSpc>
                <a:spcPct val="91000"/>
              </a:lnSpc>
              <a:buFont typeface="Arial" panose="020B0604020202020204" pitchFamily="34" charset="0"/>
              <a:buChar char="•"/>
            </a:pPr>
            <a:r>
              <a:rPr lang="en-US" sz="2400">
                <a:effectLst/>
              </a:rPr>
              <a:t>Offer growth opportunities for team members</a:t>
            </a:r>
          </a:p>
          <a:p>
            <a:pPr marL="457200" indent="-457200">
              <a:lnSpc>
                <a:spcPct val="91000"/>
              </a:lnSpc>
              <a:buFont typeface="Arial" panose="020B0604020202020204" pitchFamily="34" charset="0"/>
              <a:buChar char="•"/>
            </a:pPr>
            <a:r>
              <a:rPr lang="en-US" sz="2400">
                <a:effectLst/>
              </a:rPr>
              <a:t>Free up time for high-priority activities</a:t>
            </a:r>
          </a:p>
          <a:p>
            <a:pPr>
              <a:lnSpc>
                <a:spcPct val="91000"/>
              </a:lnSpc>
            </a:pPr>
            <a:endParaRPr lang="en-US" sz="2400"/>
          </a:p>
        </p:txBody>
      </p:sp>
      <p:pic>
        <p:nvPicPr>
          <p:cNvPr id="7" name="Picture 6" descr="A logo with blue and green letters&#10;&#10;Description automatically generated">
            <a:extLst>
              <a:ext uri="{FF2B5EF4-FFF2-40B4-BE49-F238E27FC236}">
                <a16:creationId xmlns:a16="http://schemas.microsoft.com/office/drawing/2014/main" id="{3F1FCB78-62C1-7512-77BD-0B3D1168CB9C}"/>
              </a:ext>
            </a:extLst>
          </p:cNvPr>
          <p:cNvPicPr>
            <a:picLocks noChangeAspect="1"/>
          </p:cNvPicPr>
          <p:nvPr/>
        </p:nvPicPr>
        <p:blipFill>
          <a:blip r:embed="rId4"/>
          <a:stretch>
            <a:fillRect/>
          </a:stretch>
        </p:blipFill>
        <p:spPr>
          <a:xfrm>
            <a:off x="11122407" y="6022751"/>
            <a:ext cx="1034869" cy="1034869"/>
          </a:xfrm>
          <a:prstGeom prst="rect">
            <a:avLst/>
          </a:prstGeom>
        </p:spPr>
      </p:pic>
    </p:spTree>
    <p:extLst>
      <p:ext uri="{BB962C8B-B14F-4D97-AF65-F5344CB8AC3E}">
        <p14:creationId xmlns:p14="http://schemas.microsoft.com/office/powerpoint/2010/main" val="670516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1D153959-30FA-4987-A094-7243641F4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7" name="Rectangle 36">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8" name="Rectangle 37">
            <a:extLst>
              <a:ext uri="{FF2B5EF4-FFF2-40B4-BE49-F238E27FC236}">
                <a16:creationId xmlns:a16="http://schemas.microsoft.com/office/drawing/2014/main" id="{558DA214-7FDA-4C9D-A7CF-9AD725E290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447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6887F96-4C0A-0444-A6C4-A142B0CEA235}"/>
              </a:ext>
            </a:extLst>
          </p:cNvPr>
          <p:cNvSpPr>
            <a:spLocks noGrp="1"/>
          </p:cNvSpPr>
          <p:nvPr>
            <p:ph type="title"/>
          </p:nvPr>
        </p:nvSpPr>
        <p:spPr>
          <a:xfrm>
            <a:off x="960438" y="317499"/>
            <a:ext cx="4500737" cy="2095501"/>
          </a:xfrm>
        </p:spPr>
        <p:txBody>
          <a:bodyPr vert="horz" lIns="91440" tIns="45720" rIns="91440" bIns="45720" rtlCol="0" anchor="ctr">
            <a:normAutofit/>
          </a:bodyPr>
          <a:lstStyle/>
          <a:p>
            <a:r>
              <a:rPr lang="en-US" sz="4100" kern="1200" cap="all" spc="120" baseline="0">
                <a:solidFill>
                  <a:schemeClr val="tx1"/>
                </a:solidFill>
                <a:effectLst/>
                <a:latin typeface="+mj-lt"/>
                <a:ea typeface="+mj-ea"/>
                <a:cs typeface="+mj-cs"/>
              </a:rPr>
              <a:t>Match the Task to the Right Person</a:t>
            </a:r>
            <a:br>
              <a:rPr lang="en-US" sz="4100" kern="1200" cap="all" spc="120" baseline="0">
                <a:solidFill>
                  <a:schemeClr val="tx1"/>
                </a:solidFill>
                <a:effectLst/>
                <a:latin typeface="+mj-lt"/>
                <a:ea typeface="+mj-ea"/>
                <a:cs typeface="+mj-cs"/>
              </a:rPr>
            </a:br>
            <a:endParaRPr lang="en-US" sz="4100" kern="1200" cap="all" spc="120" baseline="0">
              <a:solidFill>
                <a:schemeClr val="tx1"/>
              </a:solidFill>
              <a:latin typeface="+mj-lt"/>
              <a:ea typeface="+mj-ea"/>
              <a:cs typeface="+mj-cs"/>
            </a:endParaRPr>
          </a:p>
        </p:txBody>
      </p:sp>
      <p:sp>
        <p:nvSpPr>
          <p:cNvPr id="3" name="Content Placeholder 2">
            <a:extLst>
              <a:ext uri="{FF2B5EF4-FFF2-40B4-BE49-F238E27FC236}">
                <a16:creationId xmlns:a16="http://schemas.microsoft.com/office/drawing/2014/main" id="{FB5EA10F-730E-7CC0-7BC6-8BEC26BE400C}"/>
              </a:ext>
            </a:extLst>
          </p:cNvPr>
          <p:cNvSpPr>
            <a:spLocks noGrp="1"/>
          </p:cNvSpPr>
          <p:nvPr>
            <p:ph sz="half" idx="1"/>
          </p:nvPr>
        </p:nvSpPr>
        <p:spPr>
          <a:xfrm>
            <a:off x="960438" y="2587625"/>
            <a:ext cx="4500737" cy="3594100"/>
          </a:xfrm>
        </p:spPr>
        <p:txBody>
          <a:bodyPr vert="horz" lIns="91440" tIns="45720" rIns="91440" bIns="45720" rtlCol="0" anchor="t">
            <a:normAutofit/>
          </a:bodyPr>
          <a:lstStyle/>
          <a:p>
            <a:pPr>
              <a:lnSpc>
                <a:spcPct val="91000"/>
              </a:lnSpc>
            </a:pPr>
            <a:r>
              <a:rPr lang="en-US" sz="2200">
                <a:effectLst/>
              </a:rPr>
              <a:t>Choosing the right person for the job is essential. Look for individuals who – </a:t>
            </a:r>
          </a:p>
          <a:p>
            <a:pPr marL="457200" indent="-457200">
              <a:lnSpc>
                <a:spcPct val="91000"/>
              </a:lnSpc>
              <a:buFont typeface="Arial" panose="020B0604020202020204" pitchFamily="34" charset="0"/>
              <a:buChar char="•"/>
            </a:pPr>
            <a:r>
              <a:rPr lang="en-US" sz="2200">
                <a:effectLst/>
              </a:rPr>
              <a:t>Have the skills or potential to complete the task</a:t>
            </a:r>
          </a:p>
          <a:p>
            <a:pPr marL="457200" indent="-457200">
              <a:lnSpc>
                <a:spcPct val="91000"/>
              </a:lnSpc>
              <a:buFont typeface="Arial" panose="020B0604020202020204" pitchFamily="34" charset="0"/>
              <a:buChar char="•"/>
            </a:pPr>
            <a:r>
              <a:rPr lang="en-US" sz="2200">
                <a:effectLst/>
              </a:rPr>
              <a:t>Are dependable and show initiative</a:t>
            </a:r>
          </a:p>
          <a:p>
            <a:pPr marL="457200" indent="-457200">
              <a:lnSpc>
                <a:spcPct val="91000"/>
              </a:lnSpc>
              <a:buFont typeface="Arial" panose="020B0604020202020204" pitchFamily="34" charset="0"/>
              <a:buChar char="•"/>
            </a:pPr>
            <a:r>
              <a:rPr lang="en-US" sz="2200">
                <a:effectLst/>
              </a:rPr>
              <a:t>Could benefit from the opportunity for growth</a:t>
            </a:r>
          </a:p>
          <a:p>
            <a:pPr>
              <a:lnSpc>
                <a:spcPct val="91000"/>
              </a:lnSpc>
            </a:pPr>
            <a:endParaRPr lang="en-US" sz="2200"/>
          </a:p>
        </p:txBody>
      </p:sp>
      <p:pic>
        <p:nvPicPr>
          <p:cNvPr id="10" name="Content Placeholder 9" descr="A group of men sitting in a room&#10;&#10;Description automatically generated">
            <a:extLst>
              <a:ext uri="{FF2B5EF4-FFF2-40B4-BE49-F238E27FC236}">
                <a16:creationId xmlns:a16="http://schemas.microsoft.com/office/drawing/2014/main" id="{15A09CB2-3FB4-D826-73F1-77BFB61560ED}"/>
              </a:ext>
            </a:extLst>
          </p:cNvPr>
          <p:cNvPicPr>
            <a:picLocks noGrp="1" noChangeAspect="1"/>
          </p:cNvPicPr>
          <p:nvPr>
            <p:ph sz="half" idx="2"/>
          </p:nvPr>
        </p:nvPicPr>
        <p:blipFill>
          <a:blip r:embed="rId3"/>
          <a:srcRect t="8064" r="-1" b="5332"/>
          <a:stretch/>
        </p:blipFill>
        <p:spPr>
          <a:xfrm>
            <a:off x="6094474" y="10"/>
            <a:ext cx="6097526" cy="6857990"/>
          </a:xfrm>
          <a:prstGeom prst="rect">
            <a:avLst/>
          </a:prstGeom>
        </p:spPr>
      </p:pic>
      <p:pic>
        <p:nvPicPr>
          <p:cNvPr id="11" name="Picture 10" descr="A logo with blue and green letters&#10;&#10;Description automatically generated">
            <a:extLst>
              <a:ext uri="{FF2B5EF4-FFF2-40B4-BE49-F238E27FC236}">
                <a16:creationId xmlns:a16="http://schemas.microsoft.com/office/drawing/2014/main" id="{16C4E2F6-CB92-CCD1-3C64-0EE11F4F04E5}"/>
              </a:ext>
            </a:extLst>
          </p:cNvPr>
          <p:cNvPicPr>
            <a:picLocks noChangeAspect="1"/>
          </p:cNvPicPr>
          <p:nvPr/>
        </p:nvPicPr>
        <p:blipFill>
          <a:blip r:embed="rId4"/>
          <a:stretch>
            <a:fillRect/>
          </a:stretch>
        </p:blipFill>
        <p:spPr>
          <a:xfrm>
            <a:off x="11122407" y="6022751"/>
            <a:ext cx="1034869" cy="1034869"/>
          </a:xfrm>
          <a:prstGeom prst="rect">
            <a:avLst/>
          </a:prstGeom>
        </p:spPr>
      </p:pic>
    </p:spTree>
    <p:extLst>
      <p:ext uri="{BB962C8B-B14F-4D97-AF65-F5344CB8AC3E}">
        <p14:creationId xmlns:p14="http://schemas.microsoft.com/office/powerpoint/2010/main" val="1104667266"/>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9A382-4E95-1963-A3CE-8BB15C6F58F3}"/>
              </a:ext>
            </a:extLst>
          </p:cNvPr>
          <p:cNvSpPr>
            <a:spLocks noGrp="1"/>
          </p:cNvSpPr>
          <p:nvPr>
            <p:ph type="title"/>
          </p:nvPr>
        </p:nvSpPr>
        <p:spPr/>
        <p:txBody>
          <a:bodyPr>
            <a:normAutofit fontScale="90000"/>
          </a:bodyPr>
          <a:lstStyle/>
          <a:p>
            <a:r>
              <a:rPr lang="en-US" dirty="0">
                <a:effectLst/>
              </a:rPr>
              <a:t>Set Clear Expectations</a:t>
            </a:r>
            <a:br>
              <a:rPr lang="en-US" dirty="0">
                <a:effectLst/>
              </a:rPr>
            </a:br>
            <a:endParaRPr lang="en-US" dirty="0"/>
          </a:p>
        </p:txBody>
      </p:sp>
      <p:pic>
        <p:nvPicPr>
          <p:cNvPr id="6" name="Content Placeholder 5" descr="A group of basketball players in a circle&#10;&#10;Description automatically generated">
            <a:extLst>
              <a:ext uri="{FF2B5EF4-FFF2-40B4-BE49-F238E27FC236}">
                <a16:creationId xmlns:a16="http://schemas.microsoft.com/office/drawing/2014/main" id="{CB40BD78-63CF-A595-62B4-1404AC230A29}"/>
              </a:ext>
            </a:extLst>
          </p:cNvPr>
          <p:cNvPicPr>
            <a:picLocks noGrp="1" noChangeAspect="1"/>
          </p:cNvPicPr>
          <p:nvPr>
            <p:ph sz="half" idx="1"/>
          </p:nvPr>
        </p:nvPicPr>
        <p:blipFill>
          <a:blip r:embed="rId3"/>
          <a:stretch>
            <a:fillRect/>
          </a:stretch>
        </p:blipFill>
        <p:spPr>
          <a:xfrm>
            <a:off x="0" y="2243138"/>
            <a:ext cx="4686299" cy="4640770"/>
          </a:xfrm>
        </p:spPr>
      </p:pic>
      <p:graphicFrame>
        <p:nvGraphicFramePr>
          <p:cNvPr id="8" name="Content Placeholder 3">
            <a:extLst>
              <a:ext uri="{FF2B5EF4-FFF2-40B4-BE49-F238E27FC236}">
                <a16:creationId xmlns:a16="http://schemas.microsoft.com/office/drawing/2014/main" id="{2E595260-E2ED-230D-DD57-60063E48CA91}"/>
              </a:ext>
            </a:extLst>
          </p:cNvPr>
          <p:cNvGraphicFramePr>
            <a:graphicFrameLocks noGrp="1"/>
          </p:cNvGraphicFramePr>
          <p:nvPr>
            <p:ph sz="half" idx="2"/>
            <p:extLst>
              <p:ext uri="{D42A27DB-BD31-4B8C-83A1-F6EECF244321}">
                <p14:modId xmlns:p14="http://schemas.microsoft.com/office/powerpoint/2010/main" val="140584383"/>
              </p:ext>
            </p:extLst>
          </p:nvPr>
        </p:nvGraphicFramePr>
        <p:xfrm>
          <a:off x="5494400" y="2243138"/>
          <a:ext cx="5935599" cy="407111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7" name="Picture 6" descr="A logo with blue and green letters&#10;&#10;Description automatically generated">
            <a:extLst>
              <a:ext uri="{FF2B5EF4-FFF2-40B4-BE49-F238E27FC236}">
                <a16:creationId xmlns:a16="http://schemas.microsoft.com/office/drawing/2014/main" id="{B5F3742A-D4A4-5FE7-389A-ACD71CB0F15C}"/>
              </a:ext>
            </a:extLst>
          </p:cNvPr>
          <p:cNvPicPr>
            <a:picLocks noChangeAspect="1"/>
          </p:cNvPicPr>
          <p:nvPr/>
        </p:nvPicPr>
        <p:blipFill>
          <a:blip r:embed="rId9"/>
          <a:stretch>
            <a:fillRect/>
          </a:stretch>
        </p:blipFill>
        <p:spPr>
          <a:xfrm>
            <a:off x="11122407" y="6022751"/>
            <a:ext cx="1034869" cy="1034869"/>
          </a:xfrm>
          <a:prstGeom prst="rect">
            <a:avLst/>
          </a:prstGeom>
        </p:spPr>
      </p:pic>
    </p:spTree>
    <p:extLst>
      <p:ext uri="{BB962C8B-B14F-4D97-AF65-F5344CB8AC3E}">
        <p14:creationId xmlns:p14="http://schemas.microsoft.com/office/powerpoint/2010/main" val="2841596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1D153959-30FA-4987-A094-7243641F4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5" name="Rectangle 14">
            <a:extLst>
              <a:ext uri="{FF2B5EF4-FFF2-40B4-BE49-F238E27FC236}">
                <a16:creationId xmlns:a16="http://schemas.microsoft.com/office/drawing/2014/main" id="{558DA214-7FDA-4C9D-A7CF-9AD725E290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447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798796B-9818-64D3-5DAE-77256ADCCCF2}"/>
              </a:ext>
            </a:extLst>
          </p:cNvPr>
          <p:cNvSpPr>
            <a:spLocks noGrp="1"/>
          </p:cNvSpPr>
          <p:nvPr>
            <p:ph type="title"/>
          </p:nvPr>
        </p:nvSpPr>
        <p:spPr>
          <a:xfrm>
            <a:off x="960438" y="317499"/>
            <a:ext cx="4500737" cy="2095501"/>
          </a:xfrm>
        </p:spPr>
        <p:txBody>
          <a:bodyPr vert="horz" lIns="91440" tIns="45720" rIns="91440" bIns="45720" rtlCol="0" anchor="ctr">
            <a:normAutofit/>
          </a:bodyPr>
          <a:lstStyle/>
          <a:p>
            <a:r>
              <a:rPr lang="en-US" sz="3100" kern="1200" cap="all" spc="120" baseline="0">
                <a:solidFill>
                  <a:schemeClr val="tx1"/>
                </a:solidFill>
                <a:effectLst/>
                <a:latin typeface="+mj-lt"/>
                <a:ea typeface="+mj-ea"/>
                <a:cs typeface="+mj-cs"/>
              </a:rPr>
              <a:t>Establish Checkpoints Without Micromanaging</a:t>
            </a:r>
            <a:br>
              <a:rPr lang="en-US" sz="3100" kern="1200" cap="all" spc="120" baseline="0">
                <a:solidFill>
                  <a:schemeClr val="tx1"/>
                </a:solidFill>
                <a:effectLst/>
                <a:latin typeface="+mj-lt"/>
                <a:ea typeface="+mj-ea"/>
                <a:cs typeface="+mj-cs"/>
              </a:rPr>
            </a:br>
            <a:endParaRPr lang="en-US" sz="3100" kern="1200" cap="all" spc="120" baseline="0">
              <a:solidFill>
                <a:schemeClr val="tx1"/>
              </a:solidFill>
              <a:latin typeface="+mj-lt"/>
              <a:ea typeface="+mj-ea"/>
              <a:cs typeface="+mj-cs"/>
            </a:endParaRPr>
          </a:p>
        </p:txBody>
      </p:sp>
      <p:sp>
        <p:nvSpPr>
          <p:cNvPr id="3" name="Content Placeholder 2">
            <a:extLst>
              <a:ext uri="{FF2B5EF4-FFF2-40B4-BE49-F238E27FC236}">
                <a16:creationId xmlns:a16="http://schemas.microsoft.com/office/drawing/2014/main" id="{8B6B86B2-EDEC-12A7-3421-0ED56E2EFF94}"/>
              </a:ext>
            </a:extLst>
          </p:cNvPr>
          <p:cNvSpPr>
            <a:spLocks noGrp="1"/>
          </p:cNvSpPr>
          <p:nvPr>
            <p:ph sz="half" idx="1"/>
          </p:nvPr>
        </p:nvSpPr>
        <p:spPr>
          <a:xfrm>
            <a:off x="960438" y="2587625"/>
            <a:ext cx="4500737" cy="3594100"/>
          </a:xfrm>
        </p:spPr>
        <p:txBody>
          <a:bodyPr vert="horz" lIns="91440" tIns="45720" rIns="91440" bIns="45720" rtlCol="0" anchor="t">
            <a:normAutofit/>
          </a:bodyPr>
          <a:lstStyle/>
          <a:p>
            <a:pPr>
              <a:lnSpc>
                <a:spcPct val="91000"/>
              </a:lnSpc>
            </a:pPr>
            <a:r>
              <a:rPr lang="en-US" sz="1600">
                <a:effectLst/>
              </a:rPr>
              <a:t>Checking in doesn’t mean hovering. Schedule periodic updates to monitor progress while giving your team the freedom to work independently.</a:t>
            </a:r>
          </a:p>
          <a:p>
            <a:pPr marL="457200" indent="-457200">
              <a:lnSpc>
                <a:spcPct val="91000"/>
              </a:lnSpc>
              <a:buFont typeface="Arial" panose="020B0604020202020204" pitchFamily="34" charset="0"/>
              <a:buChar char="•"/>
            </a:pPr>
            <a:r>
              <a:rPr lang="en-US" sz="1600">
                <a:effectLst/>
              </a:rPr>
              <a:t>Set milestones: Define specific points where updates are needed</a:t>
            </a:r>
          </a:p>
          <a:p>
            <a:pPr marL="457200" indent="-457200">
              <a:lnSpc>
                <a:spcPct val="91000"/>
              </a:lnSpc>
              <a:buFont typeface="Arial" panose="020B0604020202020204" pitchFamily="34" charset="0"/>
              <a:buChar char="•"/>
            </a:pPr>
            <a:r>
              <a:rPr lang="en-US" sz="1600">
                <a:effectLst/>
              </a:rPr>
              <a:t>Focus on outcomes: Ask about progress and challenges, not every small detail</a:t>
            </a:r>
          </a:p>
          <a:p>
            <a:pPr marL="457200" indent="-457200">
              <a:lnSpc>
                <a:spcPct val="91000"/>
              </a:lnSpc>
              <a:buFont typeface="Arial" panose="020B0604020202020204" pitchFamily="34" charset="0"/>
              <a:buChar char="•"/>
            </a:pPr>
            <a:r>
              <a:rPr lang="en-US" sz="1600">
                <a:effectLst/>
              </a:rPr>
              <a:t>Encourage ownership: Offer guidance when asked but trust the individual to find solutions. </a:t>
            </a:r>
          </a:p>
          <a:p>
            <a:pPr>
              <a:lnSpc>
                <a:spcPct val="91000"/>
              </a:lnSpc>
            </a:pPr>
            <a:endParaRPr lang="en-US" sz="1600"/>
          </a:p>
        </p:txBody>
      </p:sp>
      <p:pic>
        <p:nvPicPr>
          <p:cNvPr id="6" name="Content Placeholder 5" descr="A group of flags with text&#10;&#10;Description automatically generated">
            <a:extLst>
              <a:ext uri="{FF2B5EF4-FFF2-40B4-BE49-F238E27FC236}">
                <a16:creationId xmlns:a16="http://schemas.microsoft.com/office/drawing/2014/main" id="{F9842E22-CE37-874C-6AC1-50B0FD57922C}"/>
              </a:ext>
            </a:extLst>
          </p:cNvPr>
          <p:cNvPicPr>
            <a:picLocks noGrp="1" noChangeAspect="1"/>
          </p:cNvPicPr>
          <p:nvPr>
            <p:ph sz="half" idx="2"/>
          </p:nvPr>
        </p:nvPicPr>
        <p:blipFill>
          <a:blip r:embed="rId3"/>
          <a:srcRect l="16228" r="17088"/>
          <a:stretch/>
        </p:blipFill>
        <p:spPr>
          <a:xfrm>
            <a:off x="6094474" y="10"/>
            <a:ext cx="6097526" cy="6857990"/>
          </a:xfrm>
          <a:prstGeom prst="rect">
            <a:avLst/>
          </a:prstGeom>
        </p:spPr>
      </p:pic>
    </p:spTree>
    <p:extLst>
      <p:ext uri="{BB962C8B-B14F-4D97-AF65-F5344CB8AC3E}">
        <p14:creationId xmlns:p14="http://schemas.microsoft.com/office/powerpoint/2010/main" val="3828225162"/>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1D153959-30FA-4987-A094-7243641F4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725EFA61-F0F8-4F4A-B750-81EE924F1D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7344" y="0"/>
            <a:ext cx="7534655"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1828A1B-BD9A-9DC1-9DEA-EF1CB6775D39}"/>
              </a:ext>
            </a:extLst>
          </p:cNvPr>
          <p:cNvSpPr>
            <a:spLocks noGrp="1"/>
          </p:cNvSpPr>
          <p:nvPr>
            <p:ph type="title"/>
          </p:nvPr>
        </p:nvSpPr>
        <p:spPr>
          <a:xfrm>
            <a:off x="5300811" y="317500"/>
            <a:ext cx="5927576" cy="1701800"/>
          </a:xfrm>
        </p:spPr>
        <p:txBody>
          <a:bodyPr vert="horz" lIns="91440" tIns="45720" rIns="91440" bIns="45720" rtlCol="0" anchor="ctr">
            <a:normAutofit/>
          </a:bodyPr>
          <a:lstStyle/>
          <a:p>
            <a:r>
              <a:rPr lang="en-US" sz="3600" kern="1200" cap="all" spc="120" baseline="0">
                <a:solidFill>
                  <a:schemeClr val="bg1"/>
                </a:solidFill>
                <a:effectLst/>
                <a:latin typeface="+mj-lt"/>
                <a:ea typeface="+mj-ea"/>
                <a:cs typeface="+mj-cs"/>
              </a:rPr>
              <a:t>Provide Feedback and Celebrate Success</a:t>
            </a:r>
            <a:br>
              <a:rPr lang="en-US" sz="3600" kern="1200" cap="all" spc="120" baseline="0">
                <a:solidFill>
                  <a:schemeClr val="bg1"/>
                </a:solidFill>
                <a:effectLst/>
                <a:latin typeface="+mj-lt"/>
                <a:ea typeface="+mj-ea"/>
                <a:cs typeface="+mj-cs"/>
              </a:rPr>
            </a:br>
            <a:endParaRPr lang="en-US" sz="3600" kern="1200" cap="all" spc="120" baseline="0">
              <a:solidFill>
                <a:schemeClr val="bg1"/>
              </a:solidFill>
              <a:latin typeface="+mj-lt"/>
              <a:ea typeface="+mj-ea"/>
              <a:cs typeface="+mj-cs"/>
            </a:endParaRPr>
          </a:p>
        </p:txBody>
      </p:sp>
      <p:pic>
        <p:nvPicPr>
          <p:cNvPr id="6" name="Content Placeholder 5" descr="A group of people celebrating&#10;&#10;Description automatically generated">
            <a:extLst>
              <a:ext uri="{FF2B5EF4-FFF2-40B4-BE49-F238E27FC236}">
                <a16:creationId xmlns:a16="http://schemas.microsoft.com/office/drawing/2014/main" id="{C09678A3-BAF7-10BC-1FD3-2E277F2FA9E8}"/>
              </a:ext>
            </a:extLst>
          </p:cNvPr>
          <p:cNvPicPr>
            <a:picLocks noGrp="1" noChangeAspect="1"/>
          </p:cNvPicPr>
          <p:nvPr>
            <p:ph sz="half" idx="1"/>
          </p:nvPr>
        </p:nvPicPr>
        <p:blipFill>
          <a:blip r:embed="rId3"/>
          <a:srcRect l="18896" r="35773" b="-1"/>
          <a:stretch/>
        </p:blipFill>
        <p:spPr>
          <a:xfrm>
            <a:off x="20" y="10"/>
            <a:ext cx="4657324" cy="6857990"/>
          </a:xfrm>
          <a:prstGeom prst="rect">
            <a:avLst/>
          </a:prstGeom>
        </p:spPr>
      </p:pic>
      <p:sp>
        <p:nvSpPr>
          <p:cNvPr id="4" name="Content Placeholder 3">
            <a:extLst>
              <a:ext uri="{FF2B5EF4-FFF2-40B4-BE49-F238E27FC236}">
                <a16:creationId xmlns:a16="http://schemas.microsoft.com/office/drawing/2014/main" id="{CE59145A-75AD-AC8C-BAC9-1ED6F32B002B}"/>
              </a:ext>
            </a:extLst>
          </p:cNvPr>
          <p:cNvSpPr>
            <a:spLocks noGrp="1"/>
          </p:cNvSpPr>
          <p:nvPr>
            <p:ph sz="half" idx="2"/>
          </p:nvPr>
        </p:nvSpPr>
        <p:spPr>
          <a:xfrm>
            <a:off x="5300810" y="2587625"/>
            <a:ext cx="5927577" cy="3594100"/>
          </a:xfrm>
        </p:spPr>
        <p:txBody>
          <a:bodyPr vert="horz" lIns="91440" tIns="45720" rIns="91440" bIns="45720" rtlCol="0" anchor="t">
            <a:normAutofit/>
          </a:bodyPr>
          <a:lstStyle/>
          <a:p>
            <a:pPr marL="457200" indent="-457200">
              <a:buFont typeface="Arial" panose="020B0604020202020204" pitchFamily="34" charset="0"/>
              <a:buChar char="•"/>
            </a:pPr>
            <a:r>
              <a:rPr lang="en-US" sz="2400">
                <a:effectLst/>
              </a:rPr>
              <a:t>Once a task is complete, review the results and provide constructive feedback. Recognize the effort and success of your team member to reinforce their growth and confidence.</a:t>
            </a:r>
          </a:p>
          <a:p>
            <a:pPr marL="457200" indent="-457200">
              <a:buFont typeface="Arial" panose="020B0604020202020204" pitchFamily="34" charset="0"/>
              <a:buChar char="•"/>
            </a:pPr>
            <a:r>
              <a:rPr lang="en-US" sz="2400">
                <a:effectLst/>
              </a:rPr>
              <a:t>Feedback helps improve future performance, while recognition motivates and inspires your team</a:t>
            </a:r>
          </a:p>
          <a:p>
            <a:pPr marL="457200" indent="-457200">
              <a:buFont typeface="Arial" panose="020B0604020202020204" pitchFamily="34" charset="0"/>
              <a:buChar char="•"/>
            </a:pPr>
            <a:endParaRPr lang="en-US" sz="2400">
              <a:effectLst/>
            </a:endParaRPr>
          </a:p>
          <a:p>
            <a:endParaRPr lang="en-US" sz="2400"/>
          </a:p>
        </p:txBody>
      </p:sp>
    </p:spTree>
    <p:extLst>
      <p:ext uri="{BB962C8B-B14F-4D97-AF65-F5344CB8AC3E}">
        <p14:creationId xmlns:p14="http://schemas.microsoft.com/office/powerpoint/2010/main" val="19103724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1D153959-30FA-4987-A094-7243641F4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8" name="Rectangle 17">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245B42B6-26F8-4E25-839B-FB38F13BEF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7B83EDE-B92E-6BFC-8351-6D544AD47844}"/>
              </a:ext>
            </a:extLst>
          </p:cNvPr>
          <p:cNvSpPr>
            <a:spLocks noGrp="1"/>
          </p:cNvSpPr>
          <p:nvPr>
            <p:ph type="title"/>
          </p:nvPr>
        </p:nvSpPr>
        <p:spPr>
          <a:xfrm>
            <a:off x="960120" y="317814"/>
            <a:ext cx="10268712" cy="1700784"/>
          </a:xfrm>
        </p:spPr>
        <p:txBody>
          <a:bodyPr vert="horz" lIns="91440" tIns="45720" rIns="91440" bIns="45720" rtlCol="0" anchor="ctr">
            <a:normAutofit/>
          </a:bodyPr>
          <a:lstStyle/>
          <a:p>
            <a:r>
              <a:rPr lang="en-US" sz="4100" kern="1200" cap="all" spc="120" baseline="0">
                <a:solidFill>
                  <a:schemeClr val="bg1"/>
                </a:solidFill>
                <a:effectLst/>
                <a:latin typeface="+mj-lt"/>
                <a:ea typeface="+mj-ea"/>
                <a:cs typeface="+mj-cs"/>
              </a:rPr>
              <a:t>Delegation isn’t about losing control -</a:t>
            </a:r>
            <a:br>
              <a:rPr lang="en-US" sz="4100" kern="1200" cap="all" spc="120" baseline="0">
                <a:solidFill>
                  <a:schemeClr val="bg1"/>
                </a:solidFill>
                <a:effectLst/>
                <a:latin typeface="+mj-lt"/>
                <a:ea typeface="+mj-ea"/>
                <a:cs typeface="+mj-cs"/>
              </a:rPr>
            </a:br>
            <a:endParaRPr lang="en-US" sz="4100" kern="1200" cap="all" spc="120" baseline="0">
              <a:solidFill>
                <a:schemeClr val="bg1"/>
              </a:solidFill>
              <a:latin typeface="+mj-lt"/>
              <a:ea typeface="+mj-ea"/>
              <a:cs typeface="+mj-cs"/>
            </a:endParaRPr>
          </a:p>
        </p:txBody>
      </p:sp>
      <p:sp>
        <p:nvSpPr>
          <p:cNvPr id="3" name="Content Placeholder 2">
            <a:extLst>
              <a:ext uri="{FF2B5EF4-FFF2-40B4-BE49-F238E27FC236}">
                <a16:creationId xmlns:a16="http://schemas.microsoft.com/office/drawing/2014/main" id="{25C0F507-4F1D-B0FD-7BFF-F3B13E06C140}"/>
              </a:ext>
            </a:extLst>
          </p:cNvPr>
          <p:cNvSpPr>
            <a:spLocks noGrp="1"/>
          </p:cNvSpPr>
          <p:nvPr>
            <p:ph sz="half" idx="1"/>
          </p:nvPr>
        </p:nvSpPr>
        <p:spPr>
          <a:xfrm>
            <a:off x="960120" y="2587752"/>
            <a:ext cx="5869303" cy="3593592"/>
          </a:xfrm>
        </p:spPr>
        <p:txBody>
          <a:bodyPr vert="horz" lIns="91440" tIns="45720" rIns="91440" bIns="45720" rtlCol="0">
            <a:normAutofit/>
          </a:bodyPr>
          <a:lstStyle/>
          <a:p>
            <a:pPr>
              <a:lnSpc>
                <a:spcPct val="91000"/>
              </a:lnSpc>
            </a:pPr>
            <a:r>
              <a:rPr lang="en-US" sz="2000">
                <a:effectLst/>
              </a:rPr>
              <a:t>Effective delegation is a hallmark of great leadership. Whether you’re coaching a sports team or leading a business, the ability to assign tasks strategically, set clear expectations, and support your team without micromanaging is essential for success. Ask yourself:</a:t>
            </a:r>
          </a:p>
          <a:p>
            <a:pPr marL="457200" indent="-457200">
              <a:lnSpc>
                <a:spcPct val="91000"/>
              </a:lnSpc>
              <a:buFont typeface="Arial" panose="020B0604020202020204" pitchFamily="34" charset="0"/>
              <a:buChar char="•"/>
            </a:pPr>
            <a:r>
              <a:rPr lang="en-US" sz="2000">
                <a:effectLst/>
              </a:rPr>
              <a:t>What tasks can I delegate to free up time for my priorities? </a:t>
            </a:r>
          </a:p>
          <a:p>
            <a:pPr marL="457200" indent="-457200">
              <a:lnSpc>
                <a:spcPct val="91000"/>
              </a:lnSpc>
              <a:buFont typeface="Arial" panose="020B0604020202020204" pitchFamily="34" charset="0"/>
              <a:buChar char="•"/>
            </a:pPr>
            <a:r>
              <a:rPr lang="en-US" sz="2000">
                <a:effectLst/>
              </a:rPr>
              <a:t>Who on my team is ready for more responsibility?</a:t>
            </a:r>
          </a:p>
          <a:p>
            <a:pPr>
              <a:lnSpc>
                <a:spcPct val="91000"/>
              </a:lnSpc>
            </a:pPr>
            <a:endParaRPr lang="en-US" sz="2000"/>
          </a:p>
        </p:txBody>
      </p:sp>
      <p:pic>
        <p:nvPicPr>
          <p:cNvPr id="6" name="Content Placeholder 5" descr="A person sitting in a plane&#10;&#10;Description automatically generated">
            <a:extLst>
              <a:ext uri="{FF2B5EF4-FFF2-40B4-BE49-F238E27FC236}">
                <a16:creationId xmlns:a16="http://schemas.microsoft.com/office/drawing/2014/main" id="{FDCB0928-C781-151F-FB5F-A6C799D9F9FD}"/>
              </a:ext>
            </a:extLst>
          </p:cNvPr>
          <p:cNvPicPr>
            <a:picLocks noGrp="1" noChangeAspect="1"/>
          </p:cNvPicPr>
          <p:nvPr>
            <p:ph sz="half" idx="2"/>
          </p:nvPr>
        </p:nvPicPr>
        <p:blipFill>
          <a:blip r:embed="rId3"/>
          <a:srcRect l="11510" r="22199" b="-3"/>
          <a:stretch/>
        </p:blipFill>
        <p:spPr>
          <a:xfrm>
            <a:off x="7537704" y="2264989"/>
            <a:ext cx="4654296" cy="4593011"/>
          </a:xfrm>
          <a:prstGeom prst="rect">
            <a:avLst/>
          </a:prstGeom>
        </p:spPr>
      </p:pic>
    </p:spTree>
    <p:extLst>
      <p:ext uri="{BB962C8B-B14F-4D97-AF65-F5344CB8AC3E}">
        <p14:creationId xmlns:p14="http://schemas.microsoft.com/office/powerpoint/2010/main" val="1581387964"/>
      </p:ext>
    </p:extLst>
  </p:cSld>
  <p:clrMapOvr>
    <a:masterClrMapping/>
  </p:clrMapOvr>
</p:sld>
</file>

<file path=ppt/theme/theme1.xml><?xml version="1.0" encoding="utf-8"?>
<a:theme xmlns:a="http://schemas.openxmlformats.org/drawingml/2006/main" name="JuxtaposeVTI">
  <a:themeElements>
    <a:clrScheme name="Juxtapose">
      <a:dk1>
        <a:sysClr val="windowText" lastClr="000000"/>
      </a:dk1>
      <a:lt1>
        <a:sysClr val="window" lastClr="FFFFFF"/>
      </a:lt1>
      <a:dk2>
        <a:srgbClr val="3F3F3F"/>
      </a:dk2>
      <a:lt2>
        <a:srgbClr val="F8F7F5"/>
      </a:lt2>
      <a:accent1>
        <a:srgbClr val="F99700"/>
      </a:accent1>
      <a:accent2>
        <a:srgbClr val="00BAC7"/>
      </a:accent2>
      <a:accent3>
        <a:srgbClr val="FF5C21"/>
      </a:accent3>
      <a:accent4>
        <a:srgbClr val="6F7EFD"/>
      </a:accent4>
      <a:accent5>
        <a:srgbClr val="ACACAC"/>
      </a:accent5>
      <a:accent6>
        <a:srgbClr val="737373"/>
      </a:accent6>
      <a:hlink>
        <a:srgbClr val="0099FF"/>
      </a:hlink>
      <a:folHlink>
        <a:srgbClr val="868686"/>
      </a:folHlink>
    </a:clrScheme>
    <a:fontScheme name="Custom 167">
      <a:majorFont>
        <a:latin typeface="Franklin Gothic Demi Cond"/>
        <a:ea typeface=""/>
        <a:cs typeface=""/>
      </a:majorFont>
      <a:minorFont>
        <a:latin typeface="Franklin Gothic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JuxtaposeVTI" id="{FBDCC3B4-6EA8-442A-B697-43C068E31FE3}" vid="{090F2E09-E4E2-4F71-A70E-279F5A0D9E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375</TotalTime>
  <Words>920</Words>
  <Application>Microsoft Macintosh PowerPoint</Application>
  <PresentationFormat>Widescreen</PresentationFormat>
  <Paragraphs>64</Paragraphs>
  <Slides>9</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Franklin Gothic Demi Cond</vt:lpstr>
      <vt:lpstr>Franklin Gothic Medium</vt:lpstr>
      <vt:lpstr>Wingdings</vt:lpstr>
      <vt:lpstr>JuxtaposeVTI</vt:lpstr>
      <vt:lpstr>Mastering Delegation  </vt:lpstr>
      <vt:lpstr>Delegation overview</vt:lpstr>
      <vt:lpstr>tips to delegate effectively - </vt:lpstr>
      <vt:lpstr>Identify the right tasks to delegate</vt:lpstr>
      <vt:lpstr>Match the Task to the Right Person </vt:lpstr>
      <vt:lpstr>Set Clear Expectations </vt:lpstr>
      <vt:lpstr>Establish Checkpoints Without Micromanaging </vt:lpstr>
      <vt:lpstr>Provide Feedback and Celebrate Success </vt:lpstr>
      <vt:lpstr>Delegation isn’t about losing control -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Mastering Delegation  </dc:title>
  <dc:creator>Microsoft Office User</dc:creator>
  <cp:lastModifiedBy>Microsoft Office User</cp:lastModifiedBy>
  <cp:revision>2</cp:revision>
  <dcterms:created xsi:type="dcterms:W3CDTF">2025-01-23T15:43:51Z</dcterms:created>
  <dcterms:modified xsi:type="dcterms:W3CDTF">2025-01-23T23:13:01Z</dcterms:modified>
</cp:coreProperties>
</file>