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7377"/>
  </p:normalViewPr>
  <p:slideViewPr>
    <p:cSldViewPr snapToGrid="0">
      <p:cViewPr varScale="1">
        <p:scale>
          <a:sx n="85" d="100"/>
          <a:sy n="85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5F573-E70F-1D49-A92A-D522FD21AC3B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778C9-A67B-7F4C-887B-F04FD1481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1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78C9-A67B-7F4C-887B-F04FD1481B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78C9-A67B-7F4C-887B-F04FD1481B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5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78C9-A67B-7F4C-887B-F04FD1481B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6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78C9-A67B-7F4C-887B-F04FD1481B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74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78C9-A67B-7F4C-887B-F04FD1481B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1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E778C9-A67B-7F4C-887B-F04FD1481B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3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8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6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59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8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1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1/17/25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1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8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2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2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48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8C9A5A-9FEC-4D48-D022-2BB9E8072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4955" y="552182"/>
            <a:ext cx="5998840" cy="334313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/>
              <a:t>Mental Toughness and it’s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DB6F2-FB9E-57E4-772E-AB222656E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4955" y="4067032"/>
            <a:ext cx="5998840" cy="2067068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In Business and Sports</a:t>
            </a:r>
          </a:p>
        </p:txBody>
      </p:sp>
      <p:pic>
        <p:nvPicPr>
          <p:cNvPr id="11" name="Picture 10" descr="A person doing a gymnastics&#10;&#10;Description automatically generated">
            <a:extLst>
              <a:ext uri="{FF2B5EF4-FFF2-40B4-BE49-F238E27FC236}">
                <a16:creationId xmlns:a16="http://schemas.microsoft.com/office/drawing/2014/main" id="{DDCC010C-3E9E-31EB-4E78-60C76F1069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8316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pic>
        <p:nvPicPr>
          <p:cNvPr id="17" name="Picture 16" descr="A logo with text on it&#10;&#10;Description automatically generated">
            <a:extLst>
              <a:ext uri="{FF2B5EF4-FFF2-40B4-BE49-F238E27FC236}">
                <a16:creationId xmlns:a16="http://schemas.microsoft.com/office/drawing/2014/main" id="{B8CB0D58-369B-D563-D353-512664DD2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252" y="5732441"/>
            <a:ext cx="1146748" cy="11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6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A5DC15-3739-F4AF-0D75-6F5D2A44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What is Mental Toughness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8642CC-42E6-A959-7F16-A4267CCB7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A</a:t>
            </a:r>
            <a:r>
              <a:rPr lang="en-US" sz="2200" dirty="0">
                <a:effectLst/>
              </a:rPr>
              <a:t>bility to stay focused, resilient, and composed in the face of challenges, adversity, or pressure</a:t>
            </a:r>
          </a:p>
          <a:p>
            <a:r>
              <a:rPr lang="en-US" sz="2200" dirty="0">
                <a:effectLst/>
              </a:rPr>
              <a:t>Rooted in self-discipline, emotional regulation, and a strong belief in one’s abilities, mental toughness is essential for achieving success in high-stakes and demanding environments</a:t>
            </a:r>
          </a:p>
          <a:p>
            <a:endParaRPr lang="en-US" sz="2200" dirty="0"/>
          </a:p>
        </p:txBody>
      </p:sp>
      <p:pic>
        <p:nvPicPr>
          <p:cNvPr id="8" name="Content Placeholder 7" descr="A person in a basketball jersey&#10;&#10;Description automatically generated">
            <a:extLst>
              <a:ext uri="{FF2B5EF4-FFF2-40B4-BE49-F238E27FC236}">
                <a16:creationId xmlns:a16="http://schemas.microsoft.com/office/drawing/2014/main" id="{7C488691-25D4-66A0-31CA-EB0986297E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43920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9" name="Picture 8" descr="A logo with text on it&#10;&#10;Description automatically generated">
            <a:extLst>
              <a:ext uri="{FF2B5EF4-FFF2-40B4-BE49-F238E27FC236}">
                <a16:creationId xmlns:a16="http://schemas.microsoft.com/office/drawing/2014/main" id="{711E6920-0BC1-3A3E-1CF8-B4FD6C7FE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84" y="5929817"/>
            <a:ext cx="854439" cy="8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5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basketball player sitting on the ground&#10;&#10;Description automatically generated">
            <a:extLst>
              <a:ext uri="{FF2B5EF4-FFF2-40B4-BE49-F238E27FC236}">
                <a16:creationId xmlns:a16="http://schemas.microsoft.com/office/drawing/2014/main" id="{E32C083B-679E-A8A3-7799-4DBA085AD4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28882-5712-B20F-C285-07B0F635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What Separates </a:t>
            </a:r>
            <a:r>
              <a:rPr lang="en-US" sz="3700" i="1"/>
              <a:t>Good</a:t>
            </a:r>
            <a:r>
              <a:rPr lang="en-US" sz="3700"/>
              <a:t> Athletes From </a:t>
            </a:r>
            <a:r>
              <a:rPr lang="en-US" sz="3700" i="1"/>
              <a:t>Great</a:t>
            </a:r>
            <a:r>
              <a:rPr lang="en-US" sz="3700"/>
              <a:t> Ones?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B1115-5F16-A2D1-C518-D219F3B69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b="1" dirty="0"/>
              <a:t>Resilience </a:t>
            </a:r>
          </a:p>
          <a:p>
            <a:r>
              <a:rPr lang="en-US" sz="1900" b="1" dirty="0"/>
              <a:t>Focus</a:t>
            </a:r>
          </a:p>
          <a:p>
            <a:r>
              <a:rPr lang="en-US" sz="1900" b="1" dirty="0"/>
              <a:t>Confidence </a:t>
            </a:r>
          </a:p>
          <a:p>
            <a:r>
              <a:rPr lang="en-US" sz="1900" b="1" dirty="0"/>
              <a:t>Adaptability </a:t>
            </a:r>
          </a:p>
          <a:p>
            <a:r>
              <a:rPr lang="en-US" sz="1900" dirty="0"/>
              <a:t>M</a:t>
            </a:r>
            <a:r>
              <a:rPr lang="en-US" sz="1900" dirty="0">
                <a:effectLst/>
              </a:rPr>
              <a:t>ental toughness can be the key to overcoming fatigue, pushing beyond physical limits, and staying composed under pressure. It allows them to perform consistently at a high level, even when circumstances are unfavorable</a:t>
            </a:r>
          </a:p>
          <a:p>
            <a:endParaRPr lang="en-US" sz="1900" dirty="0"/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F4A65B7B-2CD4-E477-3E76-C7BA5AD94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1795" y="5918907"/>
            <a:ext cx="854439" cy="8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9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C4ECF-3A1C-A7EB-35A0-0C458A38B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Mental Toughness in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D5BEF-8B1B-F9D6-F9B2-EACFFDF40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E</a:t>
            </a:r>
            <a:r>
              <a:rPr lang="en-US" sz="2000">
                <a:effectLst/>
              </a:rPr>
              <a:t>mpowers individuals to thrive in competitive markets, lead under uncertainty, and navigate setbacks like missed targets or financial challenges</a:t>
            </a:r>
          </a:p>
          <a:p>
            <a:r>
              <a:rPr lang="en-US" sz="2000">
                <a:effectLst/>
              </a:rPr>
              <a:t>Entrepreneurs, executives, and employees with mental toughness are more likely to overcome challenges, take calculated risks, and sustain their efforts toward innovation and growth.</a:t>
            </a:r>
          </a:p>
          <a:p>
            <a:endParaRPr lang="en-US" sz="2000">
              <a:effectLst/>
            </a:endParaRPr>
          </a:p>
          <a:p>
            <a:endParaRPr lang="en-US" sz="2000"/>
          </a:p>
        </p:txBody>
      </p:sp>
      <p:pic>
        <p:nvPicPr>
          <p:cNvPr id="6" name="Content Placeholder 5" descr="A person in a suit and tie&#10;&#10;Description automatically generated">
            <a:extLst>
              <a:ext uri="{FF2B5EF4-FFF2-40B4-BE49-F238E27FC236}">
                <a16:creationId xmlns:a16="http://schemas.microsoft.com/office/drawing/2014/main" id="{93F6DCD6-050F-7524-22C4-432AB73617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1" b="36790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FD5F249A-7AE6-A25D-88C9-2A3BFCB7E5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1795" y="5918907"/>
            <a:ext cx="854439" cy="8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8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6C392-DF3D-C2C2-2B02-CF61BE73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Mental Toughness and Business – </a:t>
            </a:r>
            <a:br>
              <a:rPr lang="en-US" sz="3800"/>
            </a:br>
            <a:r>
              <a:rPr lang="en-US" sz="3800"/>
              <a:t>Key Aspects</a:t>
            </a:r>
          </a:p>
        </p:txBody>
      </p:sp>
      <p:pic>
        <p:nvPicPr>
          <p:cNvPr id="6" name="Content Placeholder 5" descr="A person in a suit&#10;&#10;Description automatically generated">
            <a:extLst>
              <a:ext uri="{FF2B5EF4-FFF2-40B4-BE49-F238E27FC236}">
                <a16:creationId xmlns:a16="http://schemas.microsoft.com/office/drawing/2014/main" id="{C88273C8-CFC9-7117-5AB2-F0DEA6E661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570" r="579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D965A-3EBA-6A65-3849-03BF0E766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Perseverance </a:t>
            </a:r>
          </a:p>
          <a:p>
            <a:r>
              <a:rPr lang="en-US" sz="2200"/>
              <a:t>Emotional Control </a:t>
            </a:r>
          </a:p>
          <a:p>
            <a:r>
              <a:rPr lang="en-US" sz="2200"/>
              <a:t>Problem Solving </a:t>
            </a:r>
          </a:p>
          <a:p>
            <a:r>
              <a:rPr lang="en-US" sz="2200"/>
              <a:t>Leadership</a:t>
            </a:r>
          </a:p>
          <a:p>
            <a:r>
              <a:rPr lang="en-US" sz="2200"/>
              <a:t>Ability to stay focused, overcome obstacles, and bounce back from setbacks. </a:t>
            </a:r>
          </a:p>
        </p:txBody>
      </p:sp>
      <p:pic>
        <p:nvPicPr>
          <p:cNvPr id="7" name="Picture 6" descr="A logo with text on it&#10;&#10;Description automatically generated">
            <a:extLst>
              <a:ext uri="{FF2B5EF4-FFF2-40B4-BE49-F238E27FC236}">
                <a16:creationId xmlns:a16="http://schemas.microsoft.com/office/drawing/2014/main" id="{2E8FD307-F619-B62F-5441-DBF65BE70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1795" y="5918907"/>
            <a:ext cx="854439" cy="8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2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0C4F83-78C3-9EA0-1E52-C5AEE689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Both in Sports and Business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AB4F-543C-A86B-248C-D195B7411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effectLst/>
              </a:rPr>
              <a:t>mental toughness is about grit, self-belief, and the ability to remain steadfast when the going gets tough</a:t>
            </a:r>
          </a:p>
          <a:p>
            <a:r>
              <a:rPr lang="en-US" sz="1700">
                <a:effectLst/>
              </a:rPr>
              <a:t>Developing this trait often involves building routines, practicing mindfulness, embracing failure as a learning opportunity, and staying committed to personal and professional growth</a:t>
            </a:r>
          </a:p>
          <a:p>
            <a:r>
              <a:rPr lang="en-US" sz="1700">
                <a:effectLst/>
              </a:rPr>
              <a:t>mental toughness equips individuals to rise to the occasion, whether they are facing a game-deciding moment or a critical business decision</a:t>
            </a:r>
          </a:p>
          <a:p>
            <a:endParaRPr lang="en-US" sz="1700">
              <a:effectLst/>
            </a:endParaRPr>
          </a:p>
        </p:txBody>
      </p:sp>
      <p:pic>
        <p:nvPicPr>
          <p:cNvPr id="6" name="Content Placeholder 5" descr="A couple of men in suits shaking hands&#10;&#10;Description automatically generated">
            <a:extLst>
              <a:ext uri="{FF2B5EF4-FFF2-40B4-BE49-F238E27FC236}">
                <a16:creationId xmlns:a16="http://schemas.microsoft.com/office/drawing/2014/main" id="{0A1AD539-9CD9-4E41-CAB8-766D7F0D4C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337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4485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127</TotalTime>
  <Words>268</Words>
  <Application>Microsoft Macintosh PowerPoint</Application>
  <PresentationFormat>Widescreen</PresentationFormat>
  <Paragraphs>30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Mental Toughness and it’s Application</vt:lpstr>
      <vt:lpstr>What is Mental Toughness</vt:lpstr>
      <vt:lpstr>What Separates Good Athletes From Great Ones?</vt:lpstr>
      <vt:lpstr>Mental Toughness in Business</vt:lpstr>
      <vt:lpstr>Mental Toughness and Business –  Key Aspects</vt:lpstr>
      <vt:lpstr>Both in Sports and Business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Toughness and it’s Application</dc:title>
  <dc:creator>Microsoft Office User</dc:creator>
  <cp:lastModifiedBy>Microsoft Office User</cp:lastModifiedBy>
  <cp:revision>1</cp:revision>
  <dcterms:created xsi:type="dcterms:W3CDTF">2025-01-17T21:30:37Z</dcterms:created>
  <dcterms:modified xsi:type="dcterms:W3CDTF">2025-01-17T23:37:46Z</dcterms:modified>
</cp:coreProperties>
</file>