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85" r:id="rId11"/>
    <p:sldId id="265" r:id="rId12"/>
    <p:sldId id="266" r:id="rId13"/>
    <p:sldId id="267" r:id="rId14"/>
    <p:sldId id="289" r:id="rId15"/>
    <p:sldId id="287" r:id="rId16"/>
    <p:sldId id="286" r:id="rId17"/>
    <p:sldId id="268" r:id="rId18"/>
    <p:sldId id="269" r:id="rId19"/>
    <p:sldId id="270" r:id="rId20"/>
    <p:sldId id="271" r:id="rId21"/>
    <p:sldId id="272" r:id="rId22"/>
    <p:sldId id="288" r:id="rId23"/>
    <p:sldId id="275" r:id="rId24"/>
    <p:sldId id="274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753600" cy="73152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</p:embeddedFont>
    <p:embeddedFont>
      <p:font typeface="Roboto Slab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>
        <p:scale>
          <a:sx n="50" d="100"/>
          <a:sy n="50" d="100"/>
        </p:scale>
        <p:origin x="1882" y="4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94600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7765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40488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13218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71090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3" Type="http://schemas.openxmlformats.org/officeDocument/2006/relationships/image" Target="../media/image1.jpe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.svg"/><Relationship Id="rId5" Type="http://schemas.openxmlformats.org/officeDocument/2006/relationships/image" Target="../media/image19.svg"/><Relationship Id="rId15" Type="http://schemas.openxmlformats.org/officeDocument/2006/relationships/image" Target="../media/image27.sv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  <p:txBody>
          <a:bodyPr/>
          <a:lstStyle/>
          <a:p>
            <a:endParaRPr lang="es-GT" dirty="0"/>
          </a:p>
        </p:txBody>
      </p:sp>
      <p:sp>
        <p:nvSpPr>
          <p:cNvPr id="20" name="TextBox 20"/>
          <p:cNvSpPr txBox="1"/>
          <p:nvPr/>
        </p:nvSpPr>
        <p:spPr>
          <a:xfrm>
            <a:off x="1886619" y="1029421"/>
            <a:ext cx="5980362" cy="4398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Evangelization de la Virgen de Guadalupe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52567" y="6520351"/>
            <a:ext cx="49319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8"/>
              </a:lnSpc>
            </a:pPr>
            <a:r>
              <a:rPr lang="en-US" sz="4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Juan Diego Lara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944" y="2000250"/>
            <a:ext cx="4437747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es un Misterio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6545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053" y="2552700"/>
            <a:ext cx="443774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es Accesible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944" y="1447800"/>
            <a:ext cx="4437747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Alegría de conocer a Dios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053" y="2554734"/>
            <a:ext cx="4437747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</a:t>
            </a: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nos</a:t>
            </a: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dignifica</a:t>
            </a:r>
            <a:endParaRPr lang="en-US" sz="7300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189560"/>
            <a:ext cx="9753600" cy="31104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428" t="-638460" r="-21428" b="-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140857"/>
            <a:ext cx="975360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s-GT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Eterna Sabiduría Divina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372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944" y="1447800"/>
            <a:ext cx="4437747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María </a:t>
            </a: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nos</a:t>
            </a: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da Esperanza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669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944" y="1447800"/>
            <a:ext cx="4437747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Apertura de nosotros a Dios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6101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671" y="1447800"/>
            <a:ext cx="4437747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Icono para todos nosotros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3823" y="2209800"/>
            <a:ext cx="4819761" cy="290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Ser un Instrumento de Dios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2196" y="2495550"/>
            <a:ext cx="4437747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es Vida</a:t>
            </a: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2080" y="6527007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3"/>
                </a:lnTo>
                <a:lnTo>
                  <a:pt x="0" y="78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" y="1719072"/>
            <a:ext cx="8290560" cy="5596128"/>
          </a:xfrm>
          <a:custGeom>
            <a:avLst/>
            <a:gdLst/>
            <a:ahLst/>
            <a:cxnLst/>
            <a:rect l="l" t="t" r="r" b="b"/>
            <a:pathLst>
              <a:path w="8290560" h="5596128">
                <a:moveTo>
                  <a:pt x="0" y="0"/>
                </a:moveTo>
                <a:lnTo>
                  <a:pt x="8290560" y="0"/>
                </a:lnTo>
                <a:lnTo>
                  <a:pt x="8290560" y="5596128"/>
                </a:lnTo>
                <a:lnTo>
                  <a:pt x="0" y="559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298308"/>
            <a:ext cx="829056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Contexto Histórico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053" y="2552700"/>
            <a:ext cx="443774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es Verdad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053" y="2552700"/>
            <a:ext cx="443774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es Luz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9240" y="2554734"/>
            <a:ext cx="470931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Identidad </a:t>
            </a: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en</a:t>
            </a: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Dios</a:t>
            </a: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5307791" y="0"/>
            <a:ext cx="3928939" cy="7315200"/>
          </a:xfrm>
          <a:custGeom>
            <a:avLst/>
            <a:gdLst/>
            <a:ahLst/>
            <a:cxnLst/>
            <a:rect l="l" t="t" r="r" b="b"/>
            <a:pathLst>
              <a:path w="3928939" h="7315200">
                <a:moveTo>
                  <a:pt x="0" y="7315200"/>
                </a:moveTo>
                <a:lnTo>
                  <a:pt x="3928939" y="7315200"/>
                </a:lnTo>
                <a:lnTo>
                  <a:pt x="3928939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blipFill>
            <a:blip r:embed="rId8"/>
            <a:stretch>
              <a:fillRect t="-40690" b="-6457"/>
            </a:stretch>
          </a:blipFill>
        </p:spPr>
      </p:sp>
    </p:spTree>
    <p:extLst>
      <p:ext uri="{BB962C8B-B14F-4D97-AF65-F5344CB8AC3E}">
        <p14:creationId xmlns:p14="http://schemas.microsoft.com/office/powerpoint/2010/main" val="286109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014" y="1447800"/>
            <a:ext cx="5073968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Tener Corazón unido a Dios</a:t>
            </a: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07791" y="0"/>
            <a:ext cx="3928939" cy="7315200"/>
          </a:xfrm>
          <a:custGeom>
            <a:avLst/>
            <a:gdLst/>
            <a:ahLst/>
            <a:cxnLst/>
            <a:rect l="l" t="t" r="r" b="b"/>
            <a:pathLst>
              <a:path w="3928939" h="7315200">
                <a:moveTo>
                  <a:pt x="0" y="0"/>
                </a:moveTo>
                <a:lnTo>
                  <a:pt x="3928939" y="0"/>
                </a:lnTo>
                <a:lnTo>
                  <a:pt x="3928939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690" b="-6457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4273" y="1447800"/>
            <a:ext cx="4709311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Proceso de Educación en Dios</a:t>
            </a: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5307791" y="0"/>
            <a:ext cx="3928939" cy="7315200"/>
          </a:xfrm>
          <a:custGeom>
            <a:avLst/>
            <a:gdLst/>
            <a:ahLst/>
            <a:cxnLst/>
            <a:rect l="l" t="t" r="r" b="b"/>
            <a:pathLst>
              <a:path w="3928939" h="7315200">
                <a:moveTo>
                  <a:pt x="0" y="7315200"/>
                </a:moveTo>
                <a:lnTo>
                  <a:pt x="3928939" y="7315200"/>
                </a:lnTo>
                <a:lnTo>
                  <a:pt x="3928939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blipFill>
            <a:blip r:embed="rId8"/>
            <a:stretch>
              <a:fillRect t="-40690" b="-6457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3823" y="2552700"/>
            <a:ext cx="5073968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Humanizar</a:t>
            </a: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7300" dirty="0" err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Corazón</a:t>
            </a:r>
            <a:endParaRPr lang="en-US" sz="7300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07791" y="0"/>
            <a:ext cx="3928939" cy="7315200"/>
          </a:xfrm>
          <a:custGeom>
            <a:avLst/>
            <a:gdLst/>
            <a:ahLst/>
            <a:cxnLst/>
            <a:rect l="l" t="t" r="r" b="b"/>
            <a:pathLst>
              <a:path w="3928939" h="7315200">
                <a:moveTo>
                  <a:pt x="0" y="0"/>
                </a:moveTo>
                <a:lnTo>
                  <a:pt x="3928939" y="0"/>
                </a:lnTo>
                <a:lnTo>
                  <a:pt x="3928939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690" b="-6457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5837" y="895350"/>
            <a:ext cx="4437747" cy="552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María nos toma “cerca de su Corazón”</a:t>
            </a:r>
          </a:p>
        </p:txBody>
      </p:sp>
      <p:sp>
        <p:nvSpPr>
          <p:cNvPr id="5" name="Freeform 5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51922" y="0"/>
            <a:ext cx="4030824" cy="7315200"/>
          </a:xfrm>
          <a:custGeom>
            <a:avLst/>
            <a:gdLst/>
            <a:ahLst/>
            <a:cxnLst/>
            <a:rect l="l" t="t" r="r" b="b"/>
            <a:pathLst>
              <a:path w="4030824" h="7315200">
                <a:moveTo>
                  <a:pt x="0" y="0"/>
                </a:moveTo>
                <a:lnTo>
                  <a:pt x="4030825" y="0"/>
                </a:lnTo>
                <a:lnTo>
                  <a:pt x="403082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1463" t="-58265" r="-251342" b="-281527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5837" y="2000250"/>
            <a:ext cx="4437747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Llamado a la Unidad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5837" y="2000250"/>
            <a:ext cx="4437747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Eleva Dignidad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3823" y="2000250"/>
            <a:ext cx="4819761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Formación de una Cultura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2080" y="6527007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3"/>
                </a:lnTo>
                <a:lnTo>
                  <a:pt x="0" y="78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49856" y="2676408"/>
            <a:ext cx="6053889" cy="4638792"/>
          </a:xfrm>
          <a:custGeom>
            <a:avLst/>
            <a:gdLst/>
            <a:ahLst/>
            <a:cxnLst/>
            <a:rect l="l" t="t" r="r" b="b"/>
            <a:pathLst>
              <a:path w="6053889" h="4638792">
                <a:moveTo>
                  <a:pt x="0" y="0"/>
                </a:moveTo>
                <a:lnTo>
                  <a:pt x="6053888" y="0"/>
                </a:lnTo>
                <a:lnTo>
                  <a:pt x="6053888" y="4638792"/>
                </a:lnTo>
                <a:lnTo>
                  <a:pt x="0" y="4638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221094"/>
            <a:ext cx="8290560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Comunicación Azteca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1520" y="182509"/>
            <a:ext cx="8290560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Integración de Laicos a la Iglesia</a:t>
            </a:r>
          </a:p>
        </p:txBody>
      </p:sp>
      <p:sp>
        <p:nvSpPr>
          <p:cNvPr id="5" name="Freeform 5"/>
          <p:cNvSpPr/>
          <p:nvPr/>
        </p:nvSpPr>
        <p:spPr>
          <a:xfrm>
            <a:off x="9022080" y="6285850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0914" y="2529930"/>
            <a:ext cx="6811773" cy="4785270"/>
          </a:xfrm>
          <a:custGeom>
            <a:avLst/>
            <a:gdLst/>
            <a:ahLst/>
            <a:cxnLst/>
            <a:rect l="l" t="t" r="r" b="b"/>
            <a:pathLst>
              <a:path w="6811773" h="4785270">
                <a:moveTo>
                  <a:pt x="0" y="0"/>
                </a:moveTo>
                <a:lnTo>
                  <a:pt x="6811772" y="0"/>
                </a:lnTo>
                <a:lnTo>
                  <a:pt x="6811772" y="4785270"/>
                </a:lnTo>
                <a:lnTo>
                  <a:pt x="0" y="4785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2944" y="2000250"/>
            <a:ext cx="4437747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Conocer la Vida Eterna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9053" y="1447800"/>
            <a:ext cx="4437747" cy="441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Dios actúa por medio de nosotros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96853" y="1837787"/>
            <a:ext cx="4845760" cy="3486720"/>
            <a:chOff x="0" y="0"/>
            <a:chExt cx="12114400" cy="8716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14403" cy="8716772"/>
            </a:xfrm>
            <a:custGeom>
              <a:avLst/>
              <a:gdLst/>
              <a:ahLst/>
              <a:cxnLst/>
              <a:rect l="l" t="t" r="r" b="b"/>
              <a:pathLst>
                <a:path w="12114403" h="8716772">
                  <a:moveTo>
                    <a:pt x="1491488" y="0"/>
                  </a:moveTo>
                  <a:lnTo>
                    <a:pt x="12063603" y="0"/>
                  </a:lnTo>
                  <a:cubicBezTo>
                    <a:pt x="12091670" y="0"/>
                    <a:pt x="12114403" y="22733"/>
                    <a:pt x="12114403" y="50800"/>
                  </a:cubicBezTo>
                  <a:lnTo>
                    <a:pt x="12114403" y="7230110"/>
                  </a:lnTo>
                  <a:lnTo>
                    <a:pt x="12063603" y="7230110"/>
                  </a:lnTo>
                  <a:lnTo>
                    <a:pt x="12114403" y="7230110"/>
                  </a:lnTo>
                  <a:cubicBezTo>
                    <a:pt x="12114403" y="8051292"/>
                    <a:pt x="11446510" y="8716772"/>
                    <a:pt x="10622915" y="8716772"/>
                  </a:cubicBezTo>
                  <a:lnTo>
                    <a:pt x="10622915" y="8665972"/>
                  </a:lnTo>
                  <a:lnTo>
                    <a:pt x="10622915" y="8716772"/>
                  </a:lnTo>
                  <a:lnTo>
                    <a:pt x="50800" y="8716772"/>
                  </a:lnTo>
                  <a:cubicBezTo>
                    <a:pt x="22733" y="8716772"/>
                    <a:pt x="0" y="8694039"/>
                    <a:pt x="0" y="8665972"/>
                  </a:cubicBezTo>
                  <a:lnTo>
                    <a:pt x="0" y="1486662"/>
                  </a:lnTo>
                  <a:lnTo>
                    <a:pt x="50800" y="1486662"/>
                  </a:lnTo>
                  <a:lnTo>
                    <a:pt x="0" y="1486662"/>
                  </a:lnTo>
                  <a:cubicBezTo>
                    <a:pt x="0" y="665480"/>
                    <a:pt x="667893" y="0"/>
                    <a:pt x="1491488" y="0"/>
                  </a:cubicBezTo>
                  <a:cubicBezTo>
                    <a:pt x="1507109" y="0"/>
                    <a:pt x="1521968" y="7239"/>
                    <a:pt x="1531493" y="19558"/>
                  </a:cubicBezTo>
                  <a:lnTo>
                    <a:pt x="1491488" y="50800"/>
                  </a:lnTo>
                  <a:lnTo>
                    <a:pt x="1491488" y="0"/>
                  </a:lnTo>
                  <a:moveTo>
                    <a:pt x="1491488" y="101600"/>
                  </a:moveTo>
                  <a:cubicBezTo>
                    <a:pt x="1475867" y="101600"/>
                    <a:pt x="1461008" y="94361"/>
                    <a:pt x="1451483" y="82042"/>
                  </a:cubicBezTo>
                  <a:lnTo>
                    <a:pt x="1491488" y="50800"/>
                  </a:lnTo>
                  <a:lnTo>
                    <a:pt x="1491488" y="101600"/>
                  </a:lnTo>
                  <a:cubicBezTo>
                    <a:pt x="723646" y="101600"/>
                    <a:pt x="101600" y="721868"/>
                    <a:pt x="101600" y="1486662"/>
                  </a:cubicBezTo>
                  <a:lnTo>
                    <a:pt x="101600" y="8665972"/>
                  </a:lnTo>
                  <a:lnTo>
                    <a:pt x="50800" y="8665972"/>
                  </a:lnTo>
                  <a:lnTo>
                    <a:pt x="50800" y="8615172"/>
                  </a:lnTo>
                  <a:lnTo>
                    <a:pt x="10622915" y="8615172"/>
                  </a:lnTo>
                  <a:cubicBezTo>
                    <a:pt x="11390630" y="8615172"/>
                    <a:pt x="12012803" y="7994903"/>
                    <a:pt x="12012803" y="7230110"/>
                  </a:cubicBezTo>
                  <a:lnTo>
                    <a:pt x="12012803" y="50800"/>
                  </a:lnTo>
                  <a:lnTo>
                    <a:pt x="12063603" y="50800"/>
                  </a:lnTo>
                  <a:lnTo>
                    <a:pt x="12063603" y="101600"/>
                  </a:lnTo>
                  <a:lnTo>
                    <a:pt x="1491488" y="1016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915820" y="1176433"/>
            <a:ext cx="88981" cy="67244"/>
            <a:chOff x="0" y="0"/>
            <a:chExt cx="222453" cy="168109"/>
          </a:xfrm>
        </p:grpSpPr>
        <p:sp>
          <p:nvSpPr>
            <p:cNvPr id="6" name="Freeform 6"/>
            <p:cNvSpPr/>
            <p:nvPr/>
          </p:nvSpPr>
          <p:spPr>
            <a:xfrm>
              <a:off x="0" y="127"/>
              <a:ext cx="222377" cy="167894"/>
            </a:xfrm>
            <a:custGeom>
              <a:avLst/>
              <a:gdLst/>
              <a:ahLst/>
              <a:cxnLst/>
              <a:rect l="l" t="t" r="r" b="b"/>
              <a:pathLst>
                <a:path w="222377" h="167894">
                  <a:moveTo>
                    <a:pt x="113411" y="0"/>
                  </a:moveTo>
                  <a:cubicBezTo>
                    <a:pt x="0" y="0"/>
                    <a:pt x="0" y="167894"/>
                    <a:pt x="113411" y="167894"/>
                  </a:cubicBezTo>
                  <a:cubicBezTo>
                    <a:pt x="222377" y="167894"/>
                    <a:pt x="222377" y="0"/>
                    <a:pt x="1134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720213" y="5946438"/>
            <a:ext cx="227013" cy="215994"/>
          </a:xfrm>
          <a:custGeom>
            <a:avLst/>
            <a:gdLst/>
            <a:ahLst/>
            <a:cxnLst/>
            <a:rect l="l" t="t" r="r" b="b"/>
            <a:pathLst>
              <a:path w="227013" h="215994">
                <a:moveTo>
                  <a:pt x="0" y="0"/>
                </a:moveTo>
                <a:lnTo>
                  <a:pt x="227014" y="0"/>
                </a:lnTo>
                <a:lnTo>
                  <a:pt x="227014" y="215994"/>
                </a:lnTo>
                <a:lnTo>
                  <a:pt x="0" y="215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582061" y="6020799"/>
            <a:ext cx="88981" cy="67244"/>
            <a:chOff x="0" y="0"/>
            <a:chExt cx="222453" cy="168109"/>
          </a:xfrm>
        </p:grpSpPr>
        <p:sp>
          <p:nvSpPr>
            <p:cNvPr id="9" name="Freeform 9"/>
            <p:cNvSpPr/>
            <p:nvPr/>
          </p:nvSpPr>
          <p:spPr>
            <a:xfrm>
              <a:off x="0" y="127"/>
              <a:ext cx="222377" cy="167894"/>
            </a:xfrm>
            <a:custGeom>
              <a:avLst/>
              <a:gdLst/>
              <a:ahLst/>
              <a:cxnLst/>
              <a:rect l="l" t="t" r="r" b="b"/>
              <a:pathLst>
                <a:path w="222377" h="167894">
                  <a:moveTo>
                    <a:pt x="113411" y="0"/>
                  </a:moveTo>
                  <a:cubicBezTo>
                    <a:pt x="0" y="0"/>
                    <a:pt x="0" y="167894"/>
                    <a:pt x="113411" y="167894"/>
                  </a:cubicBezTo>
                  <a:cubicBezTo>
                    <a:pt x="222377" y="167894"/>
                    <a:pt x="222377" y="0"/>
                    <a:pt x="1134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5825439" y="5854351"/>
            <a:ext cx="439044" cy="428672"/>
          </a:xfrm>
          <a:custGeom>
            <a:avLst/>
            <a:gdLst/>
            <a:ahLst/>
            <a:cxnLst/>
            <a:rect l="l" t="t" r="r" b="b"/>
            <a:pathLst>
              <a:path w="439044" h="428672">
                <a:moveTo>
                  <a:pt x="0" y="0"/>
                </a:moveTo>
                <a:lnTo>
                  <a:pt x="439045" y="0"/>
                </a:lnTo>
                <a:lnTo>
                  <a:pt x="439045" y="428672"/>
                </a:lnTo>
                <a:lnTo>
                  <a:pt x="0" y="42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97387" y="1051182"/>
            <a:ext cx="453638" cy="511116"/>
          </a:xfrm>
          <a:custGeom>
            <a:avLst/>
            <a:gdLst/>
            <a:ahLst/>
            <a:cxnLst/>
            <a:rect l="l" t="t" r="r" b="b"/>
            <a:pathLst>
              <a:path w="453638" h="511116">
                <a:moveTo>
                  <a:pt x="0" y="0"/>
                </a:moveTo>
                <a:lnTo>
                  <a:pt x="453638" y="0"/>
                </a:lnTo>
                <a:lnTo>
                  <a:pt x="453638" y="511116"/>
                </a:lnTo>
                <a:lnTo>
                  <a:pt x="0" y="511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833" y="2804712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28640" y="1445612"/>
            <a:ext cx="227013" cy="215994"/>
          </a:xfrm>
          <a:custGeom>
            <a:avLst/>
            <a:gdLst/>
            <a:ahLst/>
            <a:cxnLst/>
            <a:rect l="l" t="t" r="r" b="b"/>
            <a:pathLst>
              <a:path w="227013" h="215994">
                <a:moveTo>
                  <a:pt x="0" y="0"/>
                </a:moveTo>
                <a:lnTo>
                  <a:pt x="227013" y="0"/>
                </a:lnTo>
                <a:lnTo>
                  <a:pt x="227013" y="215993"/>
                </a:lnTo>
                <a:lnTo>
                  <a:pt x="0" y="2159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627" y="4925478"/>
            <a:ext cx="1224156" cy="1224035"/>
          </a:xfrm>
          <a:custGeom>
            <a:avLst/>
            <a:gdLst/>
            <a:ahLst/>
            <a:cxnLst/>
            <a:rect l="l" t="t" r="r" b="b"/>
            <a:pathLst>
              <a:path w="1224156" h="1224035">
                <a:moveTo>
                  <a:pt x="0" y="0"/>
                </a:moveTo>
                <a:lnTo>
                  <a:pt x="1224155" y="0"/>
                </a:lnTo>
                <a:lnTo>
                  <a:pt x="1224155" y="1224036"/>
                </a:lnTo>
                <a:lnTo>
                  <a:pt x="0" y="1224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66067" y="2489702"/>
            <a:ext cx="470760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Muchas Gracias</a:t>
            </a:r>
          </a:p>
        </p:txBody>
      </p:sp>
      <p:sp>
        <p:nvSpPr>
          <p:cNvPr id="16" name="Freeform 16"/>
          <p:cNvSpPr/>
          <p:nvPr/>
        </p:nvSpPr>
        <p:spPr>
          <a:xfrm>
            <a:off x="941333" y="1099413"/>
            <a:ext cx="3224959" cy="5039946"/>
          </a:xfrm>
          <a:custGeom>
            <a:avLst/>
            <a:gdLst/>
            <a:ahLst/>
            <a:cxnLst/>
            <a:rect l="l" t="t" r="r" b="b"/>
            <a:pathLst>
              <a:path w="3224959" h="5039946">
                <a:moveTo>
                  <a:pt x="0" y="0"/>
                </a:moveTo>
                <a:lnTo>
                  <a:pt x="3224959" y="0"/>
                </a:lnTo>
                <a:lnTo>
                  <a:pt x="3224959" y="5039946"/>
                </a:lnTo>
                <a:lnTo>
                  <a:pt x="0" y="50399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4159" r="-28032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2080" y="6527007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3"/>
                </a:lnTo>
                <a:lnTo>
                  <a:pt x="0" y="78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" y="1677619"/>
            <a:ext cx="8290560" cy="5637581"/>
          </a:xfrm>
          <a:custGeom>
            <a:avLst/>
            <a:gdLst/>
            <a:ahLst/>
            <a:cxnLst/>
            <a:rect l="l" t="t" r="r" b="b"/>
            <a:pathLst>
              <a:path w="8290560" h="5637581">
                <a:moveTo>
                  <a:pt x="0" y="0"/>
                </a:moveTo>
                <a:lnTo>
                  <a:pt x="8290560" y="0"/>
                </a:lnTo>
                <a:lnTo>
                  <a:pt x="8290560" y="5637581"/>
                </a:lnTo>
                <a:lnTo>
                  <a:pt x="0" y="56375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298308"/>
            <a:ext cx="829056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Apariciones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2080" y="6527007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3"/>
                </a:lnTo>
                <a:lnTo>
                  <a:pt x="0" y="78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" y="2231136"/>
            <a:ext cx="8290560" cy="4352544"/>
          </a:xfrm>
          <a:custGeom>
            <a:avLst/>
            <a:gdLst/>
            <a:ahLst/>
            <a:cxnLst/>
            <a:rect l="l" t="t" r="r" b="b"/>
            <a:pathLst>
              <a:path w="8290560" h="4352544">
                <a:moveTo>
                  <a:pt x="0" y="0"/>
                </a:moveTo>
                <a:lnTo>
                  <a:pt x="8290560" y="0"/>
                </a:lnTo>
                <a:lnTo>
                  <a:pt x="8290560" y="4352544"/>
                </a:lnTo>
                <a:lnTo>
                  <a:pt x="0" y="4352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563118"/>
            <a:ext cx="829056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s-GT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Milagro Evidente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9924" y="0"/>
            <a:ext cx="4873752" cy="7315200"/>
          </a:xfrm>
          <a:custGeom>
            <a:avLst/>
            <a:gdLst/>
            <a:ahLst/>
            <a:cxnLst/>
            <a:rect l="l" t="t" r="r" b="b"/>
            <a:pathLst>
              <a:path w="4873752" h="7315200">
                <a:moveTo>
                  <a:pt x="0" y="0"/>
                </a:moveTo>
                <a:lnTo>
                  <a:pt x="4873752" y="0"/>
                </a:lnTo>
                <a:lnTo>
                  <a:pt x="487375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72" y="5554578"/>
            <a:ext cx="1167496" cy="1583448"/>
          </a:xfrm>
          <a:custGeom>
            <a:avLst/>
            <a:gdLst/>
            <a:ahLst/>
            <a:cxnLst/>
            <a:rect l="l" t="t" r="r" b="b"/>
            <a:pathLst>
              <a:path w="1167496" h="1583448">
                <a:moveTo>
                  <a:pt x="0" y="0"/>
                </a:moveTo>
                <a:lnTo>
                  <a:pt x="1167496" y="0"/>
                </a:lnTo>
                <a:lnTo>
                  <a:pt x="1167496" y="1583448"/>
                </a:lnTo>
                <a:lnTo>
                  <a:pt x="0" y="1583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771" t="-12108" r="-35156" b="-80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32277" y="5611251"/>
            <a:ext cx="1179605" cy="1526775"/>
          </a:xfrm>
          <a:custGeom>
            <a:avLst/>
            <a:gdLst/>
            <a:ahLst/>
            <a:cxnLst/>
            <a:rect l="l" t="t" r="r" b="b"/>
            <a:pathLst>
              <a:path w="1179605" h="1526775">
                <a:moveTo>
                  <a:pt x="0" y="0"/>
                </a:moveTo>
                <a:lnTo>
                  <a:pt x="1179606" y="0"/>
                </a:lnTo>
                <a:lnTo>
                  <a:pt x="1179606" y="1526775"/>
                </a:lnTo>
                <a:lnTo>
                  <a:pt x="0" y="1526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609" t="-11649" r="-35199" b="-1413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298308"/>
            <a:ext cx="829056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María Evangeliza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E9C553-F772-48B1-A020-B102CACDE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24" y="1433213"/>
            <a:ext cx="5893097" cy="58519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2080" y="6527007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3"/>
                </a:lnTo>
                <a:lnTo>
                  <a:pt x="0" y="78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" y="1702613"/>
            <a:ext cx="8290560" cy="4881067"/>
          </a:xfrm>
          <a:custGeom>
            <a:avLst/>
            <a:gdLst/>
            <a:ahLst/>
            <a:cxnLst/>
            <a:rect l="l" t="t" r="r" b="b"/>
            <a:pathLst>
              <a:path w="8290560" h="4881067">
                <a:moveTo>
                  <a:pt x="0" y="0"/>
                </a:moveTo>
                <a:lnTo>
                  <a:pt x="8290560" y="0"/>
                </a:lnTo>
                <a:lnTo>
                  <a:pt x="8290560" y="4881067"/>
                </a:lnTo>
                <a:lnTo>
                  <a:pt x="0" y="4881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374508"/>
            <a:ext cx="9753600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Flor significa Divinidad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823" y="6583680"/>
            <a:ext cx="497697" cy="490362"/>
          </a:xfrm>
          <a:custGeom>
            <a:avLst/>
            <a:gdLst/>
            <a:ahLst/>
            <a:cxnLst/>
            <a:rect l="l" t="t" r="r" b="b"/>
            <a:pathLst>
              <a:path w="497697" h="490362">
                <a:moveTo>
                  <a:pt x="0" y="0"/>
                </a:moveTo>
                <a:lnTo>
                  <a:pt x="497697" y="0"/>
                </a:lnTo>
                <a:lnTo>
                  <a:pt x="497697" y="490362"/>
                </a:lnTo>
                <a:lnTo>
                  <a:pt x="0" y="49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3584" y="0"/>
            <a:ext cx="4700016" cy="7315200"/>
          </a:xfrm>
          <a:custGeom>
            <a:avLst/>
            <a:gdLst/>
            <a:ahLst/>
            <a:cxnLst/>
            <a:rect l="l" t="t" r="r" b="b"/>
            <a:pathLst>
              <a:path w="4700016" h="7315200">
                <a:moveTo>
                  <a:pt x="0" y="0"/>
                </a:moveTo>
                <a:lnTo>
                  <a:pt x="4700016" y="0"/>
                </a:lnTo>
                <a:lnTo>
                  <a:pt x="47000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663" y="2554734"/>
            <a:ext cx="4437747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s-GT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Símbolos</a:t>
            </a:r>
            <a:r>
              <a:rPr lang="en-US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s-GT" sz="730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Generales</a:t>
            </a:r>
          </a:p>
        </p:txBody>
      </p:sp>
      <p:sp>
        <p:nvSpPr>
          <p:cNvPr id="6" name="Freeform 6"/>
          <p:cNvSpPr/>
          <p:nvPr/>
        </p:nvSpPr>
        <p:spPr>
          <a:xfrm>
            <a:off x="233823" y="337424"/>
            <a:ext cx="498242" cy="788193"/>
          </a:xfrm>
          <a:custGeom>
            <a:avLst/>
            <a:gdLst/>
            <a:ahLst/>
            <a:cxnLst/>
            <a:rect l="l" t="t" r="r" b="b"/>
            <a:pathLst>
              <a:path w="498242" h="788193">
                <a:moveTo>
                  <a:pt x="0" y="0"/>
                </a:moveTo>
                <a:lnTo>
                  <a:pt x="498242" y="0"/>
                </a:lnTo>
                <a:lnTo>
                  <a:pt x="498242" y="788192"/>
                </a:lnTo>
                <a:lnTo>
                  <a:pt x="0" y="78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187</Words>
  <Application>Microsoft Office PowerPoint</Application>
  <PresentationFormat>Personalizado</PresentationFormat>
  <Paragraphs>99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Roboto Slab</vt:lpstr>
      <vt:lpstr>Arial</vt:lpstr>
      <vt:lpstr>Roboto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Virgen de Guadalupe</dc:title>
  <dc:creator>Soporte</dc:creator>
  <cp:lastModifiedBy>Soporte</cp:lastModifiedBy>
  <cp:revision>12</cp:revision>
  <dcterms:created xsi:type="dcterms:W3CDTF">2006-08-16T00:00:00Z</dcterms:created>
  <dcterms:modified xsi:type="dcterms:W3CDTF">2025-01-10T21:38:59Z</dcterms:modified>
  <dc:identifier>DAGZfApxDxA</dc:identifier>
</cp:coreProperties>
</file>