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4" r:id="rId3"/>
    <p:sldId id="258" r:id="rId4"/>
    <p:sldId id="260" r:id="rId5"/>
    <p:sldId id="262" r:id="rId6"/>
    <p:sldId id="257" r:id="rId7"/>
    <p:sldId id="259" r:id="rId8"/>
    <p:sldId id="280" r:id="rId9"/>
    <p:sldId id="263" r:id="rId10"/>
    <p:sldId id="264" r:id="rId11"/>
    <p:sldId id="282" r:id="rId12"/>
    <p:sldId id="283" r:id="rId13"/>
    <p:sldId id="271" r:id="rId14"/>
    <p:sldId id="272" r:id="rId15"/>
    <p:sldId id="275" r:id="rId16"/>
    <p:sldId id="274" r:id="rId17"/>
    <p:sldId id="277" r:id="rId18"/>
    <p:sldId id="281" r:id="rId19"/>
    <p:sldId id="276" r:id="rId20"/>
    <p:sldId id="278" r:id="rId21"/>
    <p:sldId id="279" r:id="rId22"/>
  </p:sldIdLst>
  <p:sldSz cx="18288000" cy="10287000"/>
  <p:notesSz cx="6858000" cy="9144000"/>
  <p:embeddedFontLst>
    <p:embeddedFont>
      <p:font typeface="Abril Fatfac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73" autoAdjust="0"/>
  </p:normalViewPr>
  <p:slideViewPr>
    <p:cSldViewPr>
      <p:cViewPr>
        <p:scale>
          <a:sx n="50" d="100"/>
          <a:sy n="50" d="100"/>
        </p:scale>
        <p:origin x="974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97511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4811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41283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29494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9225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sv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2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1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2.png"/><Relationship Id="rId9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01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2.png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2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892199" y="-1308085"/>
            <a:ext cx="4249836" cy="4413762"/>
          </a:xfrm>
          <a:custGeom>
            <a:avLst/>
            <a:gdLst/>
            <a:ahLst/>
            <a:cxnLst/>
            <a:rect l="l" t="t" r="r" b="b"/>
            <a:pathLst>
              <a:path w="4249836" h="4413762">
                <a:moveTo>
                  <a:pt x="0" y="0"/>
                </a:moveTo>
                <a:lnTo>
                  <a:pt x="4249836" y="0"/>
                </a:lnTo>
                <a:lnTo>
                  <a:pt x="4249836" y="4413762"/>
                </a:lnTo>
                <a:lnTo>
                  <a:pt x="0" y="4413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36338" y="7931166"/>
            <a:ext cx="6145956" cy="3402990"/>
          </a:xfrm>
          <a:custGeom>
            <a:avLst/>
            <a:gdLst/>
            <a:ahLst/>
            <a:cxnLst/>
            <a:rect l="l" t="t" r="r" b="b"/>
            <a:pathLst>
              <a:path w="6145956" h="3402990">
                <a:moveTo>
                  <a:pt x="0" y="0"/>
                </a:moveTo>
                <a:lnTo>
                  <a:pt x="6145956" y="0"/>
                </a:lnTo>
                <a:lnTo>
                  <a:pt x="6145956" y="3402990"/>
                </a:lnTo>
                <a:lnTo>
                  <a:pt x="0" y="3402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98740" y="2159938"/>
            <a:ext cx="7157450" cy="6001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799"/>
              </a:lnSpc>
            </a:pPr>
            <a:r>
              <a:rPr lang="en-US" sz="9833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</a:t>
            </a:r>
            <a:r>
              <a:rPr lang="en-US" sz="9833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Eucaristía</a:t>
            </a:r>
            <a:r>
              <a:rPr lang="en-US" sz="9833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y </a:t>
            </a:r>
            <a:r>
              <a:rPr lang="en-US" sz="9833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Virgen de Guadalupe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7255803-7E36-4BE6-8C6B-0FDD5E78B747}"/>
              </a:ext>
            </a:extLst>
          </p:cNvPr>
          <p:cNvSpPr/>
          <p:nvPr/>
        </p:nvSpPr>
        <p:spPr>
          <a:xfrm>
            <a:off x="11430000" y="999480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768568" y="2373511"/>
            <a:ext cx="6905847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 es </a:t>
            </a:r>
            <a:r>
              <a:rPr lang="en-US" sz="12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“la </a:t>
            </a:r>
            <a:r>
              <a:rPr lang="en-US" sz="12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Verdad</a:t>
            </a:r>
            <a:r>
              <a:rPr lang="en-US" sz="12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”</a:t>
            </a:r>
          </a:p>
        </p:txBody>
      </p:sp>
      <p:sp>
        <p:nvSpPr>
          <p:cNvPr id="7" name="Freeform 7"/>
          <p:cNvSpPr/>
          <p:nvPr/>
        </p:nvSpPr>
        <p:spPr>
          <a:xfrm>
            <a:off x="1115891" y="843612"/>
            <a:ext cx="1305354" cy="1021020"/>
          </a:xfrm>
          <a:custGeom>
            <a:avLst/>
            <a:gdLst/>
            <a:ahLst/>
            <a:cxnLst/>
            <a:rect l="l" t="t" r="r" b="b"/>
            <a:pathLst>
              <a:path w="1305354" h="1021020">
                <a:moveTo>
                  <a:pt x="0" y="0"/>
                </a:moveTo>
                <a:lnTo>
                  <a:pt x="1305354" y="0"/>
                </a:lnTo>
                <a:lnTo>
                  <a:pt x="1305354" y="1021020"/>
                </a:lnTo>
                <a:lnTo>
                  <a:pt x="0" y="1021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28050" y="1354122"/>
            <a:ext cx="1196300" cy="984772"/>
          </a:xfrm>
          <a:custGeom>
            <a:avLst/>
            <a:gdLst/>
            <a:ahLst/>
            <a:cxnLst/>
            <a:rect l="l" t="t" r="r" b="b"/>
            <a:pathLst>
              <a:path w="1196300" h="984772">
                <a:moveTo>
                  <a:pt x="0" y="0"/>
                </a:moveTo>
                <a:lnTo>
                  <a:pt x="1196300" y="0"/>
                </a:lnTo>
                <a:lnTo>
                  <a:pt x="1196300" y="984772"/>
                </a:lnTo>
                <a:lnTo>
                  <a:pt x="0" y="984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28050" y="8039100"/>
            <a:ext cx="3083770" cy="3317784"/>
          </a:xfrm>
          <a:custGeom>
            <a:avLst/>
            <a:gdLst/>
            <a:ahLst/>
            <a:cxnLst/>
            <a:rect l="l" t="t" r="r" b="b"/>
            <a:pathLst>
              <a:path w="3083770" h="3317784">
                <a:moveTo>
                  <a:pt x="0" y="0"/>
                </a:moveTo>
                <a:lnTo>
                  <a:pt x="3083770" y="0"/>
                </a:lnTo>
                <a:lnTo>
                  <a:pt x="3083770" y="3317784"/>
                </a:lnTo>
                <a:lnTo>
                  <a:pt x="0" y="331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60435" y="7784496"/>
            <a:ext cx="3083768" cy="3317784"/>
          </a:xfrm>
          <a:custGeom>
            <a:avLst/>
            <a:gdLst/>
            <a:ahLst/>
            <a:cxnLst/>
            <a:rect l="l" t="t" r="r" b="b"/>
            <a:pathLst>
              <a:path w="3083768" h="3317784">
                <a:moveTo>
                  <a:pt x="0" y="0"/>
                </a:moveTo>
                <a:lnTo>
                  <a:pt x="3083768" y="0"/>
                </a:lnTo>
                <a:lnTo>
                  <a:pt x="3083768" y="3317784"/>
                </a:lnTo>
                <a:lnTo>
                  <a:pt x="0" y="3317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8EBF4F01-688A-4E4C-9F17-940C901778FF}"/>
              </a:ext>
            </a:extLst>
          </p:cNvPr>
          <p:cNvSpPr/>
          <p:nvPr/>
        </p:nvSpPr>
        <p:spPr>
          <a:xfrm>
            <a:off x="9879233" y="982509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148578" y="708228"/>
            <a:ext cx="499638" cy="496052"/>
            <a:chOff x="0" y="0"/>
            <a:chExt cx="666184" cy="6614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6242" cy="661162"/>
            </a:xfrm>
            <a:custGeom>
              <a:avLst/>
              <a:gdLst/>
              <a:ahLst/>
              <a:cxnLst/>
              <a:rect l="l" t="t" r="r" b="b"/>
              <a:pathLst>
                <a:path w="666242" h="661162">
                  <a:moveTo>
                    <a:pt x="302768" y="0"/>
                  </a:moveTo>
                  <a:lnTo>
                    <a:pt x="227711" y="221742"/>
                  </a:lnTo>
                  <a:lnTo>
                    <a:pt x="0" y="282321"/>
                  </a:lnTo>
                  <a:lnTo>
                    <a:pt x="187833" y="423926"/>
                  </a:lnTo>
                  <a:lnTo>
                    <a:pt x="176911" y="661162"/>
                  </a:lnTo>
                  <a:lnTo>
                    <a:pt x="369443" y="524510"/>
                  </a:lnTo>
                  <a:lnTo>
                    <a:pt x="591185" y="605663"/>
                  </a:lnTo>
                  <a:lnTo>
                    <a:pt x="520827" y="383921"/>
                  </a:lnTo>
                  <a:lnTo>
                    <a:pt x="666242" y="202311"/>
                  </a:lnTo>
                  <a:lnTo>
                    <a:pt x="434848" y="197485"/>
                  </a:lnTo>
                  <a:lnTo>
                    <a:pt x="30276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078694" y="821750"/>
            <a:ext cx="268956" cy="269072"/>
            <a:chOff x="0" y="0"/>
            <a:chExt cx="358608" cy="358763"/>
          </a:xfrm>
        </p:grpSpPr>
        <p:sp>
          <p:nvSpPr>
            <p:cNvPr id="9" name="Freeform 9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017290" y="1766266"/>
            <a:ext cx="268956" cy="268956"/>
            <a:chOff x="0" y="0"/>
            <a:chExt cx="358608" cy="3586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684" y="592950"/>
            <a:ext cx="485378" cy="487052"/>
            <a:chOff x="0" y="0"/>
            <a:chExt cx="647171" cy="6494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83658" y="910652"/>
            <a:ext cx="487052" cy="487262"/>
            <a:chOff x="0" y="0"/>
            <a:chExt cx="649403" cy="649683"/>
          </a:xfrm>
        </p:grpSpPr>
        <p:sp>
          <p:nvSpPr>
            <p:cNvPr id="15" name="Freeform 15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50794" y="1815294"/>
            <a:ext cx="219928" cy="219928"/>
            <a:chOff x="0" y="0"/>
            <a:chExt cx="293237" cy="293237"/>
          </a:xfrm>
        </p:grpSpPr>
        <p:sp>
          <p:nvSpPr>
            <p:cNvPr id="17" name="Freeform 17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-771686" y="8221400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06442" y="7909902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182035" y="1777775"/>
            <a:ext cx="589292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 </a:t>
            </a: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nutre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mi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corazón</a:t>
            </a:r>
            <a:endParaRPr lang="en-US" sz="8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73D6B290-5BBA-4553-9C89-B08CB9643F88}"/>
              </a:ext>
            </a:extLst>
          </p:cNvPr>
          <p:cNvSpPr txBox="1"/>
          <p:nvPr/>
        </p:nvSpPr>
        <p:spPr>
          <a:xfrm>
            <a:off x="8635997" y="5560852"/>
            <a:ext cx="6985002" cy="244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Relación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viva 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 Dios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4597A9-C1AE-4BB9-ACE7-CF759028FE12}"/>
              </a:ext>
            </a:extLst>
          </p:cNvPr>
          <p:cNvSpPr/>
          <p:nvPr/>
        </p:nvSpPr>
        <p:spPr>
          <a:xfrm flipV="1">
            <a:off x="1513381" y="1750289"/>
            <a:ext cx="7012800" cy="7617600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7411" t="-180154" r="-87673" b="-156696"/>
            </a:stretch>
          </a:blipFill>
        </p:spPr>
      </p:sp>
    </p:spTree>
    <p:extLst>
      <p:ext uri="{BB962C8B-B14F-4D97-AF65-F5344CB8AC3E}">
        <p14:creationId xmlns:p14="http://schemas.microsoft.com/office/powerpoint/2010/main" val="424912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148578" y="708228"/>
            <a:ext cx="499638" cy="496052"/>
            <a:chOff x="0" y="0"/>
            <a:chExt cx="666184" cy="6614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6242" cy="661162"/>
            </a:xfrm>
            <a:custGeom>
              <a:avLst/>
              <a:gdLst/>
              <a:ahLst/>
              <a:cxnLst/>
              <a:rect l="l" t="t" r="r" b="b"/>
              <a:pathLst>
                <a:path w="666242" h="661162">
                  <a:moveTo>
                    <a:pt x="302768" y="0"/>
                  </a:moveTo>
                  <a:lnTo>
                    <a:pt x="227711" y="221742"/>
                  </a:lnTo>
                  <a:lnTo>
                    <a:pt x="0" y="282321"/>
                  </a:lnTo>
                  <a:lnTo>
                    <a:pt x="187833" y="423926"/>
                  </a:lnTo>
                  <a:lnTo>
                    <a:pt x="176911" y="661162"/>
                  </a:lnTo>
                  <a:lnTo>
                    <a:pt x="369443" y="524510"/>
                  </a:lnTo>
                  <a:lnTo>
                    <a:pt x="591185" y="605663"/>
                  </a:lnTo>
                  <a:lnTo>
                    <a:pt x="520827" y="383921"/>
                  </a:lnTo>
                  <a:lnTo>
                    <a:pt x="666242" y="202311"/>
                  </a:lnTo>
                  <a:lnTo>
                    <a:pt x="434848" y="197485"/>
                  </a:lnTo>
                  <a:lnTo>
                    <a:pt x="30276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078694" y="821750"/>
            <a:ext cx="268956" cy="269072"/>
            <a:chOff x="0" y="0"/>
            <a:chExt cx="358608" cy="358763"/>
          </a:xfrm>
        </p:grpSpPr>
        <p:sp>
          <p:nvSpPr>
            <p:cNvPr id="9" name="Freeform 9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017290" y="1766266"/>
            <a:ext cx="268956" cy="268956"/>
            <a:chOff x="0" y="0"/>
            <a:chExt cx="358608" cy="3586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684" y="592950"/>
            <a:ext cx="485378" cy="487052"/>
            <a:chOff x="0" y="0"/>
            <a:chExt cx="647171" cy="6494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83658" y="910652"/>
            <a:ext cx="487052" cy="487262"/>
            <a:chOff x="0" y="0"/>
            <a:chExt cx="649403" cy="649683"/>
          </a:xfrm>
        </p:grpSpPr>
        <p:sp>
          <p:nvSpPr>
            <p:cNvPr id="15" name="Freeform 15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50794" y="1815294"/>
            <a:ext cx="219928" cy="219928"/>
            <a:chOff x="0" y="0"/>
            <a:chExt cx="293237" cy="293237"/>
          </a:xfrm>
        </p:grpSpPr>
        <p:sp>
          <p:nvSpPr>
            <p:cNvPr id="17" name="Freeform 17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-771686" y="8292261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06442" y="7909902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204387" y="2038058"/>
            <a:ext cx="622312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Nutrirme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Verdad</a:t>
            </a:r>
            <a:endParaRPr lang="en-US" sz="8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73D6B290-5BBA-4553-9C89-B08CB9643F88}"/>
              </a:ext>
            </a:extLst>
          </p:cNvPr>
          <p:cNvSpPr txBox="1"/>
          <p:nvPr/>
        </p:nvSpPr>
        <p:spPr>
          <a:xfrm>
            <a:off x="8635997" y="5560852"/>
            <a:ext cx="6985002" cy="244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Conocimiento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basado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en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Dios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393E482-5B4D-4D2D-9D98-67598654E9D2}"/>
              </a:ext>
            </a:extLst>
          </p:cNvPr>
          <p:cNvSpPr/>
          <p:nvPr/>
        </p:nvSpPr>
        <p:spPr>
          <a:xfrm>
            <a:off x="1344197" y="1657337"/>
            <a:ext cx="7012800" cy="7617600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7411" t="-180154" r="-87673" b="-156696"/>
            </a:stretch>
          </a:blipFill>
        </p:spPr>
      </p:sp>
    </p:spTree>
    <p:extLst>
      <p:ext uri="{BB962C8B-B14F-4D97-AF65-F5344CB8AC3E}">
        <p14:creationId xmlns:p14="http://schemas.microsoft.com/office/powerpoint/2010/main" val="159890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27237" y="118776"/>
            <a:ext cx="1360413" cy="2205950"/>
          </a:xfrm>
          <a:custGeom>
            <a:avLst/>
            <a:gdLst/>
            <a:ahLst/>
            <a:cxnLst/>
            <a:rect l="l" t="t" r="r" b="b"/>
            <a:pathLst>
              <a:path w="1360413" h="2205950">
                <a:moveTo>
                  <a:pt x="0" y="0"/>
                </a:moveTo>
                <a:lnTo>
                  <a:pt x="1360413" y="0"/>
                </a:lnTo>
                <a:lnTo>
                  <a:pt x="1360413" y="2205950"/>
                </a:lnTo>
                <a:lnTo>
                  <a:pt x="0" y="220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232944" y="849000"/>
            <a:ext cx="268956" cy="269072"/>
            <a:chOff x="0" y="0"/>
            <a:chExt cx="358608" cy="358763"/>
          </a:xfrm>
        </p:grpSpPr>
        <p:sp>
          <p:nvSpPr>
            <p:cNvPr id="8" name="Freeform 8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0884" y="9084650"/>
            <a:ext cx="485378" cy="487052"/>
            <a:chOff x="0" y="0"/>
            <a:chExt cx="647171" cy="6494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493302" y="8647352"/>
            <a:ext cx="2545758" cy="1854826"/>
          </a:xfrm>
          <a:custGeom>
            <a:avLst/>
            <a:gdLst/>
            <a:ahLst/>
            <a:cxnLst/>
            <a:rect l="l" t="t" r="r" b="b"/>
            <a:pathLst>
              <a:path w="2545758" h="1854826">
                <a:moveTo>
                  <a:pt x="0" y="0"/>
                </a:moveTo>
                <a:lnTo>
                  <a:pt x="2545758" y="0"/>
                </a:lnTo>
                <a:lnTo>
                  <a:pt x="2545758" y="1854826"/>
                </a:lnTo>
                <a:lnTo>
                  <a:pt x="0" y="1854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836690" y="5004556"/>
            <a:ext cx="110" cy="110"/>
            <a:chOff x="0" y="0"/>
            <a:chExt cx="147" cy="1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E1A955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565100" y="3296840"/>
            <a:ext cx="433597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María </a:t>
            </a: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nos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toma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bajo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su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cuidado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s-GT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Maternal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18DB7-E4AA-4EB6-923A-DB6E717E642C}"/>
              </a:ext>
            </a:extLst>
          </p:cNvPr>
          <p:cNvSpPr txBox="1"/>
          <p:nvPr/>
        </p:nvSpPr>
        <p:spPr>
          <a:xfrm>
            <a:off x="12391258" y="3296839"/>
            <a:ext cx="39705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Dar el </a:t>
            </a: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Corazón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a María para ser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Felices</a:t>
            </a:r>
            <a:endParaRPr lang="en-US" sz="6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818A50F-9DE9-48E1-9A0B-3D7CFCCCA1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920" r="24690" b="21360"/>
          <a:stretch/>
        </p:blipFill>
        <p:spPr>
          <a:xfrm>
            <a:off x="6071520" y="771666"/>
            <a:ext cx="5761857" cy="86488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20950" y="628540"/>
            <a:ext cx="904796" cy="898304"/>
            <a:chOff x="0" y="0"/>
            <a:chExt cx="1206395" cy="119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870024" y="1777628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00984" y="1526826"/>
            <a:ext cx="487052" cy="487262"/>
            <a:chOff x="0" y="0"/>
            <a:chExt cx="649403" cy="649683"/>
          </a:xfrm>
        </p:grpSpPr>
        <p:sp>
          <p:nvSpPr>
            <p:cNvPr id="11" name="Freeform 11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19154" y="829204"/>
            <a:ext cx="250696" cy="250804"/>
            <a:chOff x="0" y="0"/>
            <a:chExt cx="334261" cy="334405"/>
          </a:xfrm>
        </p:grpSpPr>
        <p:sp>
          <p:nvSpPr>
            <p:cNvPr id="13" name="Freeform 13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5659804" y="9388326"/>
            <a:ext cx="250696" cy="250804"/>
            <a:chOff x="0" y="0"/>
            <a:chExt cx="334261" cy="334405"/>
          </a:xfrm>
        </p:grpSpPr>
        <p:sp>
          <p:nvSpPr>
            <p:cNvPr id="15" name="Freeform 15"/>
            <p:cNvSpPr/>
            <p:nvPr/>
          </p:nvSpPr>
          <p:spPr>
            <a:xfrm>
              <a:off x="127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84023" y="0"/>
                  </a:moveTo>
                  <a:lnTo>
                    <a:pt x="221234" y="112776"/>
                  </a:lnTo>
                  <a:lnTo>
                    <a:pt x="334137" y="141097"/>
                  </a:lnTo>
                  <a:lnTo>
                    <a:pt x="240411" y="212217"/>
                  </a:lnTo>
                  <a:lnTo>
                    <a:pt x="244856" y="334137"/>
                  </a:lnTo>
                  <a:lnTo>
                    <a:pt x="151130" y="263017"/>
                  </a:lnTo>
                  <a:lnTo>
                    <a:pt x="38354" y="305943"/>
                  </a:lnTo>
                  <a:lnTo>
                    <a:pt x="75565" y="193040"/>
                  </a:lnTo>
                  <a:lnTo>
                    <a:pt x="0" y="99314"/>
                  </a:lnTo>
                  <a:lnTo>
                    <a:pt x="117221" y="99314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2228530" y="9388326"/>
            <a:ext cx="250696" cy="250804"/>
            <a:chOff x="0" y="0"/>
            <a:chExt cx="334261" cy="334405"/>
          </a:xfrm>
        </p:grpSpPr>
        <p:sp>
          <p:nvSpPr>
            <p:cNvPr id="17" name="Freeform 17"/>
            <p:cNvSpPr/>
            <p:nvPr/>
          </p:nvSpPr>
          <p:spPr>
            <a:xfrm>
              <a:off x="127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84023" y="0"/>
                  </a:moveTo>
                  <a:lnTo>
                    <a:pt x="221234" y="112776"/>
                  </a:lnTo>
                  <a:lnTo>
                    <a:pt x="334137" y="141097"/>
                  </a:lnTo>
                  <a:lnTo>
                    <a:pt x="240411" y="212217"/>
                  </a:lnTo>
                  <a:lnTo>
                    <a:pt x="244856" y="334137"/>
                  </a:lnTo>
                  <a:lnTo>
                    <a:pt x="151130" y="263017"/>
                  </a:lnTo>
                  <a:lnTo>
                    <a:pt x="38354" y="305943"/>
                  </a:lnTo>
                  <a:lnTo>
                    <a:pt x="75565" y="193040"/>
                  </a:lnTo>
                  <a:lnTo>
                    <a:pt x="0" y="99314"/>
                  </a:lnTo>
                  <a:lnTo>
                    <a:pt x="117221" y="99314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-205296" y="8087274"/>
            <a:ext cx="2433866" cy="2620484"/>
          </a:xfrm>
          <a:custGeom>
            <a:avLst/>
            <a:gdLst/>
            <a:ahLst/>
            <a:cxnLst/>
            <a:rect l="l" t="t" r="r" b="b"/>
            <a:pathLst>
              <a:path w="2433866" h="2620484">
                <a:moveTo>
                  <a:pt x="0" y="0"/>
                </a:moveTo>
                <a:lnTo>
                  <a:pt x="2433866" y="0"/>
                </a:lnTo>
                <a:lnTo>
                  <a:pt x="2433866" y="2620484"/>
                </a:lnTo>
                <a:lnTo>
                  <a:pt x="0" y="2620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08302" y="8087274"/>
            <a:ext cx="2433866" cy="2620484"/>
          </a:xfrm>
          <a:custGeom>
            <a:avLst/>
            <a:gdLst/>
            <a:ahLst/>
            <a:cxnLst/>
            <a:rect l="l" t="t" r="r" b="b"/>
            <a:pathLst>
              <a:path w="2433866" h="2620484">
                <a:moveTo>
                  <a:pt x="0" y="0"/>
                </a:moveTo>
                <a:lnTo>
                  <a:pt x="2433866" y="0"/>
                </a:lnTo>
                <a:lnTo>
                  <a:pt x="2433866" y="2620484"/>
                </a:lnTo>
                <a:lnTo>
                  <a:pt x="0" y="2620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31425" y="117142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Eterna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Sabiduría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Dios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6270230" y="1526828"/>
            <a:ext cx="250696" cy="250804"/>
            <a:chOff x="0" y="0"/>
            <a:chExt cx="334261" cy="334405"/>
          </a:xfrm>
        </p:grpSpPr>
        <p:sp>
          <p:nvSpPr>
            <p:cNvPr id="22" name="Freeform 22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33406" y="1071846"/>
            <a:ext cx="706104" cy="706396"/>
            <a:chOff x="0" y="0"/>
            <a:chExt cx="941472" cy="941861"/>
          </a:xfrm>
        </p:grpSpPr>
        <p:sp>
          <p:nvSpPr>
            <p:cNvPr id="24" name="Freeform 24"/>
            <p:cNvSpPr/>
            <p:nvPr/>
          </p:nvSpPr>
          <p:spPr>
            <a:xfrm>
              <a:off x="0" y="381"/>
              <a:ext cx="941070" cy="941070"/>
            </a:xfrm>
            <a:custGeom>
              <a:avLst/>
              <a:gdLst/>
              <a:ahLst/>
              <a:cxnLst/>
              <a:rect l="l" t="t" r="r" b="b"/>
              <a:pathLst>
                <a:path w="941070" h="941070">
                  <a:moveTo>
                    <a:pt x="423037" y="0"/>
                  </a:moveTo>
                  <a:lnTo>
                    <a:pt x="318135" y="317754"/>
                  </a:lnTo>
                  <a:lnTo>
                    <a:pt x="0" y="397510"/>
                  </a:lnTo>
                  <a:lnTo>
                    <a:pt x="263906" y="597789"/>
                  </a:lnTo>
                  <a:lnTo>
                    <a:pt x="251333" y="941070"/>
                  </a:lnTo>
                  <a:lnTo>
                    <a:pt x="515239" y="740664"/>
                  </a:lnTo>
                  <a:lnTo>
                    <a:pt x="832993" y="861695"/>
                  </a:lnTo>
                  <a:lnTo>
                    <a:pt x="728218" y="543560"/>
                  </a:lnTo>
                  <a:lnTo>
                    <a:pt x="941070" y="279654"/>
                  </a:lnTo>
                  <a:lnTo>
                    <a:pt x="610743" y="279654"/>
                  </a:lnTo>
                  <a:lnTo>
                    <a:pt x="423037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6" name="TextBox 20">
            <a:extLst>
              <a:ext uri="{FF2B5EF4-FFF2-40B4-BE49-F238E27FC236}">
                <a16:creationId xmlns:a16="http://schemas.microsoft.com/office/drawing/2014/main" id="{53F8B70D-2885-4EAE-98AC-A993820850D0}"/>
              </a:ext>
            </a:extLst>
          </p:cNvPr>
          <p:cNvSpPr txBox="1"/>
          <p:nvPr/>
        </p:nvSpPr>
        <p:spPr>
          <a:xfrm>
            <a:off x="1531425" y="8519884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Al Amar, 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el Cielo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viene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a la Tierra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439B8021-4EDF-46FA-A968-F7BE3852B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1111" r="21111"/>
          <a:stretch/>
        </p:blipFill>
        <p:spPr>
          <a:xfrm>
            <a:off x="2629978" y="2370356"/>
            <a:ext cx="13029823" cy="59332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700" y="482101"/>
            <a:ext cx="17160600" cy="9322800"/>
            <a:chOff x="0" y="0"/>
            <a:chExt cx="22880800" cy="1243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620550" y="739514"/>
            <a:ext cx="904796" cy="898304"/>
            <a:chOff x="0" y="0"/>
            <a:chExt cx="1206395" cy="11977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69624" y="1888602"/>
            <a:ext cx="487052" cy="487052"/>
            <a:chOff x="0" y="0"/>
            <a:chExt cx="649403" cy="6494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02198" y="1249382"/>
            <a:ext cx="616204" cy="616446"/>
            <a:chOff x="0" y="0"/>
            <a:chExt cx="821605" cy="821928"/>
          </a:xfrm>
        </p:grpSpPr>
        <p:sp>
          <p:nvSpPr>
            <p:cNvPr id="10" name="Freeform 10"/>
            <p:cNvSpPr/>
            <p:nvPr/>
          </p:nvSpPr>
          <p:spPr>
            <a:xfrm>
              <a:off x="0" y="381"/>
              <a:ext cx="821309" cy="821182"/>
            </a:xfrm>
            <a:custGeom>
              <a:avLst/>
              <a:gdLst/>
              <a:ahLst/>
              <a:cxnLst/>
              <a:rect l="l" t="t" r="r" b="b"/>
              <a:pathLst>
                <a:path w="821309" h="821182">
                  <a:moveTo>
                    <a:pt x="369062" y="0"/>
                  </a:moveTo>
                  <a:lnTo>
                    <a:pt x="277622" y="277241"/>
                  </a:lnTo>
                  <a:lnTo>
                    <a:pt x="0" y="346837"/>
                  </a:lnTo>
                  <a:lnTo>
                    <a:pt x="230251" y="521716"/>
                  </a:lnTo>
                  <a:lnTo>
                    <a:pt x="219329" y="821182"/>
                  </a:lnTo>
                  <a:lnTo>
                    <a:pt x="449707" y="646303"/>
                  </a:lnTo>
                  <a:lnTo>
                    <a:pt x="726948" y="751967"/>
                  </a:lnTo>
                  <a:lnTo>
                    <a:pt x="635508" y="474345"/>
                  </a:lnTo>
                  <a:lnTo>
                    <a:pt x="821309" y="244094"/>
                  </a:lnTo>
                  <a:lnTo>
                    <a:pt x="533019" y="244094"/>
                  </a:lnTo>
                  <a:lnTo>
                    <a:pt x="369062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00854" y="1063254"/>
            <a:ext cx="250696" cy="250804"/>
            <a:chOff x="0" y="0"/>
            <a:chExt cx="334261" cy="334405"/>
          </a:xfrm>
        </p:grpSpPr>
        <p:sp>
          <p:nvSpPr>
            <p:cNvPr id="12" name="Freeform 12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-158572" y="792958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63228" y="792958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95754" y="3989290"/>
            <a:ext cx="1088542" cy="1636740"/>
          </a:xfrm>
          <a:custGeom>
            <a:avLst/>
            <a:gdLst/>
            <a:ahLst/>
            <a:cxnLst/>
            <a:rect l="l" t="t" r="r" b="b"/>
            <a:pathLst>
              <a:path w="1088542" h="1636740">
                <a:moveTo>
                  <a:pt x="0" y="0"/>
                </a:moveTo>
                <a:lnTo>
                  <a:pt x="1088542" y="0"/>
                </a:lnTo>
                <a:lnTo>
                  <a:pt x="1088542" y="1636740"/>
                </a:lnTo>
                <a:lnTo>
                  <a:pt x="0" y="163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0658" y="4110354"/>
            <a:ext cx="1193128" cy="1394610"/>
          </a:xfrm>
          <a:custGeom>
            <a:avLst/>
            <a:gdLst/>
            <a:ahLst/>
            <a:cxnLst/>
            <a:rect l="l" t="t" r="r" b="b"/>
            <a:pathLst>
              <a:path w="1193128" h="1394610">
                <a:moveTo>
                  <a:pt x="0" y="0"/>
                </a:moveTo>
                <a:lnTo>
                  <a:pt x="1193128" y="0"/>
                </a:lnTo>
                <a:lnTo>
                  <a:pt x="1193128" y="1394610"/>
                </a:lnTo>
                <a:lnTo>
                  <a:pt x="0" y="1394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1425" y="1028218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Llamado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a la Unidad </a:t>
            </a:r>
          </a:p>
        </p:txBody>
      </p:sp>
      <p:sp>
        <p:nvSpPr>
          <p:cNvPr id="18" name="Freeform 18"/>
          <p:cNvSpPr/>
          <p:nvPr/>
        </p:nvSpPr>
        <p:spPr>
          <a:xfrm>
            <a:off x="3579024" y="2375654"/>
            <a:ext cx="11129958" cy="7429247"/>
          </a:xfrm>
          <a:custGeom>
            <a:avLst/>
            <a:gdLst/>
            <a:ahLst/>
            <a:cxnLst/>
            <a:rect l="l" t="t" r="r" b="b"/>
            <a:pathLst>
              <a:path w="11129958" h="7429247">
                <a:moveTo>
                  <a:pt x="0" y="0"/>
                </a:moveTo>
                <a:lnTo>
                  <a:pt x="11129958" y="0"/>
                </a:lnTo>
                <a:lnTo>
                  <a:pt x="11129958" y="7429247"/>
                </a:lnTo>
                <a:lnTo>
                  <a:pt x="0" y="7429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09976" y="671240"/>
            <a:ext cx="904796" cy="898304"/>
            <a:chOff x="0" y="0"/>
            <a:chExt cx="1206395" cy="119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859048" y="1820328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90008" y="1569526"/>
            <a:ext cx="487052" cy="487262"/>
            <a:chOff x="0" y="0"/>
            <a:chExt cx="649403" cy="649683"/>
          </a:xfrm>
        </p:grpSpPr>
        <p:sp>
          <p:nvSpPr>
            <p:cNvPr id="11" name="Freeform 11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08180" y="871904"/>
            <a:ext cx="250696" cy="250804"/>
            <a:chOff x="0" y="0"/>
            <a:chExt cx="334261" cy="334405"/>
          </a:xfrm>
        </p:grpSpPr>
        <p:sp>
          <p:nvSpPr>
            <p:cNvPr id="13" name="Freeform 13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-933892" y="7937542"/>
            <a:ext cx="3403613" cy="3388155"/>
          </a:xfrm>
          <a:custGeom>
            <a:avLst/>
            <a:gdLst/>
            <a:ahLst/>
            <a:cxnLst/>
            <a:rect l="l" t="t" r="r" b="b"/>
            <a:pathLst>
              <a:path w="3403613" h="3388155">
                <a:moveTo>
                  <a:pt x="0" y="0"/>
                </a:moveTo>
                <a:lnTo>
                  <a:pt x="3403613" y="0"/>
                </a:lnTo>
                <a:lnTo>
                  <a:pt x="3403613" y="3388155"/>
                </a:lnTo>
                <a:lnTo>
                  <a:pt x="0" y="3388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66322" y="7828395"/>
            <a:ext cx="1986046" cy="2888388"/>
          </a:xfrm>
          <a:custGeom>
            <a:avLst/>
            <a:gdLst/>
            <a:ahLst/>
            <a:cxnLst/>
            <a:rect l="l" t="t" r="r" b="b"/>
            <a:pathLst>
              <a:path w="1986046" h="2888388">
                <a:moveTo>
                  <a:pt x="0" y="0"/>
                </a:moveTo>
                <a:lnTo>
                  <a:pt x="1986046" y="0"/>
                </a:lnTo>
                <a:lnTo>
                  <a:pt x="1986046" y="2888387"/>
                </a:lnTo>
                <a:lnTo>
                  <a:pt x="0" y="2888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31425" y="1171425"/>
            <a:ext cx="15225150" cy="93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8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Integración</a:t>
            </a:r>
            <a:r>
              <a:rPr lang="en-US" sz="68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</a:t>
            </a:r>
            <a:r>
              <a:rPr lang="en-US" sz="68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Laicos</a:t>
            </a:r>
            <a:r>
              <a:rPr lang="en-US" sz="68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8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en</a:t>
            </a:r>
            <a:r>
              <a:rPr lang="en-US" sz="68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la </a:t>
            </a:r>
            <a:r>
              <a:rPr lang="en-US" sz="68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Iglesia</a:t>
            </a:r>
            <a:endParaRPr lang="en-US" sz="68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259254" y="1569528"/>
            <a:ext cx="250696" cy="250804"/>
            <a:chOff x="0" y="0"/>
            <a:chExt cx="334261" cy="334405"/>
          </a:xfrm>
        </p:grpSpPr>
        <p:sp>
          <p:nvSpPr>
            <p:cNvPr id="18" name="Freeform 18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2432" y="1114546"/>
            <a:ext cx="706104" cy="706396"/>
            <a:chOff x="0" y="0"/>
            <a:chExt cx="941472" cy="941861"/>
          </a:xfrm>
        </p:grpSpPr>
        <p:sp>
          <p:nvSpPr>
            <p:cNvPr id="20" name="Freeform 20"/>
            <p:cNvSpPr/>
            <p:nvPr/>
          </p:nvSpPr>
          <p:spPr>
            <a:xfrm>
              <a:off x="0" y="381"/>
              <a:ext cx="941070" cy="941070"/>
            </a:xfrm>
            <a:custGeom>
              <a:avLst/>
              <a:gdLst/>
              <a:ahLst/>
              <a:cxnLst/>
              <a:rect l="l" t="t" r="r" b="b"/>
              <a:pathLst>
                <a:path w="941070" h="941070">
                  <a:moveTo>
                    <a:pt x="423037" y="0"/>
                  </a:moveTo>
                  <a:lnTo>
                    <a:pt x="318135" y="317754"/>
                  </a:lnTo>
                  <a:lnTo>
                    <a:pt x="0" y="397510"/>
                  </a:lnTo>
                  <a:lnTo>
                    <a:pt x="263906" y="597789"/>
                  </a:lnTo>
                  <a:lnTo>
                    <a:pt x="251333" y="941070"/>
                  </a:lnTo>
                  <a:lnTo>
                    <a:pt x="515239" y="740664"/>
                  </a:lnTo>
                  <a:lnTo>
                    <a:pt x="832993" y="861695"/>
                  </a:lnTo>
                  <a:lnTo>
                    <a:pt x="728218" y="543560"/>
                  </a:lnTo>
                  <a:lnTo>
                    <a:pt x="941070" y="279654"/>
                  </a:lnTo>
                  <a:lnTo>
                    <a:pt x="610743" y="279654"/>
                  </a:lnTo>
                  <a:lnTo>
                    <a:pt x="423037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3730477" y="2198831"/>
            <a:ext cx="10827145" cy="7606069"/>
          </a:xfrm>
          <a:custGeom>
            <a:avLst/>
            <a:gdLst/>
            <a:ahLst/>
            <a:cxnLst/>
            <a:rect l="l" t="t" r="r" b="b"/>
            <a:pathLst>
              <a:path w="10827145" h="7606069">
                <a:moveTo>
                  <a:pt x="0" y="0"/>
                </a:moveTo>
                <a:lnTo>
                  <a:pt x="10827146" y="0"/>
                </a:lnTo>
                <a:lnTo>
                  <a:pt x="10827146" y="7606069"/>
                </a:lnTo>
                <a:lnTo>
                  <a:pt x="0" y="76060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5174" y="6135600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24813" y="-6120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4832" y="7325876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81214" y="2025116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Celebrando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Victoria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69826" y="6730738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4597" y="-12216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28690" y="7746977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49794" y="1988371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María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sobre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La Luna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9C3514B2-B022-4188-8CC3-B349D06DD7A5}"/>
              </a:ext>
            </a:extLst>
          </p:cNvPr>
          <p:cNvSpPr txBox="1"/>
          <p:nvPr/>
        </p:nvSpPr>
        <p:spPr>
          <a:xfrm>
            <a:off x="3554434" y="4076700"/>
            <a:ext cx="425849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Destrona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al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pagano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la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luna</a:t>
            </a:r>
            <a:endParaRPr lang="en-US" sz="6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  <p:extLst>
      <p:ext uri="{BB962C8B-B14F-4D97-AF65-F5344CB8AC3E}">
        <p14:creationId xmlns:p14="http://schemas.microsoft.com/office/powerpoint/2010/main" val="297501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620550" y="739514"/>
            <a:ext cx="904796" cy="898304"/>
            <a:chOff x="0" y="0"/>
            <a:chExt cx="1206395" cy="119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969624" y="1888602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02198" y="1249382"/>
            <a:ext cx="616204" cy="616446"/>
            <a:chOff x="0" y="0"/>
            <a:chExt cx="821605" cy="821928"/>
          </a:xfrm>
        </p:grpSpPr>
        <p:sp>
          <p:nvSpPr>
            <p:cNvPr id="11" name="Freeform 11"/>
            <p:cNvSpPr/>
            <p:nvPr/>
          </p:nvSpPr>
          <p:spPr>
            <a:xfrm>
              <a:off x="0" y="381"/>
              <a:ext cx="821309" cy="821182"/>
            </a:xfrm>
            <a:custGeom>
              <a:avLst/>
              <a:gdLst/>
              <a:ahLst/>
              <a:cxnLst/>
              <a:rect l="l" t="t" r="r" b="b"/>
              <a:pathLst>
                <a:path w="821309" h="821182">
                  <a:moveTo>
                    <a:pt x="369062" y="0"/>
                  </a:moveTo>
                  <a:lnTo>
                    <a:pt x="277622" y="277241"/>
                  </a:lnTo>
                  <a:lnTo>
                    <a:pt x="0" y="346837"/>
                  </a:lnTo>
                  <a:lnTo>
                    <a:pt x="230251" y="521716"/>
                  </a:lnTo>
                  <a:lnTo>
                    <a:pt x="219329" y="821182"/>
                  </a:lnTo>
                  <a:lnTo>
                    <a:pt x="449707" y="646303"/>
                  </a:lnTo>
                  <a:lnTo>
                    <a:pt x="726948" y="751967"/>
                  </a:lnTo>
                  <a:lnTo>
                    <a:pt x="635508" y="474345"/>
                  </a:lnTo>
                  <a:lnTo>
                    <a:pt x="821309" y="244094"/>
                  </a:lnTo>
                  <a:lnTo>
                    <a:pt x="533019" y="244094"/>
                  </a:lnTo>
                  <a:lnTo>
                    <a:pt x="369062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00854" y="1063254"/>
            <a:ext cx="250696" cy="250804"/>
            <a:chOff x="0" y="0"/>
            <a:chExt cx="334261" cy="334405"/>
          </a:xfrm>
        </p:grpSpPr>
        <p:sp>
          <p:nvSpPr>
            <p:cNvPr id="13" name="Freeform 13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-158572" y="792958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377885" y="795223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33082" y="704458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Invitación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a Jesús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369830" y="1637804"/>
            <a:ext cx="250696" cy="250804"/>
            <a:chOff x="0" y="0"/>
            <a:chExt cx="334261" cy="334405"/>
          </a:xfrm>
        </p:grpSpPr>
        <p:sp>
          <p:nvSpPr>
            <p:cNvPr id="18" name="Freeform 18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18408" y="1865826"/>
            <a:ext cx="487052" cy="487262"/>
            <a:chOff x="0" y="0"/>
            <a:chExt cx="649403" cy="649683"/>
          </a:xfrm>
        </p:grpSpPr>
        <p:sp>
          <p:nvSpPr>
            <p:cNvPr id="20" name="Freeform 20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2675471" y="2096900"/>
            <a:ext cx="12937159" cy="7229589"/>
          </a:xfrm>
          <a:custGeom>
            <a:avLst/>
            <a:gdLst/>
            <a:ahLst/>
            <a:cxnLst/>
            <a:rect l="l" t="t" r="r" b="b"/>
            <a:pathLst>
              <a:path w="12937159" h="7229589">
                <a:moveTo>
                  <a:pt x="0" y="0"/>
                </a:moveTo>
                <a:lnTo>
                  <a:pt x="12937158" y="0"/>
                </a:lnTo>
                <a:lnTo>
                  <a:pt x="12937158" y="7229589"/>
                </a:lnTo>
                <a:lnTo>
                  <a:pt x="0" y="7229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8DB817B0-942C-449D-98BD-20FC451B4603}"/>
              </a:ext>
            </a:extLst>
          </p:cNvPr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700" y="482101"/>
            <a:ext cx="17160600" cy="9322800"/>
            <a:chOff x="0" y="0"/>
            <a:chExt cx="22880800" cy="1243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69258" y="9042526"/>
            <a:ext cx="487052" cy="487262"/>
            <a:chOff x="0" y="0"/>
            <a:chExt cx="649403" cy="649683"/>
          </a:xfrm>
        </p:grpSpPr>
        <p:sp>
          <p:nvSpPr>
            <p:cNvPr id="6" name="Freeform 6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719508" y="9042526"/>
            <a:ext cx="487052" cy="487262"/>
            <a:chOff x="0" y="0"/>
            <a:chExt cx="649403" cy="649683"/>
          </a:xfrm>
        </p:grpSpPr>
        <p:sp>
          <p:nvSpPr>
            <p:cNvPr id="8" name="Freeform 8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99850" y="8815698"/>
            <a:ext cx="2227350" cy="1622970"/>
          </a:xfrm>
          <a:custGeom>
            <a:avLst/>
            <a:gdLst/>
            <a:ahLst/>
            <a:cxnLst/>
            <a:rect l="l" t="t" r="r" b="b"/>
            <a:pathLst>
              <a:path w="2227350" h="1622970">
                <a:moveTo>
                  <a:pt x="0" y="0"/>
                </a:moveTo>
                <a:lnTo>
                  <a:pt x="2227350" y="0"/>
                </a:lnTo>
                <a:lnTo>
                  <a:pt x="2227350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62748" y="-278"/>
            <a:ext cx="2227104" cy="1622970"/>
          </a:xfrm>
          <a:custGeom>
            <a:avLst/>
            <a:gdLst/>
            <a:ahLst/>
            <a:cxnLst/>
            <a:rect l="l" t="t" r="r" b="b"/>
            <a:pathLst>
              <a:path w="2227104" h="1622970">
                <a:moveTo>
                  <a:pt x="0" y="0"/>
                </a:moveTo>
                <a:lnTo>
                  <a:pt x="2227104" y="0"/>
                </a:lnTo>
                <a:lnTo>
                  <a:pt x="2227104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28" y="811207"/>
            <a:ext cx="1522515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Ver dentro de </a:t>
            </a:r>
            <a:r>
              <a:rPr lang="en-US" sz="6699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nosotros</a:t>
            </a:r>
            <a:r>
              <a:rPr lang="en-US" sz="6699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699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mismos</a:t>
            </a:r>
            <a:endParaRPr lang="en-US" sz="6699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53670" y="1012312"/>
            <a:ext cx="1155516" cy="1636140"/>
          </a:xfrm>
          <a:custGeom>
            <a:avLst/>
            <a:gdLst/>
            <a:ahLst/>
            <a:cxnLst/>
            <a:rect l="l" t="t" r="r" b="b"/>
            <a:pathLst>
              <a:path w="1155516" h="1636140">
                <a:moveTo>
                  <a:pt x="0" y="0"/>
                </a:moveTo>
                <a:lnTo>
                  <a:pt x="1155516" y="0"/>
                </a:lnTo>
                <a:lnTo>
                  <a:pt x="1155516" y="1636140"/>
                </a:lnTo>
                <a:lnTo>
                  <a:pt x="0" y="1636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272854" y="8400754"/>
            <a:ext cx="250696" cy="250804"/>
            <a:chOff x="0" y="0"/>
            <a:chExt cx="334261" cy="334405"/>
          </a:xfrm>
        </p:grpSpPr>
        <p:sp>
          <p:nvSpPr>
            <p:cNvPr id="14" name="Freeform 14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30F84E96-AB04-437D-9CB7-0570C2DB1C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2018061"/>
            <a:ext cx="8280000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3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5174" y="6135600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24813" y="-6120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4832" y="7325876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55115" y="2129710"/>
            <a:ext cx="10599073" cy="7675190"/>
          </a:xfrm>
          <a:custGeom>
            <a:avLst/>
            <a:gdLst/>
            <a:ahLst/>
            <a:cxnLst/>
            <a:rect l="l" t="t" r="r" b="b"/>
            <a:pathLst>
              <a:path w="10599073" h="7675190">
                <a:moveTo>
                  <a:pt x="0" y="0"/>
                </a:moveTo>
                <a:lnTo>
                  <a:pt x="10599072" y="0"/>
                </a:lnTo>
                <a:lnTo>
                  <a:pt x="10599072" y="7675190"/>
                </a:lnTo>
                <a:lnTo>
                  <a:pt x="0" y="76751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Aún 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se está descubriendo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03" y="510375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3890" y="8745992"/>
            <a:ext cx="268956" cy="268956"/>
            <a:chOff x="0" y="0"/>
            <a:chExt cx="358608" cy="3586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015310" y="1162800"/>
            <a:ext cx="485378" cy="487052"/>
            <a:chOff x="0" y="0"/>
            <a:chExt cx="647171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328920" y="872444"/>
            <a:ext cx="219928" cy="219928"/>
            <a:chOff x="0" y="0"/>
            <a:chExt cx="293237" cy="293237"/>
          </a:xfrm>
        </p:grpSpPr>
        <p:sp>
          <p:nvSpPr>
            <p:cNvPr id="11" name="Freeform 11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562894" y="3645457"/>
            <a:ext cx="5522432" cy="7155911"/>
          </a:xfrm>
          <a:custGeom>
            <a:avLst/>
            <a:gdLst/>
            <a:ahLst/>
            <a:cxnLst/>
            <a:rect l="l" t="t" r="r" b="b"/>
            <a:pathLst>
              <a:path w="5522432" h="7155911">
                <a:moveTo>
                  <a:pt x="0" y="0"/>
                </a:moveTo>
                <a:lnTo>
                  <a:pt x="5522432" y="0"/>
                </a:lnTo>
                <a:lnTo>
                  <a:pt x="5522432" y="7155911"/>
                </a:lnTo>
                <a:lnTo>
                  <a:pt x="0" y="7155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2117974"/>
            <a:ext cx="18288006" cy="605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7"/>
              </a:lnSpc>
            </a:pPr>
            <a:r>
              <a:rPr lang="en-US" sz="19948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Muchas</a:t>
            </a:r>
            <a:r>
              <a:rPr lang="en-US" sz="19948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Gracias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77144" y="8030174"/>
            <a:ext cx="783046" cy="957530"/>
          </a:xfrm>
          <a:custGeom>
            <a:avLst/>
            <a:gdLst/>
            <a:ahLst/>
            <a:cxnLst/>
            <a:rect l="l" t="t" r="r" b="b"/>
            <a:pathLst>
              <a:path w="783046" h="957530">
                <a:moveTo>
                  <a:pt x="0" y="0"/>
                </a:moveTo>
                <a:lnTo>
                  <a:pt x="783046" y="0"/>
                </a:lnTo>
                <a:lnTo>
                  <a:pt x="783046" y="957530"/>
                </a:lnTo>
                <a:lnTo>
                  <a:pt x="0" y="95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6195334" y="1406202"/>
            <a:ext cx="487052" cy="487262"/>
            <a:chOff x="0" y="0"/>
            <a:chExt cx="649403" cy="649683"/>
          </a:xfrm>
        </p:grpSpPr>
        <p:sp>
          <p:nvSpPr>
            <p:cNvPr id="16" name="Freeform 16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-1973920" y="-1441705"/>
            <a:ext cx="5522432" cy="7155913"/>
          </a:xfrm>
          <a:custGeom>
            <a:avLst/>
            <a:gdLst/>
            <a:ahLst/>
            <a:cxnLst/>
            <a:rect l="l" t="t" r="r" b="b"/>
            <a:pathLst>
              <a:path w="5522432" h="7155913">
                <a:moveTo>
                  <a:pt x="0" y="0"/>
                </a:moveTo>
                <a:lnTo>
                  <a:pt x="5522432" y="0"/>
                </a:lnTo>
                <a:lnTo>
                  <a:pt x="5522432" y="7155913"/>
                </a:lnTo>
                <a:lnTo>
                  <a:pt x="0" y="7155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31938" y="671850"/>
            <a:ext cx="487052" cy="487262"/>
            <a:chOff x="0" y="0"/>
            <a:chExt cx="649403" cy="649683"/>
          </a:xfrm>
        </p:grpSpPr>
        <p:sp>
          <p:nvSpPr>
            <p:cNvPr id="7" name="Freeform 7"/>
            <p:cNvSpPr/>
            <p:nvPr/>
          </p:nvSpPr>
          <p:spPr>
            <a:xfrm>
              <a:off x="254" y="254"/>
              <a:ext cx="649097" cy="649224"/>
            </a:xfrm>
            <a:custGeom>
              <a:avLst/>
              <a:gdLst/>
              <a:ahLst/>
              <a:cxnLst/>
              <a:rect l="l" t="t" r="r" b="b"/>
              <a:pathLst>
                <a:path w="649097" h="649224">
                  <a:moveTo>
                    <a:pt x="291465" y="0"/>
                  </a:moveTo>
                  <a:lnTo>
                    <a:pt x="219202" y="219202"/>
                  </a:lnTo>
                  <a:lnTo>
                    <a:pt x="0" y="274193"/>
                  </a:lnTo>
                  <a:lnTo>
                    <a:pt x="182118" y="410210"/>
                  </a:lnTo>
                  <a:lnTo>
                    <a:pt x="173228" y="649224"/>
                  </a:lnTo>
                  <a:lnTo>
                    <a:pt x="355219" y="510921"/>
                  </a:lnTo>
                  <a:lnTo>
                    <a:pt x="574675" y="594360"/>
                  </a:lnTo>
                  <a:lnTo>
                    <a:pt x="502031" y="374904"/>
                  </a:lnTo>
                  <a:lnTo>
                    <a:pt x="649097" y="190754"/>
                  </a:lnTo>
                  <a:lnTo>
                    <a:pt x="421005" y="190754"/>
                  </a:lnTo>
                  <a:lnTo>
                    <a:pt x="291465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983398" y="3083228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164" y="4262534"/>
            <a:ext cx="398270" cy="398270"/>
            <a:chOff x="0" y="0"/>
            <a:chExt cx="531027" cy="531027"/>
          </a:xfrm>
        </p:grpSpPr>
        <p:sp>
          <p:nvSpPr>
            <p:cNvPr id="11" name="Freeform 11"/>
            <p:cNvSpPr/>
            <p:nvPr/>
          </p:nvSpPr>
          <p:spPr>
            <a:xfrm>
              <a:off x="254" y="0"/>
              <a:ext cx="530606" cy="530733"/>
            </a:xfrm>
            <a:custGeom>
              <a:avLst/>
              <a:gdLst/>
              <a:ahLst/>
              <a:cxnLst/>
              <a:rect l="l" t="t" r="r" b="b"/>
              <a:pathLst>
                <a:path w="530606" h="530733">
                  <a:moveTo>
                    <a:pt x="239014" y="0"/>
                  </a:moveTo>
                  <a:lnTo>
                    <a:pt x="184277" y="173355"/>
                  </a:lnTo>
                  <a:lnTo>
                    <a:pt x="0" y="228092"/>
                  </a:lnTo>
                  <a:lnTo>
                    <a:pt x="146939" y="337820"/>
                  </a:lnTo>
                  <a:lnTo>
                    <a:pt x="138176" y="530733"/>
                  </a:lnTo>
                  <a:lnTo>
                    <a:pt x="293624" y="421259"/>
                  </a:lnTo>
                  <a:lnTo>
                    <a:pt x="475615" y="484632"/>
                  </a:lnTo>
                  <a:lnTo>
                    <a:pt x="420878" y="302641"/>
                  </a:lnTo>
                  <a:lnTo>
                    <a:pt x="530606" y="155829"/>
                  </a:lnTo>
                  <a:lnTo>
                    <a:pt x="348742" y="155829"/>
                  </a:lnTo>
                  <a:lnTo>
                    <a:pt x="2390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782950" y="7893108"/>
            <a:ext cx="904796" cy="898304"/>
            <a:chOff x="0" y="0"/>
            <a:chExt cx="1206395" cy="1197739"/>
          </a:xfrm>
        </p:grpSpPr>
        <p:sp>
          <p:nvSpPr>
            <p:cNvPr id="13" name="Freeform 13"/>
            <p:cNvSpPr/>
            <p:nvPr/>
          </p:nvSpPr>
          <p:spPr>
            <a:xfrm>
              <a:off x="254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657860" y="0"/>
                  </a:moveTo>
                  <a:lnTo>
                    <a:pt x="796036" y="401447"/>
                  </a:lnTo>
                  <a:lnTo>
                    <a:pt x="1206119" y="511175"/>
                  </a:lnTo>
                  <a:lnTo>
                    <a:pt x="868299" y="767715"/>
                  </a:lnTo>
                  <a:lnTo>
                    <a:pt x="885825" y="1197356"/>
                  </a:lnTo>
                  <a:lnTo>
                    <a:pt x="539369" y="949706"/>
                  </a:lnTo>
                  <a:lnTo>
                    <a:pt x="137922" y="1096645"/>
                  </a:lnTo>
                  <a:lnTo>
                    <a:pt x="265303" y="695198"/>
                  </a:lnTo>
                  <a:lnTo>
                    <a:pt x="0" y="366268"/>
                  </a:lnTo>
                  <a:lnTo>
                    <a:pt x="421005" y="357632"/>
                  </a:lnTo>
                  <a:lnTo>
                    <a:pt x="657860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722084" y="9167900"/>
            <a:ext cx="485378" cy="487052"/>
            <a:chOff x="0" y="0"/>
            <a:chExt cx="647171" cy="6494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355473" y="0"/>
                  </a:moveTo>
                  <a:lnTo>
                    <a:pt x="427736" y="219456"/>
                  </a:lnTo>
                  <a:lnTo>
                    <a:pt x="647192" y="274193"/>
                  </a:lnTo>
                  <a:lnTo>
                    <a:pt x="465074" y="412369"/>
                  </a:lnTo>
                  <a:lnTo>
                    <a:pt x="473710" y="649351"/>
                  </a:lnTo>
                  <a:lnTo>
                    <a:pt x="291719" y="511175"/>
                  </a:lnTo>
                  <a:lnTo>
                    <a:pt x="72644" y="594360"/>
                  </a:lnTo>
                  <a:lnTo>
                    <a:pt x="144907" y="375158"/>
                  </a:lnTo>
                  <a:lnTo>
                    <a:pt x="0" y="193167"/>
                  </a:lnTo>
                  <a:lnTo>
                    <a:pt x="228092" y="193167"/>
                  </a:lnTo>
                  <a:lnTo>
                    <a:pt x="35547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871734" y="6700614"/>
            <a:ext cx="487052" cy="487262"/>
            <a:chOff x="0" y="0"/>
            <a:chExt cx="649403" cy="649683"/>
          </a:xfrm>
        </p:grpSpPr>
        <p:sp>
          <p:nvSpPr>
            <p:cNvPr id="17" name="Freeform 17"/>
            <p:cNvSpPr/>
            <p:nvPr/>
          </p:nvSpPr>
          <p:spPr>
            <a:xfrm>
              <a:off x="254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357378" y="0"/>
                  </a:moveTo>
                  <a:lnTo>
                    <a:pt x="429641" y="219202"/>
                  </a:lnTo>
                  <a:lnTo>
                    <a:pt x="649097" y="274193"/>
                  </a:lnTo>
                  <a:lnTo>
                    <a:pt x="467106" y="412369"/>
                  </a:lnTo>
                  <a:lnTo>
                    <a:pt x="475742" y="649097"/>
                  </a:lnTo>
                  <a:lnTo>
                    <a:pt x="293751" y="510921"/>
                  </a:lnTo>
                  <a:lnTo>
                    <a:pt x="74549" y="594487"/>
                  </a:lnTo>
                  <a:lnTo>
                    <a:pt x="146812" y="375031"/>
                  </a:lnTo>
                  <a:lnTo>
                    <a:pt x="0" y="192913"/>
                  </a:lnTo>
                  <a:lnTo>
                    <a:pt x="227838" y="192913"/>
                  </a:lnTo>
                  <a:lnTo>
                    <a:pt x="35737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5316044" y="7536755"/>
            <a:ext cx="3334708" cy="3590396"/>
          </a:xfrm>
          <a:custGeom>
            <a:avLst/>
            <a:gdLst/>
            <a:ahLst/>
            <a:cxnLst/>
            <a:rect l="l" t="t" r="r" b="b"/>
            <a:pathLst>
              <a:path w="3334708" h="3590396">
                <a:moveTo>
                  <a:pt x="0" y="0"/>
                </a:moveTo>
                <a:lnTo>
                  <a:pt x="3334708" y="0"/>
                </a:lnTo>
                <a:lnTo>
                  <a:pt x="3334708" y="3590396"/>
                </a:lnTo>
                <a:lnTo>
                  <a:pt x="0" y="3590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345164" y="1507540"/>
            <a:ext cx="904796" cy="898304"/>
            <a:chOff x="0" y="0"/>
            <a:chExt cx="1206395" cy="11977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6373" cy="1197356"/>
            </a:xfrm>
            <a:custGeom>
              <a:avLst/>
              <a:gdLst/>
              <a:ahLst/>
              <a:cxnLst/>
              <a:rect l="l" t="t" r="r" b="b"/>
              <a:pathLst>
                <a:path w="1206373" h="1197356">
                  <a:moveTo>
                    <a:pt x="548386" y="0"/>
                  </a:moveTo>
                  <a:lnTo>
                    <a:pt x="412369" y="401447"/>
                  </a:lnTo>
                  <a:lnTo>
                    <a:pt x="0" y="511175"/>
                  </a:lnTo>
                  <a:lnTo>
                    <a:pt x="340106" y="767715"/>
                  </a:lnTo>
                  <a:lnTo>
                    <a:pt x="320294" y="1197356"/>
                  </a:lnTo>
                  <a:lnTo>
                    <a:pt x="669036" y="949706"/>
                  </a:lnTo>
                  <a:lnTo>
                    <a:pt x="1070483" y="1096645"/>
                  </a:lnTo>
                  <a:lnTo>
                    <a:pt x="943102" y="695198"/>
                  </a:lnTo>
                  <a:lnTo>
                    <a:pt x="1206373" y="366268"/>
                  </a:lnTo>
                  <a:lnTo>
                    <a:pt x="787273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1261416" y="5603600"/>
            <a:ext cx="398270" cy="398270"/>
            <a:chOff x="0" y="0"/>
            <a:chExt cx="531027" cy="53102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0733" cy="530733"/>
            </a:xfrm>
            <a:custGeom>
              <a:avLst/>
              <a:gdLst/>
              <a:ahLst/>
              <a:cxnLst/>
              <a:rect l="l" t="t" r="r" b="b"/>
              <a:pathLst>
                <a:path w="530733" h="530733">
                  <a:moveTo>
                    <a:pt x="291719" y="0"/>
                  </a:moveTo>
                  <a:lnTo>
                    <a:pt x="346456" y="173355"/>
                  </a:lnTo>
                  <a:lnTo>
                    <a:pt x="530733" y="228092"/>
                  </a:lnTo>
                  <a:lnTo>
                    <a:pt x="383921" y="337820"/>
                  </a:lnTo>
                  <a:lnTo>
                    <a:pt x="392557" y="530733"/>
                  </a:lnTo>
                  <a:lnTo>
                    <a:pt x="236728" y="421259"/>
                  </a:lnTo>
                  <a:lnTo>
                    <a:pt x="54737" y="484632"/>
                  </a:lnTo>
                  <a:lnTo>
                    <a:pt x="109728" y="300736"/>
                  </a:lnTo>
                  <a:lnTo>
                    <a:pt x="0" y="155829"/>
                  </a:lnTo>
                  <a:lnTo>
                    <a:pt x="181991" y="155829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-2419450" y="-1253068"/>
            <a:ext cx="4844650" cy="4386197"/>
          </a:xfrm>
          <a:custGeom>
            <a:avLst/>
            <a:gdLst/>
            <a:ahLst/>
            <a:cxnLst/>
            <a:rect l="l" t="t" r="r" b="b"/>
            <a:pathLst>
              <a:path w="4844650" h="4386197">
                <a:moveTo>
                  <a:pt x="0" y="0"/>
                </a:moveTo>
                <a:lnTo>
                  <a:pt x="4844650" y="0"/>
                </a:lnTo>
                <a:lnTo>
                  <a:pt x="4844650" y="4386197"/>
                </a:lnTo>
                <a:lnTo>
                  <a:pt x="0" y="4386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93377" y="2123565"/>
            <a:ext cx="10901245" cy="7358341"/>
          </a:xfrm>
          <a:custGeom>
            <a:avLst/>
            <a:gdLst/>
            <a:ahLst/>
            <a:cxnLst/>
            <a:rect l="l" t="t" r="r" b="b"/>
            <a:pathLst>
              <a:path w="10901245" h="7358341">
                <a:moveTo>
                  <a:pt x="0" y="0"/>
                </a:moveTo>
                <a:lnTo>
                  <a:pt x="10901246" y="0"/>
                </a:lnTo>
                <a:lnTo>
                  <a:pt x="10901246" y="7358340"/>
                </a:lnTo>
                <a:lnTo>
                  <a:pt x="0" y="73583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989625" y="1171425"/>
            <a:ext cx="103087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Contexto </a:t>
            </a:r>
            <a:r>
              <a:rPr lang="en-US" sz="6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Histórico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80349" y="-347216"/>
            <a:ext cx="2459797" cy="2936161"/>
          </a:xfrm>
          <a:custGeom>
            <a:avLst/>
            <a:gdLst/>
            <a:ahLst/>
            <a:cxnLst/>
            <a:rect l="l" t="t" r="r" b="b"/>
            <a:pathLst>
              <a:path w="2459797" h="2936161">
                <a:moveTo>
                  <a:pt x="0" y="0"/>
                </a:moveTo>
                <a:lnTo>
                  <a:pt x="2459797" y="0"/>
                </a:lnTo>
                <a:lnTo>
                  <a:pt x="2459797" y="2936162"/>
                </a:lnTo>
                <a:lnTo>
                  <a:pt x="0" y="2936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20548" y="790541"/>
            <a:ext cx="785475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19"/>
              </a:lnSpc>
            </a:pPr>
            <a:r>
              <a:rPr lang="es-GT" sz="96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Apariciones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359868" y="6845758"/>
            <a:ext cx="4298598" cy="4740777"/>
          </a:xfrm>
          <a:custGeom>
            <a:avLst/>
            <a:gdLst/>
            <a:ahLst/>
            <a:cxnLst/>
            <a:rect l="l" t="t" r="r" b="b"/>
            <a:pathLst>
              <a:path w="4298598" h="4740777">
                <a:moveTo>
                  <a:pt x="0" y="0"/>
                </a:moveTo>
                <a:lnTo>
                  <a:pt x="4298597" y="0"/>
                </a:lnTo>
                <a:lnTo>
                  <a:pt x="4298597" y="4740777"/>
                </a:lnTo>
                <a:lnTo>
                  <a:pt x="0" y="47407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2657" y="-768083"/>
            <a:ext cx="3764444" cy="4584098"/>
          </a:xfrm>
          <a:custGeom>
            <a:avLst/>
            <a:gdLst/>
            <a:ahLst/>
            <a:cxnLst/>
            <a:rect l="l" t="t" r="r" b="b"/>
            <a:pathLst>
              <a:path w="3764444" h="4584098">
                <a:moveTo>
                  <a:pt x="0" y="0"/>
                </a:moveTo>
                <a:lnTo>
                  <a:pt x="3764444" y="0"/>
                </a:lnTo>
                <a:lnTo>
                  <a:pt x="3764444" y="4584098"/>
                </a:lnTo>
                <a:lnTo>
                  <a:pt x="0" y="45840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8027" y="2496780"/>
            <a:ext cx="9826253" cy="6681852"/>
          </a:xfrm>
          <a:custGeom>
            <a:avLst/>
            <a:gdLst/>
            <a:ahLst/>
            <a:cxnLst/>
            <a:rect l="l" t="t" r="r" b="b"/>
            <a:pathLst>
              <a:path w="9826253" h="6681852">
                <a:moveTo>
                  <a:pt x="0" y="0"/>
                </a:moveTo>
                <a:lnTo>
                  <a:pt x="9826253" y="0"/>
                </a:lnTo>
                <a:lnTo>
                  <a:pt x="9826253" y="6681852"/>
                </a:lnTo>
                <a:lnTo>
                  <a:pt x="0" y="66818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700" y="482101"/>
            <a:ext cx="17160600" cy="9322800"/>
            <a:chOff x="0" y="0"/>
            <a:chExt cx="22880800" cy="1243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69258" y="9042526"/>
            <a:ext cx="487052" cy="487262"/>
            <a:chOff x="0" y="0"/>
            <a:chExt cx="649403" cy="649683"/>
          </a:xfrm>
        </p:grpSpPr>
        <p:sp>
          <p:nvSpPr>
            <p:cNvPr id="6" name="Freeform 6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719508" y="9042526"/>
            <a:ext cx="487052" cy="487262"/>
            <a:chOff x="0" y="0"/>
            <a:chExt cx="649403" cy="649683"/>
          </a:xfrm>
        </p:grpSpPr>
        <p:sp>
          <p:nvSpPr>
            <p:cNvPr id="8" name="Freeform 8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-757050" y="8712222"/>
            <a:ext cx="2227350" cy="1622970"/>
          </a:xfrm>
          <a:custGeom>
            <a:avLst/>
            <a:gdLst/>
            <a:ahLst/>
            <a:cxnLst/>
            <a:rect l="l" t="t" r="r" b="b"/>
            <a:pathLst>
              <a:path w="2227350" h="1622970">
                <a:moveTo>
                  <a:pt x="0" y="0"/>
                </a:moveTo>
                <a:lnTo>
                  <a:pt x="2227350" y="0"/>
                </a:lnTo>
                <a:lnTo>
                  <a:pt x="2227350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62748" y="-278"/>
            <a:ext cx="2227104" cy="1622970"/>
          </a:xfrm>
          <a:custGeom>
            <a:avLst/>
            <a:gdLst/>
            <a:ahLst/>
            <a:cxnLst/>
            <a:rect l="l" t="t" r="r" b="b"/>
            <a:pathLst>
              <a:path w="2227104" h="1622970">
                <a:moveTo>
                  <a:pt x="0" y="0"/>
                </a:moveTo>
                <a:lnTo>
                  <a:pt x="2227104" y="0"/>
                </a:lnTo>
                <a:lnTo>
                  <a:pt x="2227104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28" y="811207"/>
            <a:ext cx="1522515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s-GT" sz="6699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Acercanos</a:t>
            </a:r>
            <a:r>
              <a:rPr lang="en-US" sz="6699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a </a:t>
            </a:r>
            <a:r>
              <a:rPr lang="en-US" sz="66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</a:t>
            </a:r>
            <a:endParaRPr lang="en-US" sz="6699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61438" y="573597"/>
            <a:ext cx="1155516" cy="1636140"/>
          </a:xfrm>
          <a:custGeom>
            <a:avLst/>
            <a:gdLst/>
            <a:ahLst/>
            <a:cxnLst/>
            <a:rect l="l" t="t" r="r" b="b"/>
            <a:pathLst>
              <a:path w="1155516" h="1636140">
                <a:moveTo>
                  <a:pt x="0" y="0"/>
                </a:moveTo>
                <a:lnTo>
                  <a:pt x="1155516" y="0"/>
                </a:lnTo>
                <a:lnTo>
                  <a:pt x="1155516" y="1636140"/>
                </a:lnTo>
                <a:lnTo>
                  <a:pt x="0" y="1636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272854" y="8400754"/>
            <a:ext cx="250696" cy="250804"/>
            <a:chOff x="0" y="0"/>
            <a:chExt cx="334261" cy="334405"/>
          </a:xfrm>
        </p:grpSpPr>
        <p:sp>
          <p:nvSpPr>
            <p:cNvPr id="14" name="Freeform 14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38CA390D-B693-483E-A338-6A398F48B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14" y="2104793"/>
            <a:ext cx="13792200" cy="77581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27237" y="118776"/>
            <a:ext cx="1360413" cy="2205950"/>
          </a:xfrm>
          <a:custGeom>
            <a:avLst/>
            <a:gdLst/>
            <a:ahLst/>
            <a:cxnLst/>
            <a:rect l="l" t="t" r="r" b="b"/>
            <a:pathLst>
              <a:path w="1360413" h="2205950">
                <a:moveTo>
                  <a:pt x="0" y="0"/>
                </a:moveTo>
                <a:lnTo>
                  <a:pt x="1360413" y="0"/>
                </a:lnTo>
                <a:lnTo>
                  <a:pt x="1360413" y="2205950"/>
                </a:lnTo>
                <a:lnTo>
                  <a:pt x="0" y="220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232944" y="849000"/>
            <a:ext cx="268956" cy="269072"/>
            <a:chOff x="0" y="0"/>
            <a:chExt cx="358608" cy="358763"/>
          </a:xfrm>
        </p:grpSpPr>
        <p:sp>
          <p:nvSpPr>
            <p:cNvPr id="8" name="Freeform 8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0884" y="9084650"/>
            <a:ext cx="485378" cy="487052"/>
            <a:chOff x="0" y="0"/>
            <a:chExt cx="647171" cy="6494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493302" y="8647352"/>
            <a:ext cx="2545758" cy="1854826"/>
          </a:xfrm>
          <a:custGeom>
            <a:avLst/>
            <a:gdLst/>
            <a:ahLst/>
            <a:cxnLst/>
            <a:rect l="l" t="t" r="r" b="b"/>
            <a:pathLst>
              <a:path w="2545758" h="1854826">
                <a:moveTo>
                  <a:pt x="0" y="0"/>
                </a:moveTo>
                <a:lnTo>
                  <a:pt x="2545758" y="0"/>
                </a:lnTo>
                <a:lnTo>
                  <a:pt x="2545758" y="1854826"/>
                </a:lnTo>
                <a:lnTo>
                  <a:pt x="0" y="1854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31425" y="117142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s-GT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Afirma autoridad </a:t>
            </a:r>
            <a:r>
              <a:rPr lang="es-GT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de la Iglesia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713127" y="965334"/>
            <a:ext cx="752747" cy="763692"/>
          </a:xfrm>
          <a:custGeom>
            <a:avLst/>
            <a:gdLst/>
            <a:ahLst/>
            <a:cxnLst/>
            <a:rect l="l" t="t" r="r" b="b"/>
            <a:pathLst>
              <a:path w="752747" h="763692">
                <a:moveTo>
                  <a:pt x="0" y="0"/>
                </a:moveTo>
                <a:lnTo>
                  <a:pt x="752747" y="0"/>
                </a:lnTo>
                <a:lnTo>
                  <a:pt x="752747" y="763692"/>
                </a:lnTo>
                <a:lnTo>
                  <a:pt x="0" y="763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516352" y="1310478"/>
            <a:ext cx="499638" cy="496052"/>
            <a:chOff x="0" y="0"/>
            <a:chExt cx="666184" cy="6614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6242" cy="661162"/>
            </a:xfrm>
            <a:custGeom>
              <a:avLst/>
              <a:gdLst/>
              <a:ahLst/>
              <a:cxnLst/>
              <a:rect l="l" t="t" r="r" b="b"/>
              <a:pathLst>
                <a:path w="666242" h="661162">
                  <a:moveTo>
                    <a:pt x="302768" y="0"/>
                  </a:moveTo>
                  <a:lnTo>
                    <a:pt x="227711" y="221742"/>
                  </a:lnTo>
                  <a:lnTo>
                    <a:pt x="0" y="282321"/>
                  </a:lnTo>
                  <a:lnTo>
                    <a:pt x="187833" y="423926"/>
                  </a:lnTo>
                  <a:lnTo>
                    <a:pt x="176911" y="661162"/>
                  </a:lnTo>
                  <a:lnTo>
                    <a:pt x="369443" y="524510"/>
                  </a:lnTo>
                  <a:lnTo>
                    <a:pt x="591185" y="605663"/>
                  </a:lnTo>
                  <a:lnTo>
                    <a:pt x="520827" y="383921"/>
                  </a:lnTo>
                  <a:lnTo>
                    <a:pt x="666242" y="202311"/>
                  </a:lnTo>
                  <a:lnTo>
                    <a:pt x="434848" y="197485"/>
                  </a:lnTo>
                  <a:lnTo>
                    <a:pt x="30276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792440" y="1729092"/>
            <a:ext cx="268956" cy="268956"/>
            <a:chOff x="0" y="0"/>
            <a:chExt cx="358608" cy="3586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841884" y="9166176"/>
            <a:ext cx="487052" cy="487262"/>
            <a:chOff x="0" y="0"/>
            <a:chExt cx="649403" cy="649683"/>
          </a:xfrm>
        </p:grpSpPr>
        <p:sp>
          <p:nvSpPr>
            <p:cNvPr id="19" name="Freeform 19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16244" y="8647344"/>
            <a:ext cx="219928" cy="219928"/>
            <a:chOff x="0" y="0"/>
            <a:chExt cx="293237" cy="293237"/>
          </a:xfrm>
        </p:grpSpPr>
        <p:sp>
          <p:nvSpPr>
            <p:cNvPr id="21" name="Freeform 21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3280986" y="2286845"/>
            <a:ext cx="11726127" cy="7284857"/>
          </a:xfrm>
          <a:custGeom>
            <a:avLst/>
            <a:gdLst/>
            <a:ahLst/>
            <a:cxnLst/>
            <a:rect l="l" t="t" r="r" b="b"/>
            <a:pathLst>
              <a:path w="11726127" h="7284857">
                <a:moveTo>
                  <a:pt x="0" y="0"/>
                </a:moveTo>
                <a:lnTo>
                  <a:pt x="11726128" y="0"/>
                </a:lnTo>
                <a:lnTo>
                  <a:pt x="11726128" y="7284857"/>
                </a:lnTo>
                <a:lnTo>
                  <a:pt x="0" y="7284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31425" y="1171425"/>
            <a:ext cx="1522515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Forma de </a:t>
            </a:r>
            <a:r>
              <a:rPr lang="en-US" sz="7099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Comunicación</a:t>
            </a:r>
            <a:r>
              <a:rPr lang="en-US" sz="7099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Azteca</a:t>
            </a:r>
          </a:p>
        </p:txBody>
      </p:sp>
      <p:sp>
        <p:nvSpPr>
          <p:cNvPr id="8" name="Freeform 8"/>
          <p:cNvSpPr/>
          <p:nvPr/>
        </p:nvSpPr>
        <p:spPr>
          <a:xfrm>
            <a:off x="15792440" y="1013550"/>
            <a:ext cx="1223550" cy="1149048"/>
          </a:xfrm>
          <a:custGeom>
            <a:avLst/>
            <a:gdLst/>
            <a:ahLst/>
            <a:cxnLst/>
            <a:rect l="l" t="t" r="r" b="b"/>
            <a:pathLst>
              <a:path w="1223550" h="1149048">
                <a:moveTo>
                  <a:pt x="0" y="0"/>
                </a:moveTo>
                <a:lnTo>
                  <a:pt x="1223550" y="0"/>
                </a:lnTo>
                <a:lnTo>
                  <a:pt x="1223550" y="1149048"/>
                </a:lnTo>
                <a:lnTo>
                  <a:pt x="0" y="1149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8034" y="952618"/>
            <a:ext cx="1176352" cy="1094720"/>
          </a:xfrm>
          <a:custGeom>
            <a:avLst/>
            <a:gdLst/>
            <a:ahLst/>
            <a:cxnLst/>
            <a:rect l="l" t="t" r="r" b="b"/>
            <a:pathLst>
              <a:path w="1176352" h="1094720">
                <a:moveTo>
                  <a:pt x="0" y="0"/>
                </a:moveTo>
                <a:lnTo>
                  <a:pt x="1176352" y="0"/>
                </a:lnTo>
                <a:lnTo>
                  <a:pt x="1176352" y="1094720"/>
                </a:lnTo>
                <a:lnTo>
                  <a:pt x="0" y="1094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77BF9F0-79A9-475B-BBFF-8B0D5447CA94}"/>
              </a:ext>
            </a:extLst>
          </p:cNvPr>
          <p:cNvGrpSpPr/>
          <p:nvPr/>
        </p:nvGrpSpPr>
        <p:grpSpPr>
          <a:xfrm>
            <a:off x="14289565" y="7131796"/>
            <a:ext cx="4934019" cy="3396214"/>
            <a:chOff x="13245119" y="7265291"/>
            <a:chExt cx="4934019" cy="3396214"/>
          </a:xfrm>
        </p:grpSpPr>
        <p:sp>
          <p:nvSpPr>
            <p:cNvPr id="6" name="Freeform 6"/>
            <p:cNvSpPr/>
            <p:nvPr/>
          </p:nvSpPr>
          <p:spPr>
            <a:xfrm>
              <a:off x="15133254" y="7265291"/>
              <a:ext cx="2975837" cy="3317784"/>
            </a:xfrm>
            <a:custGeom>
              <a:avLst/>
              <a:gdLst/>
              <a:ahLst/>
              <a:cxnLst/>
              <a:rect l="l" t="t" r="r" b="b"/>
              <a:pathLst>
                <a:path w="2975837" h="3317784">
                  <a:moveTo>
                    <a:pt x="0" y="0"/>
                  </a:moveTo>
                  <a:lnTo>
                    <a:pt x="2975836" y="0"/>
                  </a:lnTo>
                  <a:lnTo>
                    <a:pt x="2975836" y="3317784"/>
                  </a:lnTo>
                  <a:lnTo>
                    <a:pt x="0" y="3317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758074" y="8457198"/>
              <a:ext cx="1421064" cy="1401922"/>
            </a:xfrm>
            <a:custGeom>
              <a:avLst/>
              <a:gdLst/>
              <a:ahLst/>
              <a:cxnLst/>
              <a:rect l="l" t="t" r="r" b="b"/>
              <a:pathLst>
                <a:path w="1421064" h="1401922">
                  <a:moveTo>
                    <a:pt x="0" y="0"/>
                  </a:moveTo>
                  <a:lnTo>
                    <a:pt x="1421064" y="0"/>
                  </a:lnTo>
                  <a:lnTo>
                    <a:pt x="1421064" y="1401922"/>
                  </a:lnTo>
                  <a:lnTo>
                    <a:pt x="0" y="140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095368" y="7868650"/>
              <a:ext cx="1721712" cy="2122174"/>
            </a:xfrm>
            <a:custGeom>
              <a:avLst/>
              <a:gdLst/>
              <a:ahLst/>
              <a:cxnLst/>
              <a:rect l="l" t="t" r="r" b="b"/>
              <a:pathLst>
                <a:path w="1721712" h="2122174">
                  <a:moveTo>
                    <a:pt x="0" y="0"/>
                  </a:moveTo>
                  <a:lnTo>
                    <a:pt x="1721712" y="0"/>
                  </a:lnTo>
                  <a:lnTo>
                    <a:pt x="1721712" y="2122174"/>
                  </a:lnTo>
                  <a:lnTo>
                    <a:pt x="0" y="2122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3245119" y="8478301"/>
              <a:ext cx="2114927" cy="2183204"/>
            </a:xfrm>
            <a:custGeom>
              <a:avLst/>
              <a:gdLst/>
              <a:ahLst/>
              <a:cxnLst/>
              <a:rect l="l" t="t" r="r" b="b"/>
              <a:pathLst>
                <a:path w="2114927" h="2183204">
                  <a:moveTo>
                    <a:pt x="0" y="0"/>
                  </a:moveTo>
                  <a:lnTo>
                    <a:pt x="2114927" y="0"/>
                  </a:lnTo>
                  <a:lnTo>
                    <a:pt x="2114927" y="2183204"/>
                  </a:lnTo>
                  <a:lnTo>
                    <a:pt x="0" y="2183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1981200" y="7816878"/>
            <a:ext cx="5381204" cy="2497192"/>
          </a:xfrm>
          <a:custGeom>
            <a:avLst/>
            <a:gdLst/>
            <a:ahLst/>
            <a:cxnLst/>
            <a:rect l="l" t="t" r="r" b="b"/>
            <a:pathLst>
              <a:path w="5381204" h="2497192">
                <a:moveTo>
                  <a:pt x="0" y="0"/>
                </a:moveTo>
                <a:lnTo>
                  <a:pt x="5381204" y="0"/>
                </a:lnTo>
                <a:lnTo>
                  <a:pt x="5381204" y="2497192"/>
                </a:lnTo>
                <a:lnTo>
                  <a:pt x="0" y="2497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25230" y="2657356"/>
            <a:ext cx="7837640" cy="5995795"/>
          </a:xfrm>
          <a:custGeom>
            <a:avLst/>
            <a:gdLst/>
            <a:ahLst/>
            <a:cxnLst/>
            <a:rect l="l" t="t" r="r" b="b"/>
            <a:pathLst>
              <a:path w="7837640" h="5995795">
                <a:moveTo>
                  <a:pt x="0" y="0"/>
                </a:moveTo>
                <a:lnTo>
                  <a:pt x="7837640" y="0"/>
                </a:lnTo>
                <a:lnTo>
                  <a:pt x="7837640" y="5995795"/>
                </a:lnTo>
                <a:lnTo>
                  <a:pt x="0" y="599579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5174" y="6135600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24813" y="-6120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4832" y="7325876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Algunos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Símbolos</a:t>
            </a:r>
            <a:endParaRPr lang="en-US" sz="8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9B5B67D-9718-4DCA-8D36-04D3D8C7B9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7991" y="2028826"/>
            <a:ext cx="8258175" cy="8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4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1478441" y="-1037885"/>
            <a:ext cx="3526383" cy="3662405"/>
          </a:xfrm>
          <a:custGeom>
            <a:avLst/>
            <a:gdLst/>
            <a:ahLst/>
            <a:cxnLst/>
            <a:rect l="l" t="t" r="r" b="b"/>
            <a:pathLst>
              <a:path w="3526383" h="3662405">
                <a:moveTo>
                  <a:pt x="0" y="0"/>
                </a:moveTo>
                <a:lnTo>
                  <a:pt x="3526383" y="0"/>
                </a:lnTo>
                <a:lnTo>
                  <a:pt x="3526383" y="3662405"/>
                </a:lnTo>
                <a:lnTo>
                  <a:pt x="0" y="3662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0137" y="-1008568"/>
            <a:ext cx="3526383" cy="3662405"/>
          </a:xfrm>
          <a:custGeom>
            <a:avLst/>
            <a:gdLst/>
            <a:ahLst/>
            <a:cxnLst/>
            <a:rect l="l" t="t" r="r" b="b"/>
            <a:pathLst>
              <a:path w="3526383" h="3662405">
                <a:moveTo>
                  <a:pt x="0" y="0"/>
                </a:moveTo>
                <a:lnTo>
                  <a:pt x="3526383" y="0"/>
                </a:lnTo>
                <a:lnTo>
                  <a:pt x="3526383" y="3662405"/>
                </a:lnTo>
                <a:lnTo>
                  <a:pt x="0" y="3662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19690" y="8356450"/>
            <a:ext cx="1196300" cy="984772"/>
          </a:xfrm>
          <a:custGeom>
            <a:avLst/>
            <a:gdLst/>
            <a:ahLst/>
            <a:cxnLst/>
            <a:rect l="l" t="t" r="r" b="b"/>
            <a:pathLst>
              <a:path w="1196300" h="984772">
                <a:moveTo>
                  <a:pt x="0" y="0"/>
                </a:moveTo>
                <a:lnTo>
                  <a:pt x="1196300" y="0"/>
                </a:lnTo>
                <a:lnTo>
                  <a:pt x="1196300" y="984772"/>
                </a:lnTo>
                <a:lnTo>
                  <a:pt x="0" y="98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2658" y="8429344"/>
            <a:ext cx="1305354" cy="1021020"/>
          </a:xfrm>
          <a:custGeom>
            <a:avLst/>
            <a:gdLst/>
            <a:ahLst/>
            <a:cxnLst/>
            <a:rect l="l" t="t" r="r" b="b"/>
            <a:pathLst>
              <a:path w="1305354" h="1021020">
                <a:moveTo>
                  <a:pt x="0" y="0"/>
                </a:moveTo>
                <a:lnTo>
                  <a:pt x="1305354" y="0"/>
                </a:lnTo>
                <a:lnTo>
                  <a:pt x="1305354" y="1021020"/>
                </a:lnTo>
                <a:lnTo>
                  <a:pt x="0" y="1021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76546" y="2305878"/>
            <a:ext cx="12135009" cy="7144486"/>
          </a:xfrm>
          <a:custGeom>
            <a:avLst/>
            <a:gdLst/>
            <a:ahLst/>
            <a:cxnLst/>
            <a:rect l="l" t="t" r="r" b="b"/>
            <a:pathLst>
              <a:path w="12135009" h="7144486">
                <a:moveTo>
                  <a:pt x="0" y="0"/>
                </a:moveTo>
                <a:lnTo>
                  <a:pt x="12135008" y="0"/>
                </a:lnTo>
                <a:lnTo>
                  <a:pt x="12135008" y="7144486"/>
                </a:lnTo>
                <a:lnTo>
                  <a:pt x="0" y="71444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75" y="822635"/>
            <a:ext cx="15225150" cy="117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Divinidad</a:t>
            </a:r>
            <a:r>
              <a:rPr lang="en-US" sz="75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75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en</a:t>
            </a:r>
            <a:r>
              <a:rPr lang="en-US" sz="75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el </a:t>
            </a:r>
            <a:r>
              <a:rPr lang="en-US" sz="75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Vientre</a:t>
            </a:r>
            <a:r>
              <a:rPr lang="en-US" sz="75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Maria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21437</TotalTime>
  <Words>160</Words>
  <Application>Microsoft Office PowerPoint</Application>
  <PresentationFormat>Personalizado</PresentationFormat>
  <Paragraphs>68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Abril Fatface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Eucaristía y la Virgen de Guadalupe</dc:title>
  <dc:creator>Soporte</dc:creator>
  <cp:lastModifiedBy>Soporte</cp:lastModifiedBy>
  <cp:revision>35</cp:revision>
  <dcterms:created xsi:type="dcterms:W3CDTF">2006-08-16T00:00:00Z</dcterms:created>
  <dcterms:modified xsi:type="dcterms:W3CDTF">2025-09-08T23:06:59Z</dcterms:modified>
  <dc:identifier>DAGdtr0oRSQ</dc:identifier>
</cp:coreProperties>
</file>