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23"/>
  </p:notesMasterIdLst>
  <p:sldIdLst>
    <p:sldId id="256" r:id="rId2"/>
    <p:sldId id="257" r:id="rId3"/>
    <p:sldId id="269" r:id="rId4"/>
    <p:sldId id="268" r:id="rId5"/>
    <p:sldId id="258" r:id="rId6"/>
    <p:sldId id="260" r:id="rId7"/>
    <p:sldId id="267" r:id="rId8"/>
    <p:sldId id="271" r:id="rId9"/>
    <p:sldId id="276" r:id="rId10"/>
    <p:sldId id="273" r:id="rId11"/>
    <p:sldId id="272" r:id="rId12"/>
    <p:sldId id="275" r:id="rId13"/>
    <p:sldId id="278" r:id="rId14"/>
    <p:sldId id="281" r:id="rId15"/>
    <p:sldId id="279" r:id="rId16"/>
    <p:sldId id="280" r:id="rId17"/>
    <p:sldId id="282" r:id="rId18"/>
    <p:sldId id="286" r:id="rId19"/>
    <p:sldId id="285" r:id="rId20"/>
    <p:sldId id="287" r:id="rId21"/>
    <p:sldId id="259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/>
    <p:restoredTop sz="94014"/>
  </p:normalViewPr>
  <p:slideViewPr>
    <p:cSldViewPr>
      <p:cViewPr varScale="1">
        <p:scale>
          <a:sx n="120" d="100"/>
          <a:sy n="120" d="100"/>
        </p:scale>
        <p:origin x="5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2487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948ddf94_0_3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9948ddf9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948ddf94_0_3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9948ddf9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948ddf94_0_3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9948ddf9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948ddf94_0_3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9948ddf9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9948ddf94_0_3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89948ddf94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9948ddf94_0_25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89948ddf9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9948ddf94_0_26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89948ddf94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948ddf94_0_3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9948ddf9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948ddf94_0_3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89948ddf9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8DE3-2D95-4E4F-8003-B571750ED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6D4F5-50A9-1D4B-830D-437DE068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0BF-F6BA-3A4E-B54E-8C60EEB7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6F9AF-50FF-6246-85FB-ED18844B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2B9ED-5049-2B4A-8EA4-8298EADA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078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4D77-BCC6-FE40-9BCD-CE1E8C0E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D3B46-7B69-564D-86C6-7DD3CBDD2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9F098-3CB9-7C48-825A-5D305FE9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5B112-2ED7-EE4D-9A72-6E607F92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53C3E-863B-F84F-A275-224CCB7A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84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91137-9529-1A44-8488-29A60C6C4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220FC-07A9-4249-811F-13B45828D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9365A-C236-854B-83FA-FBE0870C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8BD7-6574-3043-AEB6-B46FC459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CFA02-9FFC-3947-A415-755E9E50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0669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1_Picture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BECAD4"/>
          </a:solidFill>
          <a:ln>
            <a:noFill/>
          </a:ln>
        </p:spPr>
        <p:txBody>
          <a:bodyPr spcFirstLastPara="1" wrap="square" lIns="457200" tIns="457200" rIns="0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754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40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373D-7902-8343-BF52-C5A2A6EE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7EB21-417D-E646-91A4-02C07DCFE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D9B9-B577-6F4C-98F6-0BE2DD98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2D974-1AE4-114D-98A8-34F31024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3B301-0997-BB42-ACD0-3EA1E4B4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E280-2CF2-B644-9099-FF1FEF26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1AB30-C4B6-0F44-96A4-46C705EAF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8F2A8-056C-5047-AF42-339B9AE2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C149B-BD77-4645-BEF4-5E3DBF39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02698-6535-F645-A0B9-6C65B528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396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8A196-8634-1E46-82E0-EF7B14E1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466D-9F8D-9E48-A8D3-B8A660C99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E2C38-2060-CC45-87ED-B9EB66727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12239-3082-1045-8430-B8BD26C7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C9D80-2FDC-804F-9B5A-6BF1AACB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D1CD0-68E1-644C-BA65-843E3989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DC68-4B64-9D4F-AD59-AD393F19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76AC3-48C8-9E41-9BB9-C4F768744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D71EF-A6F2-C24C-8213-AEDB2E97C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057B1-E6CD-7444-8B78-0B62637D3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A40495-19B7-0B46-B119-29DBD460F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A0131-FAEC-174D-B0BF-2C0798861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E41F4-B378-6744-A52B-C5C577311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D2444-B7A1-4243-ADA1-D16C61E9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1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DB42-2A7C-C449-AEDF-03D0DF0BB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391DC-83A0-654D-928B-5408DE29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ED13B-F305-1A4A-A6EA-CEDF82DA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F6EC-BAEB-3349-8AE8-6E85F66C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2028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49B25-0B8F-C947-9157-4780F08B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E88F6-6A93-E442-846A-8D03D9D5A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78FB9-D010-2F45-AE95-DEF6CEFF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2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130A-FDC1-644D-A3EF-357170F5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D0322-9DFD-F841-B885-97F40744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C55C6-A99E-6D4A-B232-E1E04928C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677FA-0AB5-3845-8E03-4CD1BFBE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33626-F21D-9F42-8009-0BB846E7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4A3AF-2C64-CE4B-BA65-7EB9D8BF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19EDA-60E0-9043-861B-F98E0273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4AC460-02E0-D841-AAFC-038FB0553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F2658-715B-6E41-9E58-0F0FDE1D4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32A4B-318F-8341-94A6-F375125D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E711E-9DE8-454C-9EFE-6DA2E6D5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7DE75-8B7E-6441-9724-DA2D6025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819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A81224-CC5D-7744-B0C3-024134F7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87E1C-AB15-EC4D-845D-1841E2DB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A489B-43B2-D24A-84CC-D42112E70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BF2E-13E4-CD46-A6EE-ACC99ECCDF43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629E8-7905-D946-820D-BA33A827D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FCFD-052A-F04D-8410-A205086A9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2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wlitzedc.com/sites/default/files/columbia_ships_-_crop_2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995447" y="4991515"/>
            <a:ext cx="100584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dirty="0"/>
              <a:t>Tanikka Watford Williams	</a:t>
            </a:r>
            <a:endParaRPr dirty="0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1065200" y="5814425"/>
            <a:ext cx="10058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Executive Director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Tanikka@tmwg.org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50"/>
              <a:t>1</a:t>
            </a:fld>
            <a:endParaRPr sz="1050"/>
          </a:p>
        </p:txBody>
      </p:sp>
      <p:pic>
        <p:nvPicPr>
          <p:cNvPr id="102" name="Google Shape;102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5316" b="5325"/>
          <a:stretch/>
        </p:blipFill>
        <p:spPr>
          <a:xfrm>
            <a:off x="995461" y="265894"/>
            <a:ext cx="10197873" cy="459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170274" y="407300"/>
            <a:ext cx="3866925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 dirty="0">
                <a:solidFill>
                  <a:srgbClr val="0C0C0C"/>
                </a:solidFill>
              </a:rPr>
              <a:t> Distributing</a:t>
            </a:r>
            <a:br>
              <a:rPr lang="en-US" sz="4900" b="1" dirty="0">
                <a:solidFill>
                  <a:srgbClr val="0C0C0C"/>
                </a:solidFill>
              </a:rPr>
            </a:br>
            <a:r>
              <a:rPr lang="en-US" sz="4900" b="1" dirty="0">
                <a:solidFill>
                  <a:srgbClr val="0C0C0C"/>
                </a:solidFill>
              </a:rPr>
              <a:t>Health</a:t>
            </a:r>
            <a:endParaRPr sz="4900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00B0F0"/>
                </a:solidFill>
              </a:rPr>
              <a:t>                        </a:t>
            </a:r>
            <a:endParaRPr sz="4000" dirty="0">
              <a:solidFill>
                <a:srgbClr val="00B0F0"/>
              </a:solidFill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l="13986" r="13993"/>
          <a:stretch/>
        </p:blipFill>
        <p:spPr>
          <a:xfrm>
            <a:off x="170279" y="4825418"/>
            <a:ext cx="1925386" cy="134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41540"/>
            <a:ext cx="3365307" cy="4708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14400"/>
            <a:ext cx="3814074" cy="49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170279" y="1012725"/>
            <a:ext cx="3866925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000" b="1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900" b="1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 dirty="0">
                <a:solidFill>
                  <a:srgbClr val="0C0C0C"/>
                </a:solidFill>
              </a:rPr>
              <a:t>Retail Partnership</a:t>
            </a:r>
            <a:br>
              <a:rPr lang="en-US" sz="4900" b="1" dirty="0">
                <a:solidFill>
                  <a:srgbClr val="0C0C0C"/>
                </a:solidFill>
              </a:rPr>
            </a:br>
            <a:r>
              <a:rPr lang="en-US" sz="4900" b="1" dirty="0">
                <a:solidFill>
                  <a:srgbClr val="0C0C0C"/>
                </a:solidFill>
              </a:rPr>
              <a:t>Distribution </a:t>
            </a:r>
            <a:endParaRPr sz="4900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00B0F0"/>
                </a:solidFill>
              </a:rPr>
              <a:t>                        </a:t>
            </a:r>
            <a:endParaRPr sz="4000" dirty="0">
              <a:solidFill>
                <a:srgbClr val="00B0F0"/>
              </a:solidFill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l="13986" r="13993"/>
          <a:stretch/>
        </p:blipFill>
        <p:spPr>
          <a:xfrm>
            <a:off x="170279" y="4825418"/>
            <a:ext cx="1925386" cy="134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00075"/>
            <a:ext cx="2419350" cy="1885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7" y="2872875"/>
            <a:ext cx="28575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89" y="4549274"/>
            <a:ext cx="2762537" cy="1624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56116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762554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3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l="13986" r="13993"/>
          <a:stretch/>
        </p:blipFill>
        <p:spPr>
          <a:xfrm>
            <a:off x="9829800" y="198329"/>
            <a:ext cx="1925386" cy="134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2989" y="2167212"/>
            <a:ext cx="3926494" cy="29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6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2FA725-EA69-4BA9-B593-EF09E536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7" y="1371600"/>
            <a:ext cx="5448730" cy="403860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</a:pPr>
            <a:b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Catholic Community Services </a:t>
            </a:r>
            <a:b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Farmworker Center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5A155-F396-D34D-8891-311A70B5E7A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mtClean="0"/>
              <a:pPr lvl="0" indent="0">
                <a:spcBef>
                  <a:spcPts val="0"/>
                </a:spcBef>
                <a:spcAft>
                  <a:spcPts val="600"/>
                </a:spcAft>
                <a:buNone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80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large green field&#10;&#10;Description automatically generated">
            <a:extLst>
              <a:ext uri="{FF2B5EF4-FFF2-40B4-BE49-F238E27FC236}">
                <a16:creationId xmlns:a16="http://schemas.microsoft.com/office/drawing/2014/main" id="{DB9052AF-EAEA-AB4E-B373-F7908AA7D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28" b="504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F1C50-5A76-1F42-95A3-C42DF3E408F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lvl="0" indent="0"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85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ox filled with different types of food on a table&#10;&#10;Description automatically generated">
            <a:extLst>
              <a:ext uri="{FF2B5EF4-FFF2-40B4-BE49-F238E27FC236}">
                <a16:creationId xmlns:a16="http://schemas.microsoft.com/office/drawing/2014/main" id="{0D53C86C-73E0-564F-B744-594ECF6B2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B25D0-D4AE-8C48-91E9-7F8BF302B24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lvl="0" indent="0">
                <a:spcBef>
                  <a:spcPts val="0"/>
                </a:spcBef>
                <a:spcAft>
                  <a:spcPts val="600"/>
                </a:spcAft>
                <a:buNone/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4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BA2CA00-9E8A-B040-81CB-C27DC8ACF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02" r="1" b="27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F55C0-FE81-B64E-BF7E-6ECE273080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4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D3590-3542-A345-928E-D7AF24C0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Chelan-Douglas Health District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708AE-6B33-8A46-B469-719EF09B869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/>
              <a:pPr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3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F153-B167-4448-AD74-9CE72BC5A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E92AF-FA28-1C41-AB45-AFF7BE052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20C40-ECB6-3948-8999-577EFD7E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1022350"/>
            <a:ext cx="9436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38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F153-B167-4448-AD74-9CE72BC5A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E92AF-FA28-1C41-AB45-AFF7BE052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0F84043-D9B3-0849-99A1-327623FA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050"/>
            <a:ext cx="1160299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6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6720" y="5380542"/>
            <a:ext cx="2269505" cy="107924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495800" y="1954275"/>
            <a:ext cx="6571200" cy="271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6096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/>
              <a:t>The Moore Wright Group (TMWG) is a 501(c)3 nonprofit organization. Our mission is to break the cycle of poverty, abuse, and abandonment in their community by providing hope. Our vision is to create communities where everyone can thrive. </a:t>
            </a:r>
          </a:p>
          <a:p>
            <a:pPr marL="9144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sz="2900" dirty="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50" y="839400"/>
            <a:ext cx="3707700" cy="49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572C4FB-1A96-064C-B4FF-070EA5616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0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F153-B167-4448-AD74-9CE72BC5A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E92AF-FA28-1C41-AB45-AFF7BE052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FD2AA-DC8D-3945-87B5-868885F7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1902942"/>
            <a:ext cx="6858000" cy="1066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1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170275" y="407300"/>
            <a:ext cx="36588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000" b="1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900" b="1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>
                <a:solidFill>
                  <a:srgbClr val="0C0C0C"/>
                </a:solidFill>
              </a:rPr>
              <a:t>Resource</a:t>
            </a:r>
            <a:endParaRPr sz="4900" b="1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>
                <a:solidFill>
                  <a:srgbClr val="0C0C0C"/>
                </a:solidFill>
              </a:rPr>
              <a:t>Connection </a:t>
            </a:r>
            <a:endParaRPr sz="4900" b="1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>
                <a:solidFill>
                  <a:srgbClr val="0C0C0C"/>
                </a:solidFill>
              </a:rPr>
              <a:t>Center</a:t>
            </a:r>
            <a:endParaRPr sz="490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00B0F0"/>
                </a:solidFill>
              </a:rPr>
              <a:t>                        </a:t>
            </a:r>
            <a:endParaRPr sz="4000">
              <a:solidFill>
                <a:srgbClr val="00B0F0"/>
              </a:solidFill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l="13986" r="13993"/>
          <a:stretch/>
        </p:blipFill>
        <p:spPr>
          <a:xfrm>
            <a:off x="170279" y="4825418"/>
            <a:ext cx="1925386" cy="134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7200" y="486575"/>
            <a:ext cx="7175149" cy="55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1219200" y="609600"/>
            <a:ext cx="6606600" cy="20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000" b="1" dirty="0">
                <a:solidFill>
                  <a:schemeClr val="dk1"/>
                </a:solidFill>
              </a:rPr>
              <a:t>Warehousing and Logistics Academy</a:t>
            </a:r>
            <a:endParaRPr sz="3600" dirty="0"/>
          </a:p>
        </p:txBody>
      </p:sp>
      <p:pic>
        <p:nvPicPr>
          <p:cNvPr id="226" name="Google Shape;226;p30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6473" y="5465651"/>
            <a:ext cx="2463300" cy="11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0"/>
          <p:cNvSpPr txBox="1">
            <a:spLocks noGrp="1"/>
          </p:cNvSpPr>
          <p:nvPr>
            <p:ph type="body" sz="quarter" idx="3"/>
          </p:nvPr>
        </p:nvSpPr>
        <p:spPr>
          <a:xfrm>
            <a:off x="1524000" y="2362200"/>
            <a:ext cx="5766600" cy="3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>
                <a:solidFill>
                  <a:schemeClr val="dk1"/>
                </a:solidFill>
              </a:rPr>
              <a:t>Certified Logistics Associate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●"/>
            </a:pPr>
            <a:r>
              <a:rPr lang="en-US" dirty="0">
                <a:solidFill>
                  <a:schemeClr val="dk1"/>
                </a:solidFill>
              </a:rPr>
              <a:t>Certified Logistics Technician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●"/>
            </a:pPr>
            <a:r>
              <a:rPr lang="en-US" dirty="0">
                <a:solidFill>
                  <a:schemeClr val="dk1"/>
                </a:solidFill>
              </a:rPr>
              <a:t>Certified Production Technician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●"/>
            </a:pPr>
            <a:r>
              <a:rPr lang="en-US" dirty="0">
                <a:solidFill>
                  <a:schemeClr val="dk1"/>
                </a:solidFill>
              </a:rPr>
              <a:t>OSHA10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●"/>
            </a:pPr>
            <a:r>
              <a:rPr lang="en-US" dirty="0">
                <a:solidFill>
                  <a:schemeClr val="dk1"/>
                </a:solidFill>
              </a:rPr>
              <a:t>Forklift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            Virtual Classes offered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27" name="Google Shape;227;p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28" name="Google Shape;228;p30"/>
          <p:cNvPicPr preferRelativeResize="0"/>
          <p:nvPr/>
        </p:nvPicPr>
        <p:blipFill rotWithShape="1">
          <a:blip r:embed="rId4">
            <a:alphaModFix/>
          </a:blip>
          <a:srcRect l="18260" r="-18260"/>
          <a:stretch/>
        </p:blipFill>
        <p:spPr>
          <a:xfrm rot="-5400000">
            <a:off x="7245173" y="1328011"/>
            <a:ext cx="4882329" cy="30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6720" y="5380542"/>
            <a:ext cx="2269505" cy="107924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415650" y="106028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E4429"/>
              </a:buClr>
              <a:buSzPts val="3600"/>
              <a:buFont typeface="Calibri"/>
              <a:buNone/>
            </a:pPr>
            <a:br>
              <a:rPr lang="en-US" sz="13100" dirty="0">
                <a:solidFill>
                  <a:srgbClr val="00B050"/>
                </a:solidFill>
              </a:rPr>
            </a:br>
            <a:br>
              <a:rPr lang="en-US" sz="13100" dirty="0">
                <a:solidFill>
                  <a:srgbClr val="00B050"/>
                </a:solidFill>
              </a:rPr>
            </a:br>
            <a:r>
              <a:rPr lang="en-US" sz="13100" dirty="0">
                <a:solidFill>
                  <a:srgbClr val="00B050"/>
                </a:solidFill>
              </a:rPr>
              <a:t>$9,376,245.00</a:t>
            </a:r>
            <a:endParaRPr sz="13100" dirty="0">
              <a:solidFill>
                <a:srgbClr val="00B050"/>
              </a:solidFill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356375" y="9575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6096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/>
              <a:t>Disaster Distribution Center</a:t>
            </a:r>
            <a:endParaRPr sz="5400" b="1" dirty="0"/>
          </a:p>
          <a:p>
            <a:pPr marL="9144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3274625" y="4006200"/>
            <a:ext cx="55242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28 counties served</a:t>
            </a:r>
            <a:endParaRPr sz="4000" b="1" dirty="0"/>
          </a:p>
          <a:p>
            <a:pPr lvl="0" algn="ctr"/>
            <a:r>
              <a:rPr lang="en-US" sz="4000" b="1" dirty="0"/>
              <a:t>573,855</a:t>
            </a:r>
            <a:r>
              <a:rPr lang="en-US" sz="4000" dirty="0"/>
              <a:t> </a:t>
            </a:r>
            <a:r>
              <a:rPr lang="en-US" sz="4000" b="1" dirty="0"/>
              <a:t>families </a:t>
            </a:r>
            <a:endParaRPr sz="40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207 organizations</a:t>
            </a:r>
            <a:endParaRPr sz="4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2551022" y="1681163"/>
            <a:ext cx="1735319" cy="82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6200" y="609600"/>
            <a:ext cx="3114849" cy="233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609600"/>
            <a:ext cx="3114862" cy="27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3505200"/>
            <a:ext cx="2308476" cy="307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7;p21"/>
          <p:cNvPicPr preferRelativeResize="0"/>
          <p:nvPr/>
        </p:nvPicPr>
        <p:blipFill rotWithShape="1">
          <a:blip r:embed="rId7">
            <a:alphaModFix/>
          </a:blip>
          <a:srcRect t="21875" b="21875"/>
          <a:stretch/>
        </p:blipFill>
        <p:spPr>
          <a:xfrm>
            <a:off x="3190048" y="3724924"/>
            <a:ext cx="3811001" cy="28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8600" y="609600"/>
            <a:ext cx="2972800" cy="2412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7111130" y="3633071"/>
            <a:ext cx="3200400" cy="2335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457200" y="533400"/>
            <a:ext cx="4267750" cy="20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>
                <a:solidFill>
                  <a:schemeClr val="dk1"/>
                </a:solidFill>
              </a:rPr>
              <a:t>FOOD DISTRIBUTION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BOXES OF FOOD</a:t>
            </a:r>
          </a:p>
        </p:txBody>
      </p:sp>
      <p:pic>
        <p:nvPicPr>
          <p:cNvPr id="215" name="Google Shape;215;p29"/>
          <p:cNvPicPr preferRelativeResize="0">
            <a:picLocks noGrp="1"/>
          </p:cNvPicPr>
          <p:nvPr>
            <p:ph type="body" sz="quarter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618324" y="457200"/>
            <a:ext cx="3025200" cy="14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3082919"/>
            <a:ext cx="2641325" cy="32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9000" y="4230380"/>
            <a:ext cx="4404524" cy="209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05200" y="4191000"/>
            <a:ext cx="2988950" cy="20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202122"/>
            <a:ext cx="2725253" cy="9888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170274" y="407300"/>
            <a:ext cx="3866925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000" b="1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 dirty="0">
                <a:solidFill>
                  <a:srgbClr val="0C0C0C"/>
                </a:solidFill>
              </a:rPr>
              <a:t>Community</a:t>
            </a:r>
            <a:endParaRPr sz="4900" b="1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 dirty="0">
                <a:solidFill>
                  <a:srgbClr val="0C0C0C"/>
                </a:solidFill>
              </a:rPr>
              <a:t>Distribution</a:t>
            </a:r>
            <a:br>
              <a:rPr lang="en-US" sz="4900" b="1" dirty="0">
                <a:solidFill>
                  <a:srgbClr val="0C0C0C"/>
                </a:solidFill>
              </a:rPr>
            </a:br>
            <a:r>
              <a:rPr lang="en-US" sz="4900" b="1" dirty="0">
                <a:solidFill>
                  <a:srgbClr val="0C0C0C"/>
                </a:solidFill>
              </a:rPr>
              <a:t>Days</a:t>
            </a:r>
            <a:endParaRPr sz="4900" dirty="0">
              <a:solidFill>
                <a:srgbClr val="0C0C0C"/>
              </a:solidFill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35" name="Google Shape;235;p31"/>
          <p:cNvPicPr preferRelativeResize="0"/>
          <p:nvPr/>
        </p:nvPicPr>
        <p:blipFill rotWithShape="1">
          <a:blip r:embed="rId3">
            <a:alphaModFix/>
          </a:blip>
          <a:srcRect l="13986" r="13993"/>
          <a:stretch/>
        </p:blipFill>
        <p:spPr>
          <a:xfrm>
            <a:off x="170279" y="4825418"/>
            <a:ext cx="1925386" cy="134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838200"/>
            <a:ext cx="2895600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76600"/>
            <a:ext cx="3454400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031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b="10389"/>
          <a:stretch/>
        </p:blipFill>
        <p:spPr>
          <a:xfrm flipH="1">
            <a:off x="2713973" y="2057400"/>
            <a:ext cx="5502058" cy="3747040"/>
          </a:xfrm>
          <a:prstGeom prst="rect">
            <a:avLst/>
          </a:prstGeom>
        </p:spPr>
      </p:pic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170275" y="407300"/>
            <a:ext cx="36588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000" b="1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endParaRPr sz="4900" b="1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900" b="1" dirty="0">
                <a:solidFill>
                  <a:srgbClr val="0C0C0C"/>
                </a:solidFill>
              </a:rPr>
              <a:t>Partnership </a:t>
            </a:r>
            <a:br>
              <a:rPr lang="en-US" sz="4900" b="1" dirty="0">
                <a:solidFill>
                  <a:srgbClr val="0C0C0C"/>
                </a:solidFill>
              </a:rPr>
            </a:br>
            <a:r>
              <a:rPr lang="en-US" sz="4900" b="1" dirty="0">
                <a:solidFill>
                  <a:srgbClr val="0C0C0C"/>
                </a:solidFill>
              </a:rPr>
              <a:t>Voucher </a:t>
            </a:r>
            <a:br>
              <a:rPr lang="en-US" sz="4900" b="1" dirty="0">
                <a:solidFill>
                  <a:srgbClr val="0C0C0C"/>
                </a:solidFill>
              </a:rPr>
            </a:br>
            <a:r>
              <a:rPr lang="en-US" sz="4900" b="1" dirty="0">
                <a:solidFill>
                  <a:srgbClr val="0C0C0C"/>
                </a:solidFill>
              </a:rPr>
              <a:t>Program</a:t>
            </a:r>
            <a:endParaRPr sz="4900" dirty="0">
              <a:solidFill>
                <a:srgbClr val="0C0C0C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00B0F0"/>
                </a:solidFill>
              </a:rPr>
              <a:t>                        </a:t>
            </a:r>
            <a:endParaRPr sz="4000" dirty="0">
              <a:solidFill>
                <a:srgbClr val="00B0F0"/>
              </a:solidFill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6" name="Google Shape;11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6031" y="3315098"/>
            <a:ext cx="3260105" cy="1231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827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151</Words>
  <Application>Microsoft Macintosh PowerPoint</Application>
  <PresentationFormat>Widescreen</PresentationFormat>
  <Paragraphs>59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Tanikka Watford Williams </vt:lpstr>
      <vt:lpstr>PowerPoint Presentation</vt:lpstr>
      <vt:lpstr>  Resource Connection  Center                         </vt:lpstr>
      <vt:lpstr>PowerPoint Presentation</vt:lpstr>
      <vt:lpstr>  $9,376,245.00</vt:lpstr>
      <vt:lpstr>PowerPoint Presentation</vt:lpstr>
      <vt:lpstr>PowerPoint Presentation</vt:lpstr>
      <vt:lpstr> Community Distribution Days</vt:lpstr>
      <vt:lpstr>  Partnership  Voucher  Program                         </vt:lpstr>
      <vt:lpstr> Distributing Health                         </vt:lpstr>
      <vt:lpstr>  Retail Partnership Distribution                          </vt:lpstr>
      <vt:lpstr>PowerPoint Presentation</vt:lpstr>
      <vt:lpstr>  Catholic Community Services  Farmworker Center </vt:lpstr>
      <vt:lpstr>PowerPoint Presentation</vt:lpstr>
      <vt:lpstr>PowerPoint Presentation</vt:lpstr>
      <vt:lpstr>PowerPoint Presentation</vt:lpstr>
      <vt:lpstr>Chelan-Douglas Health District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Tanikka Watford Williams </dc:title>
  <dc:creator>Diana Bianco</dc:creator>
  <cp:lastModifiedBy>Diana Bianco</cp:lastModifiedBy>
  <cp:revision>2</cp:revision>
  <dcterms:created xsi:type="dcterms:W3CDTF">2020-10-24T21:29:38Z</dcterms:created>
  <dcterms:modified xsi:type="dcterms:W3CDTF">2020-10-26T18:29:44Z</dcterms:modified>
</cp:coreProperties>
</file>