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941" autoAdjust="0"/>
    <p:restoredTop sz="94660"/>
  </p:normalViewPr>
  <p:slideViewPr>
    <p:cSldViewPr snapToGrid="0">
      <p:cViewPr varScale="1">
        <p:scale>
          <a:sx n="99" d="100"/>
          <a:sy n="99" d="100"/>
        </p:scale>
        <p:origin x="176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0" y="1139580"/>
            <a:ext cx="12192000" cy="2664400"/>
            <a:chOff x="-960" y="622"/>
            <a:chExt cx="9600" cy="2129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-960" y="622"/>
              <a:ext cx="9600" cy="2129"/>
            </a:xfrm>
            <a:prstGeom prst="rect">
              <a:avLst/>
            </a:prstGeom>
            <a:noFill/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4026" y="1876"/>
              <a:ext cx="4009" cy="444"/>
            </a:xfrm>
            <a:custGeom>
              <a:avLst/>
              <a:gdLst>
                <a:gd name="T0" fmla="*/ 370 w 4009"/>
                <a:gd name="T1" fmla="*/ 0 h 444"/>
                <a:gd name="T2" fmla="*/ 562 w 4009"/>
                <a:gd name="T3" fmla="*/ 0 h 444"/>
                <a:gd name="T4" fmla="*/ 754 w 4009"/>
                <a:gd name="T5" fmla="*/ 10 h 444"/>
                <a:gd name="T6" fmla="*/ 949 w 4009"/>
                <a:gd name="T7" fmla="*/ 25 h 444"/>
                <a:gd name="T8" fmla="*/ 1138 w 4009"/>
                <a:gd name="T9" fmla="*/ 45 h 444"/>
                <a:gd name="T10" fmla="*/ 1327 w 4009"/>
                <a:gd name="T11" fmla="*/ 70 h 444"/>
                <a:gd name="T12" fmla="*/ 1510 w 4009"/>
                <a:gd name="T13" fmla="*/ 98 h 444"/>
                <a:gd name="T14" fmla="*/ 1687 w 4009"/>
                <a:gd name="T15" fmla="*/ 128 h 444"/>
                <a:gd name="T16" fmla="*/ 1853 w 4009"/>
                <a:gd name="T17" fmla="*/ 161 h 444"/>
                <a:gd name="T18" fmla="*/ 2013 w 4009"/>
                <a:gd name="T19" fmla="*/ 194 h 444"/>
                <a:gd name="T20" fmla="*/ 2173 w 4009"/>
                <a:gd name="T21" fmla="*/ 227 h 444"/>
                <a:gd name="T22" fmla="*/ 2333 w 4009"/>
                <a:gd name="T23" fmla="*/ 260 h 444"/>
                <a:gd name="T24" fmla="*/ 2502 w 4009"/>
                <a:gd name="T25" fmla="*/ 290 h 444"/>
                <a:gd name="T26" fmla="*/ 2679 w 4009"/>
                <a:gd name="T27" fmla="*/ 320 h 444"/>
                <a:gd name="T28" fmla="*/ 2813 w 4009"/>
                <a:gd name="T29" fmla="*/ 338 h 444"/>
                <a:gd name="T30" fmla="*/ 2953 w 4009"/>
                <a:gd name="T31" fmla="*/ 358 h 444"/>
                <a:gd name="T32" fmla="*/ 3095 w 4009"/>
                <a:gd name="T33" fmla="*/ 373 h 444"/>
                <a:gd name="T34" fmla="*/ 3241 w 4009"/>
                <a:gd name="T35" fmla="*/ 388 h 444"/>
                <a:gd name="T36" fmla="*/ 3383 w 4009"/>
                <a:gd name="T37" fmla="*/ 398 h 444"/>
                <a:gd name="T38" fmla="*/ 3523 w 4009"/>
                <a:gd name="T39" fmla="*/ 406 h 444"/>
                <a:gd name="T40" fmla="*/ 3657 w 4009"/>
                <a:gd name="T41" fmla="*/ 408 h 444"/>
                <a:gd name="T42" fmla="*/ 3785 w 4009"/>
                <a:gd name="T43" fmla="*/ 406 h 444"/>
                <a:gd name="T44" fmla="*/ 3901 w 4009"/>
                <a:gd name="T45" fmla="*/ 398 h 444"/>
                <a:gd name="T46" fmla="*/ 4009 w 4009"/>
                <a:gd name="T47" fmla="*/ 386 h 444"/>
                <a:gd name="T48" fmla="*/ 3895 w 4009"/>
                <a:gd name="T49" fmla="*/ 408 h 444"/>
                <a:gd name="T50" fmla="*/ 3770 w 4009"/>
                <a:gd name="T51" fmla="*/ 426 h 444"/>
                <a:gd name="T52" fmla="*/ 3639 w 4009"/>
                <a:gd name="T53" fmla="*/ 439 h 444"/>
                <a:gd name="T54" fmla="*/ 3503 w 4009"/>
                <a:gd name="T55" fmla="*/ 444 h 444"/>
                <a:gd name="T56" fmla="*/ 3363 w 4009"/>
                <a:gd name="T57" fmla="*/ 444 h 444"/>
                <a:gd name="T58" fmla="*/ 3218 w 4009"/>
                <a:gd name="T59" fmla="*/ 441 h 444"/>
                <a:gd name="T60" fmla="*/ 3075 w 4009"/>
                <a:gd name="T61" fmla="*/ 431 h 444"/>
                <a:gd name="T62" fmla="*/ 2933 w 4009"/>
                <a:gd name="T63" fmla="*/ 421 h 444"/>
                <a:gd name="T64" fmla="*/ 2790 w 4009"/>
                <a:gd name="T65" fmla="*/ 406 h 444"/>
                <a:gd name="T66" fmla="*/ 2653 w 4009"/>
                <a:gd name="T67" fmla="*/ 391 h 444"/>
                <a:gd name="T68" fmla="*/ 2461 w 4009"/>
                <a:gd name="T69" fmla="*/ 363 h 444"/>
                <a:gd name="T70" fmla="*/ 2284 w 4009"/>
                <a:gd name="T71" fmla="*/ 333 h 444"/>
                <a:gd name="T72" fmla="*/ 2115 w 4009"/>
                <a:gd name="T73" fmla="*/ 300 h 444"/>
                <a:gd name="T74" fmla="*/ 1955 w 4009"/>
                <a:gd name="T75" fmla="*/ 267 h 444"/>
                <a:gd name="T76" fmla="*/ 1798 w 4009"/>
                <a:gd name="T77" fmla="*/ 234 h 444"/>
                <a:gd name="T78" fmla="*/ 1641 w 4009"/>
                <a:gd name="T79" fmla="*/ 201 h 444"/>
                <a:gd name="T80" fmla="*/ 1478 w 4009"/>
                <a:gd name="T81" fmla="*/ 166 h 444"/>
                <a:gd name="T82" fmla="*/ 1277 w 4009"/>
                <a:gd name="T83" fmla="*/ 128 h 444"/>
                <a:gd name="T84" fmla="*/ 1068 w 4009"/>
                <a:gd name="T85" fmla="*/ 93 h 444"/>
                <a:gd name="T86" fmla="*/ 855 w 4009"/>
                <a:gd name="T87" fmla="*/ 63 h 444"/>
                <a:gd name="T88" fmla="*/ 640 w 4009"/>
                <a:gd name="T89" fmla="*/ 40 h 444"/>
                <a:gd name="T90" fmla="*/ 425 w 4009"/>
                <a:gd name="T91" fmla="*/ 25 h 444"/>
                <a:gd name="T92" fmla="*/ 210 w 4009"/>
                <a:gd name="T93" fmla="*/ 17 h 444"/>
                <a:gd name="T94" fmla="*/ 0 w 4009"/>
                <a:gd name="T95" fmla="*/ 22 h 444"/>
                <a:gd name="T96" fmla="*/ 183 w 4009"/>
                <a:gd name="T97" fmla="*/ 7 h 444"/>
                <a:gd name="T98" fmla="*/ 370 w 4009"/>
                <a:gd name="T99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09" h="444">
                  <a:moveTo>
                    <a:pt x="370" y="0"/>
                  </a:moveTo>
                  <a:lnTo>
                    <a:pt x="562" y="0"/>
                  </a:lnTo>
                  <a:lnTo>
                    <a:pt x="754" y="10"/>
                  </a:lnTo>
                  <a:lnTo>
                    <a:pt x="949" y="25"/>
                  </a:lnTo>
                  <a:lnTo>
                    <a:pt x="1138" y="45"/>
                  </a:lnTo>
                  <a:lnTo>
                    <a:pt x="1327" y="70"/>
                  </a:lnTo>
                  <a:lnTo>
                    <a:pt x="1510" y="98"/>
                  </a:lnTo>
                  <a:lnTo>
                    <a:pt x="1687" y="128"/>
                  </a:lnTo>
                  <a:lnTo>
                    <a:pt x="1853" y="161"/>
                  </a:lnTo>
                  <a:lnTo>
                    <a:pt x="2013" y="194"/>
                  </a:lnTo>
                  <a:lnTo>
                    <a:pt x="2173" y="227"/>
                  </a:lnTo>
                  <a:lnTo>
                    <a:pt x="2333" y="260"/>
                  </a:lnTo>
                  <a:lnTo>
                    <a:pt x="2502" y="290"/>
                  </a:lnTo>
                  <a:lnTo>
                    <a:pt x="2679" y="320"/>
                  </a:lnTo>
                  <a:lnTo>
                    <a:pt x="2813" y="338"/>
                  </a:lnTo>
                  <a:lnTo>
                    <a:pt x="2953" y="358"/>
                  </a:lnTo>
                  <a:lnTo>
                    <a:pt x="3095" y="373"/>
                  </a:lnTo>
                  <a:lnTo>
                    <a:pt x="3241" y="388"/>
                  </a:lnTo>
                  <a:lnTo>
                    <a:pt x="3383" y="398"/>
                  </a:lnTo>
                  <a:lnTo>
                    <a:pt x="3523" y="406"/>
                  </a:lnTo>
                  <a:lnTo>
                    <a:pt x="3657" y="408"/>
                  </a:lnTo>
                  <a:lnTo>
                    <a:pt x="3785" y="406"/>
                  </a:lnTo>
                  <a:lnTo>
                    <a:pt x="3901" y="398"/>
                  </a:lnTo>
                  <a:lnTo>
                    <a:pt x="4009" y="386"/>
                  </a:lnTo>
                  <a:lnTo>
                    <a:pt x="3895" y="408"/>
                  </a:lnTo>
                  <a:lnTo>
                    <a:pt x="3770" y="426"/>
                  </a:lnTo>
                  <a:lnTo>
                    <a:pt x="3639" y="439"/>
                  </a:lnTo>
                  <a:lnTo>
                    <a:pt x="3503" y="444"/>
                  </a:lnTo>
                  <a:lnTo>
                    <a:pt x="3363" y="444"/>
                  </a:lnTo>
                  <a:lnTo>
                    <a:pt x="3218" y="441"/>
                  </a:lnTo>
                  <a:lnTo>
                    <a:pt x="3075" y="431"/>
                  </a:lnTo>
                  <a:lnTo>
                    <a:pt x="2933" y="421"/>
                  </a:lnTo>
                  <a:lnTo>
                    <a:pt x="2790" y="406"/>
                  </a:lnTo>
                  <a:lnTo>
                    <a:pt x="2653" y="391"/>
                  </a:lnTo>
                  <a:lnTo>
                    <a:pt x="2461" y="363"/>
                  </a:lnTo>
                  <a:lnTo>
                    <a:pt x="2284" y="333"/>
                  </a:lnTo>
                  <a:lnTo>
                    <a:pt x="2115" y="300"/>
                  </a:lnTo>
                  <a:lnTo>
                    <a:pt x="1955" y="267"/>
                  </a:lnTo>
                  <a:lnTo>
                    <a:pt x="1798" y="234"/>
                  </a:lnTo>
                  <a:lnTo>
                    <a:pt x="1641" y="201"/>
                  </a:lnTo>
                  <a:lnTo>
                    <a:pt x="1478" y="166"/>
                  </a:lnTo>
                  <a:lnTo>
                    <a:pt x="1277" y="128"/>
                  </a:lnTo>
                  <a:lnTo>
                    <a:pt x="1068" y="93"/>
                  </a:lnTo>
                  <a:lnTo>
                    <a:pt x="855" y="63"/>
                  </a:lnTo>
                  <a:lnTo>
                    <a:pt x="640" y="40"/>
                  </a:lnTo>
                  <a:lnTo>
                    <a:pt x="425" y="25"/>
                  </a:lnTo>
                  <a:lnTo>
                    <a:pt x="210" y="17"/>
                  </a:lnTo>
                  <a:lnTo>
                    <a:pt x="0" y="22"/>
                  </a:lnTo>
                  <a:lnTo>
                    <a:pt x="183" y="7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00FF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1425" y="1893"/>
              <a:ext cx="7183" cy="697"/>
            </a:xfrm>
            <a:custGeom>
              <a:avLst/>
              <a:gdLst>
                <a:gd name="T0" fmla="*/ 1551 w 7183"/>
                <a:gd name="T1" fmla="*/ 3 h 697"/>
                <a:gd name="T2" fmla="*/ 1944 w 7183"/>
                <a:gd name="T3" fmla="*/ 23 h 697"/>
                <a:gd name="T4" fmla="*/ 2345 w 7183"/>
                <a:gd name="T5" fmla="*/ 56 h 697"/>
                <a:gd name="T6" fmla="*/ 2750 w 7183"/>
                <a:gd name="T7" fmla="*/ 104 h 697"/>
                <a:gd name="T8" fmla="*/ 3148 w 7183"/>
                <a:gd name="T9" fmla="*/ 159 h 697"/>
                <a:gd name="T10" fmla="*/ 3532 w 7183"/>
                <a:gd name="T11" fmla="*/ 227 h 697"/>
                <a:gd name="T12" fmla="*/ 3896 w 7183"/>
                <a:gd name="T13" fmla="*/ 298 h 697"/>
                <a:gd name="T14" fmla="*/ 4303 w 7183"/>
                <a:gd name="T15" fmla="*/ 384 h 697"/>
                <a:gd name="T16" fmla="*/ 4745 w 7183"/>
                <a:gd name="T17" fmla="*/ 470 h 697"/>
                <a:gd name="T18" fmla="*/ 5214 w 7183"/>
                <a:gd name="T19" fmla="*/ 548 h 697"/>
                <a:gd name="T20" fmla="*/ 5699 w 7183"/>
                <a:gd name="T21" fmla="*/ 608 h 697"/>
                <a:gd name="T22" fmla="*/ 6194 w 7183"/>
                <a:gd name="T23" fmla="*/ 639 h 697"/>
                <a:gd name="T24" fmla="*/ 6691 w 7183"/>
                <a:gd name="T25" fmla="*/ 628 h 697"/>
                <a:gd name="T26" fmla="*/ 7183 w 7183"/>
                <a:gd name="T27" fmla="*/ 570 h 697"/>
                <a:gd name="T28" fmla="*/ 6892 w 7183"/>
                <a:gd name="T29" fmla="*/ 623 h 697"/>
                <a:gd name="T30" fmla="*/ 6319 w 7183"/>
                <a:gd name="T31" fmla="*/ 684 h 697"/>
                <a:gd name="T32" fmla="*/ 5760 w 7183"/>
                <a:gd name="T33" fmla="*/ 697 h 697"/>
                <a:gd name="T34" fmla="*/ 5225 w 7183"/>
                <a:gd name="T35" fmla="*/ 669 h 697"/>
                <a:gd name="T36" fmla="*/ 4716 w 7183"/>
                <a:gd name="T37" fmla="*/ 611 h 697"/>
                <a:gd name="T38" fmla="*/ 4236 w 7183"/>
                <a:gd name="T39" fmla="*/ 538 h 697"/>
                <a:gd name="T40" fmla="*/ 3797 w 7183"/>
                <a:gd name="T41" fmla="*/ 454 h 697"/>
                <a:gd name="T42" fmla="*/ 3401 w 7183"/>
                <a:gd name="T43" fmla="*/ 376 h 697"/>
                <a:gd name="T44" fmla="*/ 3011 w 7183"/>
                <a:gd name="T45" fmla="*/ 306 h 697"/>
                <a:gd name="T46" fmla="*/ 2584 w 7183"/>
                <a:gd name="T47" fmla="*/ 240 h 697"/>
                <a:gd name="T48" fmla="*/ 2147 w 7183"/>
                <a:gd name="T49" fmla="*/ 184 h 697"/>
                <a:gd name="T50" fmla="*/ 1711 w 7183"/>
                <a:gd name="T51" fmla="*/ 144 h 697"/>
                <a:gd name="T52" fmla="*/ 1283 w 7183"/>
                <a:gd name="T53" fmla="*/ 121 h 697"/>
                <a:gd name="T54" fmla="*/ 873 w 7183"/>
                <a:gd name="T55" fmla="*/ 119 h 697"/>
                <a:gd name="T56" fmla="*/ 495 w 7183"/>
                <a:gd name="T57" fmla="*/ 142 h 697"/>
                <a:gd name="T58" fmla="*/ 155 w 7183"/>
                <a:gd name="T59" fmla="*/ 187 h 697"/>
                <a:gd name="T60" fmla="*/ 111 w 7183"/>
                <a:gd name="T61" fmla="*/ 172 h 697"/>
                <a:gd name="T62" fmla="*/ 367 w 7183"/>
                <a:gd name="T63" fmla="*/ 94 h 697"/>
                <a:gd name="T64" fmla="*/ 664 w 7183"/>
                <a:gd name="T65" fmla="*/ 41 h 697"/>
                <a:gd name="T66" fmla="*/ 998 w 7183"/>
                <a:gd name="T67" fmla="*/ 10 h 697"/>
                <a:gd name="T68" fmla="*/ 1362 w 7183"/>
                <a:gd name="T69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183" h="697">
                  <a:moveTo>
                    <a:pt x="1362" y="0"/>
                  </a:moveTo>
                  <a:lnTo>
                    <a:pt x="1551" y="3"/>
                  </a:lnTo>
                  <a:lnTo>
                    <a:pt x="1746" y="10"/>
                  </a:lnTo>
                  <a:lnTo>
                    <a:pt x="1944" y="23"/>
                  </a:lnTo>
                  <a:lnTo>
                    <a:pt x="2144" y="38"/>
                  </a:lnTo>
                  <a:lnTo>
                    <a:pt x="2345" y="56"/>
                  </a:lnTo>
                  <a:lnTo>
                    <a:pt x="2546" y="79"/>
                  </a:lnTo>
                  <a:lnTo>
                    <a:pt x="2750" y="104"/>
                  </a:lnTo>
                  <a:lnTo>
                    <a:pt x="2950" y="129"/>
                  </a:lnTo>
                  <a:lnTo>
                    <a:pt x="3148" y="159"/>
                  </a:lnTo>
                  <a:lnTo>
                    <a:pt x="3343" y="192"/>
                  </a:lnTo>
                  <a:lnTo>
                    <a:pt x="3532" y="227"/>
                  </a:lnTo>
                  <a:lnTo>
                    <a:pt x="3710" y="260"/>
                  </a:lnTo>
                  <a:lnTo>
                    <a:pt x="3896" y="298"/>
                  </a:lnTo>
                  <a:lnTo>
                    <a:pt x="4096" y="341"/>
                  </a:lnTo>
                  <a:lnTo>
                    <a:pt x="4303" y="384"/>
                  </a:lnTo>
                  <a:lnTo>
                    <a:pt x="4521" y="427"/>
                  </a:lnTo>
                  <a:lnTo>
                    <a:pt x="4745" y="470"/>
                  </a:lnTo>
                  <a:lnTo>
                    <a:pt x="4978" y="510"/>
                  </a:lnTo>
                  <a:lnTo>
                    <a:pt x="5214" y="548"/>
                  </a:lnTo>
                  <a:lnTo>
                    <a:pt x="5455" y="581"/>
                  </a:lnTo>
                  <a:lnTo>
                    <a:pt x="5699" y="608"/>
                  </a:lnTo>
                  <a:lnTo>
                    <a:pt x="5947" y="626"/>
                  </a:lnTo>
                  <a:lnTo>
                    <a:pt x="6194" y="639"/>
                  </a:lnTo>
                  <a:lnTo>
                    <a:pt x="6444" y="639"/>
                  </a:lnTo>
                  <a:lnTo>
                    <a:pt x="6691" y="628"/>
                  </a:lnTo>
                  <a:lnTo>
                    <a:pt x="6939" y="606"/>
                  </a:lnTo>
                  <a:lnTo>
                    <a:pt x="7183" y="570"/>
                  </a:lnTo>
                  <a:lnTo>
                    <a:pt x="7183" y="570"/>
                  </a:lnTo>
                  <a:lnTo>
                    <a:pt x="6892" y="623"/>
                  </a:lnTo>
                  <a:lnTo>
                    <a:pt x="6604" y="661"/>
                  </a:lnTo>
                  <a:lnTo>
                    <a:pt x="6319" y="684"/>
                  </a:lnTo>
                  <a:lnTo>
                    <a:pt x="6037" y="697"/>
                  </a:lnTo>
                  <a:lnTo>
                    <a:pt x="5760" y="697"/>
                  </a:lnTo>
                  <a:lnTo>
                    <a:pt x="5490" y="686"/>
                  </a:lnTo>
                  <a:lnTo>
                    <a:pt x="5225" y="669"/>
                  </a:lnTo>
                  <a:lnTo>
                    <a:pt x="4966" y="644"/>
                  </a:lnTo>
                  <a:lnTo>
                    <a:pt x="4716" y="611"/>
                  </a:lnTo>
                  <a:lnTo>
                    <a:pt x="4472" y="575"/>
                  </a:lnTo>
                  <a:lnTo>
                    <a:pt x="4236" y="538"/>
                  </a:lnTo>
                  <a:lnTo>
                    <a:pt x="4012" y="497"/>
                  </a:lnTo>
                  <a:lnTo>
                    <a:pt x="3797" y="454"/>
                  </a:lnTo>
                  <a:lnTo>
                    <a:pt x="3593" y="414"/>
                  </a:lnTo>
                  <a:lnTo>
                    <a:pt x="3401" y="376"/>
                  </a:lnTo>
                  <a:lnTo>
                    <a:pt x="3221" y="343"/>
                  </a:lnTo>
                  <a:lnTo>
                    <a:pt x="3011" y="306"/>
                  </a:lnTo>
                  <a:lnTo>
                    <a:pt x="2802" y="270"/>
                  </a:lnTo>
                  <a:lnTo>
                    <a:pt x="2584" y="240"/>
                  </a:lnTo>
                  <a:lnTo>
                    <a:pt x="2366" y="210"/>
                  </a:lnTo>
                  <a:lnTo>
                    <a:pt x="2147" y="184"/>
                  </a:lnTo>
                  <a:lnTo>
                    <a:pt x="1929" y="162"/>
                  </a:lnTo>
                  <a:lnTo>
                    <a:pt x="1711" y="144"/>
                  </a:lnTo>
                  <a:lnTo>
                    <a:pt x="1496" y="129"/>
                  </a:lnTo>
                  <a:lnTo>
                    <a:pt x="1283" y="121"/>
                  </a:lnTo>
                  <a:lnTo>
                    <a:pt x="1077" y="116"/>
                  </a:lnTo>
                  <a:lnTo>
                    <a:pt x="873" y="119"/>
                  </a:lnTo>
                  <a:lnTo>
                    <a:pt x="681" y="126"/>
                  </a:lnTo>
                  <a:lnTo>
                    <a:pt x="495" y="142"/>
                  </a:lnTo>
                  <a:lnTo>
                    <a:pt x="320" y="162"/>
                  </a:lnTo>
                  <a:lnTo>
                    <a:pt x="155" y="187"/>
                  </a:lnTo>
                  <a:lnTo>
                    <a:pt x="0" y="222"/>
                  </a:lnTo>
                  <a:lnTo>
                    <a:pt x="111" y="172"/>
                  </a:lnTo>
                  <a:lnTo>
                    <a:pt x="233" y="129"/>
                  </a:lnTo>
                  <a:lnTo>
                    <a:pt x="367" y="94"/>
                  </a:lnTo>
                  <a:lnTo>
                    <a:pt x="510" y="63"/>
                  </a:lnTo>
                  <a:lnTo>
                    <a:pt x="664" y="41"/>
                  </a:lnTo>
                  <a:lnTo>
                    <a:pt x="827" y="23"/>
                  </a:lnTo>
                  <a:lnTo>
                    <a:pt x="998" y="10"/>
                  </a:lnTo>
                  <a:lnTo>
                    <a:pt x="1179" y="3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-960" y="2037"/>
              <a:ext cx="7180" cy="696"/>
            </a:xfrm>
            <a:custGeom>
              <a:avLst/>
              <a:gdLst>
                <a:gd name="T0" fmla="*/ 1693 w 7180"/>
                <a:gd name="T1" fmla="*/ 10 h 696"/>
                <a:gd name="T2" fmla="*/ 2217 w 7180"/>
                <a:gd name="T3" fmla="*/ 53 h 696"/>
                <a:gd name="T4" fmla="*/ 2711 w 7180"/>
                <a:gd name="T5" fmla="*/ 121 h 696"/>
                <a:gd name="T6" fmla="*/ 3171 w 7180"/>
                <a:gd name="T7" fmla="*/ 199 h 696"/>
                <a:gd name="T8" fmla="*/ 3590 w 7180"/>
                <a:gd name="T9" fmla="*/ 280 h 696"/>
                <a:gd name="T10" fmla="*/ 3962 w 7180"/>
                <a:gd name="T11" fmla="*/ 353 h 696"/>
                <a:gd name="T12" fmla="*/ 4381 w 7180"/>
                <a:gd name="T13" fmla="*/ 426 h 696"/>
                <a:gd name="T14" fmla="*/ 4815 w 7180"/>
                <a:gd name="T15" fmla="*/ 487 h 696"/>
                <a:gd name="T16" fmla="*/ 5254 w 7180"/>
                <a:gd name="T17" fmla="*/ 535 h 696"/>
                <a:gd name="T18" fmla="*/ 5687 w 7180"/>
                <a:gd name="T19" fmla="*/ 568 h 696"/>
                <a:gd name="T20" fmla="*/ 6106 w 7180"/>
                <a:gd name="T21" fmla="*/ 580 h 696"/>
                <a:gd name="T22" fmla="*/ 6502 w 7180"/>
                <a:gd name="T23" fmla="*/ 570 h 696"/>
                <a:gd name="T24" fmla="*/ 6863 w 7180"/>
                <a:gd name="T25" fmla="*/ 535 h 696"/>
                <a:gd name="T26" fmla="*/ 7180 w 7180"/>
                <a:gd name="T27" fmla="*/ 474 h 696"/>
                <a:gd name="T28" fmla="*/ 6950 w 7180"/>
                <a:gd name="T29" fmla="*/ 565 h 696"/>
                <a:gd name="T30" fmla="*/ 6671 w 7180"/>
                <a:gd name="T31" fmla="*/ 633 h 696"/>
                <a:gd name="T32" fmla="*/ 6353 w 7180"/>
                <a:gd name="T33" fmla="*/ 674 h 696"/>
                <a:gd name="T34" fmla="*/ 6004 w 7180"/>
                <a:gd name="T35" fmla="*/ 694 h 696"/>
                <a:gd name="T36" fmla="*/ 5629 w 7180"/>
                <a:gd name="T37" fmla="*/ 691 h 696"/>
                <a:gd name="T38" fmla="*/ 5239 w 7180"/>
                <a:gd name="T39" fmla="*/ 674 h 696"/>
                <a:gd name="T40" fmla="*/ 4838 w 7180"/>
                <a:gd name="T41" fmla="*/ 641 h 696"/>
                <a:gd name="T42" fmla="*/ 4433 w 7180"/>
                <a:gd name="T43" fmla="*/ 593 h 696"/>
                <a:gd name="T44" fmla="*/ 4035 w 7180"/>
                <a:gd name="T45" fmla="*/ 535 h 696"/>
                <a:gd name="T46" fmla="*/ 3648 w 7180"/>
                <a:gd name="T47" fmla="*/ 469 h 696"/>
                <a:gd name="T48" fmla="*/ 3284 w 7180"/>
                <a:gd name="T49" fmla="*/ 396 h 696"/>
                <a:gd name="T50" fmla="*/ 2877 w 7180"/>
                <a:gd name="T51" fmla="*/ 313 h 696"/>
                <a:gd name="T52" fmla="*/ 2438 w 7180"/>
                <a:gd name="T53" fmla="*/ 227 h 696"/>
                <a:gd name="T54" fmla="*/ 1969 w 7180"/>
                <a:gd name="T55" fmla="*/ 149 h 696"/>
                <a:gd name="T56" fmla="*/ 1484 w 7180"/>
                <a:gd name="T57" fmla="*/ 88 h 696"/>
                <a:gd name="T58" fmla="*/ 986 w 7180"/>
                <a:gd name="T59" fmla="*/ 58 h 696"/>
                <a:gd name="T60" fmla="*/ 489 w 7180"/>
                <a:gd name="T61" fmla="*/ 68 h 696"/>
                <a:gd name="T62" fmla="*/ 0 w 7180"/>
                <a:gd name="T63" fmla="*/ 126 h 696"/>
                <a:gd name="T64" fmla="*/ 579 w 7180"/>
                <a:gd name="T65" fmla="*/ 35 h 696"/>
                <a:gd name="T66" fmla="*/ 1143 w 7180"/>
                <a:gd name="T67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80" h="696">
                  <a:moveTo>
                    <a:pt x="1420" y="0"/>
                  </a:moveTo>
                  <a:lnTo>
                    <a:pt x="1693" y="10"/>
                  </a:lnTo>
                  <a:lnTo>
                    <a:pt x="1958" y="28"/>
                  </a:lnTo>
                  <a:lnTo>
                    <a:pt x="2217" y="53"/>
                  </a:lnTo>
                  <a:lnTo>
                    <a:pt x="2467" y="83"/>
                  </a:lnTo>
                  <a:lnTo>
                    <a:pt x="2711" y="121"/>
                  </a:lnTo>
                  <a:lnTo>
                    <a:pt x="2944" y="159"/>
                  </a:lnTo>
                  <a:lnTo>
                    <a:pt x="3171" y="199"/>
                  </a:lnTo>
                  <a:lnTo>
                    <a:pt x="3386" y="242"/>
                  </a:lnTo>
                  <a:lnTo>
                    <a:pt x="3590" y="280"/>
                  </a:lnTo>
                  <a:lnTo>
                    <a:pt x="3782" y="320"/>
                  </a:lnTo>
                  <a:lnTo>
                    <a:pt x="3962" y="353"/>
                  </a:lnTo>
                  <a:lnTo>
                    <a:pt x="4169" y="391"/>
                  </a:lnTo>
                  <a:lnTo>
                    <a:pt x="4381" y="426"/>
                  </a:lnTo>
                  <a:lnTo>
                    <a:pt x="4596" y="457"/>
                  </a:lnTo>
                  <a:lnTo>
                    <a:pt x="4815" y="487"/>
                  </a:lnTo>
                  <a:lnTo>
                    <a:pt x="5036" y="512"/>
                  </a:lnTo>
                  <a:lnTo>
                    <a:pt x="5254" y="535"/>
                  </a:lnTo>
                  <a:lnTo>
                    <a:pt x="5472" y="553"/>
                  </a:lnTo>
                  <a:lnTo>
                    <a:pt x="5687" y="568"/>
                  </a:lnTo>
                  <a:lnTo>
                    <a:pt x="5900" y="575"/>
                  </a:lnTo>
                  <a:lnTo>
                    <a:pt x="6106" y="580"/>
                  </a:lnTo>
                  <a:lnTo>
                    <a:pt x="6307" y="578"/>
                  </a:lnTo>
                  <a:lnTo>
                    <a:pt x="6502" y="570"/>
                  </a:lnTo>
                  <a:lnTo>
                    <a:pt x="6688" y="555"/>
                  </a:lnTo>
                  <a:lnTo>
                    <a:pt x="6863" y="535"/>
                  </a:lnTo>
                  <a:lnTo>
                    <a:pt x="7028" y="507"/>
                  </a:lnTo>
                  <a:lnTo>
                    <a:pt x="7180" y="474"/>
                  </a:lnTo>
                  <a:lnTo>
                    <a:pt x="7072" y="522"/>
                  </a:lnTo>
                  <a:lnTo>
                    <a:pt x="6950" y="565"/>
                  </a:lnTo>
                  <a:lnTo>
                    <a:pt x="6816" y="603"/>
                  </a:lnTo>
                  <a:lnTo>
                    <a:pt x="6671" y="633"/>
                  </a:lnTo>
                  <a:lnTo>
                    <a:pt x="6516" y="656"/>
                  </a:lnTo>
                  <a:lnTo>
                    <a:pt x="6353" y="674"/>
                  </a:lnTo>
                  <a:lnTo>
                    <a:pt x="6182" y="686"/>
                  </a:lnTo>
                  <a:lnTo>
                    <a:pt x="6004" y="694"/>
                  </a:lnTo>
                  <a:lnTo>
                    <a:pt x="5821" y="696"/>
                  </a:lnTo>
                  <a:lnTo>
                    <a:pt x="5629" y="691"/>
                  </a:lnTo>
                  <a:lnTo>
                    <a:pt x="5437" y="686"/>
                  </a:lnTo>
                  <a:lnTo>
                    <a:pt x="5239" y="674"/>
                  </a:lnTo>
                  <a:lnTo>
                    <a:pt x="5039" y="659"/>
                  </a:lnTo>
                  <a:lnTo>
                    <a:pt x="4838" y="641"/>
                  </a:lnTo>
                  <a:lnTo>
                    <a:pt x="4634" y="618"/>
                  </a:lnTo>
                  <a:lnTo>
                    <a:pt x="4433" y="593"/>
                  </a:lnTo>
                  <a:lnTo>
                    <a:pt x="4233" y="565"/>
                  </a:lnTo>
                  <a:lnTo>
                    <a:pt x="4035" y="535"/>
                  </a:lnTo>
                  <a:lnTo>
                    <a:pt x="3840" y="505"/>
                  </a:lnTo>
                  <a:lnTo>
                    <a:pt x="3648" y="469"/>
                  </a:lnTo>
                  <a:lnTo>
                    <a:pt x="3473" y="437"/>
                  </a:lnTo>
                  <a:lnTo>
                    <a:pt x="3284" y="396"/>
                  </a:lnTo>
                  <a:lnTo>
                    <a:pt x="3087" y="356"/>
                  </a:lnTo>
                  <a:lnTo>
                    <a:pt x="2877" y="313"/>
                  </a:lnTo>
                  <a:lnTo>
                    <a:pt x="2662" y="270"/>
                  </a:lnTo>
                  <a:lnTo>
                    <a:pt x="2438" y="227"/>
                  </a:lnTo>
                  <a:lnTo>
                    <a:pt x="2205" y="187"/>
                  </a:lnTo>
                  <a:lnTo>
                    <a:pt x="1969" y="149"/>
                  </a:lnTo>
                  <a:lnTo>
                    <a:pt x="1728" y="116"/>
                  </a:lnTo>
                  <a:lnTo>
                    <a:pt x="1484" y="88"/>
                  </a:lnTo>
                  <a:lnTo>
                    <a:pt x="1236" y="71"/>
                  </a:lnTo>
                  <a:lnTo>
                    <a:pt x="986" y="58"/>
                  </a:lnTo>
                  <a:lnTo>
                    <a:pt x="739" y="58"/>
                  </a:lnTo>
                  <a:lnTo>
                    <a:pt x="489" y="68"/>
                  </a:lnTo>
                  <a:lnTo>
                    <a:pt x="244" y="91"/>
                  </a:lnTo>
                  <a:lnTo>
                    <a:pt x="0" y="126"/>
                  </a:lnTo>
                  <a:lnTo>
                    <a:pt x="291" y="73"/>
                  </a:lnTo>
                  <a:lnTo>
                    <a:pt x="579" y="35"/>
                  </a:lnTo>
                  <a:lnTo>
                    <a:pt x="864" y="13"/>
                  </a:lnTo>
                  <a:lnTo>
                    <a:pt x="1143" y="0"/>
                  </a:lnTo>
                  <a:lnTo>
                    <a:pt x="1420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-899" y="821"/>
              <a:ext cx="605" cy="780"/>
            </a:xfrm>
            <a:custGeom>
              <a:avLst/>
              <a:gdLst>
                <a:gd name="T0" fmla="*/ 384 w 605"/>
                <a:gd name="T1" fmla="*/ 3 h 780"/>
                <a:gd name="T2" fmla="*/ 489 w 605"/>
                <a:gd name="T3" fmla="*/ 31 h 780"/>
                <a:gd name="T4" fmla="*/ 553 w 605"/>
                <a:gd name="T5" fmla="*/ 76 h 780"/>
                <a:gd name="T6" fmla="*/ 588 w 605"/>
                <a:gd name="T7" fmla="*/ 134 h 780"/>
                <a:gd name="T8" fmla="*/ 599 w 605"/>
                <a:gd name="T9" fmla="*/ 202 h 780"/>
                <a:gd name="T10" fmla="*/ 602 w 605"/>
                <a:gd name="T11" fmla="*/ 293 h 780"/>
                <a:gd name="T12" fmla="*/ 367 w 605"/>
                <a:gd name="T13" fmla="*/ 232 h 780"/>
                <a:gd name="T14" fmla="*/ 364 w 605"/>
                <a:gd name="T15" fmla="*/ 195 h 780"/>
                <a:gd name="T16" fmla="*/ 352 w 605"/>
                <a:gd name="T17" fmla="*/ 157 h 780"/>
                <a:gd name="T18" fmla="*/ 317 w 605"/>
                <a:gd name="T19" fmla="*/ 139 h 780"/>
                <a:gd name="T20" fmla="*/ 279 w 605"/>
                <a:gd name="T21" fmla="*/ 149 h 780"/>
                <a:gd name="T22" fmla="*/ 259 w 605"/>
                <a:gd name="T23" fmla="*/ 184 h 780"/>
                <a:gd name="T24" fmla="*/ 253 w 605"/>
                <a:gd name="T25" fmla="*/ 260 h 780"/>
                <a:gd name="T26" fmla="*/ 250 w 605"/>
                <a:gd name="T27" fmla="*/ 391 h 780"/>
                <a:gd name="T28" fmla="*/ 253 w 605"/>
                <a:gd name="T29" fmla="*/ 522 h 780"/>
                <a:gd name="T30" fmla="*/ 262 w 605"/>
                <a:gd name="T31" fmla="*/ 598 h 780"/>
                <a:gd name="T32" fmla="*/ 282 w 605"/>
                <a:gd name="T33" fmla="*/ 633 h 780"/>
                <a:gd name="T34" fmla="*/ 317 w 605"/>
                <a:gd name="T35" fmla="*/ 641 h 780"/>
                <a:gd name="T36" fmla="*/ 352 w 605"/>
                <a:gd name="T37" fmla="*/ 623 h 780"/>
                <a:gd name="T38" fmla="*/ 370 w 605"/>
                <a:gd name="T39" fmla="*/ 563 h 780"/>
                <a:gd name="T40" fmla="*/ 372 w 605"/>
                <a:gd name="T41" fmla="*/ 457 h 780"/>
                <a:gd name="T42" fmla="*/ 605 w 605"/>
                <a:gd name="T43" fmla="*/ 505 h 780"/>
                <a:gd name="T44" fmla="*/ 591 w 605"/>
                <a:gd name="T45" fmla="*/ 621 h 780"/>
                <a:gd name="T46" fmla="*/ 538 w 605"/>
                <a:gd name="T47" fmla="*/ 709 h 780"/>
                <a:gd name="T48" fmla="*/ 448 w 605"/>
                <a:gd name="T49" fmla="*/ 762 h 780"/>
                <a:gd name="T50" fmla="*/ 314 w 605"/>
                <a:gd name="T51" fmla="*/ 780 h 780"/>
                <a:gd name="T52" fmla="*/ 180 w 605"/>
                <a:gd name="T53" fmla="*/ 767 h 780"/>
                <a:gd name="T54" fmla="*/ 93 w 605"/>
                <a:gd name="T55" fmla="*/ 732 h 780"/>
                <a:gd name="T56" fmla="*/ 41 w 605"/>
                <a:gd name="T57" fmla="*/ 676 h 780"/>
                <a:gd name="T58" fmla="*/ 12 w 605"/>
                <a:gd name="T59" fmla="*/ 598 h 780"/>
                <a:gd name="T60" fmla="*/ 3 w 605"/>
                <a:gd name="T61" fmla="*/ 502 h 780"/>
                <a:gd name="T62" fmla="*/ 0 w 605"/>
                <a:gd name="T63" fmla="*/ 391 h 780"/>
                <a:gd name="T64" fmla="*/ 3 w 605"/>
                <a:gd name="T65" fmla="*/ 280 h 780"/>
                <a:gd name="T66" fmla="*/ 12 w 605"/>
                <a:gd name="T67" fmla="*/ 187 h 780"/>
                <a:gd name="T68" fmla="*/ 41 w 605"/>
                <a:gd name="T69" fmla="*/ 109 h 780"/>
                <a:gd name="T70" fmla="*/ 93 w 605"/>
                <a:gd name="T71" fmla="*/ 51 h 780"/>
                <a:gd name="T72" fmla="*/ 180 w 605"/>
                <a:gd name="T73" fmla="*/ 13 h 780"/>
                <a:gd name="T74" fmla="*/ 314 w 605"/>
                <a:gd name="T75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5" h="780">
                  <a:moveTo>
                    <a:pt x="314" y="0"/>
                  </a:moveTo>
                  <a:lnTo>
                    <a:pt x="384" y="3"/>
                  </a:lnTo>
                  <a:lnTo>
                    <a:pt x="442" y="13"/>
                  </a:lnTo>
                  <a:lnTo>
                    <a:pt x="489" y="31"/>
                  </a:lnTo>
                  <a:lnTo>
                    <a:pt x="527" y="51"/>
                  </a:lnTo>
                  <a:lnTo>
                    <a:pt x="553" y="76"/>
                  </a:lnTo>
                  <a:lnTo>
                    <a:pt x="573" y="104"/>
                  </a:lnTo>
                  <a:lnTo>
                    <a:pt x="588" y="134"/>
                  </a:lnTo>
                  <a:lnTo>
                    <a:pt x="596" y="169"/>
                  </a:lnTo>
                  <a:lnTo>
                    <a:pt x="599" y="202"/>
                  </a:lnTo>
                  <a:lnTo>
                    <a:pt x="602" y="237"/>
                  </a:lnTo>
                  <a:lnTo>
                    <a:pt x="602" y="293"/>
                  </a:lnTo>
                  <a:lnTo>
                    <a:pt x="367" y="293"/>
                  </a:lnTo>
                  <a:lnTo>
                    <a:pt x="367" y="232"/>
                  </a:lnTo>
                  <a:lnTo>
                    <a:pt x="367" y="215"/>
                  </a:lnTo>
                  <a:lnTo>
                    <a:pt x="364" y="195"/>
                  </a:lnTo>
                  <a:lnTo>
                    <a:pt x="361" y="174"/>
                  </a:lnTo>
                  <a:lnTo>
                    <a:pt x="352" y="157"/>
                  </a:lnTo>
                  <a:lnTo>
                    <a:pt x="338" y="144"/>
                  </a:lnTo>
                  <a:lnTo>
                    <a:pt x="317" y="139"/>
                  </a:lnTo>
                  <a:lnTo>
                    <a:pt x="297" y="142"/>
                  </a:lnTo>
                  <a:lnTo>
                    <a:pt x="279" y="149"/>
                  </a:lnTo>
                  <a:lnTo>
                    <a:pt x="268" y="162"/>
                  </a:lnTo>
                  <a:lnTo>
                    <a:pt x="259" y="184"/>
                  </a:lnTo>
                  <a:lnTo>
                    <a:pt x="256" y="217"/>
                  </a:lnTo>
                  <a:lnTo>
                    <a:pt x="253" y="260"/>
                  </a:lnTo>
                  <a:lnTo>
                    <a:pt x="250" y="318"/>
                  </a:lnTo>
                  <a:lnTo>
                    <a:pt x="250" y="391"/>
                  </a:lnTo>
                  <a:lnTo>
                    <a:pt x="250" y="464"/>
                  </a:lnTo>
                  <a:lnTo>
                    <a:pt x="253" y="522"/>
                  </a:lnTo>
                  <a:lnTo>
                    <a:pt x="256" y="568"/>
                  </a:lnTo>
                  <a:lnTo>
                    <a:pt x="262" y="598"/>
                  </a:lnTo>
                  <a:lnTo>
                    <a:pt x="271" y="621"/>
                  </a:lnTo>
                  <a:lnTo>
                    <a:pt x="282" y="633"/>
                  </a:lnTo>
                  <a:lnTo>
                    <a:pt x="297" y="641"/>
                  </a:lnTo>
                  <a:lnTo>
                    <a:pt x="317" y="641"/>
                  </a:lnTo>
                  <a:lnTo>
                    <a:pt x="338" y="638"/>
                  </a:lnTo>
                  <a:lnTo>
                    <a:pt x="352" y="623"/>
                  </a:lnTo>
                  <a:lnTo>
                    <a:pt x="364" y="601"/>
                  </a:lnTo>
                  <a:lnTo>
                    <a:pt x="370" y="563"/>
                  </a:lnTo>
                  <a:lnTo>
                    <a:pt x="372" y="515"/>
                  </a:lnTo>
                  <a:lnTo>
                    <a:pt x="372" y="457"/>
                  </a:lnTo>
                  <a:lnTo>
                    <a:pt x="605" y="457"/>
                  </a:lnTo>
                  <a:lnTo>
                    <a:pt x="605" y="505"/>
                  </a:lnTo>
                  <a:lnTo>
                    <a:pt x="602" y="565"/>
                  </a:lnTo>
                  <a:lnTo>
                    <a:pt x="591" y="621"/>
                  </a:lnTo>
                  <a:lnTo>
                    <a:pt x="570" y="669"/>
                  </a:lnTo>
                  <a:lnTo>
                    <a:pt x="538" y="709"/>
                  </a:lnTo>
                  <a:lnTo>
                    <a:pt x="500" y="739"/>
                  </a:lnTo>
                  <a:lnTo>
                    <a:pt x="448" y="762"/>
                  </a:lnTo>
                  <a:lnTo>
                    <a:pt x="387" y="775"/>
                  </a:lnTo>
                  <a:lnTo>
                    <a:pt x="314" y="780"/>
                  </a:lnTo>
                  <a:lnTo>
                    <a:pt x="242" y="777"/>
                  </a:lnTo>
                  <a:lnTo>
                    <a:pt x="180" y="767"/>
                  </a:lnTo>
                  <a:lnTo>
                    <a:pt x="134" y="755"/>
                  </a:lnTo>
                  <a:lnTo>
                    <a:pt x="93" y="732"/>
                  </a:lnTo>
                  <a:lnTo>
                    <a:pt x="64" y="707"/>
                  </a:lnTo>
                  <a:lnTo>
                    <a:pt x="41" y="676"/>
                  </a:lnTo>
                  <a:lnTo>
                    <a:pt x="23" y="638"/>
                  </a:lnTo>
                  <a:lnTo>
                    <a:pt x="12" y="598"/>
                  </a:lnTo>
                  <a:lnTo>
                    <a:pt x="6" y="553"/>
                  </a:lnTo>
                  <a:lnTo>
                    <a:pt x="3" y="502"/>
                  </a:lnTo>
                  <a:lnTo>
                    <a:pt x="0" y="449"/>
                  </a:lnTo>
                  <a:lnTo>
                    <a:pt x="0" y="391"/>
                  </a:lnTo>
                  <a:lnTo>
                    <a:pt x="0" y="333"/>
                  </a:lnTo>
                  <a:lnTo>
                    <a:pt x="3" y="280"/>
                  </a:lnTo>
                  <a:lnTo>
                    <a:pt x="6" y="232"/>
                  </a:lnTo>
                  <a:lnTo>
                    <a:pt x="12" y="187"/>
                  </a:lnTo>
                  <a:lnTo>
                    <a:pt x="23" y="144"/>
                  </a:lnTo>
                  <a:lnTo>
                    <a:pt x="41" y="109"/>
                  </a:lnTo>
                  <a:lnTo>
                    <a:pt x="64" y="76"/>
                  </a:lnTo>
                  <a:lnTo>
                    <a:pt x="93" y="51"/>
                  </a:lnTo>
                  <a:lnTo>
                    <a:pt x="134" y="28"/>
                  </a:lnTo>
                  <a:lnTo>
                    <a:pt x="180" y="13"/>
                  </a:lnTo>
                  <a:lnTo>
                    <a:pt x="242" y="3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 noEditPoints="1"/>
            </p:cNvSpPr>
            <p:nvPr/>
          </p:nvSpPr>
          <p:spPr bwMode="auto">
            <a:xfrm>
              <a:off x="-256" y="1003"/>
              <a:ext cx="573" cy="598"/>
            </a:xfrm>
            <a:custGeom>
              <a:avLst/>
              <a:gdLst>
                <a:gd name="T0" fmla="*/ 268 w 573"/>
                <a:gd name="T1" fmla="*/ 136 h 598"/>
                <a:gd name="T2" fmla="*/ 244 w 573"/>
                <a:gd name="T3" fmla="*/ 166 h 598"/>
                <a:gd name="T4" fmla="*/ 236 w 573"/>
                <a:gd name="T5" fmla="*/ 240 h 598"/>
                <a:gd name="T6" fmla="*/ 236 w 573"/>
                <a:gd name="T7" fmla="*/ 358 h 598"/>
                <a:gd name="T8" fmla="*/ 244 w 573"/>
                <a:gd name="T9" fmla="*/ 431 h 598"/>
                <a:gd name="T10" fmla="*/ 268 w 573"/>
                <a:gd name="T11" fmla="*/ 464 h 598"/>
                <a:gd name="T12" fmla="*/ 305 w 573"/>
                <a:gd name="T13" fmla="*/ 464 h 598"/>
                <a:gd name="T14" fmla="*/ 329 w 573"/>
                <a:gd name="T15" fmla="*/ 431 h 598"/>
                <a:gd name="T16" fmla="*/ 337 w 573"/>
                <a:gd name="T17" fmla="*/ 358 h 598"/>
                <a:gd name="T18" fmla="*/ 337 w 573"/>
                <a:gd name="T19" fmla="*/ 240 h 598"/>
                <a:gd name="T20" fmla="*/ 329 w 573"/>
                <a:gd name="T21" fmla="*/ 166 h 598"/>
                <a:gd name="T22" fmla="*/ 305 w 573"/>
                <a:gd name="T23" fmla="*/ 136 h 598"/>
                <a:gd name="T24" fmla="*/ 288 w 573"/>
                <a:gd name="T25" fmla="*/ 0 h 598"/>
                <a:gd name="T26" fmla="*/ 407 w 573"/>
                <a:gd name="T27" fmla="*/ 13 h 598"/>
                <a:gd name="T28" fmla="*/ 489 w 573"/>
                <a:gd name="T29" fmla="*/ 50 h 598"/>
                <a:gd name="T30" fmla="*/ 538 w 573"/>
                <a:gd name="T31" fmla="*/ 106 h 598"/>
                <a:gd name="T32" fmla="*/ 564 w 573"/>
                <a:gd name="T33" fmla="*/ 176 h 598"/>
                <a:gd name="T34" fmla="*/ 573 w 573"/>
                <a:gd name="T35" fmla="*/ 257 h 598"/>
                <a:gd name="T36" fmla="*/ 573 w 573"/>
                <a:gd name="T37" fmla="*/ 343 h 598"/>
                <a:gd name="T38" fmla="*/ 564 w 573"/>
                <a:gd name="T39" fmla="*/ 424 h 598"/>
                <a:gd name="T40" fmla="*/ 538 w 573"/>
                <a:gd name="T41" fmla="*/ 494 h 598"/>
                <a:gd name="T42" fmla="*/ 489 w 573"/>
                <a:gd name="T43" fmla="*/ 550 h 598"/>
                <a:gd name="T44" fmla="*/ 407 w 573"/>
                <a:gd name="T45" fmla="*/ 585 h 598"/>
                <a:gd name="T46" fmla="*/ 288 w 573"/>
                <a:gd name="T47" fmla="*/ 598 h 598"/>
                <a:gd name="T48" fmla="*/ 169 w 573"/>
                <a:gd name="T49" fmla="*/ 585 h 598"/>
                <a:gd name="T50" fmla="*/ 87 w 573"/>
                <a:gd name="T51" fmla="*/ 550 h 598"/>
                <a:gd name="T52" fmla="*/ 35 w 573"/>
                <a:gd name="T53" fmla="*/ 494 h 598"/>
                <a:gd name="T54" fmla="*/ 9 w 573"/>
                <a:gd name="T55" fmla="*/ 424 h 598"/>
                <a:gd name="T56" fmla="*/ 0 w 573"/>
                <a:gd name="T57" fmla="*/ 343 h 598"/>
                <a:gd name="T58" fmla="*/ 0 w 573"/>
                <a:gd name="T59" fmla="*/ 257 h 598"/>
                <a:gd name="T60" fmla="*/ 9 w 573"/>
                <a:gd name="T61" fmla="*/ 176 h 598"/>
                <a:gd name="T62" fmla="*/ 35 w 573"/>
                <a:gd name="T63" fmla="*/ 106 h 598"/>
                <a:gd name="T64" fmla="*/ 87 w 573"/>
                <a:gd name="T65" fmla="*/ 50 h 598"/>
                <a:gd name="T66" fmla="*/ 169 w 573"/>
                <a:gd name="T67" fmla="*/ 13 h 598"/>
                <a:gd name="T68" fmla="*/ 288 w 573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3" h="598">
                  <a:moveTo>
                    <a:pt x="288" y="131"/>
                  </a:moveTo>
                  <a:lnTo>
                    <a:pt x="268" y="136"/>
                  </a:lnTo>
                  <a:lnTo>
                    <a:pt x="256" y="146"/>
                  </a:lnTo>
                  <a:lnTo>
                    <a:pt x="244" y="166"/>
                  </a:lnTo>
                  <a:lnTo>
                    <a:pt x="239" y="197"/>
                  </a:lnTo>
                  <a:lnTo>
                    <a:pt x="236" y="240"/>
                  </a:lnTo>
                  <a:lnTo>
                    <a:pt x="236" y="300"/>
                  </a:lnTo>
                  <a:lnTo>
                    <a:pt x="236" y="358"/>
                  </a:lnTo>
                  <a:lnTo>
                    <a:pt x="239" y="401"/>
                  </a:lnTo>
                  <a:lnTo>
                    <a:pt x="244" y="431"/>
                  </a:lnTo>
                  <a:lnTo>
                    <a:pt x="256" y="451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05" y="464"/>
                  </a:lnTo>
                  <a:lnTo>
                    <a:pt x="320" y="451"/>
                  </a:lnTo>
                  <a:lnTo>
                    <a:pt x="329" y="431"/>
                  </a:lnTo>
                  <a:lnTo>
                    <a:pt x="335" y="401"/>
                  </a:lnTo>
                  <a:lnTo>
                    <a:pt x="337" y="358"/>
                  </a:lnTo>
                  <a:lnTo>
                    <a:pt x="340" y="300"/>
                  </a:lnTo>
                  <a:lnTo>
                    <a:pt x="337" y="240"/>
                  </a:lnTo>
                  <a:lnTo>
                    <a:pt x="335" y="197"/>
                  </a:lnTo>
                  <a:lnTo>
                    <a:pt x="329" y="166"/>
                  </a:lnTo>
                  <a:lnTo>
                    <a:pt x="320" y="146"/>
                  </a:lnTo>
                  <a:lnTo>
                    <a:pt x="305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2" y="2"/>
                  </a:lnTo>
                  <a:lnTo>
                    <a:pt x="407" y="13"/>
                  </a:lnTo>
                  <a:lnTo>
                    <a:pt x="451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8" y="106"/>
                  </a:lnTo>
                  <a:lnTo>
                    <a:pt x="553" y="139"/>
                  </a:lnTo>
                  <a:lnTo>
                    <a:pt x="564" y="176"/>
                  </a:lnTo>
                  <a:lnTo>
                    <a:pt x="570" y="214"/>
                  </a:lnTo>
                  <a:lnTo>
                    <a:pt x="573" y="257"/>
                  </a:lnTo>
                  <a:lnTo>
                    <a:pt x="573" y="300"/>
                  </a:lnTo>
                  <a:lnTo>
                    <a:pt x="573" y="343"/>
                  </a:lnTo>
                  <a:lnTo>
                    <a:pt x="570" y="383"/>
                  </a:lnTo>
                  <a:lnTo>
                    <a:pt x="564" y="424"/>
                  </a:lnTo>
                  <a:lnTo>
                    <a:pt x="553" y="459"/>
                  </a:lnTo>
                  <a:lnTo>
                    <a:pt x="538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1" y="570"/>
                  </a:lnTo>
                  <a:lnTo>
                    <a:pt x="407" y="585"/>
                  </a:lnTo>
                  <a:lnTo>
                    <a:pt x="352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7" y="550"/>
                  </a:lnTo>
                  <a:lnTo>
                    <a:pt x="58" y="525"/>
                  </a:lnTo>
                  <a:lnTo>
                    <a:pt x="35" y="494"/>
                  </a:lnTo>
                  <a:lnTo>
                    <a:pt x="20" y="459"/>
                  </a:lnTo>
                  <a:lnTo>
                    <a:pt x="9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9" y="176"/>
                  </a:lnTo>
                  <a:lnTo>
                    <a:pt x="20" y="139"/>
                  </a:lnTo>
                  <a:lnTo>
                    <a:pt x="35" y="106"/>
                  </a:lnTo>
                  <a:lnTo>
                    <a:pt x="58" y="76"/>
                  </a:lnTo>
                  <a:lnTo>
                    <a:pt x="87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369" y="1003"/>
              <a:ext cx="894" cy="585"/>
            </a:xfrm>
            <a:custGeom>
              <a:avLst/>
              <a:gdLst>
                <a:gd name="T0" fmla="*/ 405 w 894"/>
                <a:gd name="T1" fmla="*/ 0 h 585"/>
                <a:gd name="T2" fmla="*/ 443 w 894"/>
                <a:gd name="T3" fmla="*/ 2 h 585"/>
                <a:gd name="T4" fmla="*/ 478 w 894"/>
                <a:gd name="T5" fmla="*/ 13 h 585"/>
                <a:gd name="T6" fmla="*/ 510 w 894"/>
                <a:gd name="T7" fmla="*/ 28 h 585"/>
                <a:gd name="T8" fmla="*/ 539 w 894"/>
                <a:gd name="T9" fmla="*/ 50 h 585"/>
                <a:gd name="T10" fmla="*/ 562 w 894"/>
                <a:gd name="T11" fmla="*/ 81 h 585"/>
                <a:gd name="T12" fmla="*/ 591 w 894"/>
                <a:gd name="T13" fmla="*/ 45 h 585"/>
                <a:gd name="T14" fmla="*/ 632 w 894"/>
                <a:gd name="T15" fmla="*/ 20 h 585"/>
                <a:gd name="T16" fmla="*/ 678 w 894"/>
                <a:gd name="T17" fmla="*/ 5 h 585"/>
                <a:gd name="T18" fmla="*/ 734 w 894"/>
                <a:gd name="T19" fmla="*/ 0 h 585"/>
                <a:gd name="T20" fmla="*/ 768 w 894"/>
                <a:gd name="T21" fmla="*/ 2 h 585"/>
                <a:gd name="T22" fmla="*/ 803 w 894"/>
                <a:gd name="T23" fmla="*/ 10 h 585"/>
                <a:gd name="T24" fmla="*/ 832 w 894"/>
                <a:gd name="T25" fmla="*/ 25 h 585"/>
                <a:gd name="T26" fmla="*/ 859 w 894"/>
                <a:gd name="T27" fmla="*/ 43 h 585"/>
                <a:gd name="T28" fmla="*/ 876 w 894"/>
                <a:gd name="T29" fmla="*/ 71 h 585"/>
                <a:gd name="T30" fmla="*/ 891 w 894"/>
                <a:gd name="T31" fmla="*/ 103 h 585"/>
                <a:gd name="T32" fmla="*/ 894 w 894"/>
                <a:gd name="T33" fmla="*/ 144 h 585"/>
                <a:gd name="T34" fmla="*/ 894 w 894"/>
                <a:gd name="T35" fmla="*/ 585 h 585"/>
                <a:gd name="T36" fmla="*/ 658 w 894"/>
                <a:gd name="T37" fmla="*/ 585 h 585"/>
                <a:gd name="T38" fmla="*/ 658 w 894"/>
                <a:gd name="T39" fmla="*/ 207 h 585"/>
                <a:gd name="T40" fmla="*/ 655 w 894"/>
                <a:gd name="T41" fmla="*/ 182 h 585"/>
                <a:gd name="T42" fmla="*/ 646 w 894"/>
                <a:gd name="T43" fmla="*/ 164 h 585"/>
                <a:gd name="T44" fmla="*/ 632 w 894"/>
                <a:gd name="T45" fmla="*/ 154 h 585"/>
                <a:gd name="T46" fmla="*/ 611 w 894"/>
                <a:gd name="T47" fmla="*/ 151 h 585"/>
                <a:gd name="T48" fmla="*/ 591 w 894"/>
                <a:gd name="T49" fmla="*/ 156 h 585"/>
                <a:gd name="T50" fmla="*/ 576 w 894"/>
                <a:gd name="T51" fmla="*/ 166 h 585"/>
                <a:gd name="T52" fmla="*/ 568 w 894"/>
                <a:gd name="T53" fmla="*/ 184 h 585"/>
                <a:gd name="T54" fmla="*/ 565 w 894"/>
                <a:gd name="T55" fmla="*/ 207 h 585"/>
                <a:gd name="T56" fmla="*/ 565 w 894"/>
                <a:gd name="T57" fmla="*/ 585 h 585"/>
                <a:gd name="T58" fmla="*/ 329 w 894"/>
                <a:gd name="T59" fmla="*/ 585 h 585"/>
                <a:gd name="T60" fmla="*/ 329 w 894"/>
                <a:gd name="T61" fmla="*/ 207 h 585"/>
                <a:gd name="T62" fmla="*/ 326 w 894"/>
                <a:gd name="T63" fmla="*/ 182 h 585"/>
                <a:gd name="T64" fmla="*/ 318 w 894"/>
                <a:gd name="T65" fmla="*/ 164 h 585"/>
                <a:gd name="T66" fmla="*/ 303 w 894"/>
                <a:gd name="T67" fmla="*/ 154 h 585"/>
                <a:gd name="T68" fmla="*/ 286 w 894"/>
                <a:gd name="T69" fmla="*/ 151 h 585"/>
                <a:gd name="T70" fmla="*/ 262 w 894"/>
                <a:gd name="T71" fmla="*/ 156 h 585"/>
                <a:gd name="T72" fmla="*/ 248 w 894"/>
                <a:gd name="T73" fmla="*/ 166 h 585"/>
                <a:gd name="T74" fmla="*/ 239 w 894"/>
                <a:gd name="T75" fmla="*/ 184 h 585"/>
                <a:gd name="T76" fmla="*/ 236 w 894"/>
                <a:gd name="T77" fmla="*/ 207 h 585"/>
                <a:gd name="T78" fmla="*/ 236 w 894"/>
                <a:gd name="T79" fmla="*/ 585 h 585"/>
                <a:gd name="T80" fmla="*/ 0 w 894"/>
                <a:gd name="T81" fmla="*/ 585 h 585"/>
                <a:gd name="T82" fmla="*/ 0 w 894"/>
                <a:gd name="T83" fmla="*/ 15 h 585"/>
                <a:gd name="T84" fmla="*/ 230 w 894"/>
                <a:gd name="T85" fmla="*/ 15 h 585"/>
                <a:gd name="T86" fmla="*/ 230 w 894"/>
                <a:gd name="T87" fmla="*/ 81 h 585"/>
                <a:gd name="T88" fmla="*/ 233 w 894"/>
                <a:gd name="T89" fmla="*/ 81 h 585"/>
                <a:gd name="T90" fmla="*/ 262 w 894"/>
                <a:gd name="T91" fmla="*/ 45 h 585"/>
                <a:gd name="T92" fmla="*/ 303 w 894"/>
                <a:gd name="T93" fmla="*/ 20 h 585"/>
                <a:gd name="T94" fmla="*/ 350 w 894"/>
                <a:gd name="T95" fmla="*/ 5 h 585"/>
                <a:gd name="T96" fmla="*/ 405 w 894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4" h="585">
                  <a:moveTo>
                    <a:pt x="405" y="0"/>
                  </a:moveTo>
                  <a:lnTo>
                    <a:pt x="443" y="2"/>
                  </a:lnTo>
                  <a:lnTo>
                    <a:pt x="478" y="13"/>
                  </a:lnTo>
                  <a:lnTo>
                    <a:pt x="510" y="28"/>
                  </a:lnTo>
                  <a:lnTo>
                    <a:pt x="539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4" y="0"/>
                  </a:lnTo>
                  <a:lnTo>
                    <a:pt x="768" y="2"/>
                  </a:lnTo>
                  <a:lnTo>
                    <a:pt x="803" y="10"/>
                  </a:lnTo>
                  <a:lnTo>
                    <a:pt x="832" y="25"/>
                  </a:lnTo>
                  <a:lnTo>
                    <a:pt x="859" y="43"/>
                  </a:lnTo>
                  <a:lnTo>
                    <a:pt x="876" y="71"/>
                  </a:lnTo>
                  <a:lnTo>
                    <a:pt x="891" y="103"/>
                  </a:lnTo>
                  <a:lnTo>
                    <a:pt x="894" y="144"/>
                  </a:lnTo>
                  <a:lnTo>
                    <a:pt x="894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8" y="164"/>
                  </a:lnTo>
                  <a:lnTo>
                    <a:pt x="303" y="154"/>
                  </a:lnTo>
                  <a:lnTo>
                    <a:pt x="286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3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50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1335" y="1003"/>
              <a:ext cx="893" cy="585"/>
            </a:xfrm>
            <a:custGeom>
              <a:avLst/>
              <a:gdLst>
                <a:gd name="T0" fmla="*/ 405 w 893"/>
                <a:gd name="T1" fmla="*/ 0 h 585"/>
                <a:gd name="T2" fmla="*/ 442 w 893"/>
                <a:gd name="T3" fmla="*/ 2 h 585"/>
                <a:gd name="T4" fmla="*/ 477 w 893"/>
                <a:gd name="T5" fmla="*/ 13 h 585"/>
                <a:gd name="T6" fmla="*/ 509 w 893"/>
                <a:gd name="T7" fmla="*/ 28 h 585"/>
                <a:gd name="T8" fmla="*/ 538 w 893"/>
                <a:gd name="T9" fmla="*/ 50 h 585"/>
                <a:gd name="T10" fmla="*/ 562 w 893"/>
                <a:gd name="T11" fmla="*/ 81 h 585"/>
                <a:gd name="T12" fmla="*/ 591 w 893"/>
                <a:gd name="T13" fmla="*/ 45 h 585"/>
                <a:gd name="T14" fmla="*/ 632 w 893"/>
                <a:gd name="T15" fmla="*/ 20 h 585"/>
                <a:gd name="T16" fmla="*/ 678 w 893"/>
                <a:gd name="T17" fmla="*/ 5 h 585"/>
                <a:gd name="T18" fmla="*/ 733 w 893"/>
                <a:gd name="T19" fmla="*/ 0 h 585"/>
                <a:gd name="T20" fmla="*/ 768 w 893"/>
                <a:gd name="T21" fmla="*/ 2 h 585"/>
                <a:gd name="T22" fmla="*/ 800 w 893"/>
                <a:gd name="T23" fmla="*/ 10 h 585"/>
                <a:gd name="T24" fmla="*/ 832 w 893"/>
                <a:gd name="T25" fmla="*/ 25 h 585"/>
                <a:gd name="T26" fmla="*/ 856 w 893"/>
                <a:gd name="T27" fmla="*/ 43 h 585"/>
                <a:gd name="T28" fmla="*/ 876 w 893"/>
                <a:gd name="T29" fmla="*/ 71 h 585"/>
                <a:gd name="T30" fmla="*/ 888 w 893"/>
                <a:gd name="T31" fmla="*/ 103 h 585"/>
                <a:gd name="T32" fmla="*/ 893 w 893"/>
                <a:gd name="T33" fmla="*/ 144 h 585"/>
                <a:gd name="T34" fmla="*/ 893 w 893"/>
                <a:gd name="T35" fmla="*/ 585 h 585"/>
                <a:gd name="T36" fmla="*/ 658 w 893"/>
                <a:gd name="T37" fmla="*/ 585 h 585"/>
                <a:gd name="T38" fmla="*/ 658 w 893"/>
                <a:gd name="T39" fmla="*/ 207 h 585"/>
                <a:gd name="T40" fmla="*/ 655 w 893"/>
                <a:gd name="T41" fmla="*/ 182 h 585"/>
                <a:gd name="T42" fmla="*/ 646 w 893"/>
                <a:gd name="T43" fmla="*/ 164 h 585"/>
                <a:gd name="T44" fmla="*/ 632 w 893"/>
                <a:gd name="T45" fmla="*/ 154 h 585"/>
                <a:gd name="T46" fmla="*/ 611 w 893"/>
                <a:gd name="T47" fmla="*/ 151 h 585"/>
                <a:gd name="T48" fmla="*/ 591 w 893"/>
                <a:gd name="T49" fmla="*/ 156 h 585"/>
                <a:gd name="T50" fmla="*/ 576 w 893"/>
                <a:gd name="T51" fmla="*/ 166 h 585"/>
                <a:gd name="T52" fmla="*/ 568 w 893"/>
                <a:gd name="T53" fmla="*/ 184 h 585"/>
                <a:gd name="T54" fmla="*/ 565 w 893"/>
                <a:gd name="T55" fmla="*/ 207 h 585"/>
                <a:gd name="T56" fmla="*/ 565 w 893"/>
                <a:gd name="T57" fmla="*/ 585 h 585"/>
                <a:gd name="T58" fmla="*/ 329 w 893"/>
                <a:gd name="T59" fmla="*/ 585 h 585"/>
                <a:gd name="T60" fmla="*/ 329 w 893"/>
                <a:gd name="T61" fmla="*/ 207 h 585"/>
                <a:gd name="T62" fmla="*/ 326 w 893"/>
                <a:gd name="T63" fmla="*/ 182 h 585"/>
                <a:gd name="T64" fmla="*/ 317 w 893"/>
                <a:gd name="T65" fmla="*/ 164 h 585"/>
                <a:gd name="T66" fmla="*/ 303 w 893"/>
                <a:gd name="T67" fmla="*/ 154 h 585"/>
                <a:gd name="T68" fmla="*/ 282 w 893"/>
                <a:gd name="T69" fmla="*/ 151 h 585"/>
                <a:gd name="T70" fmla="*/ 262 w 893"/>
                <a:gd name="T71" fmla="*/ 156 h 585"/>
                <a:gd name="T72" fmla="*/ 248 w 893"/>
                <a:gd name="T73" fmla="*/ 166 h 585"/>
                <a:gd name="T74" fmla="*/ 239 w 893"/>
                <a:gd name="T75" fmla="*/ 184 h 585"/>
                <a:gd name="T76" fmla="*/ 236 w 893"/>
                <a:gd name="T77" fmla="*/ 207 h 585"/>
                <a:gd name="T78" fmla="*/ 236 w 893"/>
                <a:gd name="T79" fmla="*/ 585 h 585"/>
                <a:gd name="T80" fmla="*/ 0 w 893"/>
                <a:gd name="T81" fmla="*/ 585 h 585"/>
                <a:gd name="T82" fmla="*/ 0 w 893"/>
                <a:gd name="T83" fmla="*/ 15 h 585"/>
                <a:gd name="T84" fmla="*/ 230 w 893"/>
                <a:gd name="T85" fmla="*/ 15 h 585"/>
                <a:gd name="T86" fmla="*/ 230 w 893"/>
                <a:gd name="T87" fmla="*/ 81 h 585"/>
                <a:gd name="T88" fmla="*/ 230 w 893"/>
                <a:gd name="T89" fmla="*/ 81 h 585"/>
                <a:gd name="T90" fmla="*/ 262 w 893"/>
                <a:gd name="T91" fmla="*/ 45 h 585"/>
                <a:gd name="T92" fmla="*/ 303 w 893"/>
                <a:gd name="T93" fmla="*/ 20 h 585"/>
                <a:gd name="T94" fmla="*/ 349 w 893"/>
                <a:gd name="T95" fmla="*/ 5 h 585"/>
                <a:gd name="T96" fmla="*/ 405 w 893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3" h="585">
                  <a:moveTo>
                    <a:pt x="405" y="0"/>
                  </a:moveTo>
                  <a:lnTo>
                    <a:pt x="442" y="2"/>
                  </a:lnTo>
                  <a:lnTo>
                    <a:pt x="477" y="13"/>
                  </a:lnTo>
                  <a:lnTo>
                    <a:pt x="509" y="28"/>
                  </a:lnTo>
                  <a:lnTo>
                    <a:pt x="538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3" y="0"/>
                  </a:lnTo>
                  <a:lnTo>
                    <a:pt x="768" y="2"/>
                  </a:lnTo>
                  <a:lnTo>
                    <a:pt x="800" y="10"/>
                  </a:lnTo>
                  <a:lnTo>
                    <a:pt x="832" y="25"/>
                  </a:lnTo>
                  <a:lnTo>
                    <a:pt x="856" y="43"/>
                  </a:lnTo>
                  <a:lnTo>
                    <a:pt x="876" y="71"/>
                  </a:lnTo>
                  <a:lnTo>
                    <a:pt x="888" y="103"/>
                  </a:lnTo>
                  <a:lnTo>
                    <a:pt x="893" y="144"/>
                  </a:lnTo>
                  <a:lnTo>
                    <a:pt x="893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3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0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49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2298" y="1018"/>
              <a:ext cx="565" cy="583"/>
            </a:xfrm>
            <a:custGeom>
              <a:avLst/>
              <a:gdLst>
                <a:gd name="T0" fmla="*/ 0 w 565"/>
                <a:gd name="T1" fmla="*/ 0 h 583"/>
                <a:gd name="T2" fmla="*/ 236 w 565"/>
                <a:gd name="T3" fmla="*/ 0 h 583"/>
                <a:gd name="T4" fmla="*/ 236 w 565"/>
                <a:gd name="T5" fmla="*/ 376 h 583"/>
                <a:gd name="T6" fmla="*/ 239 w 565"/>
                <a:gd name="T7" fmla="*/ 404 h 583"/>
                <a:gd name="T8" fmla="*/ 247 w 565"/>
                <a:gd name="T9" fmla="*/ 421 h 583"/>
                <a:gd name="T10" fmla="*/ 262 w 565"/>
                <a:gd name="T11" fmla="*/ 429 h 583"/>
                <a:gd name="T12" fmla="*/ 279 w 565"/>
                <a:gd name="T13" fmla="*/ 431 h 583"/>
                <a:gd name="T14" fmla="*/ 303 w 565"/>
                <a:gd name="T15" fmla="*/ 429 h 583"/>
                <a:gd name="T16" fmla="*/ 317 w 565"/>
                <a:gd name="T17" fmla="*/ 416 h 583"/>
                <a:gd name="T18" fmla="*/ 326 w 565"/>
                <a:gd name="T19" fmla="*/ 399 h 583"/>
                <a:gd name="T20" fmla="*/ 329 w 565"/>
                <a:gd name="T21" fmla="*/ 376 h 583"/>
                <a:gd name="T22" fmla="*/ 329 w 565"/>
                <a:gd name="T23" fmla="*/ 0 h 583"/>
                <a:gd name="T24" fmla="*/ 565 w 565"/>
                <a:gd name="T25" fmla="*/ 0 h 583"/>
                <a:gd name="T26" fmla="*/ 565 w 565"/>
                <a:gd name="T27" fmla="*/ 570 h 583"/>
                <a:gd name="T28" fmla="*/ 335 w 565"/>
                <a:gd name="T29" fmla="*/ 570 h 583"/>
                <a:gd name="T30" fmla="*/ 335 w 565"/>
                <a:gd name="T31" fmla="*/ 505 h 583"/>
                <a:gd name="T32" fmla="*/ 332 w 565"/>
                <a:gd name="T33" fmla="*/ 505 h 583"/>
                <a:gd name="T34" fmla="*/ 303 w 565"/>
                <a:gd name="T35" fmla="*/ 540 h 583"/>
                <a:gd name="T36" fmla="*/ 262 w 565"/>
                <a:gd name="T37" fmla="*/ 565 h 583"/>
                <a:gd name="T38" fmla="*/ 215 w 565"/>
                <a:gd name="T39" fmla="*/ 580 h 583"/>
                <a:gd name="T40" fmla="*/ 160 w 565"/>
                <a:gd name="T41" fmla="*/ 583 h 583"/>
                <a:gd name="T42" fmla="*/ 125 w 565"/>
                <a:gd name="T43" fmla="*/ 580 h 583"/>
                <a:gd name="T44" fmla="*/ 90 w 565"/>
                <a:gd name="T45" fmla="*/ 573 h 583"/>
                <a:gd name="T46" fmla="*/ 61 w 565"/>
                <a:gd name="T47" fmla="*/ 560 h 583"/>
                <a:gd name="T48" fmla="*/ 35 w 565"/>
                <a:gd name="T49" fmla="*/ 540 h 583"/>
                <a:gd name="T50" fmla="*/ 18 w 565"/>
                <a:gd name="T51" fmla="*/ 515 h 583"/>
                <a:gd name="T52" fmla="*/ 3 w 565"/>
                <a:gd name="T53" fmla="*/ 479 h 583"/>
                <a:gd name="T54" fmla="*/ 0 w 565"/>
                <a:gd name="T55" fmla="*/ 439 h 583"/>
                <a:gd name="T56" fmla="*/ 0 w 565"/>
                <a:gd name="T5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5" h="583">
                  <a:moveTo>
                    <a:pt x="0" y="0"/>
                  </a:moveTo>
                  <a:lnTo>
                    <a:pt x="236" y="0"/>
                  </a:lnTo>
                  <a:lnTo>
                    <a:pt x="236" y="376"/>
                  </a:lnTo>
                  <a:lnTo>
                    <a:pt x="239" y="404"/>
                  </a:lnTo>
                  <a:lnTo>
                    <a:pt x="247" y="421"/>
                  </a:lnTo>
                  <a:lnTo>
                    <a:pt x="262" y="429"/>
                  </a:lnTo>
                  <a:lnTo>
                    <a:pt x="279" y="431"/>
                  </a:lnTo>
                  <a:lnTo>
                    <a:pt x="303" y="429"/>
                  </a:lnTo>
                  <a:lnTo>
                    <a:pt x="317" y="416"/>
                  </a:lnTo>
                  <a:lnTo>
                    <a:pt x="326" y="399"/>
                  </a:lnTo>
                  <a:lnTo>
                    <a:pt x="329" y="376"/>
                  </a:lnTo>
                  <a:lnTo>
                    <a:pt x="329" y="0"/>
                  </a:lnTo>
                  <a:lnTo>
                    <a:pt x="565" y="0"/>
                  </a:lnTo>
                  <a:lnTo>
                    <a:pt x="565" y="570"/>
                  </a:lnTo>
                  <a:lnTo>
                    <a:pt x="335" y="570"/>
                  </a:lnTo>
                  <a:lnTo>
                    <a:pt x="335" y="505"/>
                  </a:lnTo>
                  <a:lnTo>
                    <a:pt x="332" y="505"/>
                  </a:lnTo>
                  <a:lnTo>
                    <a:pt x="303" y="540"/>
                  </a:lnTo>
                  <a:lnTo>
                    <a:pt x="262" y="565"/>
                  </a:lnTo>
                  <a:lnTo>
                    <a:pt x="215" y="580"/>
                  </a:lnTo>
                  <a:lnTo>
                    <a:pt x="160" y="583"/>
                  </a:lnTo>
                  <a:lnTo>
                    <a:pt x="125" y="580"/>
                  </a:lnTo>
                  <a:lnTo>
                    <a:pt x="90" y="573"/>
                  </a:lnTo>
                  <a:lnTo>
                    <a:pt x="61" y="560"/>
                  </a:lnTo>
                  <a:lnTo>
                    <a:pt x="35" y="540"/>
                  </a:lnTo>
                  <a:lnTo>
                    <a:pt x="18" y="515"/>
                  </a:lnTo>
                  <a:lnTo>
                    <a:pt x="3" y="479"/>
                  </a:lnTo>
                  <a:lnTo>
                    <a:pt x="0" y="4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2927" y="1003"/>
              <a:ext cx="564" cy="585"/>
            </a:xfrm>
            <a:custGeom>
              <a:avLst/>
              <a:gdLst>
                <a:gd name="T0" fmla="*/ 404 w 564"/>
                <a:gd name="T1" fmla="*/ 0 h 585"/>
                <a:gd name="T2" fmla="*/ 439 w 564"/>
                <a:gd name="T3" fmla="*/ 2 h 585"/>
                <a:gd name="T4" fmla="*/ 471 w 564"/>
                <a:gd name="T5" fmla="*/ 10 h 585"/>
                <a:gd name="T6" fmla="*/ 503 w 564"/>
                <a:gd name="T7" fmla="*/ 25 h 585"/>
                <a:gd name="T8" fmla="*/ 526 w 564"/>
                <a:gd name="T9" fmla="*/ 43 h 585"/>
                <a:gd name="T10" fmla="*/ 546 w 564"/>
                <a:gd name="T11" fmla="*/ 71 h 585"/>
                <a:gd name="T12" fmla="*/ 558 w 564"/>
                <a:gd name="T13" fmla="*/ 103 h 585"/>
                <a:gd name="T14" fmla="*/ 564 w 564"/>
                <a:gd name="T15" fmla="*/ 144 h 585"/>
                <a:gd name="T16" fmla="*/ 564 w 564"/>
                <a:gd name="T17" fmla="*/ 585 h 585"/>
                <a:gd name="T18" fmla="*/ 328 w 564"/>
                <a:gd name="T19" fmla="*/ 585 h 585"/>
                <a:gd name="T20" fmla="*/ 328 w 564"/>
                <a:gd name="T21" fmla="*/ 207 h 585"/>
                <a:gd name="T22" fmla="*/ 325 w 564"/>
                <a:gd name="T23" fmla="*/ 182 h 585"/>
                <a:gd name="T24" fmla="*/ 317 w 564"/>
                <a:gd name="T25" fmla="*/ 164 h 585"/>
                <a:gd name="T26" fmla="*/ 302 w 564"/>
                <a:gd name="T27" fmla="*/ 154 h 585"/>
                <a:gd name="T28" fmla="*/ 282 w 564"/>
                <a:gd name="T29" fmla="*/ 151 h 585"/>
                <a:gd name="T30" fmla="*/ 261 w 564"/>
                <a:gd name="T31" fmla="*/ 156 h 585"/>
                <a:gd name="T32" fmla="*/ 247 w 564"/>
                <a:gd name="T33" fmla="*/ 166 h 585"/>
                <a:gd name="T34" fmla="*/ 238 w 564"/>
                <a:gd name="T35" fmla="*/ 184 h 585"/>
                <a:gd name="T36" fmla="*/ 235 w 564"/>
                <a:gd name="T37" fmla="*/ 207 h 585"/>
                <a:gd name="T38" fmla="*/ 235 w 564"/>
                <a:gd name="T39" fmla="*/ 585 h 585"/>
                <a:gd name="T40" fmla="*/ 0 w 564"/>
                <a:gd name="T41" fmla="*/ 585 h 585"/>
                <a:gd name="T42" fmla="*/ 0 w 564"/>
                <a:gd name="T43" fmla="*/ 15 h 585"/>
                <a:gd name="T44" fmla="*/ 226 w 564"/>
                <a:gd name="T45" fmla="*/ 15 h 585"/>
                <a:gd name="T46" fmla="*/ 226 w 564"/>
                <a:gd name="T47" fmla="*/ 81 h 585"/>
                <a:gd name="T48" fmla="*/ 229 w 564"/>
                <a:gd name="T49" fmla="*/ 81 h 585"/>
                <a:gd name="T50" fmla="*/ 261 w 564"/>
                <a:gd name="T51" fmla="*/ 45 h 585"/>
                <a:gd name="T52" fmla="*/ 299 w 564"/>
                <a:gd name="T53" fmla="*/ 20 h 585"/>
                <a:gd name="T54" fmla="*/ 349 w 564"/>
                <a:gd name="T55" fmla="*/ 5 h 585"/>
                <a:gd name="T56" fmla="*/ 404 w 564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4" h="585">
                  <a:moveTo>
                    <a:pt x="404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3" y="25"/>
                  </a:lnTo>
                  <a:lnTo>
                    <a:pt x="526" y="43"/>
                  </a:lnTo>
                  <a:lnTo>
                    <a:pt x="546" y="71"/>
                  </a:lnTo>
                  <a:lnTo>
                    <a:pt x="558" y="103"/>
                  </a:lnTo>
                  <a:lnTo>
                    <a:pt x="564" y="144"/>
                  </a:lnTo>
                  <a:lnTo>
                    <a:pt x="564" y="585"/>
                  </a:lnTo>
                  <a:lnTo>
                    <a:pt x="328" y="585"/>
                  </a:lnTo>
                  <a:lnTo>
                    <a:pt x="328" y="207"/>
                  </a:lnTo>
                  <a:lnTo>
                    <a:pt x="325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1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6" y="15"/>
                  </a:lnTo>
                  <a:lnTo>
                    <a:pt x="226" y="81"/>
                  </a:lnTo>
                  <a:lnTo>
                    <a:pt x="229" y="81"/>
                  </a:lnTo>
                  <a:lnTo>
                    <a:pt x="261" y="45"/>
                  </a:lnTo>
                  <a:lnTo>
                    <a:pt x="299" y="20"/>
                  </a:lnTo>
                  <a:lnTo>
                    <a:pt x="349" y="5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 noEditPoints="1"/>
            </p:cNvSpPr>
            <p:nvPr/>
          </p:nvSpPr>
          <p:spPr bwMode="auto">
            <a:xfrm>
              <a:off x="3561" y="829"/>
              <a:ext cx="235" cy="759"/>
            </a:xfrm>
            <a:custGeom>
              <a:avLst/>
              <a:gdLst>
                <a:gd name="T0" fmla="*/ 0 w 235"/>
                <a:gd name="T1" fmla="*/ 189 h 759"/>
                <a:gd name="T2" fmla="*/ 235 w 235"/>
                <a:gd name="T3" fmla="*/ 189 h 759"/>
                <a:gd name="T4" fmla="*/ 235 w 235"/>
                <a:gd name="T5" fmla="*/ 759 h 759"/>
                <a:gd name="T6" fmla="*/ 0 w 235"/>
                <a:gd name="T7" fmla="*/ 759 h 759"/>
                <a:gd name="T8" fmla="*/ 0 w 235"/>
                <a:gd name="T9" fmla="*/ 189 h 759"/>
                <a:gd name="T10" fmla="*/ 0 w 235"/>
                <a:gd name="T11" fmla="*/ 0 h 759"/>
                <a:gd name="T12" fmla="*/ 235 w 235"/>
                <a:gd name="T13" fmla="*/ 0 h 759"/>
                <a:gd name="T14" fmla="*/ 235 w 235"/>
                <a:gd name="T15" fmla="*/ 144 h 759"/>
                <a:gd name="T16" fmla="*/ 0 w 235"/>
                <a:gd name="T17" fmla="*/ 144 h 759"/>
                <a:gd name="T18" fmla="*/ 0 w 235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5" h="759">
                  <a:moveTo>
                    <a:pt x="0" y="189"/>
                  </a:moveTo>
                  <a:lnTo>
                    <a:pt x="235" y="189"/>
                  </a:lnTo>
                  <a:lnTo>
                    <a:pt x="235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5" y="0"/>
                  </a:lnTo>
                  <a:lnTo>
                    <a:pt x="235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3831" y="852"/>
              <a:ext cx="390" cy="744"/>
            </a:xfrm>
            <a:custGeom>
              <a:avLst/>
              <a:gdLst>
                <a:gd name="T0" fmla="*/ 73 w 390"/>
                <a:gd name="T1" fmla="*/ 0 h 744"/>
                <a:gd name="T2" fmla="*/ 309 w 390"/>
                <a:gd name="T3" fmla="*/ 0 h 744"/>
                <a:gd name="T4" fmla="*/ 309 w 390"/>
                <a:gd name="T5" fmla="*/ 166 h 744"/>
                <a:gd name="T6" fmla="*/ 390 w 390"/>
                <a:gd name="T7" fmla="*/ 166 h 744"/>
                <a:gd name="T8" fmla="*/ 390 w 390"/>
                <a:gd name="T9" fmla="*/ 300 h 744"/>
                <a:gd name="T10" fmla="*/ 309 w 390"/>
                <a:gd name="T11" fmla="*/ 300 h 744"/>
                <a:gd name="T12" fmla="*/ 309 w 390"/>
                <a:gd name="T13" fmla="*/ 552 h 744"/>
                <a:gd name="T14" fmla="*/ 309 w 390"/>
                <a:gd name="T15" fmla="*/ 575 h 744"/>
                <a:gd name="T16" fmla="*/ 317 w 390"/>
                <a:gd name="T17" fmla="*/ 592 h 744"/>
                <a:gd name="T18" fmla="*/ 329 w 390"/>
                <a:gd name="T19" fmla="*/ 602 h 744"/>
                <a:gd name="T20" fmla="*/ 352 w 390"/>
                <a:gd name="T21" fmla="*/ 605 h 744"/>
                <a:gd name="T22" fmla="*/ 370 w 390"/>
                <a:gd name="T23" fmla="*/ 605 h 744"/>
                <a:gd name="T24" fmla="*/ 381 w 390"/>
                <a:gd name="T25" fmla="*/ 602 h 744"/>
                <a:gd name="T26" fmla="*/ 390 w 390"/>
                <a:gd name="T27" fmla="*/ 602 h 744"/>
                <a:gd name="T28" fmla="*/ 390 w 390"/>
                <a:gd name="T29" fmla="*/ 736 h 744"/>
                <a:gd name="T30" fmla="*/ 370 w 390"/>
                <a:gd name="T31" fmla="*/ 739 h 744"/>
                <a:gd name="T32" fmla="*/ 338 w 390"/>
                <a:gd name="T33" fmla="*/ 741 h 744"/>
                <a:gd name="T34" fmla="*/ 306 w 390"/>
                <a:gd name="T35" fmla="*/ 744 h 744"/>
                <a:gd name="T36" fmla="*/ 274 w 390"/>
                <a:gd name="T37" fmla="*/ 744 h 744"/>
                <a:gd name="T38" fmla="*/ 227 w 390"/>
                <a:gd name="T39" fmla="*/ 744 h 744"/>
                <a:gd name="T40" fmla="*/ 186 w 390"/>
                <a:gd name="T41" fmla="*/ 741 h 744"/>
                <a:gd name="T42" fmla="*/ 152 w 390"/>
                <a:gd name="T43" fmla="*/ 736 h 744"/>
                <a:gd name="T44" fmla="*/ 122 w 390"/>
                <a:gd name="T45" fmla="*/ 726 h 744"/>
                <a:gd name="T46" fmla="*/ 102 w 390"/>
                <a:gd name="T47" fmla="*/ 708 h 744"/>
                <a:gd name="T48" fmla="*/ 85 w 390"/>
                <a:gd name="T49" fmla="*/ 686 h 744"/>
                <a:gd name="T50" fmla="*/ 76 w 390"/>
                <a:gd name="T51" fmla="*/ 653 h 744"/>
                <a:gd name="T52" fmla="*/ 73 w 390"/>
                <a:gd name="T53" fmla="*/ 610 h 744"/>
                <a:gd name="T54" fmla="*/ 73 w 390"/>
                <a:gd name="T55" fmla="*/ 300 h 744"/>
                <a:gd name="T56" fmla="*/ 0 w 390"/>
                <a:gd name="T57" fmla="*/ 300 h 744"/>
                <a:gd name="T58" fmla="*/ 0 w 390"/>
                <a:gd name="T59" fmla="*/ 166 h 744"/>
                <a:gd name="T60" fmla="*/ 73 w 390"/>
                <a:gd name="T61" fmla="*/ 166 h 744"/>
                <a:gd name="T62" fmla="*/ 73 w 390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0" h="744">
                  <a:moveTo>
                    <a:pt x="73" y="0"/>
                  </a:moveTo>
                  <a:lnTo>
                    <a:pt x="309" y="0"/>
                  </a:lnTo>
                  <a:lnTo>
                    <a:pt x="309" y="166"/>
                  </a:lnTo>
                  <a:lnTo>
                    <a:pt x="390" y="166"/>
                  </a:lnTo>
                  <a:lnTo>
                    <a:pt x="390" y="300"/>
                  </a:lnTo>
                  <a:lnTo>
                    <a:pt x="309" y="300"/>
                  </a:lnTo>
                  <a:lnTo>
                    <a:pt x="309" y="552"/>
                  </a:lnTo>
                  <a:lnTo>
                    <a:pt x="309" y="575"/>
                  </a:lnTo>
                  <a:lnTo>
                    <a:pt x="317" y="592"/>
                  </a:lnTo>
                  <a:lnTo>
                    <a:pt x="329" y="602"/>
                  </a:lnTo>
                  <a:lnTo>
                    <a:pt x="352" y="605"/>
                  </a:lnTo>
                  <a:lnTo>
                    <a:pt x="370" y="605"/>
                  </a:lnTo>
                  <a:lnTo>
                    <a:pt x="381" y="602"/>
                  </a:lnTo>
                  <a:lnTo>
                    <a:pt x="390" y="602"/>
                  </a:lnTo>
                  <a:lnTo>
                    <a:pt x="390" y="736"/>
                  </a:lnTo>
                  <a:lnTo>
                    <a:pt x="370" y="739"/>
                  </a:lnTo>
                  <a:lnTo>
                    <a:pt x="338" y="741"/>
                  </a:lnTo>
                  <a:lnTo>
                    <a:pt x="306" y="744"/>
                  </a:lnTo>
                  <a:lnTo>
                    <a:pt x="274" y="744"/>
                  </a:lnTo>
                  <a:lnTo>
                    <a:pt x="227" y="744"/>
                  </a:lnTo>
                  <a:lnTo>
                    <a:pt x="186" y="741"/>
                  </a:lnTo>
                  <a:lnTo>
                    <a:pt x="152" y="736"/>
                  </a:lnTo>
                  <a:lnTo>
                    <a:pt x="122" y="726"/>
                  </a:lnTo>
                  <a:lnTo>
                    <a:pt x="102" y="708"/>
                  </a:lnTo>
                  <a:lnTo>
                    <a:pt x="85" y="686"/>
                  </a:lnTo>
                  <a:lnTo>
                    <a:pt x="76" y="653"/>
                  </a:lnTo>
                  <a:lnTo>
                    <a:pt x="73" y="610"/>
                  </a:lnTo>
                  <a:lnTo>
                    <a:pt x="73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3" y="16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4212" y="1018"/>
              <a:ext cx="594" cy="754"/>
            </a:xfrm>
            <a:custGeom>
              <a:avLst/>
              <a:gdLst>
                <a:gd name="T0" fmla="*/ 0 w 594"/>
                <a:gd name="T1" fmla="*/ 0 h 754"/>
                <a:gd name="T2" fmla="*/ 245 w 594"/>
                <a:gd name="T3" fmla="*/ 0 h 754"/>
                <a:gd name="T4" fmla="*/ 303 w 594"/>
                <a:gd name="T5" fmla="*/ 346 h 754"/>
                <a:gd name="T6" fmla="*/ 306 w 594"/>
                <a:gd name="T7" fmla="*/ 346 h 754"/>
                <a:gd name="T8" fmla="*/ 358 w 594"/>
                <a:gd name="T9" fmla="*/ 0 h 754"/>
                <a:gd name="T10" fmla="*/ 594 w 594"/>
                <a:gd name="T11" fmla="*/ 0 h 754"/>
                <a:gd name="T12" fmla="*/ 425 w 594"/>
                <a:gd name="T13" fmla="*/ 563 h 754"/>
                <a:gd name="T14" fmla="*/ 411 w 594"/>
                <a:gd name="T15" fmla="*/ 610 h 754"/>
                <a:gd name="T16" fmla="*/ 393 w 594"/>
                <a:gd name="T17" fmla="*/ 651 h 754"/>
                <a:gd name="T18" fmla="*/ 376 w 594"/>
                <a:gd name="T19" fmla="*/ 684 h 754"/>
                <a:gd name="T20" fmla="*/ 352 w 594"/>
                <a:gd name="T21" fmla="*/ 709 h 754"/>
                <a:gd name="T22" fmla="*/ 323 w 594"/>
                <a:gd name="T23" fmla="*/ 729 h 754"/>
                <a:gd name="T24" fmla="*/ 285 w 594"/>
                <a:gd name="T25" fmla="*/ 744 h 754"/>
                <a:gd name="T26" fmla="*/ 239 w 594"/>
                <a:gd name="T27" fmla="*/ 752 h 754"/>
                <a:gd name="T28" fmla="*/ 178 w 594"/>
                <a:gd name="T29" fmla="*/ 754 h 754"/>
                <a:gd name="T30" fmla="*/ 134 w 594"/>
                <a:gd name="T31" fmla="*/ 752 h 754"/>
                <a:gd name="T32" fmla="*/ 96 w 594"/>
                <a:gd name="T33" fmla="*/ 749 h 754"/>
                <a:gd name="T34" fmla="*/ 67 w 594"/>
                <a:gd name="T35" fmla="*/ 744 h 754"/>
                <a:gd name="T36" fmla="*/ 67 w 594"/>
                <a:gd name="T37" fmla="*/ 613 h 754"/>
                <a:gd name="T38" fmla="*/ 128 w 594"/>
                <a:gd name="T39" fmla="*/ 616 h 754"/>
                <a:gd name="T40" fmla="*/ 143 w 594"/>
                <a:gd name="T41" fmla="*/ 613 h 754"/>
                <a:gd name="T42" fmla="*/ 155 w 594"/>
                <a:gd name="T43" fmla="*/ 610 h 754"/>
                <a:gd name="T44" fmla="*/ 163 w 594"/>
                <a:gd name="T45" fmla="*/ 605 h 754"/>
                <a:gd name="T46" fmla="*/ 172 w 594"/>
                <a:gd name="T47" fmla="*/ 600 h 754"/>
                <a:gd name="T48" fmla="*/ 178 w 594"/>
                <a:gd name="T49" fmla="*/ 590 h 754"/>
                <a:gd name="T50" fmla="*/ 181 w 594"/>
                <a:gd name="T51" fmla="*/ 580 h 754"/>
                <a:gd name="T52" fmla="*/ 184 w 594"/>
                <a:gd name="T53" fmla="*/ 570 h 754"/>
                <a:gd name="T54" fmla="*/ 0 w 594"/>
                <a:gd name="T55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94" h="754">
                  <a:moveTo>
                    <a:pt x="0" y="0"/>
                  </a:moveTo>
                  <a:lnTo>
                    <a:pt x="245" y="0"/>
                  </a:lnTo>
                  <a:lnTo>
                    <a:pt x="303" y="346"/>
                  </a:lnTo>
                  <a:lnTo>
                    <a:pt x="306" y="346"/>
                  </a:lnTo>
                  <a:lnTo>
                    <a:pt x="358" y="0"/>
                  </a:lnTo>
                  <a:lnTo>
                    <a:pt x="594" y="0"/>
                  </a:lnTo>
                  <a:lnTo>
                    <a:pt x="425" y="563"/>
                  </a:lnTo>
                  <a:lnTo>
                    <a:pt x="411" y="610"/>
                  </a:lnTo>
                  <a:lnTo>
                    <a:pt x="393" y="651"/>
                  </a:lnTo>
                  <a:lnTo>
                    <a:pt x="376" y="684"/>
                  </a:lnTo>
                  <a:lnTo>
                    <a:pt x="352" y="709"/>
                  </a:lnTo>
                  <a:lnTo>
                    <a:pt x="323" y="729"/>
                  </a:lnTo>
                  <a:lnTo>
                    <a:pt x="285" y="744"/>
                  </a:lnTo>
                  <a:lnTo>
                    <a:pt x="239" y="752"/>
                  </a:lnTo>
                  <a:lnTo>
                    <a:pt x="178" y="754"/>
                  </a:lnTo>
                  <a:lnTo>
                    <a:pt x="134" y="752"/>
                  </a:lnTo>
                  <a:lnTo>
                    <a:pt x="96" y="749"/>
                  </a:lnTo>
                  <a:lnTo>
                    <a:pt x="67" y="744"/>
                  </a:lnTo>
                  <a:lnTo>
                    <a:pt x="67" y="613"/>
                  </a:lnTo>
                  <a:lnTo>
                    <a:pt x="128" y="616"/>
                  </a:lnTo>
                  <a:lnTo>
                    <a:pt x="143" y="613"/>
                  </a:lnTo>
                  <a:lnTo>
                    <a:pt x="155" y="610"/>
                  </a:lnTo>
                  <a:lnTo>
                    <a:pt x="163" y="605"/>
                  </a:lnTo>
                  <a:lnTo>
                    <a:pt x="172" y="600"/>
                  </a:lnTo>
                  <a:lnTo>
                    <a:pt x="178" y="590"/>
                  </a:lnTo>
                  <a:lnTo>
                    <a:pt x="181" y="580"/>
                  </a:lnTo>
                  <a:lnTo>
                    <a:pt x="184" y="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"/>
            <p:cNvSpPr>
              <a:spLocks noEditPoints="1"/>
            </p:cNvSpPr>
            <p:nvPr/>
          </p:nvSpPr>
          <p:spPr bwMode="auto">
            <a:xfrm>
              <a:off x="5065" y="836"/>
              <a:ext cx="712" cy="752"/>
            </a:xfrm>
            <a:custGeom>
              <a:avLst/>
              <a:gdLst>
                <a:gd name="T0" fmla="*/ 355 w 712"/>
                <a:gd name="T1" fmla="*/ 164 h 752"/>
                <a:gd name="T2" fmla="*/ 296 w 712"/>
                <a:gd name="T3" fmla="*/ 472 h 752"/>
                <a:gd name="T4" fmla="*/ 407 w 712"/>
                <a:gd name="T5" fmla="*/ 472 h 752"/>
                <a:gd name="T6" fmla="*/ 355 w 712"/>
                <a:gd name="T7" fmla="*/ 164 h 752"/>
                <a:gd name="T8" fmla="*/ 355 w 712"/>
                <a:gd name="T9" fmla="*/ 164 h 752"/>
                <a:gd name="T10" fmla="*/ 203 w 712"/>
                <a:gd name="T11" fmla="*/ 0 h 752"/>
                <a:gd name="T12" fmla="*/ 509 w 712"/>
                <a:gd name="T13" fmla="*/ 0 h 752"/>
                <a:gd name="T14" fmla="*/ 712 w 712"/>
                <a:gd name="T15" fmla="*/ 752 h 752"/>
                <a:gd name="T16" fmla="*/ 462 w 712"/>
                <a:gd name="T17" fmla="*/ 752 h 752"/>
                <a:gd name="T18" fmla="*/ 436 w 712"/>
                <a:gd name="T19" fmla="*/ 636 h 752"/>
                <a:gd name="T20" fmla="*/ 273 w 712"/>
                <a:gd name="T21" fmla="*/ 636 h 752"/>
                <a:gd name="T22" fmla="*/ 247 w 712"/>
                <a:gd name="T23" fmla="*/ 752 h 752"/>
                <a:gd name="T24" fmla="*/ 0 w 712"/>
                <a:gd name="T25" fmla="*/ 752 h 752"/>
                <a:gd name="T26" fmla="*/ 203 w 712"/>
                <a:gd name="T27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12" h="752">
                  <a:moveTo>
                    <a:pt x="355" y="164"/>
                  </a:moveTo>
                  <a:lnTo>
                    <a:pt x="296" y="472"/>
                  </a:lnTo>
                  <a:lnTo>
                    <a:pt x="407" y="472"/>
                  </a:lnTo>
                  <a:lnTo>
                    <a:pt x="355" y="164"/>
                  </a:lnTo>
                  <a:lnTo>
                    <a:pt x="355" y="164"/>
                  </a:lnTo>
                  <a:close/>
                  <a:moveTo>
                    <a:pt x="203" y="0"/>
                  </a:moveTo>
                  <a:lnTo>
                    <a:pt x="509" y="0"/>
                  </a:lnTo>
                  <a:lnTo>
                    <a:pt x="712" y="752"/>
                  </a:lnTo>
                  <a:lnTo>
                    <a:pt x="462" y="752"/>
                  </a:lnTo>
                  <a:lnTo>
                    <a:pt x="436" y="636"/>
                  </a:lnTo>
                  <a:lnTo>
                    <a:pt x="273" y="636"/>
                  </a:lnTo>
                  <a:lnTo>
                    <a:pt x="247" y="752"/>
                  </a:lnTo>
                  <a:lnTo>
                    <a:pt x="0" y="75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5783" y="1003"/>
              <a:ext cx="559" cy="598"/>
            </a:xfrm>
            <a:custGeom>
              <a:avLst/>
              <a:gdLst>
                <a:gd name="T0" fmla="*/ 361 w 559"/>
                <a:gd name="T1" fmla="*/ 2 h 598"/>
                <a:gd name="T2" fmla="*/ 469 w 559"/>
                <a:gd name="T3" fmla="*/ 30 h 598"/>
                <a:gd name="T4" fmla="*/ 530 w 559"/>
                <a:gd name="T5" fmla="*/ 88 h 598"/>
                <a:gd name="T6" fmla="*/ 556 w 559"/>
                <a:gd name="T7" fmla="*/ 182 h 598"/>
                <a:gd name="T8" fmla="*/ 341 w 559"/>
                <a:gd name="T9" fmla="*/ 240 h 598"/>
                <a:gd name="T10" fmla="*/ 338 w 559"/>
                <a:gd name="T11" fmla="*/ 176 h 598"/>
                <a:gd name="T12" fmla="*/ 314 w 559"/>
                <a:gd name="T13" fmla="*/ 139 h 598"/>
                <a:gd name="T14" fmla="*/ 274 w 559"/>
                <a:gd name="T15" fmla="*/ 134 h 598"/>
                <a:gd name="T16" fmla="*/ 250 w 559"/>
                <a:gd name="T17" fmla="*/ 154 h 598"/>
                <a:gd name="T18" fmla="*/ 239 w 559"/>
                <a:gd name="T19" fmla="*/ 204 h 598"/>
                <a:gd name="T20" fmla="*/ 236 w 559"/>
                <a:gd name="T21" fmla="*/ 300 h 598"/>
                <a:gd name="T22" fmla="*/ 239 w 559"/>
                <a:gd name="T23" fmla="*/ 404 h 598"/>
                <a:gd name="T24" fmla="*/ 253 w 559"/>
                <a:gd name="T25" fmla="*/ 454 h 598"/>
                <a:gd name="T26" fmla="*/ 288 w 559"/>
                <a:gd name="T27" fmla="*/ 467 h 598"/>
                <a:gd name="T28" fmla="*/ 329 w 559"/>
                <a:gd name="T29" fmla="*/ 451 h 598"/>
                <a:gd name="T30" fmla="*/ 344 w 559"/>
                <a:gd name="T31" fmla="*/ 391 h 598"/>
                <a:gd name="T32" fmla="*/ 559 w 559"/>
                <a:gd name="T33" fmla="*/ 340 h 598"/>
                <a:gd name="T34" fmla="*/ 544 w 559"/>
                <a:gd name="T35" fmla="*/ 456 h 598"/>
                <a:gd name="T36" fmla="*/ 501 w 559"/>
                <a:gd name="T37" fmla="*/ 537 h 598"/>
                <a:gd name="T38" fmla="*/ 416 w 559"/>
                <a:gd name="T39" fmla="*/ 583 h 598"/>
                <a:gd name="T40" fmla="*/ 288 w 559"/>
                <a:gd name="T41" fmla="*/ 598 h 598"/>
                <a:gd name="T42" fmla="*/ 169 w 559"/>
                <a:gd name="T43" fmla="*/ 585 h 598"/>
                <a:gd name="T44" fmla="*/ 88 w 559"/>
                <a:gd name="T45" fmla="*/ 550 h 598"/>
                <a:gd name="T46" fmla="*/ 38 w 559"/>
                <a:gd name="T47" fmla="*/ 494 h 598"/>
                <a:gd name="T48" fmla="*/ 12 w 559"/>
                <a:gd name="T49" fmla="*/ 424 h 598"/>
                <a:gd name="T50" fmla="*/ 0 w 559"/>
                <a:gd name="T51" fmla="*/ 343 h 598"/>
                <a:gd name="T52" fmla="*/ 0 w 559"/>
                <a:gd name="T53" fmla="*/ 257 h 598"/>
                <a:gd name="T54" fmla="*/ 12 w 559"/>
                <a:gd name="T55" fmla="*/ 176 h 598"/>
                <a:gd name="T56" fmla="*/ 38 w 559"/>
                <a:gd name="T57" fmla="*/ 106 h 598"/>
                <a:gd name="T58" fmla="*/ 88 w 559"/>
                <a:gd name="T59" fmla="*/ 50 h 598"/>
                <a:gd name="T60" fmla="*/ 169 w 559"/>
                <a:gd name="T61" fmla="*/ 13 h 598"/>
                <a:gd name="T62" fmla="*/ 288 w 559"/>
                <a:gd name="T63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598">
                  <a:moveTo>
                    <a:pt x="288" y="0"/>
                  </a:moveTo>
                  <a:lnTo>
                    <a:pt x="361" y="2"/>
                  </a:lnTo>
                  <a:lnTo>
                    <a:pt x="422" y="15"/>
                  </a:lnTo>
                  <a:lnTo>
                    <a:pt x="469" y="30"/>
                  </a:lnTo>
                  <a:lnTo>
                    <a:pt x="504" y="55"/>
                  </a:lnTo>
                  <a:lnTo>
                    <a:pt x="530" y="88"/>
                  </a:lnTo>
                  <a:lnTo>
                    <a:pt x="547" y="131"/>
                  </a:lnTo>
                  <a:lnTo>
                    <a:pt x="556" y="182"/>
                  </a:lnTo>
                  <a:lnTo>
                    <a:pt x="559" y="240"/>
                  </a:lnTo>
                  <a:lnTo>
                    <a:pt x="341" y="240"/>
                  </a:lnTo>
                  <a:lnTo>
                    <a:pt x="341" y="214"/>
                  </a:lnTo>
                  <a:lnTo>
                    <a:pt x="338" y="176"/>
                  </a:lnTo>
                  <a:lnTo>
                    <a:pt x="329" y="151"/>
                  </a:lnTo>
                  <a:lnTo>
                    <a:pt x="314" y="139"/>
                  </a:lnTo>
                  <a:lnTo>
                    <a:pt x="288" y="134"/>
                  </a:lnTo>
                  <a:lnTo>
                    <a:pt x="274" y="134"/>
                  </a:lnTo>
                  <a:lnTo>
                    <a:pt x="259" y="141"/>
                  </a:lnTo>
                  <a:lnTo>
                    <a:pt x="250" y="154"/>
                  </a:lnTo>
                  <a:lnTo>
                    <a:pt x="242" y="174"/>
                  </a:lnTo>
                  <a:lnTo>
                    <a:pt x="239" y="204"/>
                  </a:lnTo>
                  <a:lnTo>
                    <a:pt x="236" y="245"/>
                  </a:lnTo>
                  <a:lnTo>
                    <a:pt x="236" y="300"/>
                  </a:lnTo>
                  <a:lnTo>
                    <a:pt x="236" y="361"/>
                  </a:lnTo>
                  <a:lnTo>
                    <a:pt x="239" y="404"/>
                  </a:lnTo>
                  <a:lnTo>
                    <a:pt x="245" y="434"/>
                  </a:lnTo>
                  <a:lnTo>
                    <a:pt x="253" y="454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12" y="462"/>
                  </a:lnTo>
                  <a:lnTo>
                    <a:pt x="329" y="451"/>
                  </a:lnTo>
                  <a:lnTo>
                    <a:pt x="338" y="426"/>
                  </a:lnTo>
                  <a:lnTo>
                    <a:pt x="344" y="391"/>
                  </a:lnTo>
                  <a:lnTo>
                    <a:pt x="344" y="340"/>
                  </a:lnTo>
                  <a:lnTo>
                    <a:pt x="559" y="340"/>
                  </a:lnTo>
                  <a:lnTo>
                    <a:pt x="556" y="404"/>
                  </a:lnTo>
                  <a:lnTo>
                    <a:pt x="544" y="456"/>
                  </a:lnTo>
                  <a:lnTo>
                    <a:pt x="527" y="502"/>
                  </a:lnTo>
                  <a:lnTo>
                    <a:pt x="501" y="537"/>
                  </a:lnTo>
                  <a:lnTo>
                    <a:pt x="463" y="565"/>
                  </a:lnTo>
                  <a:lnTo>
                    <a:pt x="416" y="583"/>
                  </a:lnTo>
                  <a:lnTo>
                    <a:pt x="358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8" y="550"/>
                  </a:lnTo>
                  <a:lnTo>
                    <a:pt x="58" y="525"/>
                  </a:lnTo>
                  <a:lnTo>
                    <a:pt x="38" y="494"/>
                  </a:lnTo>
                  <a:lnTo>
                    <a:pt x="21" y="459"/>
                  </a:lnTo>
                  <a:lnTo>
                    <a:pt x="12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12" y="176"/>
                  </a:lnTo>
                  <a:lnTo>
                    <a:pt x="21" y="139"/>
                  </a:lnTo>
                  <a:lnTo>
                    <a:pt x="38" y="106"/>
                  </a:lnTo>
                  <a:lnTo>
                    <a:pt x="58" y="76"/>
                  </a:lnTo>
                  <a:lnTo>
                    <a:pt x="88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6348" y="852"/>
              <a:ext cx="389" cy="744"/>
            </a:xfrm>
            <a:custGeom>
              <a:avLst/>
              <a:gdLst>
                <a:gd name="T0" fmla="*/ 72 w 389"/>
                <a:gd name="T1" fmla="*/ 0 h 744"/>
                <a:gd name="T2" fmla="*/ 305 w 389"/>
                <a:gd name="T3" fmla="*/ 0 h 744"/>
                <a:gd name="T4" fmla="*/ 305 w 389"/>
                <a:gd name="T5" fmla="*/ 166 h 744"/>
                <a:gd name="T6" fmla="*/ 389 w 389"/>
                <a:gd name="T7" fmla="*/ 166 h 744"/>
                <a:gd name="T8" fmla="*/ 389 w 389"/>
                <a:gd name="T9" fmla="*/ 300 h 744"/>
                <a:gd name="T10" fmla="*/ 305 w 389"/>
                <a:gd name="T11" fmla="*/ 300 h 744"/>
                <a:gd name="T12" fmla="*/ 305 w 389"/>
                <a:gd name="T13" fmla="*/ 552 h 744"/>
                <a:gd name="T14" fmla="*/ 308 w 389"/>
                <a:gd name="T15" fmla="*/ 575 h 744"/>
                <a:gd name="T16" fmla="*/ 314 w 389"/>
                <a:gd name="T17" fmla="*/ 592 h 744"/>
                <a:gd name="T18" fmla="*/ 328 w 389"/>
                <a:gd name="T19" fmla="*/ 602 h 744"/>
                <a:gd name="T20" fmla="*/ 352 w 389"/>
                <a:gd name="T21" fmla="*/ 605 h 744"/>
                <a:gd name="T22" fmla="*/ 366 w 389"/>
                <a:gd name="T23" fmla="*/ 605 h 744"/>
                <a:gd name="T24" fmla="*/ 378 w 389"/>
                <a:gd name="T25" fmla="*/ 602 h 744"/>
                <a:gd name="T26" fmla="*/ 389 w 389"/>
                <a:gd name="T27" fmla="*/ 602 h 744"/>
                <a:gd name="T28" fmla="*/ 389 w 389"/>
                <a:gd name="T29" fmla="*/ 736 h 744"/>
                <a:gd name="T30" fmla="*/ 366 w 389"/>
                <a:gd name="T31" fmla="*/ 739 h 744"/>
                <a:gd name="T32" fmla="*/ 337 w 389"/>
                <a:gd name="T33" fmla="*/ 741 h 744"/>
                <a:gd name="T34" fmla="*/ 302 w 389"/>
                <a:gd name="T35" fmla="*/ 744 h 744"/>
                <a:gd name="T36" fmla="*/ 273 w 389"/>
                <a:gd name="T37" fmla="*/ 744 h 744"/>
                <a:gd name="T38" fmla="*/ 224 w 389"/>
                <a:gd name="T39" fmla="*/ 744 h 744"/>
                <a:gd name="T40" fmla="*/ 183 w 389"/>
                <a:gd name="T41" fmla="*/ 741 h 744"/>
                <a:gd name="T42" fmla="*/ 148 w 389"/>
                <a:gd name="T43" fmla="*/ 736 h 744"/>
                <a:gd name="T44" fmla="*/ 122 w 389"/>
                <a:gd name="T45" fmla="*/ 726 h 744"/>
                <a:gd name="T46" fmla="*/ 99 w 389"/>
                <a:gd name="T47" fmla="*/ 708 h 744"/>
                <a:gd name="T48" fmla="*/ 84 w 389"/>
                <a:gd name="T49" fmla="*/ 686 h 744"/>
                <a:gd name="T50" fmla="*/ 75 w 389"/>
                <a:gd name="T51" fmla="*/ 653 h 744"/>
                <a:gd name="T52" fmla="*/ 72 w 389"/>
                <a:gd name="T53" fmla="*/ 610 h 744"/>
                <a:gd name="T54" fmla="*/ 72 w 389"/>
                <a:gd name="T55" fmla="*/ 300 h 744"/>
                <a:gd name="T56" fmla="*/ 0 w 389"/>
                <a:gd name="T57" fmla="*/ 300 h 744"/>
                <a:gd name="T58" fmla="*/ 0 w 389"/>
                <a:gd name="T59" fmla="*/ 166 h 744"/>
                <a:gd name="T60" fmla="*/ 72 w 389"/>
                <a:gd name="T61" fmla="*/ 166 h 744"/>
                <a:gd name="T62" fmla="*/ 72 w 389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9" h="744">
                  <a:moveTo>
                    <a:pt x="72" y="0"/>
                  </a:moveTo>
                  <a:lnTo>
                    <a:pt x="305" y="0"/>
                  </a:lnTo>
                  <a:lnTo>
                    <a:pt x="305" y="166"/>
                  </a:lnTo>
                  <a:lnTo>
                    <a:pt x="389" y="166"/>
                  </a:lnTo>
                  <a:lnTo>
                    <a:pt x="389" y="300"/>
                  </a:lnTo>
                  <a:lnTo>
                    <a:pt x="305" y="300"/>
                  </a:lnTo>
                  <a:lnTo>
                    <a:pt x="305" y="552"/>
                  </a:lnTo>
                  <a:lnTo>
                    <a:pt x="308" y="575"/>
                  </a:lnTo>
                  <a:lnTo>
                    <a:pt x="314" y="592"/>
                  </a:lnTo>
                  <a:lnTo>
                    <a:pt x="328" y="602"/>
                  </a:lnTo>
                  <a:lnTo>
                    <a:pt x="352" y="605"/>
                  </a:lnTo>
                  <a:lnTo>
                    <a:pt x="366" y="605"/>
                  </a:lnTo>
                  <a:lnTo>
                    <a:pt x="378" y="602"/>
                  </a:lnTo>
                  <a:lnTo>
                    <a:pt x="389" y="602"/>
                  </a:lnTo>
                  <a:lnTo>
                    <a:pt x="389" y="736"/>
                  </a:lnTo>
                  <a:lnTo>
                    <a:pt x="366" y="739"/>
                  </a:lnTo>
                  <a:lnTo>
                    <a:pt x="337" y="741"/>
                  </a:lnTo>
                  <a:lnTo>
                    <a:pt x="302" y="744"/>
                  </a:lnTo>
                  <a:lnTo>
                    <a:pt x="273" y="744"/>
                  </a:lnTo>
                  <a:lnTo>
                    <a:pt x="224" y="744"/>
                  </a:lnTo>
                  <a:lnTo>
                    <a:pt x="183" y="741"/>
                  </a:lnTo>
                  <a:lnTo>
                    <a:pt x="148" y="736"/>
                  </a:lnTo>
                  <a:lnTo>
                    <a:pt x="122" y="726"/>
                  </a:lnTo>
                  <a:lnTo>
                    <a:pt x="99" y="708"/>
                  </a:lnTo>
                  <a:lnTo>
                    <a:pt x="84" y="686"/>
                  </a:lnTo>
                  <a:lnTo>
                    <a:pt x="75" y="653"/>
                  </a:lnTo>
                  <a:lnTo>
                    <a:pt x="72" y="610"/>
                  </a:lnTo>
                  <a:lnTo>
                    <a:pt x="72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2" y="16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2"/>
            <p:cNvSpPr>
              <a:spLocks noEditPoints="1"/>
            </p:cNvSpPr>
            <p:nvPr/>
          </p:nvSpPr>
          <p:spPr bwMode="auto">
            <a:xfrm>
              <a:off x="6772" y="829"/>
              <a:ext cx="236" cy="759"/>
            </a:xfrm>
            <a:custGeom>
              <a:avLst/>
              <a:gdLst>
                <a:gd name="T0" fmla="*/ 0 w 236"/>
                <a:gd name="T1" fmla="*/ 189 h 759"/>
                <a:gd name="T2" fmla="*/ 236 w 236"/>
                <a:gd name="T3" fmla="*/ 189 h 759"/>
                <a:gd name="T4" fmla="*/ 236 w 236"/>
                <a:gd name="T5" fmla="*/ 759 h 759"/>
                <a:gd name="T6" fmla="*/ 0 w 236"/>
                <a:gd name="T7" fmla="*/ 759 h 759"/>
                <a:gd name="T8" fmla="*/ 0 w 236"/>
                <a:gd name="T9" fmla="*/ 189 h 759"/>
                <a:gd name="T10" fmla="*/ 0 w 236"/>
                <a:gd name="T11" fmla="*/ 0 h 759"/>
                <a:gd name="T12" fmla="*/ 236 w 236"/>
                <a:gd name="T13" fmla="*/ 0 h 759"/>
                <a:gd name="T14" fmla="*/ 236 w 236"/>
                <a:gd name="T15" fmla="*/ 144 h 759"/>
                <a:gd name="T16" fmla="*/ 0 w 236"/>
                <a:gd name="T17" fmla="*/ 144 h 759"/>
                <a:gd name="T18" fmla="*/ 0 w 236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6" h="759">
                  <a:moveTo>
                    <a:pt x="0" y="189"/>
                  </a:moveTo>
                  <a:lnTo>
                    <a:pt x="236" y="189"/>
                  </a:lnTo>
                  <a:lnTo>
                    <a:pt x="236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6" y="0"/>
                  </a:lnTo>
                  <a:lnTo>
                    <a:pt x="236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3"/>
            <p:cNvSpPr>
              <a:spLocks noEditPoints="1"/>
            </p:cNvSpPr>
            <p:nvPr/>
          </p:nvSpPr>
          <p:spPr bwMode="auto">
            <a:xfrm>
              <a:off x="7060" y="1003"/>
              <a:ext cx="576" cy="598"/>
            </a:xfrm>
            <a:custGeom>
              <a:avLst/>
              <a:gdLst>
                <a:gd name="T0" fmla="*/ 271 w 576"/>
                <a:gd name="T1" fmla="*/ 136 h 598"/>
                <a:gd name="T2" fmla="*/ 248 w 576"/>
                <a:gd name="T3" fmla="*/ 166 h 598"/>
                <a:gd name="T4" fmla="*/ 239 w 576"/>
                <a:gd name="T5" fmla="*/ 240 h 598"/>
                <a:gd name="T6" fmla="*/ 239 w 576"/>
                <a:gd name="T7" fmla="*/ 358 h 598"/>
                <a:gd name="T8" fmla="*/ 248 w 576"/>
                <a:gd name="T9" fmla="*/ 431 h 598"/>
                <a:gd name="T10" fmla="*/ 271 w 576"/>
                <a:gd name="T11" fmla="*/ 464 h 598"/>
                <a:gd name="T12" fmla="*/ 309 w 576"/>
                <a:gd name="T13" fmla="*/ 464 h 598"/>
                <a:gd name="T14" fmla="*/ 332 w 576"/>
                <a:gd name="T15" fmla="*/ 431 h 598"/>
                <a:gd name="T16" fmla="*/ 341 w 576"/>
                <a:gd name="T17" fmla="*/ 358 h 598"/>
                <a:gd name="T18" fmla="*/ 341 w 576"/>
                <a:gd name="T19" fmla="*/ 240 h 598"/>
                <a:gd name="T20" fmla="*/ 332 w 576"/>
                <a:gd name="T21" fmla="*/ 166 h 598"/>
                <a:gd name="T22" fmla="*/ 309 w 576"/>
                <a:gd name="T23" fmla="*/ 136 h 598"/>
                <a:gd name="T24" fmla="*/ 288 w 576"/>
                <a:gd name="T25" fmla="*/ 0 h 598"/>
                <a:gd name="T26" fmla="*/ 408 w 576"/>
                <a:gd name="T27" fmla="*/ 13 h 598"/>
                <a:gd name="T28" fmla="*/ 489 w 576"/>
                <a:gd name="T29" fmla="*/ 50 h 598"/>
                <a:gd name="T30" fmla="*/ 539 w 576"/>
                <a:gd name="T31" fmla="*/ 106 h 598"/>
                <a:gd name="T32" fmla="*/ 565 w 576"/>
                <a:gd name="T33" fmla="*/ 176 h 598"/>
                <a:gd name="T34" fmla="*/ 576 w 576"/>
                <a:gd name="T35" fmla="*/ 257 h 598"/>
                <a:gd name="T36" fmla="*/ 576 w 576"/>
                <a:gd name="T37" fmla="*/ 343 h 598"/>
                <a:gd name="T38" fmla="*/ 565 w 576"/>
                <a:gd name="T39" fmla="*/ 424 h 598"/>
                <a:gd name="T40" fmla="*/ 539 w 576"/>
                <a:gd name="T41" fmla="*/ 494 h 598"/>
                <a:gd name="T42" fmla="*/ 489 w 576"/>
                <a:gd name="T43" fmla="*/ 550 h 598"/>
                <a:gd name="T44" fmla="*/ 408 w 576"/>
                <a:gd name="T45" fmla="*/ 585 h 598"/>
                <a:gd name="T46" fmla="*/ 288 w 576"/>
                <a:gd name="T47" fmla="*/ 598 h 598"/>
                <a:gd name="T48" fmla="*/ 169 w 576"/>
                <a:gd name="T49" fmla="*/ 585 h 598"/>
                <a:gd name="T50" fmla="*/ 88 w 576"/>
                <a:gd name="T51" fmla="*/ 550 h 598"/>
                <a:gd name="T52" fmla="*/ 38 w 576"/>
                <a:gd name="T53" fmla="*/ 494 h 598"/>
                <a:gd name="T54" fmla="*/ 12 w 576"/>
                <a:gd name="T55" fmla="*/ 424 h 598"/>
                <a:gd name="T56" fmla="*/ 3 w 576"/>
                <a:gd name="T57" fmla="*/ 343 h 598"/>
                <a:gd name="T58" fmla="*/ 3 w 576"/>
                <a:gd name="T59" fmla="*/ 257 h 598"/>
                <a:gd name="T60" fmla="*/ 12 w 576"/>
                <a:gd name="T61" fmla="*/ 176 h 598"/>
                <a:gd name="T62" fmla="*/ 38 w 576"/>
                <a:gd name="T63" fmla="*/ 106 h 598"/>
                <a:gd name="T64" fmla="*/ 88 w 576"/>
                <a:gd name="T65" fmla="*/ 50 h 598"/>
                <a:gd name="T66" fmla="*/ 169 w 576"/>
                <a:gd name="T67" fmla="*/ 13 h 598"/>
                <a:gd name="T68" fmla="*/ 288 w 576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6" h="598">
                  <a:moveTo>
                    <a:pt x="288" y="131"/>
                  </a:moveTo>
                  <a:lnTo>
                    <a:pt x="271" y="136"/>
                  </a:lnTo>
                  <a:lnTo>
                    <a:pt x="256" y="146"/>
                  </a:lnTo>
                  <a:lnTo>
                    <a:pt x="248" y="166"/>
                  </a:lnTo>
                  <a:lnTo>
                    <a:pt x="242" y="197"/>
                  </a:lnTo>
                  <a:lnTo>
                    <a:pt x="239" y="240"/>
                  </a:lnTo>
                  <a:lnTo>
                    <a:pt x="236" y="300"/>
                  </a:lnTo>
                  <a:lnTo>
                    <a:pt x="239" y="358"/>
                  </a:lnTo>
                  <a:lnTo>
                    <a:pt x="242" y="401"/>
                  </a:lnTo>
                  <a:lnTo>
                    <a:pt x="248" y="431"/>
                  </a:lnTo>
                  <a:lnTo>
                    <a:pt x="256" y="451"/>
                  </a:lnTo>
                  <a:lnTo>
                    <a:pt x="271" y="464"/>
                  </a:lnTo>
                  <a:lnTo>
                    <a:pt x="288" y="467"/>
                  </a:lnTo>
                  <a:lnTo>
                    <a:pt x="309" y="464"/>
                  </a:lnTo>
                  <a:lnTo>
                    <a:pt x="320" y="451"/>
                  </a:lnTo>
                  <a:lnTo>
                    <a:pt x="332" y="431"/>
                  </a:lnTo>
                  <a:lnTo>
                    <a:pt x="338" y="401"/>
                  </a:lnTo>
                  <a:lnTo>
                    <a:pt x="341" y="358"/>
                  </a:lnTo>
                  <a:lnTo>
                    <a:pt x="341" y="300"/>
                  </a:lnTo>
                  <a:lnTo>
                    <a:pt x="341" y="240"/>
                  </a:lnTo>
                  <a:lnTo>
                    <a:pt x="338" y="197"/>
                  </a:lnTo>
                  <a:lnTo>
                    <a:pt x="332" y="166"/>
                  </a:lnTo>
                  <a:lnTo>
                    <a:pt x="320" y="146"/>
                  </a:lnTo>
                  <a:lnTo>
                    <a:pt x="309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5" y="2"/>
                  </a:lnTo>
                  <a:lnTo>
                    <a:pt x="408" y="13"/>
                  </a:lnTo>
                  <a:lnTo>
                    <a:pt x="454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9" y="106"/>
                  </a:lnTo>
                  <a:lnTo>
                    <a:pt x="556" y="139"/>
                  </a:lnTo>
                  <a:lnTo>
                    <a:pt x="565" y="176"/>
                  </a:lnTo>
                  <a:lnTo>
                    <a:pt x="573" y="214"/>
                  </a:lnTo>
                  <a:lnTo>
                    <a:pt x="576" y="257"/>
                  </a:lnTo>
                  <a:lnTo>
                    <a:pt x="576" y="300"/>
                  </a:lnTo>
                  <a:lnTo>
                    <a:pt x="576" y="343"/>
                  </a:lnTo>
                  <a:lnTo>
                    <a:pt x="573" y="383"/>
                  </a:lnTo>
                  <a:lnTo>
                    <a:pt x="565" y="424"/>
                  </a:lnTo>
                  <a:lnTo>
                    <a:pt x="556" y="459"/>
                  </a:lnTo>
                  <a:lnTo>
                    <a:pt x="539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4" y="570"/>
                  </a:lnTo>
                  <a:lnTo>
                    <a:pt x="408" y="585"/>
                  </a:lnTo>
                  <a:lnTo>
                    <a:pt x="355" y="595"/>
                  </a:lnTo>
                  <a:lnTo>
                    <a:pt x="288" y="598"/>
                  </a:lnTo>
                  <a:lnTo>
                    <a:pt x="224" y="595"/>
                  </a:lnTo>
                  <a:lnTo>
                    <a:pt x="169" y="585"/>
                  </a:lnTo>
                  <a:lnTo>
                    <a:pt x="125" y="570"/>
                  </a:lnTo>
                  <a:lnTo>
                    <a:pt x="88" y="550"/>
                  </a:lnTo>
                  <a:lnTo>
                    <a:pt x="59" y="525"/>
                  </a:lnTo>
                  <a:lnTo>
                    <a:pt x="38" y="494"/>
                  </a:lnTo>
                  <a:lnTo>
                    <a:pt x="24" y="459"/>
                  </a:lnTo>
                  <a:lnTo>
                    <a:pt x="12" y="424"/>
                  </a:lnTo>
                  <a:lnTo>
                    <a:pt x="6" y="383"/>
                  </a:lnTo>
                  <a:lnTo>
                    <a:pt x="3" y="343"/>
                  </a:lnTo>
                  <a:lnTo>
                    <a:pt x="0" y="300"/>
                  </a:lnTo>
                  <a:lnTo>
                    <a:pt x="3" y="257"/>
                  </a:lnTo>
                  <a:lnTo>
                    <a:pt x="6" y="214"/>
                  </a:lnTo>
                  <a:lnTo>
                    <a:pt x="12" y="176"/>
                  </a:lnTo>
                  <a:lnTo>
                    <a:pt x="24" y="139"/>
                  </a:lnTo>
                  <a:lnTo>
                    <a:pt x="38" y="106"/>
                  </a:lnTo>
                  <a:lnTo>
                    <a:pt x="59" y="76"/>
                  </a:lnTo>
                  <a:lnTo>
                    <a:pt x="88" y="50"/>
                  </a:lnTo>
                  <a:lnTo>
                    <a:pt x="125" y="28"/>
                  </a:lnTo>
                  <a:lnTo>
                    <a:pt x="169" y="13"/>
                  </a:lnTo>
                  <a:lnTo>
                    <a:pt x="224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7686" y="1003"/>
              <a:ext cx="561" cy="585"/>
            </a:xfrm>
            <a:custGeom>
              <a:avLst/>
              <a:gdLst>
                <a:gd name="T0" fmla="*/ 401 w 561"/>
                <a:gd name="T1" fmla="*/ 0 h 585"/>
                <a:gd name="T2" fmla="*/ 439 w 561"/>
                <a:gd name="T3" fmla="*/ 2 h 585"/>
                <a:gd name="T4" fmla="*/ 471 w 561"/>
                <a:gd name="T5" fmla="*/ 10 h 585"/>
                <a:gd name="T6" fmla="*/ 500 w 561"/>
                <a:gd name="T7" fmla="*/ 25 h 585"/>
                <a:gd name="T8" fmla="*/ 526 w 561"/>
                <a:gd name="T9" fmla="*/ 43 h 585"/>
                <a:gd name="T10" fmla="*/ 547 w 561"/>
                <a:gd name="T11" fmla="*/ 71 h 585"/>
                <a:gd name="T12" fmla="*/ 558 w 561"/>
                <a:gd name="T13" fmla="*/ 103 h 585"/>
                <a:gd name="T14" fmla="*/ 561 w 561"/>
                <a:gd name="T15" fmla="*/ 144 h 585"/>
                <a:gd name="T16" fmla="*/ 561 w 561"/>
                <a:gd name="T17" fmla="*/ 585 h 585"/>
                <a:gd name="T18" fmla="*/ 329 w 561"/>
                <a:gd name="T19" fmla="*/ 585 h 585"/>
                <a:gd name="T20" fmla="*/ 329 w 561"/>
                <a:gd name="T21" fmla="*/ 207 h 585"/>
                <a:gd name="T22" fmla="*/ 326 w 561"/>
                <a:gd name="T23" fmla="*/ 182 h 585"/>
                <a:gd name="T24" fmla="*/ 317 w 561"/>
                <a:gd name="T25" fmla="*/ 164 h 585"/>
                <a:gd name="T26" fmla="*/ 302 w 561"/>
                <a:gd name="T27" fmla="*/ 154 h 585"/>
                <a:gd name="T28" fmla="*/ 282 w 561"/>
                <a:gd name="T29" fmla="*/ 151 h 585"/>
                <a:gd name="T30" fmla="*/ 262 w 561"/>
                <a:gd name="T31" fmla="*/ 156 h 585"/>
                <a:gd name="T32" fmla="*/ 247 w 561"/>
                <a:gd name="T33" fmla="*/ 166 h 585"/>
                <a:gd name="T34" fmla="*/ 238 w 561"/>
                <a:gd name="T35" fmla="*/ 184 h 585"/>
                <a:gd name="T36" fmla="*/ 235 w 561"/>
                <a:gd name="T37" fmla="*/ 207 h 585"/>
                <a:gd name="T38" fmla="*/ 235 w 561"/>
                <a:gd name="T39" fmla="*/ 585 h 585"/>
                <a:gd name="T40" fmla="*/ 0 w 561"/>
                <a:gd name="T41" fmla="*/ 585 h 585"/>
                <a:gd name="T42" fmla="*/ 0 w 561"/>
                <a:gd name="T43" fmla="*/ 15 h 585"/>
                <a:gd name="T44" fmla="*/ 227 w 561"/>
                <a:gd name="T45" fmla="*/ 15 h 585"/>
                <a:gd name="T46" fmla="*/ 227 w 561"/>
                <a:gd name="T47" fmla="*/ 81 h 585"/>
                <a:gd name="T48" fmla="*/ 230 w 561"/>
                <a:gd name="T49" fmla="*/ 81 h 585"/>
                <a:gd name="T50" fmla="*/ 259 w 561"/>
                <a:gd name="T51" fmla="*/ 45 h 585"/>
                <a:gd name="T52" fmla="*/ 299 w 561"/>
                <a:gd name="T53" fmla="*/ 20 h 585"/>
                <a:gd name="T54" fmla="*/ 346 w 561"/>
                <a:gd name="T55" fmla="*/ 5 h 585"/>
                <a:gd name="T56" fmla="*/ 401 w 561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" h="585">
                  <a:moveTo>
                    <a:pt x="401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0" y="25"/>
                  </a:lnTo>
                  <a:lnTo>
                    <a:pt x="526" y="43"/>
                  </a:lnTo>
                  <a:lnTo>
                    <a:pt x="547" y="71"/>
                  </a:lnTo>
                  <a:lnTo>
                    <a:pt x="558" y="103"/>
                  </a:lnTo>
                  <a:lnTo>
                    <a:pt x="561" y="144"/>
                  </a:lnTo>
                  <a:lnTo>
                    <a:pt x="561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7" y="15"/>
                  </a:lnTo>
                  <a:lnTo>
                    <a:pt x="227" y="81"/>
                  </a:lnTo>
                  <a:lnTo>
                    <a:pt x="230" y="81"/>
                  </a:lnTo>
                  <a:lnTo>
                    <a:pt x="259" y="45"/>
                  </a:lnTo>
                  <a:lnTo>
                    <a:pt x="299" y="20"/>
                  </a:lnTo>
                  <a:lnTo>
                    <a:pt x="346" y="5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-230" y="715"/>
              <a:ext cx="277" cy="235"/>
            </a:xfrm>
            <a:custGeom>
              <a:avLst/>
              <a:gdLst>
                <a:gd name="T0" fmla="*/ 143 w 277"/>
                <a:gd name="T1" fmla="*/ 0 h 235"/>
                <a:gd name="T2" fmla="*/ 186 w 277"/>
                <a:gd name="T3" fmla="*/ 5 h 235"/>
                <a:gd name="T4" fmla="*/ 221 w 277"/>
                <a:gd name="T5" fmla="*/ 15 h 235"/>
                <a:gd name="T6" fmla="*/ 250 w 277"/>
                <a:gd name="T7" fmla="*/ 33 h 235"/>
                <a:gd name="T8" fmla="*/ 268 w 277"/>
                <a:gd name="T9" fmla="*/ 53 h 235"/>
                <a:gd name="T10" fmla="*/ 274 w 277"/>
                <a:gd name="T11" fmla="*/ 76 h 235"/>
                <a:gd name="T12" fmla="*/ 250 w 277"/>
                <a:gd name="T13" fmla="*/ 76 h 235"/>
                <a:gd name="T14" fmla="*/ 242 w 277"/>
                <a:gd name="T15" fmla="*/ 56 h 235"/>
                <a:gd name="T16" fmla="*/ 218 w 277"/>
                <a:gd name="T17" fmla="*/ 36 h 235"/>
                <a:gd name="T18" fmla="*/ 186 w 277"/>
                <a:gd name="T19" fmla="*/ 23 h 235"/>
                <a:gd name="T20" fmla="*/ 143 w 277"/>
                <a:gd name="T21" fmla="*/ 18 h 235"/>
                <a:gd name="T22" fmla="*/ 102 w 277"/>
                <a:gd name="T23" fmla="*/ 23 h 235"/>
                <a:gd name="T24" fmla="*/ 67 w 277"/>
                <a:gd name="T25" fmla="*/ 38 h 235"/>
                <a:gd name="T26" fmla="*/ 44 w 277"/>
                <a:gd name="T27" fmla="*/ 61 h 235"/>
                <a:gd name="T28" fmla="*/ 29 w 277"/>
                <a:gd name="T29" fmla="*/ 89 h 235"/>
                <a:gd name="T30" fmla="*/ 23 w 277"/>
                <a:gd name="T31" fmla="*/ 119 h 235"/>
                <a:gd name="T32" fmla="*/ 26 w 277"/>
                <a:gd name="T33" fmla="*/ 139 h 235"/>
                <a:gd name="T34" fmla="*/ 35 w 277"/>
                <a:gd name="T35" fmla="*/ 159 h 235"/>
                <a:gd name="T36" fmla="*/ 50 w 277"/>
                <a:gd name="T37" fmla="*/ 182 h 235"/>
                <a:gd name="T38" fmla="*/ 73 w 277"/>
                <a:gd name="T39" fmla="*/ 200 h 235"/>
                <a:gd name="T40" fmla="*/ 105 w 277"/>
                <a:gd name="T41" fmla="*/ 212 h 235"/>
                <a:gd name="T42" fmla="*/ 143 w 277"/>
                <a:gd name="T43" fmla="*/ 217 h 235"/>
                <a:gd name="T44" fmla="*/ 175 w 277"/>
                <a:gd name="T45" fmla="*/ 215 h 235"/>
                <a:gd name="T46" fmla="*/ 201 w 277"/>
                <a:gd name="T47" fmla="*/ 207 h 235"/>
                <a:gd name="T48" fmla="*/ 227 w 277"/>
                <a:gd name="T49" fmla="*/ 192 h 235"/>
                <a:gd name="T50" fmla="*/ 245 w 277"/>
                <a:gd name="T51" fmla="*/ 174 h 235"/>
                <a:gd name="T52" fmla="*/ 256 w 277"/>
                <a:gd name="T53" fmla="*/ 149 h 235"/>
                <a:gd name="T54" fmla="*/ 277 w 277"/>
                <a:gd name="T55" fmla="*/ 149 h 235"/>
                <a:gd name="T56" fmla="*/ 265 w 277"/>
                <a:gd name="T57" fmla="*/ 182 h 235"/>
                <a:gd name="T58" fmla="*/ 245 w 277"/>
                <a:gd name="T59" fmla="*/ 205 h 235"/>
                <a:gd name="T60" fmla="*/ 215 w 277"/>
                <a:gd name="T61" fmla="*/ 220 h 235"/>
                <a:gd name="T62" fmla="*/ 181 w 277"/>
                <a:gd name="T63" fmla="*/ 230 h 235"/>
                <a:gd name="T64" fmla="*/ 143 w 277"/>
                <a:gd name="T65" fmla="*/ 235 h 235"/>
                <a:gd name="T66" fmla="*/ 96 w 277"/>
                <a:gd name="T67" fmla="*/ 227 h 235"/>
                <a:gd name="T68" fmla="*/ 58 w 277"/>
                <a:gd name="T69" fmla="*/ 212 h 235"/>
                <a:gd name="T70" fmla="*/ 26 w 277"/>
                <a:gd name="T71" fmla="*/ 190 h 235"/>
                <a:gd name="T72" fmla="*/ 9 w 277"/>
                <a:gd name="T73" fmla="*/ 157 h 235"/>
                <a:gd name="T74" fmla="*/ 0 w 277"/>
                <a:gd name="T75" fmla="*/ 119 h 235"/>
                <a:gd name="T76" fmla="*/ 6 w 277"/>
                <a:gd name="T77" fmla="*/ 84 h 235"/>
                <a:gd name="T78" fmla="*/ 21 w 277"/>
                <a:gd name="T79" fmla="*/ 53 h 235"/>
                <a:gd name="T80" fmla="*/ 44 w 277"/>
                <a:gd name="T81" fmla="*/ 31 h 235"/>
                <a:gd name="T82" fmla="*/ 73 w 277"/>
                <a:gd name="T83" fmla="*/ 15 h 235"/>
                <a:gd name="T84" fmla="*/ 108 w 277"/>
                <a:gd name="T85" fmla="*/ 3 h 235"/>
                <a:gd name="T86" fmla="*/ 143 w 277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7" h="235">
                  <a:moveTo>
                    <a:pt x="143" y="0"/>
                  </a:moveTo>
                  <a:lnTo>
                    <a:pt x="186" y="5"/>
                  </a:lnTo>
                  <a:lnTo>
                    <a:pt x="221" y="15"/>
                  </a:lnTo>
                  <a:lnTo>
                    <a:pt x="250" y="33"/>
                  </a:lnTo>
                  <a:lnTo>
                    <a:pt x="268" y="53"/>
                  </a:lnTo>
                  <a:lnTo>
                    <a:pt x="274" y="76"/>
                  </a:lnTo>
                  <a:lnTo>
                    <a:pt x="250" y="76"/>
                  </a:lnTo>
                  <a:lnTo>
                    <a:pt x="242" y="56"/>
                  </a:lnTo>
                  <a:lnTo>
                    <a:pt x="218" y="36"/>
                  </a:lnTo>
                  <a:lnTo>
                    <a:pt x="186" y="23"/>
                  </a:lnTo>
                  <a:lnTo>
                    <a:pt x="143" y="18"/>
                  </a:lnTo>
                  <a:lnTo>
                    <a:pt x="102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9"/>
                  </a:lnTo>
                  <a:lnTo>
                    <a:pt x="26" y="139"/>
                  </a:lnTo>
                  <a:lnTo>
                    <a:pt x="35" y="159"/>
                  </a:lnTo>
                  <a:lnTo>
                    <a:pt x="50" y="182"/>
                  </a:lnTo>
                  <a:lnTo>
                    <a:pt x="73" y="200"/>
                  </a:lnTo>
                  <a:lnTo>
                    <a:pt x="105" y="212"/>
                  </a:lnTo>
                  <a:lnTo>
                    <a:pt x="143" y="217"/>
                  </a:lnTo>
                  <a:lnTo>
                    <a:pt x="175" y="215"/>
                  </a:lnTo>
                  <a:lnTo>
                    <a:pt x="201" y="207"/>
                  </a:lnTo>
                  <a:lnTo>
                    <a:pt x="227" y="192"/>
                  </a:lnTo>
                  <a:lnTo>
                    <a:pt x="245" y="174"/>
                  </a:lnTo>
                  <a:lnTo>
                    <a:pt x="256" y="149"/>
                  </a:lnTo>
                  <a:lnTo>
                    <a:pt x="277" y="149"/>
                  </a:lnTo>
                  <a:lnTo>
                    <a:pt x="265" y="182"/>
                  </a:lnTo>
                  <a:lnTo>
                    <a:pt x="245" y="205"/>
                  </a:lnTo>
                  <a:lnTo>
                    <a:pt x="215" y="220"/>
                  </a:lnTo>
                  <a:lnTo>
                    <a:pt x="181" y="230"/>
                  </a:lnTo>
                  <a:lnTo>
                    <a:pt x="143" y="235"/>
                  </a:lnTo>
                  <a:lnTo>
                    <a:pt x="96" y="227"/>
                  </a:lnTo>
                  <a:lnTo>
                    <a:pt x="58" y="212"/>
                  </a:lnTo>
                  <a:lnTo>
                    <a:pt x="26" y="190"/>
                  </a:lnTo>
                  <a:lnTo>
                    <a:pt x="9" y="157"/>
                  </a:lnTo>
                  <a:lnTo>
                    <a:pt x="0" y="119"/>
                  </a:lnTo>
                  <a:lnTo>
                    <a:pt x="6" y="84"/>
                  </a:lnTo>
                  <a:lnTo>
                    <a:pt x="21" y="53"/>
                  </a:lnTo>
                  <a:lnTo>
                    <a:pt x="44" y="31"/>
                  </a:lnTo>
                  <a:lnTo>
                    <a:pt x="73" y="15"/>
                  </a:lnTo>
                  <a:lnTo>
                    <a:pt x="108" y="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-244" y="700"/>
              <a:ext cx="311" cy="263"/>
            </a:xfrm>
            <a:custGeom>
              <a:avLst/>
              <a:gdLst>
                <a:gd name="T0" fmla="*/ 157 w 311"/>
                <a:gd name="T1" fmla="*/ 0 h 263"/>
                <a:gd name="T2" fmla="*/ 206 w 311"/>
                <a:gd name="T3" fmla="*/ 5 h 263"/>
                <a:gd name="T4" fmla="*/ 247 w 311"/>
                <a:gd name="T5" fmla="*/ 20 h 263"/>
                <a:gd name="T6" fmla="*/ 276 w 311"/>
                <a:gd name="T7" fmla="*/ 41 h 263"/>
                <a:gd name="T8" fmla="*/ 296 w 311"/>
                <a:gd name="T9" fmla="*/ 63 h 263"/>
                <a:gd name="T10" fmla="*/ 305 w 311"/>
                <a:gd name="T11" fmla="*/ 91 h 263"/>
                <a:gd name="T12" fmla="*/ 305 w 311"/>
                <a:gd name="T13" fmla="*/ 106 h 263"/>
                <a:gd name="T14" fmla="*/ 250 w 311"/>
                <a:gd name="T15" fmla="*/ 106 h 263"/>
                <a:gd name="T16" fmla="*/ 250 w 311"/>
                <a:gd name="T17" fmla="*/ 94 h 263"/>
                <a:gd name="T18" fmla="*/ 241 w 311"/>
                <a:gd name="T19" fmla="*/ 78 h 263"/>
                <a:gd name="T20" fmla="*/ 224 w 311"/>
                <a:gd name="T21" fmla="*/ 63 h 263"/>
                <a:gd name="T22" fmla="*/ 195 w 311"/>
                <a:gd name="T23" fmla="*/ 51 h 263"/>
                <a:gd name="T24" fmla="*/ 157 w 311"/>
                <a:gd name="T25" fmla="*/ 48 h 263"/>
                <a:gd name="T26" fmla="*/ 119 w 311"/>
                <a:gd name="T27" fmla="*/ 53 h 263"/>
                <a:gd name="T28" fmla="*/ 90 w 311"/>
                <a:gd name="T29" fmla="*/ 66 h 263"/>
                <a:gd name="T30" fmla="*/ 69 w 311"/>
                <a:gd name="T31" fmla="*/ 86 h 263"/>
                <a:gd name="T32" fmla="*/ 58 w 311"/>
                <a:gd name="T33" fmla="*/ 109 h 263"/>
                <a:gd name="T34" fmla="*/ 55 w 311"/>
                <a:gd name="T35" fmla="*/ 134 h 263"/>
                <a:gd name="T36" fmla="*/ 58 w 311"/>
                <a:gd name="T37" fmla="*/ 152 h 263"/>
                <a:gd name="T38" fmla="*/ 64 w 311"/>
                <a:gd name="T39" fmla="*/ 169 h 263"/>
                <a:gd name="T40" fmla="*/ 75 w 311"/>
                <a:gd name="T41" fmla="*/ 187 h 263"/>
                <a:gd name="T42" fmla="*/ 96 w 311"/>
                <a:gd name="T43" fmla="*/ 202 h 263"/>
                <a:gd name="T44" fmla="*/ 122 w 311"/>
                <a:gd name="T45" fmla="*/ 212 h 263"/>
                <a:gd name="T46" fmla="*/ 157 w 311"/>
                <a:gd name="T47" fmla="*/ 217 h 263"/>
                <a:gd name="T48" fmla="*/ 183 w 311"/>
                <a:gd name="T49" fmla="*/ 215 h 263"/>
                <a:gd name="T50" fmla="*/ 206 w 311"/>
                <a:gd name="T51" fmla="*/ 210 h 263"/>
                <a:gd name="T52" fmla="*/ 227 w 311"/>
                <a:gd name="T53" fmla="*/ 199 h 263"/>
                <a:gd name="T54" fmla="*/ 244 w 311"/>
                <a:gd name="T55" fmla="*/ 184 h 263"/>
                <a:gd name="T56" fmla="*/ 253 w 311"/>
                <a:gd name="T57" fmla="*/ 162 h 263"/>
                <a:gd name="T58" fmla="*/ 256 w 311"/>
                <a:gd name="T59" fmla="*/ 152 h 263"/>
                <a:gd name="T60" fmla="*/ 311 w 311"/>
                <a:gd name="T61" fmla="*/ 152 h 263"/>
                <a:gd name="T62" fmla="*/ 308 w 311"/>
                <a:gd name="T63" fmla="*/ 169 h 263"/>
                <a:gd name="T64" fmla="*/ 293 w 311"/>
                <a:gd name="T65" fmla="*/ 199 h 263"/>
                <a:gd name="T66" fmla="*/ 273 w 311"/>
                <a:gd name="T67" fmla="*/ 227 h 263"/>
                <a:gd name="T68" fmla="*/ 241 w 311"/>
                <a:gd name="T69" fmla="*/ 247 h 263"/>
                <a:gd name="T70" fmla="*/ 203 w 311"/>
                <a:gd name="T71" fmla="*/ 260 h 263"/>
                <a:gd name="T72" fmla="*/ 157 w 311"/>
                <a:gd name="T73" fmla="*/ 263 h 263"/>
                <a:gd name="T74" fmla="*/ 104 w 311"/>
                <a:gd name="T75" fmla="*/ 257 h 263"/>
                <a:gd name="T76" fmla="*/ 61 w 311"/>
                <a:gd name="T77" fmla="*/ 240 h 263"/>
                <a:gd name="T78" fmla="*/ 29 w 311"/>
                <a:gd name="T79" fmla="*/ 212 h 263"/>
                <a:gd name="T80" fmla="*/ 5 w 311"/>
                <a:gd name="T81" fmla="*/ 177 h 263"/>
                <a:gd name="T82" fmla="*/ 0 w 311"/>
                <a:gd name="T83" fmla="*/ 134 h 263"/>
                <a:gd name="T84" fmla="*/ 5 w 311"/>
                <a:gd name="T85" fmla="*/ 91 h 263"/>
                <a:gd name="T86" fmla="*/ 29 w 311"/>
                <a:gd name="T87" fmla="*/ 53 h 263"/>
                <a:gd name="T88" fmla="*/ 61 w 311"/>
                <a:gd name="T89" fmla="*/ 25 h 263"/>
                <a:gd name="T90" fmla="*/ 104 w 311"/>
                <a:gd name="T91" fmla="*/ 8 h 263"/>
                <a:gd name="T92" fmla="*/ 157 w 311"/>
                <a:gd name="T9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1" h="263">
                  <a:moveTo>
                    <a:pt x="157" y="0"/>
                  </a:moveTo>
                  <a:lnTo>
                    <a:pt x="206" y="5"/>
                  </a:lnTo>
                  <a:lnTo>
                    <a:pt x="247" y="20"/>
                  </a:lnTo>
                  <a:lnTo>
                    <a:pt x="276" y="41"/>
                  </a:lnTo>
                  <a:lnTo>
                    <a:pt x="296" y="63"/>
                  </a:lnTo>
                  <a:lnTo>
                    <a:pt x="305" y="91"/>
                  </a:lnTo>
                  <a:lnTo>
                    <a:pt x="305" y="106"/>
                  </a:lnTo>
                  <a:lnTo>
                    <a:pt x="250" y="106"/>
                  </a:lnTo>
                  <a:lnTo>
                    <a:pt x="250" y="94"/>
                  </a:lnTo>
                  <a:lnTo>
                    <a:pt x="241" y="78"/>
                  </a:lnTo>
                  <a:lnTo>
                    <a:pt x="224" y="63"/>
                  </a:lnTo>
                  <a:lnTo>
                    <a:pt x="195" y="51"/>
                  </a:lnTo>
                  <a:lnTo>
                    <a:pt x="157" y="48"/>
                  </a:lnTo>
                  <a:lnTo>
                    <a:pt x="119" y="53"/>
                  </a:lnTo>
                  <a:lnTo>
                    <a:pt x="90" y="66"/>
                  </a:lnTo>
                  <a:lnTo>
                    <a:pt x="69" y="86"/>
                  </a:lnTo>
                  <a:lnTo>
                    <a:pt x="58" y="109"/>
                  </a:lnTo>
                  <a:lnTo>
                    <a:pt x="55" y="134"/>
                  </a:lnTo>
                  <a:lnTo>
                    <a:pt x="58" y="152"/>
                  </a:lnTo>
                  <a:lnTo>
                    <a:pt x="64" y="169"/>
                  </a:lnTo>
                  <a:lnTo>
                    <a:pt x="75" y="187"/>
                  </a:lnTo>
                  <a:lnTo>
                    <a:pt x="96" y="202"/>
                  </a:lnTo>
                  <a:lnTo>
                    <a:pt x="122" y="212"/>
                  </a:lnTo>
                  <a:lnTo>
                    <a:pt x="157" y="217"/>
                  </a:lnTo>
                  <a:lnTo>
                    <a:pt x="183" y="215"/>
                  </a:lnTo>
                  <a:lnTo>
                    <a:pt x="206" y="210"/>
                  </a:lnTo>
                  <a:lnTo>
                    <a:pt x="227" y="199"/>
                  </a:lnTo>
                  <a:lnTo>
                    <a:pt x="244" y="184"/>
                  </a:lnTo>
                  <a:lnTo>
                    <a:pt x="253" y="162"/>
                  </a:lnTo>
                  <a:lnTo>
                    <a:pt x="256" y="152"/>
                  </a:lnTo>
                  <a:lnTo>
                    <a:pt x="311" y="152"/>
                  </a:lnTo>
                  <a:lnTo>
                    <a:pt x="308" y="169"/>
                  </a:lnTo>
                  <a:lnTo>
                    <a:pt x="293" y="199"/>
                  </a:lnTo>
                  <a:lnTo>
                    <a:pt x="273" y="227"/>
                  </a:lnTo>
                  <a:lnTo>
                    <a:pt x="241" y="247"/>
                  </a:lnTo>
                  <a:lnTo>
                    <a:pt x="203" y="260"/>
                  </a:lnTo>
                  <a:lnTo>
                    <a:pt x="157" y="263"/>
                  </a:lnTo>
                  <a:lnTo>
                    <a:pt x="104" y="257"/>
                  </a:lnTo>
                  <a:lnTo>
                    <a:pt x="61" y="240"/>
                  </a:lnTo>
                  <a:lnTo>
                    <a:pt x="29" y="212"/>
                  </a:lnTo>
                  <a:lnTo>
                    <a:pt x="5" y="177"/>
                  </a:lnTo>
                  <a:lnTo>
                    <a:pt x="0" y="134"/>
                  </a:lnTo>
                  <a:lnTo>
                    <a:pt x="5" y="91"/>
                  </a:lnTo>
                  <a:lnTo>
                    <a:pt x="29" y="53"/>
                  </a:lnTo>
                  <a:lnTo>
                    <a:pt x="61" y="25"/>
                  </a:lnTo>
                  <a:lnTo>
                    <a:pt x="104" y="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 noEditPoints="1"/>
            </p:cNvSpPr>
            <p:nvPr/>
          </p:nvSpPr>
          <p:spPr bwMode="auto">
            <a:xfrm>
              <a:off x="122" y="715"/>
              <a:ext cx="285" cy="235"/>
            </a:xfrm>
            <a:custGeom>
              <a:avLst/>
              <a:gdLst>
                <a:gd name="T0" fmla="*/ 143 w 285"/>
                <a:gd name="T1" fmla="*/ 18 h 235"/>
                <a:gd name="T2" fmla="*/ 99 w 285"/>
                <a:gd name="T3" fmla="*/ 23 h 235"/>
                <a:gd name="T4" fmla="*/ 67 w 285"/>
                <a:gd name="T5" fmla="*/ 38 h 235"/>
                <a:gd name="T6" fmla="*/ 44 w 285"/>
                <a:gd name="T7" fmla="*/ 61 h 235"/>
                <a:gd name="T8" fmla="*/ 29 w 285"/>
                <a:gd name="T9" fmla="*/ 89 h 235"/>
                <a:gd name="T10" fmla="*/ 23 w 285"/>
                <a:gd name="T11" fmla="*/ 116 h 235"/>
                <a:gd name="T12" fmla="*/ 29 w 285"/>
                <a:gd name="T13" fmla="*/ 147 h 235"/>
                <a:gd name="T14" fmla="*/ 44 w 285"/>
                <a:gd name="T15" fmla="*/ 174 h 235"/>
                <a:gd name="T16" fmla="*/ 67 w 285"/>
                <a:gd name="T17" fmla="*/ 197 h 235"/>
                <a:gd name="T18" fmla="*/ 99 w 285"/>
                <a:gd name="T19" fmla="*/ 212 h 235"/>
                <a:gd name="T20" fmla="*/ 143 w 285"/>
                <a:gd name="T21" fmla="*/ 217 h 235"/>
                <a:gd name="T22" fmla="*/ 186 w 285"/>
                <a:gd name="T23" fmla="*/ 212 h 235"/>
                <a:gd name="T24" fmla="*/ 221 w 285"/>
                <a:gd name="T25" fmla="*/ 197 h 235"/>
                <a:gd name="T26" fmla="*/ 245 w 285"/>
                <a:gd name="T27" fmla="*/ 174 h 235"/>
                <a:gd name="T28" fmla="*/ 259 w 285"/>
                <a:gd name="T29" fmla="*/ 147 h 235"/>
                <a:gd name="T30" fmla="*/ 262 w 285"/>
                <a:gd name="T31" fmla="*/ 116 h 235"/>
                <a:gd name="T32" fmla="*/ 259 w 285"/>
                <a:gd name="T33" fmla="*/ 89 h 235"/>
                <a:gd name="T34" fmla="*/ 245 w 285"/>
                <a:gd name="T35" fmla="*/ 61 h 235"/>
                <a:gd name="T36" fmla="*/ 221 w 285"/>
                <a:gd name="T37" fmla="*/ 38 h 235"/>
                <a:gd name="T38" fmla="*/ 186 w 285"/>
                <a:gd name="T39" fmla="*/ 23 h 235"/>
                <a:gd name="T40" fmla="*/ 143 w 285"/>
                <a:gd name="T41" fmla="*/ 18 h 235"/>
                <a:gd name="T42" fmla="*/ 143 w 285"/>
                <a:gd name="T43" fmla="*/ 0 h 235"/>
                <a:gd name="T44" fmla="*/ 186 w 285"/>
                <a:gd name="T45" fmla="*/ 5 h 235"/>
                <a:gd name="T46" fmla="*/ 221 w 285"/>
                <a:gd name="T47" fmla="*/ 18 h 235"/>
                <a:gd name="T48" fmla="*/ 247 w 285"/>
                <a:gd name="T49" fmla="*/ 36 h 235"/>
                <a:gd name="T50" fmla="*/ 268 w 285"/>
                <a:gd name="T51" fmla="*/ 58 h 235"/>
                <a:gd name="T52" fmla="*/ 282 w 285"/>
                <a:gd name="T53" fmla="*/ 86 h 235"/>
                <a:gd name="T54" fmla="*/ 285 w 285"/>
                <a:gd name="T55" fmla="*/ 116 h 235"/>
                <a:gd name="T56" fmla="*/ 282 w 285"/>
                <a:gd name="T57" fmla="*/ 147 h 235"/>
                <a:gd name="T58" fmla="*/ 268 w 285"/>
                <a:gd name="T59" fmla="*/ 174 h 235"/>
                <a:gd name="T60" fmla="*/ 247 w 285"/>
                <a:gd name="T61" fmla="*/ 200 h 235"/>
                <a:gd name="T62" fmla="*/ 221 w 285"/>
                <a:gd name="T63" fmla="*/ 217 h 235"/>
                <a:gd name="T64" fmla="*/ 186 w 285"/>
                <a:gd name="T65" fmla="*/ 230 h 235"/>
                <a:gd name="T66" fmla="*/ 143 w 285"/>
                <a:gd name="T67" fmla="*/ 235 h 235"/>
                <a:gd name="T68" fmla="*/ 102 w 285"/>
                <a:gd name="T69" fmla="*/ 230 h 235"/>
                <a:gd name="T70" fmla="*/ 67 w 285"/>
                <a:gd name="T71" fmla="*/ 217 h 235"/>
                <a:gd name="T72" fmla="*/ 38 w 285"/>
                <a:gd name="T73" fmla="*/ 200 h 235"/>
                <a:gd name="T74" fmla="*/ 18 w 285"/>
                <a:gd name="T75" fmla="*/ 174 h 235"/>
                <a:gd name="T76" fmla="*/ 6 w 285"/>
                <a:gd name="T77" fmla="*/ 147 h 235"/>
                <a:gd name="T78" fmla="*/ 0 w 285"/>
                <a:gd name="T79" fmla="*/ 116 h 235"/>
                <a:gd name="T80" fmla="*/ 6 w 285"/>
                <a:gd name="T81" fmla="*/ 86 h 235"/>
                <a:gd name="T82" fmla="*/ 18 w 285"/>
                <a:gd name="T83" fmla="*/ 58 h 235"/>
                <a:gd name="T84" fmla="*/ 38 w 285"/>
                <a:gd name="T85" fmla="*/ 36 h 235"/>
                <a:gd name="T86" fmla="*/ 67 w 285"/>
                <a:gd name="T87" fmla="*/ 18 h 235"/>
                <a:gd name="T88" fmla="*/ 102 w 285"/>
                <a:gd name="T89" fmla="*/ 5 h 235"/>
                <a:gd name="T90" fmla="*/ 143 w 285"/>
                <a:gd name="T91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5" h="235">
                  <a:moveTo>
                    <a:pt x="143" y="18"/>
                  </a:moveTo>
                  <a:lnTo>
                    <a:pt x="99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6"/>
                  </a:lnTo>
                  <a:lnTo>
                    <a:pt x="29" y="147"/>
                  </a:lnTo>
                  <a:lnTo>
                    <a:pt x="44" y="174"/>
                  </a:lnTo>
                  <a:lnTo>
                    <a:pt x="67" y="197"/>
                  </a:lnTo>
                  <a:lnTo>
                    <a:pt x="99" y="212"/>
                  </a:lnTo>
                  <a:lnTo>
                    <a:pt x="143" y="217"/>
                  </a:lnTo>
                  <a:lnTo>
                    <a:pt x="186" y="212"/>
                  </a:lnTo>
                  <a:lnTo>
                    <a:pt x="221" y="197"/>
                  </a:lnTo>
                  <a:lnTo>
                    <a:pt x="245" y="174"/>
                  </a:lnTo>
                  <a:lnTo>
                    <a:pt x="259" y="147"/>
                  </a:lnTo>
                  <a:lnTo>
                    <a:pt x="262" y="116"/>
                  </a:lnTo>
                  <a:lnTo>
                    <a:pt x="259" y="89"/>
                  </a:lnTo>
                  <a:lnTo>
                    <a:pt x="245" y="61"/>
                  </a:lnTo>
                  <a:lnTo>
                    <a:pt x="221" y="38"/>
                  </a:lnTo>
                  <a:lnTo>
                    <a:pt x="186" y="23"/>
                  </a:lnTo>
                  <a:lnTo>
                    <a:pt x="143" y="18"/>
                  </a:lnTo>
                  <a:close/>
                  <a:moveTo>
                    <a:pt x="143" y="0"/>
                  </a:moveTo>
                  <a:lnTo>
                    <a:pt x="186" y="5"/>
                  </a:lnTo>
                  <a:lnTo>
                    <a:pt x="221" y="18"/>
                  </a:lnTo>
                  <a:lnTo>
                    <a:pt x="247" y="36"/>
                  </a:lnTo>
                  <a:lnTo>
                    <a:pt x="268" y="58"/>
                  </a:lnTo>
                  <a:lnTo>
                    <a:pt x="282" y="86"/>
                  </a:lnTo>
                  <a:lnTo>
                    <a:pt x="285" y="116"/>
                  </a:lnTo>
                  <a:lnTo>
                    <a:pt x="282" y="147"/>
                  </a:lnTo>
                  <a:lnTo>
                    <a:pt x="268" y="174"/>
                  </a:lnTo>
                  <a:lnTo>
                    <a:pt x="247" y="200"/>
                  </a:lnTo>
                  <a:lnTo>
                    <a:pt x="221" y="217"/>
                  </a:lnTo>
                  <a:lnTo>
                    <a:pt x="186" y="230"/>
                  </a:lnTo>
                  <a:lnTo>
                    <a:pt x="143" y="235"/>
                  </a:lnTo>
                  <a:lnTo>
                    <a:pt x="102" y="230"/>
                  </a:lnTo>
                  <a:lnTo>
                    <a:pt x="67" y="217"/>
                  </a:lnTo>
                  <a:lnTo>
                    <a:pt x="38" y="200"/>
                  </a:lnTo>
                  <a:lnTo>
                    <a:pt x="18" y="174"/>
                  </a:lnTo>
                  <a:lnTo>
                    <a:pt x="6" y="147"/>
                  </a:lnTo>
                  <a:lnTo>
                    <a:pt x="0" y="116"/>
                  </a:lnTo>
                  <a:lnTo>
                    <a:pt x="6" y="86"/>
                  </a:lnTo>
                  <a:lnTo>
                    <a:pt x="18" y="58"/>
                  </a:lnTo>
                  <a:lnTo>
                    <a:pt x="38" y="36"/>
                  </a:lnTo>
                  <a:lnTo>
                    <a:pt x="67" y="18"/>
                  </a:lnTo>
                  <a:lnTo>
                    <a:pt x="102" y="5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 noEditPoints="1"/>
            </p:cNvSpPr>
            <p:nvPr/>
          </p:nvSpPr>
          <p:spPr bwMode="auto">
            <a:xfrm>
              <a:off x="105" y="700"/>
              <a:ext cx="320" cy="263"/>
            </a:xfrm>
            <a:custGeom>
              <a:avLst/>
              <a:gdLst>
                <a:gd name="T0" fmla="*/ 160 w 320"/>
                <a:gd name="T1" fmla="*/ 48 h 263"/>
                <a:gd name="T2" fmla="*/ 122 w 320"/>
                <a:gd name="T3" fmla="*/ 53 h 263"/>
                <a:gd name="T4" fmla="*/ 93 w 320"/>
                <a:gd name="T5" fmla="*/ 66 h 263"/>
                <a:gd name="T6" fmla="*/ 72 w 320"/>
                <a:gd name="T7" fmla="*/ 83 h 263"/>
                <a:gd name="T8" fmla="*/ 61 w 320"/>
                <a:gd name="T9" fmla="*/ 106 h 263"/>
                <a:gd name="T10" fmla="*/ 58 w 320"/>
                <a:gd name="T11" fmla="*/ 131 h 263"/>
                <a:gd name="T12" fmla="*/ 61 w 320"/>
                <a:gd name="T13" fmla="*/ 157 h 263"/>
                <a:gd name="T14" fmla="*/ 72 w 320"/>
                <a:gd name="T15" fmla="*/ 179 h 263"/>
                <a:gd name="T16" fmla="*/ 93 w 320"/>
                <a:gd name="T17" fmla="*/ 199 h 263"/>
                <a:gd name="T18" fmla="*/ 122 w 320"/>
                <a:gd name="T19" fmla="*/ 212 h 263"/>
                <a:gd name="T20" fmla="*/ 160 w 320"/>
                <a:gd name="T21" fmla="*/ 217 h 263"/>
                <a:gd name="T22" fmla="*/ 198 w 320"/>
                <a:gd name="T23" fmla="*/ 212 h 263"/>
                <a:gd name="T24" fmla="*/ 227 w 320"/>
                <a:gd name="T25" fmla="*/ 199 h 263"/>
                <a:gd name="T26" fmla="*/ 247 w 320"/>
                <a:gd name="T27" fmla="*/ 179 h 263"/>
                <a:gd name="T28" fmla="*/ 259 w 320"/>
                <a:gd name="T29" fmla="*/ 157 h 263"/>
                <a:gd name="T30" fmla="*/ 264 w 320"/>
                <a:gd name="T31" fmla="*/ 131 h 263"/>
                <a:gd name="T32" fmla="*/ 259 w 320"/>
                <a:gd name="T33" fmla="*/ 106 h 263"/>
                <a:gd name="T34" fmla="*/ 247 w 320"/>
                <a:gd name="T35" fmla="*/ 83 h 263"/>
                <a:gd name="T36" fmla="*/ 227 w 320"/>
                <a:gd name="T37" fmla="*/ 66 h 263"/>
                <a:gd name="T38" fmla="*/ 198 w 320"/>
                <a:gd name="T39" fmla="*/ 53 h 263"/>
                <a:gd name="T40" fmla="*/ 160 w 320"/>
                <a:gd name="T41" fmla="*/ 48 h 263"/>
                <a:gd name="T42" fmla="*/ 160 w 320"/>
                <a:gd name="T43" fmla="*/ 0 h 263"/>
                <a:gd name="T44" fmla="*/ 209 w 320"/>
                <a:gd name="T45" fmla="*/ 5 h 263"/>
                <a:gd name="T46" fmla="*/ 247 w 320"/>
                <a:gd name="T47" fmla="*/ 20 h 263"/>
                <a:gd name="T48" fmla="*/ 279 w 320"/>
                <a:gd name="T49" fmla="*/ 43 h 263"/>
                <a:gd name="T50" fmla="*/ 302 w 320"/>
                <a:gd name="T51" fmla="*/ 68 h 263"/>
                <a:gd name="T52" fmla="*/ 314 w 320"/>
                <a:gd name="T53" fmla="*/ 101 h 263"/>
                <a:gd name="T54" fmla="*/ 320 w 320"/>
                <a:gd name="T55" fmla="*/ 131 h 263"/>
                <a:gd name="T56" fmla="*/ 314 w 320"/>
                <a:gd name="T57" fmla="*/ 164 h 263"/>
                <a:gd name="T58" fmla="*/ 302 w 320"/>
                <a:gd name="T59" fmla="*/ 194 h 263"/>
                <a:gd name="T60" fmla="*/ 279 w 320"/>
                <a:gd name="T61" fmla="*/ 222 h 263"/>
                <a:gd name="T62" fmla="*/ 247 w 320"/>
                <a:gd name="T63" fmla="*/ 245 h 263"/>
                <a:gd name="T64" fmla="*/ 209 w 320"/>
                <a:gd name="T65" fmla="*/ 257 h 263"/>
                <a:gd name="T66" fmla="*/ 160 w 320"/>
                <a:gd name="T67" fmla="*/ 263 h 263"/>
                <a:gd name="T68" fmla="*/ 113 w 320"/>
                <a:gd name="T69" fmla="*/ 257 h 263"/>
                <a:gd name="T70" fmla="*/ 72 w 320"/>
                <a:gd name="T71" fmla="*/ 245 h 263"/>
                <a:gd name="T72" fmla="*/ 40 w 320"/>
                <a:gd name="T73" fmla="*/ 222 h 263"/>
                <a:gd name="T74" fmla="*/ 20 w 320"/>
                <a:gd name="T75" fmla="*/ 194 h 263"/>
                <a:gd name="T76" fmla="*/ 6 w 320"/>
                <a:gd name="T77" fmla="*/ 164 h 263"/>
                <a:gd name="T78" fmla="*/ 0 w 320"/>
                <a:gd name="T79" fmla="*/ 131 h 263"/>
                <a:gd name="T80" fmla="*/ 6 w 320"/>
                <a:gd name="T81" fmla="*/ 101 h 263"/>
                <a:gd name="T82" fmla="*/ 20 w 320"/>
                <a:gd name="T83" fmla="*/ 68 h 263"/>
                <a:gd name="T84" fmla="*/ 40 w 320"/>
                <a:gd name="T85" fmla="*/ 43 h 263"/>
                <a:gd name="T86" fmla="*/ 72 w 320"/>
                <a:gd name="T87" fmla="*/ 20 h 263"/>
                <a:gd name="T88" fmla="*/ 113 w 320"/>
                <a:gd name="T89" fmla="*/ 5 h 263"/>
                <a:gd name="T90" fmla="*/ 160 w 320"/>
                <a:gd name="T9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0" h="263">
                  <a:moveTo>
                    <a:pt x="160" y="48"/>
                  </a:moveTo>
                  <a:lnTo>
                    <a:pt x="122" y="53"/>
                  </a:lnTo>
                  <a:lnTo>
                    <a:pt x="93" y="66"/>
                  </a:lnTo>
                  <a:lnTo>
                    <a:pt x="72" y="83"/>
                  </a:lnTo>
                  <a:lnTo>
                    <a:pt x="61" y="106"/>
                  </a:lnTo>
                  <a:lnTo>
                    <a:pt x="58" y="131"/>
                  </a:lnTo>
                  <a:lnTo>
                    <a:pt x="61" y="157"/>
                  </a:lnTo>
                  <a:lnTo>
                    <a:pt x="72" y="179"/>
                  </a:lnTo>
                  <a:lnTo>
                    <a:pt x="93" y="199"/>
                  </a:lnTo>
                  <a:lnTo>
                    <a:pt x="122" y="212"/>
                  </a:lnTo>
                  <a:lnTo>
                    <a:pt x="160" y="217"/>
                  </a:lnTo>
                  <a:lnTo>
                    <a:pt x="198" y="212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7"/>
                  </a:lnTo>
                  <a:lnTo>
                    <a:pt x="264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6"/>
                  </a:lnTo>
                  <a:lnTo>
                    <a:pt x="198" y="53"/>
                  </a:lnTo>
                  <a:lnTo>
                    <a:pt x="160" y="48"/>
                  </a:lnTo>
                  <a:close/>
                  <a:moveTo>
                    <a:pt x="160" y="0"/>
                  </a:moveTo>
                  <a:lnTo>
                    <a:pt x="209" y="5"/>
                  </a:lnTo>
                  <a:lnTo>
                    <a:pt x="247" y="20"/>
                  </a:lnTo>
                  <a:lnTo>
                    <a:pt x="279" y="43"/>
                  </a:lnTo>
                  <a:lnTo>
                    <a:pt x="302" y="68"/>
                  </a:lnTo>
                  <a:lnTo>
                    <a:pt x="314" y="101"/>
                  </a:lnTo>
                  <a:lnTo>
                    <a:pt x="320" y="131"/>
                  </a:lnTo>
                  <a:lnTo>
                    <a:pt x="314" y="164"/>
                  </a:lnTo>
                  <a:lnTo>
                    <a:pt x="302" y="194"/>
                  </a:lnTo>
                  <a:lnTo>
                    <a:pt x="279" y="222"/>
                  </a:lnTo>
                  <a:lnTo>
                    <a:pt x="247" y="245"/>
                  </a:lnTo>
                  <a:lnTo>
                    <a:pt x="209" y="257"/>
                  </a:lnTo>
                  <a:lnTo>
                    <a:pt x="160" y="263"/>
                  </a:lnTo>
                  <a:lnTo>
                    <a:pt x="113" y="257"/>
                  </a:lnTo>
                  <a:lnTo>
                    <a:pt x="72" y="245"/>
                  </a:lnTo>
                  <a:lnTo>
                    <a:pt x="40" y="222"/>
                  </a:lnTo>
                  <a:lnTo>
                    <a:pt x="20" y="194"/>
                  </a:lnTo>
                  <a:lnTo>
                    <a:pt x="6" y="164"/>
                  </a:lnTo>
                  <a:lnTo>
                    <a:pt x="0" y="131"/>
                  </a:lnTo>
                  <a:lnTo>
                    <a:pt x="6" y="101"/>
                  </a:lnTo>
                  <a:lnTo>
                    <a:pt x="20" y="68"/>
                  </a:lnTo>
                  <a:lnTo>
                    <a:pt x="40" y="43"/>
                  </a:lnTo>
                  <a:lnTo>
                    <a:pt x="72" y="20"/>
                  </a:lnTo>
                  <a:lnTo>
                    <a:pt x="113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 noEditPoints="1"/>
            </p:cNvSpPr>
            <p:nvPr/>
          </p:nvSpPr>
          <p:spPr bwMode="auto">
            <a:xfrm>
              <a:off x="483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1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4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4 w 285"/>
                <a:gd name="T45" fmla="*/ 182 h 235"/>
                <a:gd name="T46" fmla="*/ 204 w 285"/>
                <a:gd name="T47" fmla="*/ 205 h 235"/>
                <a:gd name="T48" fmla="*/ 151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18 w 285"/>
                <a:gd name="T69" fmla="*/ 86 h 235"/>
                <a:gd name="T70" fmla="*/ 221 w 285"/>
                <a:gd name="T71" fmla="*/ 68 h 235"/>
                <a:gd name="T72" fmla="*/ 209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6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87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1" y="144"/>
                  </a:lnTo>
                  <a:lnTo>
                    <a:pt x="221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4" y="21"/>
                  </a:lnTo>
                  <a:lnTo>
                    <a:pt x="238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4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0" y="230"/>
                  </a:lnTo>
                  <a:lnTo>
                    <a:pt x="256" y="232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1" y="230"/>
                  </a:lnTo>
                  <a:lnTo>
                    <a:pt x="125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2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17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18" y="86"/>
                  </a:lnTo>
                  <a:lnTo>
                    <a:pt x="221" y="79"/>
                  </a:lnTo>
                  <a:lnTo>
                    <a:pt x="221" y="68"/>
                  </a:lnTo>
                  <a:lnTo>
                    <a:pt x="221" y="51"/>
                  </a:lnTo>
                  <a:lnTo>
                    <a:pt x="209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 noEditPoints="1"/>
            </p:cNvSpPr>
            <p:nvPr/>
          </p:nvSpPr>
          <p:spPr bwMode="auto">
            <a:xfrm>
              <a:off x="465" y="700"/>
              <a:ext cx="318" cy="263"/>
            </a:xfrm>
            <a:custGeom>
              <a:avLst/>
              <a:gdLst>
                <a:gd name="T0" fmla="*/ 213 w 318"/>
                <a:gd name="T1" fmla="*/ 144 h 263"/>
                <a:gd name="T2" fmla="*/ 114 w 318"/>
                <a:gd name="T3" fmla="*/ 152 h 263"/>
                <a:gd name="T4" fmla="*/ 67 w 318"/>
                <a:gd name="T5" fmla="*/ 162 h 263"/>
                <a:gd name="T6" fmla="*/ 56 w 318"/>
                <a:gd name="T7" fmla="*/ 182 h 263"/>
                <a:gd name="T8" fmla="*/ 62 w 318"/>
                <a:gd name="T9" fmla="*/ 199 h 263"/>
                <a:gd name="T10" fmla="*/ 91 w 318"/>
                <a:gd name="T11" fmla="*/ 215 h 263"/>
                <a:gd name="T12" fmla="*/ 143 w 318"/>
                <a:gd name="T13" fmla="*/ 217 h 263"/>
                <a:gd name="T14" fmla="*/ 187 w 318"/>
                <a:gd name="T15" fmla="*/ 205 h 263"/>
                <a:gd name="T16" fmla="*/ 219 w 318"/>
                <a:gd name="T17" fmla="*/ 179 h 263"/>
                <a:gd name="T18" fmla="*/ 224 w 318"/>
                <a:gd name="T19" fmla="*/ 141 h 263"/>
                <a:gd name="T20" fmla="*/ 166 w 318"/>
                <a:gd name="T21" fmla="*/ 3 h 263"/>
                <a:gd name="T22" fmla="*/ 213 w 318"/>
                <a:gd name="T23" fmla="*/ 8 h 263"/>
                <a:gd name="T24" fmla="*/ 259 w 318"/>
                <a:gd name="T25" fmla="*/ 30 h 263"/>
                <a:gd name="T26" fmla="*/ 280 w 318"/>
                <a:gd name="T27" fmla="*/ 81 h 263"/>
                <a:gd name="T28" fmla="*/ 280 w 318"/>
                <a:gd name="T29" fmla="*/ 210 h 263"/>
                <a:gd name="T30" fmla="*/ 288 w 318"/>
                <a:gd name="T31" fmla="*/ 215 h 263"/>
                <a:gd name="T32" fmla="*/ 318 w 318"/>
                <a:gd name="T33" fmla="*/ 205 h 263"/>
                <a:gd name="T34" fmla="*/ 309 w 318"/>
                <a:gd name="T35" fmla="*/ 255 h 263"/>
                <a:gd name="T36" fmla="*/ 286 w 318"/>
                <a:gd name="T37" fmla="*/ 260 h 263"/>
                <a:gd name="T38" fmla="*/ 262 w 318"/>
                <a:gd name="T39" fmla="*/ 260 h 263"/>
                <a:gd name="T40" fmla="*/ 245 w 318"/>
                <a:gd name="T41" fmla="*/ 252 h 263"/>
                <a:gd name="T42" fmla="*/ 233 w 318"/>
                <a:gd name="T43" fmla="*/ 240 h 263"/>
                <a:gd name="T44" fmla="*/ 201 w 318"/>
                <a:gd name="T45" fmla="*/ 250 h 263"/>
                <a:gd name="T46" fmla="*/ 123 w 318"/>
                <a:gd name="T47" fmla="*/ 263 h 263"/>
                <a:gd name="T48" fmla="*/ 53 w 318"/>
                <a:gd name="T49" fmla="*/ 252 h 263"/>
                <a:gd name="T50" fmla="*/ 15 w 318"/>
                <a:gd name="T51" fmla="*/ 227 h 263"/>
                <a:gd name="T52" fmla="*/ 3 w 318"/>
                <a:gd name="T53" fmla="*/ 197 h 263"/>
                <a:gd name="T54" fmla="*/ 3 w 318"/>
                <a:gd name="T55" fmla="*/ 167 h 263"/>
                <a:gd name="T56" fmla="*/ 21 w 318"/>
                <a:gd name="T57" fmla="*/ 134 h 263"/>
                <a:gd name="T58" fmla="*/ 70 w 318"/>
                <a:gd name="T59" fmla="*/ 111 h 263"/>
                <a:gd name="T60" fmla="*/ 201 w 318"/>
                <a:gd name="T61" fmla="*/ 99 h 263"/>
                <a:gd name="T62" fmla="*/ 216 w 318"/>
                <a:gd name="T63" fmla="*/ 99 h 263"/>
                <a:gd name="T64" fmla="*/ 222 w 318"/>
                <a:gd name="T65" fmla="*/ 94 h 263"/>
                <a:gd name="T66" fmla="*/ 224 w 318"/>
                <a:gd name="T67" fmla="*/ 83 h 263"/>
                <a:gd name="T68" fmla="*/ 222 w 318"/>
                <a:gd name="T69" fmla="*/ 68 h 263"/>
                <a:gd name="T70" fmla="*/ 201 w 318"/>
                <a:gd name="T71" fmla="*/ 53 h 263"/>
                <a:gd name="T72" fmla="*/ 146 w 318"/>
                <a:gd name="T73" fmla="*/ 48 h 263"/>
                <a:gd name="T74" fmla="*/ 94 w 318"/>
                <a:gd name="T75" fmla="*/ 53 h 263"/>
                <a:gd name="T76" fmla="*/ 73 w 318"/>
                <a:gd name="T77" fmla="*/ 76 h 263"/>
                <a:gd name="T78" fmla="*/ 67 w 318"/>
                <a:gd name="T79" fmla="*/ 104 h 263"/>
                <a:gd name="T80" fmla="*/ 12 w 318"/>
                <a:gd name="T81" fmla="*/ 88 h 263"/>
                <a:gd name="T82" fmla="*/ 38 w 318"/>
                <a:gd name="T83" fmla="*/ 30 h 263"/>
                <a:gd name="T84" fmla="*/ 99 w 318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8" h="263">
                  <a:moveTo>
                    <a:pt x="224" y="141"/>
                  </a:moveTo>
                  <a:lnTo>
                    <a:pt x="213" y="144"/>
                  </a:lnTo>
                  <a:lnTo>
                    <a:pt x="201" y="147"/>
                  </a:lnTo>
                  <a:lnTo>
                    <a:pt x="114" y="152"/>
                  </a:lnTo>
                  <a:lnTo>
                    <a:pt x="82" y="154"/>
                  </a:lnTo>
                  <a:lnTo>
                    <a:pt x="67" y="162"/>
                  </a:lnTo>
                  <a:lnTo>
                    <a:pt x="59" y="172"/>
                  </a:lnTo>
                  <a:lnTo>
                    <a:pt x="56" y="182"/>
                  </a:lnTo>
                  <a:lnTo>
                    <a:pt x="59" y="189"/>
                  </a:lnTo>
                  <a:lnTo>
                    <a:pt x="62" y="199"/>
                  </a:lnTo>
                  <a:lnTo>
                    <a:pt x="70" y="207"/>
                  </a:lnTo>
                  <a:lnTo>
                    <a:pt x="91" y="215"/>
                  </a:lnTo>
                  <a:lnTo>
                    <a:pt x="123" y="217"/>
                  </a:lnTo>
                  <a:lnTo>
                    <a:pt x="143" y="217"/>
                  </a:lnTo>
                  <a:lnTo>
                    <a:pt x="163" y="212"/>
                  </a:lnTo>
                  <a:lnTo>
                    <a:pt x="187" y="205"/>
                  </a:lnTo>
                  <a:lnTo>
                    <a:pt x="204" y="194"/>
                  </a:lnTo>
                  <a:lnTo>
                    <a:pt x="219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3"/>
                  </a:lnTo>
                  <a:lnTo>
                    <a:pt x="190" y="3"/>
                  </a:lnTo>
                  <a:lnTo>
                    <a:pt x="213" y="8"/>
                  </a:lnTo>
                  <a:lnTo>
                    <a:pt x="239" y="15"/>
                  </a:lnTo>
                  <a:lnTo>
                    <a:pt x="259" y="30"/>
                  </a:lnTo>
                  <a:lnTo>
                    <a:pt x="274" y="51"/>
                  </a:lnTo>
                  <a:lnTo>
                    <a:pt x="280" y="81"/>
                  </a:lnTo>
                  <a:lnTo>
                    <a:pt x="280" y="202"/>
                  </a:lnTo>
                  <a:lnTo>
                    <a:pt x="280" y="210"/>
                  </a:lnTo>
                  <a:lnTo>
                    <a:pt x="280" y="215"/>
                  </a:lnTo>
                  <a:lnTo>
                    <a:pt x="288" y="215"/>
                  </a:lnTo>
                  <a:lnTo>
                    <a:pt x="297" y="212"/>
                  </a:lnTo>
                  <a:lnTo>
                    <a:pt x="318" y="205"/>
                  </a:lnTo>
                  <a:lnTo>
                    <a:pt x="318" y="252"/>
                  </a:lnTo>
                  <a:lnTo>
                    <a:pt x="309" y="255"/>
                  </a:lnTo>
                  <a:lnTo>
                    <a:pt x="297" y="257"/>
                  </a:lnTo>
                  <a:lnTo>
                    <a:pt x="286" y="260"/>
                  </a:lnTo>
                  <a:lnTo>
                    <a:pt x="274" y="260"/>
                  </a:lnTo>
                  <a:lnTo>
                    <a:pt x="262" y="260"/>
                  </a:lnTo>
                  <a:lnTo>
                    <a:pt x="251" y="257"/>
                  </a:lnTo>
                  <a:lnTo>
                    <a:pt x="245" y="252"/>
                  </a:lnTo>
                  <a:lnTo>
                    <a:pt x="236" y="247"/>
                  </a:lnTo>
                  <a:lnTo>
                    <a:pt x="233" y="240"/>
                  </a:lnTo>
                  <a:lnTo>
                    <a:pt x="230" y="235"/>
                  </a:lnTo>
                  <a:lnTo>
                    <a:pt x="201" y="250"/>
                  </a:lnTo>
                  <a:lnTo>
                    <a:pt x="163" y="260"/>
                  </a:lnTo>
                  <a:lnTo>
                    <a:pt x="123" y="263"/>
                  </a:lnTo>
                  <a:lnTo>
                    <a:pt x="82" y="260"/>
                  </a:lnTo>
                  <a:lnTo>
                    <a:pt x="53" y="252"/>
                  </a:lnTo>
                  <a:lnTo>
                    <a:pt x="30" y="240"/>
                  </a:lnTo>
                  <a:lnTo>
                    <a:pt x="15" y="227"/>
                  </a:lnTo>
                  <a:lnTo>
                    <a:pt x="6" y="212"/>
                  </a:lnTo>
                  <a:lnTo>
                    <a:pt x="3" y="197"/>
                  </a:lnTo>
                  <a:lnTo>
                    <a:pt x="0" y="182"/>
                  </a:lnTo>
                  <a:lnTo>
                    <a:pt x="3" y="167"/>
                  </a:lnTo>
                  <a:lnTo>
                    <a:pt x="9" y="152"/>
                  </a:lnTo>
                  <a:lnTo>
                    <a:pt x="21" y="134"/>
                  </a:lnTo>
                  <a:lnTo>
                    <a:pt x="41" y="121"/>
                  </a:lnTo>
                  <a:lnTo>
                    <a:pt x="70" y="111"/>
                  </a:lnTo>
                  <a:lnTo>
                    <a:pt x="111" y="104"/>
                  </a:lnTo>
                  <a:lnTo>
                    <a:pt x="201" y="99"/>
                  </a:lnTo>
                  <a:lnTo>
                    <a:pt x="210" y="99"/>
                  </a:lnTo>
                  <a:lnTo>
                    <a:pt x="216" y="99"/>
                  </a:lnTo>
                  <a:lnTo>
                    <a:pt x="222" y="96"/>
                  </a:lnTo>
                  <a:lnTo>
                    <a:pt x="222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2" y="68"/>
                  </a:lnTo>
                  <a:lnTo>
                    <a:pt x="213" y="61"/>
                  </a:lnTo>
                  <a:lnTo>
                    <a:pt x="201" y="53"/>
                  </a:lnTo>
                  <a:lnTo>
                    <a:pt x="178" y="48"/>
                  </a:lnTo>
                  <a:lnTo>
                    <a:pt x="146" y="48"/>
                  </a:lnTo>
                  <a:lnTo>
                    <a:pt x="117" y="48"/>
                  </a:lnTo>
                  <a:lnTo>
                    <a:pt x="94" y="53"/>
                  </a:lnTo>
                  <a:lnTo>
                    <a:pt x="82" y="63"/>
                  </a:lnTo>
                  <a:lnTo>
                    <a:pt x="73" y="76"/>
                  </a:lnTo>
                  <a:lnTo>
                    <a:pt x="67" y="94"/>
                  </a:lnTo>
                  <a:lnTo>
                    <a:pt x="67" y="104"/>
                  </a:lnTo>
                  <a:lnTo>
                    <a:pt x="9" y="104"/>
                  </a:lnTo>
                  <a:lnTo>
                    <a:pt x="12" y="88"/>
                  </a:lnTo>
                  <a:lnTo>
                    <a:pt x="21" y="56"/>
                  </a:lnTo>
                  <a:lnTo>
                    <a:pt x="38" y="30"/>
                  </a:lnTo>
                  <a:lnTo>
                    <a:pt x="64" y="15"/>
                  </a:lnTo>
                  <a:lnTo>
                    <a:pt x="99" y="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823" y="715"/>
              <a:ext cx="245" cy="235"/>
            </a:xfrm>
            <a:custGeom>
              <a:avLst/>
              <a:gdLst>
                <a:gd name="T0" fmla="*/ 157 w 245"/>
                <a:gd name="T1" fmla="*/ 3 h 235"/>
                <a:gd name="T2" fmla="*/ 210 w 245"/>
                <a:gd name="T3" fmla="*/ 23 h 235"/>
                <a:gd name="T4" fmla="*/ 230 w 245"/>
                <a:gd name="T5" fmla="*/ 56 h 235"/>
                <a:gd name="T6" fmla="*/ 213 w 245"/>
                <a:gd name="T7" fmla="*/ 71 h 235"/>
                <a:gd name="T8" fmla="*/ 186 w 245"/>
                <a:gd name="T9" fmla="*/ 31 h 235"/>
                <a:gd name="T10" fmla="*/ 117 w 245"/>
                <a:gd name="T11" fmla="*/ 18 h 235"/>
                <a:gd name="T12" fmla="*/ 58 w 245"/>
                <a:gd name="T13" fmla="*/ 26 h 235"/>
                <a:gd name="T14" fmla="*/ 35 w 245"/>
                <a:gd name="T15" fmla="*/ 48 h 235"/>
                <a:gd name="T16" fmla="*/ 38 w 245"/>
                <a:gd name="T17" fmla="*/ 76 h 235"/>
                <a:gd name="T18" fmla="*/ 64 w 245"/>
                <a:gd name="T19" fmla="*/ 94 h 235"/>
                <a:gd name="T20" fmla="*/ 163 w 245"/>
                <a:gd name="T21" fmla="*/ 109 h 235"/>
                <a:gd name="T22" fmla="*/ 221 w 245"/>
                <a:gd name="T23" fmla="*/ 126 h 235"/>
                <a:gd name="T24" fmla="*/ 245 w 245"/>
                <a:gd name="T25" fmla="*/ 169 h 235"/>
                <a:gd name="T26" fmla="*/ 227 w 245"/>
                <a:gd name="T27" fmla="*/ 207 h 235"/>
                <a:gd name="T28" fmla="*/ 189 w 245"/>
                <a:gd name="T29" fmla="*/ 227 h 235"/>
                <a:gd name="T30" fmla="*/ 143 w 245"/>
                <a:gd name="T31" fmla="*/ 232 h 235"/>
                <a:gd name="T32" fmla="*/ 85 w 245"/>
                <a:gd name="T33" fmla="*/ 232 h 235"/>
                <a:gd name="T34" fmla="*/ 24 w 245"/>
                <a:gd name="T35" fmla="*/ 210 h 235"/>
                <a:gd name="T36" fmla="*/ 0 w 245"/>
                <a:gd name="T37" fmla="*/ 159 h 235"/>
                <a:gd name="T38" fmla="*/ 24 w 245"/>
                <a:gd name="T39" fmla="*/ 169 h 235"/>
                <a:gd name="T40" fmla="*/ 41 w 245"/>
                <a:gd name="T41" fmla="*/ 197 h 235"/>
                <a:gd name="T42" fmla="*/ 88 w 245"/>
                <a:gd name="T43" fmla="*/ 215 h 235"/>
                <a:gd name="T44" fmla="*/ 172 w 245"/>
                <a:gd name="T45" fmla="*/ 212 h 235"/>
                <a:gd name="T46" fmla="*/ 216 w 245"/>
                <a:gd name="T47" fmla="*/ 190 h 235"/>
                <a:gd name="T48" fmla="*/ 218 w 245"/>
                <a:gd name="T49" fmla="*/ 152 h 235"/>
                <a:gd name="T50" fmla="*/ 192 w 245"/>
                <a:gd name="T51" fmla="*/ 132 h 235"/>
                <a:gd name="T52" fmla="*/ 82 w 245"/>
                <a:gd name="T53" fmla="*/ 119 h 235"/>
                <a:gd name="T54" fmla="*/ 44 w 245"/>
                <a:gd name="T55" fmla="*/ 109 h 235"/>
                <a:gd name="T56" fmla="*/ 15 w 245"/>
                <a:gd name="T57" fmla="*/ 84 h 235"/>
                <a:gd name="T58" fmla="*/ 12 w 245"/>
                <a:gd name="T59" fmla="*/ 51 h 235"/>
                <a:gd name="T60" fmla="*/ 32 w 245"/>
                <a:gd name="T61" fmla="*/ 23 h 235"/>
                <a:gd name="T62" fmla="*/ 79 w 245"/>
                <a:gd name="T63" fmla="*/ 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5" h="235">
                  <a:moveTo>
                    <a:pt x="117" y="0"/>
                  </a:moveTo>
                  <a:lnTo>
                    <a:pt x="157" y="3"/>
                  </a:lnTo>
                  <a:lnTo>
                    <a:pt x="189" y="10"/>
                  </a:lnTo>
                  <a:lnTo>
                    <a:pt x="210" y="23"/>
                  </a:lnTo>
                  <a:lnTo>
                    <a:pt x="224" y="38"/>
                  </a:lnTo>
                  <a:lnTo>
                    <a:pt x="230" y="56"/>
                  </a:lnTo>
                  <a:lnTo>
                    <a:pt x="233" y="71"/>
                  </a:lnTo>
                  <a:lnTo>
                    <a:pt x="213" y="71"/>
                  </a:lnTo>
                  <a:lnTo>
                    <a:pt x="204" y="48"/>
                  </a:lnTo>
                  <a:lnTo>
                    <a:pt x="186" y="31"/>
                  </a:lnTo>
                  <a:lnTo>
                    <a:pt x="157" y="21"/>
                  </a:lnTo>
                  <a:lnTo>
                    <a:pt x="117" y="18"/>
                  </a:lnTo>
                  <a:lnTo>
                    <a:pt x="82" y="21"/>
                  </a:lnTo>
                  <a:lnTo>
                    <a:pt x="58" y="26"/>
                  </a:lnTo>
                  <a:lnTo>
                    <a:pt x="44" y="36"/>
                  </a:lnTo>
                  <a:lnTo>
                    <a:pt x="35" y="48"/>
                  </a:lnTo>
                  <a:lnTo>
                    <a:pt x="32" y="61"/>
                  </a:lnTo>
                  <a:lnTo>
                    <a:pt x="38" y="76"/>
                  </a:lnTo>
                  <a:lnTo>
                    <a:pt x="47" y="89"/>
                  </a:lnTo>
                  <a:lnTo>
                    <a:pt x="64" y="94"/>
                  </a:lnTo>
                  <a:lnTo>
                    <a:pt x="85" y="99"/>
                  </a:lnTo>
                  <a:lnTo>
                    <a:pt x="163" y="109"/>
                  </a:lnTo>
                  <a:lnTo>
                    <a:pt x="198" y="114"/>
                  </a:lnTo>
                  <a:lnTo>
                    <a:pt x="221" y="126"/>
                  </a:lnTo>
                  <a:lnTo>
                    <a:pt x="239" y="144"/>
                  </a:lnTo>
                  <a:lnTo>
                    <a:pt x="245" y="169"/>
                  </a:lnTo>
                  <a:lnTo>
                    <a:pt x="239" y="190"/>
                  </a:lnTo>
                  <a:lnTo>
                    <a:pt x="227" y="207"/>
                  </a:lnTo>
                  <a:lnTo>
                    <a:pt x="210" y="220"/>
                  </a:lnTo>
                  <a:lnTo>
                    <a:pt x="189" y="227"/>
                  </a:lnTo>
                  <a:lnTo>
                    <a:pt x="166" y="232"/>
                  </a:lnTo>
                  <a:lnTo>
                    <a:pt x="143" y="232"/>
                  </a:lnTo>
                  <a:lnTo>
                    <a:pt x="122" y="235"/>
                  </a:lnTo>
                  <a:lnTo>
                    <a:pt x="85" y="232"/>
                  </a:lnTo>
                  <a:lnTo>
                    <a:pt x="50" y="222"/>
                  </a:lnTo>
                  <a:lnTo>
                    <a:pt x="24" y="210"/>
                  </a:lnTo>
                  <a:lnTo>
                    <a:pt x="6" y="187"/>
                  </a:lnTo>
                  <a:lnTo>
                    <a:pt x="0" y="159"/>
                  </a:lnTo>
                  <a:lnTo>
                    <a:pt x="24" y="159"/>
                  </a:lnTo>
                  <a:lnTo>
                    <a:pt x="24" y="169"/>
                  </a:lnTo>
                  <a:lnTo>
                    <a:pt x="29" y="184"/>
                  </a:lnTo>
                  <a:lnTo>
                    <a:pt x="41" y="197"/>
                  </a:lnTo>
                  <a:lnTo>
                    <a:pt x="58" y="207"/>
                  </a:lnTo>
                  <a:lnTo>
                    <a:pt x="88" y="215"/>
                  </a:lnTo>
                  <a:lnTo>
                    <a:pt x="128" y="217"/>
                  </a:lnTo>
                  <a:lnTo>
                    <a:pt x="172" y="212"/>
                  </a:lnTo>
                  <a:lnTo>
                    <a:pt x="201" y="205"/>
                  </a:lnTo>
                  <a:lnTo>
                    <a:pt x="216" y="190"/>
                  </a:lnTo>
                  <a:lnTo>
                    <a:pt x="221" y="169"/>
                  </a:lnTo>
                  <a:lnTo>
                    <a:pt x="218" y="152"/>
                  </a:lnTo>
                  <a:lnTo>
                    <a:pt x="207" y="139"/>
                  </a:lnTo>
                  <a:lnTo>
                    <a:pt x="192" y="132"/>
                  </a:lnTo>
                  <a:lnTo>
                    <a:pt x="172" y="129"/>
                  </a:lnTo>
                  <a:lnTo>
                    <a:pt x="82" y="119"/>
                  </a:lnTo>
                  <a:lnTo>
                    <a:pt x="61" y="114"/>
                  </a:lnTo>
                  <a:lnTo>
                    <a:pt x="44" y="109"/>
                  </a:lnTo>
                  <a:lnTo>
                    <a:pt x="26" y="99"/>
                  </a:lnTo>
                  <a:lnTo>
                    <a:pt x="15" y="84"/>
                  </a:lnTo>
                  <a:lnTo>
                    <a:pt x="9" y="63"/>
                  </a:lnTo>
                  <a:lnTo>
                    <a:pt x="12" y="51"/>
                  </a:lnTo>
                  <a:lnTo>
                    <a:pt x="18" y="36"/>
                  </a:lnTo>
                  <a:lnTo>
                    <a:pt x="32" y="23"/>
                  </a:lnTo>
                  <a:lnTo>
                    <a:pt x="50" y="10"/>
                  </a:lnTo>
                  <a:lnTo>
                    <a:pt x="79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806" y="700"/>
              <a:ext cx="279" cy="263"/>
            </a:xfrm>
            <a:custGeom>
              <a:avLst/>
              <a:gdLst>
                <a:gd name="T0" fmla="*/ 180 w 279"/>
                <a:gd name="T1" fmla="*/ 5 h 263"/>
                <a:gd name="T2" fmla="*/ 241 w 279"/>
                <a:gd name="T3" fmla="*/ 33 h 263"/>
                <a:gd name="T4" fmla="*/ 267 w 279"/>
                <a:gd name="T5" fmla="*/ 86 h 263"/>
                <a:gd name="T6" fmla="*/ 212 w 279"/>
                <a:gd name="T7" fmla="*/ 101 h 263"/>
                <a:gd name="T8" fmla="*/ 209 w 279"/>
                <a:gd name="T9" fmla="*/ 76 h 263"/>
                <a:gd name="T10" fmla="*/ 189 w 279"/>
                <a:gd name="T11" fmla="*/ 56 h 263"/>
                <a:gd name="T12" fmla="*/ 134 w 279"/>
                <a:gd name="T13" fmla="*/ 48 h 263"/>
                <a:gd name="T14" fmla="*/ 99 w 279"/>
                <a:gd name="T15" fmla="*/ 51 h 263"/>
                <a:gd name="T16" fmla="*/ 73 w 279"/>
                <a:gd name="T17" fmla="*/ 63 h 263"/>
                <a:gd name="T18" fmla="*/ 67 w 279"/>
                <a:gd name="T19" fmla="*/ 78 h 263"/>
                <a:gd name="T20" fmla="*/ 70 w 279"/>
                <a:gd name="T21" fmla="*/ 86 h 263"/>
                <a:gd name="T22" fmla="*/ 81 w 279"/>
                <a:gd name="T23" fmla="*/ 94 h 263"/>
                <a:gd name="T24" fmla="*/ 105 w 279"/>
                <a:gd name="T25" fmla="*/ 99 h 263"/>
                <a:gd name="T26" fmla="*/ 198 w 279"/>
                <a:gd name="T27" fmla="*/ 111 h 263"/>
                <a:gd name="T28" fmla="*/ 238 w 279"/>
                <a:gd name="T29" fmla="*/ 124 h 263"/>
                <a:gd name="T30" fmla="*/ 273 w 279"/>
                <a:gd name="T31" fmla="*/ 157 h 263"/>
                <a:gd name="T32" fmla="*/ 276 w 279"/>
                <a:gd name="T33" fmla="*/ 197 h 263"/>
                <a:gd name="T34" fmla="*/ 262 w 279"/>
                <a:gd name="T35" fmla="*/ 227 h 263"/>
                <a:gd name="T36" fmla="*/ 221 w 279"/>
                <a:gd name="T37" fmla="*/ 252 h 263"/>
                <a:gd name="T38" fmla="*/ 139 w 279"/>
                <a:gd name="T39" fmla="*/ 263 h 263"/>
                <a:gd name="T40" fmla="*/ 61 w 279"/>
                <a:gd name="T41" fmla="*/ 252 h 263"/>
                <a:gd name="T42" fmla="*/ 20 w 279"/>
                <a:gd name="T43" fmla="*/ 222 h 263"/>
                <a:gd name="T44" fmla="*/ 3 w 279"/>
                <a:gd name="T45" fmla="*/ 189 h 263"/>
                <a:gd name="T46" fmla="*/ 0 w 279"/>
                <a:gd name="T47" fmla="*/ 159 h 263"/>
                <a:gd name="T48" fmla="*/ 55 w 279"/>
                <a:gd name="T49" fmla="*/ 172 h 263"/>
                <a:gd name="T50" fmla="*/ 61 w 279"/>
                <a:gd name="T51" fmla="*/ 192 h 263"/>
                <a:gd name="T52" fmla="*/ 87 w 279"/>
                <a:gd name="T53" fmla="*/ 210 h 263"/>
                <a:gd name="T54" fmla="*/ 145 w 279"/>
                <a:gd name="T55" fmla="*/ 217 h 263"/>
                <a:gd name="T56" fmla="*/ 201 w 279"/>
                <a:gd name="T57" fmla="*/ 210 h 263"/>
                <a:gd name="T58" fmla="*/ 218 w 279"/>
                <a:gd name="T59" fmla="*/ 197 h 263"/>
                <a:gd name="T60" fmla="*/ 221 w 279"/>
                <a:gd name="T61" fmla="*/ 184 h 263"/>
                <a:gd name="T62" fmla="*/ 221 w 279"/>
                <a:gd name="T63" fmla="*/ 177 h 263"/>
                <a:gd name="T64" fmla="*/ 218 w 279"/>
                <a:gd name="T65" fmla="*/ 169 h 263"/>
                <a:gd name="T66" fmla="*/ 206 w 279"/>
                <a:gd name="T67" fmla="*/ 162 h 263"/>
                <a:gd name="T68" fmla="*/ 186 w 279"/>
                <a:gd name="T69" fmla="*/ 157 h 263"/>
                <a:gd name="T70" fmla="*/ 61 w 279"/>
                <a:gd name="T71" fmla="*/ 139 h 263"/>
                <a:gd name="T72" fmla="*/ 17 w 279"/>
                <a:gd name="T73" fmla="*/ 104 h 263"/>
                <a:gd name="T74" fmla="*/ 11 w 279"/>
                <a:gd name="T75" fmla="*/ 68 h 263"/>
                <a:gd name="T76" fmla="*/ 23 w 279"/>
                <a:gd name="T77" fmla="*/ 43 h 263"/>
                <a:gd name="T78" fmla="*/ 58 w 279"/>
                <a:gd name="T79" fmla="*/ 15 h 263"/>
                <a:gd name="T80" fmla="*/ 134 w 279"/>
                <a:gd name="T8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9" h="263">
                  <a:moveTo>
                    <a:pt x="134" y="0"/>
                  </a:moveTo>
                  <a:lnTo>
                    <a:pt x="180" y="5"/>
                  </a:lnTo>
                  <a:lnTo>
                    <a:pt x="215" y="15"/>
                  </a:lnTo>
                  <a:lnTo>
                    <a:pt x="241" y="33"/>
                  </a:lnTo>
                  <a:lnTo>
                    <a:pt x="259" y="56"/>
                  </a:lnTo>
                  <a:lnTo>
                    <a:pt x="267" y="86"/>
                  </a:lnTo>
                  <a:lnTo>
                    <a:pt x="270" y="101"/>
                  </a:lnTo>
                  <a:lnTo>
                    <a:pt x="212" y="101"/>
                  </a:lnTo>
                  <a:lnTo>
                    <a:pt x="212" y="88"/>
                  </a:lnTo>
                  <a:lnTo>
                    <a:pt x="209" y="76"/>
                  </a:lnTo>
                  <a:lnTo>
                    <a:pt x="203" y="66"/>
                  </a:lnTo>
                  <a:lnTo>
                    <a:pt x="189" y="56"/>
                  </a:lnTo>
                  <a:lnTo>
                    <a:pt x="169" y="51"/>
                  </a:lnTo>
                  <a:lnTo>
                    <a:pt x="134" y="48"/>
                  </a:lnTo>
                  <a:lnTo>
                    <a:pt x="116" y="48"/>
                  </a:lnTo>
                  <a:lnTo>
                    <a:pt x="99" y="51"/>
                  </a:lnTo>
                  <a:lnTo>
                    <a:pt x="84" y="56"/>
                  </a:lnTo>
                  <a:lnTo>
                    <a:pt x="73" y="63"/>
                  </a:lnTo>
                  <a:lnTo>
                    <a:pt x="67" y="76"/>
                  </a:lnTo>
                  <a:lnTo>
                    <a:pt x="67" y="78"/>
                  </a:lnTo>
                  <a:lnTo>
                    <a:pt x="67" y="83"/>
                  </a:lnTo>
                  <a:lnTo>
                    <a:pt x="70" y="86"/>
                  </a:lnTo>
                  <a:lnTo>
                    <a:pt x="73" y="91"/>
                  </a:lnTo>
                  <a:lnTo>
                    <a:pt x="81" y="94"/>
                  </a:lnTo>
                  <a:lnTo>
                    <a:pt x="90" y="96"/>
                  </a:lnTo>
                  <a:lnTo>
                    <a:pt x="105" y="99"/>
                  </a:lnTo>
                  <a:lnTo>
                    <a:pt x="183" y="109"/>
                  </a:lnTo>
                  <a:lnTo>
                    <a:pt x="198" y="111"/>
                  </a:lnTo>
                  <a:lnTo>
                    <a:pt x="218" y="116"/>
                  </a:lnTo>
                  <a:lnTo>
                    <a:pt x="238" y="124"/>
                  </a:lnTo>
                  <a:lnTo>
                    <a:pt x="259" y="136"/>
                  </a:lnTo>
                  <a:lnTo>
                    <a:pt x="273" y="157"/>
                  </a:lnTo>
                  <a:lnTo>
                    <a:pt x="279" y="184"/>
                  </a:lnTo>
                  <a:lnTo>
                    <a:pt x="276" y="197"/>
                  </a:lnTo>
                  <a:lnTo>
                    <a:pt x="270" y="212"/>
                  </a:lnTo>
                  <a:lnTo>
                    <a:pt x="262" y="227"/>
                  </a:lnTo>
                  <a:lnTo>
                    <a:pt x="244" y="240"/>
                  </a:lnTo>
                  <a:lnTo>
                    <a:pt x="221" y="252"/>
                  </a:lnTo>
                  <a:lnTo>
                    <a:pt x="186" y="260"/>
                  </a:lnTo>
                  <a:lnTo>
                    <a:pt x="139" y="263"/>
                  </a:lnTo>
                  <a:lnTo>
                    <a:pt x="96" y="260"/>
                  </a:lnTo>
                  <a:lnTo>
                    <a:pt x="61" y="252"/>
                  </a:lnTo>
                  <a:lnTo>
                    <a:pt x="38" y="237"/>
                  </a:lnTo>
                  <a:lnTo>
                    <a:pt x="20" y="222"/>
                  </a:lnTo>
                  <a:lnTo>
                    <a:pt x="9" y="207"/>
                  </a:lnTo>
                  <a:lnTo>
                    <a:pt x="3" y="189"/>
                  </a:lnTo>
                  <a:lnTo>
                    <a:pt x="0" y="174"/>
                  </a:lnTo>
                  <a:lnTo>
                    <a:pt x="0" y="159"/>
                  </a:lnTo>
                  <a:lnTo>
                    <a:pt x="55" y="159"/>
                  </a:lnTo>
                  <a:lnTo>
                    <a:pt x="55" y="172"/>
                  </a:lnTo>
                  <a:lnTo>
                    <a:pt x="58" y="182"/>
                  </a:lnTo>
                  <a:lnTo>
                    <a:pt x="61" y="192"/>
                  </a:lnTo>
                  <a:lnTo>
                    <a:pt x="70" y="202"/>
                  </a:lnTo>
                  <a:lnTo>
                    <a:pt x="87" y="210"/>
                  </a:lnTo>
                  <a:lnTo>
                    <a:pt x="110" y="215"/>
                  </a:lnTo>
                  <a:lnTo>
                    <a:pt x="145" y="217"/>
                  </a:lnTo>
                  <a:lnTo>
                    <a:pt x="177" y="215"/>
                  </a:lnTo>
                  <a:lnTo>
                    <a:pt x="201" y="210"/>
                  </a:lnTo>
                  <a:lnTo>
                    <a:pt x="212" y="205"/>
                  </a:lnTo>
                  <a:lnTo>
                    <a:pt x="218" y="197"/>
                  </a:lnTo>
                  <a:lnTo>
                    <a:pt x="221" y="189"/>
                  </a:lnTo>
                  <a:lnTo>
                    <a:pt x="221" y="184"/>
                  </a:lnTo>
                  <a:lnTo>
                    <a:pt x="221" y="179"/>
                  </a:lnTo>
                  <a:lnTo>
                    <a:pt x="221" y="177"/>
                  </a:lnTo>
                  <a:lnTo>
                    <a:pt x="221" y="174"/>
                  </a:lnTo>
                  <a:lnTo>
                    <a:pt x="218" y="169"/>
                  </a:lnTo>
                  <a:lnTo>
                    <a:pt x="212" y="167"/>
                  </a:lnTo>
                  <a:lnTo>
                    <a:pt x="206" y="162"/>
                  </a:lnTo>
                  <a:lnTo>
                    <a:pt x="198" y="159"/>
                  </a:lnTo>
                  <a:lnTo>
                    <a:pt x="186" y="157"/>
                  </a:lnTo>
                  <a:lnTo>
                    <a:pt x="96" y="147"/>
                  </a:lnTo>
                  <a:lnTo>
                    <a:pt x="61" y="139"/>
                  </a:lnTo>
                  <a:lnTo>
                    <a:pt x="32" y="124"/>
                  </a:lnTo>
                  <a:lnTo>
                    <a:pt x="17" y="104"/>
                  </a:lnTo>
                  <a:lnTo>
                    <a:pt x="11" y="78"/>
                  </a:lnTo>
                  <a:lnTo>
                    <a:pt x="11" y="68"/>
                  </a:lnTo>
                  <a:lnTo>
                    <a:pt x="14" y="58"/>
                  </a:lnTo>
                  <a:lnTo>
                    <a:pt x="23" y="43"/>
                  </a:lnTo>
                  <a:lnTo>
                    <a:pt x="38" y="28"/>
                  </a:lnTo>
                  <a:lnTo>
                    <a:pt x="58" y="15"/>
                  </a:lnTo>
                  <a:lnTo>
                    <a:pt x="90" y="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123" y="647"/>
              <a:ext cx="157" cy="300"/>
            </a:xfrm>
            <a:custGeom>
              <a:avLst/>
              <a:gdLst>
                <a:gd name="T0" fmla="*/ 55 w 157"/>
                <a:gd name="T1" fmla="*/ 0 h 300"/>
                <a:gd name="T2" fmla="*/ 78 w 157"/>
                <a:gd name="T3" fmla="*/ 0 h 300"/>
                <a:gd name="T4" fmla="*/ 78 w 157"/>
                <a:gd name="T5" fmla="*/ 76 h 300"/>
                <a:gd name="T6" fmla="*/ 154 w 157"/>
                <a:gd name="T7" fmla="*/ 76 h 300"/>
                <a:gd name="T8" fmla="*/ 154 w 157"/>
                <a:gd name="T9" fmla="*/ 94 h 300"/>
                <a:gd name="T10" fmla="*/ 78 w 157"/>
                <a:gd name="T11" fmla="*/ 94 h 300"/>
                <a:gd name="T12" fmla="*/ 78 w 157"/>
                <a:gd name="T13" fmla="*/ 250 h 300"/>
                <a:gd name="T14" fmla="*/ 78 w 157"/>
                <a:gd name="T15" fmla="*/ 260 h 300"/>
                <a:gd name="T16" fmla="*/ 84 w 157"/>
                <a:gd name="T17" fmla="*/ 268 h 300"/>
                <a:gd name="T18" fmla="*/ 87 w 157"/>
                <a:gd name="T19" fmla="*/ 275 h 300"/>
                <a:gd name="T20" fmla="*/ 96 w 157"/>
                <a:gd name="T21" fmla="*/ 278 h 300"/>
                <a:gd name="T22" fmla="*/ 105 w 157"/>
                <a:gd name="T23" fmla="*/ 280 h 300"/>
                <a:gd name="T24" fmla="*/ 113 w 157"/>
                <a:gd name="T25" fmla="*/ 283 h 300"/>
                <a:gd name="T26" fmla="*/ 125 w 157"/>
                <a:gd name="T27" fmla="*/ 283 h 300"/>
                <a:gd name="T28" fmla="*/ 140 w 157"/>
                <a:gd name="T29" fmla="*/ 280 h 300"/>
                <a:gd name="T30" fmla="*/ 157 w 157"/>
                <a:gd name="T31" fmla="*/ 280 h 300"/>
                <a:gd name="T32" fmla="*/ 157 w 157"/>
                <a:gd name="T33" fmla="*/ 295 h 300"/>
                <a:gd name="T34" fmla="*/ 142 w 157"/>
                <a:gd name="T35" fmla="*/ 298 h 300"/>
                <a:gd name="T36" fmla="*/ 131 w 157"/>
                <a:gd name="T37" fmla="*/ 298 h 300"/>
                <a:gd name="T38" fmla="*/ 119 w 157"/>
                <a:gd name="T39" fmla="*/ 300 h 300"/>
                <a:gd name="T40" fmla="*/ 90 w 157"/>
                <a:gd name="T41" fmla="*/ 298 h 300"/>
                <a:gd name="T42" fmla="*/ 73 w 157"/>
                <a:gd name="T43" fmla="*/ 290 h 300"/>
                <a:gd name="T44" fmla="*/ 64 w 157"/>
                <a:gd name="T45" fmla="*/ 280 h 300"/>
                <a:gd name="T46" fmla="*/ 58 w 157"/>
                <a:gd name="T47" fmla="*/ 263 h 300"/>
                <a:gd name="T48" fmla="*/ 55 w 157"/>
                <a:gd name="T49" fmla="*/ 240 h 300"/>
                <a:gd name="T50" fmla="*/ 55 w 157"/>
                <a:gd name="T51" fmla="*/ 94 h 300"/>
                <a:gd name="T52" fmla="*/ 0 w 157"/>
                <a:gd name="T53" fmla="*/ 94 h 300"/>
                <a:gd name="T54" fmla="*/ 0 w 157"/>
                <a:gd name="T55" fmla="*/ 76 h 300"/>
                <a:gd name="T56" fmla="*/ 55 w 157"/>
                <a:gd name="T57" fmla="*/ 76 h 300"/>
                <a:gd name="T58" fmla="*/ 55 w 157"/>
                <a:gd name="T59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300">
                  <a:moveTo>
                    <a:pt x="55" y="0"/>
                  </a:moveTo>
                  <a:lnTo>
                    <a:pt x="78" y="0"/>
                  </a:lnTo>
                  <a:lnTo>
                    <a:pt x="78" y="76"/>
                  </a:lnTo>
                  <a:lnTo>
                    <a:pt x="154" y="76"/>
                  </a:lnTo>
                  <a:lnTo>
                    <a:pt x="154" y="94"/>
                  </a:lnTo>
                  <a:lnTo>
                    <a:pt x="78" y="94"/>
                  </a:lnTo>
                  <a:lnTo>
                    <a:pt x="78" y="250"/>
                  </a:lnTo>
                  <a:lnTo>
                    <a:pt x="78" y="260"/>
                  </a:lnTo>
                  <a:lnTo>
                    <a:pt x="84" y="268"/>
                  </a:lnTo>
                  <a:lnTo>
                    <a:pt x="87" y="275"/>
                  </a:lnTo>
                  <a:lnTo>
                    <a:pt x="96" y="278"/>
                  </a:lnTo>
                  <a:lnTo>
                    <a:pt x="105" y="280"/>
                  </a:lnTo>
                  <a:lnTo>
                    <a:pt x="113" y="283"/>
                  </a:lnTo>
                  <a:lnTo>
                    <a:pt x="125" y="283"/>
                  </a:lnTo>
                  <a:lnTo>
                    <a:pt x="140" y="280"/>
                  </a:lnTo>
                  <a:lnTo>
                    <a:pt x="157" y="280"/>
                  </a:lnTo>
                  <a:lnTo>
                    <a:pt x="157" y="295"/>
                  </a:lnTo>
                  <a:lnTo>
                    <a:pt x="142" y="298"/>
                  </a:lnTo>
                  <a:lnTo>
                    <a:pt x="131" y="298"/>
                  </a:lnTo>
                  <a:lnTo>
                    <a:pt x="119" y="300"/>
                  </a:lnTo>
                  <a:lnTo>
                    <a:pt x="90" y="298"/>
                  </a:lnTo>
                  <a:lnTo>
                    <a:pt x="73" y="290"/>
                  </a:lnTo>
                  <a:lnTo>
                    <a:pt x="64" y="280"/>
                  </a:lnTo>
                  <a:lnTo>
                    <a:pt x="58" y="263"/>
                  </a:lnTo>
                  <a:lnTo>
                    <a:pt x="55" y="240"/>
                  </a:lnTo>
                  <a:lnTo>
                    <a:pt x="55" y="94"/>
                  </a:lnTo>
                  <a:lnTo>
                    <a:pt x="0" y="94"/>
                  </a:lnTo>
                  <a:lnTo>
                    <a:pt x="0" y="76"/>
                  </a:lnTo>
                  <a:lnTo>
                    <a:pt x="55" y="7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105" y="635"/>
              <a:ext cx="190" cy="325"/>
            </a:xfrm>
            <a:custGeom>
              <a:avLst/>
              <a:gdLst>
                <a:gd name="T0" fmla="*/ 59 w 190"/>
                <a:gd name="T1" fmla="*/ 0 h 325"/>
                <a:gd name="T2" fmla="*/ 114 w 190"/>
                <a:gd name="T3" fmla="*/ 0 h 325"/>
                <a:gd name="T4" fmla="*/ 114 w 190"/>
                <a:gd name="T5" fmla="*/ 73 h 325"/>
                <a:gd name="T6" fmla="*/ 190 w 190"/>
                <a:gd name="T7" fmla="*/ 73 h 325"/>
                <a:gd name="T8" fmla="*/ 190 w 190"/>
                <a:gd name="T9" fmla="*/ 118 h 325"/>
                <a:gd name="T10" fmla="*/ 114 w 190"/>
                <a:gd name="T11" fmla="*/ 118 h 325"/>
                <a:gd name="T12" fmla="*/ 114 w 190"/>
                <a:gd name="T13" fmla="*/ 262 h 325"/>
                <a:gd name="T14" fmla="*/ 114 w 190"/>
                <a:gd name="T15" fmla="*/ 270 h 325"/>
                <a:gd name="T16" fmla="*/ 114 w 190"/>
                <a:gd name="T17" fmla="*/ 272 h 325"/>
                <a:gd name="T18" fmla="*/ 117 w 190"/>
                <a:gd name="T19" fmla="*/ 277 h 325"/>
                <a:gd name="T20" fmla="*/ 123 w 190"/>
                <a:gd name="T21" fmla="*/ 277 h 325"/>
                <a:gd name="T22" fmla="*/ 131 w 190"/>
                <a:gd name="T23" fmla="*/ 280 h 325"/>
                <a:gd name="T24" fmla="*/ 143 w 190"/>
                <a:gd name="T25" fmla="*/ 280 h 325"/>
                <a:gd name="T26" fmla="*/ 152 w 190"/>
                <a:gd name="T27" fmla="*/ 280 h 325"/>
                <a:gd name="T28" fmla="*/ 160 w 190"/>
                <a:gd name="T29" fmla="*/ 277 h 325"/>
                <a:gd name="T30" fmla="*/ 172 w 190"/>
                <a:gd name="T31" fmla="*/ 277 h 325"/>
                <a:gd name="T32" fmla="*/ 190 w 190"/>
                <a:gd name="T33" fmla="*/ 275 h 325"/>
                <a:gd name="T34" fmla="*/ 190 w 190"/>
                <a:gd name="T35" fmla="*/ 320 h 325"/>
                <a:gd name="T36" fmla="*/ 178 w 190"/>
                <a:gd name="T37" fmla="*/ 322 h 325"/>
                <a:gd name="T38" fmla="*/ 166 w 190"/>
                <a:gd name="T39" fmla="*/ 325 h 325"/>
                <a:gd name="T40" fmla="*/ 152 w 190"/>
                <a:gd name="T41" fmla="*/ 325 h 325"/>
                <a:gd name="T42" fmla="*/ 137 w 190"/>
                <a:gd name="T43" fmla="*/ 325 h 325"/>
                <a:gd name="T44" fmla="*/ 102 w 190"/>
                <a:gd name="T45" fmla="*/ 322 h 325"/>
                <a:gd name="T46" fmla="*/ 79 w 190"/>
                <a:gd name="T47" fmla="*/ 312 h 325"/>
                <a:gd name="T48" fmla="*/ 67 w 190"/>
                <a:gd name="T49" fmla="*/ 297 h 325"/>
                <a:gd name="T50" fmla="*/ 59 w 190"/>
                <a:gd name="T51" fmla="*/ 277 h 325"/>
                <a:gd name="T52" fmla="*/ 59 w 190"/>
                <a:gd name="T53" fmla="*/ 252 h 325"/>
                <a:gd name="T54" fmla="*/ 59 w 190"/>
                <a:gd name="T55" fmla="*/ 118 h 325"/>
                <a:gd name="T56" fmla="*/ 0 w 190"/>
                <a:gd name="T57" fmla="*/ 118 h 325"/>
                <a:gd name="T58" fmla="*/ 0 w 190"/>
                <a:gd name="T59" fmla="*/ 73 h 325"/>
                <a:gd name="T60" fmla="*/ 59 w 190"/>
                <a:gd name="T61" fmla="*/ 73 h 325"/>
                <a:gd name="T62" fmla="*/ 59 w 190"/>
                <a:gd name="T63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0" h="325">
                  <a:moveTo>
                    <a:pt x="59" y="0"/>
                  </a:moveTo>
                  <a:lnTo>
                    <a:pt x="114" y="0"/>
                  </a:lnTo>
                  <a:lnTo>
                    <a:pt x="114" y="73"/>
                  </a:lnTo>
                  <a:lnTo>
                    <a:pt x="190" y="73"/>
                  </a:lnTo>
                  <a:lnTo>
                    <a:pt x="190" y="118"/>
                  </a:lnTo>
                  <a:lnTo>
                    <a:pt x="114" y="118"/>
                  </a:lnTo>
                  <a:lnTo>
                    <a:pt x="114" y="262"/>
                  </a:lnTo>
                  <a:lnTo>
                    <a:pt x="114" y="270"/>
                  </a:lnTo>
                  <a:lnTo>
                    <a:pt x="114" y="272"/>
                  </a:lnTo>
                  <a:lnTo>
                    <a:pt x="117" y="277"/>
                  </a:lnTo>
                  <a:lnTo>
                    <a:pt x="123" y="277"/>
                  </a:lnTo>
                  <a:lnTo>
                    <a:pt x="131" y="280"/>
                  </a:lnTo>
                  <a:lnTo>
                    <a:pt x="143" y="280"/>
                  </a:lnTo>
                  <a:lnTo>
                    <a:pt x="152" y="280"/>
                  </a:lnTo>
                  <a:lnTo>
                    <a:pt x="160" y="277"/>
                  </a:lnTo>
                  <a:lnTo>
                    <a:pt x="172" y="277"/>
                  </a:lnTo>
                  <a:lnTo>
                    <a:pt x="190" y="275"/>
                  </a:lnTo>
                  <a:lnTo>
                    <a:pt x="190" y="320"/>
                  </a:lnTo>
                  <a:lnTo>
                    <a:pt x="178" y="322"/>
                  </a:lnTo>
                  <a:lnTo>
                    <a:pt x="166" y="325"/>
                  </a:lnTo>
                  <a:lnTo>
                    <a:pt x="152" y="325"/>
                  </a:lnTo>
                  <a:lnTo>
                    <a:pt x="137" y="325"/>
                  </a:lnTo>
                  <a:lnTo>
                    <a:pt x="102" y="322"/>
                  </a:lnTo>
                  <a:lnTo>
                    <a:pt x="79" y="312"/>
                  </a:lnTo>
                  <a:lnTo>
                    <a:pt x="67" y="297"/>
                  </a:lnTo>
                  <a:lnTo>
                    <a:pt x="59" y="277"/>
                  </a:lnTo>
                  <a:lnTo>
                    <a:pt x="59" y="252"/>
                  </a:lnTo>
                  <a:lnTo>
                    <a:pt x="59" y="118"/>
                  </a:lnTo>
                  <a:lnTo>
                    <a:pt x="0" y="118"/>
                  </a:lnTo>
                  <a:lnTo>
                    <a:pt x="0" y="73"/>
                  </a:lnTo>
                  <a:lnTo>
                    <a:pt x="59" y="7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 noEditPoints="1"/>
            </p:cNvSpPr>
            <p:nvPr/>
          </p:nvSpPr>
          <p:spPr bwMode="auto">
            <a:xfrm>
              <a:off x="1344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4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7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7 w 285"/>
                <a:gd name="T45" fmla="*/ 182 h 235"/>
                <a:gd name="T46" fmla="*/ 204 w 285"/>
                <a:gd name="T47" fmla="*/ 205 h 235"/>
                <a:gd name="T48" fmla="*/ 154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21 w 285"/>
                <a:gd name="T69" fmla="*/ 86 h 235"/>
                <a:gd name="T70" fmla="*/ 224 w 285"/>
                <a:gd name="T71" fmla="*/ 68 h 235"/>
                <a:gd name="T72" fmla="*/ 212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7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90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4" y="144"/>
                  </a:lnTo>
                  <a:lnTo>
                    <a:pt x="224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7" y="21"/>
                  </a:lnTo>
                  <a:lnTo>
                    <a:pt x="241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7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3" y="230"/>
                  </a:lnTo>
                  <a:lnTo>
                    <a:pt x="256" y="232"/>
                  </a:lnTo>
                  <a:lnTo>
                    <a:pt x="239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7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4" y="230"/>
                  </a:lnTo>
                  <a:lnTo>
                    <a:pt x="128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5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20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21" y="86"/>
                  </a:lnTo>
                  <a:lnTo>
                    <a:pt x="221" y="79"/>
                  </a:lnTo>
                  <a:lnTo>
                    <a:pt x="224" y="68"/>
                  </a:lnTo>
                  <a:lnTo>
                    <a:pt x="221" y="51"/>
                  </a:lnTo>
                  <a:lnTo>
                    <a:pt x="212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 noEditPoints="1"/>
            </p:cNvSpPr>
            <p:nvPr/>
          </p:nvSpPr>
          <p:spPr bwMode="auto">
            <a:xfrm>
              <a:off x="1327" y="700"/>
              <a:ext cx="317" cy="263"/>
            </a:xfrm>
            <a:custGeom>
              <a:avLst/>
              <a:gdLst>
                <a:gd name="T0" fmla="*/ 212 w 317"/>
                <a:gd name="T1" fmla="*/ 144 h 263"/>
                <a:gd name="T2" fmla="*/ 113 w 317"/>
                <a:gd name="T3" fmla="*/ 152 h 263"/>
                <a:gd name="T4" fmla="*/ 66 w 317"/>
                <a:gd name="T5" fmla="*/ 162 h 263"/>
                <a:gd name="T6" fmla="*/ 58 w 317"/>
                <a:gd name="T7" fmla="*/ 182 h 263"/>
                <a:gd name="T8" fmla="*/ 61 w 317"/>
                <a:gd name="T9" fmla="*/ 199 h 263"/>
                <a:gd name="T10" fmla="*/ 90 w 317"/>
                <a:gd name="T11" fmla="*/ 215 h 263"/>
                <a:gd name="T12" fmla="*/ 142 w 317"/>
                <a:gd name="T13" fmla="*/ 217 h 263"/>
                <a:gd name="T14" fmla="*/ 186 w 317"/>
                <a:gd name="T15" fmla="*/ 205 h 263"/>
                <a:gd name="T16" fmla="*/ 218 w 317"/>
                <a:gd name="T17" fmla="*/ 179 h 263"/>
                <a:gd name="T18" fmla="*/ 224 w 317"/>
                <a:gd name="T19" fmla="*/ 141 h 263"/>
                <a:gd name="T20" fmla="*/ 165 w 317"/>
                <a:gd name="T21" fmla="*/ 3 h 263"/>
                <a:gd name="T22" fmla="*/ 215 w 317"/>
                <a:gd name="T23" fmla="*/ 8 h 263"/>
                <a:gd name="T24" fmla="*/ 258 w 317"/>
                <a:gd name="T25" fmla="*/ 30 h 263"/>
                <a:gd name="T26" fmla="*/ 279 w 317"/>
                <a:gd name="T27" fmla="*/ 81 h 263"/>
                <a:gd name="T28" fmla="*/ 279 w 317"/>
                <a:gd name="T29" fmla="*/ 210 h 263"/>
                <a:gd name="T30" fmla="*/ 288 w 317"/>
                <a:gd name="T31" fmla="*/ 215 h 263"/>
                <a:gd name="T32" fmla="*/ 317 w 317"/>
                <a:gd name="T33" fmla="*/ 205 h 263"/>
                <a:gd name="T34" fmla="*/ 308 w 317"/>
                <a:gd name="T35" fmla="*/ 255 h 263"/>
                <a:gd name="T36" fmla="*/ 288 w 317"/>
                <a:gd name="T37" fmla="*/ 260 h 263"/>
                <a:gd name="T38" fmla="*/ 261 w 317"/>
                <a:gd name="T39" fmla="*/ 260 h 263"/>
                <a:gd name="T40" fmla="*/ 244 w 317"/>
                <a:gd name="T41" fmla="*/ 252 h 263"/>
                <a:gd name="T42" fmla="*/ 232 w 317"/>
                <a:gd name="T43" fmla="*/ 240 h 263"/>
                <a:gd name="T44" fmla="*/ 200 w 317"/>
                <a:gd name="T45" fmla="*/ 250 h 263"/>
                <a:gd name="T46" fmla="*/ 122 w 317"/>
                <a:gd name="T47" fmla="*/ 263 h 263"/>
                <a:gd name="T48" fmla="*/ 52 w 317"/>
                <a:gd name="T49" fmla="*/ 252 h 263"/>
                <a:gd name="T50" fmla="*/ 14 w 317"/>
                <a:gd name="T51" fmla="*/ 227 h 263"/>
                <a:gd name="T52" fmla="*/ 2 w 317"/>
                <a:gd name="T53" fmla="*/ 197 h 263"/>
                <a:gd name="T54" fmla="*/ 2 w 317"/>
                <a:gd name="T55" fmla="*/ 167 h 263"/>
                <a:gd name="T56" fmla="*/ 20 w 317"/>
                <a:gd name="T57" fmla="*/ 134 h 263"/>
                <a:gd name="T58" fmla="*/ 69 w 317"/>
                <a:gd name="T59" fmla="*/ 111 h 263"/>
                <a:gd name="T60" fmla="*/ 200 w 317"/>
                <a:gd name="T61" fmla="*/ 99 h 263"/>
                <a:gd name="T62" fmla="*/ 215 w 317"/>
                <a:gd name="T63" fmla="*/ 99 h 263"/>
                <a:gd name="T64" fmla="*/ 224 w 317"/>
                <a:gd name="T65" fmla="*/ 94 h 263"/>
                <a:gd name="T66" fmla="*/ 224 w 317"/>
                <a:gd name="T67" fmla="*/ 83 h 263"/>
                <a:gd name="T68" fmla="*/ 221 w 317"/>
                <a:gd name="T69" fmla="*/ 68 h 263"/>
                <a:gd name="T70" fmla="*/ 200 w 317"/>
                <a:gd name="T71" fmla="*/ 53 h 263"/>
                <a:gd name="T72" fmla="*/ 145 w 317"/>
                <a:gd name="T73" fmla="*/ 48 h 263"/>
                <a:gd name="T74" fmla="*/ 96 w 317"/>
                <a:gd name="T75" fmla="*/ 53 h 263"/>
                <a:gd name="T76" fmla="*/ 72 w 317"/>
                <a:gd name="T77" fmla="*/ 76 h 263"/>
                <a:gd name="T78" fmla="*/ 66 w 317"/>
                <a:gd name="T79" fmla="*/ 104 h 263"/>
                <a:gd name="T80" fmla="*/ 11 w 317"/>
                <a:gd name="T81" fmla="*/ 88 h 263"/>
                <a:gd name="T82" fmla="*/ 40 w 317"/>
                <a:gd name="T83" fmla="*/ 30 h 263"/>
                <a:gd name="T84" fmla="*/ 101 w 317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3">
                  <a:moveTo>
                    <a:pt x="224" y="141"/>
                  </a:moveTo>
                  <a:lnTo>
                    <a:pt x="212" y="144"/>
                  </a:lnTo>
                  <a:lnTo>
                    <a:pt x="200" y="147"/>
                  </a:lnTo>
                  <a:lnTo>
                    <a:pt x="113" y="152"/>
                  </a:lnTo>
                  <a:lnTo>
                    <a:pt x="84" y="154"/>
                  </a:lnTo>
                  <a:lnTo>
                    <a:pt x="66" y="162"/>
                  </a:lnTo>
                  <a:lnTo>
                    <a:pt x="58" y="172"/>
                  </a:lnTo>
                  <a:lnTo>
                    <a:pt x="58" y="182"/>
                  </a:lnTo>
                  <a:lnTo>
                    <a:pt x="58" y="189"/>
                  </a:lnTo>
                  <a:lnTo>
                    <a:pt x="61" y="199"/>
                  </a:lnTo>
                  <a:lnTo>
                    <a:pt x="72" y="207"/>
                  </a:lnTo>
                  <a:lnTo>
                    <a:pt x="90" y="215"/>
                  </a:lnTo>
                  <a:lnTo>
                    <a:pt x="122" y="217"/>
                  </a:lnTo>
                  <a:lnTo>
                    <a:pt x="142" y="217"/>
                  </a:lnTo>
                  <a:lnTo>
                    <a:pt x="165" y="212"/>
                  </a:lnTo>
                  <a:lnTo>
                    <a:pt x="186" y="205"/>
                  </a:lnTo>
                  <a:lnTo>
                    <a:pt x="206" y="194"/>
                  </a:lnTo>
                  <a:lnTo>
                    <a:pt x="218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5" y="0"/>
                  </a:moveTo>
                  <a:lnTo>
                    <a:pt x="165" y="3"/>
                  </a:lnTo>
                  <a:lnTo>
                    <a:pt x="189" y="3"/>
                  </a:lnTo>
                  <a:lnTo>
                    <a:pt x="215" y="8"/>
                  </a:lnTo>
                  <a:lnTo>
                    <a:pt x="238" y="15"/>
                  </a:lnTo>
                  <a:lnTo>
                    <a:pt x="258" y="30"/>
                  </a:lnTo>
                  <a:lnTo>
                    <a:pt x="273" y="51"/>
                  </a:lnTo>
                  <a:lnTo>
                    <a:pt x="279" y="81"/>
                  </a:lnTo>
                  <a:lnTo>
                    <a:pt x="279" y="202"/>
                  </a:lnTo>
                  <a:lnTo>
                    <a:pt x="279" y="210"/>
                  </a:lnTo>
                  <a:lnTo>
                    <a:pt x="279" y="215"/>
                  </a:lnTo>
                  <a:lnTo>
                    <a:pt x="288" y="215"/>
                  </a:lnTo>
                  <a:lnTo>
                    <a:pt x="296" y="212"/>
                  </a:lnTo>
                  <a:lnTo>
                    <a:pt x="317" y="205"/>
                  </a:lnTo>
                  <a:lnTo>
                    <a:pt x="317" y="252"/>
                  </a:lnTo>
                  <a:lnTo>
                    <a:pt x="308" y="255"/>
                  </a:lnTo>
                  <a:lnTo>
                    <a:pt x="296" y="257"/>
                  </a:lnTo>
                  <a:lnTo>
                    <a:pt x="288" y="260"/>
                  </a:lnTo>
                  <a:lnTo>
                    <a:pt x="273" y="260"/>
                  </a:lnTo>
                  <a:lnTo>
                    <a:pt x="261" y="260"/>
                  </a:lnTo>
                  <a:lnTo>
                    <a:pt x="250" y="257"/>
                  </a:lnTo>
                  <a:lnTo>
                    <a:pt x="244" y="252"/>
                  </a:lnTo>
                  <a:lnTo>
                    <a:pt x="238" y="247"/>
                  </a:lnTo>
                  <a:lnTo>
                    <a:pt x="232" y="240"/>
                  </a:lnTo>
                  <a:lnTo>
                    <a:pt x="229" y="235"/>
                  </a:lnTo>
                  <a:lnTo>
                    <a:pt x="200" y="250"/>
                  </a:lnTo>
                  <a:lnTo>
                    <a:pt x="162" y="260"/>
                  </a:lnTo>
                  <a:lnTo>
                    <a:pt x="122" y="263"/>
                  </a:lnTo>
                  <a:lnTo>
                    <a:pt x="81" y="260"/>
                  </a:lnTo>
                  <a:lnTo>
                    <a:pt x="52" y="252"/>
                  </a:lnTo>
                  <a:lnTo>
                    <a:pt x="29" y="240"/>
                  </a:lnTo>
                  <a:lnTo>
                    <a:pt x="14" y="227"/>
                  </a:lnTo>
                  <a:lnTo>
                    <a:pt x="5" y="212"/>
                  </a:lnTo>
                  <a:lnTo>
                    <a:pt x="2" y="197"/>
                  </a:lnTo>
                  <a:lnTo>
                    <a:pt x="0" y="182"/>
                  </a:lnTo>
                  <a:lnTo>
                    <a:pt x="2" y="167"/>
                  </a:lnTo>
                  <a:lnTo>
                    <a:pt x="8" y="152"/>
                  </a:lnTo>
                  <a:lnTo>
                    <a:pt x="20" y="134"/>
                  </a:lnTo>
                  <a:lnTo>
                    <a:pt x="40" y="121"/>
                  </a:lnTo>
                  <a:lnTo>
                    <a:pt x="69" y="111"/>
                  </a:lnTo>
                  <a:lnTo>
                    <a:pt x="113" y="104"/>
                  </a:lnTo>
                  <a:lnTo>
                    <a:pt x="200" y="99"/>
                  </a:lnTo>
                  <a:lnTo>
                    <a:pt x="209" y="99"/>
                  </a:lnTo>
                  <a:lnTo>
                    <a:pt x="215" y="99"/>
                  </a:lnTo>
                  <a:lnTo>
                    <a:pt x="221" y="96"/>
                  </a:lnTo>
                  <a:lnTo>
                    <a:pt x="224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1" y="68"/>
                  </a:lnTo>
                  <a:lnTo>
                    <a:pt x="215" y="61"/>
                  </a:lnTo>
                  <a:lnTo>
                    <a:pt x="200" y="53"/>
                  </a:lnTo>
                  <a:lnTo>
                    <a:pt x="177" y="48"/>
                  </a:lnTo>
                  <a:lnTo>
                    <a:pt x="145" y="48"/>
                  </a:lnTo>
                  <a:lnTo>
                    <a:pt x="116" y="48"/>
                  </a:lnTo>
                  <a:lnTo>
                    <a:pt x="96" y="53"/>
                  </a:lnTo>
                  <a:lnTo>
                    <a:pt x="81" y="63"/>
                  </a:lnTo>
                  <a:lnTo>
                    <a:pt x="72" y="76"/>
                  </a:lnTo>
                  <a:lnTo>
                    <a:pt x="66" y="94"/>
                  </a:lnTo>
                  <a:lnTo>
                    <a:pt x="66" y="104"/>
                  </a:lnTo>
                  <a:lnTo>
                    <a:pt x="11" y="104"/>
                  </a:lnTo>
                  <a:lnTo>
                    <a:pt x="11" y="88"/>
                  </a:lnTo>
                  <a:lnTo>
                    <a:pt x="23" y="56"/>
                  </a:lnTo>
                  <a:lnTo>
                    <a:pt x="40" y="30"/>
                  </a:lnTo>
                  <a:lnTo>
                    <a:pt x="64" y="15"/>
                  </a:lnTo>
                  <a:lnTo>
                    <a:pt x="101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1705" y="637"/>
              <a:ext cx="20" cy="305"/>
            </a:xfrm>
            <a:prstGeom prst="rect">
              <a:avLst/>
            </a:pr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1687" y="622"/>
              <a:ext cx="56" cy="335"/>
            </a:xfrm>
            <a:prstGeom prst="rect">
              <a:avLst/>
            </a:pr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 noEditPoints="1"/>
            </p:cNvSpPr>
            <p:nvPr/>
          </p:nvSpPr>
          <p:spPr bwMode="auto">
            <a:xfrm>
              <a:off x="5943" y="1654"/>
              <a:ext cx="271" cy="312"/>
            </a:xfrm>
            <a:custGeom>
              <a:avLst/>
              <a:gdLst>
                <a:gd name="T0" fmla="*/ 137 w 271"/>
                <a:gd name="T1" fmla="*/ 15 h 312"/>
                <a:gd name="T2" fmla="*/ 96 w 271"/>
                <a:gd name="T3" fmla="*/ 20 h 312"/>
                <a:gd name="T4" fmla="*/ 64 w 271"/>
                <a:gd name="T5" fmla="*/ 33 h 312"/>
                <a:gd name="T6" fmla="*/ 44 w 271"/>
                <a:gd name="T7" fmla="*/ 50 h 312"/>
                <a:gd name="T8" fmla="*/ 29 w 271"/>
                <a:gd name="T9" fmla="*/ 70 h 312"/>
                <a:gd name="T10" fmla="*/ 21 w 271"/>
                <a:gd name="T11" fmla="*/ 93 h 312"/>
                <a:gd name="T12" fmla="*/ 21 w 271"/>
                <a:gd name="T13" fmla="*/ 113 h 312"/>
                <a:gd name="T14" fmla="*/ 24 w 271"/>
                <a:gd name="T15" fmla="*/ 149 h 312"/>
                <a:gd name="T16" fmla="*/ 38 w 271"/>
                <a:gd name="T17" fmla="*/ 174 h 312"/>
                <a:gd name="T18" fmla="*/ 58 w 271"/>
                <a:gd name="T19" fmla="*/ 194 h 312"/>
                <a:gd name="T20" fmla="*/ 82 w 271"/>
                <a:gd name="T21" fmla="*/ 207 h 312"/>
                <a:gd name="T22" fmla="*/ 108 w 271"/>
                <a:gd name="T23" fmla="*/ 212 h 312"/>
                <a:gd name="T24" fmla="*/ 134 w 271"/>
                <a:gd name="T25" fmla="*/ 214 h 312"/>
                <a:gd name="T26" fmla="*/ 169 w 271"/>
                <a:gd name="T27" fmla="*/ 212 h 312"/>
                <a:gd name="T28" fmla="*/ 201 w 271"/>
                <a:gd name="T29" fmla="*/ 199 h 312"/>
                <a:gd name="T30" fmla="*/ 224 w 271"/>
                <a:gd name="T31" fmla="*/ 179 h 312"/>
                <a:gd name="T32" fmla="*/ 242 w 271"/>
                <a:gd name="T33" fmla="*/ 151 h 312"/>
                <a:gd name="T34" fmla="*/ 248 w 271"/>
                <a:gd name="T35" fmla="*/ 116 h 312"/>
                <a:gd name="T36" fmla="*/ 242 w 271"/>
                <a:gd name="T37" fmla="*/ 83 h 312"/>
                <a:gd name="T38" fmla="*/ 227 w 271"/>
                <a:gd name="T39" fmla="*/ 53 h 312"/>
                <a:gd name="T40" fmla="*/ 204 w 271"/>
                <a:gd name="T41" fmla="*/ 33 h 312"/>
                <a:gd name="T42" fmla="*/ 175 w 271"/>
                <a:gd name="T43" fmla="*/ 20 h 312"/>
                <a:gd name="T44" fmla="*/ 137 w 271"/>
                <a:gd name="T45" fmla="*/ 15 h 312"/>
                <a:gd name="T46" fmla="*/ 137 w 271"/>
                <a:gd name="T47" fmla="*/ 0 h 312"/>
                <a:gd name="T48" fmla="*/ 178 w 271"/>
                <a:gd name="T49" fmla="*/ 2 h 312"/>
                <a:gd name="T50" fmla="*/ 210 w 271"/>
                <a:gd name="T51" fmla="*/ 15 h 312"/>
                <a:gd name="T52" fmla="*/ 236 w 271"/>
                <a:gd name="T53" fmla="*/ 35 h 312"/>
                <a:gd name="T54" fmla="*/ 256 w 271"/>
                <a:gd name="T55" fmla="*/ 58 h 312"/>
                <a:gd name="T56" fmla="*/ 268 w 271"/>
                <a:gd name="T57" fmla="*/ 85 h 312"/>
                <a:gd name="T58" fmla="*/ 271 w 271"/>
                <a:gd name="T59" fmla="*/ 116 h 312"/>
                <a:gd name="T60" fmla="*/ 265 w 271"/>
                <a:gd name="T61" fmla="*/ 154 h 312"/>
                <a:gd name="T62" fmla="*/ 245 w 271"/>
                <a:gd name="T63" fmla="*/ 186 h 312"/>
                <a:gd name="T64" fmla="*/ 216 w 271"/>
                <a:gd name="T65" fmla="*/ 212 h 312"/>
                <a:gd name="T66" fmla="*/ 181 w 271"/>
                <a:gd name="T67" fmla="*/ 227 h 312"/>
                <a:gd name="T68" fmla="*/ 137 w 271"/>
                <a:gd name="T69" fmla="*/ 232 h 312"/>
                <a:gd name="T70" fmla="*/ 93 w 271"/>
                <a:gd name="T71" fmla="*/ 227 h 312"/>
                <a:gd name="T72" fmla="*/ 61 w 271"/>
                <a:gd name="T73" fmla="*/ 214 h 312"/>
                <a:gd name="T74" fmla="*/ 38 w 271"/>
                <a:gd name="T75" fmla="*/ 196 h 312"/>
                <a:gd name="T76" fmla="*/ 24 w 271"/>
                <a:gd name="T77" fmla="*/ 179 h 312"/>
                <a:gd name="T78" fmla="*/ 24 w 271"/>
                <a:gd name="T79" fmla="*/ 179 h 312"/>
                <a:gd name="T80" fmla="*/ 24 w 271"/>
                <a:gd name="T81" fmla="*/ 312 h 312"/>
                <a:gd name="T82" fmla="*/ 0 w 271"/>
                <a:gd name="T83" fmla="*/ 312 h 312"/>
                <a:gd name="T84" fmla="*/ 0 w 271"/>
                <a:gd name="T85" fmla="*/ 5 h 312"/>
                <a:gd name="T86" fmla="*/ 24 w 271"/>
                <a:gd name="T87" fmla="*/ 5 h 312"/>
                <a:gd name="T88" fmla="*/ 24 w 271"/>
                <a:gd name="T89" fmla="*/ 53 h 312"/>
                <a:gd name="T90" fmla="*/ 24 w 271"/>
                <a:gd name="T91" fmla="*/ 53 h 312"/>
                <a:gd name="T92" fmla="*/ 35 w 271"/>
                <a:gd name="T93" fmla="*/ 38 h 312"/>
                <a:gd name="T94" fmla="*/ 50 w 271"/>
                <a:gd name="T95" fmla="*/ 22 h 312"/>
                <a:gd name="T96" fmla="*/ 73 w 271"/>
                <a:gd name="T97" fmla="*/ 10 h 312"/>
                <a:gd name="T98" fmla="*/ 99 w 271"/>
                <a:gd name="T99" fmla="*/ 2 h 312"/>
                <a:gd name="T100" fmla="*/ 137 w 271"/>
                <a:gd name="T10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1" h="312">
                  <a:moveTo>
                    <a:pt x="137" y="15"/>
                  </a:moveTo>
                  <a:lnTo>
                    <a:pt x="96" y="20"/>
                  </a:lnTo>
                  <a:lnTo>
                    <a:pt x="64" y="33"/>
                  </a:lnTo>
                  <a:lnTo>
                    <a:pt x="44" y="50"/>
                  </a:lnTo>
                  <a:lnTo>
                    <a:pt x="29" y="70"/>
                  </a:lnTo>
                  <a:lnTo>
                    <a:pt x="21" y="93"/>
                  </a:lnTo>
                  <a:lnTo>
                    <a:pt x="21" y="113"/>
                  </a:lnTo>
                  <a:lnTo>
                    <a:pt x="24" y="149"/>
                  </a:lnTo>
                  <a:lnTo>
                    <a:pt x="38" y="174"/>
                  </a:lnTo>
                  <a:lnTo>
                    <a:pt x="58" y="194"/>
                  </a:lnTo>
                  <a:lnTo>
                    <a:pt x="82" y="207"/>
                  </a:lnTo>
                  <a:lnTo>
                    <a:pt x="108" y="212"/>
                  </a:lnTo>
                  <a:lnTo>
                    <a:pt x="134" y="214"/>
                  </a:lnTo>
                  <a:lnTo>
                    <a:pt x="169" y="212"/>
                  </a:lnTo>
                  <a:lnTo>
                    <a:pt x="201" y="199"/>
                  </a:lnTo>
                  <a:lnTo>
                    <a:pt x="224" y="179"/>
                  </a:lnTo>
                  <a:lnTo>
                    <a:pt x="242" y="151"/>
                  </a:lnTo>
                  <a:lnTo>
                    <a:pt x="248" y="116"/>
                  </a:lnTo>
                  <a:lnTo>
                    <a:pt x="242" y="83"/>
                  </a:lnTo>
                  <a:lnTo>
                    <a:pt x="227" y="53"/>
                  </a:lnTo>
                  <a:lnTo>
                    <a:pt x="204" y="33"/>
                  </a:lnTo>
                  <a:lnTo>
                    <a:pt x="175" y="20"/>
                  </a:lnTo>
                  <a:lnTo>
                    <a:pt x="137" y="15"/>
                  </a:lnTo>
                  <a:close/>
                  <a:moveTo>
                    <a:pt x="137" y="0"/>
                  </a:moveTo>
                  <a:lnTo>
                    <a:pt x="178" y="2"/>
                  </a:lnTo>
                  <a:lnTo>
                    <a:pt x="210" y="15"/>
                  </a:lnTo>
                  <a:lnTo>
                    <a:pt x="236" y="35"/>
                  </a:lnTo>
                  <a:lnTo>
                    <a:pt x="256" y="58"/>
                  </a:lnTo>
                  <a:lnTo>
                    <a:pt x="268" y="85"/>
                  </a:lnTo>
                  <a:lnTo>
                    <a:pt x="271" y="116"/>
                  </a:lnTo>
                  <a:lnTo>
                    <a:pt x="265" y="154"/>
                  </a:lnTo>
                  <a:lnTo>
                    <a:pt x="245" y="186"/>
                  </a:lnTo>
                  <a:lnTo>
                    <a:pt x="216" y="212"/>
                  </a:lnTo>
                  <a:lnTo>
                    <a:pt x="181" y="227"/>
                  </a:lnTo>
                  <a:lnTo>
                    <a:pt x="137" y="232"/>
                  </a:lnTo>
                  <a:lnTo>
                    <a:pt x="93" y="227"/>
                  </a:lnTo>
                  <a:lnTo>
                    <a:pt x="61" y="214"/>
                  </a:lnTo>
                  <a:lnTo>
                    <a:pt x="38" y="196"/>
                  </a:lnTo>
                  <a:lnTo>
                    <a:pt x="24" y="179"/>
                  </a:lnTo>
                  <a:lnTo>
                    <a:pt x="24" y="179"/>
                  </a:lnTo>
                  <a:lnTo>
                    <a:pt x="24" y="312"/>
                  </a:lnTo>
                  <a:lnTo>
                    <a:pt x="0" y="312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3"/>
                  </a:lnTo>
                  <a:lnTo>
                    <a:pt x="24" y="53"/>
                  </a:lnTo>
                  <a:lnTo>
                    <a:pt x="35" y="38"/>
                  </a:lnTo>
                  <a:lnTo>
                    <a:pt x="50" y="22"/>
                  </a:lnTo>
                  <a:lnTo>
                    <a:pt x="73" y="10"/>
                  </a:lnTo>
                  <a:lnTo>
                    <a:pt x="99" y="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 noEditPoints="1"/>
            </p:cNvSpPr>
            <p:nvPr/>
          </p:nvSpPr>
          <p:spPr bwMode="auto">
            <a:xfrm>
              <a:off x="5926" y="1639"/>
              <a:ext cx="305" cy="340"/>
            </a:xfrm>
            <a:custGeom>
              <a:avLst/>
              <a:gdLst>
                <a:gd name="T0" fmla="*/ 154 w 305"/>
                <a:gd name="T1" fmla="*/ 45 h 340"/>
                <a:gd name="T2" fmla="*/ 119 w 305"/>
                <a:gd name="T3" fmla="*/ 50 h 340"/>
                <a:gd name="T4" fmla="*/ 93 w 305"/>
                <a:gd name="T5" fmla="*/ 58 h 340"/>
                <a:gd name="T6" fmla="*/ 75 w 305"/>
                <a:gd name="T7" fmla="*/ 73 h 340"/>
                <a:gd name="T8" fmla="*/ 64 w 305"/>
                <a:gd name="T9" fmla="*/ 88 h 340"/>
                <a:gd name="T10" fmla="*/ 58 w 305"/>
                <a:gd name="T11" fmla="*/ 103 h 340"/>
                <a:gd name="T12" fmla="*/ 55 w 305"/>
                <a:gd name="T13" fmla="*/ 118 h 340"/>
                <a:gd name="T14" fmla="*/ 52 w 305"/>
                <a:gd name="T15" fmla="*/ 128 h 340"/>
                <a:gd name="T16" fmla="*/ 58 w 305"/>
                <a:gd name="T17" fmla="*/ 158 h 340"/>
                <a:gd name="T18" fmla="*/ 70 w 305"/>
                <a:gd name="T19" fmla="*/ 181 h 340"/>
                <a:gd name="T20" fmla="*/ 84 w 305"/>
                <a:gd name="T21" fmla="*/ 196 h 340"/>
                <a:gd name="T22" fmla="*/ 105 w 305"/>
                <a:gd name="T23" fmla="*/ 206 h 340"/>
                <a:gd name="T24" fmla="*/ 122 w 305"/>
                <a:gd name="T25" fmla="*/ 211 h 340"/>
                <a:gd name="T26" fmla="*/ 139 w 305"/>
                <a:gd name="T27" fmla="*/ 214 h 340"/>
                <a:gd name="T28" fmla="*/ 151 w 305"/>
                <a:gd name="T29" fmla="*/ 217 h 340"/>
                <a:gd name="T30" fmla="*/ 174 w 305"/>
                <a:gd name="T31" fmla="*/ 214 h 340"/>
                <a:gd name="T32" fmla="*/ 198 w 305"/>
                <a:gd name="T33" fmla="*/ 206 h 340"/>
                <a:gd name="T34" fmla="*/ 218 w 305"/>
                <a:gd name="T35" fmla="*/ 196 h 340"/>
                <a:gd name="T36" fmla="*/ 233 w 305"/>
                <a:gd name="T37" fmla="*/ 181 h 340"/>
                <a:gd name="T38" fmla="*/ 244 w 305"/>
                <a:gd name="T39" fmla="*/ 158 h 340"/>
                <a:gd name="T40" fmla="*/ 247 w 305"/>
                <a:gd name="T41" fmla="*/ 131 h 340"/>
                <a:gd name="T42" fmla="*/ 241 w 305"/>
                <a:gd name="T43" fmla="*/ 95 h 340"/>
                <a:gd name="T44" fmla="*/ 224 w 305"/>
                <a:gd name="T45" fmla="*/ 68 h 340"/>
                <a:gd name="T46" fmla="*/ 195 w 305"/>
                <a:gd name="T47" fmla="*/ 53 h 340"/>
                <a:gd name="T48" fmla="*/ 154 w 305"/>
                <a:gd name="T49" fmla="*/ 45 h 340"/>
                <a:gd name="T50" fmla="*/ 154 w 305"/>
                <a:gd name="T51" fmla="*/ 0 h 340"/>
                <a:gd name="T52" fmla="*/ 201 w 305"/>
                <a:gd name="T53" fmla="*/ 5 h 340"/>
                <a:gd name="T54" fmla="*/ 238 w 305"/>
                <a:gd name="T55" fmla="*/ 20 h 340"/>
                <a:gd name="T56" fmla="*/ 267 w 305"/>
                <a:gd name="T57" fmla="*/ 42 h 340"/>
                <a:gd name="T58" fmla="*/ 288 w 305"/>
                <a:gd name="T59" fmla="*/ 68 h 340"/>
                <a:gd name="T60" fmla="*/ 299 w 305"/>
                <a:gd name="T61" fmla="*/ 98 h 340"/>
                <a:gd name="T62" fmla="*/ 305 w 305"/>
                <a:gd name="T63" fmla="*/ 131 h 340"/>
                <a:gd name="T64" fmla="*/ 297 w 305"/>
                <a:gd name="T65" fmla="*/ 174 h 340"/>
                <a:gd name="T66" fmla="*/ 276 w 305"/>
                <a:gd name="T67" fmla="*/ 209 h 340"/>
                <a:gd name="T68" fmla="*/ 244 w 305"/>
                <a:gd name="T69" fmla="*/ 237 h 340"/>
                <a:gd name="T70" fmla="*/ 203 w 305"/>
                <a:gd name="T71" fmla="*/ 254 h 340"/>
                <a:gd name="T72" fmla="*/ 154 w 305"/>
                <a:gd name="T73" fmla="*/ 262 h 340"/>
                <a:gd name="T74" fmla="*/ 113 w 305"/>
                <a:gd name="T75" fmla="*/ 257 h 340"/>
                <a:gd name="T76" fmla="*/ 81 w 305"/>
                <a:gd name="T77" fmla="*/ 247 h 340"/>
                <a:gd name="T78" fmla="*/ 55 w 305"/>
                <a:gd name="T79" fmla="*/ 232 h 340"/>
                <a:gd name="T80" fmla="*/ 55 w 305"/>
                <a:gd name="T81" fmla="*/ 340 h 340"/>
                <a:gd name="T82" fmla="*/ 0 w 305"/>
                <a:gd name="T83" fmla="*/ 340 h 340"/>
                <a:gd name="T84" fmla="*/ 0 w 305"/>
                <a:gd name="T85" fmla="*/ 7 h 340"/>
                <a:gd name="T86" fmla="*/ 55 w 305"/>
                <a:gd name="T87" fmla="*/ 7 h 340"/>
                <a:gd name="T88" fmla="*/ 55 w 305"/>
                <a:gd name="T89" fmla="*/ 27 h 340"/>
                <a:gd name="T90" fmla="*/ 81 w 305"/>
                <a:gd name="T91" fmla="*/ 12 h 340"/>
                <a:gd name="T92" fmla="*/ 113 w 305"/>
                <a:gd name="T93" fmla="*/ 2 h 340"/>
                <a:gd name="T94" fmla="*/ 154 w 305"/>
                <a:gd name="T9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5" h="340">
                  <a:moveTo>
                    <a:pt x="154" y="45"/>
                  </a:moveTo>
                  <a:lnTo>
                    <a:pt x="119" y="50"/>
                  </a:lnTo>
                  <a:lnTo>
                    <a:pt x="93" y="58"/>
                  </a:lnTo>
                  <a:lnTo>
                    <a:pt x="75" y="73"/>
                  </a:lnTo>
                  <a:lnTo>
                    <a:pt x="64" y="88"/>
                  </a:lnTo>
                  <a:lnTo>
                    <a:pt x="58" y="103"/>
                  </a:lnTo>
                  <a:lnTo>
                    <a:pt x="55" y="118"/>
                  </a:lnTo>
                  <a:lnTo>
                    <a:pt x="52" y="128"/>
                  </a:lnTo>
                  <a:lnTo>
                    <a:pt x="58" y="158"/>
                  </a:lnTo>
                  <a:lnTo>
                    <a:pt x="70" y="181"/>
                  </a:lnTo>
                  <a:lnTo>
                    <a:pt x="84" y="196"/>
                  </a:lnTo>
                  <a:lnTo>
                    <a:pt x="105" y="206"/>
                  </a:lnTo>
                  <a:lnTo>
                    <a:pt x="122" y="211"/>
                  </a:lnTo>
                  <a:lnTo>
                    <a:pt x="139" y="214"/>
                  </a:lnTo>
                  <a:lnTo>
                    <a:pt x="151" y="217"/>
                  </a:lnTo>
                  <a:lnTo>
                    <a:pt x="174" y="214"/>
                  </a:lnTo>
                  <a:lnTo>
                    <a:pt x="198" y="206"/>
                  </a:lnTo>
                  <a:lnTo>
                    <a:pt x="218" y="196"/>
                  </a:lnTo>
                  <a:lnTo>
                    <a:pt x="233" y="181"/>
                  </a:lnTo>
                  <a:lnTo>
                    <a:pt x="244" y="158"/>
                  </a:lnTo>
                  <a:lnTo>
                    <a:pt x="247" y="131"/>
                  </a:lnTo>
                  <a:lnTo>
                    <a:pt x="241" y="95"/>
                  </a:lnTo>
                  <a:lnTo>
                    <a:pt x="224" y="68"/>
                  </a:lnTo>
                  <a:lnTo>
                    <a:pt x="195" y="53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201" y="5"/>
                  </a:lnTo>
                  <a:lnTo>
                    <a:pt x="238" y="20"/>
                  </a:lnTo>
                  <a:lnTo>
                    <a:pt x="267" y="42"/>
                  </a:lnTo>
                  <a:lnTo>
                    <a:pt x="288" y="68"/>
                  </a:lnTo>
                  <a:lnTo>
                    <a:pt x="299" y="98"/>
                  </a:lnTo>
                  <a:lnTo>
                    <a:pt x="305" y="131"/>
                  </a:lnTo>
                  <a:lnTo>
                    <a:pt x="297" y="174"/>
                  </a:lnTo>
                  <a:lnTo>
                    <a:pt x="276" y="209"/>
                  </a:lnTo>
                  <a:lnTo>
                    <a:pt x="244" y="237"/>
                  </a:lnTo>
                  <a:lnTo>
                    <a:pt x="203" y="254"/>
                  </a:lnTo>
                  <a:lnTo>
                    <a:pt x="154" y="262"/>
                  </a:lnTo>
                  <a:lnTo>
                    <a:pt x="113" y="257"/>
                  </a:lnTo>
                  <a:lnTo>
                    <a:pt x="81" y="247"/>
                  </a:lnTo>
                  <a:lnTo>
                    <a:pt x="55" y="232"/>
                  </a:lnTo>
                  <a:lnTo>
                    <a:pt x="55" y="340"/>
                  </a:lnTo>
                  <a:lnTo>
                    <a:pt x="0" y="340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3" y="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6304" y="1654"/>
              <a:ext cx="145" cy="224"/>
            </a:xfrm>
            <a:custGeom>
              <a:avLst/>
              <a:gdLst>
                <a:gd name="T0" fmla="*/ 128 w 145"/>
                <a:gd name="T1" fmla="*/ 0 h 224"/>
                <a:gd name="T2" fmla="*/ 137 w 145"/>
                <a:gd name="T3" fmla="*/ 0 h 224"/>
                <a:gd name="T4" fmla="*/ 145 w 145"/>
                <a:gd name="T5" fmla="*/ 2 h 224"/>
                <a:gd name="T6" fmla="*/ 145 w 145"/>
                <a:gd name="T7" fmla="*/ 22 h 224"/>
                <a:gd name="T8" fmla="*/ 143 w 145"/>
                <a:gd name="T9" fmla="*/ 20 h 224"/>
                <a:gd name="T10" fmla="*/ 137 w 145"/>
                <a:gd name="T11" fmla="*/ 20 h 224"/>
                <a:gd name="T12" fmla="*/ 131 w 145"/>
                <a:gd name="T13" fmla="*/ 20 h 224"/>
                <a:gd name="T14" fmla="*/ 119 w 145"/>
                <a:gd name="T15" fmla="*/ 20 h 224"/>
                <a:gd name="T16" fmla="*/ 84 w 145"/>
                <a:gd name="T17" fmla="*/ 22 h 224"/>
                <a:gd name="T18" fmla="*/ 58 w 145"/>
                <a:gd name="T19" fmla="*/ 38 h 224"/>
                <a:gd name="T20" fmla="*/ 38 w 145"/>
                <a:gd name="T21" fmla="*/ 55 h 224"/>
                <a:gd name="T22" fmla="*/ 26 w 145"/>
                <a:gd name="T23" fmla="*/ 80 h 224"/>
                <a:gd name="T24" fmla="*/ 23 w 145"/>
                <a:gd name="T25" fmla="*/ 106 h 224"/>
                <a:gd name="T26" fmla="*/ 23 w 145"/>
                <a:gd name="T27" fmla="*/ 224 h 224"/>
                <a:gd name="T28" fmla="*/ 0 w 145"/>
                <a:gd name="T29" fmla="*/ 224 h 224"/>
                <a:gd name="T30" fmla="*/ 0 w 145"/>
                <a:gd name="T31" fmla="*/ 5 h 224"/>
                <a:gd name="T32" fmla="*/ 23 w 145"/>
                <a:gd name="T33" fmla="*/ 5 h 224"/>
                <a:gd name="T34" fmla="*/ 23 w 145"/>
                <a:gd name="T35" fmla="*/ 58 h 224"/>
                <a:gd name="T36" fmla="*/ 23 w 145"/>
                <a:gd name="T37" fmla="*/ 58 h 224"/>
                <a:gd name="T38" fmla="*/ 41 w 145"/>
                <a:gd name="T39" fmla="*/ 30 h 224"/>
                <a:gd name="T40" fmla="*/ 64 w 145"/>
                <a:gd name="T41" fmla="*/ 15 h 224"/>
                <a:gd name="T42" fmla="*/ 93 w 145"/>
                <a:gd name="T43" fmla="*/ 2 h 224"/>
                <a:gd name="T44" fmla="*/ 128 w 145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5" h="224">
                  <a:moveTo>
                    <a:pt x="128" y="0"/>
                  </a:moveTo>
                  <a:lnTo>
                    <a:pt x="137" y="0"/>
                  </a:lnTo>
                  <a:lnTo>
                    <a:pt x="145" y="2"/>
                  </a:lnTo>
                  <a:lnTo>
                    <a:pt x="145" y="22"/>
                  </a:lnTo>
                  <a:lnTo>
                    <a:pt x="143" y="20"/>
                  </a:lnTo>
                  <a:lnTo>
                    <a:pt x="137" y="20"/>
                  </a:lnTo>
                  <a:lnTo>
                    <a:pt x="131" y="20"/>
                  </a:lnTo>
                  <a:lnTo>
                    <a:pt x="119" y="20"/>
                  </a:lnTo>
                  <a:lnTo>
                    <a:pt x="84" y="22"/>
                  </a:lnTo>
                  <a:lnTo>
                    <a:pt x="58" y="38"/>
                  </a:lnTo>
                  <a:lnTo>
                    <a:pt x="38" y="55"/>
                  </a:lnTo>
                  <a:lnTo>
                    <a:pt x="26" y="80"/>
                  </a:lnTo>
                  <a:lnTo>
                    <a:pt x="23" y="106"/>
                  </a:lnTo>
                  <a:lnTo>
                    <a:pt x="23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3" y="5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3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6287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8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9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8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9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 noEditPoints="1"/>
            </p:cNvSpPr>
            <p:nvPr/>
          </p:nvSpPr>
          <p:spPr bwMode="auto">
            <a:xfrm>
              <a:off x="6511" y="1654"/>
              <a:ext cx="288" cy="232"/>
            </a:xfrm>
            <a:custGeom>
              <a:avLst/>
              <a:gdLst>
                <a:gd name="T0" fmla="*/ 145 w 288"/>
                <a:gd name="T1" fmla="*/ 15 h 232"/>
                <a:gd name="T2" fmla="*/ 101 w 288"/>
                <a:gd name="T3" fmla="*/ 22 h 232"/>
                <a:gd name="T4" fmla="*/ 66 w 288"/>
                <a:gd name="T5" fmla="*/ 38 h 232"/>
                <a:gd name="T6" fmla="*/ 43 w 288"/>
                <a:gd name="T7" fmla="*/ 58 h 232"/>
                <a:gd name="T8" fmla="*/ 29 w 288"/>
                <a:gd name="T9" fmla="*/ 85 h 232"/>
                <a:gd name="T10" fmla="*/ 23 w 288"/>
                <a:gd name="T11" fmla="*/ 116 h 232"/>
                <a:gd name="T12" fmla="*/ 29 w 288"/>
                <a:gd name="T13" fmla="*/ 146 h 232"/>
                <a:gd name="T14" fmla="*/ 43 w 288"/>
                <a:gd name="T15" fmla="*/ 171 h 232"/>
                <a:gd name="T16" fmla="*/ 66 w 288"/>
                <a:gd name="T17" fmla="*/ 194 h 232"/>
                <a:gd name="T18" fmla="*/ 101 w 288"/>
                <a:gd name="T19" fmla="*/ 209 h 232"/>
                <a:gd name="T20" fmla="*/ 145 w 288"/>
                <a:gd name="T21" fmla="*/ 214 h 232"/>
                <a:gd name="T22" fmla="*/ 186 w 288"/>
                <a:gd name="T23" fmla="*/ 209 h 232"/>
                <a:gd name="T24" fmla="*/ 221 w 288"/>
                <a:gd name="T25" fmla="*/ 194 h 232"/>
                <a:gd name="T26" fmla="*/ 244 w 288"/>
                <a:gd name="T27" fmla="*/ 171 h 232"/>
                <a:gd name="T28" fmla="*/ 258 w 288"/>
                <a:gd name="T29" fmla="*/ 146 h 232"/>
                <a:gd name="T30" fmla="*/ 264 w 288"/>
                <a:gd name="T31" fmla="*/ 116 h 232"/>
                <a:gd name="T32" fmla="*/ 258 w 288"/>
                <a:gd name="T33" fmla="*/ 85 h 232"/>
                <a:gd name="T34" fmla="*/ 244 w 288"/>
                <a:gd name="T35" fmla="*/ 58 h 232"/>
                <a:gd name="T36" fmla="*/ 221 w 288"/>
                <a:gd name="T37" fmla="*/ 38 h 232"/>
                <a:gd name="T38" fmla="*/ 186 w 288"/>
                <a:gd name="T39" fmla="*/ 22 h 232"/>
                <a:gd name="T40" fmla="*/ 145 w 288"/>
                <a:gd name="T41" fmla="*/ 15 h 232"/>
                <a:gd name="T42" fmla="*/ 145 w 288"/>
                <a:gd name="T43" fmla="*/ 0 h 232"/>
                <a:gd name="T44" fmla="*/ 186 w 288"/>
                <a:gd name="T45" fmla="*/ 2 h 232"/>
                <a:gd name="T46" fmla="*/ 221 w 288"/>
                <a:gd name="T47" fmla="*/ 15 h 232"/>
                <a:gd name="T48" fmla="*/ 250 w 288"/>
                <a:gd name="T49" fmla="*/ 35 h 232"/>
                <a:gd name="T50" fmla="*/ 270 w 288"/>
                <a:gd name="T51" fmla="*/ 58 h 232"/>
                <a:gd name="T52" fmla="*/ 282 w 288"/>
                <a:gd name="T53" fmla="*/ 85 h 232"/>
                <a:gd name="T54" fmla="*/ 288 w 288"/>
                <a:gd name="T55" fmla="*/ 116 h 232"/>
                <a:gd name="T56" fmla="*/ 282 w 288"/>
                <a:gd name="T57" fmla="*/ 146 h 232"/>
                <a:gd name="T58" fmla="*/ 270 w 288"/>
                <a:gd name="T59" fmla="*/ 174 h 232"/>
                <a:gd name="T60" fmla="*/ 250 w 288"/>
                <a:gd name="T61" fmla="*/ 196 h 232"/>
                <a:gd name="T62" fmla="*/ 221 w 288"/>
                <a:gd name="T63" fmla="*/ 217 h 232"/>
                <a:gd name="T64" fmla="*/ 186 w 288"/>
                <a:gd name="T65" fmla="*/ 227 h 232"/>
                <a:gd name="T66" fmla="*/ 145 w 288"/>
                <a:gd name="T67" fmla="*/ 232 h 232"/>
                <a:gd name="T68" fmla="*/ 101 w 288"/>
                <a:gd name="T69" fmla="*/ 227 h 232"/>
                <a:gd name="T70" fmla="*/ 66 w 288"/>
                <a:gd name="T71" fmla="*/ 217 h 232"/>
                <a:gd name="T72" fmla="*/ 37 w 288"/>
                <a:gd name="T73" fmla="*/ 196 h 232"/>
                <a:gd name="T74" fmla="*/ 17 w 288"/>
                <a:gd name="T75" fmla="*/ 174 h 232"/>
                <a:gd name="T76" fmla="*/ 5 w 288"/>
                <a:gd name="T77" fmla="*/ 146 h 232"/>
                <a:gd name="T78" fmla="*/ 0 w 288"/>
                <a:gd name="T79" fmla="*/ 116 h 232"/>
                <a:gd name="T80" fmla="*/ 5 w 288"/>
                <a:gd name="T81" fmla="*/ 85 h 232"/>
                <a:gd name="T82" fmla="*/ 17 w 288"/>
                <a:gd name="T83" fmla="*/ 58 h 232"/>
                <a:gd name="T84" fmla="*/ 37 w 288"/>
                <a:gd name="T85" fmla="*/ 35 h 232"/>
                <a:gd name="T86" fmla="*/ 66 w 288"/>
                <a:gd name="T87" fmla="*/ 15 h 232"/>
                <a:gd name="T88" fmla="*/ 101 w 288"/>
                <a:gd name="T89" fmla="*/ 2 h 232"/>
                <a:gd name="T90" fmla="*/ 145 w 288"/>
                <a:gd name="T9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8" h="232">
                  <a:moveTo>
                    <a:pt x="145" y="15"/>
                  </a:moveTo>
                  <a:lnTo>
                    <a:pt x="101" y="22"/>
                  </a:lnTo>
                  <a:lnTo>
                    <a:pt x="66" y="38"/>
                  </a:lnTo>
                  <a:lnTo>
                    <a:pt x="43" y="58"/>
                  </a:lnTo>
                  <a:lnTo>
                    <a:pt x="29" y="85"/>
                  </a:lnTo>
                  <a:lnTo>
                    <a:pt x="23" y="116"/>
                  </a:lnTo>
                  <a:lnTo>
                    <a:pt x="29" y="146"/>
                  </a:lnTo>
                  <a:lnTo>
                    <a:pt x="43" y="171"/>
                  </a:lnTo>
                  <a:lnTo>
                    <a:pt x="66" y="194"/>
                  </a:lnTo>
                  <a:lnTo>
                    <a:pt x="101" y="209"/>
                  </a:lnTo>
                  <a:lnTo>
                    <a:pt x="145" y="214"/>
                  </a:lnTo>
                  <a:lnTo>
                    <a:pt x="186" y="209"/>
                  </a:lnTo>
                  <a:lnTo>
                    <a:pt x="221" y="194"/>
                  </a:lnTo>
                  <a:lnTo>
                    <a:pt x="244" y="171"/>
                  </a:lnTo>
                  <a:lnTo>
                    <a:pt x="258" y="146"/>
                  </a:lnTo>
                  <a:lnTo>
                    <a:pt x="264" y="116"/>
                  </a:lnTo>
                  <a:lnTo>
                    <a:pt x="258" y="85"/>
                  </a:lnTo>
                  <a:lnTo>
                    <a:pt x="244" y="58"/>
                  </a:lnTo>
                  <a:lnTo>
                    <a:pt x="221" y="38"/>
                  </a:lnTo>
                  <a:lnTo>
                    <a:pt x="186" y="22"/>
                  </a:lnTo>
                  <a:lnTo>
                    <a:pt x="145" y="15"/>
                  </a:lnTo>
                  <a:close/>
                  <a:moveTo>
                    <a:pt x="145" y="0"/>
                  </a:moveTo>
                  <a:lnTo>
                    <a:pt x="186" y="2"/>
                  </a:lnTo>
                  <a:lnTo>
                    <a:pt x="221" y="15"/>
                  </a:lnTo>
                  <a:lnTo>
                    <a:pt x="250" y="35"/>
                  </a:lnTo>
                  <a:lnTo>
                    <a:pt x="270" y="58"/>
                  </a:lnTo>
                  <a:lnTo>
                    <a:pt x="282" y="85"/>
                  </a:lnTo>
                  <a:lnTo>
                    <a:pt x="288" y="116"/>
                  </a:lnTo>
                  <a:lnTo>
                    <a:pt x="282" y="146"/>
                  </a:lnTo>
                  <a:lnTo>
                    <a:pt x="270" y="174"/>
                  </a:lnTo>
                  <a:lnTo>
                    <a:pt x="250" y="196"/>
                  </a:lnTo>
                  <a:lnTo>
                    <a:pt x="221" y="217"/>
                  </a:lnTo>
                  <a:lnTo>
                    <a:pt x="186" y="227"/>
                  </a:lnTo>
                  <a:lnTo>
                    <a:pt x="145" y="232"/>
                  </a:lnTo>
                  <a:lnTo>
                    <a:pt x="101" y="227"/>
                  </a:lnTo>
                  <a:lnTo>
                    <a:pt x="66" y="217"/>
                  </a:lnTo>
                  <a:lnTo>
                    <a:pt x="37" y="196"/>
                  </a:lnTo>
                  <a:lnTo>
                    <a:pt x="17" y="174"/>
                  </a:lnTo>
                  <a:lnTo>
                    <a:pt x="5" y="146"/>
                  </a:lnTo>
                  <a:lnTo>
                    <a:pt x="0" y="116"/>
                  </a:lnTo>
                  <a:lnTo>
                    <a:pt x="5" y="85"/>
                  </a:lnTo>
                  <a:lnTo>
                    <a:pt x="17" y="58"/>
                  </a:lnTo>
                  <a:lnTo>
                    <a:pt x="37" y="35"/>
                  </a:lnTo>
                  <a:lnTo>
                    <a:pt x="66" y="15"/>
                  </a:lnTo>
                  <a:lnTo>
                    <a:pt x="101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 noEditPoints="1"/>
            </p:cNvSpPr>
            <p:nvPr/>
          </p:nvSpPr>
          <p:spPr bwMode="auto">
            <a:xfrm>
              <a:off x="6496" y="1639"/>
              <a:ext cx="317" cy="262"/>
            </a:xfrm>
            <a:custGeom>
              <a:avLst/>
              <a:gdLst>
                <a:gd name="T0" fmla="*/ 160 w 317"/>
                <a:gd name="T1" fmla="*/ 45 h 262"/>
                <a:gd name="T2" fmla="*/ 119 w 317"/>
                <a:gd name="T3" fmla="*/ 50 h 262"/>
                <a:gd name="T4" fmla="*/ 90 w 317"/>
                <a:gd name="T5" fmla="*/ 63 h 262"/>
                <a:gd name="T6" fmla="*/ 70 w 317"/>
                <a:gd name="T7" fmla="*/ 83 h 262"/>
                <a:gd name="T8" fmla="*/ 58 w 317"/>
                <a:gd name="T9" fmla="*/ 106 h 262"/>
                <a:gd name="T10" fmla="*/ 55 w 317"/>
                <a:gd name="T11" fmla="*/ 131 h 262"/>
                <a:gd name="T12" fmla="*/ 58 w 317"/>
                <a:gd name="T13" fmla="*/ 156 h 262"/>
                <a:gd name="T14" fmla="*/ 70 w 317"/>
                <a:gd name="T15" fmla="*/ 179 h 262"/>
                <a:gd name="T16" fmla="*/ 90 w 317"/>
                <a:gd name="T17" fmla="*/ 199 h 262"/>
                <a:gd name="T18" fmla="*/ 119 w 317"/>
                <a:gd name="T19" fmla="*/ 211 h 262"/>
                <a:gd name="T20" fmla="*/ 160 w 317"/>
                <a:gd name="T21" fmla="*/ 217 h 262"/>
                <a:gd name="T22" fmla="*/ 198 w 317"/>
                <a:gd name="T23" fmla="*/ 211 h 262"/>
                <a:gd name="T24" fmla="*/ 227 w 317"/>
                <a:gd name="T25" fmla="*/ 199 h 262"/>
                <a:gd name="T26" fmla="*/ 247 w 317"/>
                <a:gd name="T27" fmla="*/ 179 h 262"/>
                <a:gd name="T28" fmla="*/ 259 w 317"/>
                <a:gd name="T29" fmla="*/ 156 h 262"/>
                <a:gd name="T30" fmla="*/ 262 w 317"/>
                <a:gd name="T31" fmla="*/ 131 h 262"/>
                <a:gd name="T32" fmla="*/ 259 w 317"/>
                <a:gd name="T33" fmla="*/ 106 h 262"/>
                <a:gd name="T34" fmla="*/ 247 w 317"/>
                <a:gd name="T35" fmla="*/ 83 h 262"/>
                <a:gd name="T36" fmla="*/ 227 w 317"/>
                <a:gd name="T37" fmla="*/ 63 h 262"/>
                <a:gd name="T38" fmla="*/ 198 w 317"/>
                <a:gd name="T39" fmla="*/ 50 h 262"/>
                <a:gd name="T40" fmla="*/ 160 w 317"/>
                <a:gd name="T41" fmla="*/ 45 h 262"/>
                <a:gd name="T42" fmla="*/ 160 w 317"/>
                <a:gd name="T43" fmla="*/ 0 h 262"/>
                <a:gd name="T44" fmla="*/ 207 w 317"/>
                <a:gd name="T45" fmla="*/ 5 h 262"/>
                <a:gd name="T46" fmla="*/ 247 w 317"/>
                <a:gd name="T47" fmla="*/ 20 h 262"/>
                <a:gd name="T48" fmla="*/ 276 w 317"/>
                <a:gd name="T49" fmla="*/ 40 h 262"/>
                <a:gd name="T50" fmla="*/ 300 w 317"/>
                <a:gd name="T51" fmla="*/ 68 h 262"/>
                <a:gd name="T52" fmla="*/ 314 w 317"/>
                <a:gd name="T53" fmla="*/ 98 h 262"/>
                <a:gd name="T54" fmla="*/ 317 w 317"/>
                <a:gd name="T55" fmla="*/ 131 h 262"/>
                <a:gd name="T56" fmla="*/ 314 w 317"/>
                <a:gd name="T57" fmla="*/ 164 h 262"/>
                <a:gd name="T58" fmla="*/ 300 w 317"/>
                <a:gd name="T59" fmla="*/ 194 h 262"/>
                <a:gd name="T60" fmla="*/ 276 w 317"/>
                <a:gd name="T61" fmla="*/ 222 h 262"/>
                <a:gd name="T62" fmla="*/ 247 w 317"/>
                <a:gd name="T63" fmla="*/ 242 h 262"/>
                <a:gd name="T64" fmla="*/ 207 w 317"/>
                <a:gd name="T65" fmla="*/ 257 h 262"/>
                <a:gd name="T66" fmla="*/ 160 w 317"/>
                <a:gd name="T67" fmla="*/ 262 h 262"/>
                <a:gd name="T68" fmla="*/ 111 w 317"/>
                <a:gd name="T69" fmla="*/ 257 h 262"/>
                <a:gd name="T70" fmla="*/ 70 w 317"/>
                <a:gd name="T71" fmla="*/ 242 h 262"/>
                <a:gd name="T72" fmla="*/ 41 w 317"/>
                <a:gd name="T73" fmla="*/ 222 h 262"/>
                <a:gd name="T74" fmla="*/ 17 w 317"/>
                <a:gd name="T75" fmla="*/ 194 h 262"/>
                <a:gd name="T76" fmla="*/ 3 w 317"/>
                <a:gd name="T77" fmla="*/ 164 h 262"/>
                <a:gd name="T78" fmla="*/ 0 w 317"/>
                <a:gd name="T79" fmla="*/ 131 h 262"/>
                <a:gd name="T80" fmla="*/ 3 w 317"/>
                <a:gd name="T81" fmla="*/ 98 h 262"/>
                <a:gd name="T82" fmla="*/ 17 w 317"/>
                <a:gd name="T83" fmla="*/ 68 h 262"/>
                <a:gd name="T84" fmla="*/ 41 w 317"/>
                <a:gd name="T85" fmla="*/ 40 h 262"/>
                <a:gd name="T86" fmla="*/ 70 w 317"/>
                <a:gd name="T87" fmla="*/ 20 h 262"/>
                <a:gd name="T88" fmla="*/ 111 w 317"/>
                <a:gd name="T89" fmla="*/ 5 h 262"/>
                <a:gd name="T90" fmla="*/ 160 w 317"/>
                <a:gd name="T91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7" h="262">
                  <a:moveTo>
                    <a:pt x="160" y="45"/>
                  </a:moveTo>
                  <a:lnTo>
                    <a:pt x="119" y="50"/>
                  </a:lnTo>
                  <a:lnTo>
                    <a:pt x="90" y="63"/>
                  </a:lnTo>
                  <a:lnTo>
                    <a:pt x="70" y="83"/>
                  </a:lnTo>
                  <a:lnTo>
                    <a:pt x="58" y="106"/>
                  </a:lnTo>
                  <a:lnTo>
                    <a:pt x="55" y="131"/>
                  </a:lnTo>
                  <a:lnTo>
                    <a:pt x="58" y="156"/>
                  </a:lnTo>
                  <a:lnTo>
                    <a:pt x="70" y="179"/>
                  </a:lnTo>
                  <a:lnTo>
                    <a:pt x="90" y="199"/>
                  </a:lnTo>
                  <a:lnTo>
                    <a:pt x="119" y="211"/>
                  </a:lnTo>
                  <a:lnTo>
                    <a:pt x="160" y="217"/>
                  </a:lnTo>
                  <a:lnTo>
                    <a:pt x="198" y="211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6"/>
                  </a:lnTo>
                  <a:lnTo>
                    <a:pt x="262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3"/>
                  </a:lnTo>
                  <a:lnTo>
                    <a:pt x="198" y="50"/>
                  </a:lnTo>
                  <a:lnTo>
                    <a:pt x="160" y="45"/>
                  </a:lnTo>
                  <a:close/>
                  <a:moveTo>
                    <a:pt x="160" y="0"/>
                  </a:moveTo>
                  <a:lnTo>
                    <a:pt x="207" y="5"/>
                  </a:lnTo>
                  <a:lnTo>
                    <a:pt x="247" y="20"/>
                  </a:lnTo>
                  <a:lnTo>
                    <a:pt x="276" y="40"/>
                  </a:lnTo>
                  <a:lnTo>
                    <a:pt x="300" y="68"/>
                  </a:lnTo>
                  <a:lnTo>
                    <a:pt x="314" y="98"/>
                  </a:lnTo>
                  <a:lnTo>
                    <a:pt x="317" y="131"/>
                  </a:lnTo>
                  <a:lnTo>
                    <a:pt x="314" y="164"/>
                  </a:lnTo>
                  <a:lnTo>
                    <a:pt x="300" y="194"/>
                  </a:lnTo>
                  <a:lnTo>
                    <a:pt x="276" y="222"/>
                  </a:lnTo>
                  <a:lnTo>
                    <a:pt x="247" y="242"/>
                  </a:lnTo>
                  <a:lnTo>
                    <a:pt x="207" y="257"/>
                  </a:lnTo>
                  <a:lnTo>
                    <a:pt x="160" y="262"/>
                  </a:lnTo>
                  <a:lnTo>
                    <a:pt x="111" y="257"/>
                  </a:lnTo>
                  <a:lnTo>
                    <a:pt x="70" y="242"/>
                  </a:lnTo>
                  <a:lnTo>
                    <a:pt x="41" y="222"/>
                  </a:lnTo>
                  <a:lnTo>
                    <a:pt x="17" y="194"/>
                  </a:lnTo>
                  <a:lnTo>
                    <a:pt x="3" y="164"/>
                  </a:lnTo>
                  <a:lnTo>
                    <a:pt x="0" y="131"/>
                  </a:lnTo>
                  <a:lnTo>
                    <a:pt x="3" y="98"/>
                  </a:lnTo>
                  <a:lnTo>
                    <a:pt x="17" y="68"/>
                  </a:lnTo>
                  <a:lnTo>
                    <a:pt x="41" y="40"/>
                  </a:lnTo>
                  <a:lnTo>
                    <a:pt x="70" y="20"/>
                  </a:lnTo>
                  <a:lnTo>
                    <a:pt x="111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 noEditPoints="1"/>
            </p:cNvSpPr>
            <p:nvPr/>
          </p:nvSpPr>
          <p:spPr bwMode="auto">
            <a:xfrm>
              <a:off x="6871" y="1654"/>
              <a:ext cx="280" cy="320"/>
            </a:xfrm>
            <a:custGeom>
              <a:avLst/>
              <a:gdLst>
                <a:gd name="T0" fmla="*/ 105 w 280"/>
                <a:gd name="T1" fmla="*/ 20 h 320"/>
                <a:gd name="T2" fmla="*/ 47 w 280"/>
                <a:gd name="T3" fmla="*/ 48 h 320"/>
                <a:gd name="T4" fmla="*/ 24 w 280"/>
                <a:gd name="T5" fmla="*/ 108 h 320"/>
                <a:gd name="T6" fmla="*/ 44 w 280"/>
                <a:gd name="T7" fmla="*/ 169 h 320"/>
                <a:gd name="T8" fmla="*/ 99 w 280"/>
                <a:gd name="T9" fmla="*/ 202 h 320"/>
                <a:gd name="T10" fmla="*/ 178 w 280"/>
                <a:gd name="T11" fmla="*/ 202 h 320"/>
                <a:gd name="T12" fmla="*/ 236 w 280"/>
                <a:gd name="T13" fmla="*/ 171 h 320"/>
                <a:gd name="T14" fmla="*/ 259 w 280"/>
                <a:gd name="T15" fmla="*/ 108 h 320"/>
                <a:gd name="T16" fmla="*/ 239 w 280"/>
                <a:gd name="T17" fmla="*/ 50 h 320"/>
                <a:gd name="T18" fmla="*/ 181 w 280"/>
                <a:gd name="T19" fmla="*/ 20 h 320"/>
                <a:gd name="T20" fmla="*/ 140 w 280"/>
                <a:gd name="T21" fmla="*/ 0 h 320"/>
                <a:gd name="T22" fmla="*/ 207 w 280"/>
                <a:gd name="T23" fmla="*/ 10 h 320"/>
                <a:gd name="T24" fmla="*/ 256 w 280"/>
                <a:gd name="T25" fmla="*/ 50 h 320"/>
                <a:gd name="T26" fmla="*/ 259 w 280"/>
                <a:gd name="T27" fmla="*/ 5 h 320"/>
                <a:gd name="T28" fmla="*/ 280 w 280"/>
                <a:gd name="T29" fmla="*/ 214 h 320"/>
                <a:gd name="T30" fmla="*/ 274 w 280"/>
                <a:gd name="T31" fmla="*/ 257 h 320"/>
                <a:gd name="T32" fmla="*/ 248 w 280"/>
                <a:gd name="T33" fmla="*/ 295 h 320"/>
                <a:gd name="T34" fmla="*/ 186 w 280"/>
                <a:gd name="T35" fmla="*/ 315 h 320"/>
                <a:gd name="T36" fmla="*/ 99 w 280"/>
                <a:gd name="T37" fmla="*/ 318 h 320"/>
                <a:gd name="T38" fmla="*/ 38 w 280"/>
                <a:gd name="T39" fmla="*/ 295 h 320"/>
                <a:gd name="T40" fmla="*/ 12 w 280"/>
                <a:gd name="T41" fmla="*/ 244 h 320"/>
                <a:gd name="T42" fmla="*/ 41 w 280"/>
                <a:gd name="T43" fmla="*/ 265 h 320"/>
                <a:gd name="T44" fmla="*/ 73 w 280"/>
                <a:gd name="T45" fmla="*/ 292 h 320"/>
                <a:gd name="T46" fmla="*/ 143 w 280"/>
                <a:gd name="T47" fmla="*/ 302 h 320"/>
                <a:gd name="T48" fmla="*/ 216 w 280"/>
                <a:gd name="T49" fmla="*/ 290 h 320"/>
                <a:gd name="T50" fmla="*/ 250 w 280"/>
                <a:gd name="T51" fmla="*/ 257 h 320"/>
                <a:gd name="T52" fmla="*/ 259 w 280"/>
                <a:gd name="T53" fmla="*/ 214 h 320"/>
                <a:gd name="T54" fmla="*/ 256 w 280"/>
                <a:gd name="T55" fmla="*/ 169 h 320"/>
                <a:gd name="T56" fmla="*/ 210 w 280"/>
                <a:gd name="T57" fmla="*/ 209 h 320"/>
                <a:gd name="T58" fmla="*/ 140 w 280"/>
                <a:gd name="T59" fmla="*/ 222 h 320"/>
                <a:gd name="T60" fmla="*/ 58 w 280"/>
                <a:gd name="T61" fmla="*/ 207 h 320"/>
                <a:gd name="T62" fmla="*/ 15 w 280"/>
                <a:gd name="T63" fmla="*/ 164 h 320"/>
                <a:gd name="T64" fmla="*/ 0 w 280"/>
                <a:gd name="T65" fmla="*/ 111 h 320"/>
                <a:gd name="T66" fmla="*/ 15 w 280"/>
                <a:gd name="T67" fmla="*/ 55 h 320"/>
                <a:gd name="T68" fmla="*/ 61 w 280"/>
                <a:gd name="T69" fmla="*/ 15 h 320"/>
                <a:gd name="T70" fmla="*/ 140 w 280"/>
                <a:gd name="T7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0" h="320">
                  <a:moveTo>
                    <a:pt x="140" y="15"/>
                  </a:moveTo>
                  <a:lnTo>
                    <a:pt x="105" y="20"/>
                  </a:lnTo>
                  <a:lnTo>
                    <a:pt x="73" y="30"/>
                  </a:lnTo>
                  <a:lnTo>
                    <a:pt x="47" y="48"/>
                  </a:lnTo>
                  <a:lnTo>
                    <a:pt x="29" y="75"/>
                  </a:lnTo>
                  <a:lnTo>
                    <a:pt x="24" y="108"/>
                  </a:lnTo>
                  <a:lnTo>
                    <a:pt x="29" y="143"/>
                  </a:lnTo>
                  <a:lnTo>
                    <a:pt x="44" y="169"/>
                  </a:lnTo>
                  <a:lnTo>
                    <a:pt x="67" y="189"/>
                  </a:lnTo>
                  <a:lnTo>
                    <a:pt x="99" y="202"/>
                  </a:lnTo>
                  <a:lnTo>
                    <a:pt x="143" y="207"/>
                  </a:lnTo>
                  <a:lnTo>
                    <a:pt x="178" y="202"/>
                  </a:lnTo>
                  <a:lnTo>
                    <a:pt x="210" y="191"/>
                  </a:lnTo>
                  <a:lnTo>
                    <a:pt x="236" y="171"/>
                  </a:lnTo>
                  <a:lnTo>
                    <a:pt x="253" y="143"/>
                  </a:lnTo>
                  <a:lnTo>
                    <a:pt x="259" y="108"/>
                  </a:lnTo>
                  <a:lnTo>
                    <a:pt x="253" y="75"/>
                  </a:lnTo>
                  <a:lnTo>
                    <a:pt x="239" y="50"/>
                  </a:lnTo>
                  <a:lnTo>
                    <a:pt x="213" y="30"/>
                  </a:lnTo>
                  <a:lnTo>
                    <a:pt x="181" y="20"/>
                  </a:lnTo>
                  <a:lnTo>
                    <a:pt x="140" y="15"/>
                  </a:lnTo>
                  <a:close/>
                  <a:moveTo>
                    <a:pt x="140" y="0"/>
                  </a:moveTo>
                  <a:lnTo>
                    <a:pt x="172" y="2"/>
                  </a:lnTo>
                  <a:lnTo>
                    <a:pt x="207" y="10"/>
                  </a:lnTo>
                  <a:lnTo>
                    <a:pt x="236" y="25"/>
                  </a:lnTo>
                  <a:lnTo>
                    <a:pt x="256" y="50"/>
                  </a:lnTo>
                  <a:lnTo>
                    <a:pt x="259" y="50"/>
                  </a:lnTo>
                  <a:lnTo>
                    <a:pt x="259" y="5"/>
                  </a:lnTo>
                  <a:lnTo>
                    <a:pt x="280" y="5"/>
                  </a:lnTo>
                  <a:lnTo>
                    <a:pt x="280" y="214"/>
                  </a:lnTo>
                  <a:lnTo>
                    <a:pt x="280" y="237"/>
                  </a:lnTo>
                  <a:lnTo>
                    <a:pt x="274" y="257"/>
                  </a:lnTo>
                  <a:lnTo>
                    <a:pt x="262" y="277"/>
                  </a:lnTo>
                  <a:lnTo>
                    <a:pt x="248" y="295"/>
                  </a:lnTo>
                  <a:lnTo>
                    <a:pt x="221" y="307"/>
                  </a:lnTo>
                  <a:lnTo>
                    <a:pt x="186" y="315"/>
                  </a:lnTo>
                  <a:lnTo>
                    <a:pt x="143" y="320"/>
                  </a:lnTo>
                  <a:lnTo>
                    <a:pt x="99" y="318"/>
                  </a:lnTo>
                  <a:lnTo>
                    <a:pt x="64" y="310"/>
                  </a:lnTo>
                  <a:lnTo>
                    <a:pt x="38" y="295"/>
                  </a:lnTo>
                  <a:lnTo>
                    <a:pt x="21" y="275"/>
                  </a:lnTo>
                  <a:lnTo>
                    <a:pt x="12" y="244"/>
                  </a:lnTo>
                  <a:lnTo>
                    <a:pt x="35" y="244"/>
                  </a:lnTo>
                  <a:lnTo>
                    <a:pt x="41" y="265"/>
                  </a:lnTo>
                  <a:lnTo>
                    <a:pt x="53" y="280"/>
                  </a:lnTo>
                  <a:lnTo>
                    <a:pt x="73" y="292"/>
                  </a:lnTo>
                  <a:lnTo>
                    <a:pt x="102" y="300"/>
                  </a:lnTo>
                  <a:lnTo>
                    <a:pt x="143" y="302"/>
                  </a:lnTo>
                  <a:lnTo>
                    <a:pt x="186" y="297"/>
                  </a:lnTo>
                  <a:lnTo>
                    <a:pt x="216" y="290"/>
                  </a:lnTo>
                  <a:lnTo>
                    <a:pt x="236" y="275"/>
                  </a:lnTo>
                  <a:lnTo>
                    <a:pt x="250" y="257"/>
                  </a:lnTo>
                  <a:lnTo>
                    <a:pt x="256" y="237"/>
                  </a:lnTo>
                  <a:lnTo>
                    <a:pt x="259" y="214"/>
                  </a:lnTo>
                  <a:lnTo>
                    <a:pt x="259" y="169"/>
                  </a:lnTo>
                  <a:lnTo>
                    <a:pt x="256" y="169"/>
                  </a:lnTo>
                  <a:lnTo>
                    <a:pt x="236" y="194"/>
                  </a:lnTo>
                  <a:lnTo>
                    <a:pt x="210" y="209"/>
                  </a:lnTo>
                  <a:lnTo>
                    <a:pt x="178" y="219"/>
                  </a:lnTo>
                  <a:lnTo>
                    <a:pt x="140" y="222"/>
                  </a:lnTo>
                  <a:lnTo>
                    <a:pt x="93" y="219"/>
                  </a:lnTo>
                  <a:lnTo>
                    <a:pt x="58" y="207"/>
                  </a:lnTo>
                  <a:lnTo>
                    <a:pt x="32" y="189"/>
                  </a:lnTo>
                  <a:lnTo>
                    <a:pt x="15" y="164"/>
                  </a:lnTo>
                  <a:lnTo>
                    <a:pt x="3" y="138"/>
                  </a:lnTo>
                  <a:lnTo>
                    <a:pt x="0" y="111"/>
                  </a:lnTo>
                  <a:lnTo>
                    <a:pt x="6" y="80"/>
                  </a:lnTo>
                  <a:lnTo>
                    <a:pt x="15" y="55"/>
                  </a:lnTo>
                  <a:lnTo>
                    <a:pt x="35" y="33"/>
                  </a:lnTo>
                  <a:lnTo>
                    <a:pt x="61" y="15"/>
                  </a:lnTo>
                  <a:lnTo>
                    <a:pt x="96" y="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 noEditPoints="1"/>
            </p:cNvSpPr>
            <p:nvPr/>
          </p:nvSpPr>
          <p:spPr bwMode="auto">
            <a:xfrm>
              <a:off x="6857" y="1639"/>
              <a:ext cx="311" cy="348"/>
            </a:xfrm>
            <a:custGeom>
              <a:avLst/>
              <a:gdLst>
                <a:gd name="T0" fmla="*/ 125 w 311"/>
                <a:gd name="T1" fmla="*/ 48 h 348"/>
                <a:gd name="T2" fmla="*/ 75 w 311"/>
                <a:gd name="T3" fmla="*/ 70 h 348"/>
                <a:gd name="T4" fmla="*/ 55 w 311"/>
                <a:gd name="T5" fmla="*/ 123 h 348"/>
                <a:gd name="T6" fmla="*/ 70 w 311"/>
                <a:gd name="T7" fmla="*/ 176 h 348"/>
                <a:gd name="T8" fmla="*/ 110 w 311"/>
                <a:gd name="T9" fmla="*/ 199 h 348"/>
                <a:gd name="T10" fmla="*/ 157 w 311"/>
                <a:gd name="T11" fmla="*/ 206 h 348"/>
                <a:gd name="T12" fmla="*/ 189 w 311"/>
                <a:gd name="T13" fmla="*/ 201 h 348"/>
                <a:gd name="T14" fmla="*/ 227 w 311"/>
                <a:gd name="T15" fmla="*/ 186 h 348"/>
                <a:gd name="T16" fmla="*/ 253 w 311"/>
                <a:gd name="T17" fmla="*/ 151 h 348"/>
                <a:gd name="T18" fmla="*/ 250 w 311"/>
                <a:gd name="T19" fmla="*/ 90 h 348"/>
                <a:gd name="T20" fmla="*/ 198 w 311"/>
                <a:gd name="T21" fmla="*/ 50 h 348"/>
                <a:gd name="T22" fmla="*/ 154 w 311"/>
                <a:gd name="T23" fmla="*/ 0 h 348"/>
                <a:gd name="T24" fmla="*/ 227 w 311"/>
                <a:gd name="T25" fmla="*/ 12 h 348"/>
                <a:gd name="T26" fmla="*/ 256 w 311"/>
                <a:gd name="T27" fmla="*/ 7 h 348"/>
                <a:gd name="T28" fmla="*/ 311 w 311"/>
                <a:gd name="T29" fmla="*/ 229 h 348"/>
                <a:gd name="T30" fmla="*/ 294 w 311"/>
                <a:gd name="T31" fmla="*/ 295 h 348"/>
                <a:gd name="T32" fmla="*/ 241 w 311"/>
                <a:gd name="T33" fmla="*/ 335 h 348"/>
                <a:gd name="T34" fmla="*/ 157 w 311"/>
                <a:gd name="T35" fmla="*/ 348 h 348"/>
                <a:gd name="T36" fmla="*/ 104 w 311"/>
                <a:gd name="T37" fmla="*/ 345 h 348"/>
                <a:gd name="T38" fmla="*/ 55 w 311"/>
                <a:gd name="T39" fmla="*/ 330 h 348"/>
                <a:gd name="T40" fmla="*/ 17 w 311"/>
                <a:gd name="T41" fmla="*/ 292 h 348"/>
                <a:gd name="T42" fmla="*/ 6 w 311"/>
                <a:gd name="T43" fmla="*/ 247 h 348"/>
                <a:gd name="T44" fmla="*/ 64 w 311"/>
                <a:gd name="T45" fmla="*/ 259 h 348"/>
                <a:gd name="T46" fmla="*/ 75 w 311"/>
                <a:gd name="T47" fmla="*/ 282 h 348"/>
                <a:gd name="T48" fmla="*/ 119 w 311"/>
                <a:gd name="T49" fmla="*/ 300 h 348"/>
                <a:gd name="T50" fmla="*/ 195 w 311"/>
                <a:gd name="T51" fmla="*/ 300 h 348"/>
                <a:gd name="T52" fmla="*/ 238 w 311"/>
                <a:gd name="T53" fmla="*/ 280 h 348"/>
                <a:gd name="T54" fmla="*/ 253 w 311"/>
                <a:gd name="T55" fmla="*/ 247 h 348"/>
                <a:gd name="T56" fmla="*/ 256 w 311"/>
                <a:gd name="T57" fmla="*/ 224 h 348"/>
                <a:gd name="T58" fmla="*/ 192 w 311"/>
                <a:gd name="T59" fmla="*/ 249 h 348"/>
                <a:gd name="T60" fmla="*/ 107 w 311"/>
                <a:gd name="T61" fmla="*/ 249 h 348"/>
                <a:gd name="T62" fmla="*/ 43 w 311"/>
                <a:gd name="T63" fmla="*/ 222 h 348"/>
                <a:gd name="T64" fmla="*/ 8 w 311"/>
                <a:gd name="T65" fmla="*/ 176 h 348"/>
                <a:gd name="T66" fmla="*/ 0 w 311"/>
                <a:gd name="T67" fmla="*/ 126 h 348"/>
                <a:gd name="T68" fmla="*/ 8 w 311"/>
                <a:gd name="T69" fmla="*/ 75 h 348"/>
                <a:gd name="T70" fmla="*/ 43 w 311"/>
                <a:gd name="T71" fmla="*/ 30 h 348"/>
                <a:gd name="T72" fmla="*/ 107 w 311"/>
                <a:gd name="T73" fmla="*/ 5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1" h="348">
                  <a:moveTo>
                    <a:pt x="154" y="45"/>
                  </a:moveTo>
                  <a:lnTo>
                    <a:pt x="125" y="48"/>
                  </a:lnTo>
                  <a:lnTo>
                    <a:pt x="99" y="58"/>
                  </a:lnTo>
                  <a:lnTo>
                    <a:pt x="75" y="70"/>
                  </a:lnTo>
                  <a:lnTo>
                    <a:pt x="61" y="93"/>
                  </a:lnTo>
                  <a:lnTo>
                    <a:pt x="55" y="123"/>
                  </a:lnTo>
                  <a:lnTo>
                    <a:pt x="58" y="153"/>
                  </a:lnTo>
                  <a:lnTo>
                    <a:pt x="70" y="176"/>
                  </a:lnTo>
                  <a:lnTo>
                    <a:pt x="87" y="191"/>
                  </a:lnTo>
                  <a:lnTo>
                    <a:pt x="110" y="199"/>
                  </a:lnTo>
                  <a:lnTo>
                    <a:pt x="131" y="204"/>
                  </a:lnTo>
                  <a:lnTo>
                    <a:pt x="157" y="206"/>
                  </a:lnTo>
                  <a:lnTo>
                    <a:pt x="171" y="206"/>
                  </a:lnTo>
                  <a:lnTo>
                    <a:pt x="189" y="201"/>
                  </a:lnTo>
                  <a:lnTo>
                    <a:pt x="206" y="196"/>
                  </a:lnTo>
                  <a:lnTo>
                    <a:pt x="227" y="186"/>
                  </a:lnTo>
                  <a:lnTo>
                    <a:pt x="241" y="171"/>
                  </a:lnTo>
                  <a:lnTo>
                    <a:pt x="253" y="151"/>
                  </a:lnTo>
                  <a:lnTo>
                    <a:pt x="256" y="123"/>
                  </a:lnTo>
                  <a:lnTo>
                    <a:pt x="250" y="90"/>
                  </a:lnTo>
                  <a:lnTo>
                    <a:pt x="230" y="65"/>
                  </a:lnTo>
                  <a:lnTo>
                    <a:pt x="198" y="50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192" y="2"/>
                  </a:lnTo>
                  <a:lnTo>
                    <a:pt x="227" y="12"/>
                  </a:lnTo>
                  <a:lnTo>
                    <a:pt x="256" y="25"/>
                  </a:lnTo>
                  <a:lnTo>
                    <a:pt x="256" y="7"/>
                  </a:lnTo>
                  <a:lnTo>
                    <a:pt x="311" y="7"/>
                  </a:lnTo>
                  <a:lnTo>
                    <a:pt x="311" y="229"/>
                  </a:lnTo>
                  <a:lnTo>
                    <a:pt x="308" y="267"/>
                  </a:lnTo>
                  <a:lnTo>
                    <a:pt x="294" y="295"/>
                  </a:lnTo>
                  <a:lnTo>
                    <a:pt x="273" y="320"/>
                  </a:lnTo>
                  <a:lnTo>
                    <a:pt x="241" y="335"/>
                  </a:lnTo>
                  <a:lnTo>
                    <a:pt x="203" y="345"/>
                  </a:lnTo>
                  <a:lnTo>
                    <a:pt x="157" y="348"/>
                  </a:lnTo>
                  <a:lnTo>
                    <a:pt x="131" y="348"/>
                  </a:lnTo>
                  <a:lnTo>
                    <a:pt x="104" y="345"/>
                  </a:lnTo>
                  <a:lnTo>
                    <a:pt x="78" y="340"/>
                  </a:lnTo>
                  <a:lnTo>
                    <a:pt x="55" y="330"/>
                  </a:lnTo>
                  <a:lnTo>
                    <a:pt x="35" y="312"/>
                  </a:lnTo>
                  <a:lnTo>
                    <a:pt x="17" y="292"/>
                  </a:lnTo>
                  <a:lnTo>
                    <a:pt x="8" y="262"/>
                  </a:lnTo>
                  <a:lnTo>
                    <a:pt x="6" y="247"/>
                  </a:lnTo>
                  <a:lnTo>
                    <a:pt x="64" y="247"/>
                  </a:lnTo>
                  <a:lnTo>
                    <a:pt x="64" y="259"/>
                  </a:lnTo>
                  <a:lnTo>
                    <a:pt x="70" y="272"/>
                  </a:lnTo>
                  <a:lnTo>
                    <a:pt x="75" y="282"/>
                  </a:lnTo>
                  <a:lnTo>
                    <a:pt x="93" y="292"/>
                  </a:lnTo>
                  <a:lnTo>
                    <a:pt x="119" y="300"/>
                  </a:lnTo>
                  <a:lnTo>
                    <a:pt x="157" y="302"/>
                  </a:lnTo>
                  <a:lnTo>
                    <a:pt x="195" y="300"/>
                  </a:lnTo>
                  <a:lnTo>
                    <a:pt x="221" y="292"/>
                  </a:lnTo>
                  <a:lnTo>
                    <a:pt x="238" y="280"/>
                  </a:lnTo>
                  <a:lnTo>
                    <a:pt x="250" y="264"/>
                  </a:lnTo>
                  <a:lnTo>
                    <a:pt x="253" y="247"/>
                  </a:lnTo>
                  <a:lnTo>
                    <a:pt x="256" y="229"/>
                  </a:lnTo>
                  <a:lnTo>
                    <a:pt x="256" y="224"/>
                  </a:lnTo>
                  <a:lnTo>
                    <a:pt x="227" y="239"/>
                  </a:lnTo>
                  <a:lnTo>
                    <a:pt x="192" y="249"/>
                  </a:lnTo>
                  <a:lnTo>
                    <a:pt x="154" y="252"/>
                  </a:lnTo>
                  <a:lnTo>
                    <a:pt x="107" y="249"/>
                  </a:lnTo>
                  <a:lnTo>
                    <a:pt x="72" y="237"/>
                  </a:lnTo>
                  <a:lnTo>
                    <a:pt x="43" y="222"/>
                  </a:lnTo>
                  <a:lnTo>
                    <a:pt x="23" y="201"/>
                  </a:lnTo>
                  <a:lnTo>
                    <a:pt x="8" y="176"/>
                  </a:lnTo>
                  <a:lnTo>
                    <a:pt x="3" y="151"/>
                  </a:lnTo>
                  <a:lnTo>
                    <a:pt x="0" y="126"/>
                  </a:lnTo>
                  <a:lnTo>
                    <a:pt x="3" y="100"/>
                  </a:lnTo>
                  <a:lnTo>
                    <a:pt x="8" y="75"/>
                  </a:lnTo>
                  <a:lnTo>
                    <a:pt x="23" y="50"/>
                  </a:lnTo>
                  <a:lnTo>
                    <a:pt x="43" y="30"/>
                  </a:lnTo>
                  <a:lnTo>
                    <a:pt x="72" y="15"/>
                  </a:lnTo>
                  <a:lnTo>
                    <a:pt x="107" y="5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7255" y="1654"/>
              <a:ext cx="149" cy="224"/>
            </a:xfrm>
            <a:custGeom>
              <a:avLst/>
              <a:gdLst>
                <a:gd name="T0" fmla="*/ 131 w 149"/>
                <a:gd name="T1" fmla="*/ 0 h 224"/>
                <a:gd name="T2" fmla="*/ 140 w 149"/>
                <a:gd name="T3" fmla="*/ 0 h 224"/>
                <a:gd name="T4" fmla="*/ 149 w 149"/>
                <a:gd name="T5" fmla="*/ 2 h 224"/>
                <a:gd name="T6" fmla="*/ 149 w 149"/>
                <a:gd name="T7" fmla="*/ 22 h 224"/>
                <a:gd name="T8" fmla="*/ 143 w 149"/>
                <a:gd name="T9" fmla="*/ 20 h 224"/>
                <a:gd name="T10" fmla="*/ 140 w 149"/>
                <a:gd name="T11" fmla="*/ 20 h 224"/>
                <a:gd name="T12" fmla="*/ 131 w 149"/>
                <a:gd name="T13" fmla="*/ 20 h 224"/>
                <a:gd name="T14" fmla="*/ 122 w 149"/>
                <a:gd name="T15" fmla="*/ 20 h 224"/>
                <a:gd name="T16" fmla="*/ 88 w 149"/>
                <a:gd name="T17" fmla="*/ 22 h 224"/>
                <a:gd name="T18" fmla="*/ 58 w 149"/>
                <a:gd name="T19" fmla="*/ 38 h 224"/>
                <a:gd name="T20" fmla="*/ 41 w 149"/>
                <a:gd name="T21" fmla="*/ 55 h 224"/>
                <a:gd name="T22" fmla="*/ 29 w 149"/>
                <a:gd name="T23" fmla="*/ 80 h 224"/>
                <a:gd name="T24" fmla="*/ 24 w 149"/>
                <a:gd name="T25" fmla="*/ 106 h 224"/>
                <a:gd name="T26" fmla="*/ 24 w 149"/>
                <a:gd name="T27" fmla="*/ 224 h 224"/>
                <a:gd name="T28" fmla="*/ 0 w 149"/>
                <a:gd name="T29" fmla="*/ 224 h 224"/>
                <a:gd name="T30" fmla="*/ 0 w 149"/>
                <a:gd name="T31" fmla="*/ 5 h 224"/>
                <a:gd name="T32" fmla="*/ 24 w 149"/>
                <a:gd name="T33" fmla="*/ 5 h 224"/>
                <a:gd name="T34" fmla="*/ 24 w 149"/>
                <a:gd name="T35" fmla="*/ 58 h 224"/>
                <a:gd name="T36" fmla="*/ 26 w 149"/>
                <a:gd name="T37" fmla="*/ 58 h 224"/>
                <a:gd name="T38" fmla="*/ 41 w 149"/>
                <a:gd name="T39" fmla="*/ 30 h 224"/>
                <a:gd name="T40" fmla="*/ 64 w 149"/>
                <a:gd name="T41" fmla="*/ 15 h 224"/>
                <a:gd name="T42" fmla="*/ 96 w 149"/>
                <a:gd name="T43" fmla="*/ 2 h 224"/>
                <a:gd name="T44" fmla="*/ 131 w 149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224">
                  <a:moveTo>
                    <a:pt x="131" y="0"/>
                  </a:moveTo>
                  <a:lnTo>
                    <a:pt x="140" y="0"/>
                  </a:lnTo>
                  <a:lnTo>
                    <a:pt x="149" y="2"/>
                  </a:lnTo>
                  <a:lnTo>
                    <a:pt x="149" y="22"/>
                  </a:lnTo>
                  <a:lnTo>
                    <a:pt x="143" y="20"/>
                  </a:lnTo>
                  <a:lnTo>
                    <a:pt x="140" y="20"/>
                  </a:lnTo>
                  <a:lnTo>
                    <a:pt x="131" y="20"/>
                  </a:lnTo>
                  <a:lnTo>
                    <a:pt x="122" y="20"/>
                  </a:lnTo>
                  <a:lnTo>
                    <a:pt x="88" y="22"/>
                  </a:lnTo>
                  <a:lnTo>
                    <a:pt x="58" y="38"/>
                  </a:lnTo>
                  <a:lnTo>
                    <a:pt x="41" y="55"/>
                  </a:lnTo>
                  <a:lnTo>
                    <a:pt x="29" y="80"/>
                  </a:lnTo>
                  <a:lnTo>
                    <a:pt x="24" y="106"/>
                  </a:lnTo>
                  <a:lnTo>
                    <a:pt x="24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8"/>
                  </a:lnTo>
                  <a:lnTo>
                    <a:pt x="26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6" y="2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7241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5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7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5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7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 noEditPoints="1"/>
            </p:cNvSpPr>
            <p:nvPr/>
          </p:nvSpPr>
          <p:spPr bwMode="auto">
            <a:xfrm>
              <a:off x="7465" y="1654"/>
              <a:ext cx="285" cy="232"/>
            </a:xfrm>
            <a:custGeom>
              <a:avLst/>
              <a:gdLst>
                <a:gd name="T0" fmla="*/ 215 w 285"/>
                <a:gd name="T1" fmla="*/ 106 h 232"/>
                <a:gd name="T2" fmla="*/ 195 w 285"/>
                <a:gd name="T3" fmla="*/ 113 h 232"/>
                <a:gd name="T4" fmla="*/ 96 w 285"/>
                <a:gd name="T5" fmla="*/ 118 h 232"/>
                <a:gd name="T6" fmla="*/ 43 w 285"/>
                <a:gd name="T7" fmla="*/ 131 h 232"/>
                <a:gd name="T8" fmla="*/ 23 w 285"/>
                <a:gd name="T9" fmla="*/ 166 h 232"/>
                <a:gd name="T10" fmla="*/ 38 w 285"/>
                <a:gd name="T11" fmla="*/ 199 h 232"/>
                <a:gd name="T12" fmla="*/ 70 w 285"/>
                <a:gd name="T13" fmla="*/ 212 h 232"/>
                <a:gd name="T14" fmla="*/ 104 w 285"/>
                <a:gd name="T15" fmla="*/ 214 h 232"/>
                <a:gd name="T16" fmla="*/ 157 w 285"/>
                <a:gd name="T17" fmla="*/ 207 h 232"/>
                <a:gd name="T18" fmla="*/ 203 w 285"/>
                <a:gd name="T19" fmla="*/ 184 h 232"/>
                <a:gd name="T20" fmla="*/ 221 w 285"/>
                <a:gd name="T21" fmla="*/ 143 h 232"/>
                <a:gd name="T22" fmla="*/ 221 w 285"/>
                <a:gd name="T23" fmla="*/ 103 h 232"/>
                <a:gd name="T24" fmla="*/ 168 w 285"/>
                <a:gd name="T25" fmla="*/ 0 h 232"/>
                <a:gd name="T26" fmla="*/ 224 w 285"/>
                <a:gd name="T27" fmla="*/ 20 h 232"/>
                <a:gd name="T28" fmla="*/ 244 w 285"/>
                <a:gd name="T29" fmla="*/ 63 h 232"/>
                <a:gd name="T30" fmla="*/ 244 w 285"/>
                <a:gd name="T31" fmla="*/ 194 h 232"/>
                <a:gd name="T32" fmla="*/ 247 w 285"/>
                <a:gd name="T33" fmla="*/ 207 h 232"/>
                <a:gd name="T34" fmla="*/ 256 w 285"/>
                <a:gd name="T35" fmla="*/ 212 h 232"/>
                <a:gd name="T36" fmla="*/ 273 w 285"/>
                <a:gd name="T37" fmla="*/ 212 h 232"/>
                <a:gd name="T38" fmla="*/ 285 w 285"/>
                <a:gd name="T39" fmla="*/ 227 h 232"/>
                <a:gd name="T40" fmla="*/ 256 w 285"/>
                <a:gd name="T41" fmla="*/ 229 h 232"/>
                <a:gd name="T42" fmla="*/ 230 w 285"/>
                <a:gd name="T43" fmla="*/ 217 h 232"/>
                <a:gd name="T44" fmla="*/ 224 w 285"/>
                <a:gd name="T45" fmla="*/ 181 h 232"/>
                <a:gd name="T46" fmla="*/ 203 w 285"/>
                <a:gd name="T47" fmla="*/ 204 h 232"/>
                <a:gd name="T48" fmla="*/ 151 w 285"/>
                <a:gd name="T49" fmla="*/ 227 h 232"/>
                <a:gd name="T50" fmla="*/ 104 w 285"/>
                <a:gd name="T51" fmla="*/ 232 h 232"/>
                <a:gd name="T52" fmla="*/ 72 w 285"/>
                <a:gd name="T53" fmla="*/ 229 h 232"/>
                <a:gd name="T54" fmla="*/ 35 w 285"/>
                <a:gd name="T55" fmla="*/ 219 h 232"/>
                <a:gd name="T56" fmla="*/ 6 w 285"/>
                <a:gd name="T57" fmla="*/ 189 h 232"/>
                <a:gd name="T58" fmla="*/ 6 w 285"/>
                <a:gd name="T59" fmla="*/ 141 h 232"/>
                <a:gd name="T60" fmla="*/ 40 w 285"/>
                <a:gd name="T61" fmla="*/ 113 h 232"/>
                <a:gd name="T62" fmla="*/ 96 w 285"/>
                <a:gd name="T63" fmla="*/ 103 h 232"/>
                <a:gd name="T64" fmla="*/ 195 w 285"/>
                <a:gd name="T65" fmla="*/ 96 h 232"/>
                <a:gd name="T66" fmla="*/ 209 w 285"/>
                <a:gd name="T67" fmla="*/ 93 h 232"/>
                <a:gd name="T68" fmla="*/ 218 w 285"/>
                <a:gd name="T69" fmla="*/ 83 h 232"/>
                <a:gd name="T70" fmla="*/ 221 w 285"/>
                <a:gd name="T71" fmla="*/ 65 h 232"/>
                <a:gd name="T72" fmla="*/ 209 w 285"/>
                <a:gd name="T73" fmla="*/ 35 h 232"/>
                <a:gd name="T74" fmla="*/ 166 w 285"/>
                <a:gd name="T75" fmla="*/ 17 h 232"/>
                <a:gd name="T76" fmla="*/ 93 w 285"/>
                <a:gd name="T77" fmla="*/ 17 h 232"/>
                <a:gd name="T78" fmla="*/ 52 w 285"/>
                <a:gd name="T79" fmla="*/ 35 h 232"/>
                <a:gd name="T80" fmla="*/ 35 w 285"/>
                <a:gd name="T81" fmla="*/ 73 h 232"/>
                <a:gd name="T82" fmla="*/ 20 w 285"/>
                <a:gd name="T83" fmla="*/ 45 h 232"/>
                <a:gd name="T84" fmla="*/ 58 w 285"/>
                <a:gd name="T85" fmla="*/ 10 h 232"/>
                <a:gd name="T86" fmla="*/ 128 w 285"/>
                <a:gd name="T8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2">
                  <a:moveTo>
                    <a:pt x="221" y="103"/>
                  </a:moveTo>
                  <a:lnTo>
                    <a:pt x="215" y="106"/>
                  </a:lnTo>
                  <a:lnTo>
                    <a:pt x="206" y="111"/>
                  </a:lnTo>
                  <a:lnTo>
                    <a:pt x="195" y="113"/>
                  </a:lnTo>
                  <a:lnTo>
                    <a:pt x="180" y="113"/>
                  </a:lnTo>
                  <a:lnTo>
                    <a:pt x="96" y="118"/>
                  </a:lnTo>
                  <a:lnTo>
                    <a:pt x="67" y="123"/>
                  </a:lnTo>
                  <a:lnTo>
                    <a:pt x="43" y="131"/>
                  </a:lnTo>
                  <a:lnTo>
                    <a:pt x="29" y="143"/>
                  </a:lnTo>
                  <a:lnTo>
                    <a:pt x="23" y="166"/>
                  </a:lnTo>
                  <a:lnTo>
                    <a:pt x="26" y="184"/>
                  </a:lnTo>
                  <a:lnTo>
                    <a:pt x="38" y="199"/>
                  </a:lnTo>
                  <a:lnTo>
                    <a:pt x="52" y="207"/>
                  </a:lnTo>
                  <a:lnTo>
                    <a:pt x="70" y="212"/>
                  </a:lnTo>
                  <a:lnTo>
                    <a:pt x="87" y="214"/>
                  </a:lnTo>
                  <a:lnTo>
                    <a:pt x="104" y="214"/>
                  </a:lnTo>
                  <a:lnTo>
                    <a:pt x="131" y="214"/>
                  </a:lnTo>
                  <a:lnTo>
                    <a:pt x="157" y="207"/>
                  </a:lnTo>
                  <a:lnTo>
                    <a:pt x="183" y="199"/>
                  </a:lnTo>
                  <a:lnTo>
                    <a:pt x="203" y="184"/>
                  </a:lnTo>
                  <a:lnTo>
                    <a:pt x="218" y="166"/>
                  </a:lnTo>
                  <a:lnTo>
                    <a:pt x="221" y="143"/>
                  </a:lnTo>
                  <a:lnTo>
                    <a:pt x="221" y="103"/>
                  </a:lnTo>
                  <a:lnTo>
                    <a:pt x="221" y="103"/>
                  </a:lnTo>
                  <a:close/>
                  <a:moveTo>
                    <a:pt x="128" y="0"/>
                  </a:moveTo>
                  <a:lnTo>
                    <a:pt x="168" y="0"/>
                  </a:lnTo>
                  <a:lnTo>
                    <a:pt x="200" y="7"/>
                  </a:lnTo>
                  <a:lnTo>
                    <a:pt x="224" y="20"/>
                  </a:lnTo>
                  <a:lnTo>
                    <a:pt x="241" y="38"/>
                  </a:lnTo>
                  <a:lnTo>
                    <a:pt x="244" y="63"/>
                  </a:lnTo>
                  <a:lnTo>
                    <a:pt x="244" y="186"/>
                  </a:lnTo>
                  <a:lnTo>
                    <a:pt x="244" y="194"/>
                  </a:lnTo>
                  <a:lnTo>
                    <a:pt x="244" y="199"/>
                  </a:lnTo>
                  <a:lnTo>
                    <a:pt x="247" y="207"/>
                  </a:lnTo>
                  <a:lnTo>
                    <a:pt x="250" y="209"/>
                  </a:lnTo>
                  <a:lnTo>
                    <a:pt x="256" y="212"/>
                  </a:lnTo>
                  <a:lnTo>
                    <a:pt x="262" y="212"/>
                  </a:lnTo>
                  <a:lnTo>
                    <a:pt x="273" y="212"/>
                  </a:lnTo>
                  <a:lnTo>
                    <a:pt x="285" y="209"/>
                  </a:lnTo>
                  <a:lnTo>
                    <a:pt x="285" y="227"/>
                  </a:lnTo>
                  <a:lnTo>
                    <a:pt x="270" y="229"/>
                  </a:lnTo>
                  <a:lnTo>
                    <a:pt x="256" y="229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1"/>
                  </a:lnTo>
                  <a:lnTo>
                    <a:pt x="224" y="181"/>
                  </a:lnTo>
                  <a:lnTo>
                    <a:pt x="203" y="204"/>
                  </a:lnTo>
                  <a:lnTo>
                    <a:pt x="180" y="219"/>
                  </a:lnTo>
                  <a:lnTo>
                    <a:pt x="151" y="227"/>
                  </a:lnTo>
                  <a:lnTo>
                    <a:pt x="125" y="232"/>
                  </a:lnTo>
                  <a:lnTo>
                    <a:pt x="104" y="232"/>
                  </a:lnTo>
                  <a:lnTo>
                    <a:pt x="90" y="232"/>
                  </a:lnTo>
                  <a:lnTo>
                    <a:pt x="72" y="229"/>
                  </a:lnTo>
                  <a:lnTo>
                    <a:pt x="52" y="227"/>
                  </a:lnTo>
                  <a:lnTo>
                    <a:pt x="35" y="219"/>
                  </a:lnTo>
                  <a:lnTo>
                    <a:pt x="17" y="207"/>
                  </a:lnTo>
                  <a:lnTo>
                    <a:pt x="6" y="189"/>
                  </a:lnTo>
                  <a:lnTo>
                    <a:pt x="0" y="166"/>
                  </a:lnTo>
                  <a:lnTo>
                    <a:pt x="6" y="141"/>
                  </a:lnTo>
                  <a:lnTo>
                    <a:pt x="17" y="123"/>
                  </a:lnTo>
                  <a:lnTo>
                    <a:pt x="40" y="113"/>
                  </a:lnTo>
                  <a:lnTo>
                    <a:pt x="67" y="106"/>
                  </a:lnTo>
                  <a:lnTo>
                    <a:pt x="96" y="103"/>
                  </a:lnTo>
                  <a:lnTo>
                    <a:pt x="183" y="98"/>
                  </a:lnTo>
                  <a:lnTo>
                    <a:pt x="195" y="96"/>
                  </a:lnTo>
                  <a:lnTo>
                    <a:pt x="203" y="96"/>
                  </a:lnTo>
                  <a:lnTo>
                    <a:pt x="209" y="93"/>
                  </a:lnTo>
                  <a:lnTo>
                    <a:pt x="215" y="88"/>
                  </a:lnTo>
                  <a:lnTo>
                    <a:pt x="218" y="83"/>
                  </a:lnTo>
                  <a:lnTo>
                    <a:pt x="221" y="75"/>
                  </a:lnTo>
                  <a:lnTo>
                    <a:pt x="221" y="65"/>
                  </a:lnTo>
                  <a:lnTo>
                    <a:pt x="221" y="50"/>
                  </a:lnTo>
                  <a:lnTo>
                    <a:pt x="209" y="35"/>
                  </a:lnTo>
                  <a:lnTo>
                    <a:pt x="195" y="25"/>
                  </a:lnTo>
                  <a:lnTo>
                    <a:pt x="166" y="17"/>
                  </a:lnTo>
                  <a:lnTo>
                    <a:pt x="128" y="15"/>
                  </a:lnTo>
                  <a:lnTo>
                    <a:pt x="93" y="17"/>
                  </a:lnTo>
                  <a:lnTo>
                    <a:pt x="70" y="25"/>
                  </a:lnTo>
                  <a:lnTo>
                    <a:pt x="52" y="35"/>
                  </a:lnTo>
                  <a:lnTo>
                    <a:pt x="40" y="53"/>
                  </a:lnTo>
                  <a:lnTo>
                    <a:pt x="35" y="73"/>
                  </a:lnTo>
                  <a:lnTo>
                    <a:pt x="11" y="73"/>
                  </a:lnTo>
                  <a:lnTo>
                    <a:pt x="20" y="45"/>
                  </a:lnTo>
                  <a:lnTo>
                    <a:pt x="35" y="22"/>
                  </a:lnTo>
                  <a:lnTo>
                    <a:pt x="58" y="10"/>
                  </a:lnTo>
                  <a:lnTo>
                    <a:pt x="87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 noEditPoints="1"/>
            </p:cNvSpPr>
            <p:nvPr/>
          </p:nvSpPr>
          <p:spPr bwMode="auto">
            <a:xfrm>
              <a:off x="7447" y="1639"/>
              <a:ext cx="317" cy="262"/>
            </a:xfrm>
            <a:custGeom>
              <a:avLst/>
              <a:gdLst>
                <a:gd name="T0" fmla="*/ 213 w 317"/>
                <a:gd name="T1" fmla="*/ 143 h 262"/>
                <a:gd name="T2" fmla="*/ 114 w 317"/>
                <a:gd name="T3" fmla="*/ 148 h 262"/>
                <a:gd name="T4" fmla="*/ 67 w 317"/>
                <a:gd name="T5" fmla="*/ 161 h 262"/>
                <a:gd name="T6" fmla="*/ 58 w 317"/>
                <a:gd name="T7" fmla="*/ 181 h 262"/>
                <a:gd name="T8" fmla="*/ 61 w 317"/>
                <a:gd name="T9" fmla="*/ 196 h 262"/>
                <a:gd name="T10" fmla="*/ 90 w 317"/>
                <a:gd name="T11" fmla="*/ 211 h 262"/>
                <a:gd name="T12" fmla="*/ 143 w 317"/>
                <a:gd name="T13" fmla="*/ 214 h 262"/>
                <a:gd name="T14" fmla="*/ 186 w 317"/>
                <a:gd name="T15" fmla="*/ 204 h 262"/>
                <a:gd name="T16" fmla="*/ 218 w 317"/>
                <a:gd name="T17" fmla="*/ 179 h 262"/>
                <a:gd name="T18" fmla="*/ 224 w 317"/>
                <a:gd name="T19" fmla="*/ 141 h 262"/>
                <a:gd name="T20" fmla="*/ 166 w 317"/>
                <a:gd name="T21" fmla="*/ 0 h 262"/>
                <a:gd name="T22" fmla="*/ 216 w 317"/>
                <a:gd name="T23" fmla="*/ 5 h 262"/>
                <a:gd name="T24" fmla="*/ 259 w 317"/>
                <a:gd name="T25" fmla="*/ 27 h 262"/>
                <a:gd name="T26" fmla="*/ 280 w 317"/>
                <a:gd name="T27" fmla="*/ 78 h 262"/>
                <a:gd name="T28" fmla="*/ 280 w 317"/>
                <a:gd name="T29" fmla="*/ 206 h 262"/>
                <a:gd name="T30" fmla="*/ 288 w 317"/>
                <a:gd name="T31" fmla="*/ 211 h 262"/>
                <a:gd name="T32" fmla="*/ 317 w 317"/>
                <a:gd name="T33" fmla="*/ 204 h 262"/>
                <a:gd name="T34" fmla="*/ 309 w 317"/>
                <a:gd name="T35" fmla="*/ 254 h 262"/>
                <a:gd name="T36" fmla="*/ 285 w 317"/>
                <a:gd name="T37" fmla="*/ 259 h 262"/>
                <a:gd name="T38" fmla="*/ 262 w 317"/>
                <a:gd name="T39" fmla="*/ 257 h 262"/>
                <a:gd name="T40" fmla="*/ 245 w 317"/>
                <a:gd name="T41" fmla="*/ 252 h 262"/>
                <a:gd name="T42" fmla="*/ 233 w 317"/>
                <a:gd name="T43" fmla="*/ 239 h 262"/>
                <a:gd name="T44" fmla="*/ 201 w 317"/>
                <a:gd name="T45" fmla="*/ 249 h 262"/>
                <a:gd name="T46" fmla="*/ 122 w 317"/>
                <a:gd name="T47" fmla="*/ 262 h 262"/>
                <a:gd name="T48" fmla="*/ 53 w 317"/>
                <a:gd name="T49" fmla="*/ 252 h 262"/>
                <a:gd name="T50" fmla="*/ 15 w 317"/>
                <a:gd name="T51" fmla="*/ 224 h 262"/>
                <a:gd name="T52" fmla="*/ 3 w 317"/>
                <a:gd name="T53" fmla="*/ 194 h 262"/>
                <a:gd name="T54" fmla="*/ 3 w 317"/>
                <a:gd name="T55" fmla="*/ 166 h 262"/>
                <a:gd name="T56" fmla="*/ 21 w 317"/>
                <a:gd name="T57" fmla="*/ 133 h 262"/>
                <a:gd name="T58" fmla="*/ 70 w 317"/>
                <a:gd name="T59" fmla="*/ 108 h 262"/>
                <a:gd name="T60" fmla="*/ 201 w 317"/>
                <a:gd name="T61" fmla="*/ 98 h 262"/>
                <a:gd name="T62" fmla="*/ 216 w 317"/>
                <a:gd name="T63" fmla="*/ 95 h 262"/>
                <a:gd name="T64" fmla="*/ 221 w 317"/>
                <a:gd name="T65" fmla="*/ 93 h 262"/>
                <a:gd name="T66" fmla="*/ 224 w 317"/>
                <a:gd name="T67" fmla="*/ 80 h 262"/>
                <a:gd name="T68" fmla="*/ 221 w 317"/>
                <a:gd name="T69" fmla="*/ 65 h 262"/>
                <a:gd name="T70" fmla="*/ 201 w 317"/>
                <a:gd name="T71" fmla="*/ 53 h 262"/>
                <a:gd name="T72" fmla="*/ 146 w 317"/>
                <a:gd name="T73" fmla="*/ 45 h 262"/>
                <a:gd name="T74" fmla="*/ 93 w 317"/>
                <a:gd name="T75" fmla="*/ 53 h 262"/>
                <a:gd name="T76" fmla="*/ 73 w 317"/>
                <a:gd name="T77" fmla="*/ 73 h 262"/>
                <a:gd name="T78" fmla="*/ 67 w 317"/>
                <a:gd name="T79" fmla="*/ 103 h 262"/>
                <a:gd name="T80" fmla="*/ 12 w 317"/>
                <a:gd name="T81" fmla="*/ 88 h 262"/>
                <a:gd name="T82" fmla="*/ 38 w 317"/>
                <a:gd name="T83" fmla="*/ 30 h 262"/>
                <a:gd name="T84" fmla="*/ 102 w 317"/>
                <a:gd name="T85" fmla="*/ 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2">
                  <a:moveTo>
                    <a:pt x="224" y="141"/>
                  </a:moveTo>
                  <a:lnTo>
                    <a:pt x="213" y="143"/>
                  </a:lnTo>
                  <a:lnTo>
                    <a:pt x="201" y="143"/>
                  </a:lnTo>
                  <a:lnTo>
                    <a:pt x="114" y="148"/>
                  </a:lnTo>
                  <a:lnTo>
                    <a:pt x="82" y="153"/>
                  </a:lnTo>
                  <a:lnTo>
                    <a:pt x="67" y="161"/>
                  </a:lnTo>
                  <a:lnTo>
                    <a:pt x="58" y="171"/>
                  </a:lnTo>
                  <a:lnTo>
                    <a:pt x="58" y="181"/>
                  </a:lnTo>
                  <a:lnTo>
                    <a:pt x="58" y="189"/>
                  </a:lnTo>
                  <a:lnTo>
                    <a:pt x="61" y="196"/>
                  </a:lnTo>
                  <a:lnTo>
                    <a:pt x="70" y="206"/>
                  </a:lnTo>
                  <a:lnTo>
                    <a:pt x="90" y="211"/>
                  </a:lnTo>
                  <a:lnTo>
                    <a:pt x="122" y="217"/>
                  </a:lnTo>
                  <a:lnTo>
                    <a:pt x="143" y="214"/>
                  </a:lnTo>
                  <a:lnTo>
                    <a:pt x="163" y="211"/>
                  </a:lnTo>
                  <a:lnTo>
                    <a:pt x="186" y="204"/>
                  </a:lnTo>
                  <a:lnTo>
                    <a:pt x="204" y="194"/>
                  </a:lnTo>
                  <a:lnTo>
                    <a:pt x="218" y="179"/>
                  </a:lnTo>
                  <a:lnTo>
                    <a:pt x="224" y="158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0"/>
                  </a:lnTo>
                  <a:lnTo>
                    <a:pt x="189" y="2"/>
                  </a:lnTo>
                  <a:lnTo>
                    <a:pt x="216" y="5"/>
                  </a:lnTo>
                  <a:lnTo>
                    <a:pt x="239" y="15"/>
                  </a:lnTo>
                  <a:lnTo>
                    <a:pt x="259" y="27"/>
                  </a:lnTo>
                  <a:lnTo>
                    <a:pt x="274" y="50"/>
                  </a:lnTo>
                  <a:lnTo>
                    <a:pt x="280" y="78"/>
                  </a:lnTo>
                  <a:lnTo>
                    <a:pt x="280" y="201"/>
                  </a:lnTo>
                  <a:lnTo>
                    <a:pt x="280" y="206"/>
                  </a:lnTo>
                  <a:lnTo>
                    <a:pt x="280" y="214"/>
                  </a:lnTo>
                  <a:lnTo>
                    <a:pt x="288" y="211"/>
                  </a:lnTo>
                  <a:lnTo>
                    <a:pt x="297" y="209"/>
                  </a:lnTo>
                  <a:lnTo>
                    <a:pt x="317" y="204"/>
                  </a:lnTo>
                  <a:lnTo>
                    <a:pt x="317" y="252"/>
                  </a:lnTo>
                  <a:lnTo>
                    <a:pt x="309" y="254"/>
                  </a:lnTo>
                  <a:lnTo>
                    <a:pt x="297" y="257"/>
                  </a:lnTo>
                  <a:lnTo>
                    <a:pt x="285" y="259"/>
                  </a:lnTo>
                  <a:lnTo>
                    <a:pt x="274" y="259"/>
                  </a:lnTo>
                  <a:lnTo>
                    <a:pt x="262" y="257"/>
                  </a:lnTo>
                  <a:lnTo>
                    <a:pt x="250" y="254"/>
                  </a:lnTo>
                  <a:lnTo>
                    <a:pt x="245" y="252"/>
                  </a:lnTo>
                  <a:lnTo>
                    <a:pt x="239" y="247"/>
                  </a:lnTo>
                  <a:lnTo>
                    <a:pt x="233" y="239"/>
                  </a:lnTo>
                  <a:lnTo>
                    <a:pt x="230" y="232"/>
                  </a:lnTo>
                  <a:lnTo>
                    <a:pt x="201" y="249"/>
                  </a:lnTo>
                  <a:lnTo>
                    <a:pt x="163" y="257"/>
                  </a:lnTo>
                  <a:lnTo>
                    <a:pt x="122" y="262"/>
                  </a:lnTo>
                  <a:lnTo>
                    <a:pt x="82" y="259"/>
                  </a:lnTo>
                  <a:lnTo>
                    <a:pt x="53" y="252"/>
                  </a:lnTo>
                  <a:lnTo>
                    <a:pt x="29" y="239"/>
                  </a:lnTo>
                  <a:lnTo>
                    <a:pt x="15" y="224"/>
                  </a:lnTo>
                  <a:lnTo>
                    <a:pt x="6" y="209"/>
                  </a:lnTo>
                  <a:lnTo>
                    <a:pt x="3" y="194"/>
                  </a:lnTo>
                  <a:lnTo>
                    <a:pt x="0" y="181"/>
                  </a:lnTo>
                  <a:lnTo>
                    <a:pt x="3" y="166"/>
                  </a:lnTo>
                  <a:lnTo>
                    <a:pt x="9" y="148"/>
                  </a:lnTo>
                  <a:lnTo>
                    <a:pt x="21" y="133"/>
                  </a:lnTo>
                  <a:lnTo>
                    <a:pt x="41" y="118"/>
                  </a:lnTo>
                  <a:lnTo>
                    <a:pt x="70" y="108"/>
                  </a:lnTo>
                  <a:lnTo>
                    <a:pt x="111" y="103"/>
                  </a:lnTo>
                  <a:lnTo>
                    <a:pt x="201" y="98"/>
                  </a:lnTo>
                  <a:lnTo>
                    <a:pt x="210" y="98"/>
                  </a:lnTo>
                  <a:lnTo>
                    <a:pt x="216" y="95"/>
                  </a:lnTo>
                  <a:lnTo>
                    <a:pt x="221" y="95"/>
                  </a:lnTo>
                  <a:lnTo>
                    <a:pt x="221" y="93"/>
                  </a:lnTo>
                  <a:lnTo>
                    <a:pt x="224" y="88"/>
                  </a:lnTo>
                  <a:lnTo>
                    <a:pt x="224" y="80"/>
                  </a:lnTo>
                  <a:lnTo>
                    <a:pt x="224" y="73"/>
                  </a:lnTo>
                  <a:lnTo>
                    <a:pt x="221" y="65"/>
                  </a:lnTo>
                  <a:lnTo>
                    <a:pt x="213" y="58"/>
                  </a:lnTo>
                  <a:lnTo>
                    <a:pt x="201" y="53"/>
                  </a:lnTo>
                  <a:lnTo>
                    <a:pt x="178" y="45"/>
                  </a:lnTo>
                  <a:lnTo>
                    <a:pt x="146" y="45"/>
                  </a:lnTo>
                  <a:lnTo>
                    <a:pt x="117" y="45"/>
                  </a:lnTo>
                  <a:lnTo>
                    <a:pt x="93" y="53"/>
                  </a:lnTo>
                  <a:lnTo>
                    <a:pt x="82" y="60"/>
                  </a:lnTo>
                  <a:lnTo>
                    <a:pt x="73" y="73"/>
                  </a:lnTo>
                  <a:lnTo>
                    <a:pt x="67" y="90"/>
                  </a:lnTo>
                  <a:lnTo>
                    <a:pt x="67" y="103"/>
                  </a:lnTo>
                  <a:lnTo>
                    <a:pt x="9" y="103"/>
                  </a:lnTo>
                  <a:lnTo>
                    <a:pt x="12" y="88"/>
                  </a:lnTo>
                  <a:lnTo>
                    <a:pt x="21" y="53"/>
                  </a:lnTo>
                  <a:lnTo>
                    <a:pt x="38" y="30"/>
                  </a:lnTo>
                  <a:lnTo>
                    <a:pt x="64" y="12"/>
                  </a:lnTo>
                  <a:lnTo>
                    <a:pt x="102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7823" y="1654"/>
              <a:ext cx="418" cy="224"/>
            </a:xfrm>
            <a:custGeom>
              <a:avLst/>
              <a:gdLst>
                <a:gd name="T0" fmla="*/ 119 w 418"/>
                <a:gd name="T1" fmla="*/ 0 h 224"/>
                <a:gd name="T2" fmla="*/ 154 w 418"/>
                <a:gd name="T3" fmla="*/ 2 h 224"/>
                <a:gd name="T4" fmla="*/ 177 w 418"/>
                <a:gd name="T5" fmla="*/ 10 h 224"/>
                <a:gd name="T6" fmla="*/ 194 w 418"/>
                <a:gd name="T7" fmla="*/ 20 h 224"/>
                <a:gd name="T8" fmla="*/ 209 w 418"/>
                <a:gd name="T9" fmla="*/ 35 h 224"/>
                <a:gd name="T10" fmla="*/ 218 w 418"/>
                <a:gd name="T11" fmla="*/ 50 h 224"/>
                <a:gd name="T12" fmla="*/ 241 w 418"/>
                <a:gd name="T13" fmla="*/ 22 h 224"/>
                <a:gd name="T14" fmla="*/ 273 w 418"/>
                <a:gd name="T15" fmla="*/ 5 h 224"/>
                <a:gd name="T16" fmla="*/ 314 w 418"/>
                <a:gd name="T17" fmla="*/ 0 h 224"/>
                <a:gd name="T18" fmla="*/ 354 w 418"/>
                <a:gd name="T19" fmla="*/ 2 h 224"/>
                <a:gd name="T20" fmla="*/ 384 w 418"/>
                <a:gd name="T21" fmla="*/ 12 h 224"/>
                <a:gd name="T22" fmla="*/ 404 w 418"/>
                <a:gd name="T23" fmla="*/ 27 h 224"/>
                <a:gd name="T24" fmla="*/ 416 w 418"/>
                <a:gd name="T25" fmla="*/ 50 h 224"/>
                <a:gd name="T26" fmla="*/ 418 w 418"/>
                <a:gd name="T27" fmla="*/ 75 h 224"/>
                <a:gd name="T28" fmla="*/ 418 w 418"/>
                <a:gd name="T29" fmla="*/ 224 h 224"/>
                <a:gd name="T30" fmla="*/ 398 w 418"/>
                <a:gd name="T31" fmla="*/ 224 h 224"/>
                <a:gd name="T32" fmla="*/ 398 w 418"/>
                <a:gd name="T33" fmla="*/ 83 h 224"/>
                <a:gd name="T34" fmla="*/ 395 w 418"/>
                <a:gd name="T35" fmla="*/ 63 h 224"/>
                <a:gd name="T36" fmla="*/ 386 w 418"/>
                <a:gd name="T37" fmla="*/ 43 h 224"/>
                <a:gd name="T38" fmla="*/ 369 w 418"/>
                <a:gd name="T39" fmla="*/ 30 h 224"/>
                <a:gd name="T40" fmla="*/ 346 w 418"/>
                <a:gd name="T41" fmla="*/ 20 h 224"/>
                <a:gd name="T42" fmla="*/ 314 w 418"/>
                <a:gd name="T43" fmla="*/ 15 h 224"/>
                <a:gd name="T44" fmla="*/ 273 w 418"/>
                <a:gd name="T45" fmla="*/ 20 h 224"/>
                <a:gd name="T46" fmla="*/ 244 w 418"/>
                <a:gd name="T47" fmla="*/ 35 h 224"/>
                <a:gd name="T48" fmla="*/ 226 w 418"/>
                <a:gd name="T49" fmla="*/ 60 h 224"/>
                <a:gd name="T50" fmla="*/ 221 w 418"/>
                <a:gd name="T51" fmla="*/ 91 h 224"/>
                <a:gd name="T52" fmla="*/ 221 w 418"/>
                <a:gd name="T53" fmla="*/ 224 h 224"/>
                <a:gd name="T54" fmla="*/ 197 w 418"/>
                <a:gd name="T55" fmla="*/ 224 h 224"/>
                <a:gd name="T56" fmla="*/ 197 w 418"/>
                <a:gd name="T57" fmla="*/ 78 h 224"/>
                <a:gd name="T58" fmla="*/ 194 w 418"/>
                <a:gd name="T59" fmla="*/ 58 h 224"/>
                <a:gd name="T60" fmla="*/ 186 w 418"/>
                <a:gd name="T61" fmla="*/ 40 h 224"/>
                <a:gd name="T62" fmla="*/ 171 w 418"/>
                <a:gd name="T63" fmla="*/ 27 h 224"/>
                <a:gd name="T64" fmla="*/ 148 w 418"/>
                <a:gd name="T65" fmla="*/ 20 h 224"/>
                <a:gd name="T66" fmla="*/ 116 w 418"/>
                <a:gd name="T67" fmla="*/ 15 h 224"/>
                <a:gd name="T68" fmla="*/ 84 w 418"/>
                <a:gd name="T69" fmla="*/ 20 h 224"/>
                <a:gd name="T70" fmla="*/ 58 w 418"/>
                <a:gd name="T71" fmla="*/ 30 h 224"/>
                <a:gd name="T72" fmla="*/ 37 w 418"/>
                <a:gd name="T73" fmla="*/ 45 h 224"/>
                <a:gd name="T74" fmla="*/ 26 w 418"/>
                <a:gd name="T75" fmla="*/ 68 h 224"/>
                <a:gd name="T76" fmla="*/ 20 w 418"/>
                <a:gd name="T77" fmla="*/ 96 h 224"/>
                <a:gd name="T78" fmla="*/ 20 w 418"/>
                <a:gd name="T79" fmla="*/ 224 h 224"/>
                <a:gd name="T80" fmla="*/ 0 w 418"/>
                <a:gd name="T81" fmla="*/ 224 h 224"/>
                <a:gd name="T82" fmla="*/ 0 w 418"/>
                <a:gd name="T83" fmla="*/ 5 h 224"/>
                <a:gd name="T84" fmla="*/ 20 w 418"/>
                <a:gd name="T85" fmla="*/ 5 h 224"/>
                <a:gd name="T86" fmla="*/ 20 w 418"/>
                <a:gd name="T87" fmla="*/ 43 h 224"/>
                <a:gd name="T88" fmla="*/ 23 w 418"/>
                <a:gd name="T89" fmla="*/ 43 h 224"/>
                <a:gd name="T90" fmla="*/ 46 w 418"/>
                <a:gd name="T91" fmla="*/ 20 h 224"/>
                <a:gd name="T92" fmla="*/ 81 w 418"/>
                <a:gd name="T93" fmla="*/ 5 h 224"/>
                <a:gd name="T94" fmla="*/ 119 w 418"/>
                <a:gd name="T9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8" h="224">
                  <a:moveTo>
                    <a:pt x="119" y="0"/>
                  </a:moveTo>
                  <a:lnTo>
                    <a:pt x="154" y="2"/>
                  </a:lnTo>
                  <a:lnTo>
                    <a:pt x="177" y="10"/>
                  </a:lnTo>
                  <a:lnTo>
                    <a:pt x="194" y="20"/>
                  </a:lnTo>
                  <a:lnTo>
                    <a:pt x="209" y="35"/>
                  </a:lnTo>
                  <a:lnTo>
                    <a:pt x="218" y="50"/>
                  </a:lnTo>
                  <a:lnTo>
                    <a:pt x="241" y="22"/>
                  </a:lnTo>
                  <a:lnTo>
                    <a:pt x="273" y="5"/>
                  </a:lnTo>
                  <a:lnTo>
                    <a:pt x="314" y="0"/>
                  </a:lnTo>
                  <a:lnTo>
                    <a:pt x="354" y="2"/>
                  </a:lnTo>
                  <a:lnTo>
                    <a:pt x="384" y="12"/>
                  </a:lnTo>
                  <a:lnTo>
                    <a:pt x="404" y="27"/>
                  </a:lnTo>
                  <a:lnTo>
                    <a:pt x="416" y="50"/>
                  </a:lnTo>
                  <a:lnTo>
                    <a:pt x="418" y="75"/>
                  </a:lnTo>
                  <a:lnTo>
                    <a:pt x="418" y="224"/>
                  </a:lnTo>
                  <a:lnTo>
                    <a:pt x="398" y="224"/>
                  </a:lnTo>
                  <a:lnTo>
                    <a:pt x="398" y="83"/>
                  </a:lnTo>
                  <a:lnTo>
                    <a:pt x="395" y="63"/>
                  </a:lnTo>
                  <a:lnTo>
                    <a:pt x="386" y="43"/>
                  </a:lnTo>
                  <a:lnTo>
                    <a:pt x="369" y="30"/>
                  </a:lnTo>
                  <a:lnTo>
                    <a:pt x="346" y="20"/>
                  </a:lnTo>
                  <a:lnTo>
                    <a:pt x="314" y="15"/>
                  </a:lnTo>
                  <a:lnTo>
                    <a:pt x="273" y="20"/>
                  </a:lnTo>
                  <a:lnTo>
                    <a:pt x="244" y="35"/>
                  </a:lnTo>
                  <a:lnTo>
                    <a:pt x="226" y="60"/>
                  </a:lnTo>
                  <a:lnTo>
                    <a:pt x="221" y="91"/>
                  </a:lnTo>
                  <a:lnTo>
                    <a:pt x="221" y="224"/>
                  </a:lnTo>
                  <a:lnTo>
                    <a:pt x="197" y="224"/>
                  </a:lnTo>
                  <a:lnTo>
                    <a:pt x="197" y="78"/>
                  </a:lnTo>
                  <a:lnTo>
                    <a:pt x="194" y="58"/>
                  </a:lnTo>
                  <a:lnTo>
                    <a:pt x="186" y="40"/>
                  </a:lnTo>
                  <a:lnTo>
                    <a:pt x="171" y="27"/>
                  </a:lnTo>
                  <a:lnTo>
                    <a:pt x="148" y="20"/>
                  </a:lnTo>
                  <a:lnTo>
                    <a:pt x="116" y="15"/>
                  </a:lnTo>
                  <a:lnTo>
                    <a:pt x="84" y="20"/>
                  </a:lnTo>
                  <a:lnTo>
                    <a:pt x="58" y="30"/>
                  </a:lnTo>
                  <a:lnTo>
                    <a:pt x="37" y="45"/>
                  </a:lnTo>
                  <a:lnTo>
                    <a:pt x="26" y="68"/>
                  </a:lnTo>
                  <a:lnTo>
                    <a:pt x="20" y="96"/>
                  </a:lnTo>
                  <a:lnTo>
                    <a:pt x="20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0" y="5"/>
                  </a:lnTo>
                  <a:lnTo>
                    <a:pt x="20" y="43"/>
                  </a:lnTo>
                  <a:lnTo>
                    <a:pt x="23" y="43"/>
                  </a:lnTo>
                  <a:lnTo>
                    <a:pt x="46" y="20"/>
                  </a:lnTo>
                  <a:lnTo>
                    <a:pt x="81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7805" y="1639"/>
              <a:ext cx="454" cy="254"/>
            </a:xfrm>
            <a:custGeom>
              <a:avLst/>
              <a:gdLst>
                <a:gd name="T0" fmla="*/ 137 w 454"/>
                <a:gd name="T1" fmla="*/ 0 h 254"/>
                <a:gd name="T2" fmla="*/ 180 w 454"/>
                <a:gd name="T3" fmla="*/ 5 h 254"/>
                <a:gd name="T4" fmla="*/ 212 w 454"/>
                <a:gd name="T5" fmla="*/ 15 h 254"/>
                <a:gd name="T6" fmla="*/ 236 w 454"/>
                <a:gd name="T7" fmla="*/ 35 h 254"/>
                <a:gd name="T8" fmla="*/ 262 w 454"/>
                <a:gd name="T9" fmla="*/ 15 h 254"/>
                <a:gd name="T10" fmla="*/ 294 w 454"/>
                <a:gd name="T11" fmla="*/ 5 h 254"/>
                <a:gd name="T12" fmla="*/ 332 w 454"/>
                <a:gd name="T13" fmla="*/ 0 h 254"/>
                <a:gd name="T14" fmla="*/ 372 w 454"/>
                <a:gd name="T15" fmla="*/ 2 h 254"/>
                <a:gd name="T16" fmla="*/ 402 w 454"/>
                <a:gd name="T17" fmla="*/ 12 h 254"/>
                <a:gd name="T18" fmla="*/ 425 w 454"/>
                <a:gd name="T19" fmla="*/ 25 h 254"/>
                <a:gd name="T20" fmla="*/ 439 w 454"/>
                <a:gd name="T21" fmla="*/ 40 h 254"/>
                <a:gd name="T22" fmla="*/ 448 w 454"/>
                <a:gd name="T23" fmla="*/ 58 h 254"/>
                <a:gd name="T24" fmla="*/ 454 w 454"/>
                <a:gd name="T25" fmla="*/ 75 h 254"/>
                <a:gd name="T26" fmla="*/ 454 w 454"/>
                <a:gd name="T27" fmla="*/ 90 h 254"/>
                <a:gd name="T28" fmla="*/ 454 w 454"/>
                <a:gd name="T29" fmla="*/ 254 h 254"/>
                <a:gd name="T30" fmla="*/ 399 w 454"/>
                <a:gd name="T31" fmla="*/ 254 h 254"/>
                <a:gd name="T32" fmla="*/ 399 w 454"/>
                <a:gd name="T33" fmla="*/ 98 h 254"/>
                <a:gd name="T34" fmla="*/ 396 w 454"/>
                <a:gd name="T35" fmla="*/ 83 h 254"/>
                <a:gd name="T36" fmla="*/ 390 w 454"/>
                <a:gd name="T37" fmla="*/ 70 h 254"/>
                <a:gd name="T38" fmla="*/ 378 w 454"/>
                <a:gd name="T39" fmla="*/ 58 h 254"/>
                <a:gd name="T40" fmla="*/ 361 w 454"/>
                <a:gd name="T41" fmla="*/ 48 h 254"/>
                <a:gd name="T42" fmla="*/ 332 w 454"/>
                <a:gd name="T43" fmla="*/ 45 h 254"/>
                <a:gd name="T44" fmla="*/ 300 w 454"/>
                <a:gd name="T45" fmla="*/ 50 h 254"/>
                <a:gd name="T46" fmla="*/ 274 w 454"/>
                <a:gd name="T47" fmla="*/ 60 h 254"/>
                <a:gd name="T48" fmla="*/ 259 w 454"/>
                <a:gd name="T49" fmla="*/ 80 h 254"/>
                <a:gd name="T50" fmla="*/ 256 w 454"/>
                <a:gd name="T51" fmla="*/ 106 h 254"/>
                <a:gd name="T52" fmla="*/ 256 w 454"/>
                <a:gd name="T53" fmla="*/ 254 h 254"/>
                <a:gd name="T54" fmla="*/ 198 w 454"/>
                <a:gd name="T55" fmla="*/ 254 h 254"/>
                <a:gd name="T56" fmla="*/ 198 w 454"/>
                <a:gd name="T57" fmla="*/ 93 h 254"/>
                <a:gd name="T58" fmla="*/ 198 w 454"/>
                <a:gd name="T59" fmla="*/ 80 h 254"/>
                <a:gd name="T60" fmla="*/ 192 w 454"/>
                <a:gd name="T61" fmla="*/ 68 h 254"/>
                <a:gd name="T62" fmla="*/ 180 w 454"/>
                <a:gd name="T63" fmla="*/ 55 h 254"/>
                <a:gd name="T64" fmla="*/ 163 w 454"/>
                <a:gd name="T65" fmla="*/ 48 h 254"/>
                <a:gd name="T66" fmla="*/ 134 w 454"/>
                <a:gd name="T67" fmla="*/ 45 h 254"/>
                <a:gd name="T68" fmla="*/ 102 w 454"/>
                <a:gd name="T69" fmla="*/ 50 h 254"/>
                <a:gd name="T70" fmla="*/ 76 w 454"/>
                <a:gd name="T71" fmla="*/ 63 h 254"/>
                <a:gd name="T72" fmla="*/ 61 w 454"/>
                <a:gd name="T73" fmla="*/ 83 h 254"/>
                <a:gd name="T74" fmla="*/ 55 w 454"/>
                <a:gd name="T75" fmla="*/ 111 h 254"/>
                <a:gd name="T76" fmla="*/ 55 w 454"/>
                <a:gd name="T77" fmla="*/ 254 h 254"/>
                <a:gd name="T78" fmla="*/ 0 w 454"/>
                <a:gd name="T79" fmla="*/ 254 h 254"/>
                <a:gd name="T80" fmla="*/ 0 w 454"/>
                <a:gd name="T81" fmla="*/ 7 h 254"/>
                <a:gd name="T82" fmla="*/ 55 w 454"/>
                <a:gd name="T83" fmla="*/ 7 h 254"/>
                <a:gd name="T84" fmla="*/ 55 w 454"/>
                <a:gd name="T85" fmla="*/ 22 h 254"/>
                <a:gd name="T86" fmla="*/ 93 w 454"/>
                <a:gd name="T87" fmla="*/ 5 h 254"/>
                <a:gd name="T88" fmla="*/ 137 w 454"/>
                <a:gd name="T8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4" h="254">
                  <a:moveTo>
                    <a:pt x="137" y="0"/>
                  </a:moveTo>
                  <a:lnTo>
                    <a:pt x="180" y="5"/>
                  </a:lnTo>
                  <a:lnTo>
                    <a:pt x="212" y="15"/>
                  </a:lnTo>
                  <a:lnTo>
                    <a:pt x="236" y="35"/>
                  </a:lnTo>
                  <a:lnTo>
                    <a:pt x="262" y="15"/>
                  </a:lnTo>
                  <a:lnTo>
                    <a:pt x="294" y="5"/>
                  </a:lnTo>
                  <a:lnTo>
                    <a:pt x="332" y="0"/>
                  </a:lnTo>
                  <a:lnTo>
                    <a:pt x="372" y="2"/>
                  </a:lnTo>
                  <a:lnTo>
                    <a:pt x="402" y="12"/>
                  </a:lnTo>
                  <a:lnTo>
                    <a:pt x="425" y="25"/>
                  </a:lnTo>
                  <a:lnTo>
                    <a:pt x="439" y="40"/>
                  </a:lnTo>
                  <a:lnTo>
                    <a:pt x="448" y="58"/>
                  </a:lnTo>
                  <a:lnTo>
                    <a:pt x="454" y="75"/>
                  </a:lnTo>
                  <a:lnTo>
                    <a:pt x="454" y="90"/>
                  </a:lnTo>
                  <a:lnTo>
                    <a:pt x="454" y="254"/>
                  </a:lnTo>
                  <a:lnTo>
                    <a:pt x="399" y="254"/>
                  </a:lnTo>
                  <a:lnTo>
                    <a:pt x="399" y="98"/>
                  </a:lnTo>
                  <a:lnTo>
                    <a:pt x="396" y="83"/>
                  </a:lnTo>
                  <a:lnTo>
                    <a:pt x="390" y="70"/>
                  </a:lnTo>
                  <a:lnTo>
                    <a:pt x="378" y="58"/>
                  </a:lnTo>
                  <a:lnTo>
                    <a:pt x="361" y="48"/>
                  </a:lnTo>
                  <a:lnTo>
                    <a:pt x="332" y="45"/>
                  </a:lnTo>
                  <a:lnTo>
                    <a:pt x="300" y="50"/>
                  </a:lnTo>
                  <a:lnTo>
                    <a:pt x="274" y="60"/>
                  </a:lnTo>
                  <a:lnTo>
                    <a:pt x="259" y="80"/>
                  </a:lnTo>
                  <a:lnTo>
                    <a:pt x="256" y="106"/>
                  </a:lnTo>
                  <a:lnTo>
                    <a:pt x="256" y="254"/>
                  </a:lnTo>
                  <a:lnTo>
                    <a:pt x="198" y="254"/>
                  </a:lnTo>
                  <a:lnTo>
                    <a:pt x="198" y="93"/>
                  </a:lnTo>
                  <a:lnTo>
                    <a:pt x="198" y="80"/>
                  </a:lnTo>
                  <a:lnTo>
                    <a:pt x="192" y="68"/>
                  </a:lnTo>
                  <a:lnTo>
                    <a:pt x="180" y="55"/>
                  </a:lnTo>
                  <a:lnTo>
                    <a:pt x="163" y="48"/>
                  </a:lnTo>
                  <a:lnTo>
                    <a:pt x="134" y="45"/>
                  </a:lnTo>
                  <a:lnTo>
                    <a:pt x="102" y="50"/>
                  </a:lnTo>
                  <a:lnTo>
                    <a:pt x="76" y="63"/>
                  </a:lnTo>
                  <a:lnTo>
                    <a:pt x="61" y="83"/>
                  </a:lnTo>
                  <a:lnTo>
                    <a:pt x="55" y="11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2"/>
                  </a:lnTo>
                  <a:lnTo>
                    <a:pt x="93" y="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solidFill>
                <a:schemeClr val="bg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958543" y="4935274"/>
            <a:ext cx="104965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Learning Symposium – Pathways           10.27.2020</a:t>
            </a:r>
          </a:p>
        </p:txBody>
      </p:sp>
    </p:spTree>
    <p:extLst>
      <p:ext uri="{BB962C8B-B14F-4D97-AF65-F5344CB8AC3E}">
        <p14:creationId xmlns:p14="http://schemas.microsoft.com/office/powerpoint/2010/main" val="163107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A60F9-FA04-F041-8960-6EA664FE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DBC16-F451-AA49-BB95-A3C625405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Craig Dublanko, CEO</a:t>
            </a:r>
          </a:p>
          <a:p>
            <a:r>
              <a:rPr lang="en-US" sz="3200" dirty="0"/>
              <a:t>Serving Grays Harbor &amp; Pacific Counties</a:t>
            </a:r>
          </a:p>
          <a:p>
            <a:r>
              <a:rPr lang="en-US" sz="3200" dirty="0"/>
              <a:t>215 Employees</a:t>
            </a:r>
          </a:p>
          <a:p>
            <a:r>
              <a:rPr lang="en-US" sz="3200" dirty="0"/>
              <a:t>History of Social Determinants of Health:</a:t>
            </a:r>
          </a:p>
          <a:p>
            <a:pPr lvl="1"/>
            <a:r>
              <a:rPr lang="en-US" sz="3200" dirty="0"/>
              <a:t>Housing, Health, Transportation, Employment, Home Care and much more.</a:t>
            </a:r>
          </a:p>
          <a:p>
            <a:r>
              <a:rPr lang="en-US" sz="3200" dirty="0"/>
              <a:t>$21M Annual Operating Budget</a:t>
            </a:r>
          </a:p>
          <a:p>
            <a:endParaRPr lang="en-US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1330F600-A307-4D47-BB88-C572F7889D4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66333" y="5815697"/>
            <a:ext cx="4541134" cy="992405"/>
            <a:chOff x="-960" y="622"/>
            <a:chExt cx="9600" cy="2129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2402337E-6DD5-9D4E-B4A8-F26CA5880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60" y="622"/>
              <a:ext cx="9600" cy="2129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A294C77-57B7-984C-B7AF-29D41E915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1876"/>
              <a:ext cx="4009" cy="444"/>
            </a:xfrm>
            <a:custGeom>
              <a:avLst/>
              <a:gdLst>
                <a:gd name="T0" fmla="*/ 370 w 4009"/>
                <a:gd name="T1" fmla="*/ 0 h 444"/>
                <a:gd name="T2" fmla="*/ 562 w 4009"/>
                <a:gd name="T3" fmla="*/ 0 h 444"/>
                <a:gd name="T4" fmla="*/ 754 w 4009"/>
                <a:gd name="T5" fmla="*/ 10 h 444"/>
                <a:gd name="T6" fmla="*/ 949 w 4009"/>
                <a:gd name="T7" fmla="*/ 25 h 444"/>
                <a:gd name="T8" fmla="*/ 1138 w 4009"/>
                <a:gd name="T9" fmla="*/ 45 h 444"/>
                <a:gd name="T10" fmla="*/ 1327 w 4009"/>
                <a:gd name="T11" fmla="*/ 70 h 444"/>
                <a:gd name="T12" fmla="*/ 1510 w 4009"/>
                <a:gd name="T13" fmla="*/ 98 h 444"/>
                <a:gd name="T14" fmla="*/ 1687 w 4009"/>
                <a:gd name="T15" fmla="*/ 128 h 444"/>
                <a:gd name="T16" fmla="*/ 1853 w 4009"/>
                <a:gd name="T17" fmla="*/ 161 h 444"/>
                <a:gd name="T18" fmla="*/ 2013 w 4009"/>
                <a:gd name="T19" fmla="*/ 194 h 444"/>
                <a:gd name="T20" fmla="*/ 2173 w 4009"/>
                <a:gd name="T21" fmla="*/ 227 h 444"/>
                <a:gd name="T22" fmla="*/ 2333 w 4009"/>
                <a:gd name="T23" fmla="*/ 260 h 444"/>
                <a:gd name="T24" fmla="*/ 2502 w 4009"/>
                <a:gd name="T25" fmla="*/ 290 h 444"/>
                <a:gd name="T26" fmla="*/ 2679 w 4009"/>
                <a:gd name="T27" fmla="*/ 320 h 444"/>
                <a:gd name="T28" fmla="*/ 2813 w 4009"/>
                <a:gd name="T29" fmla="*/ 338 h 444"/>
                <a:gd name="T30" fmla="*/ 2953 w 4009"/>
                <a:gd name="T31" fmla="*/ 358 h 444"/>
                <a:gd name="T32" fmla="*/ 3095 w 4009"/>
                <a:gd name="T33" fmla="*/ 373 h 444"/>
                <a:gd name="T34" fmla="*/ 3241 w 4009"/>
                <a:gd name="T35" fmla="*/ 388 h 444"/>
                <a:gd name="T36" fmla="*/ 3383 w 4009"/>
                <a:gd name="T37" fmla="*/ 398 h 444"/>
                <a:gd name="T38" fmla="*/ 3523 w 4009"/>
                <a:gd name="T39" fmla="*/ 406 h 444"/>
                <a:gd name="T40" fmla="*/ 3657 w 4009"/>
                <a:gd name="T41" fmla="*/ 408 h 444"/>
                <a:gd name="T42" fmla="*/ 3785 w 4009"/>
                <a:gd name="T43" fmla="*/ 406 h 444"/>
                <a:gd name="T44" fmla="*/ 3901 w 4009"/>
                <a:gd name="T45" fmla="*/ 398 h 444"/>
                <a:gd name="T46" fmla="*/ 4009 w 4009"/>
                <a:gd name="T47" fmla="*/ 386 h 444"/>
                <a:gd name="T48" fmla="*/ 3895 w 4009"/>
                <a:gd name="T49" fmla="*/ 408 h 444"/>
                <a:gd name="T50" fmla="*/ 3770 w 4009"/>
                <a:gd name="T51" fmla="*/ 426 h 444"/>
                <a:gd name="T52" fmla="*/ 3639 w 4009"/>
                <a:gd name="T53" fmla="*/ 439 h 444"/>
                <a:gd name="T54" fmla="*/ 3503 w 4009"/>
                <a:gd name="T55" fmla="*/ 444 h 444"/>
                <a:gd name="T56" fmla="*/ 3363 w 4009"/>
                <a:gd name="T57" fmla="*/ 444 h 444"/>
                <a:gd name="T58" fmla="*/ 3218 w 4009"/>
                <a:gd name="T59" fmla="*/ 441 h 444"/>
                <a:gd name="T60" fmla="*/ 3075 w 4009"/>
                <a:gd name="T61" fmla="*/ 431 h 444"/>
                <a:gd name="T62" fmla="*/ 2933 w 4009"/>
                <a:gd name="T63" fmla="*/ 421 h 444"/>
                <a:gd name="T64" fmla="*/ 2790 w 4009"/>
                <a:gd name="T65" fmla="*/ 406 h 444"/>
                <a:gd name="T66" fmla="*/ 2653 w 4009"/>
                <a:gd name="T67" fmla="*/ 391 h 444"/>
                <a:gd name="T68" fmla="*/ 2461 w 4009"/>
                <a:gd name="T69" fmla="*/ 363 h 444"/>
                <a:gd name="T70" fmla="*/ 2284 w 4009"/>
                <a:gd name="T71" fmla="*/ 333 h 444"/>
                <a:gd name="T72" fmla="*/ 2115 w 4009"/>
                <a:gd name="T73" fmla="*/ 300 h 444"/>
                <a:gd name="T74" fmla="*/ 1955 w 4009"/>
                <a:gd name="T75" fmla="*/ 267 h 444"/>
                <a:gd name="T76" fmla="*/ 1798 w 4009"/>
                <a:gd name="T77" fmla="*/ 234 h 444"/>
                <a:gd name="T78" fmla="*/ 1641 w 4009"/>
                <a:gd name="T79" fmla="*/ 201 h 444"/>
                <a:gd name="T80" fmla="*/ 1478 w 4009"/>
                <a:gd name="T81" fmla="*/ 166 h 444"/>
                <a:gd name="T82" fmla="*/ 1277 w 4009"/>
                <a:gd name="T83" fmla="*/ 128 h 444"/>
                <a:gd name="T84" fmla="*/ 1068 w 4009"/>
                <a:gd name="T85" fmla="*/ 93 h 444"/>
                <a:gd name="T86" fmla="*/ 855 w 4009"/>
                <a:gd name="T87" fmla="*/ 63 h 444"/>
                <a:gd name="T88" fmla="*/ 640 w 4009"/>
                <a:gd name="T89" fmla="*/ 40 h 444"/>
                <a:gd name="T90" fmla="*/ 425 w 4009"/>
                <a:gd name="T91" fmla="*/ 25 h 444"/>
                <a:gd name="T92" fmla="*/ 210 w 4009"/>
                <a:gd name="T93" fmla="*/ 17 h 444"/>
                <a:gd name="T94" fmla="*/ 0 w 4009"/>
                <a:gd name="T95" fmla="*/ 22 h 444"/>
                <a:gd name="T96" fmla="*/ 183 w 4009"/>
                <a:gd name="T97" fmla="*/ 7 h 444"/>
                <a:gd name="T98" fmla="*/ 370 w 4009"/>
                <a:gd name="T99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09" h="444">
                  <a:moveTo>
                    <a:pt x="370" y="0"/>
                  </a:moveTo>
                  <a:lnTo>
                    <a:pt x="562" y="0"/>
                  </a:lnTo>
                  <a:lnTo>
                    <a:pt x="754" y="10"/>
                  </a:lnTo>
                  <a:lnTo>
                    <a:pt x="949" y="25"/>
                  </a:lnTo>
                  <a:lnTo>
                    <a:pt x="1138" y="45"/>
                  </a:lnTo>
                  <a:lnTo>
                    <a:pt x="1327" y="70"/>
                  </a:lnTo>
                  <a:lnTo>
                    <a:pt x="1510" y="98"/>
                  </a:lnTo>
                  <a:lnTo>
                    <a:pt x="1687" y="128"/>
                  </a:lnTo>
                  <a:lnTo>
                    <a:pt x="1853" y="161"/>
                  </a:lnTo>
                  <a:lnTo>
                    <a:pt x="2013" y="194"/>
                  </a:lnTo>
                  <a:lnTo>
                    <a:pt x="2173" y="227"/>
                  </a:lnTo>
                  <a:lnTo>
                    <a:pt x="2333" y="260"/>
                  </a:lnTo>
                  <a:lnTo>
                    <a:pt x="2502" y="290"/>
                  </a:lnTo>
                  <a:lnTo>
                    <a:pt x="2679" y="320"/>
                  </a:lnTo>
                  <a:lnTo>
                    <a:pt x="2813" y="338"/>
                  </a:lnTo>
                  <a:lnTo>
                    <a:pt x="2953" y="358"/>
                  </a:lnTo>
                  <a:lnTo>
                    <a:pt x="3095" y="373"/>
                  </a:lnTo>
                  <a:lnTo>
                    <a:pt x="3241" y="388"/>
                  </a:lnTo>
                  <a:lnTo>
                    <a:pt x="3383" y="398"/>
                  </a:lnTo>
                  <a:lnTo>
                    <a:pt x="3523" y="406"/>
                  </a:lnTo>
                  <a:lnTo>
                    <a:pt x="3657" y="408"/>
                  </a:lnTo>
                  <a:lnTo>
                    <a:pt x="3785" y="406"/>
                  </a:lnTo>
                  <a:lnTo>
                    <a:pt x="3901" y="398"/>
                  </a:lnTo>
                  <a:lnTo>
                    <a:pt x="4009" y="386"/>
                  </a:lnTo>
                  <a:lnTo>
                    <a:pt x="3895" y="408"/>
                  </a:lnTo>
                  <a:lnTo>
                    <a:pt x="3770" y="426"/>
                  </a:lnTo>
                  <a:lnTo>
                    <a:pt x="3639" y="439"/>
                  </a:lnTo>
                  <a:lnTo>
                    <a:pt x="3503" y="444"/>
                  </a:lnTo>
                  <a:lnTo>
                    <a:pt x="3363" y="444"/>
                  </a:lnTo>
                  <a:lnTo>
                    <a:pt x="3218" y="441"/>
                  </a:lnTo>
                  <a:lnTo>
                    <a:pt x="3075" y="431"/>
                  </a:lnTo>
                  <a:lnTo>
                    <a:pt x="2933" y="421"/>
                  </a:lnTo>
                  <a:lnTo>
                    <a:pt x="2790" y="406"/>
                  </a:lnTo>
                  <a:lnTo>
                    <a:pt x="2653" y="391"/>
                  </a:lnTo>
                  <a:lnTo>
                    <a:pt x="2461" y="363"/>
                  </a:lnTo>
                  <a:lnTo>
                    <a:pt x="2284" y="333"/>
                  </a:lnTo>
                  <a:lnTo>
                    <a:pt x="2115" y="300"/>
                  </a:lnTo>
                  <a:lnTo>
                    <a:pt x="1955" y="267"/>
                  </a:lnTo>
                  <a:lnTo>
                    <a:pt x="1798" y="234"/>
                  </a:lnTo>
                  <a:lnTo>
                    <a:pt x="1641" y="201"/>
                  </a:lnTo>
                  <a:lnTo>
                    <a:pt x="1478" y="166"/>
                  </a:lnTo>
                  <a:lnTo>
                    <a:pt x="1277" y="128"/>
                  </a:lnTo>
                  <a:lnTo>
                    <a:pt x="1068" y="93"/>
                  </a:lnTo>
                  <a:lnTo>
                    <a:pt x="855" y="63"/>
                  </a:lnTo>
                  <a:lnTo>
                    <a:pt x="640" y="40"/>
                  </a:lnTo>
                  <a:lnTo>
                    <a:pt x="425" y="25"/>
                  </a:lnTo>
                  <a:lnTo>
                    <a:pt x="210" y="17"/>
                  </a:lnTo>
                  <a:lnTo>
                    <a:pt x="0" y="22"/>
                  </a:lnTo>
                  <a:lnTo>
                    <a:pt x="183" y="7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00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C2446A08-581A-B74F-8F79-6BECB1BF4B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" y="1893"/>
              <a:ext cx="7183" cy="697"/>
            </a:xfrm>
            <a:custGeom>
              <a:avLst/>
              <a:gdLst>
                <a:gd name="T0" fmla="*/ 1551 w 7183"/>
                <a:gd name="T1" fmla="*/ 3 h 697"/>
                <a:gd name="T2" fmla="*/ 1944 w 7183"/>
                <a:gd name="T3" fmla="*/ 23 h 697"/>
                <a:gd name="T4" fmla="*/ 2345 w 7183"/>
                <a:gd name="T5" fmla="*/ 56 h 697"/>
                <a:gd name="T6" fmla="*/ 2750 w 7183"/>
                <a:gd name="T7" fmla="*/ 104 h 697"/>
                <a:gd name="T8" fmla="*/ 3148 w 7183"/>
                <a:gd name="T9" fmla="*/ 159 h 697"/>
                <a:gd name="T10" fmla="*/ 3532 w 7183"/>
                <a:gd name="T11" fmla="*/ 227 h 697"/>
                <a:gd name="T12" fmla="*/ 3896 w 7183"/>
                <a:gd name="T13" fmla="*/ 298 h 697"/>
                <a:gd name="T14" fmla="*/ 4303 w 7183"/>
                <a:gd name="T15" fmla="*/ 384 h 697"/>
                <a:gd name="T16" fmla="*/ 4745 w 7183"/>
                <a:gd name="T17" fmla="*/ 470 h 697"/>
                <a:gd name="T18" fmla="*/ 5214 w 7183"/>
                <a:gd name="T19" fmla="*/ 548 h 697"/>
                <a:gd name="T20" fmla="*/ 5699 w 7183"/>
                <a:gd name="T21" fmla="*/ 608 h 697"/>
                <a:gd name="T22" fmla="*/ 6194 w 7183"/>
                <a:gd name="T23" fmla="*/ 639 h 697"/>
                <a:gd name="T24" fmla="*/ 6691 w 7183"/>
                <a:gd name="T25" fmla="*/ 628 h 697"/>
                <a:gd name="T26" fmla="*/ 7183 w 7183"/>
                <a:gd name="T27" fmla="*/ 570 h 697"/>
                <a:gd name="T28" fmla="*/ 6892 w 7183"/>
                <a:gd name="T29" fmla="*/ 623 h 697"/>
                <a:gd name="T30" fmla="*/ 6319 w 7183"/>
                <a:gd name="T31" fmla="*/ 684 h 697"/>
                <a:gd name="T32" fmla="*/ 5760 w 7183"/>
                <a:gd name="T33" fmla="*/ 697 h 697"/>
                <a:gd name="T34" fmla="*/ 5225 w 7183"/>
                <a:gd name="T35" fmla="*/ 669 h 697"/>
                <a:gd name="T36" fmla="*/ 4716 w 7183"/>
                <a:gd name="T37" fmla="*/ 611 h 697"/>
                <a:gd name="T38" fmla="*/ 4236 w 7183"/>
                <a:gd name="T39" fmla="*/ 538 h 697"/>
                <a:gd name="T40" fmla="*/ 3797 w 7183"/>
                <a:gd name="T41" fmla="*/ 454 h 697"/>
                <a:gd name="T42" fmla="*/ 3401 w 7183"/>
                <a:gd name="T43" fmla="*/ 376 h 697"/>
                <a:gd name="T44" fmla="*/ 3011 w 7183"/>
                <a:gd name="T45" fmla="*/ 306 h 697"/>
                <a:gd name="T46" fmla="*/ 2584 w 7183"/>
                <a:gd name="T47" fmla="*/ 240 h 697"/>
                <a:gd name="T48" fmla="*/ 2147 w 7183"/>
                <a:gd name="T49" fmla="*/ 184 h 697"/>
                <a:gd name="T50" fmla="*/ 1711 w 7183"/>
                <a:gd name="T51" fmla="*/ 144 h 697"/>
                <a:gd name="T52" fmla="*/ 1283 w 7183"/>
                <a:gd name="T53" fmla="*/ 121 h 697"/>
                <a:gd name="T54" fmla="*/ 873 w 7183"/>
                <a:gd name="T55" fmla="*/ 119 h 697"/>
                <a:gd name="T56" fmla="*/ 495 w 7183"/>
                <a:gd name="T57" fmla="*/ 142 h 697"/>
                <a:gd name="T58" fmla="*/ 155 w 7183"/>
                <a:gd name="T59" fmla="*/ 187 h 697"/>
                <a:gd name="T60" fmla="*/ 111 w 7183"/>
                <a:gd name="T61" fmla="*/ 172 h 697"/>
                <a:gd name="T62" fmla="*/ 367 w 7183"/>
                <a:gd name="T63" fmla="*/ 94 h 697"/>
                <a:gd name="T64" fmla="*/ 664 w 7183"/>
                <a:gd name="T65" fmla="*/ 41 h 697"/>
                <a:gd name="T66" fmla="*/ 998 w 7183"/>
                <a:gd name="T67" fmla="*/ 10 h 697"/>
                <a:gd name="T68" fmla="*/ 1362 w 7183"/>
                <a:gd name="T69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183" h="697">
                  <a:moveTo>
                    <a:pt x="1362" y="0"/>
                  </a:moveTo>
                  <a:lnTo>
                    <a:pt x="1551" y="3"/>
                  </a:lnTo>
                  <a:lnTo>
                    <a:pt x="1746" y="10"/>
                  </a:lnTo>
                  <a:lnTo>
                    <a:pt x="1944" y="23"/>
                  </a:lnTo>
                  <a:lnTo>
                    <a:pt x="2144" y="38"/>
                  </a:lnTo>
                  <a:lnTo>
                    <a:pt x="2345" y="56"/>
                  </a:lnTo>
                  <a:lnTo>
                    <a:pt x="2546" y="79"/>
                  </a:lnTo>
                  <a:lnTo>
                    <a:pt x="2750" y="104"/>
                  </a:lnTo>
                  <a:lnTo>
                    <a:pt x="2950" y="129"/>
                  </a:lnTo>
                  <a:lnTo>
                    <a:pt x="3148" y="159"/>
                  </a:lnTo>
                  <a:lnTo>
                    <a:pt x="3343" y="192"/>
                  </a:lnTo>
                  <a:lnTo>
                    <a:pt x="3532" y="227"/>
                  </a:lnTo>
                  <a:lnTo>
                    <a:pt x="3710" y="260"/>
                  </a:lnTo>
                  <a:lnTo>
                    <a:pt x="3896" y="298"/>
                  </a:lnTo>
                  <a:lnTo>
                    <a:pt x="4096" y="341"/>
                  </a:lnTo>
                  <a:lnTo>
                    <a:pt x="4303" y="384"/>
                  </a:lnTo>
                  <a:lnTo>
                    <a:pt x="4521" y="427"/>
                  </a:lnTo>
                  <a:lnTo>
                    <a:pt x="4745" y="470"/>
                  </a:lnTo>
                  <a:lnTo>
                    <a:pt x="4978" y="510"/>
                  </a:lnTo>
                  <a:lnTo>
                    <a:pt x="5214" y="548"/>
                  </a:lnTo>
                  <a:lnTo>
                    <a:pt x="5455" y="581"/>
                  </a:lnTo>
                  <a:lnTo>
                    <a:pt x="5699" y="608"/>
                  </a:lnTo>
                  <a:lnTo>
                    <a:pt x="5947" y="626"/>
                  </a:lnTo>
                  <a:lnTo>
                    <a:pt x="6194" y="639"/>
                  </a:lnTo>
                  <a:lnTo>
                    <a:pt x="6444" y="639"/>
                  </a:lnTo>
                  <a:lnTo>
                    <a:pt x="6691" y="628"/>
                  </a:lnTo>
                  <a:lnTo>
                    <a:pt x="6939" y="606"/>
                  </a:lnTo>
                  <a:lnTo>
                    <a:pt x="7183" y="570"/>
                  </a:lnTo>
                  <a:lnTo>
                    <a:pt x="7183" y="570"/>
                  </a:lnTo>
                  <a:lnTo>
                    <a:pt x="6892" y="623"/>
                  </a:lnTo>
                  <a:lnTo>
                    <a:pt x="6604" y="661"/>
                  </a:lnTo>
                  <a:lnTo>
                    <a:pt x="6319" y="684"/>
                  </a:lnTo>
                  <a:lnTo>
                    <a:pt x="6037" y="697"/>
                  </a:lnTo>
                  <a:lnTo>
                    <a:pt x="5760" y="697"/>
                  </a:lnTo>
                  <a:lnTo>
                    <a:pt x="5490" y="686"/>
                  </a:lnTo>
                  <a:lnTo>
                    <a:pt x="5225" y="669"/>
                  </a:lnTo>
                  <a:lnTo>
                    <a:pt x="4966" y="644"/>
                  </a:lnTo>
                  <a:lnTo>
                    <a:pt x="4716" y="611"/>
                  </a:lnTo>
                  <a:lnTo>
                    <a:pt x="4472" y="575"/>
                  </a:lnTo>
                  <a:lnTo>
                    <a:pt x="4236" y="538"/>
                  </a:lnTo>
                  <a:lnTo>
                    <a:pt x="4012" y="497"/>
                  </a:lnTo>
                  <a:lnTo>
                    <a:pt x="3797" y="454"/>
                  </a:lnTo>
                  <a:lnTo>
                    <a:pt x="3593" y="414"/>
                  </a:lnTo>
                  <a:lnTo>
                    <a:pt x="3401" y="376"/>
                  </a:lnTo>
                  <a:lnTo>
                    <a:pt x="3221" y="343"/>
                  </a:lnTo>
                  <a:lnTo>
                    <a:pt x="3011" y="306"/>
                  </a:lnTo>
                  <a:lnTo>
                    <a:pt x="2802" y="270"/>
                  </a:lnTo>
                  <a:lnTo>
                    <a:pt x="2584" y="240"/>
                  </a:lnTo>
                  <a:lnTo>
                    <a:pt x="2366" y="210"/>
                  </a:lnTo>
                  <a:lnTo>
                    <a:pt x="2147" y="184"/>
                  </a:lnTo>
                  <a:lnTo>
                    <a:pt x="1929" y="162"/>
                  </a:lnTo>
                  <a:lnTo>
                    <a:pt x="1711" y="144"/>
                  </a:lnTo>
                  <a:lnTo>
                    <a:pt x="1496" y="129"/>
                  </a:lnTo>
                  <a:lnTo>
                    <a:pt x="1283" y="121"/>
                  </a:lnTo>
                  <a:lnTo>
                    <a:pt x="1077" y="116"/>
                  </a:lnTo>
                  <a:lnTo>
                    <a:pt x="873" y="119"/>
                  </a:lnTo>
                  <a:lnTo>
                    <a:pt x="681" y="126"/>
                  </a:lnTo>
                  <a:lnTo>
                    <a:pt x="495" y="142"/>
                  </a:lnTo>
                  <a:lnTo>
                    <a:pt x="320" y="162"/>
                  </a:lnTo>
                  <a:lnTo>
                    <a:pt x="155" y="187"/>
                  </a:lnTo>
                  <a:lnTo>
                    <a:pt x="0" y="222"/>
                  </a:lnTo>
                  <a:lnTo>
                    <a:pt x="111" y="172"/>
                  </a:lnTo>
                  <a:lnTo>
                    <a:pt x="233" y="129"/>
                  </a:lnTo>
                  <a:lnTo>
                    <a:pt x="367" y="94"/>
                  </a:lnTo>
                  <a:lnTo>
                    <a:pt x="510" y="63"/>
                  </a:lnTo>
                  <a:lnTo>
                    <a:pt x="664" y="41"/>
                  </a:lnTo>
                  <a:lnTo>
                    <a:pt x="827" y="23"/>
                  </a:lnTo>
                  <a:lnTo>
                    <a:pt x="998" y="10"/>
                  </a:lnTo>
                  <a:lnTo>
                    <a:pt x="1179" y="3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D987C377-244E-D24A-B91B-E419D9128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0" y="2037"/>
              <a:ext cx="7180" cy="696"/>
            </a:xfrm>
            <a:custGeom>
              <a:avLst/>
              <a:gdLst>
                <a:gd name="T0" fmla="*/ 1693 w 7180"/>
                <a:gd name="T1" fmla="*/ 10 h 696"/>
                <a:gd name="T2" fmla="*/ 2217 w 7180"/>
                <a:gd name="T3" fmla="*/ 53 h 696"/>
                <a:gd name="T4" fmla="*/ 2711 w 7180"/>
                <a:gd name="T5" fmla="*/ 121 h 696"/>
                <a:gd name="T6" fmla="*/ 3171 w 7180"/>
                <a:gd name="T7" fmla="*/ 199 h 696"/>
                <a:gd name="T8" fmla="*/ 3590 w 7180"/>
                <a:gd name="T9" fmla="*/ 280 h 696"/>
                <a:gd name="T10" fmla="*/ 3962 w 7180"/>
                <a:gd name="T11" fmla="*/ 353 h 696"/>
                <a:gd name="T12" fmla="*/ 4381 w 7180"/>
                <a:gd name="T13" fmla="*/ 426 h 696"/>
                <a:gd name="T14" fmla="*/ 4815 w 7180"/>
                <a:gd name="T15" fmla="*/ 487 h 696"/>
                <a:gd name="T16" fmla="*/ 5254 w 7180"/>
                <a:gd name="T17" fmla="*/ 535 h 696"/>
                <a:gd name="T18" fmla="*/ 5687 w 7180"/>
                <a:gd name="T19" fmla="*/ 568 h 696"/>
                <a:gd name="T20" fmla="*/ 6106 w 7180"/>
                <a:gd name="T21" fmla="*/ 580 h 696"/>
                <a:gd name="T22" fmla="*/ 6502 w 7180"/>
                <a:gd name="T23" fmla="*/ 570 h 696"/>
                <a:gd name="T24" fmla="*/ 6863 w 7180"/>
                <a:gd name="T25" fmla="*/ 535 h 696"/>
                <a:gd name="T26" fmla="*/ 7180 w 7180"/>
                <a:gd name="T27" fmla="*/ 474 h 696"/>
                <a:gd name="T28" fmla="*/ 6950 w 7180"/>
                <a:gd name="T29" fmla="*/ 565 h 696"/>
                <a:gd name="T30" fmla="*/ 6671 w 7180"/>
                <a:gd name="T31" fmla="*/ 633 h 696"/>
                <a:gd name="T32" fmla="*/ 6353 w 7180"/>
                <a:gd name="T33" fmla="*/ 674 h 696"/>
                <a:gd name="T34" fmla="*/ 6004 w 7180"/>
                <a:gd name="T35" fmla="*/ 694 h 696"/>
                <a:gd name="T36" fmla="*/ 5629 w 7180"/>
                <a:gd name="T37" fmla="*/ 691 h 696"/>
                <a:gd name="T38" fmla="*/ 5239 w 7180"/>
                <a:gd name="T39" fmla="*/ 674 h 696"/>
                <a:gd name="T40" fmla="*/ 4838 w 7180"/>
                <a:gd name="T41" fmla="*/ 641 h 696"/>
                <a:gd name="T42" fmla="*/ 4433 w 7180"/>
                <a:gd name="T43" fmla="*/ 593 h 696"/>
                <a:gd name="T44" fmla="*/ 4035 w 7180"/>
                <a:gd name="T45" fmla="*/ 535 h 696"/>
                <a:gd name="T46" fmla="*/ 3648 w 7180"/>
                <a:gd name="T47" fmla="*/ 469 h 696"/>
                <a:gd name="T48" fmla="*/ 3284 w 7180"/>
                <a:gd name="T49" fmla="*/ 396 h 696"/>
                <a:gd name="T50" fmla="*/ 2877 w 7180"/>
                <a:gd name="T51" fmla="*/ 313 h 696"/>
                <a:gd name="T52" fmla="*/ 2438 w 7180"/>
                <a:gd name="T53" fmla="*/ 227 h 696"/>
                <a:gd name="T54" fmla="*/ 1969 w 7180"/>
                <a:gd name="T55" fmla="*/ 149 h 696"/>
                <a:gd name="T56" fmla="*/ 1484 w 7180"/>
                <a:gd name="T57" fmla="*/ 88 h 696"/>
                <a:gd name="T58" fmla="*/ 986 w 7180"/>
                <a:gd name="T59" fmla="*/ 58 h 696"/>
                <a:gd name="T60" fmla="*/ 489 w 7180"/>
                <a:gd name="T61" fmla="*/ 68 h 696"/>
                <a:gd name="T62" fmla="*/ 0 w 7180"/>
                <a:gd name="T63" fmla="*/ 126 h 696"/>
                <a:gd name="T64" fmla="*/ 579 w 7180"/>
                <a:gd name="T65" fmla="*/ 35 h 696"/>
                <a:gd name="T66" fmla="*/ 1143 w 7180"/>
                <a:gd name="T67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80" h="696">
                  <a:moveTo>
                    <a:pt x="1420" y="0"/>
                  </a:moveTo>
                  <a:lnTo>
                    <a:pt x="1693" y="10"/>
                  </a:lnTo>
                  <a:lnTo>
                    <a:pt x="1958" y="28"/>
                  </a:lnTo>
                  <a:lnTo>
                    <a:pt x="2217" y="53"/>
                  </a:lnTo>
                  <a:lnTo>
                    <a:pt x="2467" y="83"/>
                  </a:lnTo>
                  <a:lnTo>
                    <a:pt x="2711" y="121"/>
                  </a:lnTo>
                  <a:lnTo>
                    <a:pt x="2944" y="159"/>
                  </a:lnTo>
                  <a:lnTo>
                    <a:pt x="3171" y="199"/>
                  </a:lnTo>
                  <a:lnTo>
                    <a:pt x="3386" y="242"/>
                  </a:lnTo>
                  <a:lnTo>
                    <a:pt x="3590" y="280"/>
                  </a:lnTo>
                  <a:lnTo>
                    <a:pt x="3782" y="320"/>
                  </a:lnTo>
                  <a:lnTo>
                    <a:pt x="3962" y="353"/>
                  </a:lnTo>
                  <a:lnTo>
                    <a:pt x="4169" y="391"/>
                  </a:lnTo>
                  <a:lnTo>
                    <a:pt x="4381" y="426"/>
                  </a:lnTo>
                  <a:lnTo>
                    <a:pt x="4596" y="457"/>
                  </a:lnTo>
                  <a:lnTo>
                    <a:pt x="4815" y="487"/>
                  </a:lnTo>
                  <a:lnTo>
                    <a:pt x="5036" y="512"/>
                  </a:lnTo>
                  <a:lnTo>
                    <a:pt x="5254" y="535"/>
                  </a:lnTo>
                  <a:lnTo>
                    <a:pt x="5472" y="553"/>
                  </a:lnTo>
                  <a:lnTo>
                    <a:pt x="5687" y="568"/>
                  </a:lnTo>
                  <a:lnTo>
                    <a:pt x="5900" y="575"/>
                  </a:lnTo>
                  <a:lnTo>
                    <a:pt x="6106" y="580"/>
                  </a:lnTo>
                  <a:lnTo>
                    <a:pt x="6307" y="578"/>
                  </a:lnTo>
                  <a:lnTo>
                    <a:pt x="6502" y="570"/>
                  </a:lnTo>
                  <a:lnTo>
                    <a:pt x="6688" y="555"/>
                  </a:lnTo>
                  <a:lnTo>
                    <a:pt x="6863" y="535"/>
                  </a:lnTo>
                  <a:lnTo>
                    <a:pt x="7028" y="507"/>
                  </a:lnTo>
                  <a:lnTo>
                    <a:pt x="7180" y="474"/>
                  </a:lnTo>
                  <a:lnTo>
                    <a:pt x="7072" y="522"/>
                  </a:lnTo>
                  <a:lnTo>
                    <a:pt x="6950" y="565"/>
                  </a:lnTo>
                  <a:lnTo>
                    <a:pt x="6816" y="603"/>
                  </a:lnTo>
                  <a:lnTo>
                    <a:pt x="6671" y="633"/>
                  </a:lnTo>
                  <a:lnTo>
                    <a:pt x="6516" y="656"/>
                  </a:lnTo>
                  <a:lnTo>
                    <a:pt x="6353" y="674"/>
                  </a:lnTo>
                  <a:lnTo>
                    <a:pt x="6182" y="686"/>
                  </a:lnTo>
                  <a:lnTo>
                    <a:pt x="6004" y="694"/>
                  </a:lnTo>
                  <a:lnTo>
                    <a:pt x="5821" y="696"/>
                  </a:lnTo>
                  <a:lnTo>
                    <a:pt x="5629" y="691"/>
                  </a:lnTo>
                  <a:lnTo>
                    <a:pt x="5437" y="686"/>
                  </a:lnTo>
                  <a:lnTo>
                    <a:pt x="5239" y="674"/>
                  </a:lnTo>
                  <a:lnTo>
                    <a:pt x="5039" y="659"/>
                  </a:lnTo>
                  <a:lnTo>
                    <a:pt x="4838" y="641"/>
                  </a:lnTo>
                  <a:lnTo>
                    <a:pt x="4634" y="618"/>
                  </a:lnTo>
                  <a:lnTo>
                    <a:pt x="4433" y="593"/>
                  </a:lnTo>
                  <a:lnTo>
                    <a:pt x="4233" y="565"/>
                  </a:lnTo>
                  <a:lnTo>
                    <a:pt x="4035" y="535"/>
                  </a:lnTo>
                  <a:lnTo>
                    <a:pt x="3840" y="505"/>
                  </a:lnTo>
                  <a:lnTo>
                    <a:pt x="3648" y="469"/>
                  </a:lnTo>
                  <a:lnTo>
                    <a:pt x="3473" y="437"/>
                  </a:lnTo>
                  <a:lnTo>
                    <a:pt x="3284" y="396"/>
                  </a:lnTo>
                  <a:lnTo>
                    <a:pt x="3087" y="356"/>
                  </a:lnTo>
                  <a:lnTo>
                    <a:pt x="2877" y="313"/>
                  </a:lnTo>
                  <a:lnTo>
                    <a:pt x="2662" y="270"/>
                  </a:lnTo>
                  <a:lnTo>
                    <a:pt x="2438" y="227"/>
                  </a:lnTo>
                  <a:lnTo>
                    <a:pt x="2205" y="187"/>
                  </a:lnTo>
                  <a:lnTo>
                    <a:pt x="1969" y="149"/>
                  </a:lnTo>
                  <a:lnTo>
                    <a:pt x="1728" y="116"/>
                  </a:lnTo>
                  <a:lnTo>
                    <a:pt x="1484" y="88"/>
                  </a:lnTo>
                  <a:lnTo>
                    <a:pt x="1236" y="71"/>
                  </a:lnTo>
                  <a:lnTo>
                    <a:pt x="986" y="58"/>
                  </a:lnTo>
                  <a:lnTo>
                    <a:pt x="739" y="58"/>
                  </a:lnTo>
                  <a:lnTo>
                    <a:pt x="489" y="68"/>
                  </a:lnTo>
                  <a:lnTo>
                    <a:pt x="244" y="91"/>
                  </a:lnTo>
                  <a:lnTo>
                    <a:pt x="0" y="126"/>
                  </a:lnTo>
                  <a:lnTo>
                    <a:pt x="291" y="73"/>
                  </a:lnTo>
                  <a:lnTo>
                    <a:pt x="579" y="35"/>
                  </a:lnTo>
                  <a:lnTo>
                    <a:pt x="864" y="13"/>
                  </a:lnTo>
                  <a:lnTo>
                    <a:pt x="1143" y="0"/>
                  </a:lnTo>
                  <a:lnTo>
                    <a:pt x="1420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B19056AD-9C35-AE40-9A2C-93538911C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-899" y="821"/>
              <a:ext cx="605" cy="780"/>
            </a:xfrm>
            <a:custGeom>
              <a:avLst/>
              <a:gdLst>
                <a:gd name="T0" fmla="*/ 384 w 605"/>
                <a:gd name="T1" fmla="*/ 3 h 780"/>
                <a:gd name="T2" fmla="*/ 489 w 605"/>
                <a:gd name="T3" fmla="*/ 31 h 780"/>
                <a:gd name="T4" fmla="*/ 553 w 605"/>
                <a:gd name="T5" fmla="*/ 76 h 780"/>
                <a:gd name="T6" fmla="*/ 588 w 605"/>
                <a:gd name="T7" fmla="*/ 134 h 780"/>
                <a:gd name="T8" fmla="*/ 599 w 605"/>
                <a:gd name="T9" fmla="*/ 202 h 780"/>
                <a:gd name="T10" fmla="*/ 602 w 605"/>
                <a:gd name="T11" fmla="*/ 293 h 780"/>
                <a:gd name="T12" fmla="*/ 367 w 605"/>
                <a:gd name="T13" fmla="*/ 232 h 780"/>
                <a:gd name="T14" fmla="*/ 364 w 605"/>
                <a:gd name="T15" fmla="*/ 195 h 780"/>
                <a:gd name="T16" fmla="*/ 352 w 605"/>
                <a:gd name="T17" fmla="*/ 157 h 780"/>
                <a:gd name="T18" fmla="*/ 317 w 605"/>
                <a:gd name="T19" fmla="*/ 139 h 780"/>
                <a:gd name="T20" fmla="*/ 279 w 605"/>
                <a:gd name="T21" fmla="*/ 149 h 780"/>
                <a:gd name="T22" fmla="*/ 259 w 605"/>
                <a:gd name="T23" fmla="*/ 184 h 780"/>
                <a:gd name="T24" fmla="*/ 253 w 605"/>
                <a:gd name="T25" fmla="*/ 260 h 780"/>
                <a:gd name="T26" fmla="*/ 250 w 605"/>
                <a:gd name="T27" fmla="*/ 391 h 780"/>
                <a:gd name="T28" fmla="*/ 253 w 605"/>
                <a:gd name="T29" fmla="*/ 522 h 780"/>
                <a:gd name="T30" fmla="*/ 262 w 605"/>
                <a:gd name="T31" fmla="*/ 598 h 780"/>
                <a:gd name="T32" fmla="*/ 282 w 605"/>
                <a:gd name="T33" fmla="*/ 633 h 780"/>
                <a:gd name="T34" fmla="*/ 317 w 605"/>
                <a:gd name="T35" fmla="*/ 641 h 780"/>
                <a:gd name="T36" fmla="*/ 352 w 605"/>
                <a:gd name="T37" fmla="*/ 623 h 780"/>
                <a:gd name="T38" fmla="*/ 370 w 605"/>
                <a:gd name="T39" fmla="*/ 563 h 780"/>
                <a:gd name="T40" fmla="*/ 372 w 605"/>
                <a:gd name="T41" fmla="*/ 457 h 780"/>
                <a:gd name="T42" fmla="*/ 605 w 605"/>
                <a:gd name="T43" fmla="*/ 505 h 780"/>
                <a:gd name="T44" fmla="*/ 591 w 605"/>
                <a:gd name="T45" fmla="*/ 621 h 780"/>
                <a:gd name="T46" fmla="*/ 538 w 605"/>
                <a:gd name="T47" fmla="*/ 709 h 780"/>
                <a:gd name="T48" fmla="*/ 448 w 605"/>
                <a:gd name="T49" fmla="*/ 762 h 780"/>
                <a:gd name="T50" fmla="*/ 314 w 605"/>
                <a:gd name="T51" fmla="*/ 780 h 780"/>
                <a:gd name="T52" fmla="*/ 180 w 605"/>
                <a:gd name="T53" fmla="*/ 767 h 780"/>
                <a:gd name="T54" fmla="*/ 93 w 605"/>
                <a:gd name="T55" fmla="*/ 732 h 780"/>
                <a:gd name="T56" fmla="*/ 41 w 605"/>
                <a:gd name="T57" fmla="*/ 676 h 780"/>
                <a:gd name="T58" fmla="*/ 12 w 605"/>
                <a:gd name="T59" fmla="*/ 598 h 780"/>
                <a:gd name="T60" fmla="*/ 3 w 605"/>
                <a:gd name="T61" fmla="*/ 502 h 780"/>
                <a:gd name="T62" fmla="*/ 0 w 605"/>
                <a:gd name="T63" fmla="*/ 391 h 780"/>
                <a:gd name="T64" fmla="*/ 3 w 605"/>
                <a:gd name="T65" fmla="*/ 280 h 780"/>
                <a:gd name="T66" fmla="*/ 12 w 605"/>
                <a:gd name="T67" fmla="*/ 187 h 780"/>
                <a:gd name="T68" fmla="*/ 41 w 605"/>
                <a:gd name="T69" fmla="*/ 109 h 780"/>
                <a:gd name="T70" fmla="*/ 93 w 605"/>
                <a:gd name="T71" fmla="*/ 51 h 780"/>
                <a:gd name="T72" fmla="*/ 180 w 605"/>
                <a:gd name="T73" fmla="*/ 13 h 780"/>
                <a:gd name="T74" fmla="*/ 314 w 605"/>
                <a:gd name="T75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5" h="780">
                  <a:moveTo>
                    <a:pt x="314" y="0"/>
                  </a:moveTo>
                  <a:lnTo>
                    <a:pt x="384" y="3"/>
                  </a:lnTo>
                  <a:lnTo>
                    <a:pt x="442" y="13"/>
                  </a:lnTo>
                  <a:lnTo>
                    <a:pt x="489" y="31"/>
                  </a:lnTo>
                  <a:lnTo>
                    <a:pt x="527" y="51"/>
                  </a:lnTo>
                  <a:lnTo>
                    <a:pt x="553" y="76"/>
                  </a:lnTo>
                  <a:lnTo>
                    <a:pt x="573" y="104"/>
                  </a:lnTo>
                  <a:lnTo>
                    <a:pt x="588" y="134"/>
                  </a:lnTo>
                  <a:lnTo>
                    <a:pt x="596" y="169"/>
                  </a:lnTo>
                  <a:lnTo>
                    <a:pt x="599" y="202"/>
                  </a:lnTo>
                  <a:lnTo>
                    <a:pt x="602" y="237"/>
                  </a:lnTo>
                  <a:lnTo>
                    <a:pt x="602" y="293"/>
                  </a:lnTo>
                  <a:lnTo>
                    <a:pt x="367" y="293"/>
                  </a:lnTo>
                  <a:lnTo>
                    <a:pt x="367" y="232"/>
                  </a:lnTo>
                  <a:lnTo>
                    <a:pt x="367" y="215"/>
                  </a:lnTo>
                  <a:lnTo>
                    <a:pt x="364" y="195"/>
                  </a:lnTo>
                  <a:lnTo>
                    <a:pt x="361" y="174"/>
                  </a:lnTo>
                  <a:lnTo>
                    <a:pt x="352" y="157"/>
                  </a:lnTo>
                  <a:lnTo>
                    <a:pt x="338" y="144"/>
                  </a:lnTo>
                  <a:lnTo>
                    <a:pt x="317" y="139"/>
                  </a:lnTo>
                  <a:lnTo>
                    <a:pt x="297" y="142"/>
                  </a:lnTo>
                  <a:lnTo>
                    <a:pt x="279" y="149"/>
                  </a:lnTo>
                  <a:lnTo>
                    <a:pt x="268" y="162"/>
                  </a:lnTo>
                  <a:lnTo>
                    <a:pt x="259" y="184"/>
                  </a:lnTo>
                  <a:lnTo>
                    <a:pt x="256" y="217"/>
                  </a:lnTo>
                  <a:lnTo>
                    <a:pt x="253" y="260"/>
                  </a:lnTo>
                  <a:lnTo>
                    <a:pt x="250" y="318"/>
                  </a:lnTo>
                  <a:lnTo>
                    <a:pt x="250" y="391"/>
                  </a:lnTo>
                  <a:lnTo>
                    <a:pt x="250" y="464"/>
                  </a:lnTo>
                  <a:lnTo>
                    <a:pt x="253" y="522"/>
                  </a:lnTo>
                  <a:lnTo>
                    <a:pt x="256" y="568"/>
                  </a:lnTo>
                  <a:lnTo>
                    <a:pt x="262" y="598"/>
                  </a:lnTo>
                  <a:lnTo>
                    <a:pt x="271" y="621"/>
                  </a:lnTo>
                  <a:lnTo>
                    <a:pt x="282" y="633"/>
                  </a:lnTo>
                  <a:lnTo>
                    <a:pt x="297" y="641"/>
                  </a:lnTo>
                  <a:lnTo>
                    <a:pt x="317" y="641"/>
                  </a:lnTo>
                  <a:lnTo>
                    <a:pt x="338" y="638"/>
                  </a:lnTo>
                  <a:lnTo>
                    <a:pt x="352" y="623"/>
                  </a:lnTo>
                  <a:lnTo>
                    <a:pt x="364" y="601"/>
                  </a:lnTo>
                  <a:lnTo>
                    <a:pt x="370" y="563"/>
                  </a:lnTo>
                  <a:lnTo>
                    <a:pt x="372" y="515"/>
                  </a:lnTo>
                  <a:lnTo>
                    <a:pt x="372" y="457"/>
                  </a:lnTo>
                  <a:lnTo>
                    <a:pt x="605" y="457"/>
                  </a:lnTo>
                  <a:lnTo>
                    <a:pt x="605" y="505"/>
                  </a:lnTo>
                  <a:lnTo>
                    <a:pt x="602" y="565"/>
                  </a:lnTo>
                  <a:lnTo>
                    <a:pt x="591" y="621"/>
                  </a:lnTo>
                  <a:lnTo>
                    <a:pt x="570" y="669"/>
                  </a:lnTo>
                  <a:lnTo>
                    <a:pt x="538" y="709"/>
                  </a:lnTo>
                  <a:lnTo>
                    <a:pt x="500" y="739"/>
                  </a:lnTo>
                  <a:lnTo>
                    <a:pt x="448" y="762"/>
                  </a:lnTo>
                  <a:lnTo>
                    <a:pt x="387" y="775"/>
                  </a:lnTo>
                  <a:lnTo>
                    <a:pt x="314" y="780"/>
                  </a:lnTo>
                  <a:lnTo>
                    <a:pt x="242" y="777"/>
                  </a:lnTo>
                  <a:lnTo>
                    <a:pt x="180" y="767"/>
                  </a:lnTo>
                  <a:lnTo>
                    <a:pt x="134" y="755"/>
                  </a:lnTo>
                  <a:lnTo>
                    <a:pt x="93" y="732"/>
                  </a:lnTo>
                  <a:lnTo>
                    <a:pt x="64" y="707"/>
                  </a:lnTo>
                  <a:lnTo>
                    <a:pt x="41" y="676"/>
                  </a:lnTo>
                  <a:lnTo>
                    <a:pt x="23" y="638"/>
                  </a:lnTo>
                  <a:lnTo>
                    <a:pt x="12" y="598"/>
                  </a:lnTo>
                  <a:lnTo>
                    <a:pt x="6" y="553"/>
                  </a:lnTo>
                  <a:lnTo>
                    <a:pt x="3" y="502"/>
                  </a:lnTo>
                  <a:lnTo>
                    <a:pt x="0" y="449"/>
                  </a:lnTo>
                  <a:lnTo>
                    <a:pt x="0" y="391"/>
                  </a:lnTo>
                  <a:lnTo>
                    <a:pt x="0" y="333"/>
                  </a:lnTo>
                  <a:lnTo>
                    <a:pt x="3" y="280"/>
                  </a:lnTo>
                  <a:lnTo>
                    <a:pt x="6" y="232"/>
                  </a:lnTo>
                  <a:lnTo>
                    <a:pt x="12" y="187"/>
                  </a:lnTo>
                  <a:lnTo>
                    <a:pt x="23" y="144"/>
                  </a:lnTo>
                  <a:lnTo>
                    <a:pt x="41" y="109"/>
                  </a:lnTo>
                  <a:lnTo>
                    <a:pt x="64" y="76"/>
                  </a:lnTo>
                  <a:lnTo>
                    <a:pt x="93" y="51"/>
                  </a:lnTo>
                  <a:lnTo>
                    <a:pt x="134" y="28"/>
                  </a:lnTo>
                  <a:lnTo>
                    <a:pt x="180" y="13"/>
                  </a:lnTo>
                  <a:lnTo>
                    <a:pt x="242" y="3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32AB9CBC-C709-A84D-B5EB-C28E461061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56" y="1003"/>
              <a:ext cx="573" cy="598"/>
            </a:xfrm>
            <a:custGeom>
              <a:avLst/>
              <a:gdLst>
                <a:gd name="T0" fmla="*/ 268 w 573"/>
                <a:gd name="T1" fmla="*/ 136 h 598"/>
                <a:gd name="T2" fmla="*/ 244 w 573"/>
                <a:gd name="T3" fmla="*/ 166 h 598"/>
                <a:gd name="T4" fmla="*/ 236 w 573"/>
                <a:gd name="T5" fmla="*/ 240 h 598"/>
                <a:gd name="T6" fmla="*/ 236 w 573"/>
                <a:gd name="T7" fmla="*/ 358 h 598"/>
                <a:gd name="T8" fmla="*/ 244 w 573"/>
                <a:gd name="T9" fmla="*/ 431 h 598"/>
                <a:gd name="T10" fmla="*/ 268 w 573"/>
                <a:gd name="T11" fmla="*/ 464 h 598"/>
                <a:gd name="T12" fmla="*/ 305 w 573"/>
                <a:gd name="T13" fmla="*/ 464 h 598"/>
                <a:gd name="T14" fmla="*/ 329 w 573"/>
                <a:gd name="T15" fmla="*/ 431 h 598"/>
                <a:gd name="T16" fmla="*/ 337 w 573"/>
                <a:gd name="T17" fmla="*/ 358 h 598"/>
                <a:gd name="T18" fmla="*/ 337 w 573"/>
                <a:gd name="T19" fmla="*/ 240 h 598"/>
                <a:gd name="T20" fmla="*/ 329 w 573"/>
                <a:gd name="T21" fmla="*/ 166 h 598"/>
                <a:gd name="T22" fmla="*/ 305 w 573"/>
                <a:gd name="T23" fmla="*/ 136 h 598"/>
                <a:gd name="T24" fmla="*/ 288 w 573"/>
                <a:gd name="T25" fmla="*/ 0 h 598"/>
                <a:gd name="T26" fmla="*/ 407 w 573"/>
                <a:gd name="T27" fmla="*/ 13 h 598"/>
                <a:gd name="T28" fmla="*/ 489 w 573"/>
                <a:gd name="T29" fmla="*/ 50 h 598"/>
                <a:gd name="T30" fmla="*/ 538 w 573"/>
                <a:gd name="T31" fmla="*/ 106 h 598"/>
                <a:gd name="T32" fmla="*/ 564 w 573"/>
                <a:gd name="T33" fmla="*/ 176 h 598"/>
                <a:gd name="T34" fmla="*/ 573 w 573"/>
                <a:gd name="T35" fmla="*/ 257 h 598"/>
                <a:gd name="T36" fmla="*/ 573 w 573"/>
                <a:gd name="T37" fmla="*/ 343 h 598"/>
                <a:gd name="T38" fmla="*/ 564 w 573"/>
                <a:gd name="T39" fmla="*/ 424 h 598"/>
                <a:gd name="T40" fmla="*/ 538 w 573"/>
                <a:gd name="T41" fmla="*/ 494 h 598"/>
                <a:gd name="T42" fmla="*/ 489 w 573"/>
                <a:gd name="T43" fmla="*/ 550 h 598"/>
                <a:gd name="T44" fmla="*/ 407 w 573"/>
                <a:gd name="T45" fmla="*/ 585 h 598"/>
                <a:gd name="T46" fmla="*/ 288 w 573"/>
                <a:gd name="T47" fmla="*/ 598 h 598"/>
                <a:gd name="T48" fmla="*/ 169 w 573"/>
                <a:gd name="T49" fmla="*/ 585 h 598"/>
                <a:gd name="T50" fmla="*/ 87 w 573"/>
                <a:gd name="T51" fmla="*/ 550 h 598"/>
                <a:gd name="T52" fmla="*/ 35 w 573"/>
                <a:gd name="T53" fmla="*/ 494 h 598"/>
                <a:gd name="T54" fmla="*/ 9 w 573"/>
                <a:gd name="T55" fmla="*/ 424 h 598"/>
                <a:gd name="T56" fmla="*/ 0 w 573"/>
                <a:gd name="T57" fmla="*/ 343 h 598"/>
                <a:gd name="T58" fmla="*/ 0 w 573"/>
                <a:gd name="T59" fmla="*/ 257 h 598"/>
                <a:gd name="T60" fmla="*/ 9 w 573"/>
                <a:gd name="T61" fmla="*/ 176 h 598"/>
                <a:gd name="T62" fmla="*/ 35 w 573"/>
                <a:gd name="T63" fmla="*/ 106 h 598"/>
                <a:gd name="T64" fmla="*/ 87 w 573"/>
                <a:gd name="T65" fmla="*/ 50 h 598"/>
                <a:gd name="T66" fmla="*/ 169 w 573"/>
                <a:gd name="T67" fmla="*/ 13 h 598"/>
                <a:gd name="T68" fmla="*/ 288 w 573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3" h="598">
                  <a:moveTo>
                    <a:pt x="288" y="131"/>
                  </a:moveTo>
                  <a:lnTo>
                    <a:pt x="268" y="136"/>
                  </a:lnTo>
                  <a:lnTo>
                    <a:pt x="256" y="146"/>
                  </a:lnTo>
                  <a:lnTo>
                    <a:pt x="244" y="166"/>
                  </a:lnTo>
                  <a:lnTo>
                    <a:pt x="239" y="197"/>
                  </a:lnTo>
                  <a:lnTo>
                    <a:pt x="236" y="240"/>
                  </a:lnTo>
                  <a:lnTo>
                    <a:pt x="236" y="300"/>
                  </a:lnTo>
                  <a:lnTo>
                    <a:pt x="236" y="358"/>
                  </a:lnTo>
                  <a:lnTo>
                    <a:pt x="239" y="401"/>
                  </a:lnTo>
                  <a:lnTo>
                    <a:pt x="244" y="431"/>
                  </a:lnTo>
                  <a:lnTo>
                    <a:pt x="256" y="451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05" y="464"/>
                  </a:lnTo>
                  <a:lnTo>
                    <a:pt x="320" y="451"/>
                  </a:lnTo>
                  <a:lnTo>
                    <a:pt x="329" y="431"/>
                  </a:lnTo>
                  <a:lnTo>
                    <a:pt x="335" y="401"/>
                  </a:lnTo>
                  <a:lnTo>
                    <a:pt x="337" y="358"/>
                  </a:lnTo>
                  <a:lnTo>
                    <a:pt x="340" y="300"/>
                  </a:lnTo>
                  <a:lnTo>
                    <a:pt x="337" y="240"/>
                  </a:lnTo>
                  <a:lnTo>
                    <a:pt x="335" y="197"/>
                  </a:lnTo>
                  <a:lnTo>
                    <a:pt x="329" y="166"/>
                  </a:lnTo>
                  <a:lnTo>
                    <a:pt x="320" y="146"/>
                  </a:lnTo>
                  <a:lnTo>
                    <a:pt x="305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2" y="2"/>
                  </a:lnTo>
                  <a:lnTo>
                    <a:pt x="407" y="13"/>
                  </a:lnTo>
                  <a:lnTo>
                    <a:pt x="451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8" y="106"/>
                  </a:lnTo>
                  <a:lnTo>
                    <a:pt x="553" y="139"/>
                  </a:lnTo>
                  <a:lnTo>
                    <a:pt x="564" y="176"/>
                  </a:lnTo>
                  <a:lnTo>
                    <a:pt x="570" y="214"/>
                  </a:lnTo>
                  <a:lnTo>
                    <a:pt x="573" y="257"/>
                  </a:lnTo>
                  <a:lnTo>
                    <a:pt x="573" y="300"/>
                  </a:lnTo>
                  <a:lnTo>
                    <a:pt x="573" y="343"/>
                  </a:lnTo>
                  <a:lnTo>
                    <a:pt x="570" y="383"/>
                  </a:lnTo>
                  <a:lnTo>
                    <a:pt x="564" y="424"/>
                  </a:lnTo>
                  <a:lnTo>
                    <a:pt x="553" y="459"/>
                  </a:lnTo>
                  <a:lnTo>
                    <a:pt x="538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1" y="570"/>
                  </a:lnTo>
                  <a:lnTo>
                    <a:pt x="407" y="585"/>
                  </a:lnTo>
                  <a:lnTo>
                    <a:pt x="352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7" y="550"/>
                  </a:lnTo>
                  <a:lnTo>
                    <a:pt x="58" y="525"/>
                  </a:lnTo>
                  <a:lnTo>
                    <a:pt x="35" y="494"/>
                  </a:lnTo>
                  <a:lnTo>
                    <a:pt x="20" y="459"/>
                  </a:lnTo>
                  <a:lnTo>
                    <a:pt x="9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9" y="176"/>
                  </a:lnTo>
                  <a:lnTo>
                    <a:pt x="20" y="139"/>
                  </a:lnTo>
                  <a:lnTo>
                    <a:pt x="35" y="106"/>
                  </a:lnTo>
                  <a:lnTo>
                    <a:pt x="58" y="76"/>
                  </a:lnTo>
                  <a:lnTo>
                    <a:pt x="87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59BBF5D-F643-A542-9EC9-43D114E7E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" y="1003"/>
              <a:ext cx="894" cy="585"/>
            </a:xfrm>
            <a:custGeom>
              <a:avLst/>
              <a:gdLst>
                <a:gd name="T0" fmla="*/ 405 w 894"/>
                <a:gd name="T1" fmla="*/ 0 h 585"/>
                <a:gd name="T2" fmla="*/ 443 w 894"/>
                <a:gd name="T3" fmla="*/ 2 h 585"/>
                <a:gd name="T4" fmla="*/ 478 w 894"/>
                <a:gd name="T5" fmla="*/ 13 h 585"/>
                <a:gd name="T6" fmla="*/ 510 w 894"/>
                <a:gd name="T7" fmla="*/ 28 h 585"/>
                <a:gd name="T8" fmla="*/ 539 w 894"/>
                <a:gd name="T9" fmla="*/ 50 h 585"/>
                <a:gd name="T10" fmla="*/ 562 w 894"/>
                <a:gd name="T11" fmla="*/ 81 h 585"/>
                <a:gd name="T12" fmla="*/ 591 w 894"/>
                <a:gd name="T13" fmla="*/ 45 h 585"/>
                <a:gd name="T14" fmla="*/ 632 w 894"/>
                <a:gd name="T15" fmla="*/ 20 h 585"/>
                <a:gd name="T16" fmla="*/ 678 w 894"/>
                <a:gd name="T17" fmla="*/ 5 h 585"/>
                <a:gd name="T18" fmla="*/ 734 w 894"/>
                <a:gd name="T19" fmla="*/ 0 h 585"/>
                <a:gd name="T20" fmla="*/ 768 w 894"/>
                <a:gd name="T21" fmla="*/ 2 h 585"/>
                <a:gd name="T22" fmla="*/ 803 w 894"/>
                <a:gd name="T23" fmla="*/ 10 h 585"/>
                <a:gd name="T24" fmla="*/ 832 w 894"/>
                <a:gd name="T25" fmla="*/ 25 h 585"/>
                <a:gd name="T26" fmla="*/ 859 w 894"/>
                <a:gd name="T27" fmla="*/ 43 h 585"/>
                <a:gd name="T28" fmla="*/ 876 w 894"/>
                <a:gd name="T29" fmla="*/ 71 h 585"/>
                <a:gd name="T30" fmla="*/ 891 w 894"/>
                <a:gd name="T31" fmla="*/ 103 h 585"/>
                <a:gd name="T32" fmla="*/ 894 w 894"/>
                <a:gd name="T33" fmla="*/ 144 h 585"/>
                <a:gd name="T34" fmla="*/ 894 w 894"/>
                <a:gd name="T35" fmla="*/ 585 h 585"/>
                <a:gd name="T36" fmla="*/ 658 w 894"/>
                <a:gd name="T37" fmla="*/ 585 h 585"/>
                <a:gd name="T38" fmla="*/ 658 w 894"/>
                <a:gd name="T39" fmla="*/ 207 h 585"/>
                <a:gd name="T40" fmla="*/ 655 w 894"/>
                <a:gd name="T41" fmla="*/ 182 h 585"/>
                <a:gd name="T42" fmla="*/ 646 w 894"/>
                <a:gd name="T43" fmla="*/ 164 h 585"/>
                <a:gd name="T44" fmla="*/ 632 w 894"/>
                <a:gd name="T45" fmla="*/ 154 h 585"/>
                <a:gd name="T46" fmla="*/ 611 w 894"/>
                <a:gd name="T47" fmla="*/ 151 h 585"/>
                <a:gd name="T48" fmla="*/ 591 w 894"/>
                <a:gd name="T49" fmla="*/ 156 h 585"/>
                <a:gd name="T50" fmla="*/ 576 w 894"/>
                <a:gd name="T51" fmla="*/ 166 h 585"/>
                <a:gd name="T52" fmla="*/ 568 w 894"/>
                <a:gd name="T53" fmla="*/ 184 h 585"/>
                <a:gd name="T54" fmla="*/ 565 w 894"/>
                <a:gd name="T55" fmla="*/ 207 h 585"/>
                <a:gd name="T56" fmla="*/ 565 w 894"/>
                <a:gd name="T57" fmla="*/ 585 h 585"/>
                <a:gd name="T58" fmla="*/ 329 w 894"/>
                <a:gd name="T59" fmla="*/ 585 h 585"/>
                <a:gd name="T60" fmla="*/ 329 w 894"/>
                <a:gd name="T61" fmla="*/ 207 h 585"/>
                <a:gd name="T62" fmla="*/ 326 w 894"/>
                <a:gd name="T63" fmla="*/ 182 h 585"/>
                <a:gd name="T64" fmla="*/ 318 w 894"/>
                <a:gd name="T65" fmla="*/ 164 h 585"/>
                <a:gd name="T66" fmla="*/ 303 w 894"/>
                <a:gd name="T67" fmla="*/ 154 h 585"/>
                <a:gd name="T68" fmla="*/ 286 w 894"/>
                <a:gd name="T69" fmla="*/ 151 h 585"/>
                <a:gd name="T70" fmla="*/ 262 w 894"/>
                <a:gd name="T71" fmla="*/ 156 h 585"/>
                <a:gd name="T72" fmla="*/ 248 w 894"/>
                <a:gd name="T73" fmla="*/ 166 h 585"/>
                <a:gd name="T74" fmla="*/ 239 w 894"/>
                <a:gd name="T75" fmla="*/ 184 h 585"/>
                <a:gd name="T76" fmla="*/ 236 w 894"/>
                <a:gd name="T77" fmla="*/ 207 h 585"/>
                <a:gd name="T78" fmla="*/ 236 w 894"/>
                <a:gd name="T79" fmla="*/ 585 h 585"/>
                <a:gd name="T80" fmla="*/ 0 w 894"/>
                <a:gd name="T81" fmla="*/ 585 h 585"/>
                <a:gd name="T82" fmla="*/ 0 w 894"/>
                <a:gd name="T83" fmla="*/ 15 h 585"/>
                <a:gd name="T84" fmla="*/ 230 w 894"/>
                <a:gd name="T85" fmla="*/ 15 h 585"/>
                <a:gd name="T86" fmla="*/ 230 w 894"/>
                <a:gd name="T87" fmla="*/ 81 h 585"/>
                <a:gd name="T88" fmla="*/ 233 w 894"/>
                <a:gd name="T89" fmla="*/ 81 h 585"/>
                <a:gd name="T90" fmla="*/ 262 w 894"/>
                <a:gd name="T91" fmla="*/ 45 h 585"/>
                <a:gd name="T92" fmla="*/ 303 w 894"/>
                <a:gd name="T93" fmla="*/ 20 h 585"/>
                <a:gd name="T94" fmla="*/ 350 w 894"/>
                <a:gd name="T95" fmla="*/ 5 h 585"/>
                <a:gd name="T96" fmla="*/ 405 w 894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4" h="585">
                  <a:moveTo>
                    <a:pt x="405" y="0"/>
                  </a:moveTo>
                  <a:lnTo>
                    <a:pt x="443" y="2"/>
                  </a:lnTo>
                  <a:lnTo>
                    <a:pt x="478" y="13"/>
                  </a:lnTo>
                  <a:lnTo>
                    <a:pt x="510" y="28"/>
                  </a:lnTo>
                  <a:lnTo>
                    <a:pt x="539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4" y="0"/>
                  </a:lnTo>
                  <a:lnTo>
                    <a:pt x="768" y="2"/>
                  </a:lnTo>
                  <a:lnTo>
                    <a:pt x="803" y="10"/>
                  </a:lnTo>
                  <a:lnTo>
                    <a:pt x="832" y="25"/>
                  </a:lnTo>
                  <a:lnTo>
                    <a:pt x="859" y="43"/>
                  </a:lnTo>
                  <a:lnTo>
                    <a:pt x="876" y="71"/>
                  </a:lnTo>
                  <a:lnTo>
                    <a:pt x="891" y="103"/>
                  </a:lnTo>
                  <a:lnTo>
                    <a:pt x="894" y="144"/>
                  </a:lnTo>
                  <a:lnTo>
                    <a:pt x="894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8" y="164"/>
                  </a:lnTo>
                  <a:lnTo>
                    <a:pt x="303" y="154"/>
                  </a:lnTo>
                  <a:lnTo>
                    <a:pt x="286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3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50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25D61AFC-3C76-E642-A3F9-9DA90E09A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5" y="1003"/>
              <a:ext cx="893" cy="585"/>
            </a:xfrm>
            <a:custGeom>
              <a:avLst/>
              <a:gdLst>
                <a:gd name="T0" fmla="*/ 405 w 893"/>
                <a:gd name="T1" fmla="*/ 0 h 585"/>
                <a:gd name="T2" fmla="*/ 442 w 893"/>
                <a:gd name="T3" fmla="*/ 2 h 585"/>
                <a:gd name="T4" fmla="*/ 477 w 893"/>
                <a:gd name="T5" fmla="*/ 13 h 585"/>
                <a:gd name="T6" fmla="*/ 509 w 893"/>
                <a:gd name="T7" fmla="*/ 28 h 585"/>
                <a:gd name="T8" fmla="*/ 538 w 893"/>
                <a:gd name="T9" fmla="*/ 50 h 585"/>
                <a:gd name="T10" fmla="*/ 562 w 893"/>
                <a:gd name="T11" fmla="*/ 81 h 585"/>
                <a:gd name="T12" fmla="*/ 591 w 893"/>
                <a:gd name="T13" fmla="*/ 45 h 585"/>
                <a:gd name="T14" fmla="*/ 632 w 893"/>
                <a:gd name="T15" fmla="*/ 20 h 585"/>
                <a:gd name="T16" fmla="*/ 678 w 893"/>
                <a:gd name="T17" fmla="*/ 5 h 585"/>
                <a:gd name="T18" fmla="*/ 733 w 893"/>
                <a:gd name="T19" fmla="*/ 0 h 585"/>
                <a:gd name="T20" fmla="*/ 768 w 893"/>
                <a:gd name="T21" fmla="*/ 2 h 585"/>
                <a:gd name="T22" fmla="*/ 800 w 893"/>
                <a:gd name="T23" fmla="*/ 10 h 585"/>
                <a:gd name="T24" fmla="*/ 832 w 893"/>
                <a:gd name="T25" fmla="*/ 25 h 585"/>
                <a:gd name="T26" fmla="*/ 856 w 893"/>
                <a:gd name="T27" fmla="*/ 43 h 585"/>
                <a:gd name="T28" fmla="*/ 876 w 893"/>
                <a:gd name="T29" fmla="*/ 71 h 585"/>
                <a:gd name="T30" fmla="*/ 888 w 893"/>
                <a:gd name="T31" fmla="*/ 103 h 585"/>
                <a:gd name="T32" fmla="*/ 893 w 893"/>
                <a:gd name="T33" fmla="*/ 144 h 585"/>
                <a:gd name="T34" fmla="*/ 893 w 893"/>
                <a:gd name="T35" fmla="*/ 585 h 585"/>
                <a:gd name="T36" fmla="*/ 658 w 893"/>
                <a:gd name="T37" fmla="*/ 585 h 585"/>
                <a:gd name="T38" fmla="*/ 658 w 893"/>
                <a:gd name="T39" fmla="*/ 207 h 585"/>
                <a:gd name="T40" fmla="*/ 655 w 893"/>
                <a:gd name="T41" fmla="*/ 182 h 585"/>
                <a:gd name="T42" fmla="*/ 646 w 893"/>
                <a:gd name="T43" fmla="*/ 164 h 585"/>
                <a:gd name="T44" fmla="*/ 632 w 893"/>
                <a:gd name="T45" fmla="*/ 154 h 585"/>
                <a:gd name="T46" fmla="*/ 611 w 893"/>
                <a:gd name="T47" fmla="*/ 151 h 585"/>
                <a:gd name="T48" fmla="*/ 591 w 893"/>
                <a:gd name="T49" fmla="*/ 156 h 585"/>
                <a:gd name="T50" fmla="*/ 576 w 893"/>
                <a:gd name="T51" fmla="*/ 166 h 585"/>
                <a:gd name="T52" fmla="*/ 568 w 893"/>
                <a:gd name="T53" fmla="*/ 184 h 585"/>
                <a:gd name="T54" fmla="*/ 565 w 893"/>
                <a:gd name="T55" fmla="*/ 207 h 585"/>
                <a:gd name="T56" fmla="*/ 565 w 893"/>
                <a:gd name="T57" fmla="*/ 585 h 585"/>
                <a:gd name="T58" fmla="*/ 329 w 893"/>
                <a:gd name="T59" fmla="*/ 585 h 585"/>
                <a:gd name="T60" fmla="*/ 329 w 893"/>
                <a:gd name="T61" fmla="*/ 207 h 585"/>
                <a:gd name="T62" fmla="*/ 326 w 893"/>
                <a:gd name="T63" fmla="*/ 182 h 585"/>
                <a:gd name="T64" fmla="*/ 317 w 893"/>
                <a:gd name="T65" fmla="*/ 164 h 585"/>
                <a:gd name="T66" fmla="*/ 303 w 893"/>
                <a:gd name="T67" fmla="*/ 154 h 585"/>
                <a:gd name="T68" fmla="*/ 282 w 893"/>
                <a:gd name="T69" fmla="*/ 151 h 585"/>
                <a:gd name="T70" fmla="*/ 262 w 893"/>
                <a:gd name="T71" fmla="*/ 156 h 585"/>
                <a:gd name="T72" fmla="*/ 248 w 893"/>
                <a:gd name="T73" fmla="*/ 166 h 585"/>
                <a:gd name="T74" fmla="*/ 239 w 893"/>
                <a:gd name="T75" fmla="*/ 184 h 585"/>
                <a:gd name="T76" fmla="*/ 236 w 893"/>
                <a:gd name="T77" fmla="*/ 207 h 585"/>
                <a:gd name="T78" fmla="*/ 236 w 893"/>
                <a:gd name="T79" fmla="*/ 585 h 585"/>
                <a:gd name="T80" fmla="*/ 0 w 893"/>
                <a:gd name="T81" fmla="*/ 585 h 585"/>
                <a:gd name="T82" fmla="*/ 0 w 893"/>
                <a:gd name="T83" fmla="*/ 15 h 585"/>
                <a:gd name="T84" fmla="*/ 230 w 893"/>
                <a:gd name="T85" fmla="*/ 15 h 585"/>
                <a:gd name="T86" fmla="*/ 230 w 893"/>
                <a:gd name="T87" fmla="*/ 81 h 585"/>
                <a:gd name="T88" fmla="*/ 230 w 893"/>
                <a:gd name="T89" fmla="*/ 81 h 585"/>
                <a:gd name="T90" fmla="*/ 262 w 893"/>
                <a:gd name="T91" fmla="*/ 45 h 585"/>
                <a:gd name="T92" fmla="*/ 303 w 893"/>
                <a:gd name="T93" fmla="*/ 20 h 585"/>
                <a:gd name="T94" fmla="*/ 349 w 893"/>
                <a:gd name="T95" fmla="*/ 5 h 585"/>
                <a:gd name="T96" fmla="*/ 405 w 893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3" h="585">
                  <a:moveTo>
                    <a:pt x="405" y="0"/>
                  </a:moveTo>
                  <a:lnTo>
                    <a:pt x="442" y="2"/>
                  </a:lnTo>
                  <a:lnTo>
                    <a:pt x="477" y="13"/>
                  </a:lnTo>
                  <a:lnTo>
                    <a:pt x="509" y="28"/>
                  </a:lnTo>
                  <a:lnTo>
                    <a:pt x="538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3" y="0"/>
                  </a:lnTo>
                  <a:lnTo>
                    <a:pt x="768" y="2"/>
                  </a:lnTo>
                  <a:lnTo>
                    <a:pt x="800" y="10"/>
                  </a:lnTo>
                  <a:lnTo>
                    <a:pt x="832" y="25"/>
                  </a:lnTo>
                  <a:lnTo>
                    <a:pt x="856" y="43"/>
                  </a:lnTo>
                  <a:lnTo>
                    <a:pt x="876" y="71"/>
                  </a:lnTo>
                  <a:lnTo>
                    <a:pt x="888" y="103"/>
                  </a:lnTo>
                  <a:lnTo>
                    <a:pt x="893" y="144"/>
                  </a:lnTo>
                  <a:lnTo>
                    <a:pt x="893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3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0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49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2024EABB-818D-A14C-8047-58602B2AA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1018"/>
              <a:ext cx="565" cy="583"/>
            </a:xfrm>
            <a:custGeom>
              <a:avLst/>
              <a:gdLst>
                <a:gd name="T0" fmla="*/ 0 w 565"/>
                <a:gd name="T1" fmla="*/ 0 h 583"/>
                <a:gd name="T2" fmla="*/ 236 w 565"/>
                <a:gd name="T3" fmla="*/ 0 h 583"/>
                <a:gd name="T4" fmla="*/ 236 w 565"/>
                <a:gd name="T5" fmla="*/ 376 h 583"/>
                <a:gd name="T6" fmla="*/ 239 w 565"/>
                <a:gd name="T7" fmla="*/ 404 h 583"/>
                <a:gd name="T8" fmla="*/ 247 w 565"/>
                <a:gd name="T9" fmla="*/ 421 h 583"/>
                <a:gd name="T10" fmla="*/ 262 w 565"/>
                <a:gd name="T11" fmla="*/ 429 h 583"/>
                <a:gd name="T12" fmla="*/ 279 w 565"/>
                <a:gd name="T13" fmla="*/ 431 h 583"/>
                <a:gd name="T14" fmla="*/ 303 w 565"/>
                <a:gd name="T15" fmla="*/ 429 h 583"/>
                <a:gd name="T16" fmla="*/ 317 w 565"/>
                <a:gd name="T17" fmla="*/ 416 h 583"/>
                <a:gd name="T18" fmla="*/ 326 w 565"/>
                <a:gd name="T19" fmla="*/ 399 h 583"/>
                <a:gd name="T20" fmla="*/ 329 w 565"/>
                <a:gd name="T21" fmla="*/ 376 h 583"/>
                <a:gd name="T22" fmla="*/ 329 w 565"/>
                <a:gd name="T23" fmla="*/ 0 h 583"/>
                <a:gd name="T24" fmla="*/ 565 w 565"/>
                <a:gd name="T25" fmla="*/ 0 h 583"/>
                <a:gd name="T26" fmla="*/ 565 w 565"/>
                <a:gd name="T27" fmla="*/ 570 h 583"/>
                <a:gd name="T28" fmla="*/ 335 w 565"/>
                <a:gd name="T29" fmla="*/ 570 h 583"/>
                <a:gd name="T30" fmla="*/ 335 w 565"/>
                <a:gd name="T31" fmla="*/ 505 h 583"/>
                <a:gd name="T32" fmla="*/ 332 w 565"/>
                <a:gd name="T33" fmla="*/ 505 h 583"/>
                <a:gd name="T34" fmla="*/ 303 w 565"/>
                <a:gd name="T35" fmla="*/ 540 h 583"/>
                <a:gd name="T36" fmla="*/ 262 w 565"/>
                <a:gd name="T37" fmla="*/ 565 h 583"/>
                <a:gd name="T38" fmla="*/ 215 w 565"/>
                <a:gd name="T39" fmla="*/ 580 h 583"/>
                <a:gd name="T40" fmla="*/ 160 w 565"/>
                <a:gd name="T41" fmla="*/ 583 h 583"/>
                <a:gd name="T42" fmla="*/ 125 w 565"/>
                <a:gd name="T43" fmla="*/ 580 h 583"/>
                <a:gd name="T44" fmla="*/ 90 w 565"/>
                <a:gd name="T45" fmla="*/ 573 h 583"/>
                <a:gd name="T46" fmla="*/ 61 w 565"/>
                <a:gd name="T47" fmla="*/ 560 h 583"/>
                <a:gd name="T48" fmla="*/ 35 w 565"/>
                <a:gd name="T49" fmla="*/ 540 h 583"/>
                <a:gd name="T50" fmla="*/ 18 w 565"/>
                <a:gd name="T51" fmla="*/ 515 h 583"/>
                <a:gd name="T52" fmla="*/ 3 w 565"/>
                <a:gd name="T53" fmla="*/ 479 h 583"/>
                <a:gd name="T54" fmla="*/ 0 w 565"/>
                <a:gd name="T55" fmla="*/ 439 h 583"/>
                <a:gd name="T56" fmla="*/ 0 w 565"/>
                <a:gd name="T5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5" h="583">
                  <a:moveTo>
                    <a:pt x="0" y="0"/>
                  </a:moveTo>
                  <a:lnTo>
                    <a:pt x="236" y="0"/>
                  </a:lnTo>
                  <a:lnTo>
                    <a:pt x="236" y="376"/>
                  </a:lnTo>
                  <a:lnTo>
                    <a:pt x="239" y="404"/>
                  </a:lnTo>
                  <a:lnTo>
                    <a:pt x="247" y="421"/>
                  </a:lnTo>
                  <a:lnTo>
                    <a:pt x="262" y="429"/>
                  </a:lnTo>
                  <a:lnTo>
                    <a:pt x="279" y="431"/>
                  </a:lnTo>
                  <a:lnTo>
                    <a:pt x="303" y="429"/>
                  </a:lnTo>
                  <a:lnTo>
                    <a:pt x="317" y="416"/>
                  </a:lnTo>
                  <a:lnTo>
                    <a:pt x="326" y="399"/>
                  </a:lnTo>
                  <a:lnTo>
                    <a:pt x="329" y="376"/>
                  </a:lnTo>
                  <a:lnTo>
                    <a:pt x="329" y="0"/>
                  </a:lnTo>
                  <a:lnTo>
                    <a:pt x="565" y="0"/>
                  </a:lnTo>
                  <a:lnTo>
                    <a:pt x="565" y="570"/>
                  </a:lnTo>
                  <a:lnTo>
                    <a:pt x="335" y="570"/>
                  </a:lnTo>
                  <a:lnTo>
                    <a:pt x="335" y="505"/>
                  </a:lnTo>
                  <a:lnTo>
                    <a:pt x="332" y="505"/>
                  </a:lnTo>
                  <a:lnTo>
                    <a:pt x="303" y="540"/>
                  </a:lnTo>
                  <a:lnTo>
                    <a:pt x="262" y="565"/>
                  </a:lnTo>
                  <a:lnTo>
                    <a:pt x="215" y="580"/>
                  </a:lnTo>
                  <a:lnTo>
                    <a:pt x="160" y="583"/>
                  </a:lnTo>
                  <a:lnTo>
                    <a:pt x="125" y="580"/>
                  </a:lnTo>
                  <a:lnTo>
                    <a:pt x="90" y="573"/>
                  </a:lnTo>
                  <a:lnTo>
                    <a:pt x="61" y="560"/>
                  </a:lnTo>
                  <a:lnTo>
                    <a:pt x="35" y="540"/>
                  </a:lnTo>
                  <a:lnTo>
                    <a:pt x="18" y="515"/>
                  </a:lnTo>
                  <a:lnTo>
                    <a:pt x="3" y="479"/>
                  </a:lnTo>
                  <a:lnTo>
                    <a:pt x="0" y="4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C58E2D20-0F8E-5D42-B0FC-EF7B9DC0D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7" y="1003"/>
              <a:ext cx="564" cy="585"/>
            </a:xfrm>
            <a:custGeom>
              <a:avLst/>
              <a:gdLst>
                <a:gd name="T0" fmla="*/ 404 w 564"/>
                <a:gd name="T1" fmla="*/ 0 h 585"/>
                <a:gd name="T2" fmla="*/ 439 w 564"/>
                <a:gd name="T3" fmla="*/ 2 h 585"/>
                <a:gd name="T4" fmla="*/ 471 w 564"/>
                <a:gd name="T5" fmla="*/ 10 h 585"/>
                <a:gd name="T6" fmla="*/ 503 w 564"/>
                <a:gd name="T7" fmla="*/ 25 h 585"/>
                <a:gd name="T8" fmla="*/ 526 w 564"/>
                <a:gd name="T9" fmla="*/ 43 h 585"/>
                <a:gd name="T10" fmla="*/ 546 w 564"/>
                <a:gd name="T11" fmla="*/ 71 h 585"/>
                <a:gd name="T12" fmla="*/ 558 w 564"/>
                <a:gd name="T13" fmla="*/ 103 h 585"/>
                <a:gd name="T14" fmla="*/ 564 w 564"/>
                <a:gd name="T15" fmla="*/ 144 h 585"/>
                <a:gd name="T16" fmla="*/ 564 w 564"/>
                <a:gd name="T17" fmla="*/ 585 h 585"/>
                <a:gd name="T18" fmla="*/ 328 w 564"/>
                <a:gd name="T19" fmla="*/ 585 h 585"/>
                <a:gd name="T20" fmla="*/ 328 w 564"/>
                <a:gd name="T21" fmla="*/ 207 h 585"/>
                <a:gd name="T22" fmla="*/ 325 w 564"/>
                <a:gd name="T23" fmla="*/ 182 h 585"/>
                <a:gd name="T24" fmla="*/ 317 w 564"/>
                <a:gd name="T25" fmla="*/ 164 h 585"/>
                <a:gd name="T26" fmla="*/ 302 w 564"/>
                <a:gd name="T27" fmla="*/ 154 h 585"/>
                <a:gd name="T28" fmla="*/ 282 w 564"/>
                <a:gd name="T29" fmla="*/ 151 h 585"/>
                <a:gd name="T30" fmla="*/ 261 w 564"/>
                <a:gd name="T31" fmla="*/ 156 h 585"/>
                <a:gd name="T32" fmla="*/ 247 w 564"/>
                <a:gd name="T33" fmla="*/ 166 h 585"/>
                <a:gd name="T34" fmla="*/ 238 w 564"/>
                <a:gd name="T35" fmla="*/ 184 h 585"/>
                <a:gd name="T36" fmla="*/ 235 w 564"/>
                <a:gd name="T37" fmla="*/ 207 h 585"/>
                <a:gd name="T38" fmla="*/ 235 w 564"/>
                <a:gd name="T39" fmla="*/ 585 h 585"/>
                <a:gd name="T40" fmla="*/ 0 w 564"/>
                <a:gd name="T41" fmla="*/ 585 h 585"/>
                <a:gd name="T42" fmla="*/ 0 w 564"/>
                <a:gd name="T43" fmla="*/ 15 h 585"/>
                <a:gd name="T44" fmla="*/ 226 w 564"/>
                <a:gd name="T45" fmla="*/ 15 h 585"/>
                <a:gd name="T46" fmla="*/ 226 w 564"/>
                <a:gd name="T47" fmla="*/ 81 h 585"/>
                <a:gd name="T48" fmla="*/ 229 w 564"/>
                <a:gd name="T49" fmla="*/ 81 h 585"/>
                <a:gd name="T50" fmla="*/ 261 w 564"/>
                <a:gd name="T51" fmla="*/ 45 h 585"/>
                <a:gd name="T52" fmla="*/ 299 w 564"/>
                <a:gd name="T53" fmla="*/ 20 h 585"/>
                <a:gd name="T54" fmla="*/ 349 w 564"/>
                <a:gd name="T55" fmla="*/ 5 h 585"/>
                <a:gd name="T56" fmla="*/ 404 w 564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4" h="585">
                  <a:moveTo>
                    <a:pt x="404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3" y="25"/>
                  </a:lnTo>
                  <a:lnTo>
                    <a:pt x="526" y="43"/>
                  </a:lnTo>
                  <a:lnTo>
                    <a:pt x="546" y="71"/>
                  </a:lnTo>
                  <a:lnTo>
                    <a:pt x="558" y="103"/>
                  </a:lnTo>
                  <a:lnTo>
                    <a:pt x="564" y="144"/>
                  </a:lnTo>
                  <a:lnTo>
                    <a:pt x="564" y="585"/>
                  </a:lnTo>
                  <a:lnTo>
                    <a:pt x="328" y="585"/>
                  </a:lnTo>
                  <a:lnTo>
                    <a:pt x="328" y="207"/>
                  </a:lnTo>
                  <a:lnTo>
                    <a:pt x="325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1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6" y="15"/>
                  </a:lnTo>
                  <a:lnTo>
                    <a:pt x="226" y="81"/>
                  </a:lnTo>
                  <a:lnTo>
                    <a:pt x="229" y="81"/>
                  </a:lnTo>
                  <a:lnTo>
                    <a:pt x="261" y="45"/>
                  </a:lnTo>
                  <a:lnTo>
                    <a:pt x="299" y="20"/>
                  </a:lnTo>
                  <a:lnTo>
                    <a:pt x="349" y="5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76A4BC47-C311-1B48-8C09-1B0B3DC792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61" y="829"/>
              <a:ext cx="235" cy="759"/>
            </a:xfrm>
            <a:custGeom>
              <a:avLst/>
              <a:gdLst>
                <a:gd name="T0" fmla="*/ 0 w 235"/>
                <a:gd name="T1" fmla="*/ 189 h 759"/>
                <a:gd name="T2" fmla="*/ 235 w 235"/>
                <a:gd name="T3" fmla="*/ 189 h 759"/>
                <a:gd name="T4" fmla="*/ 235 w 235"/>
                <a:gd name="T5" fmla="*/ 759 h 759"/>
                <a:gd name="T6" fmla="*/ 0 w 235"/>
                <a:gd name="T7" fmla="*/ 759 h 759"/>
                <a:gd name="T8" fmla="*/ 0 w 235"/>
                <a:gd name="T9" fmla="*/ 189 h 759"/>
                <a:gd name="T10" fmla="*/ 0 w 235"/>
                <a:gd name="T11" fmla="*/ 0 h 759"/>
                <a:gd name="T12" fmla="*/ 235 w 235"/>
                <a:gd name="T13" fmla="*/ 0 h 759"/>
                <a:gd name="T14" fmla="*/ 235 w 235"/>
                <a:gd name="T15" fmla="*/ 144 h 759"/>
                <a:gd name="T16" fmla="*/ 0 w 235"/>
                <a:gd name="T17" fmla="*/ 144 h 759"/>
                <a:gd name="T18" fmla="*/ 0 w 235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5" h="759">
                  <a:moveTo>
                    <a:pt x="0" y="189"/>
                  </a:moveTo>
                  <a:lnTo>
                    <a:pt x="235" y="189"/>
                  </a:lnTo>
                  <a:lnTo>
                    <a:pt x="235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5" y="0"/>
                  </a:lnTo>
                  <a:lnTo>
                    <a:pt x="235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0835458E-E638-C649-898A-E17AEA2C0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" y="852"/>
              <a:ext cx="390" cy="744"/>
            </a:xfrm>
            <a:custGeom>
              <a:avLst/>
              <a:gdLst>
                <a:gd name="T0" fmla="*/ 73 w 390"/>
                <a:gd name="T1" fmla="*/ 0 h 744"/>
                <a:gd name="T2" fmla="*/ 309 w 390"/>
                <a:gd name="T3" fmla="*/ 0 h 744"/>
                <a:gd name="T4" fmla="*/ 309 w 390"/>
                <a:gd name="T5" fmla="*/ 166 h 744"/>
                <a:gd name="T6" fmla="*/ 390 w 390"/>
                <a:gd name="T7" fmla="*/ 166 h 744"/>
                <a:gd name="T8" fmla="*/ 390 w 390"/>
                <a:gd name="T9" fmla="*/ 300 h 744"/>
                <a:gd name="T10" fmla="*/ 309 w 390"/>
                <a:gd name="T11" fmla="*/ 300 h 744"/>
                <a:gd name="T12" fmla="*/ 309 w 390"/>
                <a:gd name="T13" fmla="*/ 552 h 744"/>
                <a:gd name="T14" fmla="*/ 309 w 390"/>
                <a:gd name="T15" fmla="*/ 575 h 744"/>
                <a:gd name="T16" fmla="*/ 317 w 390"/>
                <a:gd name="T17" fmla="*/ 592 h 744"/>
                <a:gd name="T18" fmla="*/ 329 w 390"/>
                <a:gd name="T19" fmla="*/ 602 h 744"/>
                <a:gd name="T20" fmla="*/ 352 w 390"/>
                <a:gd name="T21" fmla="*/ 605 h 744"/>
                <a:gd name="T22" fmla="*/ 370 w 390"/>
                <a:gd name="T23" fmla="*/ 605 h 744"/>
                <a:gd name="T24" fmla="*/ 381 w 390"/>
                <a:gd name="T25" fmla="*/ 602 h 744"/>
                <a:gd name="T26" fmla="*/ 390 w 390"/>
                <a:gd name="T27" fmla="*/ 602 h 744"/>
                <a:gd name="T28" fmla="*/ 390 w 390"/>
                <a:gd name="T29" fmla="*/ 736 h 744"/>
                <a:gd name="T30" fmla="*/ 370 w 390"/>
                <a:gd name="T31" fmla="*/ 739 h 744"/>
                <a:gd name="T32" fmla="*/ 338 w 390"/>
                <a:gd name="T33" fmla="*/ 741 h 744"/>
                <a:gd name="T34" fmla="*/ 306 w 390"/>
                <a:gd name="T35" fmla="*/ 744 h 744"/>
                <a:gd name="T36" fmla="*/ 274 w 390"/>
                <a:gd name="T37" fmla="*/ 744 h 744"/>
                <a:gd name="T38" fmla="*/ 227 w 390"/>
                <a:gd name="T39" fmla="*/ 744 h 744"/>
                <a:gd name="T40" fmla="*/ 186 w 390"/>
                <a:gd name="T41" fmla="*/ 741 h 744"/>
                <a:gd name="T42" fmla="*/ 152 w 390"/>
                <a:gd name="T43" fmla="*/ 736 h 744"/>
                <a:gd name="T44" fmla="*/ 122 w 390"/>
                <a:gd name="T45" fmla="*/ 726 h 744"/>
                <a:gd name="T46" fmla="*/ 102 w 390"/>
                <a:gd name="T47" fmla="*/ 708 h 744"/>
                <a:gd name="T48" fmla="*/ 85 w 390"/>
                <a:gd name="T49" fmla="*/ 686 h 744"/>
                <a:gd name="T50" fmla="*/ 76 w 390"/>
                <a:gd name="T51" fmla="*/ 653 h 744"/>
                <a:gd name="T52" fmla="*/ 73 w 390"/>
                <a:gd name="T53" fmla="*/ 610 h 744"/>
                <a:gd name="T54" fmla="*/ 73 w 390"/>
                <a:gd name="T55" fmla="*/ 300 h 744"/>
                <a:gd name="T56" fmla="*/ 0 w 390"/>
                <a:gd name="T57" fmla="*/ 300 h 744"/>
                <a:gd name="T58" fmla="*/ 0 w 390"/>
                <a:gd name="T59" fmla="*/ 166 h 744"/>
                <a:gd name="T60" fmla="*/ 73 w 390"/>
                <a:gd name="T61" fmla="*/ 166 h 744"/>
                <a:gd name="T62" fmla="*/ 73 w 390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0" h="744">
                  <a:moveTo>
                    <a:pt x="73" y="0"/>
                  </a:moveTo>
                  <a:lnTo>
                    <a:pt x="309" y="0"/>
                  </a:lnTo>
                  <a:lnTo>
                    <a:pt x="309" y="166"/>
                  </a:lnTo>
                  <a:lnTo>
                    <a:pt x="390" y="166"/>
                  </a:lnTo>
                  <a:lnTo>
                    <a:pt x="390" y="300"/>
                  </a:lnTo>
                  <a:lnTo>
                    <a:pt x="309" y="300"/>
                  </a:lnTo>
                  <a:lnTo>
                    <a:pt x="309" y="552"/>
                  </a:lnTo>
                  <a:lnTo>
                    <a:pt x="309" y="575"/>
                  </a:lnTo>
                  <a:lnTo>
                    <a:pt x="317" y="592"/>
                  </a:lnTo>
                  <a:lnTo>
                    <a:pt x="329" y="602"/>
                  </a:lnTo>
                  <a:lnTo>
                    <a:pt x="352" y="605"/>
                  </a:lnTo>
                  <a:lnTo>
                    <a:pt x="370" y="605"/>
                  </a:lnTo>
                  <a:lnTo>
                    <a:pt x="381" y="602"/>
                  </a:lnTo>
                  <a:lnTo>
                    <a:pt x="390" y="602"/>
                  </a:lnTo>
                  <a:lnTo>
                    <a:pt x="390" y="736"/>
                  </a:lnTo>
                  <a:lnTo>
                    <a:pt x="370" y="739"/>
                  </a:lnTo>
                  <a:lnTo>
                    <a:pt x="338" y="741"/>
                  </a:lnTo>
                  <a:lnTo>
                    <a:pt x="306" y="744"/>
                  </a:lnTo>
                  <a:lnTo>
                    <a:pt x="274" y="744"/>
                  </a:lnTo>
                  <a:lnTo>
                    <a:pt x="227" y="744"/>
                  </a:lnTo>
                  <a:lnTo>
                    <a:pt x="186" y="741"/>
                  </a:lnTo>
                  <a:lnTo>
                    <a:pt x="152" y="736"/>
                  </a:lnTo>
                  <a:lnTo>
                    <a:pt x="122" y="726"/>
                  </a:lnTo>
                  <a:lnTo>
                    <a:pt x="102" y="708"/>
                  </a:lnTo>
                  <a:lnTo>
                    <a:pt x="85" y="686"/>
                  </a:lnTo>
                  <a:lnTo>
                    <a:pt x="76" y="653"/>
                  </a:lnTo>
                  <a:lnTo>
                    <a:pt x="73" y="610"/>
                  </a:lnTo>
                  <a:lnTo>
                    <a:pt x="73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3" y="16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F9DEF0A4-5C92-FC42-AAE1-7D2DF8558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1018"/>
              <a:ext cx="594" cy="754"/>
            </a:xfrm>
            <a:custGeom>
              <a:avLst/>
              <a:gdLst>
                <a:gd name="T0" fmla="*/ 0 w 594"/>
                <a:gd name="T1" fmla="*/ 0 h 754"/>
                <a:gd name="T2" fmla="*/ 245 w 594"/>
                <a:gd name="T3" fmla="*/ 0 h 754"/>
                <a:gd name="T4" fmla="*/ 303 w 594"/>
                <a:gd name="T5" fmla="*/ 346 h 754"/>
                <a:gd name="T6" fmla="*/ 306 w 594"/>
                <a:gd name="T7" fmla="*/ 346 h 754"/>
                <a:gd name="T8" fmla="*/ 358 w 594"/>
                <a:gd name="T9" fmla="*/ 0 h 754"/>
                <a:gd name="T10" fmla="*/ 594 w 594"/>
                <a:gd name="T11" fmla="*/ 0 h 754"/>
                <a:gd name="T12" fmla="*/ 425 w 594"/>
                <a:gd name="T13" fmla="*/ 563 h 754"/>
                <a:gd name="T14" fmla="*/ 411 w 594"/>
                <a:gd name="T15" fmla="*/ 610 h 754"/>
                <a:gd name="T16" fmla="*/ 393 w 594"/>
                <a:gd name="T17" fmla="*/ 651 h 754"/>
                <a:gd name="T18" fmla="*/ 376 w 594"/>
                <a:gd name="T19" fmla="*/ 684 h 754"/>
                <a:gd name="T20" fmla="*/ 352 w 594"/>
                <a:gd name="T21" fmla="*/ 709 h 754"/>
                <a:gd name="T22" fmla="*/ 323 w 594"/>
                <a:gd name="T23" fmla="*/ 729 h 754"/>
                <a:gd name="T24" fmla="*/ 285 w 594"/>
                <a:gd name="T25" fmla="*/ 744 h 754"/>
                <a:gd name="T26" fmla="*/ 239 w 594"/>
                <a:gd name="T27" fmla="*/ 752 h 754"/>
                <a:gd name="T28" fmla="*/ 178 w 594"/>
                <a:gd name="T29" fmla="*/ 754 h 754"/>
                <a:gd name="T30" fmla="*/ 134 w 594"/>
                <a:gd name="T31" fmla="*/ 752 h 754"/>
                <a:gd name="T32" fmla="*/ 96 w 594"/>
                <a:gd name="T33" fmla="*/ 749 h 754"/>
                <a:gd name="T34" fmla="*/ 67 w 594"/>
                <a:gd name="T35" fmla="*/ 744 h 754"/>
                <a:gd name="T36" fmla="*/ 67 w 594"/>
                <a:gd name="T37" fmla="*/ 613 h 754"/>
                <a:gd name="T38" fmla="*/ 128 w 594"/>
                <a:gd name="T39" fmla="*/ 616 h 754"/>
                <a:gd name="T40" fmla="*/ 143 w 594"/>
                <a:gd name="T41" fmla="*/ 613 h 754"/>
                <a:gd name="T42" fmla="*/ 155 w 594"/>
                <a:gd name="T43" fmla="*/ 610 h 754"/>
                <a:gd name="T44" fmla="*/ 163 w 594"/>
                <a:gd name="T45" fmla="*/ 605 h 754"/>
                <a:gd name="T46" fmla="*/ 172 w 594"/>
                <a:gd name="T47" fmla="*/ 600 h 754"/>
                <a:gd name="T48" fmla="*/ 178 w 594"/>
                <a:gd name="T49" fmla="*/ 590 h 754"/>
                <a:gd name="T50" fmla="*/ 181 w 594"/>
                <a:gd name="T51" fmla="*/ 580 h 754"/>
                <a:gd name="T52" fmla="*/ 184 w 594"/>
                <a:gd name="T53" fmla="*/ 570 h 754"/>
                <a:gd name="T54" fmla="*/ 0 w 594"/>
                <a:gd name="T55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94" h="754">
                  <a:moveTo>
                    <a:pt x="0" y="0"/>
                  </a:moveTo>
                  <a:lnTo>
                    <a:pt x="245" y="0"/>
                  </a:lnTo>
                  <a:lnTo>
                    <a:pt x="303" y="346"/>
                  </a:lnTo>
                  <a:lnTo>
                    <a:pt x="306" y="346"/>
                  </a:lnTo>
                  <a:lnTo>
                    <a:pt x="358" y="0"/>
                  </a:lnTo>
                  <a:lnTo>
                    <a:pt x="594" y="0"/>
                  </a:lnTo>
                  <a:lnTo>
                    <a:pt x="425" y="563"/>
                  </a:lnTo>
                  <a:lnTo>
                    <a:pt x="411" y="610"/>
                  </a:lnTo>
                  <a:lnTo>
                    <a:pt x="393" y="651"/>
                  </a:lnTo>
                  <a:lnTo>
                    <a:pt x="376" y="684"/>
                  </a:lnTo>
                  <a:lnTo>
                    <a:pt x="352" y="709"/>
                  </a:lnTo>
                  <a:lnTo>
                    <a:pt x="323" y="729"/>
                  </a:lnTo>
                  <a:lnTo>
                    <a:pt x="285" y="744"/>
                  </a:lnTo>
                  <a:lnTo>
                    <a:pt x="239" y="752"/>
                  </a:lnTo>
                  <a:lnTo>
                    <a:pt x="178" y="754"/>
                  </a:lnTo>
                  <a:lnTo>
                    <a:pt x="134" y="752"/>
                  </a:lnTo>
                  <a:lnTo>
                    <a:pt x="96" y="749"/>
                  </a:lnTo>
                  <a:lnTo>
                    <a:pt x="67" y="744"/>
                  </a:lnTo>
                  <a:lnTo>
                    <a:pt x="67" y="613"/>
                  </a:lnTo>
                  <a:lnTo>
                    <a:pt x="128" y="616"/>
                  </a:lnTo>
                  <a:lnTo>
                    <a:pt x="143" y="613"/>
                  </a:lnTo>
                  <a:lnTo>
                    <a:pt x="155" y="610"/>
                  </a:lnTo>
                  <a:lnTo>
                    <a:pt x="163" y="605"/>
                  </a:lnTo>
                  <a:lnTo>
                    <a:pt x="172" y="600"/>
                  </a:lnTo>
                  <a:lnTo>
                    <a:pt x="178" y="590"/>
                  </a:lnTo>
                  <a:lnTo>
                    <a:pt x="181" y="580"/>
                  </a:lnTo>
                  <a:lnTo>
                    <a:pt x="184" y="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92B9BC91-B442-6142-B4A9-ECBC8DB1BF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5" y="836"/>
              <a:ext cx="712" cy="752"/>
            </a:xfrm>
            <a:custGeom>
              <a:avLst/>
              <a:gdLst>
                <a:gd name="T0" fmla="*/ 355 w 712"/>
                <a:gd name="T1" fmla="*/ 164 h 752"/>
                <a:gd name="T2" fmla="*/ 296 w 712"/>
                <a:gd name="T3" fmla="*/ 472 h 752"/>
                <a:gd name="T4" fmla="*/ 407 w 712"/>
                <a:gd name="T5" fmla="*/ 472 h 752"/>
                <a:gd name="T6" fmla="*/ 355 w 712"/>
                <a:gd name="T7" fmla="*/ 164 h 752"/>
                <a:gd name="T8" fmla="*/ 355 w 712"/>
                <a:gd name="T9" fmla="*/ 164 h 752"/>
                <a:gd name="T10" fmla="*/ 203 w 712"/>
                <a:gd name="T11" fmla="*/ 0 h 752"/>
                <a:gd name="T12" fmla="*/ 509 w 712"/>
                <a:gd name="T13" fmla="*/ 0 h 752"/>
                <a:gd name="T14" fmla="*/ 712 w 712"/>
                <a:gd name="T15" fmla="*/ 752 h 752"/>
                <a:gd name="T16" fmla="*/ 462 w 712"/>
                <a:gd name="T17" fmla="*/ 752 h 752"/>
                <a:gd name="T18" fmla="*/ 436 w 712"/>
                <a:gd name="T19" fmla="*/ 636 h 752"/>
                <a:gd name="T20" fmla="*/ 273 w 712"/>
                <a:gd name="T21" fmla="*/ 636 h 752"/>
                <a:gd name="T22" fmla="*/ 247 w 712"/>
                <a:gd name="T23" fmla="*/ 752 h 752"/>
                <a:gd name="T24" fmla="*/ 0 w 712"/>
                <a:gd name="T25" fmla="*/ 752 h 752"/>
                <a:gd name="T26" fmla="*/ 203 w 712"/>
                <a:gd name="T27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12" h="752">
                  <a:moveTo>
                    <a:pt x="355" y="164"/>
                  </a:moveTo>
                  <a:lnTo>
                    <a:pt x="296" y="472"/>
                  </a:lnTo>
                  <a:lnTo>
                    <a:pt x="407" y="472"/>
                  </a:lnTo>
                  <a:lnTo>
                    <a:pt x="355" y="164"/>
                  </a:lnTo>
                  <a:lnTo>
                    <a:pt x="355" y="164"/>
                  </a:lnTo>
                  <a:close/>
                  <a:moveTo>
                    <a:pt x="203" y="0"/>
                  </a:moveTo>
                  <a:lnTo>
                    <a:pt x="509" y="0"/>
                  </a:lnTo>
                  <a:lnTo>
                    <a:pt x="712" y="752"/>
                  </a:lnTo>
                  <a:lnTo>
                    <a:pt x="462" y="752"/>
                  </a:lnTo>
                  <a:lnTo>
                    <a:pt x="436" y="636"/>
                  </a:lnTo>
                  <a:lnTo>
                    <a:pt x="273" y="636"/>
                  </a:lnTo>
                  <a:lnTo>
                    <a:pt x="247" y="752"/>
                  </a:lnTo>
                  <a:lnTo>
                    <a:pt x="0" y="75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F1E21A5A-BA04-4E4D-BCE7-D3D9696A8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3" y="1003"/>
              <a:ext cx="559" cy="598"/>
            </a:xfrm>
            <a:custGeom>
              <a:avLst/>
              <a:gdLst>
                <a:gd name="T0" fmla="*/ 361 w 559"/>
                <a:gd name="T1" fmla="*/ 2 h 598"/>
                <a:gd name="T2" fmla="*/ 469 w 559"/>
                <a:gd name="T3" fmla="*/ 30 h 598"/>
                <a:gd name="T4" fmla="*/ 530 w 559"/>
                <a:gd name="T5" fmla="*/ 88 h 598"/>
                <a:gd name="T6" fmla="*/ 556 w 559"/>
                <a:gd name="T7" fmla="*/ 182 h 598"/>
                <a:gd name="T8" fmla="*/ 341 w 559"/>
                <a:gd name="T9" fmla="*/ 240 h 598"/>
                <a:gd name="T10" fmla="*/ 338 w 559"/>
                <a:gd name="T11" fmla="*/ 176 h 598"/>
                <a:gd name="T12" fmla="*/ 314 w 559"/>
                <a:gd name="T13" fmla="*/ 139 h 598"/>
                <a:gd name="T14" fmla="*/ 274 w 559"/>
                <a:gd name="T15" fmla="*/ 134 h 598"/>
                <a:gd name="T16" fmla="*/ 250 w 559"/>
                <a:gd name="T17" fmla="*/ 154 h 598"/>
                <a:gd name="T18" fmla="*/ 239 w 559"/>
                <a:gd name="T19" fmla="*/ 204 h 598"/>
                <a:gd name="T20" fmla="*/ 236 w 559"/>
                <a:gd name="T21" fmla="*/ 300 h 598"/>
                <a:gd name="T22" fmla="*/ 239 w 559"/>
                <a:gd name="T23" fmla="*/ 404 h 598"/>
                <a:gd name="T24" fmla="*/ 253 w 559"/>
                <a:gd name="T25" fmla="*/ 454 h 598"/>
                <a:gd name="T26" fmla="*/ 288 w 559"/>
                <a:gd name="T27" fmla="*/ 467 h 598"/>
                <a:gd name="T28" fmla="*/ 329 w 559"/>
                <a:gd name="T29" fmla="*/ 451 h 598"/>
                <a:gd name="T30" fmla="*/ 344 w 559"/>
                <a:gd name="T31" fmla="*/ 391 h 598"/>
                <a:gd name="T32" fmla="*/ 559 w 559"/>
                <a:gd name="T33" fmla="*/ 340 h 598"/>
                <a:gd name="T34" fmla="*/ 544 w 559"/>
                <a:gd name="T35" fmla="*/ 456 h 598"/>
                <a:gd name="T36" fmla="*/ 501 w 559"/>
                <a:gd name="T37" fmla="*/ 537 h 598"/>
                <a:gd name="T38" fmla="*/ 416 w 559"/>
                <a:gd name="T39" fmla="*/ 583 h 598"/>
                <a:gd name="T40" fmla="*/ 288 w 559"/>
                <a:gd name="T41" fmla="*/ 598 h 598"/>
                <a:gd name="T42" fmla="*/ 169 w 559"/>
                <a:gd name="T43" fmla="*/ 585 h 598"/>
                <a:gd name="T44" fmla="*/ 88 w 559"/>
                <a:gd name="T45" fmla="*/ 550 h 598"/>
                <a:gd name="T46" fmla="*/ 38 w 559"/>
                <a:gd name="T47" fmla="*/ 494 h 598"/>
                <a:gd name="T48" fmla="*/ 12 w 559"/>
                <a:gd name="T49" fmla="*/ 424 h 598"/>
                <a:gd name="T50" fmla="*/ 0 w 559"/>
                <a:gd name="T51" fmla="*/ 343 h 598"/>
                <a:gd name="T52" fmla="*/ 0 w 559"/>
                <a:gd name="T53" fmla="*/ 257 h 598"/>
                <a:gd name="T54" fmla="*/ 12 w 559"/>
                <a:gd name="T55" fmla="*/ 176 h 598"/>
                <a:gd name="T56" fmla="*/ 38 w 559"/>
                <a:gd name="T57" fmla="*/ 106 h 598"/>
                <a:gd name="T58" fmla="*/ 88 w 559"/>
                <a:gd name="T59" fmla="*/ 50 h 598"/>
                <a:gd name="T60" fmla="*/ 169 w 559"/>
                <a:gd name="T61" fmla="*/ 13 h 598"/>
                <a:gd name="T62" fmla="*/ 288 w 559"/>
                <a:gd name="T63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598">
                  <a:moveTo>
                    <a:pt x="288" y="0"/>
                  </a:moveTo>
                  <a:lnTo>
                    <a:pt x="361" y="2"/>
                  </a:lnTo>
                  <a:lnTo>
                    <a:pt x="422" y="15"/>
                  </a:lnTo>
                  <a:lnTo>
                    <a:pt x="469" y="30"/>
                  </a:lnTo>
                  <a:lnTo>
                    <a:pt x="504" y="55"/>
                  </a:lnTo>
                  <a:lnTo>
                    <a:pt x="530" y="88"/>
                  </a:lnTo>
                  <a:lnTo>
                    <a:pt x="547" y="131"/>
                  </a:lnTo>
                  <a:lnTo>
                    <a:pt x="556" y="182"/>
                  </a:lnTo>
                  <a:lnTo>
                    <a:pt x="559" y="240"/>
                  </a:lnTo>
                  <a:lnTo>
                    <a:pt x="341" y="240"/>
                  </a:lnTo>
                  <a:lnTo>
                    <a:pt x="341" y="214"/>
                  </a:lnTo>
                  <a:lnTo>
                    <a:pt x="338" y="176"/>
                  </a:lnTo>
                  <a:lnTo>
                    <a:pt x="329" y="151"/>
                  </a:lnTo>
                  <a:lnTo>
                    <a:pt x="314" y="139"/>
                  </a:lnTo>
                  <a:lnTo>
                    <a:pt x="288" y="134"/>
                  </a:lnTo>
                  <a:lnTo>
                    <a:pt x="274" y="134"/>
                  </a:lnTo>
                  <a:lnTo>
                    <a:pt x="259" y="141"/>
                  </a:lnTo>
                  <a:lnTo>
                    <a:pt x="250" y="154"/>
                  </a:lnTo>
                  <a:lnTo>
                    <a:pt x="242" y="174"/>
                  </a:lnTo>
                  <a:lnTo>
                    <a:pt x="239" y="204"/>
                  </a:lnTo>
                  <a:lnTo>
                    <a:pt x="236" y="245"/>
                  </a:lnTo>
                  <a:lnTo>
                    <a:pt x="236" y="300"/>
                  </a:lnTo>
                  <a:lnTo>
                    <a:pt x="236" y="361"/>
                  </a:lnTo>
                  <a:lnTo>
                    <a:pt x="239" y="404"/>
                  </a:lnTo>
                  <a:lnTo>
                    <a:pt x="245" y="434"/>
                  </a:lnTo>
                  <a:lnTo>
                    <a:pt x="253" y="454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12" y="462"/>
                  </a:lnTo>
                  <a:lnTo>
                    <a:pt x="329" y="451"/>
                  </a:lnTo>
                  <a:lnTo>
                    <a:pt x="338" y="426"/>
                  </a:lnTo>
                  <a:lnTo>
                    <a:pt x="344" y="391"/>
                  </a:lnTo>
                  <a:lnTo>
                    <a:pt x="344" y="340"/>
                  </a:lnTo>
                  <a:lnTo>
                    <a:pt x="559" y="340"/>
                  </a:lnTo>
                  <a:lnTo>
                    <a:pt x="556" y="404"/>
                  </a:lnTo>
                  <a:lnTo>
                    <a:pt x="544" y="456"/>
                  </a:lnTo>
                  <a:lnTo>
                    <a:pt x="527" y="502"/>
                  </a:lnTo>
                  <a:lnTo>
                    <a:pt x="501" y="537"/>
                  </a:lnTo>
                  <a:lnTo>
                    <a:pt x="463" y="565"/>
                  </a:lnTo>
                  <a:lnTo>
                    <a:pt x="416" y="583"/>
                  </a:lnTo>
                  <a:lnTo>
                    <a:pt x="358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8" y="550"/>
                  </a:lnTo>
                  <a:lnTo>
                    <a:pt x="58" y="525"/>
                  </a:lnTo>
                  <a:lnTo>
                    <a:pt x="38" y="494"/>
                  </a:lnTo>
                  <a:lnTo>
                    <a:pt x="21" y="459"/>
                  </a:lnTo>
                  <a:lnTo>
                    <a:pt x="12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12" y="176"/>
                  </a:lnTo>
                  <a:lnTo>
                    <a:pt x="21" y="139"/>
                  </a:lnTo>
                  <a:lnTo>
                    <a:pt x="38" y="106"/>
                  </a:lnTo>
                  <a:lnTo>
                    <a:pt x="58" y="76"/>
                  </a:lnTo>
                  <a:lnTo>
                    <a:pt x="88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87BD8557-694F-C440-AA3D-DF580DA62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" y="852"/>
              <a:ext cx="389" cy="744"/>
            </a:xfrm>
            <a:custGeom>
              <a:avLst/>
              <a:gdLst>
                <a:gd name="T0" fmla="*/ 72 w 389"/>
                <a:gd name="T1" fmla="*/ 0 h 744"/>
                <a:gd name="T2" fmla="*/ 305 w 389"/>
                <a:gd name="T3" fmla="*/ 0 h 744"/>
                <a:gd name="T4" fmla="*/ 305 w 389"/>
                <a:gd name="T5" fmla="*/ 166 h 744"/>
                <a:gd name="T6" fmla="*/ 389 w 389"/>
                <a:gd name="T7" fmla="*/ 166 h 744"/>
                <a:gd name="T8" fmla="*/ 389 w 389"/>
                <a:gd name="T9" fmla="*/ 300 h 744"/>
                <a:gd name="T10" fmla="*/ 305 w 389"/>
                <a:gd name="T11" fmla="*/ 300 h 744"/>
                <a:gd name="T12" fmla="*/ 305 w 389"/>
                <a:gd name="T13" fmla="*/ 552 h 744"/>
                <a:gd name="T14" fmla="*/ 308 w 389"/>
                <a:gd name="T15" fmla="*/ 575 h 744"/>
                <a:gd name="T16" fmla="*/ 314 w 389"/>
                <a:gd name="T17" fmla="*/ 592 h 744"/>
                <a:gd name="T18" fmla="*/ 328 w 389"/>
                <a:gd name="T19" fmla="*/ 602 h 744"/>
                <a:gd name="T20" fmla="*/ 352 w 389"/>
                <a:gd name="T21" fmla="*/ 605 h 744"/>
                <a:gd name="T22" fmla="*/ 366 w 389"/>
                <a:gd name="T23" fmla="*/ 605 h 744"/>
                <a:gd name="T24" fmla="*/ 378 w 389"/>
                <a:gd name="T25" fmla="*/ 602 h 744"/>
                <a:gd name="T26" fmla="*/ 389 w 389"/>
                <a:gd name="T27" fmla="*/ 602 h 744"/>
                <a:gd name="T28" fmla="*/ 389 w 389"/>
                <a:gd name="T29" fmla="*/ 736 h 744"/>
                <a:gd name="T30" fmla="*/ 366 w 389"/>
                <a:gd name="T31" fmla="*/ 739 h 744"/>
                <a:gd name="T32" fmla="*/ 337 w 389"/>
                <a:gd name="T33" fmla="*/ 741 h 744"/>
                <a:gd name="T34" fmla="*/ 302 w 389"/>
                <a:gd name="T35" fmla="*/ 744 h 744"/>
                <a:gd name="T36" fmla="*/ 273 w 389"/>
                <a:gd name="T37" fmla="*/ 744 h 744"/>
                <a:gd name="T38" fmla="*/ 224 w 389"/>
                <a:gd name="T39" fmla="*/ 744 h 744"/>
                <a:gd name="T40" fmla="*/ 183 w 389"/>
                <a:gd name="T41" fmla="*/ 741 h 744"/>
                <a:gd name="T42" fmla="*/ 148 w 389"/>
                <a:gd name="T43" fmla="*/ 736 h 744"/>
                <a:gd name="T44" fmla="*/ 122 w 389"/>
                <a:gd name="T45" fmla="*/ 726 h 744"/>
                <a:gd name="T46" fmla="*/ 99 w 389"/>
                <a:gd name="T47" fmla="*/ 708 h 744"/>
                <a:gd name="T48" fmla="*/ 84 w 389"/>
                <a:gd name="T49" fmla="*/ 686 h 744"/>
                <a:gd name="T50" fmla="*/ 75 w 389"/>
                <a:gd name="T51" fmla="*/ 653 h 744"/>
                <a:gd name="T52" fmla="*/ 72 w 389"/>
                <a:gd name="T53" fmla="*/ 610 h 744"/>
                <a:gd name="T54" fmla="*/ 72 w 389"/>
                <a:gd name="T55" fmla="*/ 300 h 744"/>
                <a:gd name="T56" fmla="*/ 0 w 389"/>
                <a:gd name="T57" fmla="*/ 300 h 744"/>
                <a:gd name="T58" fmla="*/ 0 w 389"/>
                <a:gd name="T59" fmla="*/ 166 h 744"/>
                <a:gd name="T60" fmla="*/ 72 w 389"/>
                <a:gd name="T61" fmla="*/ 166 h 744"/>
                <a:gd name="T62" fmla="*/ 72 w 389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9" h="744">
                  <a:moveTo>
                    <a:pt x="72" y="0"/>
                  </a:moveTo>
                  <a:lnTo>
                    <a:pt x="305" y="0"/>
                  </a:lnTo>
                  <a:lnTo>
                    <a:pt x="305" y="166"/>
                  </a:lnTo>
                  <a:lnTo>
                    <a:pt x="389" y="166"/>
                  </a:lnTo>
                  <a:lnTo>
                    <a:pt x="389" y="300"/>
                  </a:lnTo>
                  <a:lnTo>
                    <a:pt x="305" y="300"/>
                  </a:lnTo>
                  <a:lnTo>
                    <a:pt x="305" y="552"/>
                  </a:lnTo>
                  <a:lnTo>
                    <a:pt x="308" y="575"/>
                  </a:lnTo>
                  <a:lnTo>
                    <a:pt x="314" y="592"/>
                  </a:lnTo>
                  <a:lnTo>
                    <a:pt x="328" y="602"/>
                  </a:lnTo>
                  <a:lnTo>
                    <a:pt x="352" y="605"/>
                  </a:lnTo>
                  <a:lnTo>
                    <a:pt x="366" y="605"/>
                  </a:lnTo>
                  <a:lnTo>
                    <a:pt x="378" y="602"/>
                  </a:lnTo>
                  <a:lnTo>
                    <a:pt x="389" y="602"/>
                  </a:lnTo>
                  <a:lnTo>
                    <a:pt x="389" y="736"/>
                  </a:lnTo>
                  <a:lnTo>
                    <a:pt x="366" y="739"/>
                  </a:lnTo>
                  <a:lnTo>
                    <a:pt x="337" y="741"/>
                  </a:lnTo>
                  <a:lnTo>
                    <a:pt x="302" y="744"/>
                  </a:lnTo>
                  <a:lnTo>
                    <a:pt x="273" y="744"/>
                  </a:lnTo>
                  <a:lnTo>
                    <a:pt x="224" y="744"/>
                  </a:lnTo>
                  <a:lnTo>
                    <a:pt x="183" y="741"/>
                  </a:lnTo>
                  <a:lnTo>
                    <a:pt x="148" y="736"/>
                  </a:lnTo>
                  <a:lnTo>
                    <a:pt x="122" y="726"/>
                  </a:lnTo>
                  <a:lnTo>
                    <a:pt x="99" y="708"/>
                  </a:lnTo>
                  <a:lnTo>
                    <a:pt x="84" y="686"/>
                  </a:lnTo>
                  <a:lnTo>
                    <a:pt x="75" y="653"/>
                  </a:lnTo>
                  <a:lnTo>
                    <a:pt x="72" y="610"/>
                  </a:lnTo>
                  <a:lnTo>
                    <a:pt x="72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2" y="16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F3FBE521-A651-1C45-9747-FC13A31B87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2" y="829"/>
              <a:ext cx="236" cy="759"/>
            </a:xfrm>
            <a:custGeom>
              <a:avLst/>
              <a:gdLst>
                <a:gd name="T0" fmla="*/ 0 w 236"/>
                <a:gd name="T1" fmla="*/ 189 h 759"/>
                <a:gd name="T2" fmla="*/ 236 w 236"/>
                <a:gd name="T3" fmla="*/ 189 h 759"/>
                <a:gd name="T4" fmla="*/ 236 w 236"/>
                <a:gd name="T5" fmla="*/ 759 h 759"/>
                <a:gd name="T6" fmla="*/ 0 w 236"/>
                <a:gd name="T7" fmla="*/ 759 h 759"/>
                <a:gd name="T8" fmla="*/ 0 w 236"/>
                <a:gd name="T9" fmla="*/ 189 h 759"/>
                <a:gd name="T10" fmla="*/ 0 w 236"/>
                <a:gd name="T11" fmla="*/ 0 h 759"/>
                <a:gd name="T12" fmla="*/ 236 w 236"/>
                <a:gd name="T13" fmla="*/ 0 h 759"/>
                <a:gd name="T14" fmla="*/ 236 w 236"/>
                <a:gd name="T15" fmla="*/ 144 h 759"/>
                <a:gd name="T16" fmla="*/ 0 w 236"/>
                <a:gd name="T17" fmla="*/ 144 h 759"/>
                <a:gd name="T18" fmla="*/ 0 w 236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6" h="759">
                  <a:moveTo>
                    <a:pt x="0" y="189"/>
                  </a:moveTo>
                  <a:lnTo>
                    <a:pt x="236" y="189"/>
                  </a:lnTo>
                  <a:lnTo>
                    <a:pt x="236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6" y="0"/>
                  </a:lnTo>
                  <a:lnTo>
                    <a:pt x="236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F267CEF4-89B0-584F-A53B-2810FD5B67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0" y="1003"/>
              <a:ext cx="576" cy="598"/>
            </a:xfrm>
            <a:custGeom>
              <a:avLst/>
              <a:gdLst>
                <a:gd name="T0" fmla="*/ 271 w 576"/>
                <a:gd name="T1" fmla="*/ 136 h 598"/>
                <a:gd name="T2" fmla="*/ 248 w 576"/>
                <a:gd name="T3" fmla="*/ 166 h 598"/>
                <a:gd name="T4" fmla="*/ 239 w 576"/>
                <a:gd name="T5" fmla="*/ 240 h 598"/>
                <a:gd name="T6" fmla="*/ 239 w 576"/>
                <a:gd name="T7" fmla="*/ 358 h 598"/>
                <a:gd name="T8" fmla="*/ 248 w 576"/>
                <a:gd name="T9" fmla="*/ 431 h 598"/>
                <a:gd name="T10" fmla="*/ 271 w 576"/>
                <a:gd name="T11" fmla="*/ 464 h 598"/>
                <a:gd name="T12" fmla="*/ 309 w 576"/>
                <a:gd name="T13" fmla="*/ 464 h 598"/>
                <a:gd name="T14" fmla="*/ 332 w 576"/>
                <a:gd name="T15" fmla="*/ 431 h 598"/>
                <a:gd name="T16" fmla="*/ 341 w 576"/>
                <a:gd name="T17" fmla="*/ 358 h 598"/>
                <a:gd name="T18" fmla="*/ 341 w 576"/>
                <a:gd name="T19" fmla="*/ 240 h 598"/>
                <a:gd name="T20" fmla="*/ 332 w 576"/>
                <a:gd name="T21" fmla="*/ 166 h 598"/>
                <a:gd name="T22" fmla="*/ 309 w 576"/>
                <a:gd name="T23" fmla="*/ 136 h 598"/>
                <a:gd name="T24" fmla="*/ 288 w 576"/>
                <a:gd name="T25" fmla="*/ 0 h 598"/>
                <a:gd name="T26" fmla="*/ 408 w 576"/>
                <a:gd name="T27" fmla="*/ 13 h 598"/>
                <a:gd name="T28" fmla="*/ 489 w 576"/>
                <a:gd name="T29" fmla="*/ 50 h 598"/>
                <a:gd name="T30" fmla="*/ 539 w 576"/>
                <a:gd name="T31" fmla="*/ 106 h 598"/>
                <a:gd name="T32" fmla="*/ 565 w 576"/>
                <a:gd name="T33" fmla="*/ 176 h 598"/>
                <a:gd name="T34" fmla="*/ 576 w 576"/>
                <a:gd name="T35" fmla="*/ 257 h 598"/>
                <a:gd name="T36" fmla="*/ 576 w 576"/>
                <a:gd name="T37" fmla="*/ 343 h 598"/>
                <a:gd name="T38" fmla="*/ 565 w 576"/>
                <a:gd name="T39" fmla="*/ 424 h 598"/>
                <a:gd name="T40" fmla="*/ 539 w 576"/>
                <a:gd name="T41" fmla="*/ 494 h 598"/>
                <a:gd name="T42" fmla="*/ 489 w 576"/>
                <a:gd name="T43" fmla="*/ 550 h 598"/>
                <a:gd name="T44" fmla="*/ 408 w 576"/>
                <a:gd name="T45" fmla="*/ 585 h 598"/>
                <a:gd name="T46" fmla="*/ 288 w 576"/>
                <a:gd name="T47" fmla="*/ 598 h 598"/>
                <a:gd name="T48" fmla="*/ 169 w 576"/>
                <a:gd name="T49" fmla="*/ 585 h 598"/>
                <a:gd name="T50" fmla="*/ 88 w 576"/>
                <a:gd name="T51" fmla="*/ 550 h 598"/>
                <a:gd name="T52" fmla="*/ 38 w 576"/>
                <a:gd name="T53" fmla="*/ 494 h 598"/>
                <a:gd name="T54" fmla="*/ 12 w 576"/>
                <a:gd name="T55" fmla="*/ 424 h 598"/>
                <a:gd name="T56" fmla="*/ 3 w 576"/>
                <a:gd name="T57" fmla="*/ 343 h 598"/>
                <a:gd name="T58" fmla="*/ 3 w 576"/>
                <a:gd name="T59" fmla="*/ 257 h 598"/>
                <a:gd name="T60" fmla="*/ 12 w 576"/>
                <a:gd name="T61" fmla="*/ 176 h 598"/>
                <a:gd name="T62" fmla="*/ 38 w 576"/>
                <a:gd name="T63" fmla="*/ 106 h 598"/>
                <a:gd name="T64" fmla="*/ 88 w 576"/>
                <a:gd name="T65" fmla="*/ 50 h 598"/>
                <a:gd name="T66" fmla="*/ 169 w 576"/>
                <a:gd name="T67" fmla="*/ 13 h 598"/>
                <a:gd name="T68" fmla="*/ 288 w 576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6" h="598">
                  <a:moveTo>
                    <a:pt x="288" y="131"/>
                  </a:moveTo>
                  <a:lnTo>
                    <a:pt x="271" y="136"/>
                  </a:lnTo>
                  <a:lnTo>
                    <a:pt x="256" y="146"/>
                  </a:lnTo>
                  <a:lnTo>
                    <a:pt x="248" y="166"/>
                  </a:lnTo>
                  <a:lnTo>
                    <a:pt x="242" y="197"/>
                  </a:lnTo>
                  <a:lnTo>
                    <a:pt x="239" y="240"/>
                  </a:lnTo>
                  <a:lnTo>
                    <a:pt x="236" y="300"/>
                  </a:lnTo>
                  <a:lnTo>
                    <a:pt x="239" y="358"/>
                  </a:lnTo>
                  <a:lnTo>
                    <a:pt x="242" y="401"/>
                  </a:lnTo>
                  <a:lnTo>
                    <a:pt x="248" y="431"/>
                  </a:lnTo>
                  <a:lnTo>
                    <a:pt x="256" y="451"/>
                  </a:lnTo>
                  <a:lnTo>
                    <a:pt x="271" y="464"/>
                  </a:lnTo>
                  <a:lnTo>
                    <a:pt x="288" y="467"/>
                  </a:lnTo>
                  <a:lnTo>
                    <a:pt x="309" y="464"/>
                  </a:lnTo>
                  <a:lnTo>
                    <a:pt x="320" y="451"/>
                  </a:lnTo>
                  <a:lnTo>
                    <a:pt x="332" y="431"/>
                  </a:lnTo>
                  <a:lnTo>
                    <a:pt x="338" y="401"/>
                  </a:lnTo>
                  <a:lnTo>
                    <a:pt x="341" y="358"/>
                  </a:lnTo>
                  <a:lnTo>
                    <a:pt x="341" y="300"/>
                  </a:lnTo>
                  <a:lnTo>
                    <a:pt x="341" y="240"/>
                  </a:lnTo>
                  <a:lnTo>
                    <a:pt x="338" y="197"/>
                  </a:lnTo>
                  <a:lnTo>
                    <a:pt x="332" y="166"/>
                  </a:lnTo>
                  <a:lnTo>
                    <a:pt x="320" y="146"/>
                  </a:lnTo>
                  <a:lnTo>
                    <a:pt x="309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5" y="2"/>
                  </a:lnTo>
                  <a:lnTo>
                    <a:pt x="408" y="13"/>
                  </a:lnTo>
                  <a:lnTo>
                    <a:pt x="454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9" y="106"/>
                  </a:lnTo>
                  <a:lnTo>
                    <a:pt x="556" y="139"/>
                  </a:lnTo>
                  <a:lnTo>
                    <a:pt x="565" y="176"/>
                  </a:lnTo>
                  <a:lnTo>
                    <a:pt x="573" y="214"/>
                  </a:lnTo>
                  <a:lnTo>
                    <a:pt x="576" y="257"/>
                  </a:lnTo>
                  <a:lnTo>
                    <a:pt x="576" y="300"/>
                  </a:lnTo>
                  <a:lnTo>
                    <a:pt x="576" y="343"/>
                  </a:lnTo>
                  <a:lnTo>
                    <a:pt x="573" y="383"/>
                  </a:lnTo>
                  <a:lnTo>
                    <a:pt x="565" y="424"/>
                  </a:lnTo>
                  <a:lnTo>
                    <a:pt x="556" y="459"/>
                  </a:lnTo>
                  <a:lnTo>
                    <a:pt x="539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4" y="570"/>
                  </a:lnTo>
                  <a:lnTo>
                    <a:pt x="408" y="585"/>
                  </a:lnTo>
                  <a:lnTo>
                    <a:pt x="355" y="595"/>
                  </a:lnTo>
                  <a:lnTo>
                    <a:pt x="288" y="598"/>
                  </a:lnTo>
                  <a:lnTo>
                    <a:pt x="224" y="595"/>
                  </a:lnTo>
                  <a:lnTo>
                    <a:pt x="169" y="585"/>
                  </a:lnTo>
                  <a:lnTo>
                    <a:pt x="125" y="570"/>
                  </a:lnTo>
                  <a:lnTo>
                    <a:pt x="88" y="550"/>
                  </a:lnTo>
                  <a:lnTo>
                    <a:pt x="59" y="525"/>
                  </a:lnTo>
                  <a:lnTo>
                    <a:pt x="38" y="494"/>
                  </a:lnTo>
                  <a:lnTo>
                    <a:pt x="24" y="459"/>
                  </a:lnTo>
                  <a:lnTo>
                    <a:pt x="12" y="424"/>
                  </a:lnTo>
                  <a:lnTo>
                    <a:pt x="6" y="383"/>
                  </a:lnTo>
                  <a:lnTo>
                    <a:pt x="3" y="343"/>
                  </a:lnTo>
                  <a:lnTo>
                    <a:pt x="0" y="300"/>
                  </a:lnTo>
                  <a:lnTo>
                    <a:pt x="3" y="257"/>
                  </a:lnTo>
                  <a:lnTo>
                    <a:pt x="6" y="214"/>
                  </a:lnTo>
                  <a:lnTo>
                    <a:pt x="12" y="176"/>
                  </a:lnTo>
                  <a:lnTo>
                    <a:pt x="24" y="139"/>
                  </a:lnTo>
                  <a:lnTo>
                    <a:pt x="38" y="106"/>
                  </a:lnTo>
                  <a:lnTo>
                    <a:pt x="59" y="76"/>
                  </a:lnTo>
                  <a:lnTo>
                    <a:pt x="88" y="50"/>
                  </a:lnTo>
                  <a:lnTo>
                    <a:pt x="125" y="28"/>
                  </a:lnTo>
                  <a:lnTo>
                    <a:pt x="169" y="13"/>
                  </a:lnTo>
                  <a:lnTo>
                    <a:pt x="224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70469538-C0E7-B349-84FE-8AE1AFE5D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" y="1003"/>
              <a:ext cx="561" cy="585"/>
            </a:xfrm>
            <a:custGeom>
              <a:avLst/>
              <a:gdLst>
                <a:gd name="T0" fmla="*/ 401 w 561"/>
                <a:gd name="T1" fmla="*/ 0 h 585"/>
                <a:gd name="T2" fmla="*/ 439 w 561"/>
                <a:gd name="T3" fmla="*/ 2 h 585"/>
                <a:gd name="T4" fmla="*/ 471 w 561"/>
                <a:gd name="T5" fmla="*/ 10 h 585"/>
                <a:gd name="T6" fmla="*/ 500 w 561"/>
                <a:gd name="T7" fmla="*/ 25 h 585"/>
                <a:gd name="T8" fmla="*/ 526 w 561"/>
                <a:gd name="T9" fmla="*/ 43 h 585"/>
                <a:gd name="T10" fmla="*/ 547 w 561"/>
                <a:gd name="T11" fmla="*/ 71 h 585"/>
                <a:gd name="T12" fmla="*/ 558 w 561"/>
                <a:gd name="T13" fmla="*/ 103 h 585"/>
                <a:gd name="T14" fmla="*/ 561 w 561"/>
                <a:gd name="T15" fmla="*/ 144 h 585"/>
                <a:gd name="T16" fmla="*/ 561 w 561"/>
                <a:gd name="T17" fmla="*/ 585 h 585"/>
                <a:gd name="T18" fmla="*/ 329 w 561"/>
                <a:gd name="T19" fmla="*/ 585 h 585"/>
                <a:gd name="T20" fmla="*/ 329 w 561"/>
                <a:gd name="T21" fmla="*/ 207 h 585"/>
                <a:gd name="T22" fmla="*/ 326 w 561"/>
                <a:gd name="T23" fmla="*/ 182 h 585"/>
                <a:gd name="T24" fmla="*/ 317 w 561"/>
                <a:gd name="T25" fmla="*/ 164 h 585"/>
                <a:gd name="T26" fmla="*/ 302 w 561"/>
                <a:gd name="T27" fmla="*/ 154 h 585"/>
                <a:gd name="T28" fmla="*/ 282 w 561"/>
                <a:gd name="T29" fmla="*/ 151 h 585"/>
                <a:gd name="T30" fmla="*/ 262 w 561"/>
                <a:gd name="T31" fmla="*/ 156 h 585"/>
                <a:gd name="T32" fmla="*/ 247 w 561"/>
                <a:gd name="T33" fmla="*/ 166 h 585"/>
                <a:gd name="T34" fmla="*/ 238 w 561"/>
                <a:gd name="T35" fmla="*/ 184 h 585"/>
                <a:gd name="T36" fmla="*/ 235 w 561"/>
                <a:gd name="T37" fmla="*/ 207 h 585"/>
                <a:gd name="T38" fmla="*/ 235 w 561"/>
                <a:gd name="T39" fmla="*/ 585 h 585"/>
                <a:gd name="T40" fmla="*/ 0 w 561"/>
                <a:gd name="T41" fmla="*/ 585 h 585"/>
                <a:gd name="T42" fmla="*/ 0 w 561"/>
                <a:gd name="T43" fmla="*/ 15 h 585"/>
                <a:gd name="T44" fmla="*/ 227 w 561"/>
                <a:gd name="T45" fmla="*/ 15 h 585"/>
                <a:gd name="T46" fmla="*/ 227 w 561"/>
                <a:gd name="T47" fmla="*/ 81 h 585"/>
                <a:gd name="T48" fmla="*/ 230 w 561"/>
                <a:gd name="T49" fmla="*/ 81 h 585"/>
                <a:gd name="T50" fmla="*/ 259 w 561"/>
                <a:gd name="T51" fmla="*/ 45 h 585"/>
                <a:gd name="T52" fmla="*/ 299 w 561"/>
                <a:gd name="T53" fmla="*/ 20 h 585"/>
                <a:gd name="T54" fmla="*/ 346 w 561"/>
                <a:gd name="T55" fmla="*/ 5 h 585"/>
                <a:gd name="T56" fmla="*/ 401 w 561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" h="585">
                  <a:moveTo>
                    <a:pt x="401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0" y="25"/>
                  </a:lnTo>
                  <a:lnTo>
                    <a:pt x="526" y="43"/>
                  </a:lnTo>
                  <a:lnTo>
                    <a:pt x="547" y="71"/>
                  </a:lnTo>
                  <a:lnTo>
                    <a:pt x="558" y="103"/>
                  </a:lnTo>
                  <a:lnTo>
                    <a:pt x="561" y="144"/>
                  </a:lnTo>
                  <a:lnTo>
                    <a:pt x="561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7" y="15"/>
                  </a:lnTo>
                  <a:lnTo>
                    <a:pt x="227" y="81"/>
                  </a:lnTo>
                  <a:lnTo>
                    <a:pt x="230" y="81"/>
                  </a:lnTo>
                  <a:lnTo>
                    <a:pt x="259" y="45"/>
                  </a:lnTo>
                  <a:lnTo>
                    <a:pt x="299" y="20"/>
                  </a:lnTo>
                  <a:lnTo>
                    <a:pt x="346" y="5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91966B96-06F3-5D46-8B59-F5A7D762C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" y="715"/>
              <a:ext cx="277" cy="235"/>
            </a:xfrm>
            <a:custGeom>
              <a:avLst/>
              <a:gdLst>
                <a:gd name="T0" fmla="*/ 143 w 277"/>
                <a:gd name="T1" fmla="*/ 0 h 235"/>
                <a:gd name="T2" fmla="*/ 186 w 277"/>
                <a:gd name="T3" fmla="*/ 5 h 235"/>
                <a:gd name="T4" fmla="*/ 221 w 277"/>
                <a:gd name="T5" fmla="*/ 15 h 235"/>
                <a:gd name="T6" fmla="*/ 250 w 277"/>
                <a:gd name="T7" fmla="*/ 33 h 235"/>
                <a:gd name="T8" fmla="*/ 268 w 277"/>
                <a:gd name="T9" fmla="*/ 53 h 235"/>
                <a:gd name="T10" fmla="*/ 274 w 277"/>
                <a:gd name="T11" fmla="*/ 76 h 235"/>
                <a:gd name="T12" fmla="*/ 250 w 277"/>
                <a:gd name="T13" fmla="*/ 76 h 235"/>
                <a:gd name="T14" fmla="*/ 242 w 277"/>
                <a:gd name="T15" fmla="*/ 56 h 235"/>
                <a:gd name="T16" fmla="*/ 218 w 277"/>
                <a:gd name="T17" fmla="*/ 36 h 235"/>
                <a:gd name="T18" fmla="*/ 186 w 277"/>
                <a:gd name="T19" fmla="*/ 23 h 235"/>
                <a:gd name="T20" fmla="*/ 143 w 277"/>
                <a:gd name="T21" fmla="*/ 18 h 235"/>
                <a:gd name="T22" fmla="*/ 102 w 277"/>
                <a:gd name="T23" fmla="*/ 23 h 235"/>
                <a:gd name="T24" fmla="*/ 67 w 277"/>
                <a:gd name="T25" fmla="*/ 38 h 235"/>
                <a:gd name="T26" fmla="*/ 44 w 277"/>
                <a:gd name="T27" fmla="*/ 61 h 235"/>
                <a:gd name="T28" fmla="*/ 29 w 277"/>
                <a:gd name="T29" fmla="*/ 89 h 235"/>
                <a:gd name="T30" fmla="*/ 23 w 277"/>
                <a:gd name="T31" fmla="*/ 119 h 235"/>
                <a:gd name="T32" fmla="*/ 26 w 277"/>
                <a:gd name="T33" fmla="*/ 139 h 235"/>
                <a:gd name="T34" fmla="*/ 35 w 277"/>
                <a:gd name="T35" fmla="*/ 159 h 235"/>
                <a:gd name="T36" fmla="*/ 50 w 277"/>
                <a:gd name="T37" fmla="*/ 182 h 235"/>
                <a:gd name="T38" fmla="*/ 73 w 277"/>
                <a:gd name="T39" fmla="*/ 200 h 235"/>
                <a:gd name="T40" fmla="*/ 105 w 277"/>
                <a:gd name="T41" fmla="*/ 212 h 235"/>
                <a:gd name="T42" fmla="*/ 143 w 277"/>
                <a:gd name="T43" fmla="*/ 217 h 235"/>
                <a:gd name="T44" fmla="*/ 175 w 277"/>
                <a:gd name="T45" fmla="*/ 215 h 235"/>
                <a:gd name="T46" fmla="*/ 201 w 277"/>
                <a:gd name="T47" fmla="*/ 207 h 235"/>
                <a:gd name="T48" fmla="*/ 227 w 277"/>
                <a:gd name="T49" fmla="*/ 192 h 235"/>
                <a:gd name="T50" fmla="*/ 245 w 277"/>
                <a:gd name="T51" fmla="*/ 174 h 235"/>
                <a:gd name="T52" fmla="*/ 256 w 277"/>
                <a:gd name="T53" fmla="*/ 149 h 235"/>
                <a:gd name="T54" fmla="*/ 277 w 277"/>
                <a:gd name="T55" fmla="*/ 149 h 235"/>
                <a:gd name="T56" fmla="*/ 265 w 277"/>
                <a:gd name="T57" fmla="*/ 182 h 235"/>
                <a:gd name="T58" fmla="*/ 245 w 277"/>
                <a:gd name="T59" fmla="*/ 205 h 235"/>
                <a:gd name="T60" fmla="*/ 215 w 277"/>
                <a:gd name="T61" fmla="*/ 220 h 235"/>
                <a:gd name="T62" fmla="*/ 181 w 277"/>
                <a:gd name="T63" fmla="*/ 230 h 235"/>
                <a:gd name="T64" fmla="*/ 143 w 277"/>
                <a:gd name="T65" fmla="*/ 235 h 235"/>
                <a:gd name="T66" fmla="*/ 96 w 277"/>
                <a:gd name="T67" fmla="*/ 227 h 235"/>
                <a:gd name="T68" fmla="*/ 58 w 277"/>
                <a:gd name="T69" fmla="*/ 212 h 235"/>
                <a:gd name="T70" fmla="*/ 26 w 277"/>
                <a:gd name="T71" fmla="*/ 190 h 235"/>
                <a:gd name="T72" fmla="*/ 9 w 277"/>
                <a:gd name="T73" fmla="*/ 157 h 235"/>
                <a:gd name="T74" fmla="*/ 0 w 277"/>
                <a:gd name="T75" fmla="*/ 119 h 235"/>
                <a:gd name="T76" fmla="*/ 6 w 277"/>
                <a:gd name="T77" fmla="*/ 84 h 235"/>
                <a:gd name="T78" fmla="*/ 21 w 277"/>
                <a:gd name="T79" fmla="*/ 53 h 235"/>
                <a:gd name="T80" fmla="*/ 44 w 277"/>
                <a:gd name="T81" fmla="*/ 31 h 235"/>
                <a:gd name="T82" fmla="*/ 73 w 277"/>
                <a:gd name="T83" fmla="*/ 15 h 235"/>
                <a:gd name="T84" fmla="*/ 108 w 277"/>
                <a:gd name="T85" fmla="*/ 3 h 235"/>
                <a:gd name="T86" fmla="*/ 143 w 277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7" h="235">
                  <a:moveTo>
                    <a:pt x="143" y="0"/>
                  </a:moveTo>
                  <a:lnTo>
                    <a:pt x="186" y="5"/>
                  </a:lnTo>
                  <a:lnTo>
                    <a:pt x="221" y="15"/>
                  </a:lnTo>
                  <a:lnTo>
                    <a:pt x="250" y="33"/>
                  </a:lnTo>
                  <a:lnTo>
                    <a:pt x="268" y="53"/>
                  </a:lnTo>
                  <a:lnTo>
                    <a:pt x="274" y="76"/>
                  </a:lnTo>
                  <a:lnTo>
                    <a:pt x="250" y="76"/>
                  </a:lnTo>
                  <a:lnTo>
                    <a:pt x="242" y="56"/>
                  </a:lnTo>
                  <a:lnTo>
                    <a:pt x="218" y="36"/>
                  </a:lnTo>
                  <a:lnTo>
                    <a:pt x="186" y="23"/>
                  </a:lnTo>
                  <a:lnTo>
                    <a:pt x="143" y="18"/>
                  </a:lnTo>
                  <a:lnTo>
                    <a:pt x="102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9"/>
                  </a:lnTo>
                  <a:lnTo>
                    <a:pt x="26" y="139"/>
                  </a:lnTo>
                  <a:lnTo>
                    <a:pt x="35" y="159"/>
                  </a:lnTo>
                  <a:lnTo>
                    <a:pt x="50" y="182"/>
                  </a:lnTo>
                  <a:lnTo>
                    <a:pt x="73" y="200"/>
                  </a:lnTo>
                  <a:lnTo>
                    <a:pt x="105" y="212"/>
                  </a:lnTo>
                  <a:lnTo>
                    <a:pt x="143" y="217"/>
                  </a:lnTo>
                  <a:lnTo>
                    <a:pt x="175" y="215"/>
                  </a:lnTo>
                  <a:lnTo>
                    <a:pt x="201" y="207"/>
                  </a:lnTo>
                  <a:lnTo>
                    <a:pt x="227" y="192"/>
                  </a:lnTo>
                  <a:lnTo>
                    <a:pt x="245" y="174"/>
                  </a:lnTo>
                  <a:lnTo>
                    <a:pt x="256" y="149"/>
                  </a:lnTo>
                  <a:lnTo>
                    <a:pt x="277" y="149"/>
                  </a:lnTo>
                  <a:lnTo>
                    <a:pt x="265" y="182"/>
                  </a:lnTo>
                  <a:lnTo>
                    <a:pt x="245" y="205"/>
                  </a:lnTo>
                  <a:lnTo>
                    <a:pt x="215" y="220"/>
                  </a:lnTo>
                  <a:lnTo>
                    <a:pt x="181" y="230"/>
                  </a:lnTo>
                  <a:lnTo>
                    <a:pt x="143" y="235"/>
                  </a:lnTo>
                  <a:lnTo>
                    <a:pt x="96" y="227"/>
                  </a:lnTo>
                  <a:lnTo>
                    <a:pt x="58" y="212"/>
                  </a:lnTo>
                  <a:lnTo>
                    <a:pt x="26" y="190"/>
                  </a:lnTo>
                  <a:lnTo>
                    <a:pt x="9" y="157"/>
                  </a:lnTo>
                  <a:lnTo>
                    <a:pt x="0" y="119"/>
                  </a:lnTo>
                  <a:lnTo>
                    <a:pt x="6" y="84"/>
                  </a:lnTo>
                  <a:lnTo>
                    <a:pt x="21" y="53"/>
                  </a:lnTo>
                  <a:lnTo>
                    <a:pt x="44" y="31"/>
                  </a:lnTo>
                  <a:lnTo>
                    <a:pt x="73" y="15"/>
                  </a:lnTo>
                  <a:lnTo>
                    <a:pt x="108" y="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F338D33F-1622-A443-9CC2-18B21E786D07}"/>
                </a:ext>
              </a:extLst>
            </p:cNvPr>
            <p:cNvSpPr>
              <a:spLocks/>
            </p:cNvSpPr>
            <p:nvPr/>
          </p:nvSpPr>
          <p:spPr bwMode="auto">
            <a:xfrm>
              <a:off x="-244" y="700"/>
              <a:ext cx="311" cy="263"/>
            </a:xfrm>
            <a:custGeom>
              <a:avLst/>
              <a:gdLst>
                <a:gd name="T0" fmla="*/ 157 w 311"/>
                <a:gd name="T1" fmla="*/ 0 h 263"/>
                <a:gd name="T2" fmla="*/ 206 w 311"/>
                <a:gd name="T3" fmla="*/ 5 h 263"/>
                <a:gd name="T4" fmla="*/ 247 w 311"/>
                <a:gd name="T5" fmla="*/ 20 h 263"/>
                <a:gd name="T6" fmla="*/ 276 w 311"/>
                <a:gd name="T7" fmla="*/ 41 h 263"/>
                <a:gd name="T8" fmla="*/ 296 w 311"/>
                <a:gd name="T9" fmla="*/ 63 h 263"/>
                <a:gd name="T10" fmla="*/ 305 w 311"/>
                <a:gd name="T11" fmla="*/ 91 h 263"/>
                <a:gd name="T12" fmla="*/ 305 w 311"/>
                <a:gd name="T13" fmla="*/ 106 h 263"/>
                <a:gd name="T14" fmla="*/ 250 w 311"/>
                <a:gd name="T15" fmla="*/ 106 h 263"/>
                <a:gd name="T16" fmla="*/ 250 w 311"/>
                <a:gd name="T17" fmla="*/ 94 h 263"/>
                <a:gd name="T18" fmla="*/ 241 w 311"/>
                <a:gd name="T19" fmla="*/ 78 h 263"/>
                <a:gd name="T20" fmla="*/ 224 w 311"/>
                <a:gd name="T21" fmla="*/ 63 h 263"/>
                <a:gd name="T22" fmla="*/ 195 w 311"/>
                <a:gd name="T23" fmla="*/ 51 h 263"/>
                <a:gd name="T24" fmla="*/ 157 w 311"/>
                <a:gd name="T25" fmla="*/ 48 h 263"/>
                <a:gd name="T26" fmla="*/ 119 w 311"/>
                <a:gd name="T27" fmla="*/ 53 h 263"/>
                <a:gd name="T28" fmla="*/ 90 w 311"/>
                <a:gd name="T29" fmla="*/ 66 h 263"/>
                <a:gd name="T30" fmla="*/ 69 w 311"/>
                <a:gd name="T31" fmla="*/ 86 h 263"/>
                <a:gd name="T32" fmla="*/ 58 w 311"/>
                <a:gd name="T33" fmla="*/ 109 h 263"/>
                <a:gd name="T34" fmla="*/ 55 w 311"/>
                <a:gd name="T35" fmla="*/ 134 h 263"/>
                <a:gd name="T36" fmla="*/ 58 w 311"/>
                <a:gd name="T37" fmla="*/ 152 h 263"/>
                <a:gd name="T38" fmla="*/ 64 w 311"/>
                <a:gd name="T39" fmla="*/ 169 h 263"/>
                <a:gd name="T40" fmla="*/ 75 w 311"/>
                <a:gd name="T41" fmla="*/ 187 h 263"/>
                <a:gd name="T42" fmla="*/ 96 w 311"/>
                <a:gd name="T43" fmla="*/ 202 h 263"/>
                <a:gd name="T44" fmla="*/ 122 w 311"/>
                <a:gd name="T45" fmla="*/ 212 h 263"/>
                <a:gd name="T46" fmla="*/ 157 w 311"/>
                <a:gd name="T47" fmla="*/ 217 h 263"/>
                <a:gd name="T48" fmla="*/ 183 w 311"/>
                <a:gd name="T49" fmla="*/ 215 h 263"/>
                <a:gd name="T50" fmla="*/ 206 w 311"/>
                <a:gd name="T51" fmla="*/ 210 h 263"/>
                <a:gd name="T52" fmla="*/ 227 w 311"/>
                <a:gd name="T53" fmla="*/ 199 h 263"/>
                <a:gd name="T54" fmla="*/ 244 w 311"/>
                <a:gd name="T55" fmla="*/ 184 h 263"/>
                <a:gd name="T56" fmla="*/ 253 w 311"/>
                <a:gd name="T57" fmla="*/ 162 h 263"/>
                <a:gd name="T58" fmla="*/ 256 w 311"/>
                <a:gd name="T59" fmla="*/ 152 h 263"/>
                <a:gd name="T60" fmla="*/ 311 w 311"/>
                <a:gd name="T61" fmla="*/ 152 h 263"/>
                <a:gd name="T62" fmla="*/ 308 w 311"/>
                <a:gd name="T63" fmla="*/ 169 h 263"/>
                <a:gd name="T64" fmla="*/ 293 w 311"/>
                <a:gd name="T65" fmla="*/ 199 h 263"/>
                <a:gd name="T66" fmla="*/ 273 w 311"/>
                <a:gd name="T67" fmla="*/ 227 h 263"/>
                <a:gd name="T68" fmla="*/ 241 w 311"/>
                <a:gd name="T69" fmla="*/ 247 h 263"/>
                <a:gd name="T70" fmla="*/ 203 w 311"/>
                <a:gd name="T71" fmla="*/ 260 h 263"/>
                <a:gd name="T72" fmla="*/ 157 w 311"/>
                <a:gd name="T73" fmla="*/ 263 h 263"/>
                <a:gd name="T74" fmla="*/ 104 w 311"/>
                <a:gd name="T75" fmla="*/ 257 h 263"/>
                <a:gd name="T76" fmla="*/ 61 w 311"/>
                <a:gd name="T77" fmla="*/ 240 h 263"/>
                <a:gd name="T78" fmla="*/ 29 w 311"/>
                <a:gd name="T79" fmla="*/ 212 h 263"/>
                <a:gd name="T80" fmla="*/ 5 w 311"/>
                <a:gd name="T81" fmla="*/ 177 h 263"/>
                <a:gd name="T82" fmla="*/ 0 w 311"/>
                <a:gd name="T83" fmla="*/ 134 h 263"/>
                <a:gd name="T84" fmla="*/ 5 w 311"/>
                <a:gd name="T85" fmla="*/ 91 h 263"/>
                <a:gd name="T86" fmla="*/ 29 w 311"/>
                <a:gd name="T87" fmla="*/ 53 h 263"/>
                <a:gd name="T88" fmla="*/ 61 w 311"/>
                <a:gd name="T89" fmla="*/ 25 h 263"/>
                <a:gd name="T90" fmla="*/ 104 w 311"/>
                <a:gd name="T91" fmla="*/ 8 h 263"/>
                <a:gd name="T92" fmla="*/ 157 w 311"/>
                <a:gd name="T9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1" h="263">
                  <a:moveTo>
                    <a:pt x="157" y="0"/>
                  </a:moveTo>
                  <a:lnTo>
                    <a:pt x="206" y="5"/>
                  </a:lnTo>
                  <a:lnTo>
                    <a:pt x="247" y="20"/>
                  </a:lnTo>
                  <a:lnTo>
                    <a:pt x="276" y="41"/>
                  </a:lnTo>
                  <a:lnTo>
                    <a:pt x="296" y="63"/>
                  </a:lnTo>
                  <a:lnTo>
                    <a:pt x="305" y="91"/>
                  </a:lnTo>
                  <a:lnTo>
                    <a:pt x="305" y="106"/>
                  </a:lnTo>
                  <a:lnTo>
                    <a:pt x="250" y="106"/>
                  </a:lnTo>
                  <a:lnTo>
                    <a:pt x="250" y="94"/>
                  </a:lnTo>
                  <a:lnTo>
                    <a:pt x="241" y="78"/>
                  </a:lnTo>
                  <a:lnTo>
                    <a:pt x="224" y="63"/>
                  </a:lnTo>
                  <a:lnTo>
                    <a:pt x="195" y="51"/>
                  </a:lnTo>
                  <a:lnTo>
                    <a:pt x="157" y="48"/>
                  </a:lnTo>
                  <a:lnTo>
                    <a:pt x="119" y="53"/>
                  </a:lnTo>
                  <a:lnTo>
                    <a:pt x="90" y="66"/>
                  </a:lnTo>
                  <a:lnTo>
                    <a:pt x="69" y="86"/>
                  </a:lnTo>
                  <a:lnTo>
                    <a:pt x="58" y="109"/>
                  </a:lnTo>
                  <a:lnTo>
                    <a:pt x="55" y="134"/>
                  </a:lnTo>
                  <a:lnTo>
                    <a:pt x="58" y="152"/>
                  </a:lnTo>
                  <a:lnTo>
                    <a:pt x="64" y="169"/>
                  </a:lnTo>
                  <a:lnTo>
                    <a:pt x="75" y="187"/>
                  </a:lnTo>
                  <a:lnTo>
                    <a:pt x="96" y="202"/>
                  </a:lnTo>
                  <a:lnTo>
                    <a:pt x="122" y="212"/>
                  </a:lnTo>
                  <a:lnTo>
                    <a:pt x="157" y="217"/>
                  </a:lnTo>
                  <a:lnTo>
                    <a:pt x="183" y="215"/>
                  </a:lnTo>
                  <a:lnTo>
                    <a:pt x="206" y="210"/>
                  </a:lnTo>
                  <a:lnTo>
                    <a:pt x="227" y="199"/>
                  </a:lnTo>
                  <a:lnTo>
                    <a:pt x="244" y="184"/>
                  </a:lnTo>
                  <a:lnTo>
                    <a:pt x="253" y="162"/>
                  </a:lnTo>
                  <a:lnTo>
                    <a:pt x="256" y="152"/>
                  </a:lnTo>
                  <a:lnTo>
                    <a:pt x="311" y="152"/>
                  </a:lnTo>
                  <a:lnTo>
                    <a:pt x="308" y="169"/>
                  </a:lnTo>
                  <a:lnTo>
                    <a:pt x="293" y="199"/>
                  </a:lnTo>
                  <a:lnTo>
                    <a:pt x="273" y="227"/>
                  </a:lnTo>
                  <a:lnTo>
                    <a:pt x="241" y="247"/>
                  </a:lnTo>
                  <a:lnTo>
                    <a:pt x="203" y="260"/>
                  </a:lnTo>
                  <a:lnTo>
                    <a:pt x="157" y="263"/>
                  </a:lnTo>
                  <a:lnTo>
                    <a:pt x="104" y="257"/>
                  </a:lnTo>
                  <a:lnTo>
                    <a:pt x="61" y="240"/>
                  </a:lnTo>
                  <a:lnTo>
                    <a:pt x="29" y="212"/>
                  </a:lnTo>
                  <a:lnTo>
                    <a:pt x="5" y="177"/>
                  </a:lnTo>
                  <a:lnTo>
                    <a:pt x="0" y="134"/>
                  </a:lnTo>
                  <a:lnTo>
                    <a:pt x="5" y="91"/>
                  </a:lnTo>
                  <a:lnTo>
                    <a:pt x="29" y="53"/>
                  </a:lnTo>
                  <a:lnTo>
                    <a:pt x="61" y="25"/>
                  </a:lnTo>
                  <a:lnTo>
                    <a:pt x="104" y="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A7FF30C9-3BC4-ED46-9A87-00F65A4659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" y="715"/>
              <a:ext cx="285" cy="235"/>
            </a:xfrm>
            <a:custGeom>
              <a:avLst/>
              <a:gdLst>
                <a:gd name="T0" fmla="*/ 143 w 285"/>
                <a:gd name="T1" fmla="*/ 18 h 235"/>
                <a:gd name="T2" fmla="*/ 99 w 285"/>
                <a:gd name="T3" fmla="*/ 23 h 235"/>
                <a:gd name="T4" fmla="*/ 67 w 285"/>
                <a:gd name="T5" fmla="*/ 38 h 235"/>
                <a:gd name="T6" fmla="*/ 44 w 285"/>
                <a:gd name="T7" fmla="*/ 61 h 235"/>
                <a:gd name="T8" fmla="*/ 29 w 285"/>
                <a:gd name="T9" fmla="*/ 89 h 235"/>
                <a:gd name="T10" fmla="*/ 23 w 285"/>
                <a:gd name="T11" fmla="*/ 116 h 235"/>
                <a:gd name="T12" fmla="*/ 29 w 285"/>
                <a:gd name="T13" fmla="*/ 147 h 235"/>
                <a:gd name="T14" fmla="*/ 44 w 285"/>
                <a:gd name="T15" fmla="*/ 174 h 235"/>
                <a:gd name="T16" fmla="*/ 67 w 285"/>
                <a:gd name="T17" fmla="*/ 197 h 235"/>
                <a:gd name="T18" fmla="*/ 99 w 285"/>
                <a:gd name="T19" fmla="*/ 212 h 235"/>
                <a:gd name="T20" fmla="*/ 143 w 285"/>
                <a:gd name="T21" fmla="*/ 217 h 235"/>
                <a:gd name="T22" fmla="*/ 186 w 285"/>
                <a:gd name="T23" fmla="*/ 212 h 235"/>
                <a:gd name="T24" fmla="*/ 221 w 285"/>
                <a:gd name="T25" fmla="*/ 197 h 235"/>
                <a:gd name="T26" fmla="*/ 245 w 285"/>
                <a:gd name="T27" fmla="*/ 174 h 235"/>
                <a:gd name="T28" fmla="*/ 259 w 285"/>
                <a:gd name="T29" fmla="*/ 147 h 235"/>
                <a:gd name="T30" fmla="*/ 262 w 285"/>
                <a:gd name="T31" fmla="*/ 116 h 235"/>
                <a:gd name="T32" fmla="*/ 259 w 285"/>
                <a:gd name="T33" fmla="*/ 89 h 235"/>
                <a:gd name="T34" fmla="*/ 245 w 285"/>
                <a:gd name="T35" fmla="*/ 61 h 235"/>
                <a:gd name="T36" fmla="*/ 221 w 285"/>
                <a:gd name="T37" fmla="*/ 38 h 235"/>
                <a:gd name="T38" fmla="*/ 186 w 285"/>
                <a:gd name="T39" fmla="*/ 23 h 235"/>
                <a:gd name="T40" fmla="*/ 143 w 285"/>
                <a:gd name="T41" fmla="*/ 18 h 235"/>
                <a:gd name="T42" fmla="*/ 143 w 285"/>
                <a:gd name="T43" fmla="*/ 0 h 235"/>
                <a:gd name="T44" fmla="*/ 186 w 285"/>
                <a:gd name="T45" fmla="*/ 5 h 235"/>
                <a:gd name="T46" fmla="*/ 221 w 285"/>
                <a:gd name="T47" fmla="*/ 18 h 235"/>
                <a:gd name="T48" fmla="*/ 247 w 285"/>
                <a:gd name="T49" fmla="*/ 36 h 235"/>
                <a:gd name="T50" fmla="*/ 268 w 285"/>
                <a:gd name="T51" fmla="*/ 58 h 235"/>
                <a:gd name="T52" fmla="*/ 282 w 285"/>
                <a:gd name="T53" fmla="*/ 86 h 235"/>
                <a:gd name="T54" fmla="*/ 285 w 285"/>
                <a:gd name="T55" fmla="*/ 116 h 235"/>
                <a:gd name="T56" fmla="*/ 282 w 285"/>
                <a:gd name="T57" fmla="*/ 147 h 235"/>
                <a:gd name="T58" fmla="*/ 268 w 285"/>
                <a:gd name="T59" fmla="*/ 174 h 235"/>
                <a:gd name="T60" fmla="*/ 247 w 285"/>
                <a:gd name="T61" fmla="*/ 200 h 235"/>
                <a:gd name="T62" fmla="*/ 221 w 285"/>
                <a:gd name="T63" fmla="*/ 217 h 235"/>
                <a:gd name="T64" fmla="*/ 186 w 285"/>
                <a:gd name="T65" fmla="*/ 230 h 235"/>
                <a:gd name="T66" fmla="*/ 143 w 285"/>
                <a:gd name="T67" fmla="*/ 235 h 235"/>
                <a:gd name="T68" fmla="*/ 102 w 285"/>
                <a:gd name="T69" fmla="*/ 230 h 235"/>
                <a:gd name="T70" fmla="*/ 67 w 285"/>
                <a:gd name="T71" fmla="*/ 217 h 235"/>
                <a:gd name="T72" fmla="*/ 38 w 285"/>
                <a:gd name="T73" fmla="*/ 200 h 235"/>
                <a:gd name="T74" fmla="*/ 18 w 285"/>
                <a:gd name="T75" fmla="*/ 174 h 235"/>
                <a:gd name="T76" fmla="*/ 6 w 285"/>
                <a:gd name="T77" fmla="*/ 147 h 235"/>
                <a:gd name="T78" fmla="*/ 0 w 285"/>
                <a:gd name="T79" fmla="*/ 116 h 235"/>
                <a:gd name="T80" fmla="*/ 6 w 285"/>
                <a:gd name="T81" fmla="*/ 86 h 235"/>
                <a:gd name="T82" fmla="*/ 18 w 285"/>
                <a:gd name="T83" fmla="*/ 58 h 235"/>
                <a:gd name="T84" fmla="*/ 38 w 285"/>
                <a:gd name="T85" fmla="*/ 36 h 235"/>
                <a:gd name="T86" fmla="*/ 67 w 285"/>
                <a:gd name="T87" fmla="*/ 18 h 235"/>
                <a:gd name="T88" fmla="*/ 102 w 285"/>
                <a:gd name="T89" fmla="*/ 5 h 235"/>
                <a:gd name="T90" fmla="*/ 143 w 285"/>
                <a:gd name="T91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5" h="235">
                  <a:moveTo>
                    <a:pt x="143" y="18"/>
                  </a:moveTo>
                  <a:lnTo>
                    <a:pt x="99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6"/>
                  </a:lnTo>
                  <a:lnTo>
                    <a:pt x="29" y="147"/>
                  </a:lnTo>
                  <a:lnTo>
                    <a:pt x="44" y="174"/>
                  </a:lnTo>
                  <a:lnTo>
                    <a:pt x="67" y="197"/>
                  </a:lnTo>
                  <a:lnTo>
                    <a:pt x="99" y="212"/>
                  </a:lnTo>
                  <a:lnTo>
                    <a:pt x="143" y="217"/>
                  </a:lnTo>
                  <a:lnTo>
                    <a:pt x="186" y="212"/>
                  </a:lnTo>
                  <a:lnTo>
                    <a:pt x="221" y="197"/>
                  </a:lnTo>
                  <a:lnTo>
                    <a:pt x="245" y="174"/>
                  </a:lnTo>
                  <a:lnTo>
                    <a:pt x="259" y="147"/>
                  </a:lnTo>
                  <a:lnTo>
                    <a:pt x="262" y="116"/>
                  </a:lnTo>
                  <a:lnTo>
                    <a:pt x="259" y="89"/>
                  </a:lnTo>
                  <a:lnTo>
                    <a:pt x="245" y="61"/>
                  </a:lnTo>
                  <a:lnTo>
                    <a:pt x="221" y="38"/>
                  </a:lnTo>
                  <a:lnTo>
                    <a:pt x="186" y="23"/>
                  </a:lnTo>
                  <a:lnTo>
                    <a:pt x="143" y="18"/>
                  </a:lnTo>
                  <a:close/>
                  <a:moveTo>
                    <a:pt x="143" y="0"/>
                  </a:moveTo>
                  <a:lnTo>
                    <a:pt x="186" y="5"/>
                  </a:lnTo>
                  <a:lnTo>
                    <a:pt x="221" y="18"/>
                  </a:lnTo>
                  <a:lnTo>
                    <a:pt x="247" y="36"/>
                  </a:lnTo>
                  <a:lnTo>
                    <a:pt x="268" y="58"/>
                  </a:lnTo>
                  <a:lnTo>
                    <a:pt x="282" y="86"/>
                  </a:lnTo>
                  <a:lnTo>
                    <a:pt x="285" y="116"/>
                  </a:lnTo>
                  <a:lnTo>
                    <a:pt x="282" y="147"/>
                  </a:lnTo>
                  <a:lnTo>
                    <a:pt x="268" y="174"/>
                  </a:lnTo>
                  <a:lnTo>
                    <a:pt x="247" y="200"/>
                  </a:lnTo>
                  <a:lnTo>
                    <a:pt x="221" y="217"/>
                  </a:lnTo>
                  <a:lnTo>
                    <a:pt x="186" y="230"/>
                  </a:lnTo>
                  <a:lnTo>
                    <a:pt x="143" y="235"/>
                  </a:lnTo>
                  <a:lnTo>
                    <a:pt x="102" y="230"/>
                  </a:lnTo>
                  <a:lnTo>
                    <a:pt x="67" y="217"/>
                  </a:lnTo>
                  <a:lnTo>
                    <a:pt x="38" y="200"/>
                  </a:lnTo>
                  <a:lnTo>
                    <a:pt x="18" y="174"/>
                  </a:lnTo>
                  <a:lnTo>
                    <a:pt x="6" y="147"/>
                  </a:lnTo>
                  <a:lnTo>
                    <a:pt x="0" y="116"/>
                  </a:lnTo>
                  <a:lnTo>
                    <a:pt x="6" y="86"/>
                  </a:lnTo>
                  <a:lnTo>
                    <a:pt x="18" y="58"/>
                  </a:lnTo>
                  <a:lnTo>
                    <a:pt x="38" y="36"/>
                  </a:lnTo>
                  <a:lnTo>
                    <a:pt x="67" y="18"/>
                  </a:lnTo>
                  <a:lnTo>
                    <a:pt x="102" y="5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0BD48195-F4F8-8E49-9FCC-23F0C8FBE3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" y="700"/>
              <a:ext cx="320" cy="263"/>
            </a:xfrm>
            <a:custGeom>
              <a:avLst/>
              <a:gdLst>
                <a:gd name="T0" fmla="*/ 160 w 320"/>
                <a:gd name="T1" fmla="*/ 48 h 263"/>
                <a:gd name="T2" fmla="*/ 122 w 320"/>
                <a:gd name="T3" fmla="*/ 53 h 263"/>
                <a:gd name="T4" fmla="*/ 93 w 320"/>
                <a:gd name="T5" fmla="*/ 66 h 263"/>
                <a:gd name="T6" fmla="*/ 72 w 320"/>
                <a:gd name="T7" fmla="*/ 83 h 263"/>
                <a:gd name="T8" fmla="*/ 61 w 320"/>
                <a:gd name="T9" fmla="*/ 106 h 263"/>
                <a:gd name="T10" fmla="*/ 58 w 320"/>
                <a:gd name="T11" fmla="*/ 131 h 263"/>
                <a:gd name="T12" fmla="*/ 61 w 320"/>
                <a:gd name="T13" fmla="*/ 157 h 263"/>
                <a:gd name="T14" fmla="*/ 72 w 320"/>
                <a:gd name="T15" fmla="*/ 179 h 263"/>
                <a:gd name="T16" fmla="*/ 93 w 320"/>
                <a:gd name="T17" fmla="*/ 199 h 263"/>
                <a:gd name="T18" fmla="*/ 122 w 320"/>
                <a:gd name="T19" fmla="*/ 212 h 263"/>
                <a:gd name="T20" fmla="*/ 160 w 320"/>
                <a:gd name="T21" fmla="*/ 217 h 263"/>
                <a:gd name="T22" fmla="*/ 198 w 320"/>
                <a:gd name="T23" fmla="*/ 212 h 263"/>
                <a:gd name="T24" fmla="*/ 227 w 320"/>
                <a:gd name="T25" fmla="*/ 199 h 263"/>
                <a:gd name="T26" fmla="*/ 247 w 320"/>
                <a:gd name="T27" fmla="*/ 179 h 263"/>
                <a:gd name="T28" fmla="*/ 259 w 320"/>
                <a:gd name="T29" fmla="*/ 157 h 263"/>
                <a:gd name="T30" fmla="*/ 264 w 320"/>
                <a:gd name="T31" fmla="*/ 131 h 263"/>
                <a:gd name="T32" fmla="*/ 259 w 320"/>
                <a:gd name="T33" fmla="*/ 106 h 263"/>
                <a:gd name="T34" fmla="*/ 247 w 320"/>
                <a:gd name="T35" fmla="*/ 83 h 263"/>
                <a:gd name="T36" fmla="*/ 227 w 320"/>
                <a:gd name="T37" fmla="*/ 66 h 263"/>
                <a:gd name="T38" fmla="*/ 198 w 320"/>
                <a:gd name="T39" fmla="*/ 53 h 263"/>
                <a:gd name="T40" fmla="*/ 160 w 320"/>
                <a:gd name="T41" fmla="*/ 48 h 263"/>
                <a:gd name="T42" fmla="*/ 160 w 320"/>
                <a:gd name="T43" fmla="*/ 0 h 263"/>
                <a:gd name="T44" fmla="*/ 209 w 320"/>
                <a:gd name="T45" fmla="*/ 5 h 263"/>
                <a:gd name="T46" fmla="*/ 247 w 320"/>
                <a:gd name="T47" fmla="*/ 20 h 263"/>
                <a:gd name="T48" fmla="*/ 279 w 320"/>
                <a:gd name="T49" fmla="*/ 43 h 263"/>
                <a:gd name="T50" fmla="*/ 302 w 320"/>
                <a:gd name="T51" fmla="*/ 68 h 263"/>
                <a:gd name="T52" fmla="*/ 314 w 320"/>
                <a:gd name="T53" fmla="*/ 101 h 263"/>
                <a:gd name="T54" fmla="*/ 320 w 320"/>
                <a:gd name="T55" fmla="*/ 131 h 263"/>
                <a:gd name="T56" fmla="*/ 314 w 320"/>
                <a:gd name="T57" fmla="*/ 164 h 263"/>
                <a:gd name="T58" fmla="*/ 302 w 320"/>
                <a:gd name="T59" fmla="*/ 194 h 263"/>
                <a:gd name="T60" fmla="*/ 279 w 320"/>
                <a:gd name="T61" fmla="*/ 222 h 263"/>
                <a:gd name="T62" fmla="*/ 247 w 320"/>
                <a:gd name="T63" fmla="*/ 245 h 263"/>
                <a:gd name="T64" fmla="*/ 209 w 320"/>
                <a:gd name="T65" fmla="*/ 257 h 263"/>
                <a:gd name="T66" fmla="*/ 160 w 320"/>
                <a:gd name="T67" fmla="*/ 263 h 263"/>
                <a:gd name="T68" fmla="*/ 113 w 320"/>
                <a:gd name="T69" fmla="*/ 257 h 263"/>
                <a:gd name="T70" fmla="*/ 72 w 320"/>
                <a:gd name="T71" fmla="*/ 245 h 263"/>
                <a:gd name="T72" fmla="*/ 40 w 320"/>
                <a:gd name="T73" fmla="*/ 222 h 263"/>
                <a:gd name="T74" fmla="*/ 20 w 320"/>
                <a:gd name="T75" fmla="*/ 194 h 263"/>
                <a:gd name="T76" fmla="*/ 6 w 320"/>
                <a:gd name="T77" fmla="*/ 164 h 263"/>
                <a:gd name="T78" fmla="*/ 0 w 320"/>
                <a:gd name="T79" fmla="*/ 131 h 263"/>
                <a:gd name="T80" fmla="*/ 6 w 320"/>
                <a:gd name="T81" fmla="*/ 101 h 263"/>
                <a:gd name="T82" fmla="*/ 20 w 320"/>
                <a:gd name="T83" fmla="*/ 68 h 263"/>
                <a:gd name="T84" fmla="*/ 40 w 320"/>
                <a:gd name="T85" fmla="*/ 43 h 263"/>
                <a:gd name="T86" fmla="*/ 72 w 320"/>
                <a:gd name="T87" fmla="*/ 20 h 263"/>
                <a:gd name="T88" fmla="*/ 113 w 320"/>
                <a:gd name="T89" fmla="*/ 5 h 263"/>
                <a:gd name="T90" fmla="*/ 160 w 320"/>
                <a:gd name="T9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0" h="263">
                  <a:moveTo>
                    <a:pt x="160" y="48"/>
                  </a:moveTo>
                  <a:lnTo>
                    <a:pt x="122" y="53"/>
                  </a:lnTo>
                  <a:lnTo>
                    <a:pt x="93" y="66"/>
                  </a:lnTo>
                  <a:lnTo>
                    <a:pt x="72" y="83"/>
                  </a:lnTo>
                  <a:lnTo>
                    <a:pt x="61" y="106"/>
                  </a:lnTo>
                  <a:lnTo>
                    <a:pt x="58" y="131"/>
                  </a:lnTo>
                  <a:lnTo>
                    <a:pt x="61" y="157"/>
                  </a:lnTo>
                  <a:lnTo>
                    <a:pt x="72" y="179"/>
                  </a:lnTo>
                  <a:lnTo>
                    <a:pt x="93" y="199"/>
                  </a:lnTo>
                  <a:lnTo>
                    <a:pt x="122" y="212"/>
                  </a:lnTo>
                  <a:lnTo>
                    <a:pt x="160" y="217"/>
                  </a:lnTo>
                  <a:lnTo>
                    <a:pt x="198" y="212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7"/>
                  </a:lnTo>
                  <a:lnTo>
                    <a:pt x="264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6"/>
                  </a:lnTo>
                  <a:lnTo>
                    <a:pt x="198" y="53"/>
                  </a:lnTo>
                  <a:lnTo>
                    <a:pt x="160" y="48"/>
                  </a:lnTo>
                  <a:close/>
                  <a:moveTo>
                    <a:pt x="160" y="0"/>
                  </a:moveTo>
                  <a:lnTo>
                    <a:pt x="209" y="5"/>
                  </a:lnTo>
                  <a:lnTo>
                    <a:pt x="247" y="20"/>
                  </a:lnTo>
                  <a:lnTo>
                    <a:pt x="279" y="43"/>
                  </a:lnTo>
                  <a:lnTo>
                    <a:pt x="302" y="68"/>
                  </a:lnTo>
                  <a:lnTo>
                    <a:pt x="314" y="101"/>
                  </a:lnTo>
                  <a:lnTo>
                    <a:pt x="320" y="131"/>
                  </a:lnTo>
                  <a:lnTo>
                    <a:pt x="314" y="164"/>
                  </a:lnTo>
                  <a:lnTo>
                    <a:pt x="302" y="194"/>
                  </a:lnTo>
                  <a:lnTo>
                    <a:pt x="279" y="222"/>
                  </a:lnTo>
                  <a:lnTo>
                    <a:pt x="247" y="245"/>
                  </a:lnTo>
                  <a:lnTo>
                    <a:pt x="209" y="257"/>
                  </a:lnTo>
                  <a:lnTo>
                    <a:pt x="160" y="263"/>
                  </a:lnTo>
                  <a:lnTo>
                    <a:pt x="113" y="257"/>
                  </a:lnTo>
                  <a:lnTo>
                    <a:pt x="72" y="245"/>
                  </a:lnTo>
                  <a:lnTo>
                    <a:pt x="40" y="222"/>
                  </a:lnTo>
                  <a:lnTo>
                    <a:pt x="20" y="194"/>
                  </a:lnTo>
                  <a:lnTo>
                    <a:pt x="6" y="164"/>
                  </a:lnTo>
                  <a:lnTo>
                    <a:pt x="0" y="131"/>
                  </a:lnTo>
                  <a:lnTo>
                    <a:pt x="6" y="101"/>
                  </a:lnTo>
                  <a:lnTo>
                    <a:pt x="20" y="68"/>
                  </a:lnTo>
                  <a:lnTo>
                    <a:pt x="40" y="43"/>
                  </a:lnTo>
                  <a:lnTo>
                    <a:pt x="72" y="20"/>
                  </a:lnTo>
                  <a:lnTo>
                    <a:pt x="113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4AA05280-F591-0A42-8A05-5D3B9E8AF9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1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4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4 w 285"/>
                <a:gd name="T45" fmla="*/ 182 h 235"/>
                <a:gd name="T46" fmla="*/ 204 w 285"/>
                <a:gd name="T47" fmla="*/ 205 h 235"/>
                <a:gd name="T48" fmla="*/ 151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18 w 285"/>
                <a:gd name="T69" fmla="*/ 86 h 235"/>
                <a:gd name="T70" fmla="*/ 221 w 285"/>
                <a:gd name="T71" fmla="*/ 68 h 235"/>
                <a:gd name="T72" fmla="*/ 209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6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87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1" y="144"/>
                  </a:lnTo>
                  <a:lnTo>
                    <a:pt x="221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4" y="21"/>
                  </a:lnTo>
                  <a:lnTo>
                    <a:pt x="238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4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0" y="230"/>
                  </a:lnTo>
                  <a:lnTo>
                    <a:pt x="256" y="232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1" y="230"/>
                  </a:lnTo>
                  <a:lnTo>
                    <a:pt x="125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2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17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18" y="86"/>
                  </a:lnTo>
                  <a:lnTo>
                    <a:pt x="221" y="79"/>
                  </a:lnTo>
                  <a:lnTo>
                    <a:pt x="221" y="68"/>
                  </a:lnTo>
                  <a:lnTo>
                    <a:pt x="221" y="51"/>
                  </a:lnTo>
                  <a:lnTo>
                    <a:pt x="209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46E58D34-47D8-C141-A234-85081B46CB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" y="700"/>
              <a:ext cx="318" cy="263"/>
            </a:xfrm>
            <a:custGeom>
              <a:avLst/>
              <a:gdLst>
                <a:gd name="T0" fmla="*/ 213 w 318"/>
                <a:gd name="T1" fmla="*/ 144 h 263"/>
                <a:gd name="T2" fmla="*/ 114 w 318"/>
                <a:gd name="T3" fmla="*/ 152 h 263"/>
                <a:gd name="T4" fmla="*/ 67 w 318"/>
                <a:gd name="T5" fmla="*/ 162 h 263"/>
                <a:gd name="T6" fmla="*/ 56 w 318"/>
                <a:gd name="T7" fmla="*/ 182 h 263"/>
                <a:gd name="T8" fmla="*/ 62 w 318"/>
                <a:gd name="T9" fmla="*/ 199 h 263"/>
                <a:gd name="T10" fmla="*/ 91 w 318"/>
                <a:gd name="T11" fmla="*/ 215 h 263"/>
                <a:gd name="T12" fmla="*/ 143 w 318"/>
                <a:gd name="T13" fmla="*/ 217 h 263"/>
                <a:gd name="T14" fmla="*/ 187 w 318"/>
                <a:gd name="T15" fmla="*/ 205 h 263"/>
                <a:gd name="T16" fmla="*/ 219 w 318"/>
                <a:gd name="T17" fmla="*/ 179 h 263"/>
                <a:gd name="T18" fmla="*/ 224 w 318"/>
                <a:gd name="T19" fmla="*/ 141 h 263"/>
                <a:gd name="T20" fmla="*/ 166 w 318"/>
                <a:gd name="T21" fmla="*/ 3 h 263"/>
                <a:gd name="T22" fmla="*/ 213 w 318"/>
                <a:gd name="T23" fmla="*/ 8 h 263"/>
                <a:gd name="T24" fmla="*/ 259 w 318"/>
                <a:gd name="T25" fmla="*/ 30 h 263"/>
                <a:gd name="T26" fmla="*/ 280 w 318"/>
                <a:gd name="T27" fmla="*/ 81 h 263"/>
                <a:gd name="T28" fmla="*/ 280 w 318"/>
                <a:gd name="T29" fmla="*/ 210 h 263"/>
                <a:gd name="T30" fmla="*/ 288 w 318"/>
                <a:gd name="T31" fmla="*/ 215 h 263"/>
                <a:gd name="T32" fmla="*/ 318 w 318"/>
                <a:gd name="T33" fmla="*/ 205 h 263"/>
                <a:gd name="T34" fmla="*/ 309 w 318"/>
                <a:gd name="T35" fmla="*/ 255 h 263"/>
                <a:gd name="T36" fmla="*/ 286 w 318"/>
                <a:gd name="T37" fmla="*/ 260 h 263"/>
                <a:gd name="T38" fmla="*/ 262 w 318"/>
                <a:gd name="T39" fmla="*/ 260 h 263"/>
                <a:gd name="T40" fmla="*/ 245 w 318"/>
                <a:gd name="T41" fmla="*/ 252 h 263"/>
                <a:gd name="T42" fmla="*/ 233 w 318"/>
                <a:gd name="T43" fmla="*/ 240 h 263"/>
                <a:gd name="T44" fmla="*/ 201 w 318"/>
                <a:gd name="T45" fmla="*/ 250 h 263"/>
                <a:gd name="T46" fmla="*/ 123 w 318"/>
                <a:gd name="T47" fmla="*/ 263 h 263"/>
                <a:gd name="T48" fmla="*/ 53 w 318"/>
                <a:gd name="T49" fmla="*/ 252 h 263"/>
                <a:gd name="T50" fmla="*/ 15 w 318"/>
                <a:gd name="T51" fmla="*/ 227 h 263"/>
                <a:gd name="T52" fmla="*/ 3 w 318"/>
                <a:gd name="T53" fmla="*/ 197 h 263"/>
                <a:gd name="T54" fmla="*/ 3 w 318"/>
                <a:gd name="T55" fmla="*/ 167 h 263"/>
                <a:gd name="T56" fmla="*/ 21 w 318"/>
                <a:gd name="T57" fmla="*/ 134 h 263"/>
                <a:gd name="T58" fmla="*/ 70 w 318"/>
                <a:gd name="T59" fmla="*/ 111 h 263"/>
                <a:gd name="T60" fmla="*/ 201 w 318"/>
                <a:gd name="T61" fmla="*/ 99 h 263"/>
                <a:gd name="T62" fmla="*/ 216 w 318"/>
                <a:gd name="T63" fmla="*/ 99 h 263"/>
                <a:gd name="T64" fmla="*/ 222 w 318"/>
                <a:gd name="T65" fmla="*/ 94 h 263"/>
                <a:gd name="T66" fmla="*/ 224 w 318"/>
                <a:gd name="T67" fmla="*/ 83 h 263"/>
                <a:gd name="T68" fmla="*/ 222 w 318"/>
                <a:gd name="T69" fmla="*/ 68 h 263"/>
                <a:gd name="T70" fmla="*/ 201 w 318"/>
                <a:gd name="T71" fmla="*/ 53 h 263"/>
                <a:gd name="T72" fmla="*/ 146 w 318"/>
                <a:gd name="T73" fmla="*/ 48 h 263"/>
                <a:gd name="T74" fmla="*/ 94 w 318"/>
                <a:gd name="T75" fmla="*/ 53 h 263"/>
                <a:gd name="T76" fmla="*/ 73 w 318"/>
                <a:gd name="T77" fmla="*/ 76 h 263"/>
                <a:gd name="T78" fmla="*/ 67 w 318"/>
                <a:gd name="T79" fmla="*/ 104 h 263"/>
                <a:gd name="T80" fmla="*/ 12 w 318"/>
                <a:gd name="T81" fmla="*/ 88 h 263"/>
                <a:gd name="T82" fmla="*/ 38 w 318"/>
                <a:gd name="T83" fmla="*/ 30 h 263"/>
                <a:gd name="T84" fmla="*/ 99 w 318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8" h="263">
                  <a:moveTo>
                    <a:pt x="224" y="141"/>
                  </a:moveTo>
                  <a:lnTo>
                    <a:pt x="213" y="144"/>
                  </a:lnTo>
                  <a:lnTo>
                    <a:pt x="201" y="147"/>
                  </a:lnTo>
                  <a:lnTo>
                    <a:pt x="114" y="152"/>
                  </a:lnTo>
                  <a:lnTo>
                    <a:pt x="82" y="154"/>
                  </a:lnTo>
                  <a:lnTo>
                    <a:pt x="67" y="162"/>
                  </a:lnTo>
                  <a:lnTo>
                    <a:pt x="59" y="172"/>
                  </a:lnTo>
                  <a:lnTo>
                    <a:pt x="56" y="182"/>
                  </a:lnTo>
                  <a:lnTo>
                    <a:pt x="59" y="189"/>
                  </a:lnTo>
                  <a:lnTo>
                    <a:pt x="62" y="199"/>
                  </a:lnTo>
                  <a:lnTo>
                    <a:pt x="70" y="207"/>
                  </a:lnTo>
                  <a:lnTo>
                    <a:pt x="91" y="215"/>
                  </a:lnTo>
                  <a:lnTo>
                    <a:pt x="123" y="217"/>
                  </a:lnTo>
                  <a:lnTo>
                    <a:pt x="143" y="217"/>
                  </a:lnTo>
                  <a:lnTo>
                    <a:pt x="163" y="212"/>
                  </a:lnTo>
                  <a:lnTo>
                    <a:pt x="187" y="205"/>
                  </a:lnTo>
                  <a:lnTo>
                    <a:pt x="204" y="194"/>
                  </a:lnTo>
                  <a:lnTo>
                    <a:pt x="219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3"/>
                  </a:lnTo>
                  <a:lnTo>
                    <a:pt x="190" y="3"/>
                  </a:lnTo>
                  <a:lnTo>
                    <a:pt x="213" y="8"/>
                  </a:lnTo>
                  <a:lnTo>
                    <a:pt x="239" y="15"/>
                  </a:lnTo>
                  <a:lnTo>
                    <a:pt x="259" y="30"/>
                  </a:lnTo>
                  <a:lnTo>
                    <a:pt x="274" y="51"/>
                  </a:lnTo>
                  <a:lnTo>
                    <a:pt x="280" y="81"/>
                  </a:lnTo>
                  <a:lnTo>
                    <a:pt x="280" y="202"/>
                  </a:lnTo>
                  <a:lnTo>
                    <a:pt x="280" y="210"/>
                  </a:lnTo>
                  <a:lnTo>
                    <a:pt x="280" y="215"/>
                  </a:lnTo>
                  <a:lnTo>
                    <a:pt x="288" y="215"/>
                  </a:lnTo>
                  <a:lnTo>
                    <a:pt x="297" y="212"/>
                  </a:lnTo>
                  <a:lnTo>
                    <a:pt x="318" y="205"/>
                  </a:lnTo>
                  <a:lnTo>
                    <a:pt x="318" y="252"/>
                  </a:lnTo>
                  <a:lnTo>
                    <a:pt x="309" y="255"/>
                  </a:lnTo>
                  <a:lnTo>
                    <a:pt x="297" y="257"/>
                  </a:lnTo>
                  <a:lnTo>
                    <a:pt x="286" y="260"/>
                  </a:lnTo>
                  <a:lnTo>
                    <a:pt x="274" y="260"/>
                  </a:lnTo>
                  <a:lnTo>
                    <a:pt x="262" y="260"/>
                  </a:lnTo>
                  <a:lnTo>
                    <a:pt x="251" y="257"/>
                  </a:lnTo>
                  <a:lnTo>
                    <a:pt x="245" y="252"/>
                  </a:lnTo>
                  <a:lnTo>
                    <a:pt x="236" y="247"/>
                  </a:lnTo>
                  <a:lnTo>
                    <a:pt x="233" y="240"/>
                  </a:lnTo>
                  <a:lnTo>
                    <a:pt x="230" y="235"/>
                  </a:lnTo>
                  <a:lnTo>
                    <a:pt x="201" y="250"/>
                  </a:lnTo>
                  <a:lnTo>
                    <a:pt x="163" y="260"/>
                  </a:lnTo>
                  <a:lnTo>
                    <a:pt x="123" y="263"/>
                  </a:lnTo>
                  <a:lnTo>
                    <a:pt x="82" y="260"/>
                  </a:lnTo>
                  <a:lnTo>
                    <a:pt x="53" y="252"/>
                  </a:lnTo>
                  <a:lnTo>
                    <a:pt x="30" y="240"/>
                  </a:lnTo>
                  <a:lnTo>
                    <a:pt x="15" y="227"/>
                  </a:lnTo>
                  <a:lnTo>
                    <a:pt x="6" y="212"/>
                  </a:lnTo>
                  <a:lnTo>
                    <a:pt x="3" y="197"/>
                  </a:lnTo>
                  <a:lnTo>
                    <a:pt x="0" y="182"/>
                  </a:lnTo>
                  <a:lnTo>
                    <a:pt x="3" y="167"/>
                  </a:lnTo>
                  <a:lnTo>
                    <a:pt x="9" y="152"/>
                  </a:lnTo>
                  <a:lnTo>
                    <a:pt x="21" y="134"/>
                  </a:lnTo>
                  <a:lnTo>
                    <a:pt x="41" y="121"/>
                  </a:lnTo>
                  <a:lnTo>
                    <a:pt x="70" y="111"/>
                  </a:lnTo>
                  <a:lnTo>
                    <a:pt x="111" y="104"/>
                  </a:lnTo>
                  <a:lnTo>
                    <a:pt x="201" y="99"/>
                  </a:lnTo>
                  <a:lnTo>
                    <a:pt x="210" y="99"/>
                  </a:lnTo>
                  <a:lnTo>
                    <a:pt x="216" y="99"/>
                  </a:lnTo>
                  <a:lnTo>
                    <a:pt x="222" y="96"/>
                  </a:lnTo>
                  <a:lnTo>
                    <a:pt x="222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2" y="68"/>
                  </a:lnTo>
                  <a:lnTo>
                    <a:pt x="213" y="61"/>
                  </a:lnTo>
                  <a:lnTo>
                    <a:pt x="201" y="53"/>
                  </a:lnTo>
                  <a:lnTo>
                    <a:pt x="178" y="48"/>
                  </a:lnTo>
                  <a:lnTo>
                    <a:pt x="146" y="48"/>
                  </a:lnTo>
                  <a:lnTo>
                    <a:pt x="117" y="48"/>
                  </a:lnTo>
                  <a:lnTo>
                    <a:pt x="94" y="53"/>
                  </a:lnTo>
                  <a:lnTo>
                    <a:pt x="82" y="63"/>
                  </a:lnTo>
                  <a:lnTo>
                    <a:pt x="73" y="76"/>
                  </a:lnTo>
                  <a:lnTo>
                    <a:pt x="67" y="94"/>
                  </a:lnTo>
                  <a:lnTo>
                    <a:pt x="67" y="104"/>
                  </a:lnTo>
                  <a:lnTo>
                    <a:pt x="9" y="104"/>
                  </a:lnTo>
                  <a:lnTo>
                    <a:pt x="12" y="88"/>
                  </a:lnTo>
                  <a:lnTo>
                    <a:pt x="21" y="56"/>
                  </a:lnTo>
                  <a:lnTo>
                    <a:pt x="38" y="30"/>
                  </a:lnTo>
                  <a:lnTo>
                    <a:pt x="64" y="15"/>
                  </a:lnTo>
                  <a:lnTo>
                    <a:pt x="99" y="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5E5395A2-7F5C-2747-952E-C7731819F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" y="715"/>
              <a:ext cx="245" cy="235"/>
            </a:xfrm>
            <a:custGeom>
              <a:avLst/>
              <a:gdLst>
                <a:gd name="T0" fmla="*/ 157 w 245"/>
                <a:gd name="T1" fmla="*/ 3 h 235"/>
                <a:gd name="T2" fmla="*/ 210 w 245"/>
                <a:gd name="T3" fmla="*/ 23 h 235"/>
                <a:gd name="T4" fmla="*/ 230 w 245"/>
                <a:gd name="T5" fmla="*/ 56 h 235"/>
                <a:gd name="T6" fmla="*/ 213 w 245"/>
                <a:gd name="T7" fmla="*/ 71 h 235"/>
                <a:gd name="T8" fmla="*/ 186 w 245"/>
                <a:gd name="T9" fmla="*/ 31 h 235"/>
                <a:gd name="T10" fmla="*/ 117 w 245"/>
                <a:gd name="T11" fmla="*/ 18 h 235"/>
                <a:gd name="T12" fmla="*/ 58 w 245"/>
                <a:gd name="T13" fmla="*/ 26 h 235"/>
                <a:gd name="T14" fmla="*/ 35 w 245"/>
                <a:gd name="T15" fmla="*/ 48 h 235"/>
                <a:gd name="T16" fmla="*/ 38 w 245"/>
                <a:gd name="T17" fmla="*/ 76 h 235"/>
                <a:gd name="T18" fmla="*/ 64 w 245"/>
                <a:gd name="T19" fmla="*/ 94 h 235"/>
                <a:gd name="T20" fmla="*/ 163 w 245"/>
                <a:gd name="T21" fmla="*/ 109 h 235"/>
                <a:gd name="T22" fmla="*/ 221 w 245"/>
                <a:gd name="T23" fmla="*/ 126 h 235"/>
                <a:gd name="T24" fmla="*/ 245 w 245"/>
                <a:gd name="T25" fmla="*/ 169 h 235"/>
                <a:gd name="T26" fmla="*/ 227 w 245"/>
                <a:gd name="T27" fmla="*/ 207 h 235"/>
                <a:gd name="T28" fmla="*/ 189 w 245"/>
                <a:gd name="T29" fmla="*/ 227 h 235"/>
                <a:gd name="T30" fmla="*/ 143 w 245"/>
                <a:gd name="T31" fmla="*/ 232 h 235"/>
                <a:gd name="T32" fmla="*/ 85 w 245"/>
                <a:gd name="T33" fmla="*/ 232 h 235"/>
                <a:gd name="T34" fmla="*/ 24 w 245"/>
                <a:gd name="T35" fmla="*/ 210 h 235"/>
                <a:gd name="T36" fmla="*/ 0 w 245"/>
                <a:gd name="T37" fmla="*/ 159 h 235"/>
                <a:gd name="T38" fmla="*/ 24 w 245"/>
                <a:gd name="T39" fmla="*/ 169 h 235"/>
                <a:gd name="T40" fmla="*/ 41 w 245"/>
                <a:gd name="T41" fmla="*/ 197 h 235"/>
                <a:gd name="T42" fmla="*/ 88 w 245"/>
                <a:gd name="T43" fmla="*/ 215 h 235"/>
                <a:gd name="T44" fmla="*/ 172 w 245"/>
                <a:gd name="T45" fmla="*/ 212 h 235"/>
                <a:gd name="T46" fmla="*/ 216 w 245"/>
                <a:gd name="T47" fmla="*/ 190 h 235"/>
                <a:gd name="T48" fmla="*/ 218 w 245"/>
                <a:gd name="T49" fmla="*/ 152 h 235"/>
                <a:gd name="T50" fmla="*/ 192 w 245"/>
                <a:gd name="T51" fmla="*/ 132 h 235"/>
                <a:gd name="T52" fmla="*/ 82 w 245"/>
                <a:gd name="T53" fmla="*/ 119 h 235"/>
                <a:gd name="T54" fmla="*/ 44 w 245"/>
                <a:gd name="T55" fmla="*/ 109 h 235"/>
                <a:gd name="T56" fmla="*/ 15 w 245"/>
                <a:gd name="T57" fmla="*/ 84 h 235"/>
                <a:gd name="T58" fmla="*/ 12 w 245"/>
                <a:gd name="T59" fmla="*/ 51 h 235"/>
                <a:gd name="T60" fmla="*/ 32 w 245"/>
                <a:gd name="T61" fmla="*/ 23 h 235"/>
                <a:gd name="T62" fmla="*/ 79 w 245"/>
                <a:gd name="T63" fmla="*/ 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5" h="235">
                  <a:moveTo>
                    <a:pt x="117" y="0"/>
                  </a:moveTo>
                  <a:lnTo>
                    <a:pt x="157" y="3"/>
                  </a:lnTo>
                  <a:lnTo>
                    <a:pt x="189" y="10"/>
                  </a:lnTo>
                  <a:lnTo>
                    <a:pt x="210" y="23"/>
                  </a:lnTo>
                  <a:lnTo>
                    <a:pt x="224" y="38"/>
                  </a:lnTo>
                  <a:lnTo>
                    <a:pt x="230" y="56"/>
                  </a:lnTo>
                  <a:lnTo>
                    <a:pt x="233" y="71"/>
                  </a:lnTo>
                  <a:lnTo>
                    <a:pt x="213" y="71"/>
                  </a:lnTo>
                  <a:lnTo>
                    <a:pt x="204" y="48"/>
                  </a:lnTo>
                  <a:lnTo>
                    <a:pt x="186" y="31"/>
                  </a:lnTo>
                  <a:lnTo>
                    <a:pt x="157" y="21"/>
                  </a:lnTo>
                  <a:lnTo>
                    <a:pt x="117" y="18"/>
                  </a:lnTo>
                  <a:lnTo>
                    <a:pt x="82" y="21"/>
                  </a:lnTo>
                  <a:lnTo>
                    <a:pt x="58" y="26"/>
                  </a:lnTo>
                  <a:lnTo>
                    <a:pt x="44" y="36"/>
                  </a:lnTo>
                  <a:lnTo>
                    <a:pt x="35" y="48"/>
                  </a:lnTo>
                  <a:lnTo>
                    <a:pt x="32" y="61"/>
                  </a:lnTo>
                  <a:lnTo>
                    <a:pt x="38" y="76"/>
                  </a:lnTo>
                  <a:lnTo>
                    <a:pt x="47" y="89"/>
                  </a:lnTo>
                  <a:lnTo>
                    <a:pt x="64" y="94"/>
                  </a:lnTo>
                  <a:lnTo>
                    <a:pt x="85" y="99"/>
                  </a:lnTo>
                  <a:lnTo>
                    <a:pt x="163" y="109"/>
                  </a:lnTo>
                  <a:lnTo>
                    <a:pt x="198" y="114"/>
                  </a:lnTo>
                  <a:lnTo>
                    <a:pt x="221" y="126"/>
                  </a:lnTo>
                  <a:lnTo>
                    <a:pt x="239" y="144"/>
                  </a:lnTo>
                  <a:lnTo>
                    <a:pt x="245" y="169"/>
                  </a:lnTo>
                  <a:lnTo>
                    <a:pt x="239" y="190"/>
                  </a:lnTo>
                  <a:lnTo>
                    <a:pt x="227" y="207"/>
                  </a:lnTo>
                  <a:lnTo>
                    <a:pt x="210" y="220"/>
                  </a:lnTo>
                  <a:lnTo>
                    <a:pt x="189" y="227"/>
                  </a:lnTo>
                  <a:lnTo>
                    <a:pt x="166" y="232"/>
                  </a:lnTo>
                  <a:lnTo>
                    <a:pt x="143" y="232"/>
                  </a:lnTo>
                  <a:lnTo>
                    <a:pt x="122" y="235"/>
                  </a:lnTo>
                  <a:lnTo>
                    <a:pt x="85" y="232"/>
                  </a:lnTo>
                  <a:lnTo>
                    <a:pt x="50" y="222"/>
                  </a:lnTo>
                  <a:lnTo>
                    <a:pt x="24" y="210"/>
                  </a:lnTo>
                  <a:lnTo>
                    <a:pt x="6" y="187"/>
                  </a:lnTo>
                  <a:lnTo>
                    <a:pt x="0" y="159"/>
                  </a:lnTo>
                  <a:lnTo>
                    <a:pt x="24" y="159"/>
                  </a:lnTo>
                  <a:lnTo>
                    <a:pt x="24" y="169"/>
                  </a:lnTo>
                  <a:lnTo>
                    <a:pt x="29" y="184"/>
                  </a:lnTo>
                  <a:lnTo>
                    <a:pt x="41" y="197"/>
                  </a:lnTo>
                  <a:lnTo>
                    <a:pt x="58" y="207"/>
                  </a:lnTo>
                  <a:lnTo>
                    <a:pt x="88" y="215"/>
                  </a:lnTo>
                  <a:lnTo>
                    <a:pt x="128" y="217"/>
                  </a:lnTo>
                  <a:lnTo>
                    <a:pt x="172" y="212"/>
                  </a:lnTo>
                  <a:lnTo>
                    <a:pt x="201" y="205"/>
                  </a:lnTo>
                  <a:lnTo>
                    <a:pt x="216" y="190"/>
                  </a:lnTo>
                  <a:lnTo>
                    <a:pt x="221" y="169"/>
                  </a:lnTo>
                  <a:lnTo>
                    <a:pt x="218" y="152"/>
                  </a:lnTo>
                  <a:lnTo>
                    <a:pt x="207" y="139"/>
                  </a:lnTo>
                  <a:lnTo>
                    <a:pt x="192" y="132"/>
                  </a:lnTo>
                  <a:lnTo>
                    <a:pt x="172" y="129"/>
                  </a:lnTo>
                  <a:lnTo>
                    <a:pt x="82" y="119"/>
                  </a:lnTo>
                  <a:lnTo>
                    <a:pt x="61" y="114"/>
                  </a:lnTo>
                  <a:lnTo>
                    <a:pt x="44" y="109"/>
                  </a:lnTo>
                  <a:lnTo>
                    <a:pt x="26" y="99"/>
                  </a:lnTo>
                  <a:lnTo>
                    <a:pt x="15" y="84"/>
                  </a:lnTo>
                  <a:lnTo>
                    <a:pt x="9" y="63"/>
                  </a:lnTo>
                  <a:lnTo>
                    <a:pt x="12" y="51"/>
                  </a:lnTo>
                  <a:lnTo>
                    <a:pt x="18" y="36"/>
                  </a:lnTo>
                  <a:lnTo>
                    <a:pt x="32" y="23"/>
                  </a:lnTo>
                  <a:lnTo>
                    <a:pt x="50" y="10"/>
                  </a:lnTo>
                  <a:lnTo>
                    <a:pt x="79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9E156196-5DF3-CF4A-85E4-FAD1306D4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700"/>
              <a:ext cx="279" cy="263"/>
            </a:xfrm>
            <a:custGeom>
              <a:avLst/>
              <a:gdLst>
                <a:gd name="T0" fmla="*/ 180 w 279"/>
                <a:gd name="T1" fmla="*/ 5 h 263"/>
                <a:gd name="T2" fmla="*/ 241 w 279"/>
                <a:gd name="T3" fmla="*/ 33 h 263"/>
                <a:gd name="T4" fmla="*/ 267 w 279"/>
                <a:gd name="T5" fmla="*/ 86 h 263"/>
                <a:gd name="T6" fmla="*/ 212 w 279"/>
                <a:gd name="T7" fmla="*/ 101 h 263"/>
                <a:gd name="T8" fmla="*/ 209 w 279"/>
                <a:gd name="T9" fmla="*/ 76 h 263"/>
                <a:gd name="T10" fmla="*/ 189 w 279"/>
                <a:gd name="T11" fmla="*/ 56 h 263"/>
                <a:gd name="T12" fmla="*/ 134 w 279"/>
                <a:gd name="T13" fmla="*/ 48 h 263"/>
                <a:gd name="T14" fmla="*/ 99 w 279"/>
                <a:gd name="T15" fmla="*/ 51 h 263"/>
                <a:gd name="T16" fmla="*/ 73 w 279"/>
                <a:gd name="T17" fmla="*/ 63 h 263"/>
                <a:gd name="T18" fmla="*/ 67 w 279"/>
                <a:gd name="T19" fmla="*/ 78 h 263"/>
                <a:gd name="T20" fmla="*/ 70 w 279"/>
                <a:gd name="T21" fmla="*/ 86 h 263"/>
                <a:gd name="T22" fmla="*/ 81 w 279"/>
                <a:gd name="T23" fmla="*/ 94 h 263"/>
                <a:gd name="T24" fmla="*/ 105 w 279"/>
                <a:gd name="T25" fmla="*/ 99 h 263"/>
                <a:gd name="T26" fmla="*/ 198 w 279"/>
                <a:gd name="T27" fmla="*/ 111 h 263"/>
                <a:gd name="T28" fmla="*/ 238 w 279"/>
                <a:gd name="T29" fmla="*/ 124 h 263"/>
                <a:gd name="T30" fmla="*/ 273 w 279"/>
                <a:gd name="T31" fmla="*/ 157 h 263"/>
                <a:gd name="T32" fmla="*/ 276 w 279"/>
                <a:gd name="T33" fmla="*/ 197 h 263"/>
                <a:gd name="T34" fmla="*/ 262 w 279"/>
                <a:gd name="T35" fmla="*/ 227 h 263"/>
                <a:gd name="T36" fmla="*/ 221 w 279"/>
                <a:gd name="T37" fmla="*/ 252 h 263"/>
                <a:gd name="T38" fmla="*/ 139 w 279"/>
                <a:gd name="T39" fmla="*/ 263 h 263"/>
                <a:gd name="T40" fmla="*/ 61 w 279"/>
                <a:gd name="T41" fmla="*/ 252 h 263"/>
                <a:gd name="T42" fmla="*/ 20 w 279"/>
                <a:gd name="T43" fmla="*/ 222 h 263"/>
                <a:gd name="T44" fmla="*/ 3 w 279"/>
                <a:gd name="T45" fmla="*/ 189 h 263"/>
                <a:gd name="T46" fmla="*/ 0 w 279"/>
                <a:gd name="T47" fmla="*/ 159 h 263"/>
                <a:gd name="T48" fmla="*/ 55 w 279"/>
                <a:gd name="T49" fmla="*/ 172 h 263"/>
                <a:gd name="T50" fmla="*/ 61 w 279"/>
                <a:gd name="T51" fmla="*/ 192 h 263"/>
                <a:gd name="T52" fmla="*/ 87 w 279"/>
                <a:gd name="T53" fmla="*/ 210 h 263"/>
                <a:gd name="T54" fmla="*/ 145 w 279"/>
                <a:gd name="T55" fmla="*/ 217 h 263"/>
                <a:gd name="T56" fmla="*/ 201 w 279"/>
                <a:gd name="T57" fmla="*/ 210 h 263"/>
                <a:gd name="T58" fmla="*/ 218 w 279"/>
                <a:gd name="T59" fmla="*/ 197 h 263"/>
                <a:gd name="T60" fmla="*/ 221 w 279"/>
                <a:gd name="T61" fmla="*/ 184 h 263"/>
                <a:gd name="T62" fmla="*/ 221 w 279"/>
                <a:gd name="T63" fmla="*/ 177 h 263"/>
                <a:gd name="T64" fmla="*/ 218 w 279"/>
                <a:gd name="T65" fmla="*/ 169 h 263"/>
                <a:gd name="T66" fmla="*/ 206 w 279"/>
                <a:gd name="T67" fmla="*/ 162 h 263"/>
                <a:gd name="T68" fmla="*/ 186 w 279"/>
                <a:gd name="T69" fmla="*/ 157 h 263"/>
                <a:gd name="T70" fmla="*/ 61 w 279"/>
                <a:gd name="T71" fmla="*/ 139 h 263"/>
                <a:gd name="T72" fmla="*/ 17 w 279"/>
                <a:gd name="T73" fmla="*/ 104 h 263"/>
                <a:gd name="T74" fmla="*/ 11 w 279"/>
                <a:gd name="T75" fmla="*/ 68 h 263"/>
                <a:gd name="T76" fmla="*/ 23 w 279"/>
                <a:gd name="T77" fmla="*/ 43 h 263"/>
                <a:gd name="T78" fmla="*/ 58 w 279"/>
                <a:gd name="T79" fmla="*/ 15 h 263"/>
                <a:gd name="T80" fmla="*/ 134 w 279"/>
                <a:gd name="T8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9" h="263">
                  <a:moveTo>
                    <a:pt x="134" y="0"/>
                  </a:moveTo>
                  <a:lnTo>
                    <a:pt x="180" y="5"/>
                  </a:lnTo>
                  <a:lnTo>
                    <a:pt x="215" y="15"/>
                  </a:lnTo>
                  <a:lnTo>
                    <a:pt x="241" y="33"/>
                  </a:lnTo>
                  <a:lnTo>
                    <a:pt x="259" y="56"/>
                  </a:lnTo>
                  <a:lnTo>
                    <a:pt x="267" y="86"/>
                  </a:lnTo>
                  <a:lnTo>
                    <a:pt x="270" y="101"/>
                  </a:lnTo>
                  <a:lnTo>
                    <a:pt x="212" y="101"/>
                  </a:lnTo>
                  <a:lnTo>
                    <a:pt x="212" y="88"/>
                  </a:lnTo>
                  <a:lnTo>
                    <a:pt x="209" y="76"/>
                  </a:lnTo>
                  <a:lnTo>
                    <a:pt x="203" y="66"/>
                  </a:lnTo>
                  <a:lnTo>
                    <a:pt x="189" y="56"/>
                  </a:lnTo>
                  <a:lnTo>
                    <a:pt x="169" y="51"/>
                  </a:lnTo>
                  <a:lnTo>
                    <a:pt x="134" y="48"/>
                  </a:lnTo>
                  <a:lnTo>
                    <a:pt x="116" y="48"/>
                  </a:lnTo>
                  <a:lnTo>
                    <a:pt x="99" y="51"/>
                  </a:lnTo>
                  <a:lnTo>
                    <a:pt x="84" y="56"/>
                  </a:lnTo>
                  <a:lnTo>
                    <a:pt x="73" y="63"/>
                  </a:lnTo>
                  <a:lnTo>
                    <a:pt x="67" y="76"/>
                  </a:lnTo>
                  <a:lnTo>
                    <a:pt x="67" y="78"/>
                  </a:lnTo>
                  <a:lnTo>
                    <a:pt x="67" y="83"/>
                  </a:lnTo>
                  <a:lnTo>
                    <a:pt x="70" y="86"/>
                  </a:lnTo>
                  <a:lnTo>
                    <a:pt x="73" y="91"/>
                  </a:lnTo>
                  <a:lnTo>
                    <a:pt x="81" y="94"/>
                  </a:lnTo>
                  <a:lnTo>
                    <a:pt x="90" y="96"/>
                  </a:lnTo>
                  <a:lnTo>
                    <a:pt x="105" y="99"/>
                  </a:lnTo>
                  <a:lnTo>
                    <a:pt x="183" y="109"/>
                  </a:lnTo>
                  <a:lnTo>
                    <a:pt x="198" y="111"/>
                  </a:lnTo>
                  <a:lnTo>
                    <a:pt x="218" y="116"/>
                  </a:lnTo>
                  <a:lnTo>
                    <a:pt x="238" y="124"/>
                  </a:lnTo>
                  <a:lnTo>
                    <a:pt x="259" y="136"/>
                  </a:lnTo>
                  <a:lnTo>
                    <a:pt x="273" y="157"/>
                  </a:lnTo>
                  <a:lnTo>
                    <a:pt x="279" y="184"/>
                  </a:lnTo>
                  <a:lnTo>
                    <a:pt x="276" y="197"/>
                  </a:lnTo>
                  <a:lnTo>
                    <a:pt x="270" y="212"/>
                  </a:lnTo>
                  <a:lnTo>
                    <a:pt x="262" y="227"/>
                  </a:lnTo>
                  <a:lnTo>
                    <a:pt x="244" y="240"/>
                  </a:lnTo>
                  <a:lnTo>
                    <a:pt x="221" y="252"/>
                  </a:lnTo>
                  <a:lnTo>
                    <a:pt x="186" y="260"/>
                  </a:lnTo>
                  <a:lnTo>
                    <a:pt x="139" y="263"/>
                  </a:lnTo>
                  <a:lnTo>
                    <a:pt x="96" y="260"/>
                  </a:lnTo>
                  <a:lnTo>
                    <a:pt x="61" y="252"/>
                  </a:lnTo>
                  <a:lnTo>
                    <a:pt x="38" y="237"/>
                  </a:lnTo>
                  <a:lnTo>
                    <a:pt x="20" y="222"/>
                  </a:lnTo>
                  <a:lnTo>
                    <a:pt x="9" y="207"/>
                  </a:lnTo>
                  <a:lnTo>
                    <a:pt x="3" y="189"/>
                  </a:lnTo>
                  <a:lnTo>
                    <a:pt x="0" y="174"/>
                  </a:lnTo>
                  <a:lnTo>
                    <a:pt x="0" y="159"/>
                  </a:lnTo>
                  <a:lnTo>
                    <a:pt x="55" y="159"/>
                  </a:lnTo>
                  <a:lnTo>
                    <a:pt x="55" y="172"/>
                  </a:lnTo>
                  <a:lnTo>
                    <a:pt x="58" y="182"/>
                  </a:lnTo>
                  <a:lnTo>
                    <a:pt x="61" y="192"/>
                  </a:lnTo>
                  <a:lnTo>
                    <a:pt x="70" y="202"/>
                  </a:lnTo>
                  <a:lnTo>
                    <a:pt x="87" y="210"/>
                  </a:lnTo>
                  <a:lnTo>
                    <a:pt x="110" y="215"/>
                  </a:lnTo>
                  <a:lnTo>
                    <a:pt x="145" y="217"/>
                  </a:lnTo>
                  <a:lnTo>
                    <a:pt x="177" y="215"/>
                  </a:lnTo>
                  <a:lnTo>
                    <a:pt x="201" y="210"/>
                  </a:lnTo>
                  <a:lnTo>
                    <a:pt x="212" y="205"/>
                  </a:lnTo>
                  <a:lnTo>
                    <a:pt x="218" y="197"/>
                  </a:lnTo>
                  <a:lnTo>
                    <a:pt x="221" y="189"/>
                  </a:lnTo>
                  <a:lnTo>
                    <a:pt x="221" y="184"/>
                  </a:lnTo>
                  <a:lnTo>
                    <a:pt x="221" y="179"/>
                  </a:lnTo>
                  <a:lnTo>
                    <a:pt x="221" y="177"/>
                  </a:lnTo>
                  <a:lnTo>
                    <a:pt x="221" y="174"/>
                  </a:lnTo>
                  <a:lnTo>
                    <a:pt x="218" y="169"/>
                  </a:lnTo>
                  <a:lnTo>
                    <a:pt x="212" y="167"/>
                  </a:lnTo>
                  <a:lnTo>
                    <a:pt x="206" y="162"/>
                  </a:lnTo>
                  <a:lnTo>
                    <a:pt x="198" y="159"/>
                  </a:lnTo>
                  <a:lnTo>
                    <a:pt x="186" y="157"/>
                  </a:lnTo>
                  <a:lnTo>
                    <a:pt x="96" y="147"/>
                  </a:lnTo>
                  <a:lnTo>
                    <a:pt x="61" y="139"/>
                  </a:lnTo>
                  <a:lnTo>
                    <a:pt x="32" y="124"/>
                  </a:lnTo>
                  <a:lnTo>
                    <a:pt x="17" y="104"/>
                  </a:lnTo>
                  <a:lnTo>
                    <a:pt x="11" y="78"/>
                  </a:lnTo>
                  <a:lnTo>
                    <a:pt x="11" y="68"/>
                  </a:lnTo>
                  <a:lnTo>
                    <a:pt x="14" y="58"/>
                  </a:lnTo>
                  <a:lnTo>
                    <a:pt x="23" y="43"/>
                  </a:lnTo>
                  <a:lnTo>
                    <a:pt x="38" y="28"/>
                  </a:lnTo>
                  <a:lnTo>
                    <a:pt x="58" y="15"/>
                  </a:lnTo>
                  <a:lnTo>
                    <a:pt x="90" y="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2582C6CE-39C9-404C-BC4E-73C3B2EFC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" y="647"/>
              <a:ext cx="157" cy="300"/>
            </a:xfrm>
            <a:custGeom>
              <a:avLst/>
              <a:gdLst>
                <a:gd name="T0" fmla="*/ 55 w 157"/>
                <a:gd name="T1" fmla="*/ 0 h 300"/>
                <a:gd name="T2" fmla="*/ 78 w 157"/>
                <a:gd name="T3" fmla="*/ 0 h 300"/>
                <a:gd name="T4" fmla="*/ 78 w 157"/>
                <a:gd name="T5" fmla="*/ 76 h 300"/>
                <a:gd name="T6" fmla="*/ 154 w 157"/>
                <a:gd name="T7" fmla="*/ 76 h 300"/>
                <a:gd name="T8" fmla="*/ 154 w 157"/>
                <a:gd name="T9" fmla="*/ 94 h 300"/>
                <a:gd name="T10" fmla="*/ 78 w 157"/>
                <a:gd name="T11" fmla="*/ 94 h 300"/>
                <a:gd name="T12" fmla="*/ 78 w 157"/>
                <a:gd name="T13" fmla="*/ 250 h 300"/>
                <a:gd name="T14" fmla="*/ 78 w 157"/>
                <a:gd name="T15" fmla="*/ 260 h 300"/>
                <a:gd name="T16" fmla="*/ 84 w 157"/>
                <a:gd name="T17" fmla="*/ 268 h 300"/>
                <a:gd name="T18" fmla="*/ 87 w 157"/>
                <a:gd name="T19" fmla="*/ 275 h 300"/>
                <a:gd name="T20" fmla="*/ 96 w 157"/>
                <a:gd name="T21" fmla="*/ 278 h 300"/>
                <a:gd name="T22" fmla="*/ 105 w 157"/>
                <a:gd name="T23" fmla="*/ 280 h 300"/>
                <a:gd name="T24" fmla="*/ 113 w 157"/>
                <a:gd name="T25" fmla="*/ 283 h 300"/>
                <a:gd name="T26" fmla="*/ 125 w 157"/>
                <a:gd name="T27" fmla="*/ 283 h 300"/>
                <a:gd name="T28" fmla="*/ 140 w 157"/>
                <a:gd name="T29" fmla="*/ 280 h 300"/>
                <a:gd name="T30" fmla="*/ 157 w 157"/>
                <a:gd name="T31" fmla="*/ 280 h 300"/>
                <a:gd name="T32" fmla="*/ 157 w 157"/>
                <a:gd name="T33" fmla="*/ 295 h 300"/>
                <a:gd name="T34" fmla="*/ 142 w 157"/>
                <a:gd name="T35" fmla="*/ 298 h 300"/>
                <a:gd name="T36" fmla="*/ 131 w 157"/>
                <a:gd name="T37" fmla="*/ 298 h 300"/>
                <a:gd name="T38" fmla="*/ 119 w 157"/>
                <a:gd name="T39" fmla="*/ 300 h 300"/>
                <a:gd name="T40" fmla="*/ 90 w 157"/>
                <a:gd name="T41" fmla="*/ 298 h 300"/>
                <a:gd name="T42" fmla="*/ 73 w 157"/>
                <a:gd name="T43" fmla="*/ 290 h 300"/>
                <a:gd name="T44" fmla="*/ 64 w 157"/>
                <a:gd name="T45" fmla="*/ 280 h 300"/>
                <a:gd name="T46" fmla="*/ 58 w 157"/>
                <a:gd name="T47" fmla="*/ 263 h 300"/>
                <a:gd name="T48" fmla="*/ 55 w 157"/>
                <a:gd name="T49" fmla="*/ 240 h 300"/>
                <a:gd name="T50" fmla="*/ 55 w 157"/>
                <a:gd name="T51" fmla="*/ 94 h 300"/>
                <a:gd name="T52" fmla="*/ 0 w 157"/>
                <a:gd name="T53" fmla="*/ 94 h 300"/>
                <a:gd name="T54" fmla="*/ 0 w 157"/>
                <a:gd name="T55" fmla="*/ 76 h 300"/>
                <a:gd name="T56" fmla="*/ 55 w 157"/>
                <a:gd name="T57" fmla="*/ 76 h 300"/>
                <a:gd name="T58" fmla="*/ 55 w 157"/>
                <a:gd name="T59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300">
                  <a:moveTo>
                    <a:pt x="55" y="0"/>
                  </a:moveTo>
                  <a:lnTo>
                    <a:pt x="78" y="0"/>
                  </a:lnTo>
                  <a:lnTo>
                    <a:pt x="78" y="76"/>
                  </a:lnTo>
                  <a:lnTo>
                    <a:pt x="154" y="76"/>
                  </a:lnTo>
                  <a:lnTo>
                    <a:pt x="154" y="94"/>
                  </a:lnTo>
                  <a:lnTo>
                    <a:pt x="78" y="94"/>
                  </a:lnTo>
                  <a:lnTo>
                    <a:pt x="78" y="250"/>
                  </a:lnTo>
                  <a:lnTo>
                    <a:pt x="78" y="260"/>
                  </a:lnTo>
                  <a:lnTo>
                    <a:pt x="84" y="268"/>
                  </a:lnTo>
                  <a:lnTo>
                    <a:pt x="87" y="275"/>
                  </a:lnTo>
                  <a:lnTo>
                    <a:pt x="96" y="278"/>
                  </a:lnTo>
                  <a:lnTo>
                    <a:pt x="105" y="280"/>
                  </a:lnTo>
                  <a:lnTo>
                    <a:pt x="113" y="283"/>
                  </a:lnTo>
                  <a:lnTo>
                    <a:pt x="125" y="283"/>
                  </a:lnTo>
                  <a:lnTo>
                    <a:pt x="140" y="280"/>
                  </a:lnTo>
                  <a:lnTo>
                    <a:pt x="157" y="280"/>
                  </a:lnTo>
                  <a:lnTo>
                    <a:pt x="157" y="295"/>
                  </a:lnTo>
                  <a:lnTo>
                    <a:pt x="142" y="298"/>
                  </a:lnTo>
                  <a:lnTo>
                    <a:pt x="131" y="298"/>
                  </a:lnTo>
                  <a:lnTo>
                    <a:pt x="119" y="300"/>
                  </a:lnTo>
                  <a:lnTo>
                    <a:pt x="90" y="298"/>
                  </a:lnTo>
                  <a:lnTo>
                    <a:pt x="73" y="290"/>
                  </a:lnTo>
                  <a:lnTo>
                    <a:pt x="64" y="280"/>
                  </a:lnTo>
                  <a:lnTo>
                    <a:pt x="58" y="263"/>
                  </a:lnTo>
                  <a:lnTo>
                    <a:pt x="55" y="240"/>
                  </a:lnTo>
                  <a:lnTo>
                    <a:pt x="55" y="94"/>
                  </a:lnTo>
                  <a:lnTo>
                    <a:pt x="0" y="94"/>
                  </a:lnTo>
                  <a:lnTo>
                    <a:pt x="0" y="76"/>
                  </a:lnTo>
                  <a:lnTo>
                    <a:pt x="55" y="7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AD8134F5-9161-4F49-8E6D-11E1FF25F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" y="635"/>
              <a:ext cx="190" cy="325"/>
            </a:xfrm>
            <a:custGeom>
              <a:avLst/>
              <a:gdLst>
                <a:gd name="T0" fmla="*/ 59 w 190"/>
                <a:gd name="T1" fmla="*/ 0 h 325"/>
                <a:gd name="T2" fmla="*/ 114 w 190"/>
                <a:gd name="T3" fmla="*/ 0 h 325"/>
                <a:gd name="T4" fmla="*/ 114 w 190"/>
                <a:gd name="T5" fmla="*/ 73 h 325"/>
                <a:gd name="T6" fmla="*/ 190 w 190"/>
                <a:gd name="T7" fmla="*/ 73 h 325"/>
                <a:gd name="T8" fmla="*/ 190 w 190"/>
                <a:gd name="T9" fmla="*/ 118 h 325"/>
                <a:gd name="T10" fmla="*/ 114 w 190"/>
                <a:gd name="T11" fmla="*/ 118 h 325"/>
                <a:gd name="T12" fmla="*/ 114 w 190"/>
                <a:gd name="T13" fmla="*/ 262 h 325"/>
                <a:gd name="T14" fmla="*/ 114 w 190"/>
                <a:gd name="T15" fmla="*/ 270 h 325"/>
                <a:gd name="T16" fmla="*/ 114 w 190"/>
                <a:gd name="T17" fmla="*/ 272 h 325"/>
                <a:gd name="T18" fmla="*/ 117 w 190"/>
                <a:gd name="T19" fmla="*/ 277 h 325"/>
                <a:gd name="T20" fmla="*/ 123 w 190"/>
                <a:gd name="T21" fmla="*/ 277 h 325"/>
                <a:gd name="T22" fmla="*/ 131 w 190"/>
                <a:gd name="T23" fmla="*/ 280 h 325"/>
                <a:gd name="T24" fmla="*/ 143 w 190"/>
                <a:gd name="T25" fmla="*/ 280 h 325"/>
                <a:gd name="T26" fmla="*/ 152 w 190"/>
                <a:gd name="T27" fmla="*/ 280 h 325"/>
                <a:gd name="T28" fmla="*/ 160 w 190"/>
                <a:gd name="T29" fmla="*/ 277 h 325"/>
                <a:gd name="T30" fmla="*/ 172 w 190"/>
                <a:gd name="T31" fmla="*/ 277 h 325"/>
                <a:gd name="T32" fmla="*/ 190 w 190"/>
                <a:gd name="T33" fmla="*/ 275 h 325"/>
                <a:gd name="T34" fmla="*/ 190 w 190"/>
                <a:gd name="T35" fmla="*/ 320 h 325"/>
                <a:gd name="T36" fmla="*/ 178 w 190"/>
                <a:gd name="T37" fmla="*/ 322 h 325"/>
                <a:gd name="T38" fmla="*/ 166 w 190"/>
                <a:gd name="T39" fmla="*/ 325 h 325"/>
                <a:gd name="T40" fmla="*/ 152 w 190"/>
                <a:gd name="T41" fmla="*/ 325 h 325"/>
                <a:gd name="T42" fmla="*/ 137 w 190"/>
                <a:gd name="T43" fmla="*/ 325 h 325"/>
                <a:gd name="T44" fmla="*/ 102 w 190"/>
                <a:gd name="T45" fmla="*/ 322 h 325"/>
                <a:gd name="T46" fmla="*/ 79 w 190"/>
                <a:gd name="T47" fmla="*/ 312 h 325"/>
                <a:gd name="T48" fmla="*/ 67 w 190"/>
                <a:gd name="T49" fmla="*/ 297 h 325"/>
                <a:gd name="T50" fmla="*/ 59 w 190"/>
                <a:gd name="T51" fmla="*/ 277 h 325"/>
                <a:gd name="T52" fmla="*/ 59 w 190"/>
                <a:gd name="T53" fmla="*/ 252 h 325"/>
                <a:gd name="T54" fmla="*/ 59 w 190"/>
                <a:gd name="T55" fmla="*/ 118 h 325"/>
                <a:gd name="T56" fmla="*/ 0 w 190"/>
                <a:gd name="T57" fmla="*/ 118 h 325"/>
                <a:gd name="T58" fmla="*/ 0 w 190"/>
                <a:gd name="T59" fmla="*/ 73 h 325"/>
                <a:gd name="T60" fmla="*/ 59 w 190"/>
                <a:gd name="T61" fmla="*/ 73 h 325"/>
                <a:gd name="T62" fmla="*/ 59 w 190"/>
                <a:gd name="T63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0" h="325">
                  <a:moveTo>
                    <a:pt x="59" y="0"/>
                  </a:moveTo>
                  <a:lnTo>
                    <a:pt x="114" y="0"/>
                  </a:lnTo>
                  <a:lnTo>
                    <a:pt x="114" y="73"/>
                  </a:lnTo>
                  <a:lnTo>
                    <a:pt x="190" y="73"/>
                  </a:lnTo>
                  <a:lnTo>
                    <a:pt x="190" y="118"/>
                  </a:lnTo>
                  <a:lnTo>
                    <a:pt x="114" y="118"/>
                  </a:lnTo>
                  <a:lnTo>
                    <a:pt x="114" y="262"/>
                  </a:lnTo>
                  <a:lnTo>
                    <a:pt x="114" y="270"/>
                  </a:lnTo>
                  <a:lnTo>
                    <a:pt x="114" y="272"/>
                  </a:lnTo>
                  <a:lnTo>
                    <a:pt x="117" y="277"/>
                  </a:lnTo>
                  <a:lnTo>
                    <a:pt x="123" y="277"/>
                  </a:lnTo>
                  <a:lnTo>
                    <a:pt x="131" y="280"/>
                  </a:lnTo>
                  <a:lnTo>
                    <a:pt x="143" y="280"/>
                  </a:lnTo>
                  <a:lnTo>
                    <a:pt x="152" y="280"/>
                  </a:lnTo>
                  <a:lnTo>
                    <a:pt x="160" y="277"/>
                  </a:lnTo>
                  <a:lnTo>
                    <a:pt x="172" y="277"/>
                  </a:lnTo>
                  <a:lnTo>
                    <a:pt x="190" y="275"/>
                  </a:lnTo>
                  <a:lnTo>
                    <a:pt x="190" y="320"/>
                  </a:lnTo>
                  <a:lnTo>
                    <a:pt x="178" y="322"/>
                  </a:lnTo>
                  <a:lnTo>
                    <a:pt x="166" y="325"/>
                  </a:lnTo>
                  <a:lnTo>
                    <a:pt x="152" y="325"/>
                  </a:lnTo>
                  <a:lnTo>
                    <a:pt x="137" y="325"/>
                  </a:lnTo>
                  <a:lnTo>
                    <a:pt x="102" y="322"/>
                  </a:lnTo>
                  <a:lnTo>
                    <a:pt x="79" y="312"/>
                  </a:lnTo>
                  <a:lnTo>
                    <a:pt x="67" y="297"/>
                  </a:lnTo>
                  <a:lnTo>
                    <a:pt x="59" y="277"/>
                  </a:lnTo>
                  <a:lnTo>
                    <a:pt x="59" y="252"/>
                  </a:lnTo>
                  <a:lnTo>
                    <a:pt x="59" y="118"/>
                  </a:lnTo>
                  <a:lnTo>
                    <a:pt x="0" y="118"/>
                  </a:lnTo>
                  <a:lnTo>
                    <a:pt x="0" y="73"/>
                  </a:lnTo>
                  <a:lnTo>
                    <a:pt x="59" y="7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B4CA071C-8F0B-5344-A659-73209A4635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4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4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7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7 w 285"/>
                <a:gd name="T45" fmla="*/ 182 h 235"/>
                <a:gd name="T46" fmla="*/ 204 w 285"/>
                <a:gd name="T47" fmla="*/ 205 h 235"/>
                <a:gd name="T48" fmla="*/ 154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21 w 285"/>
                <a:gd name="T69" fmla="*/ 86 h 235"/>
                <a:gd name="T70" fmla="*/ 224 w 285"/>
                <a:gd name="T71" fmla="*/ 68 h 235"/>
                <a:gd name="T72" fmla="*/ 212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7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90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4" y="144"/>
                  </a:lnTo>
                  <a:lnTo>
                    <a:pt x="224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7" y="21"/>
                  </a:lnTo>
                  <a:lnTo>
                    <a:pt x="241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7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3" y="230"/>
                  </a:lnTo>
                  <a:lnTo>
                    <a:pt x="256" y="232"/>
                  </a:lnTo>
                  <a:lnTo>
                    <a:pt x="239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7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4" y="230"/>
                  </a:lnTo>
                  <a:lnTo>
                    <a:pt x="128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5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20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21" y="86"/>
                  </a:lnTo>
                  <a:lnTo>
                    <a:pt x="221" y="79"/>
                  </a:lnTo>
                  <a:lnTo>
                    <a:pt x="224" y="68"/>
                  </a:lnTo>
                  <a:lnTo>
                    <a:pt x="221" y="51"/>
                  </a:lnTo>
                  <a:lnTo>
                    <a:pt x="212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6AB1A2FC-720C-D347-894C-3936013B1B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7" y="700"/>
              <a:ext cx="317" cy="263"/>
            </a:xfrm>
            <a:custGeom>
              <a:avLst/>
              <a:gdLst>
                <a:gd name="T0" fmla="*/ 212 w 317"/>
                <a:gd name="T1" fmla="*/ 144 h 263"/>
                <a:gd name="T2" fmla="*/ 113 w 317"/>
                <a:gd name="T3" fmla="*/ 152 h 263"/>
                <a:gd name="T4" fmla="*/ 66 w 317"/>
                <a:gd name="T5" fmla="*/ 162 h 263"/>
                <a:gd name="T6" fmla="*/ 58 w 317"/>
                <a:gd name="T7" fmla="*/ 182 h 263"/>
                <a:gd name="T8" fmla="*/ 61 w 317"/>
                <a:gd name="T9" fmla="*/ 199 h 263"/>
                <a:gd name="T10" fmla="*/ 90 w 317"/>
                <a:gd name="T11" fmla="*/ 215 h 263"/>
                <a:gd name="T12" fmla="*/ 142 w 317"/>
                <a:gd name="T13" fmla="*/ 217 h 263"/>
                <a:gd name="T14" fmla="*/ 186 w 317"/>
                <a:gd name="T15" fmla="*/ 205 h 263"/>
                <a:gd name="T16" fmla="*/ 218 w 317"/>
                <a:gd name="T17" fmla="*/ 179 h 263"/>
                <a:gd name="T18" fmla="*/ 224 w 317"/>
                <a:gd name="T19" fmla="*/ 141 h 263"/>
                <a:gd name="T20" fmla="*/ 165 w 317"/>
                <a:gd name="T21" fmla="*/ 3 h 263"/>
                <a:gd name="T22" fmla="*/ 215 w 317"/>
                <a:gd name="T23" fmla="*/ 8 h 263"/>
                <a:gd name="T24" fmla="*/ 258 w 317"/>
                <a:gd name="T25" fmla="*/ 30 h 263"/>
                <a:gd name="T26" fmla="*/ 279 w 317"/>
                <a:gd name="T27" fmla="*/ 81 h 263"/>
                <a:gd name="T28" fmla="*/ 279 w 317"/>
                <a:gd name="T29" fmla="*/ 210 h 263"/>
                <a:gd name="T30" fmla="*/ 288 w 317"/>
                <a:gd name="T31" fmla="*/ 215 h 263"/>
                <a:gd name="T32" fmla="*/ 317 w 317"/>
                <a:gd name="T33" fmla="*/ 205 h 263"/>
                <a:gd name="T34" fmla="*/ 308 w 317"/>
                <a:gd name="T35" fmla="*/ 255 h 263"/>
                <a:gd name="T36" fmla="*/ 288 w 317"/>
                <a:gd name="T37" fmla="*/ 260 h 263"/>
                <a:gd name="T38" fmla="*/ 261 w 317"/>
                <a:gd name="T39" fmla="*/ 260 h 263"/>
                <a:gd name="T40" fmla="*/ 244 w 317"/>
                <a:gd name="T41" fmla="*/ 252 h 263"/>
                <a:gd name="T42" fmla="*/ 232 w 317"/>
                <a:gd name="T43" fmla="*/ 240 h 263"/>
                <a:gd name="T44" fmla="*/ 200 w 317"/>
                <a:gd name="T45" fmla="*/ 250 h 263"/>
                <a:gd name="T46" fmla="*/ 122 w 317"/>
                <a:gd name="T47" fmla="*/ 263 h 263"/>
                <a:gd name="T48" fmla="*/ 52 w 317"/>
                <a:gd name="T49" fmla="*/ 252 h 263"/>
                <a:gd name="T50" fmla="*/ 14 w 317"/>
                <a:gd name="T51" fmla="*/ 227 h 263"/>
                <a:gd name="T52" fmla="*/ 2 w 317"/>
                <a:gd name="T53" fmla="*/ 197 h 263"/>
                <a:gd name="T54" fmla="*/ 2 w 317"/>
                <a:gd name="T55" fmla="*/ 167 h 263"/>
                <a:gd name="T56" fmla="*/ 20 w 317"/>
                <a:gd name="T57" fmla="*/ 134 h 263"/>
                <a:gd name="T58" fmla="*/ 69 w 317"/>
                <a:gd name="T59" fmla="*/ 111 h 263"/>
                <a:gd name="T60" fmla="*/ 200 w 317"/>
                <a:gd name="T61" fmla="*/ 99 h 263"/>
                <a:gd name="T62" fmla="*/ 215 w 317"/>
                <a:gd name="T63" fmla="*/ 99 h 263"/>
                <a:gd name="T64" fmla="*/ 224 w 317"/>
                <a:gd name="T65" fmla="*/ 94 h 263"/>
                <a:gd name="T66" fmla="*/ 224 w 317"/>
                <a:gd name="T67" fmla="*/ 83 h 263"/>
                <a:gd name="T68" fmla="*/ 221 w 317"/>
                <a:gd name="T69" fmla="*/ 68 h 263"/>
                <a:gd name="T70" fmla="*/ 200 w 317"/>
                <a:gd name="T71" fmla="*/ 53 h 263"/>
                <a:gd name="T72" fmla="*/ 145 w 317"/>
                <a:gd name="T73" fmla="*/ 48 h 263"/>
                <a:gd name="T74" fmla="*/ 96 w 317"/>
                <a:gd name="T75" fmla="*/ 53 h 263"/>
                <a:gd name="T76" fmla="*/ 72 w 317"/>
                <a:gd name="T77" fmla="*/ 76 h 263"/>
                <a:gd name="T78" fmla="*/ 66 w 317"/>
                <a:gd name="T79" fmla="*/ 104 h 263"/>
                <a:gd name="T80" fmla="*/ 11 w 317"/>
                <a:gd name="T81" fmla="*/ 88 h 263"/>
                <a:gd name="T82" fmla="*/ 40 w 317"/>
                <a:gd name="T83" fmla="*/ 30 h 263"/>
                <a:gd name="T84" fmla="*/ 101 w 317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3">
                  <a:moveTo>
                    <a:pt x="224" y="141"/>
                  </a:moveTo>
                  <a:lnTo>
                    <a:pt x="212" y="144"/>
                  </a:lnTo>
                  <a:lnTo>
                    <a:pt x="200" y="147"/>
                  </a:lnTo>
                  <a:lnTo>
                    <a:pt x="113" y="152"/>
                  </a:lnTo>
                  <a:lnTo>
                    <a:pt x="84" y="154"/>
                  </a:lnTo>
                  <a:lnTo>
                    <a:pt x="66" y="162"/>
                  </a:lnTo>
                  <a:lnTo>
                    <a:pt x="58" y="172"/>
                  </a:lnTo>
                  <a:lnTo>
                    <a:pt x="58" y="182"/>
                  </a:lnTo>
                  <a:lnTo>
                    <a:pt x="58" y="189"/>
                  </a:lnTo>
                  <a:lnTo>
                    <a:pt x="61" y="199"/>
                  </a:lnTo>
                  <a:lnTo>
                    <a:pt x="72" y="207"/>
                  </a:lnTo>
                  <a:lnTo>
                    <a:pt x="90" y="215"/>
                  </a:lnTo>
                  <a:lnTo>
                    <a:pt x="122" y="217"/>
                  </a:lnTo>
                  <a:lnTo>
                    <a:pt x="142" y="217"/>
                  </a:lnTo>
                  <a:lnTo>
                    <a:pt x="165" y="212"/>
                  </a:lnTo>
                  <a:lnTo>
                    <a:pt x="186" y="205"/>
                  </a:lnTo>
                  <a:lnTo>
                    <a:pt x="206" y="194"/>
                  </a:lnTo>
                  <a:lnTo>
                    <a:pt x="218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5" y="0"/>
                  </a:moveTo>
                  <a:lnTo>
                    <a:pt x="165" y="3"/>
                  </a:lnTo>
                  <a:lnTo>
                    <a:pt x="189" y="3"/>
                  </a:lnTo>
                  <a:lnTo>
                    <a:pt x="215" y="8"/>
                  </a:lnTo>
                  <a:lnTo>
                    <a:pt x="238" y="15"/>
                  </a:lnTo>
                  <a:lnTo>
                    <a:pt x="258" y="30"/>
                  </a:lnTo>
                  <a:lnTo>
                    <a:pt x="273" y="51"/>
                  </a:lnTo>
                  <a:lnTo>
                    <a:pt x="279" y="81"/>
                  </a:lnTo>
                  <a:lnTo>
                    <a:pt x="279" y="202"/>
                  </a:lnTo>
                  <a:lnTo>
                    <a:pt x="279" y="210"/>
                  </a:lnTo>
                  <a:lnTo>
                    <a:pt x="279" y="215"/>
                  </a:lnTo>
                  <a:lnTo>
                    <a:pt x="288" y="215"/>
                  </a:lnTo>
                  <a:lnTo>
                    <a:pt x="296" y="212"/>
                  </a:lnTo>
                  <a:lnTo>
                    <a:pt x="317" y="205"/>
                  </a:lnTo>
                  <a:lnTo>
                    <a:pt x="317" y="252"/>
                  </a:lnTo>
                  <a:lnTo>
                    <a:pt x="308" y="255"/>
                  </a:lnTo>
                  <a:lnTo>
                    <a:pt x="296" y="257"/>
                  </a:lnTo>
                  <a:lnTo>
                    <a:pt x="288" y="260"/>
                  </a:lnTo>
                  <a:lnTo>
                    <a:pt x="273" y="260"/>
                  </a:lnTo>
                  <a:lnTo>
                    <a:pt x="261" y="260"/>
                  </a:lnTo>
                  <a:lnTo>
                    <a:pt x="250" y="257"/>
                  </a:lnTo>
                  <a:lnTo>
                    <a:pt x="244" y="252"/>
                  </a:lnTo>
                  <a:lnTo>
                    <a:pt x="238" y="247"/>
                  </a:lnTo>
                  <a:lnTo>
                    <a:pt x="232" y="240"/>
                  </a:lnTo>
                  <a:lnTo>
                    <a:pt x="229" y="235"/>
                  </a:lnTo>
                  <a:lnTo>
                    <a:pt x="200" y="250"/>
                  </a:lnTo>
                  <a:lnTo>
                    <a:pt x="162" y="260"/>
                  </a:lnTo>
                  <a:lnTo>
                    <a:pt x="122" y="263"/>
                  </a:lnTo>
                  <a:lnTo>
                    <a:pt x="81" y="260"/>
                  </a:lnTo>
                  <a:lnTo>
                    <a:pt x="52" y="252"/>
                  </a:lnTo>
                  <a:lnTo>
                    <a:pt x="29" y="240"/>
                  </a:lnTo>
                  <a:lnTo>
                    <a:pt x="14" y="227"/>
                  </a:lnTo>
                  <a:lnTo>
                    <a:pt x="5" y="212"/>
                  </a:lnTo>
                  <a:lnTo>
                    <a:pt x="2" y="197"/>
                  </a:lnTo>
                  <a:lnTo>
                    <a:pt x="0" y="182"/>
                  </a:lnTo>
                  <a:lnTo>
                    <a:pt x="2" y="167"/>
                  </a:lnTo>
                  <a:lnTo>
                    <a:pt x="8" y="152"/>
                  </a:lnTo>
                  <a:lnTo>
                    <a:pt x="20" y="134"/>
                  </a:lnTo>
                  <a:lnTo>
                    <a:pt x="40" y="121"/>
                  </a:lnTo>
                  <a:lnTo>
                    <a:pt x="69" y="111"/>
                  </a:lnTo>
                  <a:lnTo>
                    <a:pt x="113" y="104"/>
                  </a:lnTo>
                  <a:lnTo>
                    <a:pt x="200" y="99"/>
                  </a:lnTo>
                  <a:lnTo>
                    <a:pt x="209" y="99"/>
                  </a:lnTo>
                  <a:lnTo>
                    <a:pt x="215" y="99"/>
                  </a:lnTo>
                  <a:lnTo>
                    <a:pt x="221" y="96"/>
                  </a:lnTo>
                  <a:lnTo>
                    <a:pt x="224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1" y="68"/>
                  </a:lnTo>
                  <a:lnTo>
                    <a:pt x="215" y="61"/>
                  </a:lnTo>
                  <a:lnTo>
                    <a:pt x="200" y="53"/>
                  </a:lnTo>
                  <a:lnTo>
                    <a:pt x="177" y="48"/>
                  </a:lnTo>
                  <a:lnTo>
                    <a:pt x="145" y="48"/>
                  </a:lnTo>
                  <a:lnTo>
                    <a:pt x="116" y="48"/>
                  </a:lnTo>
                  <a:lnTo>
                    <a:pt x="96" y="53"/>
                  </a:lnTo>
                  <a:lnTo>
                    <a:pt x="81" y="63"/>
                  </a:lnTo>
                  <a:lnTo>
                    <a:pt x="72" y="76"/>
                  </a:lnTo>
                  <a:lnTo>
                    <a:pt x="66" y="94"/>
                  </a:lnTo>
                  <a:lnTo>
                    <a:pt x="66" y="104"/>
                  </a:lnTo>
                  <a:lnTo>
                    <a:pt x="11" y="104"/>
                  </a:lnTo>
                  <a:lnTo>
                    <a:pt x="11" y="88"/>
                  </a:lnTo>
                  <a:lnTo>
                    <a:pt x="23" y="56"/>
                  </a:lnTo>
                  <a:lnTo>
                    <a:pt x="40" y="30"/>
                  </a:lnTo>
                  <a:lnTo>
                    <a:pt x="64" y="15"/>
                  </a:lnTo>
                  <a:lnTo>
                    <a:pt x="101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7">
              <a:extLst>
                <a:ext uri="{FF2B5EF4-FFF2-40B4-BE49-F238E27FC236}">
                  <a16:creationId xmlns:a16="http://schemas.microsoft.com/office/drawing/2014/main" id="{5A69F950-C514-1B4E-82C5-D07B0526A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" y="637"/>
              <a:ext cx="20" cy="30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8">
              <a:extLst>
                <a:ext uri="{FF2B5EF4-FFF2-40B4-BE49-F238E27FC236}">
                  <a16:creationId xmlns:a16="http://schemas.microsoft.com/office/drawing/2014/main" id="{9BC6D2F3-4F9B-DE42-B73C-584BBD5F0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622"/>
              <a:ext cx="56" cy="33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B17BB973-E7FA-EB42-BF07-FE0B00BF6C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3" y="1654"/>
              <a:ext cx="271" cy="312"/>
            </a:xfrm>
            <a:custGeom>
              <a:avLst/>
              <a:gdLst>
                <a:gd name="T0" fmla="*/ 137 w 271"/>
                <a:gd name="T1" fmla="*/ 15 h 312"/>
                <a:gd name="T2" fmla="*/ 96 w 271"/>
                <a:gd name="T3" fmla="*/ 20 h 312"/>
                <a:gd name="T4" fmla="*/ 64 w 271"/>
                <a:gd name="T5" fmla="*/ 33 h 312"/>
                <a:gd name="T6" fmla="*/ 44 w 271"/>
                <a:gd name="T7" fmla="*/ 50 h 312"/>
                <a:gd name="T8" fmla="*/ 29 w 271"/>
                <a:gd name="T9" fmla="*/ 70 h 312"/>
                <a:gd name="T10" fmla="*/ 21 w 271"/>
                <a:gd name="T11" fmla="*/ 93 h 312"/>
                <a:gd name="T12" fmla="*/ 21 w 271"/>
                <a:gd name="T13" fmla="*/ 113 h 312"/>
                <a:gd name="T14" fmla="*/ 24 w 271"/>
                <a:gd name="T15" fmla="*/ 149 h 312"/>
                <a:gd name="T16" fmla="*/ 38 w 271"/>
                <a:gd name="T17" fmla="*/ 174 h 312"/>
                <a:gd name="T18" fmla="*/ 58 w 271"/>
                <a:gd name="T19" fmla="*/ 194 h 312"/>
                <a:gd name="T20" fmla="*/ 82 w 271"/>
                <a:gd name="T21" fmla="*/ 207 h 312"/>
                <a:gd name="T22" fmla="*/ 108 w 271"/>
                <a:gd name="T23" fmla="*/ 212 h 312"/>
                <a:gd name="T24" fmla="*/ 134 w 271"/>
                <a:gd name="T25" fmla="*/ 214 h 312"/>
                <a:gd name="T26" fmla="*/ 169 w 271"/>
                <a:gd name="T27" fmla="*/ 212 h 312"/>
                <a:gd name="T28" fmla="*/ 201 w 271"/>
                <a:gd name="T29" fmla="*/ 199 h 312"/>
                <a:gd name="T30" fmla="*/ 224 w 271"/>
                <a:gd name="T31" fmla="*/ 179 h 312"/>
                <a:gd name="T32" fmla="*/ 242 w 271"/>
                <a:gd name="T33" fmla="*/ 151 h 312"/>
                <a:gd name="T34" fmla="*/ 248 w 271"/>
                <a:gd name="T35" fmla="*/ 116 h 312"/>
                <a:gd name="T36" fmla="*/ 242 w 271"/>
                <a:gd name="T37" fmla="*/ 83 h 312"/>
                <a:gd name="T38" fmla="*/ 227 w 271"/>
                <a:gd name="T39" fmla="*/ 53 h 312"/>
                <a:gd name="T40" fmla="*/ 204 w 271"/>
                <a:gd name="T41" fmla="*/ 33 h 312"/>
                <a:gd name="T42" fmla="*/ 175 w 271"/>
                <a:gd name="T43" fmla="*/ 20 h 312"/>
                <a:gd name="T44" fmla="*/ 137 w 271"/>
                <a:gd name="T45" fmla="*/ 15 h 312"/>
                <a:gd name="T46" fmla="*/ 137 w 271"/>
                <a:gd name="T47" fmla="*/ 0 h 312"/>
                <a:gd name="T48" fmla="*/ 178 w 271"/>
                <a:gd name="T49" fmla="*/ 2 h 312"/>
                <a:gd name="T50" fmla="*/ 210 w 271"/>
                <a:gd name="T51" fmla="*/ 15 h 312"/>
                <a:gd name="T52" fmla="*/ 236 w 271"/>
                <a:gd name="T53" fmla="*/ 35 h 312"/>
                <a:gd name="T54" fmla="*/ 256 w 271"/>
                <a:gd name="T55" fmla="*/ 58 h 312"/>
                <a:gd name="T56" fmla="*/ 268 w 271"/>
                <a:gd name="T57" fmla="*/ 85 h 312"/>
                <a:gd name="T58" fmla="*/ 271 w 271"/>
                <a:gd name="T59" fmla="*/ 116 h 312"/>
                <a:gd name="T60" fmla="*/ 265 w 271"/>
                <a:gd name="T61" fmla="*/ 154 h 312"/>
                <a:gd name="T62" fmla="*/ 245 w 271"/>
                <a:gd name="T63" fmla="*/ 186 h 312"/>
                <a:gd name="T64" fmla="*/ 216 w 271"/>
                <a:gd name="T65" fmla="*/ 212 h 312"/>
                <a:gd name="T66" fmla="*/ 181 w 271"/>
                <a:gd name="T67" fmla="*/ 227 h 312"/>
                <a:gd name="T68" fmla="*/ 137 w 271"/>
                <a:gd name="T69" fmla="*/ 232 h 312"/>
                <a:gd name="T70" fmla="*/ 93 w 271"/>
                <a:gd name="T71" fmla="*/ 227 h 312"/>
                <a:gd name="T72" fmla="*/ 61 w 271"/>
                <a:gd name="T73" fmla="*/ 214 h 312"/>
                <a:gd name="T74" fmla="*/ 38 w 271"/>
                <a:gd name="T75" fmla="*/ 196 h 312"/>
                <a:gd name="T76" fmla="*/ 24 w 271"/>
                <a:gd name="T77" fmla="*/ 179 h 312"/>
                <a:gd name="T78" fmla="*/ 24 w 271"/>
                <a:gd name="T79" fmla="*/ 179 h 312"/>
                <a:gd name="T80" fmla="*/ 24 w 271"/>
                <a:gd name="T81" fmla="*/ 312 h 312"/>
                <a:gd name="T82" fmla="*/ 0 w 271"/>
                <a:gd name="T83" fmla="*/ 312 h 312"/>
                <a:gd name="T84" fmla="*/ 0 w 271"/>
                <a:gd name="T85" fmla="*/ 5 h 312"/>
                <a:gd name="T86" fmla="*/ 24 w 271"/>
                <a:gd name="T87" fmla="*/ 5 h 312"/>
                <a:gd name="T88" fmla="*/ 24 w 271"/>
                <a:gd name="T89" fmla="*/ 53 h 312"/>
                <a:gd name="T90" fmla="*/ 24 w 271"/>
                <a:gd name="T91" fmla="*/ 53 h 312"/>
                <a:gd name="T92" fmla="*/ 35 w 271"/>
                <a:gd name="T93" fmla="*/ 38 h 312"/>
                <a:gd name="T94" fmla="*/ 50 w 271"/>
                <a:gd name="T95" fmla="*/ 22 h 312"/>
                <a:gd name="T96" fmla="*/ 73 w 271"/>
                <a:gd name="T97" fmla="*/ 10 h 312"/>
                <a:gd name="T98" fmla="*/ 99 w 271"/>
                <a:gd name="T99" fmla="*/ 2 h 312"/>
                <a:gd name="T100" fmla="*/ 137 w 271"/>
                <a:gd name="T10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1" h="312">
                  <a:moveTo>
                    <a:pt x="137" y="15"/>
                  </a:moveTo>
                  <a:lnTo>
                    <a:pt x="96" y="20"/>
                  </a:lnTo>
                  <a:lnTo>
                    <a:pt x="64" y="33"/>
                  </a:lnTo>
                  <a:lnTo>
                    <a:pt x="44" y="50"/>
                  </a:lnTo>
                  <a:lnTo>
                    <a:pt x="29" y="70"/>
                  </a:lnTo>
                  <a:lnTo>
                    <a:pt x="21" y="93"/>
                  </a:lnTo>
                  <a:lnTo>
                    <a:pt x="21" y="113"/>
                  </a:lnTo>
                  <a:lnTo>
                    <a:pt x="24" y="149"/>
                  </a:lnTo>
                  <a:lnTo>
                    <a:pt x="38" y="174"/>
                  </a:lnTo>
                  <a:lnTo>
                    <a:pt x="58" y="194"/>
                  </a:lnTo>
                  <a:lnTo>
                    <a:pt x="82" y="207"/>
                  </a:lnTo>
                  <a:lnTo>
                    <a:pt x="108" y="212"/>
                  </a:lnTo>
                  <a:lnTo>
                    <a:pt x="134" y="214"/>
                  </a:lnTo>
                  <a:lnTo>
                    <a:pt x="169" y="212"/>
                  </a:lnTo>
                  <a:lnTo>
                    <a:pt x="201" y="199"/>
                  </a:lnTo>
                  <a:lnTo>
                    <a:pt x="224" y="179"/>
                  </a:lnTo>
                  <a:lnTo>
                    <a:pt x="242" y="151"/>
                  </a:lnTo>
                  <a:lnTo>
                    <a:pt x="248" y="116"/>
                  </a:lnTo>
                  <a:lnTo>
                    <a:pt x="242" y="83"/>
                  </a:lnTo>
                  <a:lnTo>
                    <a:pt x="227" y="53"/>
                  </a:lnTo>
                  <a:lnTo>
                    <a:pt x="204" y="33"/>
                  </a:lnTo>
                  <a:lnTo>
                    <a:pt x="175" y="20"/>
                  </a:lnTo>
                  <a:lnTo>
                    <a:pt x="137" y="15"/>
                  </a:lnTo>
                  <a:close/>
                  <a:moveTo>
                    <a:pt x="137" y="0"/>
                  </a:moveTo>
                  <a:lnTo>
                    <a:pt x="178" y="2"/>
                  </a:lnTo>
                  <a:lnTo>
                    <a:pt x="210" y="15"/>
                  </a:lnTo>
                  <a:lnTo>
                    <a:pt x="236" y="35"/>
                  </a:lnTo>
                  <a:lnTo>
                    <a:pt x="256" y="58"/>
                  </a:lnTo>
                  <a:lnTo>
                    <a:pt x="268" y="85"/>
                  </a:lnTo>
                  <a:lnTo>
                    <a:pt x="271" y="116"/>
                  </a:lnTo>
                  <a:lnTo>
                    <a:pt x="265" y="154"/>
                  </a:lnTo>
                  <a:lnTo>
                    <a:pt x="245" y="186"/>
                  </a:lnTo>
                  <a:lnTo>
                    <a:pt x="216" y="212"/>
                  </a:lnTo>
                  <a:lnTo>
                    <a:pt x="181" y="227"/>
                  </a:lnTo>
                  <a:lnTo>
                    <a:pt x="137" y="232"/>
                  </a:lnTo>
                  <a:lnTo>
                    <a:pt x="93" y="227"/>
                  </a:lnTo>
                  <a:lnTo>
                    <a:pt x="61" y="214"/>
                  </a:lnTo>
                  <a:lnTo>
                    <a:pt x="38" y="196"/>
                  </a:lnTo>
                  <a:lnTo>
                    <a:pt x="24" y="179"/>
                  </a:lnTo>
                  <a:lnTo>
                    <a:pt x="24" y="179"/>
                  </a:lnTo>
                  <a:lnTo>
                    <a:pt x="24" y="312"/>
                  </a:lnTo>
                  <a:lnTo>
                    <a:pt x="0" y="312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3"/>
                  </a:lnTo>
                  <a:lnTo>
                    <a:pt x="24" y="53"/>
                  </a:lnTo>
                  <a:lnTo>
                    <a:pt x="35" y="38"/>
                  </a:lnTo>
                  <a:lnTo>
                    <a:pt x="50" y="22"/>
                  </a:lnTo>
                  <a:lnTo>
                    <a:pt x="73" y="10"/>
                  </a:lnTo>
                  <a:lnTo>
                    <a:pt x="99" y="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0">
              <a:extLst>
                <a:ext uri="{FF2B5EF4-FFF2-40B4-BE49-F238E27FC236}">
                  <a16:creationId xmlns:a16="http://schemas.microsoft.com/office/drawing/2014/main" id="{28530DD4-4C4C-D043-80D5-87B5966CE0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6" y="1639"/>
              <a:ext cx="305" cy="340"/>
            </a:xfrm>
            <a:custGeom>
              <a:avLst/>
              <a:gdLst>
                <a:gd name="T0" fmla="*/ 154 w 305"/>
                <a:gd name="T1" fmla="*/ 45 h 340"/>
                <a:gd name="T2" fmla="*/ 119 w 305"/>
                <a:gd name="T3" fmla="*/ 50 h 340"/>
                <a:gd name="T4" fmla="*/ 93 w 305"/>
                <a:gd name="T5" fmla="*/ 58 h 340"/>
                <a:gd name="T6" fmla="*/ 75 w 305"/>
                <a:gd name="T7" fmla="*/ 73 h 340"/>
                <a:gd name="T8" fmla="*/ 64 w 305"/>
                <a:gd name="T9" fmla="*/ 88 h 340"/>
                <a:gd name="T10" fmla="*/ 58 w 305"/>
                <a:gd name="T11" fmla="*/ 103 h 340"/>
                <a:gd name="T12" fmla="*/ 55 w 305"/>
                <a:gd name="T13" fmla="*/ 118 h 340"/>
                <a:gd name="T14" fmla="*/ 52 w 305"/>
                <a:gd name="T15" fmla="*/ 128 h 340"/>
                <a:gd name="T16" fmla="*/ 58 w 305"/>
                <a:gd name="T17" fmla="*/ 158 h 340"/>
                <a:gd name="T18" fmla="*/ 70 w 305"/>
                <a:gd name="T19" fmla="*/ 181 h 340"/>
                <a:gd name="T20" fmla="*/ 84 w 305"/>
                <a:gd name="T21" fmla="*/ 196 h 340"/>
                <a:gd name="T22" fmla="*/ 105 w 305"/>
                <a:gd name="T23" fmla="*/ 206 h 340"/>
                <a:gd name="T24" fmla="*/ 122 w 305"/>
                <a:gd name="T25" fmla="*/ 211 h 340"/>
                <a:gd name="T26" fmla="*/ 139 w 305"/>
                <a:gd name="T27" fmla="*/ 214 h 340"/>
                <a:gd name="T28" fmla="*/ 151 w 305"/>
                <a:gd name="T29" fmla="*/ 217 h 340"/>
                <a:gd name="T30" fmla="*/ 174 w 305"/>
                <a:gd name="T31" fmla="*/ 214 h 340"/>
                <a:gd name="T32" fmla="*/ 198 w 305"/>
                <a:gd name="T33" fmla="*/ 206 h 340"/>
                <a:gd name="T34" fmla="*/ 218 w 305"/>
                <a:gd name="T35" fmla="*/ 196 h 340"/>
                <a:gd name="T36" fmla="*/ 233 w 305"/>
                <a:gd name="T37" fmla="*/ 181 h 340"/>
                <a:gd name="T38" fmla="*/ 244 w 305"/>
                <a:gd name="T39" fmla="*/ 158 h 340"/>
                <a:gd name="T40" fmla="*/ 247 w 305"/>
                <a:gd name="T41" fmla="*/ 131 h 340"/>
                <a:gd name="T42" fmla="*/ 241 w 305"/>
                <a:gd name="T43" fmla="*/ 95 h 340"/>
                <a:gd name="T44" fmla="*/ 224 w 305"/>
                <a:gd name="T45" fmla="*/ 68 h 340"/>
                <a:gd name="T46" fmla="*/ 195 w 305"/>
                <a:gd name="T47" fmla="*/ 53 h 340"/>
                <a:gd name="T48" fmla="*/ 154 w 305"/>
                <a:gd name="T49" fmla="*/ 45 h 340"/>
                <a:gd name="T50" fmla="*/ 154 w 305"/>
                <a:gd name="T51" fmla="*/ 0 h 340"/>
                <a:gd name="T52" fmla="*/ 201 w 305"/>
                <a:gd name="T53" fmla="*/ 5 h 340"/>
                <a:gd name="T54" fmla="*/ 238 w 305"/>
                <a:gd name="T55" fmla="*/ 20 h 340"/>
                <a:gd name="T56" fmla="*/ 267 w 305"/>
                <a:gd name="T57" fmla="*/ 42 h 340"/>
                <a:gd name="T58" fmla="*/ 288 w 305"/>
                <a:gd name="T59" fmla="*/ 68 h 340"/>
                <a:gd name="T60" fmla="*/ 299 w 305"/>
                <a:gd name="T61" fmla="*/ 98 h 340"/>
                <a:gd name="T62" fmla="*/ 305 w 305"/>
                <a:gd name="T63" fmla="*/ 131 h 340"/>
                <a:gd name="T64" fmla="*/ 297 w 305"/>
                <a:gd name="T65" fmla="*/ 174 h 340"/>
                <a:gd name="T66" fmla="*/ 276 w 305"/>
                <a:gd name="T67" fmla="*/ 209 h 340"/>
                <a:gd name="T68" fmla="*/ 244 w 305"/>
                <a:gd name="T69" fmla="*/ 237 h 340"/>
                <a:gd name="T70" fmla="*/ 203 w 305"/>
                <a:gd name="T71" fmla="*/ 254 h 340"/>
                <a:gd name="T72" fmla="*/ 154 w 305"/>
                <a:gd name="T73" fmla="*/ 262 h 340"/>
                <a:gd name="T74" fmla="*/ 113 w 305"/>
                <a:gd name="T75" fmla="*/ 257 h 340"/>
                <a:gd name="T76" fmla="*/ 81 w 305"/>
                <a:gd name="T77" fmla="*/ 247 h 340"/>
                <a:gd name="T78" fmla="*/ 55 w 305"/>
                <a:gd name="T79" fmla="*/ 232 h 340"/>
                <a:gd name="T80" fmla="*/ 55 w 305"/>
                <a:gd name="T81" fmla="*/ 340 h 340"/>
                <a:gd name="T82" fmla="*/ 0 w 305"/>
                <a:gd name="T83" fmla="*/ 340 h 340"/>
                <a:gd name="T84" fmla="*/ 0 w 305"/>
                <a:gd name="T85" fmla="*/ 7 h 340"/>
                <a:gd name="T86" fmla="*/ 55 w 305"/>
                <a:gd name="T87" fmla="*/ 7 h 340"/>
                <a:gd name="T88" fmla="*/ 55 w 305"/>
                <a:gd name="T89" fmla="*/ 27 h 340"/>
                <a:gd name="T90" fmla="*/ 81 w 305"/>
                <a:gd name="T91" fmla="*/ 12 h 340"/>
                <a:gd name="T92" fmla="*/ 113 w 305"/>
                <a:gd name="T93" fmla="*/ 2 h 340"/>
                <a:gd name="T94" fmla="*/ 154 w 305"/>
                <a:gd name="T9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5" h="340">
                  <a:moveTo>
                    <a:pt x="154" y="45"/>
                  </a:moveTo>
                  <a:lnTo>
                    <a:pt x="119" y="50"/>
                  </a:lnTo>
                  <a:lnTo>
                    <a:pt x="93" y="58"/>
                  </a:lnTo>
                  <a:lnTo>
                    <a:pt x="75" y="73"/>
                  </a:lnTo>
                  <a:lnTo>
                    <a:pt x="64" y="88"/>
                  </a:lnTo>
                  <a:lnTo>
                    <a:pt x="58" y="103"/>
                  </a:lnTo>
                  <a:lnTo>
                    <a:pt x="55" y="118"/>
                  </a:lnTo>
                  <a:lnTo>
                    <a:pt x="52" y="128"/>
                  </a:lnTo>
                  <a:lnTo>
                    <a:pt x="58" y="158"/>
                  </a:lnTo>
                  <a:lnTo>
                    <a:pt x="70" y="181"/>
                  </a:lnTo>
                  <a:lnTo>
                    <a:pt x="84" y="196"/>
                  </a:lnTo>
                  <a:lnTo>
                    <a:pt x="105" y="206"/>
                  </a:lnTo>
                  <a:lnTo>
                    <a:pt x="122" y="211"/>
                  </a:lnTo>
                  <a:lnTo>
                    <a:pt x="139" y="214"/>
                  </a:lnTo>
                  <a:lnTo>
                    <a:pt x="151" y="217"/>
                  </a:lnTo>
                  <a:lnTo>
                    <a:pt x="174" y="214"/>
                  </a:lnTo>
                  <a:lnTo>
                    <a:pt x="198" y="206"/>
                  </a:lnTo>
                  <a:lnTo>
                    <a:pt x="218" y="196"/>
                  </a:lnTo>
                  <a:lnTo>
                    <a:pt x="233" y="181"/>
                  </a:lnTo>
                  <a:lnTo>
                    <a:pt x="244" y="158"/>
                  </a:lnTo>
                  <a:lnTo>
                    <a:pt x="247" y="131"/>
                  </a:lnTo>
                  <a:lnTo>
                    <a:pt x="241" y="95"/>
                  </a:lnTo>
                  <a:lnTo>
                    <a:pt x="224" y="68"/>
                  </a:lnTo>
                  <a:lnTo>
                    <a:pt x="195" y="53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201" y="5"/>
                  </a:lnTo>
                  <a:lnTo>
                    <a:pt x="238" y="20"/>
                  </a:lnTo>
                  <a:lnTo>
                    <a:pt x="267" y="42"/>
                  </a:lnTo>
                  <a:lnTo>
                    <a:pt x="288" y="68"/>
                  </a:lnTo>
                  <a:lnTo>
                    <a:pt x="299" y="98"/>
                  </a:lnTo>
                  <a:lnTo>
                    <a:pt x="305" y="131"/>
                  </a:lnTo>
                  <a:lnTo>
                    <a:pt x="297" y="174"/>
                  </a:lnTo>
                  <a:lnTo>
                    <a:pt x="276" y="209"/>
                  </a:lnTo>
                  <a:lnTo>
                    <a:pt x="244" y="237"/>
                  </a:lnTo>
                  <a:lnTo>
                    <a:pt x="203" y="254"/>
                  </a:lnTo>
                  <a:lnTo>
                    <a:pt x="154" y="262"/>
                  </a:lnTo>
                  <a:lnTo>
                    <a:pt x="113" y="257"/>
                  </a:lnTo>
                  <a:lnTo>
                    <a:pt x="81" y="247"/>
                  </a:lnTo>
                  <a:lnTo>
                    <a:pt x="55" y="232"/>
                  </a:lnTo>
                  <a:lnTo>
                    <a:pt x="55" y="340"/>
                  </a:lnTo>
                  <a:lnTo>
                    <a:pt x="0" y="340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3" y="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1">
              <a:extLst>
                <a:ext uri="{FF2B5EF4-FFF2-40B4-BE49-F238E27FC236}">
                  <a16:creationId xmlns:a16="http://schemas.microsoft.com/office/drawing/2014/main" id="{15FC608C-4F43-F541-8502-F47691452A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4" y="1654"/>
              <a:ext cx="145" cy="224"/>
            </a:xfrm>
            <a:custGeom>
              <a:avLst/>
              <a:gdLst>
                <a:gd name="T0" fmla="*/ 128 w 145"/>
                <a:gd name="T1" fmla="*/ 0 h 224"/>
                <a:gd name="T2" fmla="*/ 137 w 145"/>
                <a:gd name="T3" fmla="*/ 0 h 224"/>
                <a:gd name="T4" fmla="*/ 145 w 145"/>
                <a:gd name="T5" fmla="*/ 2 h 224"/>
                <a:gd name="T6" fmla="*/ 145 w 145"/>
                <a:gd name="T7" fmla="*/ 22 h 224"/>
                <a:gd name="T8" fmla="*/ 143 w 145"/>
                <a:gd name="T9" fmla="*/ 20 h 224"/>
                <a:gd name="T10" fmla="*/ 137 w 145"/>
                <a:gd name="T11" fmla="*/ 20 h 224"/>
                <a:gd name="T12" fmla="*/ 131 w 145"/>
                <a:gd name="T13" fmla="*/ 20 h 224"/>
                <a:gd name="T14" fmla="*/ 119 w 145"/>
                <a:gd name="T15" fmla="*/ 20 h 224"/>
                <a:gd name="T16" fmla="*/ 84 w 145"/>
                <a:gd name="T17" fmla="*/ 22 h 224"/>
                <a:gd name="T18" fmla="*/ 58 w 145"/>
                <a:gd name="T19" fmla="*/ 38 h 224"/>
                <a:gd name="T20" fmla="*/ 38 w 145"/>
                <a:gd name="T21" fmla="*/ 55 h 224"/>
                <a:gd name="T22" fmla="*/ 26 w 145"/>
                <a:gd name="T23" fmla="*/ 80 h 224"/>
                <a:gd name="T24" fmla="*/ 23 w 145"/>
                <a:gd name="T25" fmla="*/ 106 h 224"/>
                <a:gd name="T26" fmla="*/ 23 w 145"/>
                <a:gd name="T27" fmla="*/ 224 h 224"/>
                <a:gd name="T28" fmla="*/ 0 w 145"/>
                <a:gd name="T29" fmla="*/ 224 h 224"/>
                <a:gd name="T30" fmla="*/ 0 w 145"/>
                <a:gd name="T31" fmla="*/ 5 h 224"/>
                <a:gd name="T32" fmla="*/ 23 w 145"/>
                <a:gd name="T33" fmla="*/ 5 h 224"/>
                <a:gd name="T34" fmla="*/ 23 w 145"/>
                <a:gd name="T35" fmla="*/ 58 h 224"/>
                <a:gd name="T36" fmla="*/ 23 w 145"/>
                <a:gd name="T37" fmla="*/ 58 h 224"/>
                <a:gd name="T38" fmla="*/ 41 w 145"/>
                <a:gd name="T39" fmla="*/ 30 h 224"/>
                <a:gd name="T40" fmla="*/ 64 w 145"/>
                <a:gd name="T41" fmla="*/ 15 h 224"/>
                <a:gd name="T42" fmla="*/ 93 w 145"/>
                <a:gd name="T43" fmla="*/ 2 h 224"/>
                <a:gd name="T44" fmla="*/ 128 w 145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5" h="224">
                  <a:moveTo>
                    <a:pt x="128" y="0"/>
                  </a:moveTo>
                  <a:lnTo>
                    <a:pt x="137" y="0"/>
                  </a:lnTo>
                  <a:lnTo>
                    <a:pt x="145" y="2"/>
                  </a:lnTo>
                  <a:lnTo>
                    <a:pt x="145" y="22"/>
                  </a:lnTo>
                  <a:lnTo>
                    <a:pt x="143" y="20"/>
                  </a:lnTo>
                  <a:lnTo>
                    <a:pt x="137" y="20"/>
                  </a:lnTo>
                  <a:lnTo>
                    <a:pt x="131" y="20"/>
                  </a:lnTo>
                  <a:lnTo>
                    <a:pt x="119" y="20"/>
                  </a:lnTo>
                  <a:lnTo>
                    <a:pt x="84" y="22"/>
                  </a:lnTo>
                  <a:lnTo>
                    <a:pt x="58" y="38"/>
                  </a:lnTo>
                  <a:lnTo>
                    <a:pt x="38" y="55"/>
                  </a:lnTo>
                  <a:lnTo>
                    <a:pt x="26" y="80"/>
                  </a:lnTo>
                  <a:lnTo>
                    <a:pt x="23" y="106"/>
                  </a:lnTo>
                  <a:lnTo>
                    <a:pt x="23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3" y="5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3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2">
              <a:extLst>
                <a:ext uri="{FF2B5EF4-FFF2-40B4-BE49-F238E27FC236}">
                  <a16:creationId xmlns:a16="http://schemas.microsoft.com/office/drawing/2014/main" id="{E0338DA2-C275-2840-9676-9AF1FC3849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7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8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9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8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9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id="{7596A7FB-7331-9549-829A-DF17605837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11" y="1654"/>
              <a:ext cx="288" cy="232"/>
            </a:xfrm>
            <a:custGeom>
              <a:avLst/>
              <a:gdLst>
                <a:gd name="T0" fmla="*/ 145 w 288"/>
                <a:gd name="T1" fmla="*/ 15 h 232"/>
                <a:gd name="T2" fmla="*/ 101 w 288"/>
                <a:gd name="T3" fmla="*/ 22 h 232"/>
                <a:gd name="T4" fmla="*/ 66 w 288"/>
                <a:gd name="T5" fmla="*/ 38 h 232"/>
                <a:gd name="T6" fmla="*/ 43 w 288"/>
                <a:gd name="T7" fmla="*/ 58 h 232"/>
                <a:gd name="T8" fmla="*/ 29 w 288"/>
                <a:gd name="T9" fmla="*/ 85 h 232"/>
                <a:gd name="T10" fmla="*/ 23 w 288"/>
                <a:gd name="T11" fmla="*/ 116 h 232"/>
                <a:gd name="T12" fmla="*/ 29 w 288"/>
                <a:gd name="T13" fmla="*/ 146 h 232"/>
                <a:gd name="T14" fmla="*/ 43 w 288"/>
                <a:gd name="T15" fmla="*/ 171 h 232"/>
                <a:gd name="T16" fmla="*/ 66 w 288"/>
                <a:gd name="T17" fmla="*/ 194 h 232"/>
                <a:gd name="T18" fmla="*/ 101 w 288"/>
                <a:gd name="T19" fmla="*/ 209 h 232"/>
                <a:gd name="T20" fmla="*/ 145 w 288"/>
                <a:gd name="T21" fmla="*/ 214 h 232"/>
                <a:gd name="T22" fmla="*/ 186 w 288"/>
                <a:gd name="T23" fmla="*/ 209 h 232"/>
                <a:gd name="T24" fmla="*/ 221 w 288"/>
                <a:gd name="T25" fmla="*/ 194 h 232"/>
                <a:gd name="T26" fmla="*/ 244 w 288"/>
                <a:gd name="T27" fmla="*/ 171 h 232"/>
                <a:gd name="T28" fmla="*/ 258 w 288"/>
                <a:gd name="T29" fmla="*/ 146 h 232"/>
                <a:gd name="T30" fmla="*/ 264 w 288"/>
                <a:gd name="T31" fmla="*/ 116 h 232"/>
                <a:gd name="T32" fmla="*/ 258 w 288"/>
                <a:gd name="T33" fmla="*/ 85 h 232"/>
                <a:gd name="T34" fmla="*/ 244 w 288"/>
                <a:gd name="T35" fmla="*/ 58 h 232"/>
                <a:gd name="T36" fmla="*/ 221 w 288"/>
                <a:gd name="T37" fmla="*/ 38 h 232"/>
                <a:gd name="T38" fmla="*/ 186 w 288"/>
                <a:gd name="T39" fmla="*/ 22 h 232"/>
                <a:gd name="T40" fmla="*/ 145 w 288"/>
                <a:gd name="T41" fmla="*/ 15 h 232"/>
                <a:gd name="T42" fmla="*/ 145 w 288"/>
                <a:gd name="T43" fmla="*/ 0 h 232"/>
                <a:gd name="T44" fmla="*/ 186 w 288"/>
                <a:gd name="T45" fmla="*/ 2 h 232"/>
                <a:gd name="T46" fmla="*/ 221 w 288"/>
                <a:gd name="T47" fmla="*/ 15 h 232"/>
                <a:gd name="T48" fmla="*/ 250 w 288"/>
                <a:gd name="T49" fmla="*/ 35 h 232"/>
                <a:gd name="T50" fmla="*/ 270 w 288"/>
                <a:gd name="T51" fmla="*/ 58 h 232"/>
                <a:gd name="T52" fmla="*/ 282 w 288"/>
                <a:gd name="T53" fmla="*/ 85 h 232"/>
                <a:gd name="T54" fmla="*/ 288 w 288"/>
                <a:gd name="T55" fmla="*/ 116 h 232"/>
                <a:gd name="T56" fmla="*/ 282 w 288"/>
                <a:gd name="T57" fmla="*/ 146 h 232"/>
                <a:gd name="T58" fmla="*/ 270 w 288"/>
                <a:gd name="T59" fmla="*/ 174 h 232"/>
                <a:gd name="T60" fmla="*/ 250 w 288"/>
                <a:gd name="T61" fmla="*/ 196 h 232"/>
                <a:gd name="T62" fmla="*/ 221 w 288"/>
                <a:gd name="T63" fmla="*/ 217 h 232"/>
                <a:gd name="T64" fmla="*/ 186 w 288"/>
                <a:gd name="T65" fmla="*/ 227 h 232"/>
                <a:gd name="T66" fmla="*/ 145 w 288"/>
                <a:gd name="T67" fmla="*/ 232 h 232"/>
                <a:gd name="T68" fmla="*/ 101 w 288"/>
                <a:gd name="T69" fmla="*/ 227 h 232"/>
                <a:gd name="T70" fmla="*/ 66 w 288"/>
                <a:gd name="T71" fmla="*/ 217 h 232"/>
                <a:gd name="T72" fmla="*/ 37 w 288"/>
                <a:gd name="T73" fmla="*/ 196 h 232"/>
                <a:gd name="T74" fmla="*/ 17 w 288"/>
                <a:gd name="T75" fmla="*/ 174 h 232"/>
                <a:gd name="T76" fmla="*/ 5 w 288"/>
                <a:gd name="T77" fmla="*/ 146 h 232"/>
                <a:gd name="T78" fmla="*/ 0 w 288"/>
                <a:gd name="T79" fmla="*/ 116 h 232"/>
                <a:gd name="T80" fmla="*/ 5 w 288"/>
                <a:gd name="T81" fmla="*/ 85 h 232"/>
                <a:gd name="T82" fmla="*/ 17 w 288"/>
                <a:gd name="T83" fmla="*/ 58 h 232"/>
                <a:gd name="T84" fmla="*/ 37 w 288"/>
                <a:gd name="T85" fmla="*/ 35 h 232"/>
                <a:gd name="T86" fmla="*/ 66 w 288"/>
                <a:gd name="T87" fmla="*/ 15 h 232"/>
                <a:gd name="T88" fmla="*/ 101 w 288"/>
                <a:gd name="T89" fmla="*/ 2 h 232"/>
                <a:gd name="T90" fmla="*/ 145 w 288"/>
                <a:gd name="T9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8" h="232">
                  <a:moveTo>
                    <a:pt x="145" y="15"/>
                  </a:moveTo>
                  <a:lnTo>
                    <a:pt x="101" y="22"/>
                  </a:lnTo>
                  <a:lnTo>
                    <a:pt x="66" y="38"/>
                  </a:lnTo>
                  <a:lnTo>
                    <a:pt x="43" y="58"/>
                  </a:lnTo>
                  <a:lnTo>
                    <a:pt x="29" y="85"/>
                  </a:lnTo>
                  <a:lnTo>
                    <a:pt x="23" y="116"/>
                  </a:lnTo>
                  <a:lnTo>
                    <a:pt x="29" y="146"/>
                  </a:lnTo>
                  <a:lnTo>
                    <a:pt x="43" y="171"/>
                  </a:lnTo>
                  <a:lnTo>
                    <a:pt x="66" y="194"/>
                  </a:lnTo>
                  <a:lnTo>
                    <a:pt x="101" y="209"/>
                  </a:lnTo>
                  <a:lnTo>
                    <a:pt x="145" y="214"/>
                  </a:lnTo>
                  <a:lnTo>
                    <a:pt x="186" y="209"/>
                  </a:lnTo>
                  <a:lnTo>
                    <a:pt x="221" y="194"/>
                  </a:lnTo>
                  <a:lnTo>
                    <a:pt x="244" y="171"/>
                  </a:lnTo>
                  <a:lnTo>
                    <a:pt x="258" y="146"/>
                  </a:lnTo>
                  <a:lnTo>
                    <a:pt x="264" y="116"/>
                  </a:lnTo>
                  <a:lnTo>
                    <a:pt x="258" y="85"/>
                  </a:lnTo>
                  <a:lnTo>
                    <a:pt x="244" y="58"/>
                  </a:lnTo>
                  <a:lnTo>
                    <a:pt x="221" y="38"/>
                  </a:lnTo>
                  <a:lnTo>
                    <a:pt x="186" y="22"/>
                  </a:lnTo>
                  <a:lnTo>
                    <a:pt x="145" y="15"/>
                  </a:lnTo>
                  <a:close/>
                  <a:moveTo>
                    <a:pt x="145" y="0"/>
                  </a:moveTo>
                  <a:lnTo>
                    <a:pt x="186" y="2"/>
                  </a:lnTo>
                  <a:lnTo>
                    <a:pt x="221" y="15"/>
                  </a:lnTo>
                  <a:lnTo>
                    <a:pt x="250" y="35"/>
                  </a:lnTo>
                  <a:lnTo>
                    <a:pt x="270" y="58"/>
                  </a:lnTo>
                  <a:lnTo>
                    <a:pt x="282" y="85"/>
                  </a:lnTo>
                  <a:lnTo>
                    <a:pt x="288" y="116"/>
                  </a:lnTo>
                  <a:lnTo>
                    <a:pt x="282" y="146"/>
                  </a:lnTo>
                  <a:lnTo>
                    <a:pt x="270" y="174"/>
                  </a:lnTo>
                  <a:lnTo>
                    <a:pt x="250" y="196"/>
                  </a:lnTo>
                  <a:lnTo>
                    <a:pt x="221" y="217"/>
                  </a:lnTo>
                  <a:lnTo>
                    <a:pt x="186" y="227"/>
                  </a:lnTo>
                  <a:lnTo>
                    <a:pt x="145" y="232"/>
                  </a:lnTo>
                  <a:lnTo>
                    <a:pt x="101" y="227"/>
                  </a:lnTo>
                  <a:lnTo>
                    <a:pt x="66" y="217"/>
                  </a:lnTo>
                  <a:lnTo>
                    <a:pt x="37" y="196"/>
                  </a:lnTo>
                  <a:lnTo>
                    <a:pt x="17" y="174"/>
                  </a:lnTo>
                  <a:lnTo>
                    <a:pt x="5" y="146"/>
                  </a:lnTo>
                  <a:lnTo>
                    <a:pt x="0" y="116"/>
                  </a:lnTo>
                  <a:lnTo>
                    <a:pt x="5" y="85"/>
                  </a:lnTo>
                  <a:lnTo>
                    <a:pt x="17" y="58"/>
                  </a:lnTo>
                  <a:lnTo>
                    <a:pt x="37" y="35"/>
                  </a:lnTo>
                  <a:lnTo>
                    <a:pt x="66" y="15"/>
                  </a:lnTo>
                  <a:lnTo>
                    <a:pt x="101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EADC26FC-8D56-0F4E-A171-5A23001158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6" y="1639"/>
              <a:ext cx="317" cy="262"/>
            </a:xfrm>
            <a:custGeom>
              <a:avLst/>
              <a:gdLst>
                <a:gd name="T0" fmla="*/ 160 w 317"/>
                <a:gd name="T1" fmla="*/ 45 h 262"/>
                <a:gd name="T2" fmla="*/ 119 w 317"/>
                <a:gd name="T3" fmla="*/ 50 h 262"/>
                <a:gd name="T4" fmla="*/ 90 w 317"/>
                <a:gd name="T5" fmla="*/ 63 h 262"/>
                <a:gd name="T6" fmla="*/ 70 w 317"/>
                <a:gd name="T7" fmla="*/ 83 h 262"/>
                <a:gd name="T8" fmla="*/ 58 w 317"/>
                <a:gd name="T9" fmla="*/ 106 h 262"/>
                <a:gd name="T10" fmla="*/ 55 w 317"/>
                <a:gd name="T11" fmla="*/ 131 h 262"/>
                <a:gd name="T12" fmla="*/ 58 w 317"/>
                <a:gd name="T13" fmla="*/ 156 h 262"/>
                <a:gd name="T14" fmla="*/ 70 w 317"/>
                <a:gd name="T15" fmla="*/ 179 h 262"/>
                <a:gd name="T16" fmla="*/ 90 w 317"/>
                <a:gd name="T17" fmla="*/ 199 h 262"/>
                <a:gd name="T18" fmla="*/ 119 w 317"/>
                <a:gd name="T19" fmla="*/ 211 h 262"/>
                <a:gd name="T20" fmla="*/ 160 w 317"/>
                <a:gd name="T21" fmla="*/ 217 h 262"/>
                <a:gd name="T22" fmla="*/ 198 w 317"/>
                <a:gd name="T23" fmla="*/ 211 h 262"/>
                <a:gd name="T24" fmla="*/ 227 w 317"/>
                <a:gd name="T25" fmla="*/ 199 h 262"/>
                <a:gd name="T26" fmla="*/ 247 w 317"/>
                <a:gd name="T27" fmla="*/ 179 h 262"/>
                <a:gd name="T28" fmla="*/ 259 w 317"/>
                <a:gd name="T29" fmla="*/ 156 h 262"/>
                <a:gd name="T30" fmla="*/ 262 w 317"/>
                <a:gd name="T31" fmla="*/ 131 h 262"/>
                <a:gd name="T32" fmla="*/ 259 w 317"/>
                <a:gd name="T33" fmla="*/ 106 h 262"/>
                <a:gd name="T34" fmla="*/ 247 w 317"/>
                <a:gd name="T35" fmla="*/ 83 h 262"/>
                <a:gd name="T36" fmla="*/ 227 w 317"/>
                <a:gd name="T37" fmla="*/ 63 h 262"/>
                <a:gd name="T38" fmla="*/ 198 w 317"/>
                <a:gd name="T39" fmla="*/ 50 h 262"/>
                <a:gd name="T40" fmla="*/ 160 w 317"/>
                <a:gd name="T41" fmla="*/ 45 h 262"/>
                <a:gd name="T42" fmla="*/ 160 w 317"/>
                <a:gd name="T43" fmla="*/ 0 h 262"/>
                <a:gd name="T44" fmla="*/ 207 w 317"/>
                <a:gd name="T45" fmla="*/ 5 h 262"/>
                <a:gd name="T46" fmla="*/ 247 w 317"/>
                <a:gd name="T47" fmla="*/ 20 h 262"/>
                <a:gd name="T48" fmla="*/ 276 w 317"/>
                <a:gd name="T49" fmla="*/ 40 h 262"/>
                <a:gd name="T50" fmla="*/ 300 w 317"/>
                <a:gd name="T51" fmla="*/ 68 h 262"/>
                <a:gd name="T52" fmla="*/ 314 w 317"/>
                <a:gd name="T53" fmla="*/ 98 h 262"/>
                <a:gd name="T54" fmla="*/ 317 w 317"/>
                <a:gd name="T55" fmla="*/ 131 h 262"/>
                <a:gd name="T56" fmla="*/ 314 w 317"/>
                <a:gd name="T57" fmla="*/ 164 h 262"/>
                <a:gd name="T58" fmla="*/ 300 w 317"/>
                <a:gd name="T59" fmla="*/ 194 h 262"/>
                <a:gd name="T60" fmla="*/ 276 w 317"/>
                <a:gd name="T61" fmla="*/ 222 h 262"/>
                <a:gd name="T62" fmla="*/ 247 w 317"/>
                <a:gd name="T63" fmla="*/ 242 h 262"/>
                <a:gd name="T64" fmla="*/ 207 w 317"/>
                <a:gd name="T65" fmla="*/ 257 h 262"/>
                <a:gd name="T66" fmla="*/ 160 w 317"/>
                <a:gd name="T67" fmla="*/ 262 h 262"/>
                <a:gd name="T68" fmla="*/ 111 w 317"/>
                <a:gd name="T69" fmla="*/ 257 h 262"/>
                <a:gd name="T70" fmla="*/ 70 w 317"/>
                <a:gd name="T71" fmla="*/ 242 h 262"/>
                <a:gd name="T72" fmla="*/ 41 w 317"/>
                <a:gd name="T73" fmla="*/ 222 h 262"/>
                <a:gd name="T74" fmla="*/ 17 w 317"/>
                <a:gd name="T75" fmla="*/ 194 h 262"/>
                <a:gd name="T76" fmla="*/ 3 w 317"/>
                <a:gd name="T77" fmla="*/ 164 h 262"/>
                <a:gd name="T78" fmla="*/ 0 w 317"/>
                <a:gd name="T79" fmla="*/ 131 h 262"/>
                <a:gd name="T80" fmla="*/ 3 w 317"/>
                <a:gd name="T81" fmla="*/ 98 h 262"/>
                <a:gd name="T82" fmla="*/ 17 w 317"/>
                <a:gd name="T83" fmla="*/ 68 h 262"/>
                <a:gd name="T84" fmla="*/ 41 w 317"/>
                <a:gd name="T85" fmla="*/ 40 h 262"/>
                <a:gd name="T86" fmla="*/ 70 w 317"/>
                <a:gd name="T87" fmla="*/ 20 h 262"/>
                <a:gd name="T88" fmla="*/ 111 w 317"/>
                <a:gd name="T89" fmla="*/ 5 h 262"/>
                <a:gd name="T90" fmla="*/ 160 w 317"/>
                <a:gd name="T91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7" h="262">
                  <a:moveTo>
                    <a:pt x="160" y="45"/>
                  </a:moveTo>
                  <a:lnTo>
                    <a:pt x="119" y="50"/>
                  </a:lnTo>
                  <a:lnTo>
                    <a:pt x="90" y="63"/>
                  </a:lnTo>
                  <a:lnTo>
                    <a:pt x="70" y="83"/>
                  </a:lnTo>
                  <a:lnTo>
                    <a:pt x="58" y="106"/>
                  </a:lnTo>
                  <a:lnTo>
                    <a:pt x="55" y="131"/>
                  </a:lnTo>
                  <a:lnTo>
                    <a:pt x="58" y="156"/>
                  </a:lnTo>
                  <a:lnTo>
                    <a:pt x="70" y="179"/>
                  </a:lnTo>
                  <a:lnTo>
                    <a:pt x="90" y="199"/>
                  </a:lnTo>
                  <a:lnTo>
                    <a:pt x="119" y="211"/>
                  </a:lnTo>
                  <a:lnTo>
                    <a:pt x="160" y="217"/>
                  </a:lnTo>
                  <a:lnTo>
                    <a:pt x="198" y="211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6"/>
                  </a:lnTo>
                  <a:lnTo>
                    <a:pt x="262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3"/>
                  </a:lnTo>
                  <a:lnTo>
                    <a:pt x="198" y="50"/>
                  </a:lnTo>
                  <a:lnTo>
                    <a:pt x="160" y="45"/>
                  </a:lnTo>
                  <a:close/>
                  <a:moveTo>
                    <a:pt x="160" y="0"/>
                  </a:moveTo>
                  <a:lnTo>
                    <a:pt x="207" y="5"/>
                  </a:lnTo>
                  <a:lnTo>
                    <a:pt x="247" y="20"/>
                  </a:lnTo>
                  <a:lnTo>
                    <a:pt x="276" y="40"/>
                  </a:lnTo>
                  <a:lnTo>
                    <a:pt x="300" y="68"/>
                  </a:lnTo>
                  <a:lnTo>
                    <a:pt x="314" y="98"/>
                  </a:lnTo>
                  <a:lnTo>
                    <a:pt x="317" y="131"/>
                  </a:lnTo>
                  <a:lnTo>
                    <a:pt x="314" y="164"/>
                  </a:lnTo>
                  <a:lnTo>
                    <a:pt x="300" y="194"/>
                  </a:lnTo>
                  <a:lnTo>
                    <a:pt x="276" y="222"/>
                  </a:lnTo>
                  <a:lnTo>
                    <a:pt x="247" y="242"/>
                  </a:lnTo>
                  <a:lnTo>
                    <a:pt x="207" y="257"/>
                  </a:lnTo>
                  <a:lnTo>
                    <a:pt x="160" y="262"/>
                  </a:lnTo>
                  <a:lnTo>
                    <a:pt x="111" y="257"/>
                  </a:lnTo>
                  <a:lnTo>
                    <a:pt x="70" y="242"/>
                  </a:lnTo>
                  <a:lnTo>
                    <a:pt x="41" y="222"/>
                  </a:lnTo>
                  <a:lnTo>
                    <a:pt x="17" y="194"/>
                  </a:lnTo>
                  <a:lnTo>
                    <a:pt x="3" y="164"/>
                  </a:lnTo>
                  <a:lnTo>
                    <a:pt x="0" y="131"/>
                  </a:lnTo>
                  <a:lnTo>
                    <a:pt x="3" y="98"/>
                  </a:lnTo>
                  <a:lnTo>
                    <a:pt x="17" y="68"/>
                  </a:lnTo>
                  <a:lnTo>
                    <a:pt x="41" y="40"/>
                  </a:lnTo>
                  <a:lnTo>
                    <a:pt x="70" y="20"/>
                  </a:lnTo>
                  <a:lnTo>
                    <a:pt x="111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5">
              <a:extLst>
                <a:ext uri="{FF2B5EF4-FFF2-40B4-BE49-F238E27FC236}">
                  <a16:creationId xmlns:a16="http://schemas.microsoft.com/office/drawing/2014/main" id="{C1F7B85E-0BCA-094A-99A4-423ED68241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71" y="1654"/>
              <a:ext cx="280" cy="320"/>
            </a:xfrm>
            <a:custGeom>
              <a:avLst/>
              <a:gdLst>
                <a:gd name="T0" fmla="*/ 105 w 280"/>
                <a:gd name="T1" fmla="*/ 20 h 320"/>
                <a:gd name="T2" fmla="*/ 47 w 280"/>
                <a:gd name="T3" fmla="*/ 48 h 320"/>
                <a:gd name="T4" fmla="*/ 24 w 280"/>
                <a:gd name="T5" fmla="*/ 108 h 320"/>
                <a:gd name="T6" fmla="*/ 44 w 280"/>
                <a:gd name="T7" fmla="*/ 169 h 320"/>
                <a:gd name="T8" fmla="*/ 99 w 280"/>
                <a:gd name="T9" fmla="*/ 202 h 320"/>
                <a:gd name="T10" fmla="*/ 178 w 280"/>
                <a:gd name="T11" fmla="*/ 202 h 320"/>
                <a:gd name="T12" fmla="*/ 236 w 280"/>
                <a:gd name="T13" fmla="*/ 171 h 320"/>
                <a:gd name="T14" fmla="*/ 259 w 280"/>
                <a:gd name="T15" fmla="*/ 108 h 320"/>
                <a:gd name="T16" fmla="*/ 239 w 280"/>
                <a:gd name="T17" fmla="*/ 50 h 320"/>
                <a:gd name="T18" fmla="*/ 181 w 280"/>
                <a:gd name="T19" fmla="*/ 20 h 320"/>
                <a:gd name="T20" fmla="*/ 140 w 280"/>
                <a:gd name="T21" fmla="*/ 0 h 320"/>
                <a:gd name="T22" fmla="*/ 207 w 280"/>
                <a:gd name="T23" fmla="*/ 10 h 320"/>
                <a:gd name="T24" fmla="*/ 256 w 280"/>
                <a:gd name="T25" fmla="*/ 50 h 320"/>
                <a:gd name="T26" fmla="*/ 259 w 280"/>
                <a:gd name="T27" fmla="*/ 5 h 320"/>
                <a:gd name="T28" fmla="*/ 280 w 280"/>
                <a:gd name="T29" fmla="*/ 214 h 320"/>
                <a:gd name="T30" fmla="*/ 274 w 280"/>
                <a:gd name="T31" fmla="*/ 257 h 320"/>
                <a:gd name="T32" fmla="*/ 248 w 280"/>
                <a:gd name="T33" fmla="*/ 295 h 320"/>
                <a:gd name="T34" fmla="*/ 186 w 280"/>
                <a:gd name="T35" fmla="*/ 315 h 320"/>
                <a:gd name="T36" fmla="*/ 99 w 280"/>
                <a:gd name="T37" fmla="*/ 318 h 320"/>
                <a:gd name="T38" fmla="*/ 38 w 280"/>
                <a:gd name="T39" fmla="*/ 295 h 320"/>
                <a:gd name="T40" fmla="*/ 12 w 280"/>
                <a:gd name="T41" fmla="*/ 244 h 320"/>
                <a:gd name="T42" fmla="*/ 41 w 280"/>
                <a:gd name="T43" fmla="*/ 265 h 320"/>
                <a:gd name="T44" fmla="*/ 73 w 280"/>
                <a:gd name="T45" fmla="*/ 292 h 320"/>
                <a:gd name="T46" fmla="*/ 143 w 280"/>
                <a:gd name="T47" fmla="*/ 302 h 320"/>
                <a:gd name="T48" fmla="*/ 216 w 280"/>
                <a:gd name="T49" fmla="*/ 290 h 320"/>
                <a:gd name="T50" fmla="*/ 250 w 280"/>
                <a:gd name="T51" fmla="*/ 257 h 320"/>
                <a:gd name="T52" fmla="*/ 259 w 280"/>
                <a:gd name="T53" fmla="*/ 214 h 320"/>
                <a:gd name="T54" fmla="*/ 256 w 280"/>
                <a:gd name="T55" fmla="*/ 169 h 320"/>
                <a:gd name="T56" fmla="*/ 210 w 280"/>
                <a:gd name="T57" fmla="*/ 209 h 320"/>
                <a:gd name="T58" fmla="*/ 140 w 280"/>
                <a:gd name="T59" fmla="*/ 222 h 320"/>
                <a:gd name="T60" fmla="*/ 58 w 280"/>
                <a:gd name="T61" fmla="*/ 207 h 320"/>
                <a:gd name="T62" fmla="*/ 15 w 280"/>
                <a:gd name="T63" fmla="*/ 164 h 320"/>
                <a:gd name="T64" fmla="*/ 0 w 280"/>
                <a:gd name="T65" fmla="*/ 111 h 320"/>
                <a:gd name="T66" fmla="*/ 15 w 280"/>
                <a:gd name="T67" fmla="*/ 55 h 320"/>
                <a:gd name="T68" fmla="*/ 61 w 280"/>
                <a:gd name="T69" fmla="*/ 15 h 320"/>
                <a:gd name="T70" fmla="*/ 140 w 280"/>
                <a:gd name="T7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0" h="320">
                  <a:moveTo>
                    <a:pt x="140" y="15"/>
                  </a:moveTo>
                  <a:lnTo>
                    <a:pt x="105" y="20"/>
                  </a:lnTo>
                  <a:lnTo>
                    <a:pt x="73" y="30"/>
                  </a:lnTo>
                  <a:lnTo>
                    <a:pt x="47" y="48"/>
                  </a:lnTo>
                  <a:lnTo>
                    <a:pt x="29" y="75"/>
                  </a:lnTo>
                  <a:lnTo>
                    <a:pt x="24" y="108"/>
                  </a:lnTo>
                  <a:lnTo>
                    <a:pt x="29" y="143"/>
                  </a:lnTo>
                  <a:lnTo>
                    <a:pt x="44" y="169"/>
                  </a:lnTo>
                  <a:lnTo>
                    <a:pt x="67" y="189"/>
                  </a:lnTo>
                  <a:lnTo>
                    <a:pt x="99" y="202"/>
                  </a:lnTo>
                  <a:lnTo>
                    <a:pt x="143" y="207"/>
                  </a:lnTo>
                  <a:lnTo>
                    <a:pt x="178" y="202"/>
                  </a:lnTo>
                  <a:lnTo>
                    <a:pt x="210" y="191"/>
                  </a:lnTo>
                  <a:lnTo>
                    <a:pt x="236" y="171"/>
                  </a:lnTo>
                  <a:lnTo>
                    <a:pt x="253" y="143"/>
                  </a:lnTo>
                  <a:lnTo>
                    <a:pt x="259" y="108"/>
                  </a:lnTo>
                  <a:lnTo>
                    <a:pt x="253" y="75"/>
                  </a:lnTo>
                  <a:lnTo>
                    <a:pt x="239" y="50"/>
                  </a:lnTo>
                  <a:lnTo>
                    <a:pt x="213" y="30"/>
                  </a:lnTo>
                  <a:lnTo>
                    <a:pt x="181" y="20"/>
                  </a:lnTo>
                  <a:lnTo>
                    <a:pt x="140" y="15"/>
                  </a:lnTo>
                  <a:close/>
                  <a:moveTo>
                    <a:pt x="140" y="0"/>
                  </a:moveTo>
                  <a:lnTo>
                    <a:pt x="172" y="2"/>
                  </a:lnTo>
                  <a:lnTo>
                    <a:pt x="207" y="10"/>
                  </a:lnTo>
                  <a:lnTo>
                    <a:pt x="236" y="25"/>
                  </a:lnTo>
                  <a:lnTo>
                    <a:pt x="256" y="50"/>
                  </a:lnTo>
                  <a:lnTo>
                    <a:pt x="259" y="50"/>
                  </a:lnTo>
                  <a:lnTo>
                    <a:pt x="259" y="5"/>
                  </a:lnTo>
                  <a:lnTo>
                    <a:pt x="280" y="5"/>
                  </a:lnTo>
                  <a:lnTo>
                    <a:pt x="280" y="214"/>
                  </a:lnTo>
                  <a:lnTo>
                    <a:pt x="280" y="237"/>
                  </a:lnTo>
                  <a:lnTo>
                    <a:pt x="274" y="257"/>
                  </a:lnTo>
                  <a:lnTo>
                    <a:pt x="262" y="277"/>
                  </a:lnTo>
                  <a:lnTo>
                    <a:pt x="248" y="295"/>
                  </a:lnTo>
                  <a:lnTo>
                    <a:pt x="221" y="307"/>
                  </a:lnTo>
                  <a:lnTo>
                    <a:pt x="186" y="315"/>
                  </a:lnTo>
                  <a:lnTo>
                    <a:pt x="143" y="320"/>
                  </a:lnTo>
                  <a:lnTo>
                    <a:pt x="99" y="318"/>
                  </a:lnTo>
                  <a:lnTo>
                    <a:pt x="64" y="310"/>
                  </a:lnTo>
                  <a:lnTo>
                    <a:pt x="38" y="295"/>
                  </a:lnTo>
                  <a:lnTo>
                    <a:pt x="21" y="275"/>
                  </a:lnTo>
                  <a:lnTo>
                    <a:pt x="12" y="244"/>
                  </a:lnTo>
                  <a:lnTo>
                    <a:pt x="35" y="244"/>
                  </a:lnTo>
                  <a:lnTo>
                    <a:pt x="41" y="265"/>
                  </a:lnTo>
                  <a:lnTo>
                    <a:pt x="53" y="280"/>
                  </a:lnTo>
                  <a:lnTo>
                    <a:pt x="73" y="292"/>
                  </a:lnTo>
                  <a:lnTo>
                    <a:pt x="102" y="300"/>
                  </a:lnTo>
                  <a:lnTo>
                    <a:pt x="143" y="302"/>
                  </a:lnTo>
                  <a:lnTo>
                    <a:pt x="186" y="297"/>
                  </a:lnTo>
                  <a:lnTo>
                    <a:pt x="216" y="290"/>
                  </a:lnTo>
                  <a:lnTo>
                    <a:pt x="236" y="275"/>
                  </a:lnTo>
                  <a:lnTo>
                    <a:pt x="250" y="257"/>
                  </a:lnTo>
                  <a:lnTo>
                    <a:pt x="256" y="237"/>
                  </a:lnTo>
                  <a:lnTo>
                    <a:pt x="259" y="214"/>
                  </a:lnTo>
                  <a:lnTo>
                    <a:pt x="259" y="169"/>
                  </a:lnTo>
                  <a:lnTo>
                    <a:pt x="256" y="169"/>
                  </a:lnTo>
                  <a:lnTo>
                    <a:pt x="236" y="194"/>
                  </a:lnTo>
                  <a:lnTo>
                    <a:pt x="210" y="209"/>
                  </a:lnTo>
                  <a:lnTo>
                    <a:pt x="178" y="219"/>
                  </a:lnTo>
                  <a:lnTo>
                    <a:pt x="140" y="222"/>
                  </a:lnTo>
                  <a:lnTo>
                    <a:pt x="93" y="219"/>
                  </a:lnTo>
                  <a:lnTo>
                    <a:pt x="58" y="207"/>
                  </a:lnTo>
                  <a:lnTo>
                    <a:pt x="32" y="189"/>
                  </a:lnTo>
                  <a:lnTo>
                    <a:pt x="15" y="164"/>
                  </a:lnTo>
                  <a:lnTo>
                    <a:pt x="3" y="138"/>
                  </a:lnTo>
                  <a:lnTo>
                    <a:pt x="0" y="111"/>
                  </a:lnTo>
                  <a:lnTo>
                    <a:pt x="6" y="80"/>
                  </a:lnTo>
                  <a:lnTo>
                    <a:pt x="15" y="55"/>
                  </a:lnTo>
                  <a:lnTo>
                    <a:pt x="35" y="33"/>
                  </a:lnTo>
                  <a:lnTo>
                    <a:pt x="61" y="15"/>
                  </a:lnTo>
                  <a:lnTo>
                    <a:pt x="96" y="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6">
              <a:extLst>
                <a:ext uri="{FF2B5EF4-FFF2-40B4-BE49-F238E27FC236}">
                  <a16:creationId xmlns:a16="http://schemas.microsoft.com/office/drawing/2014/main" id="{FFED5305-1ADF-404C-9B40-A3FB3A816A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57" y="1639"/>
              <a:ext cx="311" cy="348"/>
            </a:xfrm>
            <a:custGeom>
              <a:avLst/>
              <a:gdLst>
                <a:gd name="T0" fmla="*/ 125 w 311"/>
                <a:gd name="T1" fmla="*/ 48 h 348"/>
                <a:gd name="T2" fmla="*/ 75 w 311"/>
                <a:gd name="T3" fmla="*/ 70 h 348"/>
                <a:gd name="T4" fmla="*/ 55 w 311"/>
                <a:gd name="T5" fmla="*/ 123 h 348"/>
                <a:gd name="T6" fmla="*/ 70 w 311"/>
                <a:gd name="T7" fmla="*/ 176 h 348"/>
                <a:gd name="T8" fmla="*/ 110 w 311"/>
                <a:gd name="T9" fmla="*/ 199 h 348"/>
                <a:gd name="T10" fmla="*/ 157 w 311"/>
                <a:gd name="T11" fmla="*/ 206 h 348"/>
                <a:gd name="T12" fmla="*/ 189 w 311"/>
                <a:gd name="T13" fmla="*/ 201 h 348"/>
                <a:gd name="T14" fmla="*/ 227 w 311"/>
                <a:gd name="T15" fmla="*/ 186 h 348"/>
                <a:gd name="T16" fmla="*/ 253 w 311"/>
                <a:gd name="T17" fmla="*/ 151 h 348"/>
                <a:gd name="T18" fmla="*/ 250 w 311"/>
                <a:gd name="T19" fmla="*/ 90 h 348"/>
                <a:gd name="T20" fmla="*/ 198 w 311"/>
                <a:gd name="T21" fmla="*/ 50 h 348"/>
                <a:gd name="T22" fmla="*/ 154 w 311"/>
                <a:gd name="T23" fmla="*/ 0 h 348"/>
                <a:gd name="T24" fmla="*/ 227 w 311"/>
                <a:gd name="T25" fmla="*/ 12 h 348"/>
                <a:gd name="T26" fmla="*/ 256 w 311"/>
                <a:gd name="T27" fmla="*/ 7 h 348"/>
                <a:gd name="T28" fmla="*/ 311 w 311"/>
                <a:gd name="T29" fmla="*/ 229 h 348"/>
                <a:gd name="T30" fmla="*/ 294 w 311"/>
                <a:gd name="T31" fmla="*/ 295 h 348"/>
                <a:gd name="T32" fmla="*/ 241 w 311"/>
                <a:gd name="T33" fmla="*/ 335 h 348"/>
                <a:gd name="T34" fmla="*/ 157 w 311"/>
                <a:gd name="T35" fmla="*/ 348 h 348"/>
                <a:gd name="T36" fmla="*/ 104 w 311"/>
                <a:gd name="T37" fmla="*/ 345 h 348"/>
                <a:gd name="T38" fmla="*/ 55 w 311"/>
                <a:gd name="T39" fmla="*/ 330 h 348"/>
                <a:gd name="T40" fmla="*/ 17 w 311"/>
                <a:gd name="T41" fmla="*/ 292 h 348"/>
                <a:gd name="T42" fmla="*/ 6 w 311"/>
                <a:gd name="T43" fmla="*/ 247 h 348"/>
                <a:gd name="T44" fmla="*/ 64 w 311"/>
                <a:gd name="T45" fmla="*/ 259 h 348"/>
                <a:gd name="T46" fmla="*/ 75 w 311"/>
                <a:gd name="T47" fmla="*/ 282 h 348"/>
                <a:gd name="T48" fmla="*/ 119 w 311"/>
                <a:gd name="T49" fmla="*/ 300 h 348"/>
                <a:gd name="T50" fmla="*/ 195 w 311"/>
                <a:gd name="T51" fmla="*/ 300 h 348"/>
                <a:gd name="T52" fmla="*/ 238 w 311"/>
                <a:gd name="T53" fmla="*/ 280 h 348"/>
                <a:gd name="T54" fmla="*/ 253 w 311"/>
                <a:gd name="T55" fmla="*/ 247 h 348"/>
                <a:gd name="T56" fmla="*/ 256 w 311"/>
                <a:gd name="T57" fmla="*/ 224 h 348"/>
                <a:gd name="T58" fmla="*/ 192 w 311"/>
                <a:gd name="T59" fmla="*/ 249 h 348"/>
                <a:gd name="T60" fmla="*/ 107 w 311"/>
                <a:gd name="T61" fmla="*/ 249 h 348"/>
                <a:gd name="T62" fmla="*/ 43 w 311"/>
                <a:gd name="T63" fmla="*/ 222 h 348"/>
                <a:gd name="T64" fmla="*/ 8 w 311"/>
                <a:gd name="T65" fmla="*/ 176 h 348"/>
                <a:gd name="T66" fmla="*/ 0 w 311"/>
                <a:gd name="T67" fmla="*/ 126 h 348"/>
                <a:gd name="T68" fmla="*/ 8 w 311"/>
                <a:gd name="T69" fmla="*/ 75 h 348"/>
                <a:gd name="T70" fmla="*/ 43 w 311"/>
                <a:gd name="T71" fmla="*/ 30 h 348"/>
                <a:gd name="T72" fmla="*/ 107 w 311"/>
                <a:gd name="T73" fmla="*/ 5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1" h="348">
                  <a:moveTo>
                    <a:pt x="154" y="45"/>
                  </a:moveTo>
                  <a:lnTo>
                    <a:pt x="125" y="48"/>
                  </a:lnTo>
                  <a:lnTo>
                    <a:pt x="99" y="58"/>
                  </a:lnTo>
                  <a:lnTo>
                    <a:pt x="75" y="70"/>
                  </a:lnTo>
                  <a:lnTo>
                    <a:pt x="61" y="93"/>
                  </a:lnTo>
                  <a:lnTo>
                    <a:pt x="55" y="123"/>
                  </a:lnTo>
                  <a:lnTo>
                    <a:pt x="58" y="153"/>
                  </a:lnTo>
                  <a:lnTo>
                    <a:pt x="70" y="176"/>
                  </a:lnTo>
                  <a:lnTo>
                    <a:pt x="87" y="191"/>
                  </a:lnTo>
                  <a:lnTo>
                    <a:pt x="110" y="199"/>
                  </a:lnTo>
                  <a:lnTo>
                    <a:pt x="131" y="204"/>
                  </a:lnTo>
                  <a:lnTo>
                    <a:pt x="157" y="206"/>
                  </a:lnTo>
                  <a:lnTo>
                    <a:pt x="171" y="206"/>
                  </a:lnTo>
                  <a:lnTo>
                    <a:pt x="189" y="201"/>
                  </a:lnTo>
                  <a:lnTo>
                    <a:pt x="206" y="196"/>
                  </a:lnTo>
                  <a:lnTo>
                    <a:pt x="227" y="186"/>
                  </a:lnTo>
                  <a:lnTo>
                    <a:pt x="241" y="171"/>
                  </a:lnTo>
                  <a:lnTo>
                    <a:pt x="253" y="151"/>
                  </a:lnTo>
                  <a:lnTo>
                    <a:pt x="256" y="123"/>
                  </a:lnTo>
                  <a:lnTo>
                    <a:pt x="250" y="90"/>
                  </a:lnTo>
                  <a:lnTo>
                    <a:pt x="230" y="65"/>
                  </a:lnTo>
                  <a:lnTo>
                    <a:pt x="198" y="50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192" y="2"/>
                  </a:lnTo>
                  <a:lnTo>
                    <a:pt x="227" y="12"/>
                  </a:lnTo>
                  <a:lnTo>
                    <a:pt x="256" y="25"/>
                  </a:lnTo>
                  <a:lnTo>
                    <a:pt x="256" y="7"/>
                  </a:lnTo>
                  <a:lnTo>
                    <a:pt x="311" y="7"/>
                  </a:lnTo>
                  <a:lnTo>
                    <a:pt x="311" y="229"/>
                  </a:lnTo>
                  <a:lnTo>
                    <a:pt x="308" y="267"/>
                  </a:lnTo>
                  <a:lnTo>
                    <a:pt x="294" y="295"/>
                  </a:lnTo>
                  <a:lnTo>
                    <a:pt x="273" y="320"/>
                  </a:lnTo>
                  <a:lnTo>
                    <a:pt x="241" y="335"/>
                  </a:lnTo>
                  <a:lnTo>
                    <a:pt x="203" y="345"/>
                  </a:lnTo>
                  <a:lnTo>
                    <a:pt x="157" y="348"/>
                  </a:lnTo>
                  <a:lnTo>
                    <a:pt x="131" y="348"/>
                  </a:lnTo>
                  <a:lnTo>
                    <a:pt x="104" y="345"/>
                  </a:lnTo>
                  <a:lnTo>
                    <a:pt x="78" y="340"/>
                  </a:lnTo>
                  <a:lnTo>
                    <a:pt x="55" y="330"/>
                  </a:lnTo>
                  <a:lnTo>
                    <a:pt x="35" y="312"/>
                  </a:lnTo>
                  <a:lnTo>
                    <a:pt x="17" y="292"/>
                  </a:lnTo>
                  <a:lnTo>
                    <a:pt x="8" y="262"/>
                  </a:lnTo>
                  <a:lnTo>
                    <a:pt x="6" y="247"/>
                  </a:lnTo>
                  <a:lnTo>
                    <a:pt x="64" y="247"/>
                  </a:lnTo>
                  <a:lnTo>
                    <a:pt x="64" y="259"/>
                  </a:lnTo>
                  <a:lnTo>
                    <a:pt x="70" y="272"/>
                  </a:lnTo>
                  <a:lnTo>
                    <a:pt x="75" y="282"/>
                  </a:lnTo>
                  <a:lnTo>
                    <a:pt x="93" y="292"/>
                  </a:lnTo>
                  <a:lnTo>
                    <a:pt x="119" y="300"/>
                  </a:lnTo>
                  <a:lnTo>
                    <a:pt x="157" y="302"/>
                  </a:lnTo>
                  <a:lnTo>
                    <a:pt x="195" y="300"/>
                  </a:lnTo>
                  <a:lnTo>
                    <a:pt x="221" y="292"/>
                  </a:lnTo>
                  <a:lnTo>
                    <a:pt x="238" y="280"/>
                  </a:lnTo>
                  <a:lnTo>
                    <a:pt x="250" y="264"/>
                  </a:lnTo>
                  <a:lnTo>
                    <a:pt x="253" y="247"/>
                  </a:lnTo>
                  <a:lnTo>
                    <a:pt x="256" y="229"/>
                  </a:lnTo>
                  <a:lnTo>
                    <a:pt x="256" y="224"/>
                  </a:lnTo>
                  <a:lnTo>
                    <a:pt x="227" y="239"/>
                  </a:lnTo>
                  <a:lnTo>
                    <a:pt x="192" y="249"/>
                  </a:lnTo>
                  <a:lnTo>
                    <a:pt x="154" y="252"/>
                  </a:lnTo>
                  <a:lnTo>
                    <a:pt x="107" y="249"/>
                  </a:lnTo>
                  <a:lnTo>
                    <a:pt x="72" y="237"/>
                  </a:lnTo>
                  <a:lnTo>
                    <a:pt x="43" y="222"/>
                  </a:lnTo>
                  <a:lnTo>
                    <a:pt x="23" y="201"/>
                  </a:lnTo>
                  <a:lnTo>
                    <a:pt x="8" y="176"/>
                  </a:lnTo>
                  <a:lnTo>
                    <a:pt x="3" y="151"/>
                  </a:lnTo>
                  <a:lnTo>
                    <a:pt x="0" y="126"/>
                  </a:lnTo>
                  <a:lnTo>
                    <a:pt x="3" y="100"/>
                  </a:lnTo>
                  <a:lnTo>
                    <a:pt x="8" y="75"/>
                  </a:lnTo>
                  <a:lnTo>
                    <a:pt x="23" y="50"/>
                  </a:lnTo>
                  <a:lnTo>
                    <a:pt x="43" y="30"/>
                  </a:lnTo>
                  <a:lnTo>
                    <a:pt x="72" y="15"/>
                  </a:lnTo>
                  <a:lnTo>
                    <a:pt x="107" y="5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7">
              <a:extLst>
                <a:ext uri="{FF2B5EF4-FFF2-40B4-BE49-F238E27FC236}">
                  <a16:creationId xmlns:a16="http://schemas.microsoft.com/office/drawing/2014/main" id="{EC012095-C9FD-AD4B-9C22-0BD3B7BA5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5" y="1654"/>
              <a:ext cx="149" cy="224"/>
            </a:xfrm>
            <a:custGeom>
              <a:avLst/>
              <a:gdLst>
                <a:gd name="T0" fmla="*/ 131 w 149"/>
                <a:gd name="T1" fmla="*/ 0 h 224"/>
                <a:gd name="T2" fmla="*/ 140 w 149"/>
                <a:gd name="T3" fmla="*/ 0 h 224"/>
                <a:gd name="T4" fmla="*/ 149 w 149"/>
                <a:gd name="T5" fmla="*/ 2 h 224"/>
                <a:gd name="T6" fmla="*/ 149 w 149"/>
                <a:gd name="T7" fmla="*/ 22 h 224"/>
                <a:gd name="T8" fmla="*/ 143 w 149"/>
                <a:gd name="T9" fmla="*/ 20 h 224"/>
                <a:gd name="T10" fmla="*/ 140 w 149"/>
                <a:gd name="T11" fmla="*/ 20 h 224"/>
                <a:gd name="T12" fmla="*/ 131 w 149"/>
                <a:gd name="T13" fmla="*/ 20 h 224"/>
                <a:gd name="T14" fmla="*/ 122 w 149"/>
                <a:gd name="T15" fmla="*/ 20 h 224"/>
                <a:gd name="T16" fmla="*/ 88 w 149"/>
                <a:gd name="T17" fmla="*/ 22 h 224"/>
                <a:gd name="T18" fmla="*/ 58 w 149"/>
                <a:gd name="T19" fmla="*/ 38 h 224"/>
                <a:gd name="T20" fmla="*/ 41 w 149"/>
                <a:gd name="T21" fmla="*/ 55 h 224"/>
                <a:gd name="T22" fmla="*/ 29 w 149"/>
                <a:gd name="T23" fmla="*/ 80 h 224"/>
                <a:gd name="T24" fmla="*/ 24 w 149"/>
                <a:gd name="T25" fmla="*/ 106 h 224"/>
                <a:gd name="T26" fmla="*/ 24 w 149"/>
                <a:gd name="T27" fmla="*/ 224 h 224"/>
                <a:gd name="T28" fmla="*/ 0 w 149"/>
                <a:gd name="T29" fmla="*/ 224 h 224"/>
                <a:gd name="T30" fmla="*/ 0 w 149"/>
                <a:gd name="T31" fmla="*/ 5 h 224"/>
                <a:gd name="T32" fmla="*/ 24 w 149"/>
                <a:gd name="T33" fmla="*/ 5 h 224"/>
                <a:gd name="T34" fmla="*/ 24 w 149"/>
                <a:gd name="T35" fmla="*/ 58 h 224"/>
                <a:gd name="T36" fmla="*/ 26 w 149"/>
                <a:gd name="T37" fmla="*/ 58 h 224"/>
                <a:gd name="T38" fmla="*/ 41 w 149"/>
                <a:gd name="T39" fmla="*/ 30 h 224"/>
                <a:gd name="T40" fmla="*/ 64 w 149"/>
                <a:gd name="T41" fmla="*/ 15 h 224"/>
                <a:gd name="T42" fmla="*/ 96 w 149"/>
                <a:gd name="T43" fmla="*/ 2 h 224"/>
                <a:gd name="T44" fmla="*/ 131 w 149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224">
                  <a:moveTo>
                    <a:pt x="131" y="0"/>
                  </a:moveTo>
                  <a:lnTo>
                    <a:pt x="140" y="0"/>
                  </a:lnTo>
                  <a:lnTo>
                    <a:pt x="149" y="2"/>
                  </a:lnTo>
                  <a:lnTo>
                    <a:pt x="149" y="22"/>
                  </a:lnTo>
                  <a:lnTo>
                    <a:pt x="143" y="20"/>
                  </a:lnTo>
                  <a:lnTo>
                    <a:pt x="140" y="20"/>
                  </a:lnTo>
                  <a:lnTo>
                    <a:pt x="131" y="20"/>
                  </a:lnTo>
                  <a:lnTo>
                    <a:pt x="122" y="20"/>
                  </a:lnTo>
                  <a:lnTo>
                    <a:pt x="88" y="22"/>
                  </a:lnTo>
                  <a:lnTo>
                    <a:pt x="58" y="38"/>
                  </a:lnTo>
                  <a:lnTo>
                    <a:pt x="41" y="55"/>
                  </a:lnTo>
                  <a:lnTo>
                    <a:pt x="29" y="80"/>
                  </a:lnTo>
                  <a:lnTo>
                    <a:pt x="24" y="106"/>
                  </a:lnTo>
                  <a:lnTo>
                    <a:pt x="24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8"/>
                  </a:lnTo>
                  <a:lnTo>
                    <a:pt x="26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6" y="2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8">
              <a:extLst>
                <a:ext uri="{FF2B5EF4-FFF2-40B4-BE49-F238E27FC236}">
                  <a16:creationId xmlns:a16="http://schemas.microsoft.com/office/drawing/2014/main" id="{64A0C731-9F2C-8B4E-972B-728CB0EF0A7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1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5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7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5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7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9">
              <a:extLst>
                <a:ext uri="{FF2B5EF4-FFF2-40B4-BE49-F238E27FC236}">
                  <a16:creationId xmlns:a16="http://schemas.microsoft.com/office/drawing/2014/main" id="{56A001CF-1B35-BF41-A0B5-53B6AA9BE5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65" y="1654"/>
              <a:ext cx="285" cy="232"/>
            </a:xfrm>
            <a:custGeom>
              <a:avLst/>
              <a:gdLst>
                <a:gd name="T0" fmla="*/ 215 w 285"/>
                <a:gd name="T1" fmla="*/ 106 h 232"/>
                <a:gd name="T2" fmla="*/ 195 w 285"/>
                <a:gd name="T3" fmla="*/ 113 h 232"/>
                <a:gd name="T4" fmla="*/ 96 w 285"/>
                <a:gd name="T5" fmla="*/ 118 h 232"/>
                <a:gd name="T6" fmla="*/ 43 w 285"/>
                <a:gd name="T7" fmla="*/ 131 h 232"/>
                <a:gd name="T8" fmla="*/ 23 w 285"/>
                <a:gd name="T9" fmla="*/ 166 h 232"/>
                <a:gd name="T10" fmla="*/ 38 w 285"/>
                <a:gd name="T11" fmla="*/ 199 h 232"/>
                <a:gd name="T12" fmla="*/ 70 w 285"/>
                <a:gd name="T13" fmla="*/ 212 h 232"/>
                <a:gd name="T14" fmla="*/ 104 w 285"/>
                <a:gd name="T15" fmla="*/ 214 h 232"/>
                <a:gd name="T16" fmla="*/ 157 w 285"/>
                <a:gd name="T17" fmla="*/ 207 h 232"/>
                <a:gd name="T18" fmla="*/ 203 w 285"/>
                <a:gd name="T19" fmla="*/ 184 h 232"/>
                <a:gd name="T20" fmla="*/ 221 w 285"/>
                <a:gd name="T21" fmla="*/ 143 h 232"/>
                <a:gd name="T22" fmla="*/ 221 w 285"/>
                <a:gd name="T23" fmla="*/ 103 h 232"/>
                <a:gd name="T24" fmla="*/ 168 w 285"/>
                <a:gd name="T25" fmla="*/ 0 h 232"/>
                <a:gd name="T26" fmla="*/ 224 w 285"/>
                <a:gd name="T27" fmla="*/ 20 h 232"/>
                <a:gd name="T28" fmla="*/ 244 w 285"/>
                <a:gd name="T29" fmla="*/ 63 h 232"/>
                <a:gd name="T30" fmla="*/ 244 w 285"/>
                <a:gd name="T31" fmla="*/ 194 h 232"/>
                <a:gd name="T32" fmla="*/ 247 w 285"/>
                <a:gd name="T33" fmla="*/ 207 h 232"/>
                <a:gd name="T34" fmla="*/ 256 w 285"/>
                <a:gd name="T35" fmla="*/ 212 h 232"/>
                <a:gd name="T36" fmla="*/ 273 w 285"/>
                <a:gd name="T37" fmla="*/ 212 h 232"/>
                <a:gd name="T38" fmla="*/ 285 w 285"/>
                <a:gd name="T39" fmla="*/ 227 h 232"/>
                <a:gd name="T40" fmla="*/ 256 w 285"/>
                <a:gd name="T41" fmla="*/ 229 h 232"/>
                <a:gd name="T42" fmla="*/ 230 w 285"/>
                <a:gd name="T43" fmla="*/ 217 h 232"/>
                <a:gd name="T44" fmla="*/ 224 w 285"/>
                <a:gd name="T45" fmla="*/ 181 h 232"/>
                <a:gd name="T46" fmla="*/ 203 w 285"/>
                <a:gd name="T47" fmla="*/ 204 h 232"/>
                <a:gd name="T48" fmla="*/ 151 w 285"/>
                <a:gd name="T49" fmla="*/ 227 h 232"/>
                <a:gd name="T50" fmla="*/ 104 w 285"/>
                <a:gd name="T51" fmla="*/ 232 h 232"/>
                <a:gd name="T52" fmla="*/ 72 w 285"/>
                <a:gd name="T53" fmla="*/ 229 h 232"/>
                <a:gd name="T54" fmla="*/ 35 w 285"/>
                <a:gd name="T55" fmla="*/ 219 h 232"/>
                <a:gd name="T56" fmla="*/ 6 w 285"/>
                <a:gd name="T57" fmla="*/ 189 h 232"/>
                <a:gd name="T58" fmla="*/ 6 w 285"/>
                <a:gd name="T59" fmla="*/ 141 h 232"/>
                <a:gd name="T60" fmla="*/ 40 w 285"/>
                <a:gd name="T61" fmla="*/ 113 h 232"/>
                <a:gd name="T62" fmla="*/ 96 w 285"/>
                <a:gd name="T63" fmla="*/ 103 h 232"/>
                <a:gd name="T64" fmla="*/ 195 w 285"/>
                <a:gd name="T65" fmla="*/ 96 h 232"/>
                <a:gd name="T66" fmla="*/ 209 w 285"/>
                <a:gd name="T67" fmla="*/ 93 h 232"/>
                <a:gd name="T68" fmla="*/ 218 w 285"/>
                <a:gd name="T69" fmla="*/ 83 h 232"/>
                <a:gd name="T70" fmla="*/ 221 w 285"/>
                <a:gd name="T71" fmla="*/ 65 h 232"/>
                <a:gd name="T72" fmla="*/ 209 w 285"/>
                <a:gd name="T73" fmla="*/ 35 h 232"/>
                <a:gd name="T74" fmla="*/ 166 w 285"/>
                <a:gd name="T75" fmla="*/ 17 h 232"/>
                <a:gd name="T76" fmla="*/ 93 w 285"/>
                <a:gd name="T77" fmla="*/ 17 h 232"/>
                <a:gd name="T78" fmla="*/ 52 w 285"/>
                <a:gd name="T79" fmla="*/ 35 h 232"/>
                <a:gd name="T80" fmla="*/ 35 w 285"/>
                <a:gd name="T81" fmla="*/ 73 h 232"/>
                <a:gd name="T82" fmla="*/ 20 w 285"/>
                <a:gd name="T83" fmla="*/ 45 h 232"/>
                <a:gd name="T84" fmla="*/ 58 w 285"/>
                <a:gd name="T85" fmla="*/ 10 h 232"/>
                <a:gd name="T86" fmla="*/ 128 w 285"/>
                <a:gd name="T8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2">
                  <a:moveTo>
                    <a:pt x="221" y="103"/>
                  </a:moveTo>
                  <a:lnTo>
                    <a:pt x="215" y="106"/>
                  </a:lnTo>
                  <a:lnTo>
                    <a:pt x="206" y="111"/>
                  </a:lnTo>
                  <a:lnTo>
                    <a:pt x="195" y="113"/>
                  </a:lnTo>
                  <a:lnTo>
                    <a:pt x="180" y="113"/>
                  </a:lnTo>
                  <a:lnTo>
                    <a:pt x="96" y="118"/>
                  </a:lnTo>
                  <a:lnTo>
                    <a:pt x="67" y="123"/>
                  </a:lnTo>
                  <a:lnTo>
                    <a:pt x="43" y="131"/>
                  </a:lnTo>
                  <a:lnTo>
                    <a:pt x="29" y="143"/>
                  </a:lnTo>
                  <a:lnTo>
                    <a:pt x="23" y="166"/>
                  </a:lnTo>
                  <a:lnTo>
                    <a:pt x="26" y="184"/>
                  </a:lnTo>
                  <a:lnTo>
                    <a:pt x="38" y="199"/>
                  </a:lnTo>
                  <a:lnTo>
                    <a:pt x="52" y="207"/>
                  </a:lnTo>
                  <a:lnTo>
                    <a:pt x="70" y="212"/>
                  </a:lnTo>
                  <a:lnTo>
                    <a:pt x="87" y="214"/>
                  </a:lnTo>
                  <a:lnTo>
                    <a:pt x="104" y="214"/>
                  </a:lnTo>
                  <a:lnTo>
                    <a:pt x="131" y="214"/>
                  </a:lnTo>
                  <a:lnTo>
                    <a:pt x="157" y="207"/>
                  </a:lnTo>
                  <a:lnTo>
                    <a:pt x="183" y="199"/>
                  </a:lnTo>
                  <a:lnTo>
                    <a:pt x="203" y="184"/>
                  </a:lnTo>
                  <a:lnTo>
                    <a:pt x="218" y="166"/>
                  </a:lnTo>
                  <a:lnTo>
                    <a:pt x="221" y="143"/>
                  </a:lnTo>
                  <a:lnTo>
                    <a:pt x="221" y="103"/>
                  </a:lnTo>
                  <a:lnTo>
                    <a:pt x="221" y="103"/>
                  </a:lnTo>
                  <a:close/>
                  <a:moveTo>
                    <a:pt x="128" y="0"/>
                  </a:moveTo>
                  <a:lnTo>
                    <a:pt x="168" y="0"/>
                  </a:lnTo>
                  <a:lnTo>
                    <a:pt x="200" y="7"/>
                  </a:lnTo>
                  <a:lnTo>
                    <a:pt x="224" y="20"/>
                  </a:lnTo>
                  <a:lnTo>
                    <a:pt x="241" y="38"/>
                  </a:lnTo>
                  <a:lnTo>
                    <a:pt x="244" y="63"/>
                  </a:lnTo>
                  <a:lnTo>
                    <a:pt x="244" y="186"/>
                  </a:lnTo>
                  <a:lnTo>
                    <a:pt x="244" y="194"/>
                  </a:lnTo>
                  <a:lnTo>
                    <a:pt x="244" y="199"/>
                  </a:lnTo>
                  <a:lnTo>
                    <a:pt x="247" y="207"/>
                  </a:lnTo>
                  <a:lnTo>
                    <a:pt x="250" y="209"/>
                  </a:lnTo>
                  <a:lnTo>
                    <a:pt x="256" y="212"/>
                  </a:lnTo>
                  <a:lnTo>
                    <a:pt x="262" y="212"/>
                  </a:lnTo>
                  <a:lnTo>
                    <a:pt x="273" y="212"/>
                  </a:lnTo>
                  <a:lnTo>
                    <a:pt x="285" y="209"/>
                  </a:lnTo>
                  <a:lnTo>
                    <a:pt x="285" y="227"/>
                  </a:lnTo>
                  <a:lnTo>
                    <a:pt x="270" y="229"/>
                  </a:lnTo>
                  <a:lnTo>
                    <a:pt x="256" y="229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1"/>
                  </a:lnTo>
                  <a:lnTo>
                    <a:pt x="224" y="181"/>
                  </a:lnTo>
                  <a:lnTo>
                    <a:pt x="203" y="204"/>
                  </a:lnTo>
                  <a:lnTo>
                    <a:pt x="180" y="219"/>
                  </a:lnTo>
                  <a:lnTo>
                    <a:pt x="151" y="227"/>
                  </a:lnTo>
                  <a:lnTo>
                    <a:pt x="125" y="232"/>
                  </a:lnTo>
                  <a:lnTo>
                    <a:pt x="104" y="232"/>
                  </a:lnTo>
                  <a:lnTo>
                    <a:pt x="90" y="232"/>
                  </a:lnTo>
                  <a:lnTo>
                    <a:pt x="72" y="229"/>
                  </a:lnTo>
                  <a:lnTo>
                    <a:pt x="52" y="227"/>
                  </a:lnTo>
                  <a:lnTo>
                    <a:pt x="35" y="219"/>
                  </a:lnTo>
                  <a:lnTo>
                    <a:pt x="17" y="207"/>
                  </a:lnTo>
                  <a:lnTo>
                    <a:pt x="6" y="189"/>
                  </a:lnTo>
                  <a:lnTo>
                    <a:pt x="0" y="166"/>
                  </a:lnTo>
                  <a:lnTo>
                    <a:pt x="6" y="141"/>
                  </a:lnTo>
                  <a:lnTo>
                    <a:pt x="17" y="123"/>
                  </a:lnTo>
                  <a:lnTo>
                    <a:pt x="40" y="113"/>
                  </a:lnTo>
                  <a:lnTo>
                    <a:pt x="67" y="106"/>
                  </a:lnTo>
                  <a:lnTo>
                    <a:pt x="96" y="103"/>
                  </a:lnTo>
                  <a:lnTo>
                    <a:pt x="183" y="98"/>
                  </a:lnTo>
                  <a:lnTo>
                    <a:pt x="195" y="96"/>
                  </a:lnTo>
                  <a:lnTo>
                    <a:pt x="203" y="96"/>
                  </a:lnTo>
                  <a:lnTo>
                    <a:pt x="209" y="93"/>
                  </a:lnTo>
                  <a:lnTo>
                    <a:pt x="215" y="88"/>
                  </a:lnTo>
                  <a:lnTo>
                    <a:pt x="218" y="83"/>
                  </a:lnTo>
                  <a:lnTo>
                    <a:pt x="221" y="75"/>
                  </a:lnTo>
                  <a:lnTo>
                    <a:pt x="221" y="65"/>
                  </a:lnTo>
                  <a:lnTo>
                    <a:pt x="221" y="50"/>
                  </a:lnTo>
                  <a:lnTo>
                    <a:pt x="209" y="35"/>
                  </a:lnTo>
                  <a:lnTo>
                    <a:pt x="195" y="25"/>
                  </a:lnTo>
                  <a:lnTo>
                    <a:pt x="166" y="17"/>
                  </a:lnTo>
                  <a:lnTo>
                    <a:pt x="128" y="15"/>
                  </a:lnTo>
                  <a:lnTo>
                    <a:pt x="93" y="17"/>
                  </a:lnTo>
                  <a:lnTo>
                    <a:pt x="70" y="25"/>
                  </a:lnTo>
                  <a:lnTo>
                    <a:pt x="52" y="35"/>
                  </a:lnTo>
                  <a:lnTo>
                    <a:pt x="40" y="53"/>
                  </a:lnTo>
                  <a:lnTo>
                    <a:pt x="35" y="73"/>
                  </a:lnTo>
                  <a:lnTo>
                    <a:pt x="11" y="73"/>
                  </a:lnTo>
                  <a:lnTo>
                    <a:pt x="20" y="45"/>
                  </a:lnTo>
                  <a:lnTo>
                    <a:pt x="35" y="22"/>
                  </a:lnTo>
                  <a:lnTo>
                    <a:pt x="58" y="10"/>
                  </a:lnTo>
                  <a:lnTo>
                    <a:pt x="87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0">
              <a:extLst>
                <a:ext uri="{FF2B5EF4-FFF2-40B4-BE49-F238E27FC236}">
                  <a16:creationId xmlns:a16="http://schemas.microsoft.com/office/drawing/2014/main" id="{43CBDAD3-DC84-A447-8741-38BC978670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47" y="1639"/>
              <a:ext cx="317" cy="262"/>
            </a:xfrm>
            <a:custGeom>
              <a:avLst/>
              <a:gdLst>
                <a:gd name="T0" fmla="*/ 213 w 317"/>
                <a:gd name="T1" fmla="*/ 143 h 262"/>
                <a:gd name="T2" fmla="*/ 114 w 317"/>
                <a:gd name="T3" fmla="*/ 148 h 262"/>
                <a:gd name="T4" fmla="*/ 67 w 317"/>
                <a:gd name="T5" fmla="*/ 161 h 262"/>
                <a:gd name="T6" fmla="*/ 58 w 317"/>
                <a:gd name="T7" fmla="*/ 181 h 262"/>
                <a:gd name="T8" fmla="*/ 61 w 317"/>
                <a:gd name="T9" fmla="*/ 196 h 262"/>
                <a:gd name="T10" fmla="*/ 90 w 317"/>
                <a:gd name="T11" fmla="*/ 211 h 262"/>
                <a:gd name="T12" fmla="*/ 143 w 317"/>
                <a:gd name="T13" fmla="*/ 214 h 262"/>
                <a:gd name="T14" fmla="*/ 186 w 317"/>
                <a:gd name="T15" fmla="*/ 204 h 262"/>
                <a:gd name="T16" fmla="*/ 218 w 317"/>
                <a:gd name="T17" fmla="*/ 179 h 262"/>
                <a:gd name="T18" fmla="*/ 224 w 317"/>
                <a:gd name="T19" fmla="*/ 141 h 262"/>
                <a:gd name="T20" fmla="*/ 166 w 317"/>
                <a:gd name="T21" fmla="*/ 0 h 262"/>
                <a:gd name="T22" fmla="*/ 216 w 317"/>
                <a:gd name="T23" fmla="*/ 5 h 262"/>
                <a:gd name="T24" fmla="*/ 259 w 317"/>
                <a:gd name="T25" fmla="*/ 27 h 262"/>
                <a:gd name="T26" fmla="*/ 280 w 317"/>
                <a:gd name="T27" fmla="*/ 78 h 262"/>
                <a:gd name="T28" fmla="*/ 280 w 317"/>
                <a:gd name="T29" fmla="*/ 206 h 262"/>
                <a:gd name="T30" fmla="*/ 288 w 317"/>
                <a:gd name="T31" fmla="*/ 211 h 262"/>
                <a:gd name="T32" fmla="*/ 317 w 317"/>
                <a:gd name="T33" fmla="*/ 204 h 262"/>
                <a:gd name="T34" fmla="*/ 309 w 317"/>
                <a:gd name="T35" fmla="*/ 254 h 262"/>
                <a:gd name="T36" fmla="*/ 285 w 317"/>
                <a:gd name="T37" fmla="*/ 259 h 262"/>
                <a:gd name="T38" fmla="*/ 262 w 317"/>
                <a:gd name="T39" fmla="*/ 257 h 262"/>
                <a:gd name="T40" fmla="*/ 245 w 317"/>
                <a:gd name="T41" fmla="*/ 252 h 262"/>
                <a:gd name="T42" fmla="*/ 233 w 317"/>
                <a:gd name="T43" fmla="*/ 239 h 262"/>
                <a:gd name="T44" fmla="*/ 201 w 317"/>
                <a:gd name="T45" fmla="*/ 249 h 262"/>
                <a:gd name="T46" fmla="*/ 122 w 317"/>
                <a:gd name="T47" fmla="*/ 262 h 262"/>
                <a:gd name="T48" fmla="*/ 53 w 317"/>
                <a:gd name="T49" fmla="*/ 252 h 262"/>
                <a:gd name="T50" fmla="*/ 15 w 317"/>
                <a:gd name="T51" fmla="*/ 224 h 262"/>
                <a:gd name="T52" fmla="*/ 3 w 317"/>
                <a:gd name="T53" fmla="*/ 194 h 262"/>
                <a:gd name="T54" fmla="*/ 3 w 317"/>
                <a:gd name="T55" fmla="*/ 166 h 262"/>
                <a:gd name="T56" fmla="*/ 21 w 317"/>
                <a:gd name="T57" fmla="*/ 133 h 262"/>
                <a:gd name="T58" fmla="*/ 70 w 317"/>
                <a:gd name="T59" fmla="*/ 108 h 262"/>
                <a:gd name="T60" fmla="*/ 201 w 317"/>
                <a:gd name="T61" fmla="*/ 98 h 262"/>
                <a:gd name="T62" fmla="*/ 216 w 317"/>
                <a:gd name="T63" fmla="*/ 95 h 262"/>
                <a:gd name="T64" fmla="*/ 221 w 317"/>
                <a:gd name="T65" fmla="*/ 93 h 262"/>
                <a:gd name="T66" fmla="*/ 224 w 317"/>
                <a:gd name="T67" fmla="*/ 80 h 262"/>
                <a:gd name="T68" fmla="*/ 221 w 317"/>
                <a:gd name="T69" fmla="*/ 65 h 262"/>
                <a:gd name="T70" fmla="*/ 201 w 317"/>
                <a:gd name="T71" fmla="*/ 53 h 262"/>
                <a:gd name="T72" fmla="*/ 146 w 317"/>
                <a:gd name="T73" fmla="*/ 45 h 262"/>
                <a:gd name="T74" fmla="*/ 93 w 317"/>
                <a:gd name="T75" fmla="*/ 53 h 262"/>
                <a:gd name="T76" fmla="*/ 73 w 317"/>
                <a:gd name="T77" fmla="*/ 73 h 262"/>
                <a:gd name="T78" fmla="*/ 67 w 317"/>
                <a:gd name="T79" fmla="*/ 103 h 262"/>
                <a:gd name="T80" fmla="*/ 12 w 317"/>
                <a:gd name="T81" fmla="*/ 88 h 262"/>
                <a:gd name="T82" fmla="*/ 38 w 317"/>
                <a:gd name="T83" fmla="*/ 30 h 262"/>
                <a:gd name="T84" fmla="*/ 102 w 317"/>
                <a:gd name="T85" fmla="*/ 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2">
                  <a:moveTo>
                    <a:pt x="224" y="141"/>
                  </a:moveTo>
                  <a:lnTo>
                    <a:pt x="213" y="143"/>
                  </a:lnTo>
                  <a:lnTo>
                    <a:pt x="201" y="143"/>
                  </a:lnTo>
                  <a:lnTo>
                    <a:pt x="114" y="148"/>
                  </a:lnTo>
                  <a:lnTo>
                    <a:pt x="82" y="153"/>
                  </a:lnTo>
                  <a:lnTo>
                    <a:pt x="67" y="161"/>
                  </a:lnTo>
                  <a:lnTo>
                    <a:pt x="58" y="171"/>
                  </a:lnTo>
                  <a:lnTo>
                    <a:pt x="58" y="181"/>
                  </a:lnTo>
                  <a:lnTo>
                    <a:pt x="58" y="189"/>
                  </a:lnTo>
                  <a:lnTo>
                    <a:pt x="61" y="196"/>
                  </a:lnTo>
                  <a:lnTo>
                    <a:pt x="70" y="206"/>
                  </a:lnTo>
                  <a:lnTo>
                    <a:pt x="90" y="211"/>
                  </a:lnTo>
                  <a:lnTo>
                    <a:pt x="122" y="217"/>
                  </a:lnTo>
                  <a:lnTo>
                    <a:pt x="143" y="214"/>
                  </a:lnTo>
                  <a:lnTo>
                    <a:pt x="163" y="211"/>
                  </a:lnTo>
                  <a:lnTo>
                    <a:pt x="186" y="204"/>
                  </a:lnTo>
                  <a:lnTo>
                    <a:pt x="204" y="194"/>
                  </a:lnTo>
                  <a:lnTo>
                    <a:pt x="218" y="179"/>
                  </a:lnTo>
                  <a:lnTo>
                    <a:pt x="224" y="158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0"/>
                  </a:lnTo>
                  <a:lnTo>
                    <a:pt x="189" y="2"/>
                  </a:lnTo>
                  <a:lnTo>
                    <a:pt x="216" y="5"/>
                  </a:lnTo>
                  <a:lnTo>
                    <a:pt x="239" y="15"/>
                  </a:lnTo>
                  <a:lnTo>
                    <a:pt x="259" y="27"/>
                  </a:lnTo>
                  <a:lnTo>
                    <a:pt x="274" y="50"/>
                  </a:lnTo>
                  <a:lnTo>
                    <a:pt x="280" y="78"/>
                  </a:lnTo>
                  <a:lnTo>
                    <a:pt x="280" y="201"/>
                  </a:lnTo>
                  <a:lnTo>
                    <a:pt x="280" y="206"/>
                  </a:lnTo>
                  <a:lnTo>
                    <a:pt x="280" y="214"/>
                  </a:lnTo>
                  <a:lnTo>
                    <a:pt x="288" y="211"/>
                  </a:lnTo>
                  <a:lnTo>
                    <a:pt x="297" y="209"/>
                  </a:lnTo>
                  <a:lnTo>
                    <a:pt x="317" y="204"/>
                  </a:lnTo>
                  <a:lnTo>
                    <a:pt x="317" y="252"/>
                  </a:lnTo>
                  <a:lnTo>
                    <a:pt x="309" y="254"/>
                  </a:lnTo>
                  <a:lnTo>
                    <a:pt x="297" y="257"/>
                  </a:lnTo>
                  <a:lnTo>
                    <a:pt x="285" y="259"/>
                  </a:lnTo>
                  <a:lnTo>
                    <a:pt x="274" y="259"/>
                  </a:lnTo>
                  <a:lnTo>
                    <a:pt x="262" y="257"/>
                  </a:lnTo>
                  <a:lnTo>
                    <a:pt x="250" y="254"/>
                  </a:lnTo>
                  <a:lnTo>
                    <a:pt x="245" y="252"/>
                  </a:lnTo>
                  <a:lnTo>
                    <a:pt x="239" y="247"/>
                  </a:lnTo>
                  <a:lnTo>
                    <a:pt x="233" y="239"/>
                  </a:lnTo>
                  <a:lnTo>
                    <a:pt x="230" y="232"/>
                  </a:lnTo>
                  <a:lnTo>
                    <a:pt x="201" y="249"/>
                  </a:lnTo>
                  <a:lnTo>
                    <a:pt x="163" y="257"/>
                  </a:lnTo>
                  <a:lnTo>
                    <a:pt x="122" y="262"/>
                  </a:lnTo>
                  <a:lnTo>
                    <a:pt x="82" y="259"/>
                  </a:lnTo>
                  <a:lnTo>
                    <a:pt x="53" y="252"/>
                  </a:lnTo>
                  <a:lnTo>
                    <a:pt x="29" y="239"/>
                  </a:lnTo>
                  <a:lnTo>
                    <a:pt x="15" y="224"/>
                  </a:lnTo>
                  <a:lnTo>
                    <a:pt x="6" y="209"/>
                  </a:lnTo>
                  <a:lnTo>
                    <a:pt x="3" y="194"/>
                  </a:lnTo>
                  <a:lnTo>
                    <a:pt x="0" y="181"/>
                  </a:lnTo>
                  <a:lnTo>
                    <a:pt x="3" y="166"/>
                  </a:lnTo>
                  <a:lnTo>
                    <a:pt x="9" y="148"/>
                  </a:lnTo>
                  <a:lnTo>
                    <a:pt x="21" y="133"/>
                  </a:lnTo>
                  <a:lnTo>
                    <a:pt x="41" y="118"/>
                  </a:lnTo>
                  <a:lnTo>
                    <a:pt x="70" y="108"/>
                  </a:lnTo>
                  <a:lnTo>
                    <a:pt x="111" y="103"/>
                  </a:lnTo>
                  <a:lnTo>
                    <a:pt x="201" y="98"/>
                  </a:lnTo>
                  <a:lnTo>
                    <a:pt x="210" y="98"/>
                  </a:lnTo>
                  <a:lnTo>
                    <a:pt x="216" y="95"/>
                  </a:lnTo>
                  <a:lnTo>
                    <a:pt x="221" y="95"/>
                  </a:lnTo>
                  <a:lnTo>
                    <a:pt x="221" y="93"/>
                  </a:lnTo>
                  <a:lnTo>
                    <a:pt x="224" y="88"/>
                  </a:lnTo>
                  <a:lnTo>
                    <a:pt x="224" y="80"/>
                  </a:lnTo>
                  <a:lnTo>
                    <a:pt x="224" y="73"/>
                  </a:lnTo>
                  <a:lnTo>
                    <a:pt x="221" y="65"/>
                  </a:lnTo>
                  <a:lnTo>
                    <a:pt x="213" y="58"/>
                  </a:lnTo>
                  <a:lnTo>
                    <a:pt x="201" y="53"/>
                  </a:lnTo>
                  <a:lnTo>
                    <a:pt x="178" y="45"/>
                  </a:lnTo>
                  <a:lnTo>
                    <a:pt x="146" y="45"/>
                  </a:lnTo>
                  <a:lnTo>
                    <a:pt x="117" y="45"/>
                  </a:lnTo>
                  <a:lnTo>
                    <a:pt x="93" y="53"/>
                  </a:lnTo>
                  <a:lnTo>
                    <a:pt x="82" y="60"/>
                  </a:lnTo>
                  <a:lnTo>
                    <a:pt x="73" y="73"/>
                  </a:lnTo>
                  <a:lnTo>
                    <a:pt x="67" y="90"/>
                  </a:lnTo>
                  <a:lnTo>
                    <a:pt x="67" y="103"/>
                  </a:lnTo>
                  <a:lnTo>
                    <a:pt x="9" y="103"/>
                  </a:lnTo>
                  <a:lnTo>
                    <a:pt x="12" y="88"/>
                  </a:lnTo>
                  <a:lnTo>
                    <a:pt x="21" y="53"/>
                  </a:lnTo>
                  <a:lnTo>
                    <a:pt x="38" y="30"/>
                  </a:lnTo>
                  <a:lnTo>
                    <a:pt x="64" y="12"/>
                  </a:lnTo>
                  <a:lnTo>
                    <a:pt x="102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1">
              <a:extLst>
                <a:ext uri="{FF2B5EF4-FFF2-40B4-BE49-F238E27FC236}">
                  <a16:creationId xmlns:a16="http://schemas.microsoft.com/office/drawing/2014/main" id="{B20565FE-399F-904E-B2DD-F6BF03F1D82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3" y="1654"/>
              <a:ext cx="418" cy="224"/>
            </a:xfrm>
            <a:custGeom>
              <a:avLst/>
              <a:gdLst>
                <a:gd name="T0" fmla="*/ 119 w 418"/>
                <a:gd name="T1" fmla="*/ 0 h 224"/>
                <a:gd name="T2" fmla="*/ 154 w 418"/>
                <a:gd name="T3" fmla="*/ 2 h 224"/>
                <a:gd name="T4" fmla="*/ 177 w 418"/>
                <a:gd name="T5" fmla="*/ 10 h 224"/>
                <a:gd name="T6" fmla="*/ 194 w 418"/>
                <a:gd name="T7" fmla="*/ 20 h 224"/>
                <a:gd name="T8" fmla="*/ 209 w 418"/>
                <a:gd name="T9" fmla="*/ 35 h 224"/>
                <a:gd name="T10" fmla="*/ 218 w 418"/>
                <a:gd name="T11" fmla="*/ 50 h 224"/>
                <a:gd name="T12" fmla="*/ 241 w 418"/>
                <a:gd name="T13" fmla="*/ 22 h 224"/>
                <a:gd name="T14" fmla="*/ 273 w 418"/>
                <a:gd name="T15" fmla="*/ 5 h 224"/>
                <a:gd name="T16" fmla="*/ 314 w 418"/>
                <a:gd name="T17" fmla="*/ 0 h 224"/>
                <a:gd name="T18" fmla="*/ 354 w 418"/>
                <a:gd name="T19" fmla="*/ 2 h 224"/>
                <a:gd name="T20" fmla="*/ 384 w 418"/>
                <a:gd name="T21" fmla="*/ 12 h 224"/>
                <a:gd name="T22" fmla="*/ 404 w 418"/>
                <a:gd name="T23" fmla="*/ 27 h 224"/>
                <a:gd name="T24" fmla="*/ 416 w 418"/>
                <a:gd name="T25" fmla="*/ 50 h 224"/>
                <a:gd name="T26" fmla="*/ 418 w 418"/>
                <a:gd name="T27" fmla="*/ 75 h 224"/>
                <a:gd name="T28" fmla="*/ 418 w 418"/>
                <a:gd name="T29" fmla="*/ 224 h 224"/>
                <a:gd name="T30" fmla="*/ 398 w 418"/>
                <a:gd name="T31" fmla="*/ 224 h 224"/>
                <a:gd name="T32" fmla="*/ 398 w 418"/>
                <a:gd name="T33" fmla="*/ 83 h 224"/>
                <a:gd name="T34" fmla="*/ 395 w 418"/>
                <a:gd name="T35" fmla="*/ 63 h 224"/>
                <a:gd name="T36" fmla="*/ 386 w 418"/>
                <a:gd name="T37" fmla="*/ 43 h 224"/>
                <a:gd name="T38" fmla="*/ 369 w 418"/>
                <a:gd name="T39" fmla="*/ 30 h 224"/>
                <a:gd name="T40" fmla="*/ 346 w 418"/>
                <a:gd name="T41" fmla="*/ 20 h 224"/>
                <a:gd name="T42" fmla="*/ 314 w 418"/>
                <a:gd name="T43" fmla="*/ 15 h 224"/>
                <a:gd name="T44" fmla="*/ 273 w 418"/>
                <a:gd name="T45" fmla="*/ 20 h 224"/>
                <a:gd name="T46" fmla="*/ 244 w 418"/>
                <a:gd name="T47" fmla="*/ 35 h 224"/>
                <a:gd name="T48" fmla="*/ 226 w 418"/>
                <a:gd name="T49" fmla="*/ 60 h 224"/>
                <a:gd name="T50" fmla="*/ 221 w 418"/>
                <a:gd name="T51" fmla="*/ 91 h 224"/>
                <a:gd name="T52" fmla="*/ 221 w 418"/>
                <a:gd name="T53" fmla="*/ 224 h 224"/>
                <a:gd name="T54" fmla="*/ 197 w 418"/>
                <a:gd name="T55" fmla="*/ 224 h 224"/>
                <a:gd name="T56" fmla="*/ 197 w 418"/>
                <a:gd name="T57" fmla="*/ 78 h 224"/>
                <a:gd name="T58" fmla="*/ 194 w 418"/>
                <a:gd name="T59" fmla="*/ 58 h 224"/>
                <a:gd name="T60" fmla="*/ 186 w 418"/>
                <a:gd name="T61" fmla="*/ 40 h 224"/>
                <a:gd name="T62" fmla="*/ 171 w 418"/>
                <a:gd name="T63" fmla="*/ 27 h 224"/>
                <a:gd name="T64" fmla="*/ 148 w 418"/>
                <a:gd name="T65" fmla="*/ 20 h 224"/>
                <a:gd name="T66" fmla="*/ 116 w 418"/>
                <a:gd name="T67" fmla="*/ 15 h 224"/>
                <a:gd name="T68" fmla="*/ 84 w 418"/>
                <a:gd name="T69" fmla="*/ 20 h 224"/>
                <a:gd name="T70" fmla="*/ 58 w 418"/>
                <a:gd name="T71" fmla="*/ 30 h 224"/>
                <a:gd name="T72" fmla="*/ 37 w 418"/>
                <a:gd name="T73" fmla="*/ 45 h 224"/>
                <a:gd name="T74" fmla="*/ 26 w 418"/>
                <a:gd name="T75" fmla="*/ 68 h 224"/>
                <a:gd name="T76" fmla="*/ 20 w 418"/>
                <a:gd name="T77" fmla="*/ 96 h 224"/>
                <a:gd name="T78" fmla="*/ 20 w 418"/>
                <a:gd name="T79" fmla="*/ 224 h 224"/>
                <a:gd name="T80" fmla="*/ 0 w 418"/>
                <a:gd name="T81" fmla="*/ 224 h 224"/>
                <a:gd name="T82" fmla="*/ 0 w 418"/>
                <a:gd name="T83" fmla="*/ 5 h 224"/>
                <a:gd name="T84" fmla="*/ 20 w 418"/>
                <a:gd name="T85" fmla="*/ 5 h 224"/>
                <a:gd name="T86" fmla="*/ 20 w 418"/>
                <a:gd name="T87" fmla="*/ 43 h 224"/>
                <a:gd name="T88" fmla="*/ 23 w 418"/>
                <a:gd name="T89" fmla="*/ 43 h 224"/>
                <a:gd name="T90" fmla="*/ 46 w 418"/>
                <a:gd name="T91" fmla="*/ 20 h 224"/>
                <a:gd name="T92" fmla="*/ 81 w 418"/>
                <a:gd name="T93" fmla="*/ 5 h 224"/>
                <a:gd name="T94" fmla="*/ 119 w 418"/>
                <a:gd name="T9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8" h="224">
                  <a:moveTo>
                    <a:pt x="119" y="0"/>
                  </a:moveTo>
                  <a:lnTo>
                    <a:pt x="154" y="2"/>
                  </a:lnTo>
                  <a:lnTo>
                    <a:pt x="177" y="10"/>
                  </a:lnTo>
                  <a:lnTo>
                    <a:pt x="194" y="20"/>
                  </a:lnTo>
                  <a:lnTo>
                    <a:pt x="209" y="35"/>
                  </a:lnTo>
                  <a:lnTo>
                    <a:pt x="218" y="50"/>
                  </a:lnTo>
                  <a:lnTo>
                    <a:pt x="241" y="22"/>
                  </a:lnTo>
                  <a:lnTo>
                    <a:pt x="273" y="5"/>
                  </a:lnTo>
                  <a:lnTo>
                    <a:pt x="314" y="0"/>
                  </a:lnTo>
                  <a:lnTo>
                    <a:pt x="354" y="2"/>
                  </a:lnTo>
                  <a:lnTo>
                    <a:pt x="384" y="12"/>
                  </a:lnTo>
                  <a:lnTo>
                    <a:pt x="404" y="27"/>
                  </a:lnTo>
                  <a:lnTo>
                    <a:pt x="416" y="50"/>
                  </a:lnTo>
                  <a:lnTo>
                    <a:pt x="418" y="75"/>
                  </a:lnTo>
                  <a:lnTo>
                    <a:pt x="418" y="224"/>
                  </a:lnTo>
                  <a:lnTo>
                    <a:pt x="398" y="224"/>
                  </a:lnTo>
                  <a:lnTo>
                    <a:pt x="398" y="83"/>
                  </a:lnTo>
                  <a:lnTo>
                    <a:pt x="395" y="63"/>
                  </a:lnTo>
                  <a:lnTo>
                    <a:pt x="386" y="43"/>
                  </a:lnTo>
                  <a:lnTo>
                    <a:pt x="369" y="30"/>
                  </a:lnTo>
                  <a:lnTo>
                    <a:pt x="346" y="20"/>
                  </a:lnTo>
                  <a:lnTo>
                    <a:pt x="314" y="15"/>
                  </a:lnTo>
                  <a:lnTo>
                    <a:pt x="273" y="20"/>
                  </a:lnTo>
                  <a:lnTo>
                    <a:pt x="244" y="35"/>
                  </a:lnTo>
                  <a:lnTo>
                    <a:pt x="226" y="60"/>
                  </a:lnTo>
                  <a:lnTo>
                    <a:pt x="221" y="91"/>
                  </a:lnTo>
                  <a:lnTo>
                    <a:pt x="221" y="224"/>
                  </a:lnTo>
                  <a:lnTo>
                    <a:pt x="197" y="224"/>
                  </a:lnTo>
                  <a:lnTo>
                    <a:pt x="197" y="78"/>
                  </a:lnTo>
                  <a:lnTo>
                    <a:pt x="194" y="58"/>
                  </a:lnTo>
                  <a:lnTo>
                    <a:pt x="186" y="40"/>
                  </a:lnTo>
                  <a:lnTo>
                    <a:pt x="171" y="27"/>
                  </a:lnTo>
                  <a:lnTo>
                    <a:pt x="148" y="20"/>
                  </a:lnTo>
                  <a:lnTo>
                    <a:pt x="116" y="15"/>
                  </a:lnTo>
                  <a:lnTo>
                    <a:pt x="84" y="20"/>
                  </a:lnTo>
                  <a:lnTo>
                    <a:pt x="58" y="30"/>
                  </a:lnTo>
                  <a:lnTo>
                    <a:pt x="37" y="45"/>
                  </a:lnTo>
                  <a:lnTo>
                    <a:pt x="26" y="68"/>
                  </a:lnTo>
                  <a:lnTo>
                    <a:pt x="20" y="96"/>
                  </a:lnTo>
                  <a:lnTo>
                    <a:pt x="20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0" y="5"/>
                  </a:lnTo>
                  <a:lnTo>
                    <a:pt x="20" y="43"/>
                  </a:lnTo>
                  <a:lnTo>
                    <a:pt x="23" y="43"/>
                  </a:lnTo>
                  <a:lnTo>
                    <a:pt x="46" y="20"/>
                  </a:lnTo>
                  <a:lnTo>
                    <a:pt x="81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2">
              <a:extLst>
                <a:ext uri="{FF2B5EF4-FFF2-40B4-BE49-F238E27FC236}">
                  <a16:creationId xmlns:a16="http://schemas.microsoft.com/office/drawing/2014/main" id="{D2AC7429-79F2-C245-8679-CA47CA7A9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" y="1639"/>
              <a:ext cx="454" cy="254"/>
            </a:xfrm>
            <a:custGeom>
              <a:avLst/>
              <a:gdLst>
                <a:gd name="T0" fmla="*/ 137 w 454"/>
                <a:gd name="T1" fmla="*/ 0 h 254"/>
                <a:gd name="T2" fmla="*/ 180 w 454"/>
                <a:gd name="T3" fmla="*/ 5 h 254"/>
                <a:gd name="T4" fmla="*/ 212 w 454"/>
                <a:gd name="T5" fmla="*/ 15 h 254"/>
                <a:gd name="T6" fmla="*/ 236 w 454"/>
                <a:gd name="T7" fmla="*/ 35 h 254"/>
                <a:gd name="T8" fmla="*/ 262 w 454"/>
                <a:gd name="T9" fmla="*/ 15 h 254"/>
                <a:gd name="T10" fmla="*/ 294 w 454"/>
                <a:gd name="T11" fmla="*/ 5 h 254"/>
                <a:gd name="T12" fmla="*/ 332 w 454"/>
                <a:gd name="T13" fmla="*/ 0 h 254"/>
                <a:gd name="T14" fmla="*/ 372 w 454"/>
                <a:gd name="T15" fmla="*/ 2 h 254"/>
                <a:gd name="T16" fmla="*/ 402 w 454"/>
                <a:gd name="T17" fmla="*/ 12 h 254"/>
                <a:gd name="T18" fmla="*/ 425 w 454"/>
                <a:gd name="T19" fmla="*/ 25 h 254"/>
                <a:gd name="T20" fmla="*/ 439 w 454"/>
                <a:gd name="T21" fmla="*/ 40 h 254"/>
                <a:gd name="T22" fmla="*/ 448 w 454"/>
                <a:gd name="T23" fmla="*/ 58 h 254"/>
                <a:gd name="T24" fmla="*/ 454 w 454"/>
                <a:gd name="T25" fmla="*/ 75 h 254"/>
                <a:gd name="T26" fmla="*/ 454 w 454"/>
                <a:gd name="T27" fmla="*/ 90 h 254"/>
                <a:gd name="T28" fmla="*/ 454 w 454"/>
                <a:gd name="T29" fmla="*/ 254 h 254"/>
                <a:gd name="T30" fmla="*/ 399 w 454"/>
                <a:gd name="T31" fmla="*/ 254 h 254"/>
                <a:gd name="T32" fmla="*/ 399 w 454"/>
                <a:gd name="T33" fmla="*/ 98 h 254"/>
                <a:gd name="T34" fmla="*/ 396 w 454"/>
                <a:gd name="T35" fmla="*/ 83 h 254"/>
                <a:gd name="T36" fmla="*/ 390 w 454"/>
                <a:gd name="T37" fmla="*/ 70 h 254"/>
                <a:gd name="T38" fmla="*/ 378 w 454"/>
                <a:gd name="T39" fmla="*/ 58 h 254"/>
                <a:gd name="T40" fmla="*/ 361 w 454"/>
                <a:gd name="T41" fmla="*/ 48 h 254"/>
                <a:gd name="T42" fmla="*/ 332 w 454"/>
                <a:gd name="T43" fmla="*/ 45 h 254"/>
                <a:gd name="T44" fmla="*/ 300 w 454"/>
                <a:gd name="T45" fmla="*/ 50 h 254"/>
                <a:gd name="T46" fmla="*/ 274 w 454"/>
                <a:gd name="T47" fmla="*/ 60 h 254"/>
                <a:gd name="T48" fmla="*/ 259 w 454"/>
                <a:gd name="T49" fmla="*/ 80 h 254"/>
                <a:gd name="T50" fmla="*/ 256 w 454"/>
                <a:gd name="T51" fmla="*/ 106 h 254"/>
                <a:gd name="T52" fmla="*/ 256 w 454"/>
                <a:gd name="T53" fmla="*/ 254 h 254"/>
                <a:gd name="T54" fmla="*/ 198 w 454"/>
                <a:gd name="T55" fmla="*/ 254 h 254"/>
                <a:gd name="T56" fmla="*/ 198 w 454"/>
                <a:gd name="T57" fmla="*/ 93 h 254"/>
                <a:gd name="T58" fmla="*/ 198 w 454"/>
                <a:gd name="T59" fmla="*/ 80 h 254"/>
                <a:gd name="T60" fmla="*/ 192 w 454"/>
                <a:gd name="T61" fmla="*/ 68 h 254"/>
                <a:gd name="T62" fmla="*/ 180 w 454"/>
                <a:gd name="T63" fmla="*/ 55 h 254"/>
                <a:gd name="T64" fmla="*/ 163 w 454"/>
                <a:gd name="T65" fmla="*/ 48 h 254"/>
                <a:gd name="T66" fmla="*/ 134 w 454"/>
                <a:gd name="T67" fmla="*/ 45 h 254"/>
                <a:gd name="T68" fmla="*/ 102 w 454"/>
                <a:gd name="T69" fmla="*/ 50 h 254"/>
                <a:gd name="T70" fmla="*/ 76 w 454"/>
                <a:gd name="T71" fmla="*/ 63 h 254"/>
                <a:gd name="T72" fmla="*/ 61 w 454"/>
                <a:gd name="T73" fmla="*/ 83 h 254"/>
                <a:gd name="T74" fmla="*/ 55 w 454"/>
                <a:gd name="T75" fmla="*/ 111 h 254"/>
                <a:gd name="T76" fmla="*/ 55 w 454"/>
                <a:gd name="T77" fmla="*/ 254 h 254"/>
                <a:gd name="T78" fmla="*/ 0 w 454"/>
                <a:gd name="T79" fmla="*/ 254 h 254"/>
                <a:gd name="T80" fmla="*/ 0 w 454"/>
                <a:gd name="T81" fmla="*/ 7 h 254"/>
                <a:gd name="T82" fmla="*/ 55 w 454"/>
                <a:gd name="T83" fmla="*/ 7 h 254"/>
                <a:gd name="T84" fmla="*/ 55 w 454"/>
                <a:gd name="T85" fmla="*/ 22 h 254"/>
                <a:gd name="T86" fmla="*/ 93 w 454"/>
                <a:gd name="T87" fmla="*/ 5 h 254"/>
                <a:gd name="T88" fmla="*/ 137 w 454"/>
                <a:gd name="T8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4" h="254">
                  <a:moveTo>
                    <a:pt x="137" y="0"/>
                  </a:moveTo>
                  <a:lnTo>
                    <a:pt x="180" y="5"/>
                  </a:lnTo>
                  <a:lnTo>
                    <a:pt x="212" y="15"/>
                  </a:lnTo>
                  <a:lnTo>
                    <a:pt x="236" y="35"/>
                  </a:lnTo>
                  <a:lnTo>
                    <a:pt x="262" y="15"/>
                  </a:lnTo>
                  <a:lnTo>
                    <a:pt x="294" y="5"/>
                  </a:lnTo>
                  <a:lnTo>
                    <a:pt x="332" y="0"/>
                  </a:lnTo>
                  <a:lnTo>
                    <a:pt x="372" y="2"/>
                  </a:lnTo>
                  <a:lnTo>
                    <a:pt x="402" y="12"/>
                  </a:lnTo>
                  <a:lnTo>
                    <a:pt x="425" y="25"/>
                  </a:lnTo>
                  <a:lnTo>
                    <a:pt x="439" y="40"/>
                  </a:lnTo>
                  <a:lnTo>
                    <a:pt x="448" y="58"/>
                  </a:lnTo>
                  <a:lnTo>
                    <a:pt x="454" y="75"/>
                  </a:lnTo>
                  <a:lnTo>
                    <a:pt x="454" y="90"/>
                  </a:lnTo>
                  <a:lnTo>
                    <a:pt x="454" y="254"/>
                  </a:lnTo>
                  <a:lnTo>
                    <a:pt x="399" y="254"/>
                  </a:lnTo>
                  <a:lnTo>
                    <a:pt x="399" y="98"/>
                  </a:lnTo>
                  <a:lnTo>
                    <a:pt x="396" y="83"/>
                  </a:lnTo>
                  <a:lnTo>
                    <a:pt x="390" y="70"/>
                  </a:lnTo>
                  <a:lnTo>
                    <a:pt x="378" y="58"/>
                  </a:lnTo>
                  <a:lnTo>
                    <a:pt x="361" y="48"/>
                  </a:lnTo>
                  <a:lnTo>
                    <a:pt x="332" y="45"/>
                  </a:lnTo>
                  <a:lnTo>
                    <a:pt x="300" y="50"/>
                  </a:lnTo>
                  <a:lnTo>
                    <a:pt x="274" y="60"/>
                  </a:lnTo>
                  <a:lnTo>
                    <a:pt x="259" y="80"/>
                  </a:lnTo>
                  <a:lnTo>
                    <a:pt x="256" y="106"/>
                  </a:lnTo>
                  <a:lnTo>
                    <a:pt x="256" y="254"/>
                  </a:lnTo>
                  <a:lnTo>
                    <a:pt x="198" y="254"/>
                  </a:lnTo>
                  <a:lnTo>
                    <a:pt x="198" y="93"/>
                  </a:lnTo>
                  <a:lnTo>
                    <a:pt x="198" y="80"/>
                  </a:lnTo>
                  <a:lnTo>
                    <a:pt x="192" y="68"/>
                  </a:lnTo>
                  <a:lnTo>
                    <a:pt x="180" y="55"/>
                  </a:lnTo>
                  <a:lnTo>
                    <a:pt x="163" y="48"/>
                  </a:lnTo>
                  <a:lnTo>
                    <a:pt x="134" y="45"/>
                  </a:lnTo>
                  <a:lnTo>
                    <a:pt x="102" y="50"/>
                  </a:lnTo>
                  <a:lnTo>
                    <a:pt x="76" y="63"/>
                  </a:lnTo>
                  <a:lnTo>
                    <a:pt x="61" y="83"/>
                  </a:lnTo>
                  <a:lnTo>
                    <a:pt x="55" y="11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2"/>
                  </a:lnTo>
                  <a:lnTo>
                    <a:pt x="93" y="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6968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C599A-D2C2-E54F-BB41-58CD70692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Pathways – The Early Days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DFA30-5C14-7840-AB7B-894B3FA99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CPAA Care Coordination Priority</a:t>
            </a:r>
          </a:p>
          <a:p>
            <a:endParaRPr lang="en-US" dirty="0"/>
          </a:p>
          <a:p>
            <a:r>
              <a:rPr lang="en-US" dirty="0"/>
              <a:t>Care Coordination Committee – Michael O’Neil</a:t>
            </a:r>
          </a:p>
          <a:p>
            <a:endParaRPr lang="en-US" dirty="0"/>
          </a:p>
          <a:p>
            <a:r>
              <a:rPr lang="en-US" dirty="0"/>
              <a:t>CCAP Hired a New Manager</a:t>
            </a:r>
          </a:p>
          <a:p>
            <a:endParaRPr lang="en-US" dirty="0"/>
          </a:p>
          <a:p>
            <a:r>
              <a:rPr lang="en-US" dirty="0"/>
              <a:t>CCAP Fire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BED10596-A8DF-EB45-8644-B0B185301FF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66333" y="5815697"/>
            <a:ext cx="4541134" cy="992405"/>
            <a:chOff x="-960" y="622"/>
            <a:chExt cx="9600" cy="2129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10A8DC93-F141-544C-A29E-BBC494D07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60" y="622"/>
              <a:ext cx="9600" cy="2129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28788D40-3616-304C-B0AE-31C0BE653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1876"/>
              <a:ext cx="4009" cy="444"/>
            </a:xfrm>
            <a:custGeom>
              <a:avLst/>
              <a:gdLst>
                <a:gd name="T0" fmla="*/ 370 w 4009"/>
                <a:gd name="T1" fmla="*/ 0 h 444"/>
                <a:gd name="T2" fmla="*/ 562 w 4009"/>
                <a:gd name="T3" fmla="*/ 0 h 444"/>
                <a:gd name="T4" fmla="*/ 754 w 4009"/>
                <a:gd name="T5" fmla="*/ 10 h 444"/>
                <a:gd name="T6" fmla="*/ 949 w 4009"/>
                <a:gd name="T7" fmla="*/ 25 h 444"/>
                <a:gd name="T8" fmla="*/ 1138 w 4009"/>
                <a:gd name="T9" fmla="*/ 45 h 444"/>
                <a:gd name="T10" fmla="*/ 1327 w 4009"/>
                <a:gd name="T11" fmla="*/ 70 h 444"/>
                <a:gd name="T12" fmla="*/ 1510 w 4009"/>
                <a:gd name="T13" fmla="*/ 98 h 444"/>
                <a:gd name="T14" fmla="*/ 1687 w 4009"/>
                <a:gd name="T15" fmla="*/ 128 h 444"/>
                <a:gd name="T16" fmla="*/ 1853 w 4009"/>
                <a:gd name="T17" fmla="*/ 161 h 444"/>
                <a:gd name="T18" fmla="*/ 2013 w 4009"/>
                <a:gd name="T19" fmla="*/ 194 h 444"/>
                <a:gd name="T20" fmla="*/ 2173 w 4009"/>
                <a:gd name="T21" fmla="*/ 227 h 444"/>
                <a:gd name="T22" fmla="*/ 2333 w 4009"/>
                <a:gd name="T23" fmla="*/ 260 h 444"/>
                <a:gd name="T24" fmla="*/ 2502 w 4009"/>
                <a:gd name="T25" fmla="*/ 290 h 444"/>
                <a:gd name="T26" fmla="*/ 2679 w 4009"/>
                <a:gd name="T27" fmla="*/ 320 h 444"/>
                <a:gd name="T28" fmla="*/ 2813 w 4009"/>
                <a:gd name="T29" fmla="*/ 338 h 444"/>
                <a:gd name="T30" fmla="*/ 2953 w 4009"/>
                <a:gd name="T31" fmla="*/ 358 h 444"/>
                <a:gd name="T32" fmla="*/ 3095 w 4009"/>
                <a:gd name="T33" fmla="*/ 373 h 444"/>
                <a:gd name="T34" fmla="*/ 3241 w 4009"/>
                <a:gd name="T35" fmla="*/ 388 h 444"/>
                <a:gd name="T36" fmla="*/ 3383 w 4009"/>
                <a:gd name="T37" fmla="*/ 398 h 444"/>
                <a:gd name="T38" fmla="*/ 3523 w 4009"/>
                <a:gd name="T39" fmla="*/ 406 h 444"/>
                <a:gd name="T40" fmla="*/ 3657 w 4009"/>
                <a:gd name="T41" fmla="*/ 408 h 444"/>
                <a:gd name="T42" fmla="*/ 3785 w 4009"/>
                <a:gd name="T43" fmla="*/ 406 h 444"/>
                <a:gd name="T44" fmla="*/ 3901 w 4009"/>
                <a:gd name="T45" fmla="*/ 398 h 444"/>
                <a:gd name="T46" fmla="*/ 4009 w 4009"/>
                <a:gd name="T47" fmla="*/ 386 h 444"/>
                <a:gd name="T48" fmla="*/ 3895 w 4009"/>
                <a:gd name="T49" fmla="*/ 408 h 444"/>
                <a:gd name="T50" fmla="*/ 3770 w 4009"/>
                <a:gd name="T51" fmla="*/ 426 h 444"/>
                <a:gd name="T52" fmla="*/ 3639 w 4009"/>
                <a:gd name="T53" fmla="*/ 439 h 444"/>
                <a:gd name="T54" fmla="*/ 3503 w 4009"/>
                <a:gd name="T55" fmla="*/ 444 h 444"/>
                <a:gd name="T56" fmla="*/ 3363 w 4009"/>
                <a:gd name="T57" fmla="*/ 444 h 444"/>
                <a:gd name="T58" fmla="*/ 3218 w 4009"/>
                <a:gd name="T59" fmla="*/ 441 h 444"/>
                <a:gd name="T60" fmla="*/ 3075 w 4009"/>
                <a:gd name="T61" fmla="*/ 431 h 444"/>
                <a:gd name="T62" fmla="*/ 2933 w 4009"/>
                <a:gd name="T63" fmla="*/ 421 h 444"/>
                <a:gd name="T64" fmla="*/ 2790 w 4009"/>
                <a:gd name="T65" fmla="*/ 406 h 444"/>
                <a:gd name="T66" fmla="*/ 2653 w 4009"/>
                <a:gd name="T67" fmla="*/ 391 h 444"/>
                <a:gd name="T68" fmla="*/ 2461 w 4009"/>
                <a:gd name="T69" fmla="*/ 363 h 444"/>
                <a:gd name="T70" fmla="*/ 2284 w 4009"/>
                <a:gd name="T71" fmla="*/ 333 h 444"/>
                <a:gd name="T72" fmla="*/ 2115 w 4009"/>
                <a:gd name="T73" fmla="*/ 300 h 444"/>
                <a:gd name="T74" fmla="*/ 1955 w 4009"/>
                <a:gd name="T75" fmla="*/ 267 h 444"/>
                <a:gd name="T76" fmla="*/ 1798 w 4009"/>
                <a:gd name="T77" fmla="*/ 234 h 444"/>
                <a:gd name="T78" fmla="*/ 1641 w 4009"/>
                <a:gd name="T79" fmla="*/ 201 h 444"/>
                <a:gd name="T80" fmla="*/ 1478 w 4009"/>
                <a:gd name="T81" fmla="*/ 166 h 444"/>
                <a:gd name="T82" fmla="*/ 1277 w 4009"/>
                <a:gd name="T83" fmla="*/ 128 h 444"/>
                <a:gd name="T84" fmla="*/ 1068 w 4009"/>
                <a:gd name="T85" fmla="*/ 93 h 444"/>
                <a:gd name="T86" fmla="*/ 855 w 4009"/>
                <a:gd name="T87" fmla="*/ 63 h 444"/>
                <a:gd name="T88" fmla="*/ 640 w 4009"/>
                <a:gd name="T89" fmla="*/ 40 h 444"/>
                <a:gd name="T90" fmla="*/ 425 w 4009"/>
                <a:gd name="T91" fmla="*/ 25 h 444"/>
                <a:gd name="T92" fmla="*/ 210 w 4009"/>
                <a:gd name="T93" fmla="*/ 17 h 444"/>
                <a:gd name="T94" fmla="*/ 0 w 4009"/>
                <a:gd name="T95" fmla="*/ 22 h 444"/>
                <a:gd name="T96" fmla="*/ 183 w 4009"/>
                <a:gd name="T97" fmla="*/ 7 h 444"/>
                <a:gd name="T98" fmla="*/ 370 w 4009"/>
                <a:gd name="T99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09" h="444">
                  <a:moveTo>
                    <a:pt x="370" y="0"/>
                  </a:moveTo>
                  <a:lnTo>
                    <a:pt x="562" y="0"/>
                  </a:lnTo>
                  <a:lnTo>
                    <a:pt x="754" y="10"/>
                  </a:lnTo>
                  <a:lnTo>
                    <a:pt x="949" y="25"/>
                  </a:lnTo>
                  <a:lnTo>
                    <a:pt x="1138" y="45"/>
                  </a:lnTo>
                  <a:lnTo>
                    <a:pt x="1327" y="70"/>
                  </a:lnTo>
                  <a:lnTo>
                    <a:pt x="1510" y="98"/>
                  </a:lnTo>
                  <a:lnTo>
                    <a:pt x="1687" y="128"/>
                  </a:lnTo>
                  <a:lnTo>
                    <a:pt x="1853" y="161"/>
                  </a:lnTo>
                  <a:lnTo>
                    <a:pt x="2013" y="194"/>
                  </a:lnTo>
                  <a:lnTo>
                    <a:pt x="2173" y="227"/>
                  </a:lnTo>
                  <a:lnTo>
                    <a:pt x="2333" y="260"/>
                  </a:lnTo>
                  <a:lnTo>
                    <a:pt x="2502" y="290"/>
                  </a:lnTo>
                  <a:lnTo>
                    <a:pt x="2679" y="320"/>
                  </a:lnTo>
                  <a:lnTo>
                    <a:pt x="2813" y="338"/>
                  </a:lnTo>
                  <a:lnTo>
                    <a:pt x="2953" y="358"/>
                  </a:lnTo>
                  <a:lnTo>
                    <a:pt x="3095" y="373"/>
                  </a:lnTo>
                  <a:lnTo>
                    <a:pt x="3241" y="388"/>
                  </a:lnTo>
                  <a:lnTo>
                    <a:pt x="3383" y="398"/>
                  </a:lnTo>
                  <a:lnTo>
                    <a:pt x="3523" y="406"/>
                  </a:lnTo>
                  <a:lnTo>
                    <a:pt x="3657" y="408"/>
                  </a:lnTo>
                  <a:lnTo>
                    <a:pt x="3785" y="406"/>
                  </a:lnTo>
                  <a:lnTo>
                    <a:pt x="3901" y="398"/>
                  </a:lnTo>
                  <a:lnTo>
                    <a:pt x="4009" y="386"/>
                  </a:lnTo>
                  <a:lnTo>
                    <a:pt x="3895" y="408"/>
                  </a:lnTo>
                  <a:lnTo>
                    <a:pt x="3770" y="426"/>
                  </a:lnTo>
                  <a:lnTo>
                    <a:pt x="3639" y="439"/>
                  </a:lnTo>
                  <a:lnTo>
                    <a:pt x="3503" y="444"/>
                  </a:lnTo>
                  <a:lnTo>
                    <a:pt x="3363" y="444"/>
                  </a:lnTo>
                  <a:lnTo>
                    <a:pt x="3218" y="441"/>
                  </a:lnTo>
                  <a:lnTo>
                    <a:pt x="3075" y="431"/>
                  </a:lnTo>
                  <a:lnTo>
                    <a:pt x="2933" y="421"/>
                  </a:lnTo>
                  <a:lnTo>
                    <a:pt x="2790" y="406"/>
                  </a:lnTo>
                  <a:lnTo>
                    <a:pt x="2653" y="391"/>
                  </a:lnTo>
                  <a:lnTo>
                    <a:pt x="2461" y="363"/>
                  </a:lnTo>
                  <a:lnTo>
                    <a:pt x="2284" y="333"/>
                  </a:lnTo>
                  <a:lnTo>
                    <a:pt x="2115" y="300"/>
                  </a:lnTo>
                  <a:lnTo>
                    <a:pt x="1955" y="267"/>
                  </a:lnTo>
                  <a:lnTo>
                    <a:pt x="1798" y="234"/>
                  </a:lnTo>
                  <a:lnTo>
                    <a:pt x="1641" y="201"/>
                  </a:lnTo>
                  <a:lnTo>
                    <a:pt x="1478" y="166"/>
                  </a:lnTo>
                  <a:lnTo>
                    <a:pt x="1277" y="128"/>
                  </a:lnTo>
                  <a:lnTo>
                    <a:pt x="1068" y="93"/>
                  </a:lnTo>
                  <a:lnTo>
                    <a:pt x="855" y="63"/>
                  </a:lnTo>
                  <a:lnTo>
                    <a:pt x="640" y="40"/>
                  </a:lnTo>
                  <a:lnTo>
                    <a:pt x="425" y="25"/>
                  </a:lnTo>
                  <a:lnTo>
                    <a:pt x="210" y="17"/>
                  </a:lnTo>
                  <a:lnTo>
                    <a:pt x="0" y="22"/>
                  </a:lnTo>
                  <a:lnTo>
                    <a:pt x="183" y="7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00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C6F2BF7D-B595-3A4E-9457-44499BAC3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" y="1893"/>
              <a:ext cx="7183" cy="697"/>
            </a:xfrm>
            <a:custGeom>
              <a:avLst/>
              <a:gdLst>
                <a:gd name="T0" fmla="*/ 1551 w 7183"/>
                <a:gd name="T1" fmla="*/ 3 h 697"/>
                <a:gd name="T2" fmla="*/ 1944 w 7183"/>
                <a:gd name="T3" fmla="*/ 23 h 697"/>
                <a:gd name="T4" fmla="*/ 2345 w 7183"/>
                <a:gd name="T5" fmla="*/ 56 h 697"/>
                <a:gd name="T6" fmla="*/ 2750 w 7183"/>
                <a:gd name="T7" fmla="*/ 104 h 697"/>
                <a:gd name="T8" fmla="*/ 3148 w 7183"/>
                <a:gd name="T9" fmla="*/ 159 h 697"/>
                <a:gd name="T10" fmla="*/ 3532 w 7183"/>
                <a:gd name="T11" fmla="*/ 227 h 697"/>
                <a:gd name="T12" fmla="*/ 3896 w 7183"/>
                <a:gd name="T13" fmla="*/ 298 h 697"/>
                <a:gd name="T14" fmla="*/ 4303 w 7183"/>
                <a:gd name="T15" fmla="*/ 384 h 697"/>
                <a:gd name="T16" fmla="*/ 4745 w 7183"/>
                <a:gd name="T17" fmla="*/ 470 h 697"/>
                <a:gd name="T18" fmla="*/ 5214 w 7183"/>
                <a:gd name="T19" fmla="*/ 548 h 697"/>
                <a:gd name="T20" fmla="*/ 5699 w 7183"/>
                <a:gd name="T21" fmla="*/ 608 h 697"/>
                <a:gd name="T22" fmla="*/ 6194 w 7183"/>
                <a:gd name="T23" fmla="*/ 639 h 697"/>
                <a:gd name="T24" fmla="*/ 6691 w 7183"/>
                <a:gd name="T25" fmla="*/ 628 h 697"/>
                <a:gd name="T26" fmla="*/ 7183 w 7183"/>
                <a:gd name="T27" fmla="*/ 570 h 697"/>
                <a:gd name="T28" fmla="*/ 6892 w 7183"/>
                <a:gd name="T29" fmla="*/ 623 h 697"/>
                <a:gd name="T30" fmla="*/ 6319 w 7183"/>
                <a:gd name="T31" fmla="*/ 684 h 697"/>
                <a:gd name="T32" fmla="*/ 5760 w 7183"/>
                <a:gd name="T33" fmla="*/ 697 h 697"/>
                <a:gd name="T34" fmla="*/ 5225 w 7183"/>
                <a:gd name="T35" fmla="*/ 669 h 697"/>
                <a:gd name="T36" fmla="*/ 4716 w 7183"/>
                <a:gd name="T37" fmla="*/ 611 h 697"/>
                <a:gd name="T38" fmla="*/ 4236 w 7183"/>
                <a:gd name="T39" fmla="*/ 538 h 697"/>
                <a:gd name="T40" fmla="*/ 3797 w 7183"/>
                <a:gd name="T41" fmla="*/ 454 h 697"/>
                <a:gd name="T42" fmla="*/ 3401 w 7183"/>
                <a:gd name="T43" fmla="*/ 376 h 697"/>
                <a:gd name="T44" fmla="*/ 3011 w 7183"/>
                <a:gd name="T45" fmla="*/ 306 h 697"/>
                <a:gd name="T46" fmla="*/ 2584 w 7183"/>
                <a:gd name="T47" fmla="*/ 240 h 697"/>
                <a:gd name="T48" fmla="*/ 2147 w 7183"/>
                <a:gd name="T49" fmla="*/ 184 h 697"/>
                <a:gd name="T50" fmla="*/ 1711 w 7183"/>
                <a:gd name="T51" fmla="*/ 144 h 697"/>
                <a:gd name="T52" fmla="*/ 1283 w 7183"/>
                <a:gd name="T53" fmla="*/ 121 h 697"/>
                <a:gd name="T54" fmla="*/ 873 w 7183"/>
                <a:gd name="T55" fmla="*/ 119 h 697"/>
                <a:gd name="T56" fmla="*/ 495 w 7183"/>
                <a:gd name="T57" fmla="*/ 142 h 697"/>
                <a:gd name="T58" fmla="*/ 155 w 7183"/>
                <a:gd name="T59" fmla="*/ 187 h 697"/>
                <a:gd name="T60" fmla="*/ 111 w 7183"/>
                <a:gd name="T61" fmla="*/ 172 h 697"/>
                <a:gd name="T62" fmla="*/ 367 w 7183"/>
                <a:gd name="T63" fmla="*/ 94 h 697"/>
                <a:gd name="T64" fmla="*/ 664 w 7183"/>
                <a:gd name="T65" fmla="*/ 41 h 697"/>
                <a:gd name="T66" fmla="*/ 998 w 7183"/>
                <a:gd name="T67" fmla="*/ 10 h 697"/>
                <a:gd name="T68" fmla="*/ 1362 w 7183"/>
                <a:gd name="T69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183" h="697">
                  <a:moveTo>
                    <a:pt x="1362" y="0"/>
                  </a:moveTo>
                  <a:lnTo>
                    <a:pt x="1551" y="3"/>
                  </a:lnTo>
                  <a:lnTo>
                    <a:pt x="1746" y="10"/>
                  </a:lnTo>
                  <a:lnTo>
                    <a:pt x="1944" y="23"/>
                  </a:lnTo>
                  <a:lnTo>
                    <a:pt x="2144" y="38"/>
                  </a:lnTo>
                  <a:lnTo>
                    <a:pt x="2345" y="56"/>
                  </a:lnTo>
                  <a:lnTo>
                    <a:pt x="2546" y="79"/>
                  </a:lnTo>
                  <a:lnTo>
                    <a:pt x="2750" y="104"/>
                  </a:lnTo>
                  <a:lnTo>
                    <a:pt x="2950" y="129"/>
                  </a:lnTo>
                  <a:lnTo>
                    <a:pt x="3148" y="159"/>
                  </a:lnTo>
                  <a:lnTo>
                    <a:pt x="3343" y="192"/>
                  </a:lnTo>
                  <a:lnTo>
                    <a:pt x="3532" y="227"/>
                  </a:lnTo>
                  <a:lnTo>
                    <a:pt x="3710" y="260"/>
                  </a:lnTo>
                  <a:lnTo>
                    <a:pt x="3896" y="298"/>
                  </a:lnTo>
                  <a:lnTo>
                    <a:pt x="4096" y="341"/>
                  </a:lnTo>
                  <a:lnTo>
                    <a:pt x="4303" y="384"/>
                  </a:lnTo>
                  <a:lnTo>
                    <a:pt x="4521" y="427"/>
                  </a:lnTo>
                  <a:lnTo>
                    <a:pt x="4745" y="470"/>
                  </a:lnTo>
                  <a:lnTo>
                    <a:pt x="4978" y="510"/>
                  </a:lnTo>
                  <a:lnTo>
                    <a:pt x="5214" y="548"/>
                  </a:lnTo>
                  <a:lnTo>
                    <a:pt x="5455" y="581"/>
                  </a:lnTo>
                  <a:lnTo>
                    <a:pt x="5699" y="608"/>
                  </a:lnTo>
                  <a:lnTo>
                    <a:pt x="5947" y="626"/>
                  </a:lnTo>
                  <a:lnTo>
                    <a:pt x="6194" y="639"/>
                  </a:lnTo>
                  <a:lnTo>
                    <a:pt x="6444" y="639"/>
                  </a:lnTo>
                  <a:lnTo>
                    <a:pt x="6691" y="628"/>
                  </a:lnTo>
                  <a:lnTo>
                    <a:pt x="6939" y="606"/>
                  </a:lnTo>
                  <a:lnTo>
                    <a:pt x="7183" y="570"/>
                  </a:lnTo>
                  <a:lnTo>
                    <a:pt x="7183" y="570"/>
                  </a:lnTo>
                  <a:lnTo>
                    <a:pt x="6892" y="623"/>
                  </a:lnTo>
                  <a:lnTo>
                    <a:pt x="6604" y="661"/>
                  </a:lnTo>
                  <a:lnTo>
                    <a:pt x="6319" y="684"/>
                  </a:lnTo>
                  <a:lnTo>
                    <a:pt x="6037" y="697"/>
                  </a:lnTo>
                  <a:lnTo>
                    <a:pt x="5760" y="697"/>
                  </a:lnTo>
                  <a:lnTo>
                    <a:pt x="5490" y="686"/>
                  </a:lnTo>
                  <a:lnTo>
                    <a:pt x="5225" y="669"/>
                  </a:lnTo>
                  <a:lnTo>
                    <a:pt x="4966" y="644"/>
                  </a:lnTo>
                  <a:lnTo>
                    <a:pt x="4716" y="611"/>
                  </a:lnTo>
                  <a:lnTo>
                    <a:pt x="4472" y="575"/>
                  </a:lnTo>
                  <a:lnTo>
                    <a:pt x="4236" y="538"/>
                  </a:lnTo>
                  <a:lnTo>
                    <a:pt x="4012" y="497"/>
                  </a:lnTo>
                  <a:lnTo>
                    <a:pt x="3797" y="454"/>
                  </a:lnTo>
                  <a:lnTo>
                    <a:pt x="3593" y="414"/>
                  </a:lnTo>
                  <a:lnTo>
                    <a:pt x="3401" y="376"/>
                  </a:lnTo>
                  <a:lnTo>
                    <a:pt x="3221" y="343"/>
                  </a:lnTo>
                  <a:lnTo>
                    <a:pt x="3011" y="306"/>
                  </a:lnTo>
                  <a:lnTo>
                    <a:pt x="2802" y="270"/>
                  </a:lnTo>
                  <a:lnTo>
                    <a:pt x="2584" y="240"/>
                  </a:lnTo>
                  <a:lnTo>
                    <a:pt x="2366" y="210"/>
                  </a:lnTo>
                  <a:lnTo>
                    <a:pt x="2147" y="184"/>
                  </a:lnTo>
                  <a:lnTo>
                    <a:pt x="1929" y="162"/>
                  </a:lnTo>
                  <a:lnTo>
                    <a:pt x="1711" y="144"/>
                  </a:lnTo>
                  <a:lnTo>
                    <a:pt x="1496" y="129"/>
                  </a:lnTo>
                  <a:lnTo>
                    <a:pt x="1283" y="121"/>
                  </a:lnTo>
                  <a:lnTo>
                    <a:pt x="1077" y="116"/>
                  </a:lnTo>
                  <a:lnTo>
                    <a:pt x="873" y="119"/>
                  </a:lnTo>
                  <a:lnTo>
                    <a:pt x="681" y="126"/>
                  </a:lnTo>
                  <a:lnTo>
                    <a:pt x="495" y="142"/>
                  </a:lnTo>
                  <a:lnTo>
                    <a:pt x="320" y="162"/>
                  </a:lnTo>
                  <a:lnTo>
                    <a:pt x="155" y="187"/>
                  </a:lnTo>
                  <a:lnTo>
                    <a:pt x="0" y="222"/>
                  </a:lnTo>
                  <a:lnTo>
                    <a:pt x="111" y="172"/>
                  </a:lnTo>
                  <a:lnTo>
                    <a:pt x="233" y="129"/>
                  </a:lnTo>
                  <a:lnTo>
                    <a:pt x="367" y="94"/>
                  </a:lnTo>
                  <a:lnTo>
                    <a:pt x="510" y="63"/>
                  </a:lnTo>
                  <a:lnTo>
                    <a:pt x="664" y="41"/>
                  </a:lnTo>
                  <a:lnTo>
                    <a:pt x="827" y="23"/>
                  </a:lnTo>
                  <a:lnTo>
                    <a:pt x="998" y="10"/>
                  </a:lnTo>
                  <a:lnTo>
                    <a:pt x="1179" y="3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EB43AC72-8BE2-B64E-A51E-E938FBA18EC2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0" y="2037"/>
              <a:ext cx="7180" cy="696"/>
            </a:xfrm>
            <a:custGeom>
              <a:avLst/>
              <a:gdLst>
                <a:gd name="T0" fmla="*/ 1693 w 7180"/>
                <a:gd name="T1" fmla="*/ 10 h 696"/>
                <a:gd name="T2" fmla="*/ 2217 w 7180"/>
                <a:gd name="T3" fmla="*/ 53 h 696"/>
                <a:gd name="T4" fmla="*/ 2711 w 7180"/>
                <a:gd name="T5" fmla="*/ 121 h 696"/>
                <a:gd name="T6" fmla="*/ 3171 w 7180"/>
                <a:gd name="T7" fmla="*/ 199 h 696"/>
                <a:gd name="T8" fmla="*/ 3590 w 7180"/>
                <a:gd name="T9" fmla="*/ 280 h 696"/>
                <a:gd name="T10" fmla="*/ 3962 w 7180"/>
                <a:gd name="T11" fmla="*/ 353 h 696"/>
                <a:gd name="T12" fmla="*/ 4381 w 7180"/>
                <a:gd name="T13" fmla="*/ 426 h 696"/>
                <a:gd name="T14" fmla="*/ 4815 w 7180"/>
                <a:gd name="T15" fmla="*/ 487 h 696"/>
                <a:gd name="T16" fmla="*/ 5254 w 7180"/>
                <a:gd name="T17" fmla="*/ 535 h 696"/>
                <a:gd name="T18" fmla="*/ 5687 w 7180"/>
                <a:gd name="T19" fmla="*/ 568 h 696"/>
                <a:gd name="T20" fmla="*/ 6106 w 7180"/>
                <a:gd name="T21" fmla="*/ 580 h 696"/>
                <a:gd name="T22" fmla="*/ 6502 w 7180"/>
                <a:gd name="T23" fmla="*/ 570 h 696"/>
                <a:gd name="T24" fmla="*/ 6863 w 7180"/>
                <a:gd name="T25" fmla="*/ 535 h 696"/>
                <a:gd name="T26" fmla="*/ 7180 w 7180"/>
                <a:gd name="T27" fmla="*/ 474 h 696"/>
                <a:gd name="T28" fmla="*/ 6950 w 7180"/>
                <a:gd name="T29" fmla="*/ 565 h 696"/>
                <a:gd name="T30" fmla="*/ 6671 w 7180"/>
                <a:gd name="T31" fmla="*/ 633 h 696"/>
                <a:gd name="T32" fmla="*/ 6353 w 7180"/>
                <a:gd name="T33" fmla="*/ 674 h 696"/>
                <a:gd name="T34" fmla="*/ 6004 w 7180"/>
                <a:gd name="T35" fmla="*/ 694 h 696"/>
                <a:gd name="T36" fmla="*/ 5629 w 7180"/>
                <a:gd name="T37" fmla="*/ 691 h 696"/>
                <a:gd name="T38" fmla="*/ 5239 w 7180"/>
                <a:gd name="T39" fmla="*/ 674 h 696"/>
                <a:gd name="T40" fmla="*/ 4838 w 7180"/>
                <a:gd name="T41" fmla="*/ 641 h 696"/>
                <a:gd name="T42" fmla="*/ 4433 w 7180"/>
                <a:gd name="T43" fmla="*/ 593 h 696"/>
                <a:gd name="T44" fmla="*/ 4035 w 7180"/>
                <a:gd name="T45" fmla="*/ 535 h 696"/>
                <a:gd name="T46" fmla="*/ 3648 w 7180"/>
                <a:gd name="T47" fmla="*/ 469 h 696"/>
                <a:gd name="T48" fmla="*/ 3284 w 7180"/>
                <a:gd name="T49" fmla="*/ 396 h 696"/>
                <a:gd name="T50" fmla="*/ 2877 w 7180"/>
                <a:gd name="T51" fmla="*/ 313 h 696"/>
                <a:gd name="T52" fmla="*/ 2438 w 7180"/>
                <a:gd name="T53" fmla="*/ 227 h 696"/>
                <a:gd name="T54" fmla="*/ 1969 w 7180"/>
                <a:gd name="T55" fmla="*/ 149 h 696"/>
                <a:gd name="T56" fmla="*/ 1484 w 7180"/>
                <a:gd name="T57" fmla="*/ 88 h 696"/>
                <a:gd name="T58" fmla="*/ 986 w 7180"/>
                <a:gd name="T59" fmla="*/ 58 h 696"/>
                <a:gd name="T60" fmla="*/ 489 w 7180"/>
                <a:gd name="T61" fmla="*/ 68 h 696"/>
                <a:gd name="T62" fmla="*/ 0 w 7180"/>
                <a:gd name="T63" fmla="*/ 126 h 696"/>
                <a:gd name="T64" fmla="*/ 579 w 7180"/>
                <a:gd name="T65" fmla="*/ 35 h 696"/>
                <a:gd name="T66" fmla="*/ 1143 w 7180"/>
                <a:gd name="T67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80" h="696">
                  <a:moveTo>
                    <a:pt x="1420" y="0"/>
                  </a:moveTo>
                  <a:lnTo>
                    <a:pt x="1693" y="10"/>
                  </a:lnTo>
                  <a:lnTo>
                    <a:pt x="1958" y="28"/>
                  </a:lnTo>
                  <a:lnTo>
                    <a:pt x="2217" y="53"/>
                  </a:lnTo>
                  <a:lnTo>
                    <a:pt x="2467" y="83"/>
                  </a:lnTo>
                  <a:lnTo>
                    <a:pt x="2711" y="121"/>
                  </a:lnTo>
                  <a:lnTo>
                    <a:pt x="2944" y="159"/>
                  </a:lnTo>
                  <a:lnTo>
                    <a:pt x="3171" y="199"/>
                  </a:lnTo>
                  <a:lnTo>
                    <a:pt x="3386" y="242"/>
                  </a:lnTo>
                  <a:lnTo>
                    <a:pt x="3590" y="280"/>
                  </a:lnTo>
                  <a:lnTo>
                    <a:pt x="3782" y="320"/>
                  </a:lnTo>
                  <a:lnTo>
                    <a:pt x="3962" y="353"/>
                  </a:lnTo>
                  <a:lnTo>
                    <a:pt x="4169" y="391"/>
                  </a:lnTo>
                  <a:lnTo>
                    <a:pt x="4381" y="426"/>
                  </a:lnTo>
                  <a:lnTo>
                    <a:pt x="4596" y="457"/>
                  </a:lnTo>
                  <a:lnTo>
                    <a:pt x="4815" y="487"/>
                  </a:lnTo>
                  <a:lnTo>
                    <a:pt x="5036" y="512"/>
                  </a:lnTo>
                  <a:lnTo>
                    <a:pt x="5254" y="535"/>
                  </a:lnTo>
                  <a:lnTo>
                    <a:pt x="5472" y="553"/>
                  </a:lnTo>
                  <a:lnTo>
                    <a:pt x="5687" y="568"/>
                  </a:lnTo>
                  <a:lnTo>
                    <a:pt x="5900" y="575"/>
                  </a:lnTo>
                  <a:lnTo>
                    <a:pt x="6106" y="580"/>
                  </a:lnTo>
                  <a:lnTo>
                    <a:pt x="6307" y="578"/>
                  </a:lnTo>
                  <a:lnTo>
                    <a:pt x="6502" y="570"/>
                  </a:lnTo>
                  <a:lnTo>
                    <a:pt x="6688" y="555"/>
                  </a:lnTo>
                  <a:lnTo>
                    <a:pt x="6863" y="535"/>
                  </a:lnTo>
                  <a:lnTo>
                    <a:pt x="7028" y="507"/>
                  </a:lnTo>
                  <a:lnTo>
                    <a:pt x="7180" y="474"/>
                  </a:lnTo>
                  <a:lnTo>
                    <a:pt x="7072" y="522"/>
                  </a:lnTo>
                  <a:lnTo>
                    <a:pt x="6950" y="565"/>
                  </a:lnTo>
                  <a:lnTo>
                    <a:pt x="6816" y="603"/>
                  </a:lnTo>
                  <a:lnTo>
                    <a:pt x="6671" y="633"/>
                  </a:lnTo>
                  <a:lnTo>
                    <a:pt x="6516" y="656"/>
                  </a:lnTo>
                  <a:lnTo>
                    <a:pt x="6353" y="674"/>
                  </a:lnTo>
                  <a:lnTo>
                    <a:pt x="6182" y="686"/>
                  </a:lnTo>
                  <a:lnTo>
                    <a:pt x="6004" y="694"/>
                  </a:lnTo>
                  <a:lnTo>
                    <a:pt x="5821" y="696"/>
                  </a:lnTo>
                  <a:lnTo>
                    <a:pt x="5629" y="691"/>
                  </a:lnTo>
                  <a:lnTo>
                    <a:pt x="5437" y="686"/>
                  </a:lnTo>
                  <a:lnTo>
                    <a:pt x="5239" y="674"/>
                  </a:lnTo>
                  <a:lnTo>
                    <a:pt x="5039" y="659"/>
                  </a:lnTo>
                  <a:lnTo>
                    <a:pt x="4838" y="641"/>
                  </a:lnTo>
                  <a:lnTo>
                    <a:pt x="4634" y="618"/>
                  </a:lnTo>
                  <a:lnTo>
                    <a:pt x="4433" y="593"/>
                  </a:lnTo>
                  <a:lnTo>
                    <a:pt x="4233" y="565"/>
                  </a:lnTo>
                  <a:lnTo>
                    <a:pt x="4035" y="535"/>
                  </a:lnTo>
                  <a:lnTo>
                    <a:pt x="3840" y="505"/>
                  </a:lnTo>
                  <a:lnTo>
                    <a:pt x="3648" y="469"/>
                  </a:lnTo>
                  <a:lnTo>
                    <a:pt x="3473" y="437"/>
                  </a:lnTo>
                  <a:lnTo>
                    <a:pt x="3284" y="396"/>
                  </a:lnTo>
                  <a:lnTo>
                    <a:pt x="3087" y="356"/>
                  </a:lnTo>
                  <a:lnTo>
                    <a:pt x="2877" y="313"/>
                  </a:lnTo>
                  <a:lnTo>
                    <a:pt x="2662" y="270"/>
                  </a:lnTo>
                  <a:lnTo>
                    <a:pt x="2438" y="227"/>
                  </a:lnTo>
                  <a:lnTo>
                    <a:pt x="2205" y="187"/>
                  </a:lnTo>
                  <a:lnTo>
                    <a:pt x="1969" y="149"/>
                  </a:lnTo>
                  <a:lnTo>
                    <a:pt x="1728" y="116"/>
                  </a:lnTo>
                  <a:lnTo>
                    <a:pt x="1484" y="88"/>
                  </a:lnTo>
                  <a:lnTo>
                    <a:pt x="1236" y="71"/>
                  </a:lnTo>
                  <a:lnTo>
                    <a:pt x="986" y="58"/>
                  </a:lnTo>
                  <a:lnTo>
                    <a:pt x="739" y="58"/>
                  </a:lnTo>
                  <a:lnTo>
                    <a:pt x="489" y="68"/>
                  </a:lnTo>
                  <a:lnTo>
                    <a:pt x="244" y="91"/>
                  </a:lnTo>
                  <a:lnTo>
                    <a:pt x="0" y="126"/>
                  </a:lnTo>
                  <a:lnTo>
                    <a:pt x="291" y="73"/>
                  </a:lnTo>
                  <a:lnTo>
                    <a:pt x="579" y="35"/>
                  </a:lnTo>
                  <a:lnTo>
                    <a:pt x="864" y="13"/>
                  </a:lnTo>
                  <a:lnTo>
                    <a:pt x="1143" y="0"/>
                  </a:lnTo>
                  <a:lnTo>
                    <a:pt x="1420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CD2DE985-64DF-174B-9BC3-93D0F78D1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-899" y="821"/>
              <a:ext cx="605" cy="780"/>
            </a:xfrm>
            <a:custGeom>
              <a:avLst/>
              <a:gdLst>
                <a:gd name="T0" fmla="*/ 384 w 605"/>
                <a:gd name="T1" fmla="*/ 3 h 780"/>
                <a:gd name="T2" fmla="*/ 489 w 605"/>
                <a:gd name="T3" fmla="*/ 31 h 780"/>
                <a:gd name="T4" fmla="*/ 553 w 605"/>
                <a:gd name="T5" fmla="*/ 76 h 780"/>
                <a:gd name="T6" fmla="*/ 588 w 605"/>
                <a:gd name="T7" fmla="*/ 134 h 780"/>
                <a:gd name="T8" fmla="*/ 599 w 605"/>
                <a:gd name="T9" fmla="*/ 202 h 780"/>
                <a:gd name="T10" fmla="*/ 602 w 605"/>
                <a:gd name="T11" fmla="*/ 293 h 780"/>
                <a:gd name="T12" fmla="*/ 367 w 605"/>
                <a:gd name="T13" fmla="*/ 232 h 780"/>
                <a:gd name="T14" fmla="*/ 364 w 605"/>
                <a:gd name="T15" fmla="*/ 195 h 780"/>
                <a:gd name="T16" fmla="*/ 352 w 605"/>
                <a:gd name="T17" fmla="*/ 157 h 780"/>
                <a:gd name="T18" fmla="*/ 317 w 605"/>
                <a:gd name="T19" fmla="*/ 139 h 780"/>
                <a:gd name="T20" fmla="*/ 279 w 605"/>
                <a:gd name="T21" fmla="*/ 149 h 780"/>
                <a:gd name="T22" fmla="*/ 259 w 605"/>
                <a:gd name="T23" fmla="*/ 184 h 780"/>
                <a:gd name="T24" fmla="*/ 253 w 605"/>
                <a:gd name="T25" fmla="*/ 260 h 780"/>
                <a:gd name="T26" fmla="*/ 250 w 605"/>
                <a:gd name="T27" fmla="*/ 391 h 780"/>
                <a:gd name="T28" fmla="*/ 253 w 605"/>
                <a:gd name="T29" fmla="*/ 522 h 780"/>
                <a:gd name="T30" fmla="*/ 262 w 605"/>
                <a:gd name="T31" fmla="*/ 598 h 780"/>
                <a:gd name="T32" fmla="*/ 282 w 605"/>
                <a:gd name="T33" fmla="*/ 633 h 780"/>
                <a:gd name="T34" fmla="*/ 317 w 605"/>
                <a:gd name="T35" fmla="*/ 641 h 780"/>
                <a:gd name="T36" fmla="*/ 352 w 605"/>
                <a:gd name="T37" fmla="*/ 623 h 780"/>
                <a:gd name="T38" fmla="*/ 370 w 605"/>
                <a:gd name="T39" fmla="*/ 563 h 780"/>
                <a:gd name="T40" fmla="*/ 372 w 605"/>
                <a:gd name="T41" fmla="*/ 457 h 780"/>
                <a:gd name="T42" fmla="*/ 605 w 605"/>
                <a:gd name="T43" fmla="*/ 505 h 780"/>
                <a:gd name="T44" fmla="*/ 591 w 605"/>
                <a:gd name="T45" fmla="*/ 621 h 780"/>
                <a:gd name="T46" fmla="*/ 538 w 605"/>
                <a:gd name="T47" fmla="*/ 709 h 780"/>
                <a:gd name="T48" fmla="*/ 448 w 605"/>
                <a:gd name="T49" fmla="*/ 762 h 780"/>
                <a:gd name="T50" fmla="*/ 314 w 605"/>
                <a:gd name="T51" fmla="*/ 780 h 780"/>
                <a:gd name="T52" fmla="*/ 180 w 605"/>
                <a:gd name="T53" fmla="*/ 767 h 780"/>
                <a:gd name="T54" fmla="*/ 93 w 605"/>
                <a:gd name="T55" fmla="*/ 732 h 780"/>
                <a:gd name="T56" fmla="*/ 41 w 605"/>
                <a:gd name="T57" fmla="*/ 676 h 780"/>
                <a:gd name="T58" fmla="*/ 12 w 605"/>
                <a:gd name="T59" fmla="*/ 598 h 780"/>
                <a:gd name="T60" fmla="*/ 3 w 605"/>
                <a:gd name="T61" fmla="*/ 502 h 780"/>
                <a:gd name="T62" fmla="*/ 0 w 605"/>
                <a:gd name="T63" fmla="*/ 391 h 780"/>
                <a:gd name="T64" fmla="*/ 3 w 605"/>
                <a:gd name="T65" fmla="*/ 280 h 780"/>
                <a:gd name="T66" fmla="*/ 12 w 605"/>
                <a:gd name="T67" fmla="*/ 187 h 780"/>
                <a:gd name="T68" fmla="*/ 41 w 605"/>
                <a:gd name="T69" fmla="*/ 109 h 780"/>
                <a:gd name="T70" fmla="*/ 93 w 605"/>
                <a:gd name="T71" fmla="*/ 51 h 780"/>
                <a:gd name="T72" fmla="*/ 180 w 605"/>
                <a:gd name="T73" fmla="*/ 13 h 780"/>
                <a:gd name="T74" fmla="*/ 314 w 605"/>
                <a:gd name="T75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5" h="780">
                  <a:moveTo>
                    <a:pt x="314" y="0"/>
                  </a:moveTo>
                  <a:lnTo>
                    <a:pt x="384" y="3"/>
                  </a:lnTo>
                  <a:lnTo>
                    <a:pt x="442" y="13"/>
                  </a:lnTo>
                  <a:lnTo>
                    <a:pt x="489" y="31"/>
                  </a:lnTo>
                  <a:lnTo>
                    <a:pt x="527" y="51"/>
                  </a:lnTo>
                  <a:lnTo>
                    <a:pt x="553" y="76"/>
                  </a:lnTo>
                  <a:lnTo>
                    <a:pt x="573" y="104"/>
                  </a:lnTo>
                  <a:lnTo>
                    <a:pt x="588" y="134"/>
                  </a:lnTo>
                  <a:lnTo>
                    <a:pt x="596" y="169"/>
                  </a:lnTo>
                  <a:lnTo>
                    <a:pt x="599" y="202"/>
                  </a:lnTo>
                  <a:lnTo>
                    <a:pt x="602" y="237"/>
                  </a:lnTo>
                  <a:lnTo>
                    <a:pt x="602" y="293"/>
                  </a:lnTo>
                  <a:lnTo>
                    <a:pt x="367" y="293"/>
                  </a:lnTo>
                  <a:lnTo>
                    <a:pt x="367" y="232"/>
                  </a:lnTo>
                  <a:lnTo>
                    <a:pt x="367" y="215"/>
                  </a:lnTo>
                  <a:lnTo>
                    <a:pt x="364" y="195"/>
                  </a:lnTo>
                  <a:lnTo>
                    <a:pt x="361" y="174"/>
                  </a:lnTo>
                  <a:lnTo>
                    <a:pt x="352" y="157"/>
                  </a:lnTo>
                  <a:lnTo>
                    <a:pt x="338" y="144"/>
                  </a:lnTo>
                  <a:lnTo>
                    <a:pt x="317" y="139"/>
                  </a:lnTo>
                  <a:lnTo>
                    <a:pt x="297" y="142"/>
                  </a:lnTo>
                  <a:lnTo>
                    <a:pt x="279" y="149"/>
                  </a:lnTo>
                  <a:lnTo>
                    <a:pt x="268" y="162"/>
                  </a:lnTo>
                  <a:lnTo>
                    <a:pt x="259" y="184"/>
                  </a:lnTo>
                  <a:lnTo>
                    <a:pt x="256" y="217"/>
                  </a:lnTo>
                  <a:lnTo>
                    <a:pt x="253" y="260"/>
                  </a:lnTo>
                  <a:lnTo>
                    <a:pt x="250" y="318"/>
                  </a:lnTo>
                  <a:lnTo>
                    <a:pt x="250" y="391"/>
                  </a:lnTo>
                  <a:lnTo>
                    <a:pt x="250" y="464"/>
                  </a:lnTo>
                  <a:lnTo>
                    <a:pt x="253" y="522"/>
                  </a:lnTo>
                  <a:lnTo>
                    <a:pt x="256" y="568"/>
                  </a:lnTo>
                  <a:lnTo>
                    <a:pt x="262" y="598"/>
                  </a:lnTo>
                  <a:lnTo>
                    <a:pt x="271" y="621"/>
                  </a:lnTo>
                  <a:lnTo>
                    <a:pt x="282" y="633"/>
                  </a:lnTo>
                  <a:lnTo>
                    <a:pt x="297" y="641"/>
                  </a:lnTo>
                  <a:lnTo>
                    <a:pt x="317" y="641"/>
                  </a:lnTo>
                  <a:lnTo>
                    <a:pt x="338" y="638"/>
                  </a:lnTo>
                  <a:lnTo>
                    <a:pt x="352" y="623"/>
                  </a:lnTo>
                  <a:lnTo>
                    <a:pt x="364" y="601"/>
                  </a:lnTo>
                  <a:lnTo>
                    <a:pt x="370" y="563"/>
                  </a:lnTo>
                  <a:lnTo>
                    <a:pt x="372" y="515"/>
                  </a:lnTo>
                  <a:lnTo>
                    <a:pt x="372" y="457"/>
                  </a:lnTo>
                  <a:lnTo>
                    <a:pt x="605" y="457"/>
                  </a:lnTo>
                  <a:lnTo>
                    <a:pt x="605" y="505"/>
                  </a:lnTo>
                  <a:lnTo>
                    <a:pt x="602" y="565"/>
                  </a:lnTo>
                  <a:lnTo>
                    <a:pt x="591" y="621"/>
                  </a:lnTo>
                  <a:lnTo>
                    <a:pt x="570" y="669"/>
                  </a:lnTo>
                  <a:lnTo>
                    <a:pt x="538" y="709"/>
                  </a:lnTo>
                  <a:lnTo>
                    <a:pt x="500" y="739"/>
                  </a:lnTo>
                  <a:lnTo>
                    <a:pt x="448" y="762"/>
                  </a:lnTo>
                  <a:lnTo>
                    <a:pt x="387" y="775"/>
                  </a:lnTo>
                  <a:lnTo>
                    <a:pt x="314" y="780"/>
                  </a:lnTo>
                  <a:lnTo>
                    <a:pt x="242" y="777"/>
                  </a:lnTo>
                  <a:lnTo>
                    <a:pt x="180" y="767"/>
                  </a:lnTo>
                  <a:lnTo>
                    <a:pt x="134" y="755"/>
                  </a:lnTo>
                  <a:lnTo>
                    <a:pt x="93" y="732"/>
                  </a:lnTo>
                  <a:lnTo>
                    <a:pt x="64" y="707"/>
                  </a:lnTo>
                  <a:lnTo>
                    <a:pt x="41" y="676"/>
                  </a:lnTo>
                  <a:lnTo>
                    <a:pt x="23" y="638"/>
                  </a:lnTo>
                  <a:lnTo>
                    <a:pt x="12" y="598"/>
                  </a:lnTo>
                  <a:lnTo>
                    <a:pt x="6" y="553"/>
                  </a:lnTo>
                  <a:lnTo>
                    <a:pt x="3" y="502"/>
                  </a:lnTo>
                  <a:lnTo>
                    <a:pt x="0" y="449"/>
                  </a:lnTo>
                  <a:lnTo>
                    <a:pt x="0" y="391"/>
                  </a:lnTo>
                  <a:lnTo>
                    <a:pt x="0" y="333"/>
                  </a:lnTo>
                  <a:lnTo>
                    <a:pt x="3" y="280"/>
                  </a:lnTo>
                  <a:lnTo>
                    <a:pt x="6" y="232"/>
                  </a:lnTo>
                  <a:lnTo>
                    <a:pt x="12" y="187"/>
                  </a:lnTo>
                  <a:lnTo>
                    <a:pt x="23" y="144"/>
                  </a:lnTo>
                  <a:lnTo>
                    <a:pt x="41" y="109"/>
                  </a:lnTo>
                  <a:lnTo>
                    <a:pt x="64" y="76"/>
                  </a:lnTo>
                  <a:lnTo>
                    <a:pt x="93" y="51"/>
                  </a:lnTo>
                  <a:lnTo>
                    <a:pt x="134" y="28"/>
                  </a:lnTo>
                  <a:lnTo>
                    <a:pt x="180" y="13"/>
                  </a:lnTo>
                  <a:lnTo>
                    <a:pt x="242" y="3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2C6EB8A7-FCF5-F942-876B-CD0ED82B40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56" y="1003"/>
              <a:ext cx="573" cy="598"/>
            </a:xfrm>
            <a:custGeom>
              <a:avLst/>
              <a:gdLst>
                <a:gd name="T0" fmla="*/ 268 w 573"/>
                <a:gd name="T1" fmla="*/ 136 h 598"/>
                <a:gd name="T2" fmla="*/ 244 w 573"/>
                <a:gd name="T3" fmla="*/ 166 h 598"/>
                <a:gd name="T4" fmla="*/ 236 w 573"/>
                <a:gd name="T5" fmla="*/ 240 h 598"/>
                <a:gd name="T6" fmla="*/ 236 w 573"/>
                <a:gd name="T7" fmla="*/ 358 h 598"/>
                <a:gd name="T8" fmla="*/ 244 w 573"/>
                <a:gd name="T9" fmla="*/ 431 h 598"/>
                <a:gd name="T10" fmla="*/ 268 w 573"/>
                <a:gd name="T11" fmla="*/ 464 h 598"/>
                <a:gd name="T12" fmla="*/ 305 w 573"/>
                <a:gd name="T13" fmla="*/ 464 h 598"/>
                <a:gd name="T14" fmla="*/ 329 w 573"/>
                <a:gd name="T15" fmla="*/ 431 h 598"/>
                <a:gd name="T16" fmla="*/ 337 w 573"/>
                <a:gd name="T17" fmla="*/ 358 h 598"/>
                <a:gd name="T18" fmla="*/ 337 w 573"/>
                <a:gd name="T19" fmla="*/ 240 h 598"/>
                <a:gd name="T20" fmla="*/ 329 w 573"/>
                <a:gd name="T21" fmla="*/ 166 h 598"/>
                <a:gd name="T22" fmla="*/ 305 w 573"/>
                <a:gd name="T23" fmla="*/ 136 h 598"/>
                <a:gd name="T24" fmla="*/ 288 w 573"/>
                <a:gd name="T25" fmla="*/ 0 h 598"/>
                <a:gd name="T26" fmla="*/ 407 w 573"/>
                <a:gd name="T27" fmla="*/ 13 h 598"/>
                <a:gd name="T28" fmla="*/ 489 w 573"/>
                <a:gd name="T29" fmla="*/ 50 h 598"/>
                <a:gd name="T30" fmla="*/ 538 w 573"/>
                <a:gd name="T31" fmla="*/ 106 h 598"/>
                <a:gd name="T32" fmla="*/ 564 w 573"/>
                <a:gd name="T33" fmla="*/ 176 h 598"/>
                <a:gd name="T34" fmla="*/ 573 w 573"/>
                <a:gd name="T35" fmla="*/ 257 h 598"/>
                <a:gd name="T36" fmla="*/ 573 w 573"/>
                <a:gd name="T37" fmla="*/ 343 h 598"/>
                <a:gd name="T38" fmla="*/ 564 w 573"/>
                <a:gd name="T39" fmla="*/ 424 h 598"/>
                <a:gd name="T40" fmla="*/ 538 w 573"/>
                <a:gd name="T41" fmla="*/ 494 h 598"/>
                <a:gd name="T42" fmla="*/ 489 w 573"/>
                <a:gd name="T43" fmla="*/ 550 h 598"/>
                <a:gd name="T44" fmla="*/ 407 w 573"/>
                <a:gd name="T45" fmla="*/ 585 h 598"/>
                <a:gd name="T46" fmla="*/ 288 w 573"/>
                <a:gd name="T47" fmla="*/ 598 h 598"/>
                <a:gd name="T48" fmla="*/ 169 w 573"/>
                <a:gd name="T49" fmla="*/ 585 h 598"/>
                <a:gd name="T50" fmla="*/ 87 w 573"/>
                <a:gd name="T51" fmla="*/ 550 h 598"/>
                <a:gd name="T52" fmla="*/ 35 w 573"/>
                <a:gd name="T53" fmla="*/ 494 h 598"/>
                <a:gd name="T54" fmla="*/ 9 w 573"/>
                <a:gd name="T55" fmla="*/ 424 h 598"/>
                <a:gd name="T56" fmla="*/ 0 w 573"/>
                <a:gd name="T57" fmla="*/ 343 h 598"/>
                <a:gd name="T58" fmla="*/ 0 w 573"/>
                <a:gd name="T59" fmla="*/ 257 h 598"/>
                <a:gd name="T60" fmla="*/ 9 w 573"/>
                <a:gd name="T61" fmla="*/ 176 h 598"/>
                <a:gd name="T62" fmla="*/ 35 w 573"/>
                <a:gd name="T63" fmla="*/ 106 h 598"/>
                <a:gd name="T64" fmla="*/ 87 w 573"/>
                <a:gd name="T65" fmla="*/ 50 h 598"/>
                <a:gd name="T66" fmla="*/ 169 w 573"/>
                <a:gd name="T67" fmla="*/ 13 h 598"/>
                <a:gd name="T68" fmla="*/ 288 w 573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3" h="598">
                  <a:moveTo>
                    <a:pt x="288" y="131"/>
                  </a:moveTo>
                  <a:lnTo>
                    <a:pt x="268" y="136"/>
                  </a:lnTo>
                  <a:lnTo>
                    <a:pt x="256" y="146"/>
                  </a:lnTo>
                  <a:lnTo>
                    <a:pt x="244" y="166"/>
                  </a:lnTo>
                  <a:lnTo>
                    <a:pt x="239" y="197"/>
                  </a:lnTo>
                  <a:lnTo>
                    <a:pt x="236" y="240"/>
                  </a:lnTo>
                  <a:lnTo>
                    <a:pt x="236" y="300"/>
                  </a:lnTo>
                  <a:lnTo>
                    <a:pt x="236" y="358"/>
                  </a:lnTo>
                  <a:lnTo>
                    <a:pt x="239" y="401"/>
                  </a:lnTo>
                  <a:lnTo>
                    <a:pt x="244" y="431"/>
                  </a:lnTo>
                  <a:lnTo>
                    <a:pt x="256" y="451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05" y="464"/>
                  </a:lnTo>
                  <a:lnTo>
                    <a:pt x="320" y="451"/>
                  </a:lnTo>
                  <a:lnTo>
                    <a:pt x="329" y="431"/>
                  </a:lnTo>
                  <a:lnTo>
                    <a:pt x="335" y="401"/>
                  </a:lnTo>
                  <a:lnTo>
                    <a:pt x="337" y="358"/>
                  </a:lnTo>
                  <a:lnTo>
                    <a:pt x="340" y="300"/>
                  </a:lnTo>
                  <a:lnTo>
                    <a:pt x="337" y="240"/>
                  </a:lnTo>
                  <a:lnTo>
                    <a:pt x="335" y="197"/>
                  </a:lnTo>
                  <a:lnTo>
                    <a:pt x="329" y="166"/>
                  </a:lnTo>
                  <a:lnTo>
                    <a:pt x="320" y="146"/>
                  </a:lnTo>
                  <a:lnTo>
                    <a:pt x="305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2" y="2"/>
                  </a:lnTo>
                  <a:lnTo>
                    <a:pt x="407" y="13"/>
                  </a:lnTo>
                  <a:lnTo>
                    <a:pt x="451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8" y="106"/>
                  </a:lnTo>
                  <a:lnTo>
                    <a:pt x="553" y="139"/>
                  </a:lnTo>
                  <a:lnTo>
                    <a:pt x="564" y="176"/>
                  </a:lnTo>
                  <a:lnTo>
                    <a:pt x="570" y="214"/>
                  </a:lnTo>
                  <a:lnTo>
                    <a:pt x="573" y="257"/>
                  </a:lnTo>
                  <a:lnTo>
                    <a:pt x="573" y="300"/>
                  </a:lnTo>
                  <a:lnTo>
                    <a:pt x="573" y="343"/>
                  </a:lnTo>
                  <a:lnTo>
                    <a:pt x="570" y="383"/>
                  </a:lnTo>
                  <a:lnTo>
                    <a:pt x="564" y="424"/>
                  </a:lnTo>
                  <a:lnTo>
                    <a:pt x="553" y="459"/>
                  </a:lnTo>
                  <a:lnTo>
                    <a:pt x="538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1" y="570"/>
                  </a:lnTo>
                  <a:lnTo>
                    <a:pt x="407" y="585"/>
                  </a:lnTo>
                  <a:lnTo>
                    <a:pt x="352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7" y="550"/>
                  </a:lnTo>
                  <a:lnTo>
                    <a:pt x="58" y="525"/>
                  </a:lnTo>
                  <a:lnTo>
                    <a:pt x="35" y="494"/>
                  </a:lnTo>
                  <a:lnTo>
                    <a:pt x="20" y="459"/>
                  </a:lnTo>
                  <a:lnTo>
                    <a:pt x="9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9" y="176"/>
                  </a:lnTo>
                  <a:lnTo>
                    <a:pt x="20" y="139"/>
                  </a:lnTo>
                  <a:lnTo>
                    <a:pt x="35" y="106"/>
                  </a:lnTo>
                  <a:lnTo>
                    <a:pt x="58" y="76"/>
                  </a:lnTo>
                  <a:lnTo>
                    <a:pt x="87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3C7BA3FB-F0B7-0B4C-910F-40897FBC81B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" y="1003"/>
              <a:ext cx="894" cy="585"/>
            </a:xfrm>
            <a:custGeom>
              <a:avLst/>
              <a:gdLst>
                <a:gd name="T0" fmla="*/ 405 w 894"/>
                <a:gd name="T1" fmla="*/ 0 h 585"/>
                <a:gd name="T2" fmla="*/ 443 w 894"/>
                <a:gd name="T3" fmla="*/ 2 h 585"/>
                <a:gd name="T4" fmla="*/ 478 w 894"/>
                <a:gd name="T5" fmla="*/ 13 h 585"/>
                <a:gd name="T6" fmla="*/ 510 w 894"/>
                <a:gd name="T7" fmla="*/ 28 h 585"/>
                <a:gd name="T8" fmla="*/ 539 w 894"/>
                <a:gd name="T9" fmla="*/ 50 h 585"/>
                <a:gd name="T10" fmla="*/ 562 w 894"/>
                <a:gd name="T11" fmla="*/ 81 h 585"/>
                <a:gd name="T12" fmla="*/ 591 w 894"/>
                <a:gd name="T13" fmla="*/ 45 h 585"/>
                <a:gd name="T14" fmla="*/ 632 w 894"/>
                <a:gd name="T15" fmla="*/ 20 h 585"/>
                <a:gd name="T16" fmla="*/ 678 w 894"/>
                <a:gd name="T17" fmla="*/ 5 h 585"/>
                <a:gd name="T18" fmla="*/ 734 w 894"/>
                <a:gd name="T19" fmla="*/ 0 h 585"/>
                <a:gd name="T20" fmla="*/ 768 w 894"/>
                <a:gd name="T21" fmla="*/ 2 h 585"/>
                <a:gd name="T22" fmla="*/ 803 w 894"/>
                <a:gd name="T23" fmla="*/ 10 h 585"/>
                <a:gd name="T24" fmla="*/ 832 w 894"/>
                <a:gd name="T25" fmla="*/ 25 h 585"/>
                <a:gd name="T26" fmla="*/ 859 w 894"/>
                <a:gd name="T27" fmla="*/ 43 h 585"/>
                <a:gd name="T28" fmla="*/ 876 w 894"/>
                <a:gd name="T29" fmla="*/ 71 h 585"/>
                <a:gd name="T30" fmla="*/ 891 w 894"/>
                <a:gd name="T31" fmla="*/ 103 h 585"/>
                <a:gd name="T32" fmla="*/ 894 w 894"/>
                <a:gd name="T33" fmla="*/ 144 h 585"/>
                <a:gd name="T34" fmla="*/ 894 w 894"/>
                <a:gd name="T35" fmla="*/ 585 h 585"/>
                <a:gd name="T36" fmla="*/ 658 w 894"/>
                <a:gd name="T37" fmla="*/ 585 h 585"/>
                <a:gd name="T38" fmla="*/ 658 w 894"/>
                <a:gd name="T39" fmla="*/ 207 h 585"/>
                <a:gd name="T40" fmla="*/ 655 w 894"/>
                <a:gd name="T41" fmla="*/ 182 h 585"/>
                <a:gd name="T42" fmla="*/ 646 w 894"/>
                <a:gd name="T43" fmla="*/ 164 h 585"/>
                <a:gd name="T44" fmla="*/ 632 w 894"/>
                <a:gd name="T45" fmla="*/ 154 h 585"/>
                <a:gd name="T46" fmla="*/ 611 w 894"/>
                <a:gd name="T47" fmla="*/ 151 h 585"/>
                <a:gd name="T48" fmla="*/ 591 w 894"/>
                <a:gd name="T49" fmla="*/ 156 h 585"/>
                <a:gd name="T50" fmla="*/ 576 w 894"/>
                <a:gd name="T51" fmla="*/ 166 h 585"/>
                <a:gd name="T52" fmla="*/ 568 w 894"/>
                <a:gd name="T53" fmla="*/ 184 h 585"/>
                <a:gd name="T54" fmla="*/ 565 w 894"/>
                <a:gd name="T55" fmla="*/ 207 h 585"/>
                <a:gd name="T56" fmla="*/ 565 w 894"/>
                <a:gd name="T57" fmla="*/ 585 h 585"/>
                <a:gd name="T58" fmla="*/ 329 w 894"/>
                <a:gd name="T59" fmla="*/ 585 h 585"/>
                <a:gd name="T60" fmla="*/ 329 w 894"/>
                <a:gd name="T61" fmla="*/ 207 h 585"/>
                <a:gd name="T62" fmla="*/ 326 w 894"/>
                <a:gd name="T63" fmla="*/ 182 h 585"/>
                <a:gd name="T64" fmla="*/ 318 w 894"/>
                <a:gd name="T65" fmla="*/ 164 h 585"/>
                <a:gd name="T66" fmla="*/ 303 w 894"/>
                <a:gd name="T67" fmla="*/ 154 h 585"/>
                <a:gd name="T68" fmla="*/ 286 w 894"/>
                <a:gd name="T69" fmla="*/ 151 h 585"/>
                <a:gd name="T70" fmla="*/ 262 w 894"/>
                <a:gd name="T71" fmla="*/ 156 h 585"/>
                <a:gd name="T72" fmla="*/ 248 w 894"/>
                <a:gd name="T73" fmla="*/ 166 h 585"/>
                <a:gd name="T74" fmla="*/ 239 w 894"/>
                <a:gd name="T75" fmla="*/ 184 h 585"/>
                <a:gd name="T76" fmla="*/ 236 w 894"/>
                <a:gd name="T77" fmla="*/ 207 h 585"/>
                <a:gd name="T78" fmla="*/ 236 w 894"/>
                <a:gd name="T79" fmla="*/ 585 h 585"/>
                <a:gd name="T80" fmla="*/ 0 w 894"/>
                <a:gd name="T81" fmla="*/ 585 h 585"/>
                <a:gd name="T82" fmla="*/ 0 w 894"/>
                <a:gd name="T83" fmla="*/ 15 h 585"/>
                <a:gd name="T84" fmla="*/ 230 w 894"/>
                <a:gd name="T85" fmla="*/ 15 h 585"/>
                <a:gd name="T86" fmla="*/ 230 w 894"/>
                <a:gd name="T87" fmla="*/ 81 h 585"/>
                <a:gd name="T88" fmla="*/ 233 w 894"/>
                <a:gd name="T89" fmla="*/ 81 h 585"/>
                <a:gd name="T90" fmla="*/ 262 w 894"/>
                <a:gd name="T91" fmla="*/ 45 h 585"/>
                <a:gd name="T92" fmla="*/ 303 w 894"/>
                <a:gd name="T93" fmla="*/ 20 h 585"/>
                <a:gd name="T94" fmla="*/ 350 w 894"/>
                <a:gd name="T95" fmla="*/ 5 h 585"/>
                <a:gd name="T96" fmla="*/ 405 w 894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4" h="585">
                  <a:moveTo>
                    <a:pt x="405" y="0"/>
                  </a:moveTo>
                  <a:lnTo>
                    <a:pt x="443" y="2"/>
                  </a:lnTo>
                  <a:lnTo>
                    <a:pt x="478" y="13"/>
                  </a:lnTo>
                  <a:lnTo>
                    <a:pt x="510" y="28"/>
                  </a:lnTo>
                  <a:lnTo>
                    <a:pt x="539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4" y="0"/>
                  </a:lnTo>
                  <a:lnTo>
                    <a:pt x="768" y="2"/>
                  </a:lnTo>
                  <a:lnTo>
                    <a:pt x="803" y="10"/>
                  </a:lnTo>
                  <a:lnTo>
                    <a:pt x="832" y="25"/>
                  </a:lnTo>
                  <a:lnTo>
                    <a:pt x="859" y="43"/>
                  </a:lnTo>
                  <a:lnTo>
                    <a:pt x="876" y="71"/>
                  </a:lnTo>
                  <a:lnTo>
                    <a:pt x="891" y="103"/>
                  </a:lnTo>
                  <a:lnTo>
                    <a:pt x="894" y="144"/>
                  </a:lnTo>
                  <a:lnTo>
                    <a:pt x="894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8" y="164"/>
                  </a:lnTo>
                  <a:lnTo>
                    <a:pt x="303" y="154"/>
                  </a:lnTo>
                  <a:lnTo>
                    <a:pt x="286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3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50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3B129108-1D3D-6744-ADCF-02E7D0805F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5" y="1003"/>
              <a:ext cx="893" cy="585"/>
            </a:xfrm>
            <a:custGeom>
              <a:avLst/>
              <a:gdLst>
                <a:gd name="T0" fmla="*/ 405 w 893"/>
                <a:gd name="T1" fmla="*/ 0 h 585"/>
                <a:gd name="T2" fmla="*/ 442 w 893"/>
                <a:gd name="T3" fmla="*/ 2 h 585"/>
                <a:gd name="T4" fmla="*/ 477 w 893"/>
                <a:gd name="T5" fmla="*/ 13 h 585"/>
                <a:gd name="T6" fmla="*/ 509 w 893"/>
                <a:gd name="T7" fmla="*/ 28 h 585"/>
                <a:gd name="T8" fmla="*/ 538 w 893"/>
                <a:gd name="T9" fmla="*/ 50 h 585"/>
                <a:gd name="T10" fmla="*/ 562 w 893"/>
                <a:gd name="T11" fmla="*/ 81 h 585"/>
                <a:gd name="T12" fmla="*/ 591 w 893"/>
                <a:gd name="T13" fmla="*/ 45 h 585"/>
                <a:gd name="T14" fmla="*/ 632 w 893"/>
                <a:gd name="T15" fmla="*/ 20 h 585"/>
                <a:gd name="T16" fmla="*/ 678 w 893"/>
                <a:gd name="T17" fmla="*/ 5 h 585"/>
                <a:gd name="T18" fmla="*/ 733 w 893"/>
                <a:gd name="T19" fmla="*/ 0 h 585"/>
                <a:gd name="T20" fmla="*/ 768 w 893"/>
                <a:gd name="T21" fmla="*/ 2 h 585"/>
                <a:gd name="T22" fmla="*/ 800 w 893"/>
                <a:gd name="T23" fmla="*/ 10 h 585"/>
                <a:gd name="T24" fmla="*/ 832 w 893"/>
                <a:gd name="T25" fmla="*/ 25 h 585"/>
                <a:gd name="T26" fmla="*/ 856 w 893"/>
                <a:gd name="T27" fmla="*/ 43 h 585"/>
                <a:gd name="T28" fmla="*/ 876 w 893"/>
                <a:gd name="T29" fmla="*/ 71 h 585"/>
                <a:gd name="T30" fmla="*/ 888 w 893"/>
                <a:gd name="T31" fmla="*/ 103 h 585"/>
                <a:gd name="T32" fmla="*/ 893 w 893"/>
                <a:gd name="T33" fmla="*/ 144 h 585"/>
                <a:gd name="T34" fmla="*/ 893 w 893"/>
                <a:gd name="T35" fmla="*/ 585 h 585"/>
                <a:gd name="T36" fmla="*/ 658 w 893"/>
                <a:gd name="T37" fmla="*/ 585 h 585"/>
                <a:gd name="T38" fmla="*/ 658 w 893"/>
                <a:gd name="T39" fmla="*/ 207 h 585"/>
                <a:gd name="T40" fmla="*/ 655 w 893"/>
                <a:gd name="T41" fmla="*/ 182 h 585"/>
                <a:gd name="T42" fmla="*/ 646 w 893"/>
                <a:gd name="T43" fmla="*/ 164 h 585"/>
                <a:gd name="T44" fmla="*/ 632 w 893"/>
                <a:gd name="T45" fmla="*/ 154 h 585"/>
                <a:gd name="T46" fmla="*/ 611 w 893"/>
                <a:gd name="T47" fmla="*/ 151 h 585"/>
                <a:gd name="T48" fmla="*/ 591 w 893"/>
                <a:gd name="T49" fmla="*/ 156 h 585"/>
                <a:gd name="T50" fmla="*/ 576 w 893"/>
                <a:gd name="T51" fmla="*/ 166 h 585"/>
                <a:gd name="T52" fmla="*/ 568 w 893"/>
                <a:gd name="T53" fmla="*/ 184 h 585"/>
                <a:gd name="T54" fmla="*/ 565 w 893"/>
                <a:gd name="T55" fmla="*/ 207 h 585"/>
                <a:gd name="T56" fmla="*/ 565 w 893"/>
                <a:gd name="T57" fmla="*/ 585 h 585"/>
                <a:gd name="T58" fmla="*/ 329 w 893"/>
                <a:gd name="T59" fmla="*/ 585 h 585"/>
                <a:gd name="T60" fmla="*/ 329 w 893"/>
                <a:gd name="T61" fmla="*/ 207 h 585"/>
                <a:gd name="T62" fmla="*/ 326 w 893"/>
                <a:gd name="T63" fmla="*/ 182 h 585"/>
                <a:gd name="T64" fmla="*/ 317 w 893"/>
                <a:gd name="T65" fmla="*/ 164 h 585"/>
                <a:gd name="T66" fmla="*/ 303 w 893"/>
                <a:gd name="T67" fmla="*/ 154 h 585"/>
                <a:gd name="T68" fmla="*/ 282 w 893"/>
                <a:gd name="T69" fmla="*/ 151 h 585"/>
                <a:gd name="T70" fmla="*/ 262 w 893"/>
                <a:gd name="T71" fmla="*/ 156 h 585"/>
                <a:gd name="T72" fmla="*/ 248 w 893"/>
                <a:gd name="T73" fmla="*/ 166 h 585"/>
                <a:gd name="T74" fmla="*/ 239 w 893"/>
                <a:gd name="T75" fmla="*/ 184 h 585"/>
                <a:gd name="T76" fmla="*/ 236 w 893"/>
                <a:gd name="T77" fmla="*/ 207 h 585"/>
                <a:gd name="T78" fmla="*/ 236 w 893"/>
                <a:gd name="T79" fmla="*/ 585 h 585"/>
                <a:gd name="T80" fmla="*/ 0 w 893"/>
                <a:gd name="T81" fmla="*/ 585 h 585"/>
                <a:gd name="T82" fmla="*/ 0 w 893"/>
                <a:gd name="T83" fmla="*/ 15 h 585"/>
                <a:gd name="T84" fmla="*/ 230 w 893"/>
                <a:gd name="T85" fmla="*/ 15 h 585"/>
                <a:gd name="T86" fmla="*/ 230 w 893"/>
                <a:gd name="T87" fmla="*/ 81 h 585"/>
                <a:gd name="T88" fmla="*/ 230 w 893"/>
                <a:gd name="T89" fmla="*/ 81 h 585"/>
                <a:gd name="T90" fmla="*/ 262 w 893"/>
                <a:gd name="T91" fmla="*/ 45 h 585"/>
                <a:gd name="T92" fmla="*/ 303 w 893"/>
                <a:gd name="T93" fmla="*/ 20 h 585"/>
                <a:gd name="T94" fmla="*/ 349 w 893"/>
                <a:gd name="T95" fmla="*/ 5 h 585"/>
                <a:gd name="T96" fmla="*/ 405 w 893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3" h="585">
                  <a:moveTo>
                    <a:pt x="405" y="0"/>
                  </a:moveTo>
                  <a:lnTo>
                    <a:pt x="442" y="2"/>
                  </a:lnTo>
                  <a:lnTo>
                    <a:pt x="477" y="13"/>
                  </a:lnTo>
                  <a:lnTo>
                    <a:pt x="509" y="28"/>
                  </a:lnTo>
                  <a:lnTo>
                    <a:pt x="538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3" y="0"/>
                  </a:lnTo>
                  <a:lnTo>
                    <a:pt x="768" y="2"/>
                  </a:lnTo>
                  <a:lnTo>
                    <a:pt x="800" y="10"/>
                  </a:lnTo>
                  <a:lnTo>
                    <a:pt x="832" y="25"/>
                  </a:lnTo>
                  <a:lnTo>
                    <a:pt x="856" y="43"/>
                  </a:lnTo>
                  <a:lnTo>
                    <a:pt x="876" y="71"/>
                  </a:lnTo>
                  <a:lnTo>
                    <a:pt x="888" y="103"/>
                  </a:lnTo>
                  <a:lnTo>
                    <a:pt x="893" y="144"/>
                  </a:lnTo>
                  <a:lnTo>
                    <a:pt x="893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3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0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49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870F5153-117A-9846-B35E-89E0F9339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1018"/>
              <a:ext cx="565" cy="583"/>
            </a:xfrm>
            <a:custGeom>
              <a:avLst/>
              <a:gdLst>
                <a:gd name="T0" fmla="*/ 0 w 565"/>
                <a:gd name="T1" fmla="*/ 0 h 583"/>
                <a:gd name="T2" fmla="*/ 236 w 565"/>
                <a:gd name="T3" fmla="*/ 0 h 583"/>
                <a:gd name="T4" fmla="*/ 236 w 565"/>
                <a:gd name="T5" fmla="*/ 376 h 583"/>
                <a:gd name="T6" fmla="*/ 239 w 565"/>
                <a:gd name="T7" fmla="*/ 404 h 583"/>
                <a:gd name="T8" fmla="*/ 247 w 565"/>
                <a:gd name="T9" fmla="*/ 421 h 583"/>
                <a:gd name="T10" fmla="*/ 262 w 565"/>
                <a:gd name="T11" fmla="*/ 429 h 583"/>
                <a:gd name="T12" fmla="*/ 279 w 565"/>
                <a:gd name="T13" fmla="*/ 431 h 583"/>
                <a:gd name="T14" fmla="*/ 303 w 565"/>
                <a:gd name="T15" fmla="*/ 429 h 583"/>
                <a:gd name="T16" fmla="*/ 317 w 565"/>
                <a:gd name="T17" fmla="*/ 416 h 583"/>
                <a:gd name="T18" fmla="*/ 326 w 565"/>
                <a:gd name="T19" fmla="*/ 399 h 583"/>
                <a:gd name="T20" fmla="*/ 329 w 565"/>
                <a:gd name="T21" fmla="*/ 376 h 583"/>
                <a:gd name="T22" fmla="*/ 329 w 565"/>
                <a:gd name="T23" fmla="*/ 0 h 583"/>
                <a:gd name="T24" fmla="*/ 565 w 565"/>
                <a:gd name="T25" fmla="*/ 0 h 583"/>
                <a:gd name="T26" fmla="*/ 565 w 565"/>
                <a:gd name="T27" fmla="*/ 570 h 583"/>
                <a:gd name="T28" fmla="*/ 335 w 565"/>
                <a:gd name="T29" fmla="*/ 570 h 583"/>
                <a:gd name="T30" fmla="*/ 335 w 565"/>
                <a:gd name="T31" fmla="*/ 505 h 583"/>
                <a:gd name="T32" fmla="*/ 332 w 565"/>
                <a:gd name="T33" fmla="*/ 505 h 583"/>
                <a:gd name="T34" fmla="*/ 303 w 565"/>
                <a:gd name="T35" fmla="*/ 540 h 583"/>
                <a:gd name="T36" fmla="*/ 262 w 565"/>
                <a:gd name="T37" fmla="*/ 565 h 583"/>
                <a:gd name="T38" fmla="*/ 215 w 565"/>
                <a:gd name="T39" fmla="*/ 580 h 583"/>
                <a:gd name="T40" fmla="*/ 160 w 565"/>
                <a:gd name="T41" fmla="*/ 583 h 583"/>
                <a:gd name="T42" fmla="*/ 125 w 565"/>
                <a:gd name="T43" fmla="*/ 580 h 583"/>
                <a:gd name="T44" fmla="*/ 90 w 565"/>
                <a:gd name="T45" fmla="*/ 573 h 583"/>
                <a:gd name="T46" fmla="*/ 61 w 565"/>
                <a:gd name="T47" fmla="*/ 560 h 583"/>
                <a:gd name="T48" fmla="*/ 35 w 565"/>
                <a:gd name="T49" fmla="*/ 540 h 583"/>
                <a:gd name="T50" fmla="*/ 18 w 565"/>
                <a:gd name="T51" fmla="*/ 515 h 583"/>
                <a:gd name="T52" fmla="*/ 3 w 565"/>
                <a:gd name="T53" fmla="*/ 479 h 583"/>
                <a:gd name="T54" fmla="*/ 0 w 565"/>
                <a:gd name="T55" fmla="*/ 439 h 583"/>
                <a:gd name="T56" fmla="*/ 0 w 565"/>
                <a:gd name="T5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5" h="583">
                  <a:moveTo>
                    <a:pt x="0" y="0"/>
                  </a:moveTo>
                  <a:lnTo>
                    <a:pt x="236" y="0"/>
                  </a:lnTo>
                  <a:lnTo>
                    <a:pt x="236" y="376"/>
                  </a:lnTo>
                  <a:lnTo>
                    <a:pt x="239" y="404"/>
                  </a:lnTo>
                  <a:lnTo>
                    <a:pt x="247" y="421"/>
                  </a:lnTo>
                  <a:lnTo>
                    <a:pt x="262" y="429"/>
                  </a:lnTo>
                  <a:lnTo>
                    <a:pt x="279" y="431"/>
                  </a:lnTo>
                  <a:lnTo>
                    <a:pt x="303" y="429"/>
                  </a:lnTo>
                  <a:lnTo>
                    <a:pt x="317" y="416"/>
                  </a:lnTo>
                  <a:lnTo>
                    <a:pt x="326" y="399"/>
                  </a:lnTo>
                  <a:lnTo>
                    <a:pt x="329" y="376"/>
                  </a:lnTo>
                  <a:lnTo>
                    <a:pt x="329" y="0"/>
                  </a:lnTo>
                  <a:lnTo>
                    <a:pt x="565" y="0"/>
                  </a:lnTo>
                  <a:lnTo>
                    <a:pt x="565" y="570"/>
                  </a:lnTo>
                  <a:lnTo>
                    <a:pt x="335" y="570"/>
                  </a:lnTo>
                  <a:lnTo>
                    <a:pt x="335" y="505"/>
                  </a:lnTo>
                  <a:lnTo>
                    <a:pt x="332" y="505"/>
                  </a:lnTo>
                  <a:lnTo>
                    <a:pt x="303" y="540"/>
                  </a:lnTo>
                  <a:lnTo>
                    <a:pt x="262" y="565"/>
                  </a:lnTo>
                  <a:lnTo>
                    <a:pt x="215" y="580"/>
                  </a:lnTo>
                  <a:lnTo>
                    <a:pt x="160" y="583"/>
                  </a:lnTo>
                  <a:lnTo>
                    <a:pt x="125" y="580"/>
                  </a:lnTo>
                  <a:lnTo>
                    <a:pt x="90" y="573"/>
                  </a:lnTo>
                  <a:lnTo>
                    <a:pt x="61" y="560"/>
                  </a:lnTo>
                  <a:lnTo>
                    <a:pt x="35" y="540"/>
                  </a:lnTo>
                  <a:lnTo>
                    <a:pt x="18" y="515"/>
                  </a:lnTo>
                  <a:lnTo>
                    <a:pt x="3" y="479"/>
                  </a:lnTo>
                  <a:lnTo>
                    <a:pt x="0" y="4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C293403C-0EAC-AC4C-9CDA-90CE29E69A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7" y="1003"/>
              <a:ext cx="564" cy="585"/>
            </a:xfrm>
            <a:custGeom>
              <a:avLst/>
              <a:gdLst>
                <a:gd name="T0" fmla="*/ 404 w 564"/>
                <a:gd name="T1" fmla="*/ 0 h 585"/>
                <a:gd name="T2" fmla="*/ 439 w 564"/>
                <a:gd name="T3" fmla="*/ 2 h 585"/>
                <a:gd name="T4" fmla="*/ 471 w 564"/>
                <a:gd name="T5" fmla="*/ 10 h 585"/>
                <a:gd name="T6" fmla="*/ 503 w 564"/>
                <a:gd name="T7" fmla="*/ 25 h 585"/>
                <a:gd name="T8" fmla="*/ 526 w 564"/>
                <a:gd name="T9" fmla="*/ 43 h 585"/>
                <a:gd name="T10" fmla="*/ 546 w 564"/>
                <a:gd name="T11" fmla="*/ 71 h 585"/>
                <a:gd name="T12" fmla="*/ 558 w 564"/>
                <a:gd name="T13" fmla="*/ 103 h 585"/>
                <a:gd name="T14" fmla="*/ 564 w 564"/>
                <a:gd name="T15" fmla="*/ 144 h 585"/>
                <a:gd name="T16" fmla="*/ 564 w 564"/>
                <a:gd name="T17" fmla="*/ 585 h 585"/>
                <a:gd name="T18" fmla="*/ 328 w 564"/>
                <a:gd name="T19" fmla="*/ 585 h 585"/>
                <a:gd name="T20" fmla="*/ 328 w 564"/>
                <a:gd name="T21" fmla="*/ 207 h 585"/>
                <a:gd name="T22" fmla="*/ 325 w 564"/>
                <a:gd name="T23" fmla="*/ 182 h 585"/>
                <a:gd name="T24" fmla="*/ 317 w 564"/>
                <a:gd name="T25" fmla="*/ 164 h 585"/>
                <a:gd name="T26" fmla="*/ 302 w 564"/>
                <a:gd name="T27" fmla="*/ 154 h 585"/>
                <a:gd name="T28" fmla="*/ 282 w 564"/>
                <a:gd name="T29" fmla="*/ 151 h 585"/>
                <a:gd name="T30" fmla="*/ 261 w 564"/>
                <a:gd name="T31" fmla="*/ 156 h 585"/>
                <a:gd name="T32" fmla="*/ 247 w 564"/>
                <a:gd name="T33" fmla="*/ 166 h 585"/>
                <a:gd name="T34" fmla="*/ 238 w 564"/>
                <a:gd name="T35" fmla="*/ 184 h 585"/>
                <a:gd name="T36" fmla="*/ 235 w 564"/>
                <a:gd name="T37" fmla="*/ 207 h 585"/>
                <a:gd name="T38" fmla="*/ 235 w 564"/>
                <a:gd name="T39" fmla="*/ 585 h 585"/>
                <a:gd name="T40" fmla="*/ 0 w 564"/>
                <a:gd name="T41" fmla="*/ 585 h 585"/>
                <a:gd name="T42" fmla="*/ 0 w 564"/>
                <a:gd name="T43" fmla="*/ 15 h 585"/>
                <a:gd name="T44" fmla="*/ 226 w 564"/>
                <a:gd name="T45" fmla="*/ 15 h 585"/>
                <a:gd name="T46" fmla="*/ 226 w 564"/>
                <a:gd name="T47" fmla="*/ 81 h 585"/>
                <a:gd name="T48" fmla="*/ 229 w 564"/>
                <a:gd name="T49" fmla="*/ 81 h 585"/>
                <a:gd name="T50" fmla="*/ 261 w 564"/>
                <a:gd name="T51" fmla="*/ 45 h 585"/>
                <a:gd name="T52" fmla="*/ 299 w 564"/>
                <a:gd name="T53" fmla="*/ 20 h 585"/>
                <a:gd name="T54" fmla="*/ 349 w 564"/>
                <a:gd name="T55" fmla="*/ 5 h 585"/>
                <a:gd name="T56" fmla="*/ 404 w 564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4" h="585">
                  <a:moveTo>
                    <a:pt x="404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3" y="25"/>
                  </a:lnTo>
                  <a:lnTo>
                    <a:pt x="526" y="43"/>
                  </a:lnTo>
                  <a:lnTo>
                    <a:pt x="546" y="71"/>
                  </a:lnTo>
                  <a:lnTo>
                    <a:pt x="558" y="103"/>
                  </a:lnTo>
                  <a:lnTo>
                    <a:pt x="564" y="144"/>
                  </a:lnTo>
                  <a:lnTo>
                    <a:pt x="564" y="585"/>
                  </a:lnTo>
                  <a:lnTo>
                    <a:pt x="328" y="585"/>
                  </a:lnTo>
                  <a:lnTo>
                    <a:pt x="328" y="207"/>
                  </a:lnTo>
                  <a:lnTo>
                    <a:pt x="325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1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6" y="15"/>
                  </a:lnTo>
                  <a:lnTo>
                    <a:pt x="226" y="81"/>
                  </a:lnTo>
                  <a:lnTo>
                    <a:pt x="229" y="81"/>
                  </a:lnTo>
                  <a:lnTo>
                    <a:pt x="261" y="45"/>
                  </a:lnTo>
                  <a:lnTo>
                    <a:pt x="299" y="20"/>
                  </a:lnTo>
                  <a:lnTo>
                    <a:pt x="349" y="5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B7F004E4-959D-AA40-AABB-CD26405731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61" y="829"/>
              <a:ext cx="235" cy="759"/>
            </a:xfrm>
            <a:custGeom>
              <a:avLst/>
              <a:gdLst>
                <a:gd name="T0" fmla="*/ 0 w 235"/>
                <a:gd name="T1" fmla="*/ 189 h 759"/>
                <a:gd name="T2" fmla="*/ 235 w 235"/>
                <a:gd name="T3" fmla="*/ 189 h 759"/>
                <a:gd name="T4" fmla="*/ 235 w 235"/>
                <a:gd name="T5" fmla="*/ 759 h 759"/>
                <a:gd name="T6" fmla="*/ 0 w 235"/>
                <a:gd name="T7" fmla="*/ 759 h 759"/>
                <a:gd name="T8" fmla="*/ 0 w 235"/>
                <a:gd name="T9" fmla="*/ 189 h 759"/>
                <a:gd name="T10" fmla="*/ 0 w 235"/>
                <a:gd name="T11" fmla="*/ 0 h 759"/>
                <a:gd name="T12" fmla="*/ 235 w 235"/>
                <a:gd name="T13" fmla="*/ 0 h 759"/>
                <a:gd name="T14" fmla="*/ 235 w 235"/>
                <a:gd name="T15" fmla="*/ 144 h 759"/>
                <a:gd name="T16" fmla="*/ 0 w 235"/>
                <a:gd name="T17" fmla="*/ 144 h 759"/>
                <a:gd name="T18" fmla="*/ 0 w 235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5" h="759">
                  <a:moveTo>
                    <a:pt x="0" y="189"/>
                  </a:moveTo>
                  <a:lnTo>
                    <a:pt x="235" y="189"/>
                  </a:lnTo>
                  <a:lnTo>
                    <a:pt x="235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5" y="0"/>
                  </a:lnTo>
                  <a:lnTo>
                    <a:pt x="235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697591BB-0105-FD45-8FF7-C5FC888A3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" y="852"/>
              <a:ext cx="390" cy="744"/>
            </a:xfrm>
            <a:custGeom>
              <a:avLst/>
              <a:gdLst>
                <a:gd name="T0" fmla="*/ 73 w 390"/>
                <a:gd name="T1" fmla="*/ 0 h 744"/>
                <a:gd name="T2" fmla="*/ 309 w 390"/>
                <a:gd name="T3" fmla="*/ 0 h 744"/>
                <a:gd name="T4" fmla="*/ 309 w 390"/>
                <a:gd name="T5" fmla="*/ 166 h 744"/>
                <a:gd name="T6" fmla="*/ 390 w 390"/>
                <a:gd name="T7" fmla="*/ 166 h 744"/>
                <a:gd name="T8" fmla="*/ 390 w 390"/>
                <a:gd name="T9" fmla="*/ 300 h 744"/>
                <a:gd name="T10" fmla="*/ 309 w 390"/>
                <a:gd name="T11" fmla="*/ 300 h 744"/>
                <a:gd name="T12" fmla="*/ 309 w 390"/>
                <a:gd name="T13" fmla="*/ 552 h 744"/>
                <a:gd name="T14" fmla="*/ 309 w 390"/>
                <a:gd name="T15" fmla="*/ 575 h 744"/>
                <a:gd name="T16" fmla="*/ 317 w 390"/>
                <a:gd name="T17" fmla="*/ 592 h 744"/>
                <a:gd name="T18" fmla="*/ 329 w 390"/>
                <a:gd name="T19" fmla="*/ 602 h 744"/>
                <a:gd name="T20" fmla="*/ 352 w 390"/>
                <a:gd name="T21" fmla="*/ 605 h 744"/>
                <a:gd name="T22" fmla="*/ 370 w 390"/>
                <a:gd name="T23" fmla="*/ 605 h 744"/>
                <a:gd name="T24" fmla="*/ 381 w 390"/>
                <a:gd name="T25" fmla="*/ 602 h 744"/>
                <a:gd name="T26" fmla="*/ 390 w 390"/>
                <a:gd name="T27" fmla="*/ 602 h 744"/>
                <a:gd name="T28" fmla="*/ 390 w 390"/>
                <a:gd name="T29" fmla="*/ 736 h 744"/>
                <a:gd name="T30" fmla="*/ 370 w 390"/>
                <a:gd name="T31" fmla="*/ 739 h 744"/>
                <a:gd name="T32" fmla="*/ 338 w 390"/>
                <a:gd name="T33" fmla="*/ 741 h 744"/>
                <a:gd name="T34" fmla="*/ 306 w 390"/>
                <a:gd name="T35" fmla="*/ 744 h 744"/>
                <a:gd name="T36" fmla="*/ 274 w 390"/>
                <a:gd name="T37" fmla="*/ 744 h 744"/>
                <a:gd name="T38" fmla="*/ 227 w 390"/>
                <a:gd name="T39" fmla="*/ 744 h 744"/>
                <a:gd name="T40" fmla="*/ 186 w 390"/>
                <a:gd name="T41" fmla="*/ 741 h 744"/>
                <a:gd name="T42" fmla="*/ 152 w 390"/>
                <a:gd name="T43" fmla="*/ 736 h 744"/>
                <a:gd name="T44" fmla="*/ 122 w 390"/>
                <a:gd name="T45" fmla="*/ 726 h 744"/>
                <a:gd name="T46" fmla="*/ 102 w 390"/>
                <a:gd name="T47" fmla="*/ 708 h 744"/>
                <a:gd name="T48" fmla="*/ 85 w 390"/>
                <a:gd name="T49" fmla="*/ 686 h 744"/>
                <a:gd name="T50" fmla="*/ 76 w 390"/>
                <a:gd name="T51" fmla="*/ 653 h 744"/>
                <a:gd name="T52" fmla="*/ 73 w 390"/>
                <a:gd name="T53" fmla="*/ 610 h 744"/>
                <a:gd name="T54" fmla="*/ 73 w 390"/>
                <a:gd name="T55" fmla="*/ 300 h 744"/>
                <a:gd name="T56" fmla="*/ 0 w 390"/>
                <a:gd name="T57" fmla="*/ 300 h 744"/>
                <a:gd name="T58" fmla="*/ 0 w 390"/>
                <a:gd name="T59" fmla="*/ 166 h 744"/>
                <a:gd name="T60" fmla="*/ 73 w 390"/>
                <a:gd name="T61" fmla="*/ 166 h 744"/>
                <a:gd name="T62" fmla="*/ 73 w 390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0" h="744">
                  <a:moveTo>
                    <a:pt x="73" y="0"/>
                  </a:moveTo>
                  <a:lnTo>
                    <a:pt x="309" y="0"/>
                  </a:lnTo>
                  <a:lnTo>
                    <a:pt x="309" y="166"/>
                  </a:lnTo>
                  <a:lnTo>
                    <a:pt x="390" y="166"/>
                  </a:lnTo>
                  <a:lnTo>
                    <a:pt x="390" y="300"/>
                  </a:lnTo>
                  <a:lnTo>
                    <a:pt x="309" y="300"/>
                  </a:lnTo>
                  <a:lnTo>
                    <a:pt x="309" y="552"/>
                  </a:lnTo>
                  <a:lnTo>
                    <a:pt x="309" y="575"/>
                  </a:lnTo>
                  <a:lnTo>
                    <a:pt x="317" y="592"/>
                  </a:lnTo>
                  <a:lnTo>
                    <a:pt x="329" y="602"/>
                  </a:lnTo>
                  <a:lnTo>
                    <a:pt x="352" y="605"/>
                  </a:lnTo>
                  <a:lnTo>
                    <a:pt x="370" y="605"/>
                  </a:lnTo>
                  <a:lnTo>
                    <a:pt x="381" y="602"/>
                  </a:lnTo>
                  <a:lnTo>
                    <a:pt x="390" y="602"/>
                  </a:lnTo>
                  <a:lnTo>
                    <a:pt x="390" y="736"/>
                  </a:lnTo>
                  <a:lnTo>
                    <a:pt x="370" y="739"/>
                  </a:lnTo>
                  <a:lnTo>
                    <a:pt x="338" y="741"/>
                  </a:lnTo>
                  <a:lnTo>
                    <a:pt x="306" y="744"/>
                  </a:lnTo>
                  <a:lnTo>
                    <a:pt x="274" y="744"/>
                  </a:lnTo>
                  <a:lnTo>
                    <a:pt x="227" y="744"/>
                  </a:lnTo>
                  <a:lnTo>
                    <a:pt x="186" y="741"/>
                  </a:lnTo>
                  <a:lnTo>
                    <a:pt x="152" y="736"/>
                  </a:lnTo>
                  <a:lnTo>
                    <a:pt x="122" y="726"/>
                  </a:lnTo>
                  <a:lnTo>
                    <a:pt x="102" y="708"/>
                  </a:lnTo>
                  <a:lnTo>
                    <a:pt x="85" y="686"/>
                  </a:lnTo>
                  <a:lnTo>
                    <a:pt x="76" y="653"/>
                  </a:lnTo>
                  <a:lnTo>
                    <a:pt x="73" y="610"/>
                  </a:lnTo>
                  <a:lnTo>
                    <a:pt x="73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3" y="16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7499EAB3-1366-1946-88A8-547433811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1018"/>
              <a:ext cx="594" cy="754"/>
            </a:xfrm>
            <a:custGeom>
              <a:avLst/>
              <a:gdLst>
                <a:gd name="T0" fmla="*/ 0 w 594"/>
                <a:gd name="T1" fmla="*/ 0 h 754"/>
                <a:gd name="T2" fmla="*/ 245 w 594"/>
                <a:gd name="T3" fmla="*/ 0 h 754"/>
                <a:gd name="T4" fmla="*/ 303 w 594"/>
                <a:gd name="T5" fmla="*/ 346 h 754"/>
                <a:gd name="T6" fmla="*/ 306 w 594"/>
                <a:gd name="T7" fmla="*/ 346 h 754"/>
                <a:gd name="T8" fmla="*/ 358 w 594"/>
                <a:gd name="T9" fmla="*/ 0 h 754"/>
                <a:gd name="T10" fmla="*/ 594 w 594"/>
                <a:gd name="T11" fmla="*/ 0 h 754"/>
                <a:gd name="T12" fmla="*/ 425 w 594"/>
                <a:gd name="T13" fmla="*/ 563 h 754"/>
                <a:gd name="T14" fmla="*/ 411 w 594"/>
                <a:gd name="T15" fmla="*/ 610 h 754"/>
                <a:gd name="T16" fmla="*/ 393 w 594"/>
                <a:gd name="T17" fmla="*/ 651 h 754"/>
                <a:gd name="T18" fmla="*/ 376 w 594"/>
                <a:gd name="T19" fmla="*/ 684 h 754"/>
                <a:gd name="T20" fmla="*/ 352 w 594"/>
                <a:gd name="T21" fmla="*/ 709 h 754"/>
                <a:gd name="T22" fmla="*/ 323 w 594"/>
                <a:gd name="T23" fmla="*/ 729 h 754"/>
                <a:gd name="T24" fmla="*/ 285 w 594"/>
                <a:gd name="T25" fmla="*/ 744 h 754"/>
                <a:gd name="T26" fmla="*/ 239 w 594"/>
                <a:gd name="T27" fmla="*/ 752 h 754"/>
                <a:gd name="T28" fmla="*/ 178 w 594"/>
                <a:gd name="T29" fmla="*/ 754 h 754"/>
                <a:gd name="T30" fmla="*/ 134 w 594"/>
                <a:gd name="T31" fmla="*/ 752 h 754"/>
                <a:gd name="T32" fmla="*/ 96 w 594"/>
                <a:gd name="T33" fmla="*/ 749 h 754"/>
                <a:gd name="T34" fmla="*/ 67 w 594"/>
                <a:gd name="T35" fmla="*/ 744 h 754"/>
                <a:gd name="T36" fmla="*/ 67 w 594"/>
                <a:gd name="T37" fmla="*/ 613 h 754"/>
                <a:gd name="T38" fmla="*/ 128 w 594"/>
                <a:gd name="T39" fmla="*/ 616 h 754"/>
                <a:gd name="T40" fmla="*/ 143 w 594"/>
                <a:gd name="T41" fmla="*/ 613 h 754"/>
                <a:gd name="T42" fmla="*/ 155 w 594"/>
                <a:gd name="T43" fmla="*/ 610 h 754"/>
                <a:gd name="T44" fmla="*/ 163 w 594"/>
                <a:gd name="T45" fmla="*/ 605 h 754"/>
                <a:gd name="T46" fmla="*/ 172 w 594"/>
                <a:gd name="T47" fmla="*/ 600 h 754"/>
                <a:gd name="T48" fmla="*/ 178 w 594"/>
                <a:gd name="T49" fmla="*/ 590 h 754"/>
                <a:gd name="T50" fmla="*/ 181 w 594"/>
                <a:gd name="T51" fmla="*/ 580 h 754"/>
                <a:gd name="T52" fmla="*/ 184 w 594"/>
                <a:gd name="T53" fmla="*/ 570 h 754"/>
                <a:gd name="T54" fmla="*/ 0 w 594"/>
                <a:gd name="T55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94" h="754">
                  <a:moveTo>
                    <a:pt x="0" y="0"/>
                  </a:moveTo>
                  <a:lnTo>
                    <a:pt x="245" y="0"/>
                  </a:lnTo>
                  <a:lnTo>
                    <a:pt x="303" y="346"/>
                  </a:lnTo>
                  <a:lnTo>
                    <a:pt x="306" y="346"/>
                  </a:lnTo>
                  <a:lnTo>
                    <a:pt x="358" y="0"/>
                  </a:lnTo>
                  <a:lnTo>
                    <a:pt x="594" y="0"/>
                  </a:lnTo>
                  <a:lnTo>
                    <a:pt x="425" y="563"/>
                  </a:lnTo>
                  <a:lnTo>
                    <a:pt x="411" y="610"/>
                  </a:lnTo>
                  <a:lnTo>
                    <a:pt x="393" y="651"/>
                  </a:lnTo>
                  <a:lnTo>
                    <a:pt x="376" y="684"/>
                  </a:lnTo>
                  <a:lnTo>
                    <a:pt x="352" y="709"/>
                  </a:lnTo>
                  <a:lnTo>
                    <a:pt x="323" y="729"/>
                  </a:lnTo>
                  <a:lnTo>
                    <a:pt x="285" y="744"/>
                  </a:lnTo>
                  <a:lnTo>
                    <a:pt x="239" y="752"/>
                  </a:lnTo>
                  <a:lnTo>
                    <a:pt x="178" y="754"/>
                  </a:lnTo>
                  <a:lnTo>
                    <a:pt x="134" y="752"/>
                  </a:lnTo>
                  <a:lnTo>
                    <a:pt x="96" y="749"/>
                  </a:lnTo>
                  <a:lnTo>
                    <a:pt x="67" y="744"/>
                  </a:lnTo>
                  <a:lnTo>
                    <a:pt x="67" y="613"/>
                  </a:lnTo>
                  <a:lnTo>
                    <a:pt x="128" y="616"/>
                  </a:lnTo>
                  <a:lnTo>
                    <a:pt x="143" y="613"/>
                  </a:lnTo>
                  <a:lnTo>
                    <a:pt x="155" y="610"/>
                  </a:lnTo>
                  <a:lnTo>
                    <a:pt x="163" y="605"/>
                  </a:lnTo>
                  <a:lnTo>
                    <a:pt x="172" y="600"/>
                  </a:lnTo>
                  <a:lnTo>
                    <a:pt x="178" y="590"/>
                  </a:lnTo>
                  <a:lnTo>
                    <a:pt x="181" y="580"/>
                  </a:lnTo>
                  <a:lnTo>
                    <a:pt x="184" y="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EFDF39DA-A5D3-584A-A102-910A4A4BD7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5" y="836"/>
              <a:ext cx="712" cy="752"/>
            </a:xfrm>
            <a:custGeom>
              <a:avLst/>
              <a:gdLst>
                <a:gd name="T0" fmla="*/ 355 w 712"/>
                <a:gd name="T1" fmla="*/ 164 h 752"/>
                <a:gd name="T2" fmla="*/ 296 w 712"/>
                <a:gd name="T3" fmla="*/ 472 h 752"/>
                <a:gd name="T4" fmla="*/ 407 w 712"/>
                <a:gd name="T5" fmla="*/ 472 h 752"/>
                <a:gd name="T6" fmla="*/ 355 w 712"/>
                <a:gd name="T7" fmla="*/ 164 h 752"/>
                <a:gd name="T8" fmla="*/ 355 w 712"/>
                <a:gd name="T9" fmla="*/ 164 h 752"/>
                <a:gd name="T10" fmla="*/ 203 w 712"/>
                <a:gd name="T11" fmla="*/ 0 h 752"/>
                <a:gd name="T12" fmla="*/ 509 w 712"/>
                <a:gd name="T13" fmla="*/ 0 h 752"/>
                <a:gd name="T14" fmla="*/ 712 w 712"/>
                <a:gd name="T15" fmla="*/ 752 h 752"/>
                <a:gd name="T16" fmla="*/ 462 w 712"/>
                <a:gd name="T17" fmla="*/ 752 h 752"/>
                <a:gd name="T18" fmla="*/ 436 w 712"/>
                <a:gd name="T19" fmla="*/ 636 h 752"/>
                <a:gd name="T20" fmla="*/ 273 w 712"/>
                <a:gd name="T21" fmla="*/ 636 h 752"/>
                <a:gd name="T22" fmla="*/ 247 w 712"/>
                <a:gd name="T23" fmla="*/ 752 h 752"/>
                <a:gd name="T24" fmla="*/ 0 w 712"/>
                <a:gd name="T25" fmla="*/ 752 h 752"/>
                <a:gd name="T26" fmla="*/ 203 w 712"/>
                <a:gd name="T27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12" h="752">
                  <a:moveTo>
                    <a:pt x="355" y="164"/>
                  </a:moveTo>
                  <a:lnTo>
                    <a:pt x="296" y="472"/>
                  </a:lnTo>
                  <a:lnTo>
                    <a:pt x="407" y="472"/>
                  </a:lnTo>
                  <a:lnTo>
                    <a:pt x="355" y="164"/>
                  </a:lnTo>
                  <a:lnTo>
                    <a:pt x="355" y="164"/>
                  </a:lnTo>
                  <a:close/>
                  <a:moveTo>
                    <a:pt x="203" y="0"/>
                  </a:moveTo>
                  <a:lnTo>
                    <a:pt x="509" y="0"/>
                  </a:lnTo>
                  <a:lnTo>
                    <a:pt x="712" y="752"/>
                  </a:lnTo>
                  <a:lnTo>
                    <a:pt x="462" y="752"/>
                  </a:lnTo>
                  <a:lnTo>
                    <a:pt x="436" y="636"/>
                  </a:lnTo>
                  <a:lnTo>
                    <a:pt x="273" y="636"/>
                  </a:lnTo>
                  <a:lnTo>
                    <a:pt x="247" y="752"/>
                  </a:lnTo>
                  <a:lnTo>
                    <a:pt x="0" y="75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34C28E33-934A-3E4A-A27D-CCA0F2CA6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3" y="1003"/>
              <a:ext cx="559" cy="598"/>
            </a:xfrm>
            <a:custGeom>
              <a:avLst/>
              <a:gdLst>
                <a:gd name="T0" fmla="*/ 361 w 559"/>
                <a:gd name="T1" fmla="*/ 2 h 598"/>
                <a:gd name="T2" fmla="*/ 469 w 559"/>
                <a:gd name="T3" fmla="*/ 30 h 598"/>
                <a:gd name="T4" fmla="*/ 530 w 559"/>
                <a:gd name="T5" fmla="*/ 88 h 598"/>
                <a:gd name="T6" fmla="*/ 556 w 559"/>
                <a:gd name="T7" fmla="*/ 182 h 598"/>
                <a:gd name="T8" fmla="*/ 341 w 559"/>
                <a:gd name="T9" fmla="*/ 240 h 598"/>
                <a:gd name="T10" fmla="*/ 338 w 559"/>
                <a:gd name="T11" fmla="*/ 176 h 598"/>
                <a:gd name="T12" fmla="*/ 314 w 559"/>
                <a:gd name="T13" fmla="*/ 139 h 598"/>
                <a:gd name="T14" fmla="*/ 274 w 559"/>
                <a:gd name="T15" fmla="*/ 134 h 598"/>
                <a:gd name="T16" fmla="*/ 250 w 559"/>
                <a:gd name="T17" fmla="*/ 154 h 598"/>
                <a:gd name="T18" fmla="*/ 239 w 559"/>
                <a:gd name="T19" fmla="*/ 204 h 598"/>
                <a:gd name="T20" fmla="*/ 236 w 559"/>
                <a:gd name="T21" fmla="*/ 300 h 598"/>
                <a:gd name="T22" fmla="*/ 239 w 559"/>
                <a:gd name="T23" fmla="*/ 404 h 598"/>
                <a:gd name="T24" fmla="*/ 253 w 559"/>
                <a:gd name="T25" fmla="*/ 454 h 598"/>
                <a:gd name="T26" fmla="*/ 288 w 559"/>
                <a:gd name="T27" fmla="*/ 467 h 598"/>
                <a:gd name="T28" fmla="*/ 329 w 559"/>
                <a:gd name="T29" fmla="*/ 451 h 598"/>
                <a:gd name="T30" fmla="*/ 344 w 559"/>
                <a:gd name="T31" fmla="*/ 391 h 598"/>
                <a:gd name="T32" fmla="*/ 559 w 559"/>
                <a:gd name="T33" fmla="*/ 340 h 598"/>
                <a:gd name="T34" fmla="*/ 544 w 559"/>
                <a:gd name="T35" fmla="*/ 456 h 598"/>
                <a:gd name="T36" fmla="*/ 501 w 559"/>
                <a:gd name="T37" fmla="*/ 537 h 598"/>
                <a:gd name="T38" fmla="*/ 416 w 559"/>
                <a:gd name="T39" fmla="*/ 583 h 598"/>
                <a:gd name="T40" fmla="*/ 288 w 559"/>
                <a:gd name="T41" fmla="*/ 598 h 598"/>
                <a:gd name="T42" fmla="*/ 169 w 559"/>
                <a:gd name="T43" fmla="*/ 585 h 598"/>
                <a:gd name="T44" fmla="*/ 88 w 559"/>
                <a:gd name="T45" fmla="*/ 550 h 598"/>
                <a:gd name="T46" fmla="*/ 38 w 559"/>
                <a:gd name="T47" fmla="*/ 494 h 598"/>
                <a:gd name="T48" fmla="*/ 12 w 559"/>
                <a:gd name="T49" fmla="*/ 424 h 598"/>
                <a:gd name="T50" fmla="*/ 0 w 559"/>
                <a:gd name="T51" fmla="*/ 343 h 598"/>
                <a:gd name="T52" fmla="*/ 0 w 559"/>
                <a:gd name="T53" fmla="*/ 257 h 598"/>
                <a:gd name="T54" fmla="*/ 12 w 559"/>
                <a:gd name="T55" fmla="*/ 176 h 598"/>
                <a:gd name="T56" fmla="*/ 38 w 559"/>
                <a:gd name="T57" fmla="*/ 106 h 598"/>
                <a:gd name="T58" fmla="*/ 88 w 559"/>
                <a:gd name="T59" fmla="*/ 50 h 598"/>
                <a:gd name="T60" fmla="*/ 169 w 559"/>
                <a:gd name="T61" fmla="*/ 13 h 598"/>
                <a:gd name="T62" fmla="*/ 288 w 559"/>
                <a:gd name="T63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598">
                  <a:moveTo>
                    <a:pt x="288" y="0"/>
                  </a:moveTo>
                  <a:lnTo>
                    <a:pt x="361" y="2"/>
                  </a:lnTo>
                  <a:lnTo>
                    <a:pt x="422" y="15"/>
                  </a:lnTo>
                  <a:lnTo>
                    <a:pt x="469" y="30"/>
                  </a:lnTo>
                  <a:lnTo>
                    <a:pt x="504" y="55"/>
                  </a:lnTo>
                  <a:lnTo>
                    <a:pt x="530" y="88"/>
                  </a:lnTo>
                  <a:lnTo>
                    <a:pt x="547" y="131"/>
                  </a:lnTo>
                  <a:lnTo>
                    <a:pt x="556" y="182"/>
                  </a:lnTo>
                  <a:lnTo>
                    <a:pt x="559" y="240"/>
                  </a:lnTo>
                  <a:lnTo>
                    <a:pt x="341" y="240"/>
                  </a:lnTo>
                  <a:lnTo>
                    <a:pt x="341" y="214"/>
                  </a:lnTo>
                  <a:lnTo>
                    <a:pt x="338" y="176"/>
                  </a:lnTo>
                  <a:lnTo>
                    <a:pt x="329" y="151"/>
                  </a:lnTo>
                  <a:lnTo>
                    <a:pt x="314" y="139"/>
                  </a:lnTo>
                  <a:lnTo>
                    <a:pt x="288" y="134"/>
                  </a:lnTo>
                  <a:lnTo>
                    <a:pt x="274" y="134"/>
                  </a:lnTo>
                  <a:lnTo>
                    <a:pt x="259" y="141"/>
                  </a:lnTo>
                  <a:lnTo>
                    <a:pt x="250" y="154"/>
                  </a:lnTo>
                  <a:lnTo>
                    <a:pt x="242" y="174"/>
                  </a:lnTo>
                  <a:lnTo>
                    <a:pt x="239" y="204"/>
                  </a:lnTo>
                  <a:lnTo>
                    <a:pt x="236" y="245"/>
                  </a:lnTo>
                  <a:lnTo>
                    <a:pt x="236" y="300"/>
                  </a:lnTo>
                  <a:lnTo>
                    <a:pt x="236" y="361"/>
                  </a:lnTo>
                  <a:lnTo>
                    <a:pt x="239" y="404"/>
                  </a:lnTo>
                  <a:lnTo>
                    <a:pt x="245" y="434"/>
                  </a:lnTo>
                  <a:lnTo>
                    <a:pt x="253" y="454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12" y="462"/>
                  </a:lnTo>
                  <a:lnTo>
                    <a:pt x="329" y="451"/>
                  </a:lnTo>
                  <a:lnTo>
                    <a:pt x="338" y="426"/>
                  </a:lnTo>
                  <a:lnTo>
                    <a:pt x="344" y="391"/>
                  </a:lnTo>
                  <a:lnTo>
                    <a:pt x="344" y="340"/>
                  </a:lnTo>
                  <a:lnTo>
                    <a:pt x="559" y="340"/>
                  </a:lnTo>
                  <a:lnTo>
                    <a:pt x="556" y="404"/>
                  </a:lnTo>
                  <a:lnTo>
                    <a:pt x="544" y="456"/>
                  </a:lnTo>
                  <a:lnTo>
                    <a:pt x="527" y="502"/>
                  </a:lnTo>
                  <a:lnTo>
                    <a:pt x="501" y="537"/>
                  </a:lnTo>
                  <a:lnTo>
                    <a:pt x="463" y="565"/>
                  </a:lnTo>
                  <a:lnTo>
                    <a:pt x="416" y="583"/>
                  </a:lnTo>
                  <a:lnTo>
                    <a:pt x="358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8" y="550"/>
                  </a:lnTo>
                  <a:lnTo>
                    <a:pt x="58" y="525"/>
                  </a:lnTo>
                  <a:lnTo>
                    <a:pt x="38" y="494"/>
                  </a:lnTo>
                  <a:lnTo>
                    <a:pt x="21" y="459"/>
                  </a:lnTo>
                  <a:lnTo>
                    <a:pt x="12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12" y="176"/>
                  </a:lnTo>
                  <a:lnTo>
                    <a:pt x="21" y="139"/>
                  </a:lnTo>
                  <a:lnTo>
                    <a:pt x="38" y="106"/>
                  </a:lnTo>
                  <a:lnTo>
                    <a:pt x="58" y="76"/>
                  </a:lnTo>
                  <a:lnTo>
                    <a:pt x="88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3CBB6762-21DF-0D49-B8C7-10FDC85554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" y="852"/>
              <a:ext cx="389" cy="744"/>
            </a:xfrm>
            <a:custGeom>
              <a:avLst/>
              <a:gdLst>
                <a:gd name="T0" fmla="*/ 72 w 389"/>
                <a:gd name="T1" fmla="*/ 0 h 744"/>
                <a:gd name="T2" fmla="*/ 305 w 389"/>
                <a:gd name="T3" fmla="*/ 0 h 744"/>
                <a:gd name="T4" fmla="*/ 305 w 389"/>
                <a:gd name="T5" fmla="*/ 166 h 744"/>
                <a:gd name="T6" fmla="*/ 389 w 389"/>
                <a:gd name="T7" fmla="*/ 166 h 744"/>
                <a:gd name="T8" fmla="*/ 389 w 389"/>
                <a:gd name="T9" fmla="*/ 300 h 744"/>
                <a:gd name="T10" fmla="*/ 305 w 389"/>
                <a:gd name="T11" fmla="*/ 300 h 744"/>
                <a:gd name="T12" fmla="*/ 305 w 389"/>
                <a:gd name="T13" fmla="*/ 552 h 744"/>
                <a:gd name="T14" fmla="*/ 308 w 389"/>
                <a:gd name="T15" fmla="*/ 575 h 744"/>
                <a:gd name="T16" fmla="*/ 314 w 389"/>
                <a:gd name="T17" fmla="*/ 592 h 744"/>
                <a:gd name="T18" fmla="*/ 328 w 389"/>
                <a:gd name="T19" fmla="*/ 602 h 744"/>
                <a:gd name="T20" fmla="*/ 352 w 389"/>
                <a:gd name="T21" fmla="*/ 605 h 744"/>
                <a:gd name="T22" fmla="*/ 366 w 389"/>
                <a:gd name="T23" fmla="*/ 605 h 744"/>
                <a:gd name="T24" fmla="*/ 378 w 389"/>
                <a:gd name="T25" fmla="*/ 602 h 744"/>
                <a:gd name="T26" fmla="*/ 389 w 389"/>
                <a:gd name="T27" fmla="*/ 602 h 744"/>
                <a:gd name="T28" fmla="*/ 389 w 389"/>
                <a:gd name="T29" fmla="*/ 736 h 744"/>
                <a:gd name="T30" fmla="*/ 366 w 389"/>
                <a:gd name="T31" fmla="*/ 739 h 744"/>
                <a:gd name="T32" fmla="*/ 337 w 389"/>
                <a:gd name="T33" fmla="*/ 741 h 744"/>
                <a:gd name="T34" fmla="*/ 302 w 389"/>
                <a:gd name="T35" fmla="*/ 744 h 744"/>
                <a:gd name="T36" fmla="*/ 273 w 389"/>
                <a:gd name="T37" fmla="*/ 744 h 744"/>
                <a:gd name="T38" fmla="*/ 224 w 389"/>
                <a:gd name="T39" fmla="*/ 744 h 744"/>
                <a:gd name="T40" fmla="*/ 183 w 389"/>
                <a:gd name="T41" fmla="*/ 741 h 744"/>
                <a:gd name="T42" fmla="*/ 148 w 389"/>
                <a:gd name="T43" fmla="*/ 736 h 744"/>
                <a:gd name="T44" fmla="*/ 122 w 389"/>
                <a:gd name="T45" fmla="*/ 726 h 744"/>
                <a:gd name="T46" fmla="*/ 99 w 389"/>
                <a:gd name="T47" fmla="*/ 708 h 744"/>
                <a:gd name="T48" fmla="*/ 84 w 389"/>
                <a:gd name="T49" fmla="*/ 686 h 744"/>
                <a:gd name="T50" fmla="*/ 75 w 389"/>
                <a:gd name="T51" fmla="*/ 653 h 744"/>
                <a:gd name="T52" fmla="*/ 72 w 389"/>
                <a:gd name="T53" fmla="*/ 610 h 744"/>
                <a:gd name="T54" fmla="*/ 72 w 389"/>
                <a:gd name="T55" fmla="*/ 300 h 744"/>
                <a:gd name="T56" fmla="*/ 0 w 389"/>
                <a:gd name="T57" fmla="*/ 300 h 744"/>
                <a:gd name="T58" fmla="*/ 0 w 389"/>
                <a:gd name="T59" fmla="*/ 166 h 744"/>
                <a:gd name="T60" fmla="*/ 72 w 389"/>
                <a:gd name="T61" fmla="*/ 166 h 744"/>
                <a:gd name="T62" fmla="*/ 72 w 389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9" h="744">
                  <a:moveTo>
                    <a:pt x="72" y="0"/>
                  </a:moveTo>
                  <a:lnTo>
                    <a:pt x="305" y="0"/>
                  </a:lnTo>
                  <a:lnTo>
                    <a:pt x="305" y="166"/>
                  </a:lnTo>
                  <a:lnTo>
                    <a:pt x="389" y="166"/>
                  </a:lnTo>
                  <a:lnTo>
                    <a:pt x="389" y="300"/>
                  </a:lnTo>
                  <a:lnTo>
                    <a:pt x="305" y="300"/>
                  </a:lnTo>
                  <a:lnTo>
                    <a:pt x="305" y="552"/>
                  </a:lnTo>
                  <a:lnTo>
                    <a:pt x="308" y="575"/>
                  </a:lnTo>
                  <a:lnTo>
                    <a:pt x="314" y="592"/>
                  </a:lnTo>
                  <a:lnTo>
                    <a:pt x="328" y="602"/>
                  </a:lnTo>
                  <a:lnTo>
                    <a:pt x="352" y="605"/>
                  </a:lnTo>
                  <a:lnTo>
                    <a:pt x="366" y="605"/>
                  </a:lnTo>
                  <a:lnTo>
                    <a:pt x="378" y="602"/>
                  </a:lnTo>
                  <a:lnTo>
                    <a:pt x="389" y="602"/>
                  </a:lnTo>
                  <a:lnTo>
                    <a:pt x="389" y="736"/>
                  </a:lnTo>
                  <a:lnTo>
                    <a:pt x="366" y="739"/>
                  </a:lnTo>
                  <a:lnTo>
                    <a:pt x="337" y="741"/>
                  </a:lnTo>
                  <a:lnTo>
                    <a:pt x="302" y="744"/>
                  </a:lnTo>
                  <a:lnTo>
                    <a:pt x="273" y="744"/>
                  </a:lnTo>
                  <a:lnTo>
                    <a:pt x="224" y="744"/>
                  </a:lnTo>
                  <a:lnTo>
                    <a:pt x="183" y="741"/>
                  </a:lnTo>
                  <a:lnTo>
                    <a:pt x="148" y="736"/>
                  </a:lnTo>
                  <a:lnTo>
                    <a:pt x="122" y="726"/>
                  </a:lnTo>
                  <a:lnTo>
                    <a:pt x="99" y="708"/>
                  </a:lnTo>
                  <a:lnTo>
                    <a:pt x="84" y="686"/>
                  </a:lnTo>
                  <a:lnTo>
                    <a:pt x="75" y="653"/>
                  </a:lnTo>
                  <a:lnTo>
                    <a:pt x="72" y="610"/>
                  </a:lnTo>
                  <a:lnTo>
                    <a:pt x="72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2" y="16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AE622D15-9172-3C42-BD43-54B89E4DAD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2" y="829"/>
              <a:ext cx="236" cy="759"/>
            </a:xfrm>
            <a:custGeom>
              <a:avLst/>
              <a:gdLst>
                <a:gd name="T0" fmla="*/ 0 w 236"/>
                <a:gd name="T1" fmla="*/ 189 h 759"/>
                <a:gd name="T2" fmla="*/ 236 w 236"/>
                <a:gd name="T3" fmla="*/ 189 h 759"/>
                <a:gd name="T4" fmla="*/ 236 w 236"/>
                <a:gd name="T5" fmla="*/ 759 h 759"/>
                <a:gd name="T6" fmla="*/ 0 w 236"/>
                <a:gd name="T7" fmla="*/ 759 h 759"/>
                <a:gd name="T8" fmla="*/ 0 w 236"/>
                <a:gd name="T9" fmla="*/ 189 h 759"/>
                <a:gd name="T10" fmla="*/ 0 w 236"/>
                <a:gd name="T11" fmla="*/ 0 h 759"/>
                <a:gd name="T12" fmla="*/ 236 w 236"/>
                <a:gd name="T13" fmla="*/ 0 h 759"/>
                <a:gd name="T14" fmla="*/ 236 w 236"/>
                <a:gd name="T15" fmla="*/ 144 h 759"/>
                <a:gd name="T16" fmla="*/ 0 w 236"/>
                <a:gd name="T17" fmla="*/ 144 h 759"/>
                <a:gd name="T18" fmla="*/ 0 w 236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6" h="759">
                  <a:moveTo>
                    <a:pt x="0" y="189"/>
                  </a:moveTo>
                  <a:lnTo>
                    <a:pt x="236" y="189"/>
                  </a:lnTo>
                  <a:lnTo>
                    <a:pt x="236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6" y="0"/>
                  </a:lnTo>
                  <a:lnTo>
                    <a:pt x="236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61F50C14-A6A4-7F4D-A758-9C996AD7B4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0" y="1003"/>
              <a:ext cx="576" cy="598"/>
            </a:xfrm>
            <a:custGeom>
              <a:avLst/>
              <a:gdLst>
                <a:gd name="T0" fmla="*/ 271 w 576"/>
                <a:gd name="T1" fmla="*/ 136 h 598"/>
                <a:gd name="T2" fmla="*/ 248 w 576"/>
                <a:gd name="T3" fmla="*/ 166 h 598"/>
                <a:gd name="T4" fmla="*/ 239 w 576"/>
                <a:gd name="T5" fmla="*/ 240 h 598"/>
                <a:gd name="T6" fmla="*/ 239 w 576"/>
                <a:gd name="T7" fmla="*/ 358 h 598"/>
                <a:gd name="T8" fmla="*/ 248 w 576"/>
                <a:gd name="T9" fmla="*/ 431 h 598"/>
                <a:gd name="T10" fmla="*/ 271 w 576"/>
                <a:gd name="T11" fmla="*/ 464 h 598"/>
                <a:gd name="T12" fmla="*/ 309 w 576"/>
                <a:gd name="T13" fmla="*/ 464 h 598"/>
                <a:gd name="T14" fmla="*/ 332 w 576"/>
                <a:gd name="T15" fmla="*/ 431 h 598"/>
                <a:gd name="T16" fmla="*/ 341 w 576"/>
                <a:gd name="T17" fmla="*/ 358 h 598"/>
                <a:gd name="T18" fmla="*/ 341 w 576"/>
                <a:gd name="T19" fmla="*/ 240 h 598"/>
                <a:gd name="T20" fmla="*/ 332 w 576"/>
                <a:gd name="T21" fmla="*/ 166 h 598"/>
                <a:gd name="T22" fmla="*/ 309 w 576"/>
                <a:gd name="T23" fmla="*/ 136 h 598"/>
                <a:gd name="T24" fmla="*/ 288 w 576"/>
                <a:gd name="T25" fmla="*/ 0 h 598"/>
                <a:gd name="T26" fmla="*/ 408 w 576"/>
                <a:gd name="T27" fmla="*/ 13 h 598"/>
                <a:gd name="T28" fmla="*/ 489 w 576"/>
                <a:gd name="T29" fmla="*/ 50 h 598"/>
                <a:gd name="T30" fmla="*/ 539 w 576"/>
                <a:gd name="T31" fmla="*/ 106 h 598"/>
                <a:gd name="T32" fmla="*/ 565 w 576"/>
                <a:gd name="T33" fmla="*/ 176 h 598"/>
                <a:gd name="T34" fmla="*/ 576 w 576"/>
                <a:gd name="T35" fmla="*/ 257 h 598"/>
                <a:gd name="T36" fmla="*/ 576 w 576"/>
                <a:gd name="T37" fmla="*/ 343 h 598"/>
                <a:gd name="T38" fmla="*/ 565 w 576"/>
                <a:gd name="T39" fmla="*/ 424 h 598"/>
                <a:gd name="T40" fmla="*/ 539 w 576"/>
                <a:gd name="T41" fmla="*/ 494 h 598"/>
                <a:gd name="T42" fmla="*/ 489 w 576"/>
                <a:gd name="T43" fmla="*/ 550 h 598"/>
                <a:gd name="T44" fmla="*/ 408 w 576"/>
                <a:gd name="T45" fmla="*/ 585 h 598"/>
                <a:gd name="T46" fmla="*/ 288 w 576"/>
                <a:gd name="T47" fmla="*/ 598 h 598"/>
                <a:gd name="T48" fmla="*/ 169 w 576"/>
                <a:gd name="T49" fmla="*/ 585 h 598"/>
                <a:gd name="T50" fmla="*/ 88 w 576"/>
                <a:gd name="T51" fmla="*/ 550 h 598"/>
                <a:gd name="T52" fmla="*/ 38 w 576"/>
                <a:gd name="T53" fmla="*/ 494 h 598"/>
                <a:gd name="T54" fmla="*/ 12 w 576"/>
                <a:gd name="T55" fmla="*/ 424 h 598"/>
                <a:gd name="T56" fmla="*/ 3 w 576"/>
                <a:gd name="T57" fmla="*/ 343 h 598"/>
                <a:gd name="T58" fmla="*/ 3 w 576"/>
                <a:gd name="T59" fmla="*/ 257 h 598"/>
                <a:gd name="T60" fmla="*/ 12 w 576"/>
                <a:gd name="T61" fmla="*/ 176 h 598"/>
                <a:gd name="T62" fmla="*/ 38 w 576"/>
                <a:gd name="T63" fmla="*/ 106 h 598"/>
                <a:gd name="T64" fmla="*/ 88 w 576"/>
                <a:gd name="T65" fmla="*/ 50 h 598"/>
                <a:gd name="T66" fmla="*/ 169 w 576"/>
                <a:gd name="T67" fmla="*/ 13 h 598"/>
                <a:gd name="T68" fmla="*/ 288 w 576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6" h="598">
                  <a:moveTo>
                    <a:pt x="288" y="131"/>
                  </a:moveTo>
                  <a:lnTo>
                    <a:pt x="271" y="136"/>
                  </a:lnTo>
                  <a:lnTo>
                    <a:pt x="256" y="146"/>
                  </a:lnTo>
                  <a:lnTo>
                    <a:pt x="248" y="166"/>
                  </a:lnTo>
                  <a:lnTo>
                    <a:pt x="242" y="197"/>
                  </a:lnTo>
                  <a:lnTo>
                    <a:pt x="239" y="240"/>
                  </a:lnTo>
                  <a:lnTo>
                    <a:pt x="236" y="300"/>
                  </a:lnTo>
                  <a:lnTo>
                    <a:pt x="239" y="358"/>
                  </a:lnTo>
                  <a:lnTo>
                    <a:pt x="242" y="401"/>
                  </a:lnTo>
                  <a:lnTo>
                    <a:pt x="248" y="431"/>
                  </a:lnTo>
                  <a:lnTo>
                    <a:pt x="256" y="451"/>
                  </a:lnTo>
                  <a:lnTo>
                    <a:pt x="271" y="464"/>
                  </a:lnTo>
                  <a:lnTo>
                    <a:pt x="288" y="467"/>
                  </a:lnTo>
                  <a:lnTo>
                    <a:pt x="309" y="464"/>
                  </a:lnTo>
                  <a:lnTo>
                    <a:pt x="320" y="451"/>
                  </a:lnTo>
                  <a:lnTo>
                    <a:pt x="332" y="431"/>
                  </a:lnTo>
                  <a:lnTo>
                    <a:pt x="338" y="401"/>
                  </a:lnTo>
                  <a:lnTo>
                    <a:pt x="341" y="358"/>
                  </a:lnTo>
                  <a:lnTo>
                    <a:pt x="341" y="300"/>
                  </a:lnTo>
                  <a:lnTo>
                    <a:pt x="341" y="240"/>
                  </a:lnTo>
                  <a:lnTo>
                    <a:pt x="338" y="197"/>
                  </a:lnTo>
                  <a:lnTo>
                    <a:pt x="332" y="166"/>
                  </a:lnTo>
                  <a:lnTo>
                    <a:pt x="320" y="146"/>
                  </a:lnTo>
                  <a:lnTo>
                    <a:pt x="309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5" y="2"/>
                  </a:lnTo>
                  <a:lnTo>
                    <a:pt x="408" y="13"/>
                  </a:lnTo>
                  <a:lnTo>
                    <a:pt x="454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9" y="106"/>
                  </a:lnTo>
                  <a:lnTo>
                    <a:pt x="556" y="139"/>
                  </a:lnTo>
                  <a:lnTo>
                    <a:pt x="565" y="176"/>
                  </a:lnTo>
                  <a:lnTo>
                    <a:pt x="573" y="214"/>
                  </a:lnTo>
                  <a:lnTo>
                    <a:pt x="576" y="257"/>
                  </a:lnTo>
                  <a:lnTo>
                    <a:pt x="576" y="300"/>
                  </a:lnTo>
                  <a:lnTo>
                    <a:pt x="576" y="343"/>
                  </a:lnTo>
                  <a:lnTo>
                    <a:pt x="573" y="383"/>
                  </a:lnTo>
                  <a:lnTo>
                    <a:pt x="565" y="424"/>
                  </a:lnTo>
                  <a:lnTo>
                    <a:pt x="556" y="459"/>
                  </a:lnTo>
                  <a:lnTo>
                    <a:pt x="539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4" y="570"/>
                  </a:lnTo>
                  <a:lnTo>
                    <a:pt x="408" y="585"/>
                  </a:lnTo>
                  <a:lnTo>
                    <a:pt x="355" y="595"/>
                  </a:lnTo>
                  <a:lnTo>
                    <a:pt x="288" y="598"/>
                  </a:lnTo>
                  <a:lnTo>
                    <a:pt x="224" y="595"/>
                  </a:lnTo>
                  <a:lnTo>
                    <a:pt x="169" y="585"/>
                  </a:lnTo>
                  <a:lnTo>
                    <a:pt x="125" y="570"/>
                  </a:lnTo>
                  <a:lnTo>
                    <a:pt x="88" y="550"/>
                  </a:lnTo>
                  <a:lnTo>
                    <a:pt x="59" y="525"/>
                  </a:lnTo>
                  <a:lnTo>
                    <a:pt x="38" y="494"/>
                  </a:lnTo>
                  <a:lnTo>
                    <a:pt x="24" y="459"/>
                  </a:lnTo>
                  <a:lnTo>
                    <a:pt x="12" y="424"/>
                  </a:lnTo>
                  <a:lnTo>
                    <a:pt x="6" y="383"/>
                  </a:lnTo>
                  <a:lnTo>
                    <a:pt x="3" y="343"/>
                  </a:lnTo>
                  <a:lnTo>
                    <a:pt x="0" y="300"/>
                  </a:lnTo>
                  <a:lnTo>
                    <a:pt x="3" y="257"/>
                  </a:lnTo>
                  <a:lnTo>
                    <a:pt x="6" y="214"/>
                  </a:lnTo>
                  <a:lnTo>
                    <a:pt x="12" y="176"/>
                  </a:lnTo>
                  <a:lnTo>
                    <a:pt x="24" y="139"/>
                  </a:lnTo>
                  <a:lnTo>
                    <a:pt x="38" y="106"/>
                  </a:lnTo>
                  <a:lnTo>
                    <a:pt x="59" y="76"/>
                  </a:lnTo>
                  <a:lnTo>
                    <a:pt x="88" y="50"/>
                  </a:lnTo>
                  <a:lnTo>
                    <a:pt x="125" y="28"/>
                  </a:lnTo>
                  <a:lnTo>
                    <a:pt x="169" y="13"/>
                  </a:lnTo>
                  <a:lnTo>
                    <a:pt x="224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1EDE5DDF-DC15-B94F-8E1D-AD9000D6E6E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" y="1003"/>
              <a:ext cx="561" cy="585"/>
            </a:xfrm>
            <a:custGeom>
              <a:avLst/>
              <a:gdLst>
                <a:gd name="T0" fmla="*/ 401 w 561"/>
                <a:gd name="T1" fmla="*/ 0 h 585"/>
                <a:gd name="T2" fmla="*/ 439 w 561"/>
                <a:gd name="T3" fmla="*/ 2 h 585"/>
                <a:gd name="T4" fmla="*/ 471 w 561"/>
                <a:gd name="T5" fmla="*/ 10 h 585"/>
                <a:gd name="T6" fmla="*/ 500 w 561"/>
                <a:gd name="T7" fmla="*/ 25 h 585"/>
                <a:gd name="T8" fmla="*/ 526 w 561"/>
                <a:gd name="T9" fmla="*/ 43 h 585"/>
                <a:gd name="T10" fmla="*/ 547 w 561"/>
                <a:gd name="T11" fmla="*/ 71 h 585"/>
                <a:gd name="T12" fmla="*/ 558 w 561"/>
                <a:gd name="T13" fmla="*/ 103 h 585"/>
                <a:gd name="T14" fmla="*/ 561 w 561"/>
                <a:gd name="T15" fmla="*/ 144 h 585"/>
                <a:gd name="T16" fmla="*/ 561 w 561"/>
                <a:gd name="T17" fmla="*/ 585 h 585"/>
                <a:gd name="T18" fmla="*/ 329 w 561"/>
                <a:gd name="T19" fmla="*/ 585 h 585"/>
                <a:gd name="T20" fmla="*/ 329 w 561"/>
                <a:gd name="T21" fmla="*/ 207 h 585"/>
                <a:gd name="T22" fmla="*/ 326 w 561"/>
                <a:gd name="T23" fmla="*/ 182 h 585"/>
                <a:gd name="T24" fmla="*/ 317 w 561"/>
                <a:gd name="T25" fmla="*/ 164 h 585"/>
                <a:gd name="T26" fmla="*/ 302 w 561"/>
                <a:gd name="T27" fmla="*/ 154 h 585"/>
                <a:gd name="T28" fmla="*/ 282 w 561"/>
                <a:gd name="T29" fmla="*/ 151 h 585"/>
                <a:gd name="T30" fmla="*/ 262 w 561"/>
                <a:gd name="T31" fmla="*/ 156 h 585"/>
                <a:gd name="T32" fmla="*/ 247 w 561"/>
                <a:gd name="T33" fmla="*/ 166 h 585"/>
                <a:gd name="T34" fmla="*/ 238 w 561"/>
                <a:gd name="T35" fmla="*/ 184 h 585"/>
                <a:gd name="T36" fmla="*/ 235 w 561"/>
                <a:gd name="T37" fmla="*/ 207 h 585"/>
                <a:gd name="T38" fmla="*/ 235 w 561"/>
                <a:gd name="T39" fmla="*/ 585 h 585"/>
                <a:gd name="T40" fmla="*/ 0 w 561"/>
                <a:gd name="T41" fmla="*/ 585 h 585"/>
                <a:gd name="T42" fmla="*/ 0 w 561"/>
                <a:gd name="T43" fmla="*/ 15 h 585"/>
                <a:gd name="T44" fmla="*/ 227 w 561"/>
                <a:gd name="T45" fmla="*/ 15 h 585"/>
                <a:gd name="T46" fmla="*/ 227 w 561"/>
                <a:gd name="T47" fmla="*/ 81 h 585"/>
                <a:gd name="T48" fmla="*/ 230 w 561"/>
                <a:gd name="T49" fmla="*/ 81 h 585"/>
                <a:gd name="T50" fmla="*/ 259 w 561"/>
                <a:gd name="T51" fmla="*/ 45 h 585"/>
                <a:gd name="T52" fmla="*/ 299 w 561"/>
                <a:gd name="T53" fmla="*/ 20 h 585"/>
                <a:gd name="T54" fmla="*/ 346 w 561"/>
                <a:gd name="T55" fmla="*/ 5 h 585"/>
                <a:gd name="T56" fmla="*/ 401 w 561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" h="585">
                  <a:moveTo>
                    <a:pt x="401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0" y="25"/>
                  </a:lnTo>
                  <a:lnTo>
                    <a:pt x="526" y="43"/>
                  </a:lnTo>
                  <a:lnTo>
                    <a:pt x="547" y="71"/>
                  </a:lnTo>
                  <a:lnTo>
                    <a:pt x="558" y="103"/>
                  </a:lnTo>
                  <a:lnTo>
                    <a:pt x="561" y="144"/>
                  </a:lnTo>
                  <a:lnTo>
                    <a:pt x="561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7" y="15"/>
                  </a:lnTo>
                  <a:lnTo>
                    <a:pt x="227" y="81"/>
                  </a:lnTo>
                  <a:lnTo>
                    <a:pt x="230" y="81"/>
                  </a:lnTo>
                  <a:lnTo>
                    <a:pt x="259" y="45"/>
                  </a:lnTo>
                  <a:lnTo>
                    <a:pt x="299" y="20"/>
                  </a:lnTo>
                  <a:lnTo>
                    <a:pt x="346" y="5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1C88B5A1-B70F-7A4E-9ED1-00977E547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" y="715"/>
              <a:ext cx="277" cy="235"/>
            </a:xfrm>
            <a:custGeom>
              <a:avLst/>
              <a:gdLst>
                <a:gd name="T0" fmla="*/ 143 w 277"/>
                <a:gd name="T1" fmla="*/ 0 h 235"/>
                <a:gd name="T2" fmla="*/ 186 w 277"/>
                <a:gd name="T3" fmla="*/ 5 h 235"/>
                <a:gd name="T4" fmla="*/ 221 w 277"/>
                <a:gd name="T5" fmla="*/ 15 h 235"/>
                <a:gd name="T6" fmla="*/ 250 w 277"/>
                <a:gd name="T7" fmla="*/ 33 h 235"/>
                <a:gd name="T8" fmla="*/ 268 w 277"/>
                <a:gd name="T9" fmla="*/ 53 h 235"/>
                <a:gd name="T10" fmla="*/ 274 w 277"/>
                <a:gd name="T11" fmla="*/ 76 h 235"/>
                <a:gd name="T12" fmla="*/ 250 w 277"/>
                <a:gd name="T13" fmla="*/ 76 h 235"/>
                <a:gd name="T14" fmla="*/ 242 w 277"/>
                <a:gd name="T15" fmla="*/ 56 h 235"/>
                <a:gd name="T16" fmla="*/ 218 w 277"/>
                <a:gd name="T17" fmla="*/ 36 h 235"/>
                <a:gd name="T18" fmla="*/ 186 w 277"/>
                <a:gd name="T19" fmla="*/ 23 h 235"/>
                <a:gd name="T20" fmla="*/ 143 w 277"/>
                <a:gd name="T21" fmla="*/ 18 h 235"/>
                <a:gd name="T22" fmla="*/ 102 w 277"/>
                <a:gd name="T23" fmla="*/ 23 h 235"/>
                <a:gd name="T24" fmla="*/ 67 w 277"/>
                <a:gd name="T25" fmla="*/ 38 h 235"/>
                <a:gd name="T26" fmla="*/ 44 w 277"/>
                <a:gd name="T27" fmla="*/ 61 h 235"/>
                <a:gd name="T28" fmla="*/ 29 w 277"/>
                <a:gd name="T29" fmla="*/ 89 h 235"/>
                <a:gd name="T30" fmla="*/ 23 w 277"/>
                <a:gd name="T31" fmla="*/ 119 h 235"/>
                <a:gd name="T32" fmla="*/ 26 w 277"/>
                <a:gd name="T33" fmla="*/ 139 h 235"/>
                <a:gd name="T34" fmla="*/ 35 w 277"/>
                <a:gd name="T35" fmla="*/ 159 h 235"/>
                <a:gd name="T36" fmla="*/ 50 w 277"/>
                <a:gd name="T37" fmla="*/ 182 h 235"/>
                <a:gd name="T38" fmla="*/ 73 w 277"/>
                <a:gd name="T39" fmla="*/ 200 h 235"/>
                <a:gd name="T40" fmla="*/ 105 w 277"/>
                <a:gd name="T41" fmla="*/ 212 h 235"/>
                <a:gd name="T42" fmla="*/ 143 w 277"/>
                <a:gd name="T43" fmla="*/ 217 h 235"/>
                <a:gd name="T44" fmla="*/ 175 w 277"/>
                <a:gd name="T45" fmla="*/ 215 h 235"/>
                <a:gd name="T46" fmla="*/ 201 w 277"/>
                <a:gd name="T47" fmla="*/ 207 h 235"/>
                <a:gd name="T48" fmla="*/ 227 w 277"/>
                <a:gd name="T49" fmla="*/ 192 h 235"/>
                <a:gd name="T50" fmla="*/ 245 w 277"/>
                <a:gd name="T51" fmla="*/ 174 h 235"/>
                <a:gd name="T52" fmla="*/ 256 w 277"/>
                <a:gd name="T53" fmla="*/ 149 h 235"/>
                <a:gd name="T54" fmla="*/ 277 w 277"/>
                <a:gd name="T55" fmla="*/ 149 h 235"/>
                <a:gd name="T56" fmla="*/ 265 w 277"/>
                <a:gd name="T57" fmla="*/ 182 h 235"/>
                <a:gd name="T58" fmla="*/ 245 w 277"/>
                <a:gd name="T59" fmla="*/ 205 h 235"/>
                <a:gd name="T60" fmla="*/ 215 w 277"/>
                <a:gd name="T61" fmla="*/ 220 h 235"/>
                <a:gd name="T62" fmla="*/ 181 w 277"/>
                <a:gd name="T63" fmla="*/ 230 h 235"/>
                <a:gd name="T64" fmla="*/ 143 w 277"/>
                <a:gd name="T65" fmla="*/ 235 h 235"/>
                <a:gd name="T66" fmla="*/ 96 w 277"/>
                <a:gd name="T67" fmla="*/ 227 h 235"/>
                <a:gd name="T68" fmla="*/ 58 w 277"/>
                <a:gd name="T69" fmla="*/ 212 h 235"/>
                <a:gd name="T70" fmla="*/ 26 w 277"/>
                <a:gd name="T71" fmla="*/ 190 h 235"/>
                <a:gd name="T72" fmla="*/ 9 w 277"/>
                <a:gd name="T73" fmla="*/ 157 h 235"/>
                <a:gd name="T74" fmla="*/ 0 w 277"/>
                <a:gd name="T75" fmla="*/ 119 h 235"/>
                <a:gd name="T76" fmla="*/ 6 w 277"/>
                <a:gd name="T77" fmla="*/ 84 h 235"/>
                <a:gd name="T78" fmla="*/ 21 w 277"/>
                <a:gd name="T79" fmla="*/ 53 h 235"/>
                <a:gd name="T80" fmla="*/ 44 w 277"/>
                <a:gd name="T81" fmla="*/ 31 h 235"/>
                <a:gd name="T82" fmla="*/ 73 w 277"/>
                <a:gd name="T83" fmla="*/ 15 h 235"/>
                <a:gd name="T84" fmla="*/ 108 w 277"/>
                <a:gd name="T85" fmla="*/ 3 h 235"/>
                <a:gd name="T86" fmla="*/ 143 w 277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7" h="235">
                  <a:moveTo>
                    <a:pt x="143" y="0"/>
                  </a:moveTo>
                  <a:lnTo>
                    <a:pt x="186" y="5"/>
                  </a:lnTo>
                  <a:lnTo>
                    <a:pt x="221" y="15"/>
                  </a:lnTo>
                  <a:lnTo>
                    <a:pt x="250" y="33"/>
                  </a:lnTo>
                  <a:lnTo>
                    <a:pt x="268" y="53"/>
                  </a:lnTo>
                  <a:lnTo>
                    <a:pt x="274" y="76"/>
                  </a:lnTo>
                  <a:lnTo>
                    <a:pt x="250" y="76"/>
                  </a:lnTo>
                  <a:lnTo>
                    <a:pt x="242" y="56"/>
                  </a:lnTo>
                  <a:lnTo>
                    <a:pt x="218" y="36"/>
                  </a:lnTo>
                  <a:lnTo>
                    <a:pt x="186" y="23"/>
                  </a:lnTo>
                  <a:lnTo>
                    <a:pt x="143" y="18"/>
                  </a:lnTo>
                  <a:lnTo>
                    <a:pt x="102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9"/>
                  </a:lnTo>
                  <a:lnTo>
                    <a:pt x="26" y="139"/>
                  </a:lnTo>
                  <a:lnTo>
                    <a:pt x="35" y="159"/>
                  </a:lnTo>
                  <a:lnTo>
                    <a:pt x="50" y="182"/>
                  </a:lnTo>
                  <a:lnTo>
                    <a:pt x="73" y="200"/>
                  </a:lnTo>
                  <a:lnTo>
                    <a:pt x="105" y="212"/>
                  </a:lnTo>
                  <a:lnTo>
                    <a:pt x="143" y="217"/>
                  </a:lnTo>
                  <a:lnTo>
                    <a:pt x="175" y="215"/>
                  </a:lnTo>
                  <a:lnTo>
                    <a:pt x="201" y="207"/>
                  </a:lnTo>
                  <a:lnTo>
                    <a:pt x="227" y="192"/>
                  </a:lnTo>
                  <a:lnTo>
                    <a:pt x="245" y="174"/>
                  </a:lnTo>
                  <a:lnTo>
                    <a:pt x="256" y="149"/>
                  </a:lnTo>
                  <a:lnTo>
                    <a:pt x="277" y="149"/>
                  </a:lnTo>
                  <a:lnTo>
                    <a:pt x="265" y="182"/>
                  </a:lnTo>
                  <a:lnTo>
                    <a:pt x="245" y="205"/>
                  </a:lnTo>
                  <a:lnTo>
                    <a:pt x="215" y="220"/>
                  </a:lnTo>
                  <a:lnTo>
                    <a:pt x="181" y="230"/>
                  </a:lnTo>
                  <a:lnTo>
                    <a:pt x="143" y="235"/>
                  </a:lnTo>
                  <a:lnTo>
                    <a:pt x="96" y="227"/>
                  </a:lnTo>
                  <a:lnTo>
                    <a:pt x="58" y="212"/>
                  </a:lnTo>
                  <a:lnTo>
                    <a:pt x="26" y="190"/>
                  </a:lnTo>
                  <a:lnTo>
                    <a:pt x="9" y="157"/>
                  </a:lnTo>
                  <a:lnTo>
                    <a:pt x="0" y="119"/>
                  </a:lnTo>
                  <a:lnTo>
                    <a:pt x="6" y="84"/>
                  </a:lnTo>
                  <a:lnTo>
                    <a:pt x="21" y="53"/>
                  </a:lnTo>
                  <a:lnTo>
                    <a:pt x="44" y="31"/>
                  </a:lnTo>
                  <a:lnTo>
                    <a:pt x="73" y="15"/>
                  </a:lnTo>
                  <a:lnTo>
                    <a:pt x="108" y="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B5ACB2BC-D578-3F4B-9602-FD9A197EAD47}"/>
                </a:ext>
              </a:extLst>
            </p:cNvPr>
            <p:cNvSpPr>
              <a:spLocks/>
            </p:cNvSpPr>
            <p:nvPr/>
          </p:nvSpPr>
          <p:spPr bwMode="auto">
            <a:xfrm>
              <a:off x="-244" y="700"/>
              <a:ext cx="311" cy="263"/>
            </a:xfrm>
            <a:custGeom>
              <a:avLst/>
              <a:gdLst>
                <a:gd name="T0" fmla="*/ 157 w 311"/>
                <a:gd name="T1" fmla="*/ 0 h 263"/>
                <a:gd name="T2" fmla="*/ 206 w 311"/>
                <a:gd name="T3" fmla="*/ 5 h 263"/>
                <a:gd name="T4" fmla="*/ 247 w 311"/>
                <a:gd name="T5" fmla="*/ 20 h 263"/>
                <a:gd name="T6" fmla="*/ 276 w 311"/>
                <a:gd name="T7" fmla="*/ 41 h 263"/>
                <a:gd name="T8" fmla="*/ 296 w 311"/>
                <a:gd name="T9" fmla="*/ 63 h 263"/>
                <a:gd name="T10" fmla="*/ 305 w 311"/>
                <a:gd name="T11" fmla="*/ 91 h 263"/>
                <a:gd name="T12" fmla="*/ 305 w 311"/>
                <a:gd name="T13" fmla="*/ 106 h 263"/>
                <a:gd name="T14" fmla="*/ 250 w 311"/>
                <a:gd name="T15" fmla="*/ 106 h 263"/>
                <a:gd name="T16" fmla="*/ 250 w 311"/>
                <a:gd name="T17" fmla="*/ 94 h 263"/>
                <a:gd name="T18" fmla="*/ 241 w 311"/>
                <a:gd name="T19" fmla="*/ 78 h 263"/>
                <a:gd name="T20" fmla="*/ 224 w 311"/>
                <a:gd name="T21" fmla="*/ 63 h 263"/>
                <a:gd name="T22" fmla="*/ 195 w 311"/>
                <a:gd name="T23" fmla="*/ 51 h 263"/>
                <a:gd name="T24" fmla="*/ 157 w 311"/>
                <a:gd name="T25" fmla="*/ 48 h 263"/>
                <a:gd name="T26" fmla="*/ 119 w 311"/>
                <a:gd name="T27" fmla="*/ 53 h 263"/>
                <a:gd name="T28" fmla="*/ 90 w 311"/>
                <a:gd name="T29" fmla="*/ 66 h 263"/>
                <a:gd name="T30" fmla="*/ 69 w 311"/>
                <a:gd name="T31" fmla="*/ 86 h 263"/>
                <a:gd name="T32" fmla="*/ 58 w 311"/>
                <a:gd name="T33" fmla="*/ 109 h 263"/>
                <a:gd name="T34" fmla="*/ 55 w 311"/>
                <a:gd name="T35" fmla="*/ 134 h 263"/>
                <a:gd name="T36" fmla="*/ 58 w 311"/>
                <a:gd name="T37" fmla="*/ 152 h 263"/>
                <a:gd name="T38" fmla="*/ 64 w 311"/>
                <a:gd name="T39" fmla="*/ 169 h 263"/>
                <a:gd name="T40" fmla="*/ 75 w 311"/>
                <a:gd name="T41" fmla="*/ 187 h 263"/>
                <a:gd name="T42" fmla="*/ 96 w 311"/>
                <a:gd name="T43" fmla="*/ 202 h 263"/>
                <a:gd name="T44" fmla="*/ 122 w 311"/>
                <a:gd name="T45" fmla="*/ 212 h 263"/>
                <a:gd name="T46" fmla="*/ 157 w 311"/>
                <a:gd name="T47" fmla="*/ 217 h 263"/>
                <a:gd name="T48" fmla="*/ 183 w 311"/>
                <a:gd name="T49" fmla="*/ 215 h 263"/>
                <a:gd name="T50" fmla="*/ 206 w 311"/>
                <a:gd name="T51" fmla="*/ 210 h 263"/>
                <a:gd name="T52" fmla="*/ 227 w 311"/>
                <a:gd name="T53" fmla="*/ 199 h 263"/>
                <a:gd name="T54" fmla="*/ 244 w 311"/>
                <a:gd name="T55" fmla="*/ 184 h 263"/>
                <a:gd name="T56" fmla="*/ 253 w 311"/>
                <a:gd name="T57" fmla="*/ 162 h 263"/>
                <a:gd name="T58" fmla="*/ 256 w 311"/>
                <a:gd name="T59" fmla="*/ 152 h 263"/>
                <a:gd name="T60" fmla="*/ 311 w 311"/>
                <a:gd name="T61" fmla="*/ 152 h 263"/>
                <a:gd name="T62" fmla="*/ 308 w 311"/>
                <a:gd name="T63" fmla="*/ 169 h 263"/>
                <a:gd name="T64" fmla="*/ 293 w 311"/>
                <a:gd name="T65" fmla="*/ 199 h 263"/>
                <a:gd name="T66" fmla="*/ 273 w 311"/>
                <a:gd name="T67" fmla="*/ 227 h 263"/>
                <a:gd name="T68" fmla="*/ 241 w 311"/>
                <a:gd name="T69" fmla="*/ 247 h 263"/>
                <a:gd name="T70" fmla="*/ 203 w 311"/>
                <a:gd name="T71" fmla="*/ 260 h 263"/>
                <a:gd name="T72" fmla="*/ 157 w 311"/>
                <a:gd name="T73" fmla="*/ 263 h 263"/>
                <a:gd name="T74" fmla="*/ 104 w 311"/>
                <a:gd name="T75" fmla="*/ 257 h 263"/>
                <a:gd name="T76" fmla="*/ 61 w 311"/>
                <a:gd name="T77" fmla="*/ 240 h 263"/>
                <a:gd name="T78" fmla="*/ 29 w 311"/>
                <a:gd name="T79" fmla="*/ 212 h 263"/>
                <a:gd name="T80" fmla="*/ 5 w 311"/>
                <a:gd name="T81" fmla="*/ 177 h 263"/>
                <a:gd name="T82" fmla="*/ 0 w 311"/>
                <a:gd name="T83" fmla="*/ 134 h 263"/>
                <a:gd name="T84" fmla="*/ 5 w 311"/>
                <a:gd name="T85" fmla="*/ 91 h 263"/>
                <a:gd name="T86" fmla="*/ 29 w 311"/>
                <a:gd name="T87" fmla="*/ 53 h 263"/>
                <a:gd name="T88" fmla="*/ 61 w 311"/>
                <a:gd name="T89" fmla="*/ 25 h 263"/>
                <a:gd name="T90" fmla="*/ 104 w 311"/>
                <a:gd name="T91" fmla="*/ 8 h 263"/>
                <a:gd name="T92" fmla="*/ 157 w 311"/>
                <a:gd name="T9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1" h="263">
                  <a:moveTo>
                    <a:pt x="157" y="0"/>
                  </a:moveTo>
                  <a:lnTo>
                    <a:pt x="206" y="5"/>
                  </a:lnTo>
                  <a:lnTo>
                    <a:pt x="247" y="20"/>
                  </a:lnTo>
                  <a:lnTo>
                    <a:pt x="276" y="41"/>
                  </a:lnTo>
                  <a:lnTo>
                    <a:pt x="296" y="63"/>
                  </a:lnTo>
                  <a:lnTo>
                    <a:pt x="305" y="91"/>
                  </a:lnTo>
                  <a:lnTo>
                    <a:pt x="305" y="106"/>
                  </a:lnTo>
                  <a:lnTo>
                    <a:pt x="250" y="106"/>
                  </a:lnTo>
                  <a:lnTo>
                    <a:pt x="250" y="94"/>
                  </a:lnTo>
                  <a:lnTo>
                    <a:pt x="241" y="78"/>
                  </a:lnTo>
                  <a:lnTo>
                    <a:pt x="224" y="63"/>
                  </a:lnTo>
                  <a:lnTo>
                    <a:pt x="195" y="51"/>
                  </a:lnTo>
                  <a:lnTo>
                    <a:pt x="157" y="48"/>
                  </a:lnTo>
                  <a:lnTo>
                    <a:pt x="119" y="53"/>
                  </a:lnTo>
                  <a:lnTo>
                    <a:pt x="90" y="66"/>
                  </a:lnTo>
                  <a:lnTo>
                    <a:pt x="69" y="86"/>
                  </a:lnTo>
                  <a:lnTo>
                    <a:pt x="58" y="109"/>
                  </a:lnTo>
                  <a:lnTo>
                    <a:pt x="55" y="134"/>
                  </a:lnTo>
                  <a:lnTo>
                    <a:pt x="58" y="152"/>
                  </a:lnTo>
                  <a:lnTo>
                    <a:pt x="64" y="169"/>
                  </a:lnTo>
                  <a:lnTo>
                    <a:pt x="75" y="187"/>
                  </a:lnTo>
                  <a:lnTo>
                    <a:pt x="96" y="202"/>
                  </a:lnTo>
                  <a:lnTo>
                    <a:pt x="122" y="212"/>
                  </a:lnTo>
                  <a:lnTo>
                    <a:pt x="157" y="217"/>
                  </a:lnTo>
                  <a:lnTo>
                    <a:pt x="183" y="215"/>
                  </a:lnTo>
                  <a:lnTo>
                    <a:pt x="206" y="210"/>
                  </a:lnTo>
                  <a:lnTo>
                    <a:pt x="227" y="199"/>
                  </a:lnTo>
                  <a:lnTo>
                    <a:pt x="244" y="184"/>
                  </a:lnTo>
                  <a:lnTo>
                    <a:pt x="253" y="162"/>
                  </a:lnTo>
                  <a:lnTo>
                    <a:pt x="256" y="152"/>
                  </a:lnTo>
                  <a:lnTo>
                    <a:pt x="311" y="152"/>
                  </a:lnTo>
                  <a:lnTo>
                    <a:pt x="308" y="169"/>
                  </a:lnTo>
                  <a:lnTo>
                    <a:pt x="293" y="199"/>
                  </a:lnTo>
                  <a:lnTo>
                    <a:pt x="273" y="227"/>
                  </a:lnTo>
                  <a:lnTo>
                    <a:pt x="241" y="247"/>
                  </a:lnTo>
                  <a:lnTo>
                    <a:pt x="203" y="260"/>
                  </a:lnTo>
                  <a:lnTo>
                    <a:pt x="157" y="263"/>
                  </a:lnTo>
                  <a:lnTo>
                    <a:pt x="104" y="257"/>
                  </a:lnTo>
                  <a:lnTo>
                    <a:pt x="61" y="240"/>
                  </a:lnTo>
                  <a:lnTo>
                    <a:pt x="29" y="212"/>
                  </a:lnTo>
                  <a:lnTo>
                    <a:pt x="5" y="177"/>
                  </a:lnTo>
                  <a:lnTo>
                    <a:pt x="0" y="134"/>
                  </a:lnTo>
                  <a:lnTo>
                    <a:pt x="5" y="91"/>
                  </a:lnTo>
                  <a:lnTo>
                    <a:pt x="29" y="53"/>
                  </a:lnTo>
                  <a:lnTo>
                    <a:pt x="61" y="25"/>
                  </a:lnTo>
                  <a:lnTo>
                    <a:pt x="104" y="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782BF951-7F45-F748-8106-778D15620A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" y="715"/>
              <a:ext cx="285" cy="235"/>
            </a:xfrm>
            <a:custGeom>
              <a:avLst/>
              <a:gdLst>
                <a:gd name="T0" fmla="*/ 143 w 285"/>
                <a:gd name="T1" fmla="*/ 18 h 235"/>
                <a:gd name="T2" fmla="*/ 99 w 285"/>
                <a:gd name="T3" fmla="*/ 23 h 235"/>
                <a:gd name="T4" fmla="*/ 67 w 285"/>
                <a:gd name="T5" fmla="*/ 38 h 235"/>
                <a:gd name="T6" fmla="*/ 44 w 285"/>
                <a:gd name="T7" fmla="*/ 61 h 235"/>
                <a:gd name="T8" fmla="*/ 29 w 285"/>
                <a:gd name="T9" fmla="*/ 89 h 235"/>
                <a:gd name="T10" fmla="*/ 23 w 285"/>
                <a:gd name="T11" fmla="*/ 116 h 235"/>
                <a:gd name="T12" fmla="*/ 29 w 285"/>
                <a:gd name="T13" fmla="*/ 147 h 235"/>
                <a:gd name="T14" fmla="*/ 44 w 285"/>
                <a:gd name="T15" fmla="*/ 174 h 235"/>
                <a:gd name="T16" fmla="*/ 67 w 285"/>
                <a:gd name="T17" fmla="*/ 197 h 235"/>
                <a:gd name="T18" fmla="*/ 99 w 285"/>
                <a:gd name="T19" fmla="*/ 212 h 235"/>
                <a:gd name="T20" fmla="*/ 143 w 285"/>
                <a:gd name="T21" fmla="*/ 217 h 235"/>
                <a:gd name="T22" fmla="*/ 186 w 285"/>
                <a:gd name="T23" fmla="*/ 212 h 235"/>
                <a:gd name="T24" fmla="*/ 221 w 285"/>
                <a:gd name="T25" fmla="*/ 197 h 235"/>
                <a:gd name="T26" fmla="*/ 245 w 285"/>
                <a:gd name="T27" fmla="*/ 174 h 235"/>
                <a:gd name="T28" fmla="*/ 259 w 285"/>
                <a:gd name="T29" fmla="*/ 147 h 235"/>
                <a:gd name="T30" fmla="*/ 262 w 285"/>
                <a:gd name="T31" fmla="*/ 116 h 235"/>
                <a:gd name="T32" fmla="*/ 259 w 285"/>
                <a:gd name="T33" fmla="*/ 89 h 235"/>
                <a:gd name="T34" fmla="*/ 245 w 285"/>
                <a:gd name="T35" fmla="*/ 61 h 235"/>
                <a:gd name="T36" fmla="*/ 221 w 285"/>
                <a:gd name="T37" fmla="*/ 38 h 235"/>
                <a:gd name="T38" fmla="*/ 186 w 285"/>
                <a:gd name="T39" fmla="*/ 23 h 235"/>
                <a:gd name="T40" fmla="*/ 143 w 285"/>
                <a:gd name="T41" fmla="*/ 18 h 235"/>
                <a:gd name="T42" fmla="*/ 143 w 285"/>
                <a:gd name="T43" fmla="*/ 0 h 235"/>
                <a:gd name="T44" fmla="*/ 186 w 285"/>
                <a:gd name="T45" fmla="*/ 5 h 235"/>
                <a:gd name="T46" fmla="*/ 221 w 285"/>
                <a:gd name="T47" fmla="*/ 18 h 235"/>
                <a:gd name="T48" fmla="*/ 247 w 285"/>
                <a:gd name="T49" fmla="*/ 36 h 235"/>
                <a:gd name="T50" fmla="*/ 268 w 285"/>
                <a:gd name="T51" fmla="*/ 58 h 235"/>
                <a:gd name="T52" fmla="*/ 282 w 285"/>
                <a:gd name="T53" fmla="*/ 86 h 235"/>
                <a:gd name="T54" fmla="*/ 285 w 285"/>
                <a:gd name="T55" fmla="*/ 116 h 235"/>
                <a:gd name="T56" fmla="*/ 282 w 285"/>
                <a:gd name="T57" fmla="*/ 147 h 235"/>
                <a:gd name="T58" fmla="*/ 268 w 285"/>
                <a:gd name="T59" fmla="*/ 174 h 235"/>
                <a:gd name="T60" fmla="*/ 247 w 285"/>
                <a:gd name="T61" fmla="*/ 200 h 235"/>
                <a:gd name="T62" fmla="*/ 221 w 285"/>
                <a:gd name="T63" fmla="*/ 217 h 235"/>
                <a:gd name="T64" fmla="*/ 186 w 285"/>
                <a:gd name="T65" fmla="*/ 230 h 235"/>
                <a:gd name="T66" fmla="*/ 143 w 285"/>
                <a:gd name="T67" fmla="*/ 235 h 235"/>
                <a:gd name="T68" fmla="*/ 102 w 285"/>
                <a:gd name="T69" fmla="*/ 230 h 235"/>
                <a:gd name="T70" fmla="*/ 67 w 285"/>
                <a:gd name="T71" fmla="*/ 217 h 235"/>
                <a:gd name="T72" fmla="*/ 38 w 285"/>
                <a:gd name="T73" fmla="*/ 200 h 235"/>
                <a:gd name="T74" fmla="*/ 18 w 285"/>
                <a:gd name="T75" fmla="*/ 174 h 235"/>
                <a:gd name="T76" fmla="*/ 6 w 285"/>
                <a:gd name="T77" fmla="*/ 147 h 235"/>
                <a:gd name="T78" fmla="*/ 0 w 285"/>
                <a:gd name="T79" fmla="*/ 116 h 235"/>
                <a:gd name="T80" fmla="*/ 6 w 285"/>
                <a:gd name="T81" fmla="*/ 86 h 235"/>
                <a:gd name="T82" fmla="*/ 18 w 285"/>
                <a:gd name="T83" fmla="*/ 58 h 235"/>
                <a:gd name="T84" fmla="*/ 38 w 285"/>
                <a:gd name="T85" fmla="*/ 36 h 235"/>
                <a:gd name="T86" fmla="*/ 67 w 285"/>
                <a:gd name="T87" fmla="*/ 18 h 235"/>
                <a:gd name="T88" fmla="*/ 102 w 285"/>
                <a:gd name="T89" fmla="*/ 5 h 235"/>
                <a:gd name="T90" fmla="*/ 143 w 285"/>
                <a:gd name="T91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5" h="235">
                  <a:moveTo>
                    <a:pt x="143" y="18"/>
                  </a:moveTo>
                  <a:lnTo>
                    <a:pt x="99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6"/>
                  </a:lnTo>
                  <a:lnTo>
                    <a:pt x="29" y="147"/>
                  </a:lnTo>
                  <a:lnTo>
                    <a:pt x="44" y="174"/>
                  </a:lnTo>
                  <a:lnTo>
                    <a:pt x="67" y="197"/>
                  </a:lnTo>
                  <a:lnTo>
                    <a:pt x="99" y="212"/>
                  </a:lnTo>
                  <a:lnTo>
                    <a:pt x="143" y="217"/>
                  </a:lnTo>
                  <a:lnTo>
                    <a:pt x="186" y="212"/>
                  </a:lnTo>
                  <a:lnTo>
                    <a:pt x="221" y="197"/>
                  </a:lnTo>
                  <a:lnTo>
                    <a:pt x="245" y="174"/>
                  </a:lnTo>
                  <a:lnTo>
                    <a:pt x="259" y="147"/>
                  </a:lnTo>
                  <a:lnTo>
                    <a:pt x="262" y="116"/>
                  </a:lnTo>
                  <a:lnTo>
                    <a:pt x="259" y="89"/>
                  </a:lnTo>
                  <a:lnTo>
                    <a:pt x="245" y="61"/>
                  </a:lnTo>
                  <a:lnTo>
                    <a:pt x="221" y="38"/>
                  </a:lnTo>
                  <a:lnTo>
                    <a:pt x="186" y="23"/>
                  </a:lnTo>
                  <a:lnTo>
                    <a:pt x="143" y="18"/>
                  </a:lnTo>
                  <a:close/>
                  <a:moveTo>
                    <a:pt x="143" y="0"/>
                  </a:moveTo>
                  <a:lnTo>
                    <a:pt x="186" y="5"/>
                  </a:lnTo>
                  <a:lnTo>
                    <a:pt x="221" y="18"/>
                  </a:lnTo>
                  <a:lnTo>
                    <a:pt x="247" y="36"/>
                  </a:lnTo>
                  <a:lnTo>
                    <a:pt x="268" y="58"/>
                  </a:lnTo>
                  <a:lnTo>
                    <a:pt x="282" y="86"/>
                  </a:lnTo>
                  <a:lnTo>
                    <a:pt x="285" y="116"/>
                  </a:lnTo>
                  <a:lnTo>
                    <a:pt x="282" y="147"/>
                  </a:lnTo>
                  <a:lnTo>
                    <a:pt x="268" y="174"/>
                  </a:lnTo>
                  <a:lnTo>
                    <a:pt x="247" y="200"/>
                  </a:lnTo>
                  <a:lnTo>
                    <a:pt x="221" y="217"/>
                  </a:lnTo>
                  <a:lnTo>
                    <a:pt x="186" y="230"/>
                  </a:lnTo>
                  <a:lnTo>
                    <a:pt x="143" y="235"/>
                  </a:lnTo>
                  <a:lnTo>
                    <a:pt x="102" y="230"/>
                  </a:lnTo>
                  <a:lnTo>
                    <a:pt x="67" y="217"/>
                  </a:lnTo>
                  <a:lnTo>
                    <a:pt x="38" y="200"/>
                  </a:lnTo>
                  <a:lnTo>
                    <a:pt x="18" y="174"/>
                  </a:lnTo>
                  <a:lnTo>
                    <a:pt x="6" y="147"/>
                  </a:lnTo>
                  <a:lnTo>
                    <a:pt x="0" y="116"/>
                  </a:lnTo>
                  <a:lnTo>
                    <a:pt x="6" y="86"/>
                  </a:lnTo>
                  <a:lnTo>
                    <a:pt x="18" y="58"/>
                  </a:lnTo>
                  <a:lnTo>
                    <a:pt x="38" y="36"/>
                  </a:lnTo>
                  <a:lnTo>
                    <a:pt x="67" y="18"/>
                  </a:lnTo>
                  <a:lnTo>
                    <a:pt x="102" y="5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9D78740D-4496-6247-86A0-23E6633B02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" y="700"/>
              <a:ext cx="320" cy="263"/>
            </a:xfrm>
            <a:custGeom>
              <a:avLst/>
              <a:gdLst>
                <a:gd name="T0" fmla="*/ 160 w 320"/>
                <a:gd name="T1" fmla="*/ 48 h 263"/>
                <a:gd name="T2" fmla="*/ 122 w 320"/>
                <a:gd name="T3" fmla="*/ 53 h 263"/>
                <a:gd name="T4" fmla="*/ 93 w 320"/>
                <a:gd name="T5" fmla="*/ 66 h 263"/>
                <a:gd name="T6" fmla="*/ 72 w 320"/>
                <a:gd name="T7" fmla="*/ 83 h 263"/>
                <a:gd name="T8" fmla="*/ 61 w 320"/>
                <a:gd name="T9" fmla="*/ 106 h 263"/>
                <a:gd name="T10" fmla="*/ 58 w 320"/>
                <a:gd name="T11" fmla="*/ 131 h 263"/>
                <a:gd name="T12" fmla="*/ 61 w 320"/>
                <a:gd name="T13" fmla="*/ 157 h 263"/>
                <a:gd name="T14" fmla="*/ 72 w 320"/>
                <a:gd name="T15" fmla="*/ 179 h 263"/>
                <a:gd name="T16" fmla="*/ 93 w 320"/>
                <a:gd name="T17" fmla="*/ 199 h 263"/>
                <a:gd name="T18" fmla="*/ 122 w 320"/>
                <a:gd name="T19" fmla="*/ 212 h 263"/>
                <a:gd name="T20" fmla="*/ 160 w 320"/>
                <a:gd name="T21" fmla="*/ 217 h 263"/>
                <a:gd name="T22" fmla="*/ 198 w 320"/>
                <a:gd name="T23" fmla="*/ 212 h 263"/>
                <a:gd name="T24" fmla="*/ 227 w 320"/>
                <a:gd name="T25" fmla="*/ 199 h 263"/>
                <a:gd name="T26" fmla="*/ 247 w 320"/>
                <a:gd name="T27" fmla="*/ 179 h 263"/>
                <a:gd name="T28" fmla="*/ 259 w 320"/>
                <a:gd name="T29" fmla="*/ 157 h 263"/>
                <a:gd name="T30" fmla="*/ 264 w 320"/>
                <a:gd name="T31" fmla="*/ 131 h 263"/>
                <a:gd name="T32" fmla="*/ 259 w 320"/>
                <a:gd name="T33" fmla="*/ 106 h 263"/>
                <a:gd name="T34" fmla="*/ 247 w 320"/>
                <a:gd name="T35" fmla="*/ 83 h 263"/>
                <a:gd name="T36" fmla="*/ 227 w 320"/>
                <a:gd name="T37" fmla="*/ 66 h 263"/>
                <a:gd name="T38" fmla="*/ 198 w 320"/>
                <a:gd name="T39" fmla="*/ 53 h 263"/>
                <a:gd name="T40" fmla="*/ 160 w 320"/>
                <a:gd name="T41" fmla="*/ 48 h 263"/>
                <a:gd name="T42" fmla="*/ 160 w 320"/>
                <a:gd name="T43" fmla="*/ 0 h 263"/>
                <a:gd name="T44" fmla="*/ 209 w 320"/>
                <a:gd name="T45" fmla="*/ 5 h 263"/>
                <a:gd name="T46" fmla="*/ 247 w 320"/>
                <a:gd name="T47" fmla="*/ 20 h 263"/>
                <a:gd name="T48" fmla="*/ 279 w 320"/>
                <a:gd name="T49" fmla="*/ 43 h 263"/>
                <a:gd name="T50" fmla="*/ 302 w 320"/>
                <a:gd name="T51" fmla="*/ 68 h 263"/>
                <a:gd name="T52" fmla="*/ 314 w 320"/>
                <a:gd name="T53" fmla="*/ 101 h 263"/>
                <a:gd name="T54" fmla="*/ 320 w 320"/>
                <a:gd name="T55" fmla="*/ 131 h 263"/>
                <a:gd name="T56" fmla="*/ 314 w 320"/>
                <a:gd name="T57" fmla="*/ 164 h 263"/>
                <a:gd name="T58" fmla="*/ 302 w 320"/>
                <a:gd name="T59" fmla="*/ 194 h 263"/>
                <a:gd name="T60" fmla="*/ 279 w 320"/>
                <a:gd name="T61" fmla="*/ 222 h 263"/>
                <a:gd name="T62" fmla="*/ 247 w 320"/>
                <a:gd name="T63" fmla="*/ 245 h 263"/>
                <a:gd name="T64" fmla="*/ 209 w 320"/>
                <a:gd name="T65" fmla="*/ 257 h 263"/>
                <a:gd name="T66" fmla="*/ 160 w 320"/>
                <a:gd name="T67" fmla="*/ 263 h 263"/>
                <a:gd name="T68" fmla="*/ 113 w 320"/>
                <a:gd name="T69" fmla="*/ 257 h 263"/>
                <a:gd name="T70" fmla="*/ 72 w 320"/>
                <a:gd name="T71" fmla="*/ 245 h 263"/>
                <a:gd name="T72" fmla="*/ 40 w 320"/>
                <a:gd name="T73" fmla="*/ 222 h 263"/>
                <a:gd name="T74" fmla="*/ 20 w 320"/>
                <a:gd name="T75" fmla="*/ 194 h 263"/>
                <a:gd name="T76" fmla="*/ 6 w 320"/>
                <a:gd name="T77" fmla="*/ 164 h 263"/>
                <a:gd name="T78" fmla="*/ 0 w 320"/>
                <a:gd name="T79" fmla="*/ 131 h 263"/>
                <a:gd name="T80" fmla="*/ 6 w 320"/>
                <a:gd name="T81" fmla="*/ 101 h 263"/>
                <a:gd name="T82" fmla="*/ 20 w 320"/>
                <a:gd name="T83" fmla="*/ 68 h 263"/>
                <a:gd name="T84" fmla="*/ 40 w 320"/>
                <a:gd name="T85" fmla="*/ 43 h 263"/>
                <a:gd name="T86" fmla="*/ 72 w 320"/>
                <a:gd name="T87" fmla="*/ 20 h 263"/>
                <a:gd name="T88" fmla="*/ 113 w 320"/>
                <a:gd name="T89" fmla="*/ 5 h 263"/>
                <a:gd name="T90" fmla="*/ 160 w 320"/>
                <a:gd name="T9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0" h="263">
                  <a:moveTo>
                    <a:pt x="160" y="48"/>
                  </a:moveTo>
                  <a:lnTo>
                    <a:pt x="122" y="53"/>
                  </a:lnTo>
                  <a:lnTo>
                    <a:pt x="93" y="66"/>
                  </a:lnTo>
                  <a:lnTo>
                    <a:pt x="72" y="83"/>
                  </a:lnTo>
                  <a:lnTo>
                    <a:pt x="61" y="106"/>
                  </a:lnTo>
                  <a:lnTo>
                    <a:pt x="58" y="131"/>
                  </a:lnTo>
                  <a:lnTo>
                    <a:pt x="61" y="157"/>
                  </a:lnTo>
                  <a:lnTo>
                    <a:pt x="72" y="179"/>
                  </a:lnTo>
                  <a:lnTo>
                    <a:pt x="93" y="199"/>
                  </a:lnTo>
                  <a:lnTo>
                    <a:pt x="122" y="212"/>
                  </a:lnTo>
                  <a:lnTo>
                    <a:pt x="160" y="217"/>
                  </a:lnTo>
                  <a:lnTo>
                    <a:pt x="198" y="212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7"/>
                  </a:lnTo>
                  <a:lnTo>
                    <a:pt x="264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6"/>
                  </a:lnTo>
                  <a:lnTo>
                    <a:pt x="198" y="53"/>
                  </a:lnTo>
                  <a:lnTo>
                    <a:pt x="160" y="48"/>
                  </a:lnTo>
                  <a:close/>
                  <a:moveTo>
                    <a:pt x="160" y="0"/>
                  </a:moveTo>
                  <a:lnTo>
                    <a:pt x="209" y="5"/>
                  </a:lnTo>
                  <a:lnTo>
                    <a:pt x="247" y="20"/>
                  </a:lnTo>
                  <a:lnTo>
                    <a:pt x="279" y="43"/>
                  </a:lnTo>
                  <a:lnTo>
                    <a:pt x="302" y="68"/>
                  </a:lnTo>
                  <a:lnTo>
                    <a:pt x="314" y="101"/>
                  </a:lnTo>
                  <a:lnTo>
                    <a:pt x="320" y="131"/>
                  </a:lnTo>
                  <a:lnTo>
                    <a:pt x="314" y="164"/>
                  </a:lnTo>
                  <a:lnTo>
                    <a:pt x="302" y="194"/>
                  </a:lnTo>
                  <a:lnTo>
                    <a:pt x="279" y="222"/>
                  </a:lnTo>
                  <a:lnTo>
                    <a:pt x="247" y="245"/>
                  </a:lnTo>
                  <a:lnTo>
                    <a:pt x="209" y="257"/>
                  </a:lnTo>
                  <a:lnTo>
                    <a:pt x="160" y="263"/>
                  </a:lnTo>
                  <a:lnTo>
                    <a:pt x="113" y="257"/>
                  </a:lnTo>
                  <a:lnTo>
                    <a:pt x="72" y="245"/>
                  </a:lnTo>
                  <a:lnTo>
                    <a:pt x="40" y="222"/>
                  </a:lnTo>
                  <a:lnTo>
                    <a:pt x="20" y="194"/>
                  </a:lnTo>
                  <a:lnTo>
                    <a:pt x="6" y="164"/>
                  </a:lnTo>
                  <a:lnTo>
                    <a:pt x="0" y="131"/>
                  </a:lnTo>
                  <a:lnTo>
                    <a:pt x="6" y="101"/>
                  </a:lnTo>
                  <a:lnTo>
                    <a:pt x="20" y="68"/>
                  </a:lnTo>
                  <a:lnTo>
                    <a:pt x="40" y="43"/>
                  </a:lnTo>
                  <a:lnTo>
                    <a:pt x="72" y="20"/>
                  </a:lnTo>
                  <a:lnTo>
                    <a:pt x="113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8A6C70BD-3C32-5041-A13E-A55B2A266B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1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4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4 w 285"/>
                <a:gd name="T45" fmla="*/ 182 h 235"/>
                <a:gd name="T46" fmla="*/ 204 w 285"/>
                <a:gd name="T47" fmla="*/ 205 h 235"/>
                <a:gd name="T48" fmla="*/ 151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18 w 285"/>
                <a:gd name="T69" fmla="*/ 86 h 235"/>
                <a:gd name="T70" fmla="*/ 221 w 285"/>
                <a:gd name="T71" fmla="*/ 68 h 235"/>
                <a:gd name="T72" fmla="*/ 209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6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87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1" y="144"/>
                  </a:lnTo>
                  <a:lnTo>
                    <a:pt x="221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4" y="21"/>
                  </a:lnTo>
                  <a:lnTo>
                    <a:pt x="238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4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0" y="230"/>
                  </a:lnTo>
                  <a:lnTo>
                    <a:pt x="256" y="232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1" y="230"/>
                  </a:lnTo>
                  <a:lnTo>
                    <a:pt x="125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2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17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18" y="86"/>
                  </a:lnTo>
                  <a:lnTo>
                    <a:pt x="221" y="79"/>
                  </a:lnTo>
                  <a:lnTo>
                    <a:pt x="221" y="68"/>
                  </a:lnTo>
                  <a:lnTo>
                    <a:pt x="221" y="51"/>
                  </a:lnTo>
                  <a:lnTo>
                    <a:pt x="209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DF7746B7-F7BE-1841-A76C-13DC8E70CB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" y="700"/>
              <a:ext cx="318" cy="263"/>
            </a:xfrm>
            <a:custGeom>
              <a:avLst/>
              <a:gdLst>
                <a:gd name="T0" fmla="*/ 213 w 318"/>
                <a:gd name="T1" fmla="*/ 144 h 263"/>
                <a:gd name="T2" fmla="*/ 114 w 318"/>
                <a:gd name="T3" fmla="*/ 152 h 263"/>
                <a:gd name="T4" fmla="*/ 67 w 318"/>
                <a:gd name="T5" fmla="*/ 162 h 263"/>
                <a:gd name="T6" fmla="*/ 56 w 318"/>
                <a:gd name="T7" fmla="*/ 182 h 263"/>
                <a:gd name="T8" fmla="*/ 62 w 318"/>
                <a:gd name="T9" fmla="*/ 199 h 263"/>
                <a:gd name="T10" fmla="*/ 91 w 318"/>
                <a:gd name="T11" fmla="*/ 215 h 263"/>
                <a:gd name="T12" fmla="*/ 143 w 318"/>
                <a:gd name="T13" fmla="*/ 217 h 263"/>
                <a:gd name="T14" fmla="*/ 187 w 318"/>
                <a:gd name="T15" fmla="*/ 205 h 263"/>
                <a:gd name="T16" fmla="*/ 219 w 318"/>
                <a:gd name="T17" fmla="*/ 179 h 263"/>
                <a:gd name="T18" fmla="*/ 224 w 318"/>
                <a:gd name="T19" fmla="*/ 141 h 263"/>
                <a:gd name="T20" fmla="*/ 166 w 318"/>
                <a:gd name="T21" fmla="*/ 3 h 263"/>
                <a:gd name="T22" fmla="*/ 213 w 318"/>
                <a:gd name="T23" fmla="*/ 8 h 263"/>
                <a:gd name="T24" fmla="*/ 259 w 318"/>
                <a:gd name="T25" fmla="*/ 30 h 263"/>
                <a:gd name="T26" fmla="*/ 280 w 318"/>
                <a:gd name="T27" fmla="*/ 81 h 263"/>
                <a:gd name="T28" fmla="*/ 280 w 318"/>
                <a:gd name="T29" fmla="*/ 210 h 263"/>
                <a:gd name="T30" fmla="*/ 288 w 318"/>
                <a:gd name="T31" fmla="*/ 215 h 263"/>
                <a:gd name="T32" fmla="*/ 318 w 318"/>
                <a:gd name="T33" fmla="*/ 205 h 263"/>
                <a:gd name="T34" fmla="*/ 309 w 318"/>
                <a:gd name="T35" fmla="*/ 255 h 263"/>
                <a:gd name="T36" fmla="*/ 286 w 318"/>
                <a:gd name="T37" fmla="*/ 260 h 263"/>
                <a:gd name="T38" fmla="*/ 262 w 318"/>
                <a:gd name="T39" fmla="*/ 260 h 263"/>
                <a:gd name="T40" fmla="*/ 245 w 318"/>
                <a:gd name="T41" fmla="*/ 252 h 263"/>
                <a:gd name="T42" fmla="*/ 233 w 318"/>
                <a:gd name="T43" fmla="*/ 240 h 263"/>
                <a:gd name="T44" fmla="*/ 201 w 318"/>
                <a:gd name="T45" fmla="*/ 250 h 263"/>
                <a:gd name="T46" fmla="*/ 123 w 318"/>
                <a:gd name="T47" fmla="*/ 263 h 263"/>
                <a:gd name="T48" fmla="*/ 53 w 318"/>
                <a:gd name="T49" fmla="*/ 252 h 263"/>
                <a:gd name="T50" fmla="*/ 15 w 318"/>
                <a:gd name="T51" fmla="*/ 227 h 263"/>
                <a:gd name="T52" fmla="*/ 3 w 318"/>
                <a:gd name="T53" fmla="*/ 197 h 263"/>
                <a:gd name="T54" fmla="*/ 3 w 318"/>
                <a:gd name="T55" fmla="*/ 167 h 263"/>
                <a:gd name="T56" fmla="*/ 21 w 318"/>
                <a:gd name="T57" fmla="*/ 134 h 263"/>
                <a:gd name="T58" fmla="*/ 70 w 318"/>
                <a:gd name="T59" fmla="*/ 111 h 263"/>
                <a:gd name="T60" fmla="*/ 201 w 318"/>
                <a:gd name="T61" fmla="*/ 99 h 263"/>
                <a:gd name="T62" fmla="*/ 216 w 318"/>
                <a:gd name="T63" fmla="*/ 99 h 263"/>
                <a:gd name="T64" fmla="*/ 222 w 318"/>
                <a:gd name="T65" fmla="*/ 94 h 263"/>
                <a:gd name="T66" fmla="*/ 224 w 318"/>
                <a:gd name="T67" fmla="*/ 83 h 263"/>
                <a:gd name="T68" fmla="*/ 222 w 318"/>
                <a:gd name="T69" fmla="*/ 68 h 263"/>
                <a:gd name="T70" fmla="*/ 201 w 318"/>
                <a:gd name="T71" fmla="*/ 53 h 263"/>
                <a:gd name="T72" fmla="*/ 146 w 318"/>
                <a:gd name="T73" fmla="*/ 48 h 263"/>
                <a:gd name="T74" fmla="*/ 94 w 318"/>
                <a:gd name="T75" fmla="*/ 53 h 263"/>
                <a:gd name="T76" fmla="*/ 73 w 318"/>
                <a:gd name="T77" fmla="*/ 76 h 263"/>
                <a:gd name="T78" fmla="*/ 67 w 318"/>
                <a:gd name="T79" fmla="*/ 104 h 263"/>
                <a:gd name="T80" fmla="*/ 12 w 318"/>
                <a:gd name="T81" fmla="*/ 88 h 263"/>
                <a:gd name="T82" fmla="*/ 38 w 318"/>
                <a:gd name="T83" fmla="*/ 30 h 263"/>
                <a:gd name="T84" fmla="*/ 99 w 318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8" h="263">
                  <a:moveTo>
                    <a:pt x="224" y="141"/>
                  </a:moveTo>
                  <a:lnTo>
                    <a:pt x="213" y="144"/>
                  </a:lnTo>
                  <a:lnTo>
                    <a:pt x="201" y="147"/>
                  </a:lnTo>
                  <a:lnTo>
                    <a:pt x="114" y="152"/>
                  </a:lnTo>
                  <a:lnTo>
                    <a:pt x="82" y="154"/>
                  </a:lnTo>
                  <a:lnTo>
                    <a:pt x="67" y="162"/>
                  </a:lnTo>
                  <a:lnTo>
                    <a:pt x="59" y="172"/>
                  </a:lnTo>
                  <a:lnTo>
                    <a:pt x="56" y="182"/>
                  </a:lnTo>
                  <a:lnTo>
                    <a:pt x="59" y="189"/>
                  </a:lnTo>
                  <a:lnTo>
                    <a:pt x="62" y="199"/>
                  </a:lnTo>
                  <a:lnTo>
                    <a:pt x="70" y="207"/>
                  </a:lnTo>
                  <a:lnTo>
                    <a:pt x="91" y="215"/>
                  </a:lnTo>
                  <a:lnTo>
                    <a:pt x="123" y="217"/>
                  </a:lnTo>
                  <a:lnTo>
                    <a:pt x="143" y="217"/>
                  </a:lnTo>
                  <a:lnTo>
                    <a:pt x="163" y="212"/>
                  </a:lnTo>
                  <a:lnTo>
                    <a:pt x="187" y="205"/>
                  </a:lnTo>
                  <a:lnTo>
                    <a:pt x="204" y="194"/>
                  </a:lnTo>
                  <a:lnTo>
                    <a:pt x="219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3"/>
                  </a:lnTo>
                  <a:lnTo>
                    <a:pt x="190" y="3"/>
                  </a:lnTo>
                  <a:lnTo>
                    <a:pt x="213" y="8"/>
                  </a:lnTo>
                  <a:lnTo>
                    <a:pt x="239" y="15"/>
                  </a:lnTo>
                  <a:lnTo>
                    <a:pt x="259" y="30"/>
                  </a:lnTo>
                  <a:lnTo>
                    <a:pt x="274" y="51"/>
                  </a:lnTo>
                  <a:lnTo>
                    <a:pt x="280" y="81"/>
                  </a:lnTo>
                  <a:lnTo>
                    <a:pt x="280" y="202"/>
                  </a:lnTo>
                  <a:lnTo>
                    <a:pt x="280" y="210"/>
                  </a:lnTo>
                  <a:lnTo>
                    <a:pt x="280" y="215"/>
                  </a:lnTo>
                  <a:lnTo>
                    <a:pt x="288" y="215"/>
                  </a:lnTo>
                  <a:lnTo>
                    <a:pt x="297" y="212"/>
                  </a:lnTo>
                  <a:lnTo>
                    <a:pt x="318" y="205"/>
                  </a:lnTo>
                  <a:lnTo>
                    <a:pt x="318" y="252"/>
                  </a:lnTo>
                  <a:lnTo>
                    <a:pt x="309" y="255"/>
                  </a:lnTo>
                  <a:lnTo>
                    <a:pt x="297" y="257"/>
                  </a:lnTo>
                  <a:lnTo>
                    <a:pt x="286" y="260"/>
                  </a:lnTo>
                  <a:lnTo>
                    <a:pt x="274" y="260"/>
                  </a:lnTo>
                  <a:lnTo>
                    <a:pt x="262" y="260"/>
                  </a:lnTo>
                  <a:lnTo>
                    <a:pt x="251" y="257"/>
                  </a:lnTo>
                  <a:lnTo>
                    <a:pt x="245" y="252"/>
                  </a:lnTo>
                  <a:lnTo>
                    <a:pt x="236" y="247"/>
                  </a:lnTo>
                  <a:lnTo>
                    <a:pt x="233" y="240"/>
                  </a:lnTo>
                  <a:lnTo>
                    <a:pt x="230" y="235"/>
                  </a:lnTo>
                  <a:lnTo>
                    <a:pt x="201" y="250"/>
                  </a:lnTo>
                  <a:lnTo>
                    <a:pt x="163" y="260"/>
                  </a:lnTo>
                  <a:lnTo>
                    <a:pt x="123" y="263"/>
                  </a:lnTo>
                  <a:lnTo>
                    <a:pt x="82" y="260"/>
                  </a:lnTo>
                  <a:lnTo>
                    <a:pt x="53" y="252"/>
                  </a:lnTo>
                  <a:lnTo>
                    <a:pt x="30" y="240"/>
                  </a:lnTo>
                  <a:lnTo>
                    <a:pt x="15" y="227"/>
                  </a:lnTo>
                  <a:lnTo>
                    <a:pt x="6" y="212"/>
                  </a:lnTo>
                  <a:lnTo>
                    <a:pt x="3" y="197"/>
                  </a:lnTo>
                  <a:lnTo>
                    <a:pt x="0" y="182"/>
                  </a:lnTo>
                  <a:lnTo>
                    <a:pt x="3" y="167"/>
                  </a:lnTo>
                  <a:lnTo>
                    <a:pt x="9" y="152"/>
                  </a:lnTo>
                  <a:lnTo>
                    <a:pt x="21" y="134"/>
                  </a:lnTo>
                  <a:lnTo>
                    <a:pt x="41" y="121"/>
                  </a:lnTo>
                  <a:lnTo>
                    <a:pt x="70" y="111"/>
                  </a:lnTo>
                  <a:lnTo>
                    <a:pt x="111" y="104"/>
                  </a:lnTo>
                  <a:lnTo>
                    <a:pt x="201" y="99"/>
                  </a:lnTo>
                  <a:lnTo>
                    <a:pt x="210" y="99"/>
                  </a:lnTo>
                  <a:lnTo>
                    <a:pt x="216" y="99"/>
                  </a:lnTo>
                  <a:lnTo>
                    <a:pt x="222" y="96"/>
                  </a:lnTo>
                  <a:lnTo>
                    <a:pt x="222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2" y="68"/>
                  </a:lnTo>
                  <a:lnTo>
                    <a:pt x="213" y="61"/>
                  </a:lnTo>
                  <a:lnTo>
                    <a:pt x="201" y="53"/>
                  </a:lnTo>
                  <a:lnTo>
                    <a:pt x="178" y="48"/>
                  </a:lnTo>
                  <a:lnTo>
                    <a:pt x="146" y="48"/>
                  </a:lnTo>
                  <a:lnTo>
                    <a:pt x="117" y="48"/>
                  </a:lnTo>
                  <a:lnTo>
                    <a:pt x="94" y="53"/>
                  </a:lnTo>
                  <a:lnTo>
                    <a:pt x="82" y="63"/>
                  </a:lnTo>
                  <a:lnTo>
                    <a:pt x="73" y="76"/>
                  </a:lnTo>
                  <a:lnTo>
                    <a:pt x="67" y="94"/>
                  </a:lnTo>
                  <a:lnTo>
                    <a:pt x="67" y="104"/>
                  </a:lnTo>
                  <a:lnTo>
                    <a:pt x="9" y="104"/>
                  </a:lnTo>
                  <a:lnTo>
                    <a:pt x="12" y="88"/>
                  </a:lnTo>
                  <a:lnTo>
                    <a:pt x="21" y="56"/>
                  </a:lnTo>
                  <a:lnTo>
                    <a:pt x="38" y="30"/>
                  </a:lnTo>
                  <a:lnTo>
                    <a:pt x="64" y="15"/>
                  </a:lnTo>
                  <a:lnTo>
                    <a:pt x="99" y="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8236F7F4-40E2-9747-99BA-9B4F74D17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" y="715"/>
              <a:ext cx="245" cy="235"/>
            </a:xfrm>
            <a:custGeom>
              <a:avLst/>
              <a:gdLst>
                <a:gd name="T0" fmla="*/ 157 w 245"/>
                <a:gd name="T1" fmla="*/ 3 h 235"/>
                <a:gd name="T2" fmla="*/ 210 w 245"/>
                <a:gd name="T3" fmla="*/ 23 h 235"/>
                <a:gd name="T4" fmla="*/ 230 w 245"/>
                <a:gd name="T5" fmla="*/ 56 h 235"/>
                <a:gd name="T6" fmla="*/ 213 w 245"/>
                <a:gd name="T7" fmla="*/ 71 h 235"/>
                <a:gd name="T8" fmla="*/ 186 w 245"/>
                <a:gd name="T9" fmla="*/ 31 h 235"/>
                <a:gd name="T10" fmla="*/ 117 w 245"/>
                <a:gd name="T11" fmla="*/ 18 h 235"/>
                <a:gd name="T12" fmla="*/ 58 w 245"/>
                <a:gd name="T13" fmla="*/ 26 h 235"/>
                <a:gd name="T14" fmla="*/ 35 w 245"/>
                <a:gd name="T15" fmla="*/ 48 h 235"/>
                <a:gd name="T16" fmla="*/ 38 w 245"/>
                <a:gd name="T17" fmla="*/ 76 h 235"/>
                <a:gd name="T18" fmla="*/ 64 w 245"/>
                <a:gd name="T19" fmla="*/ 94 h 235"/>
                <a:gd name="T20" fmla="*/ 163 w 245"/>
                <a:gd name="T21" fmla="*/ 109 h 235"/>
                <a:gd name="T22" fmla="*/ 221 w 245"/>
                <a:gd name="T23" fmla="*/ 126 h 235"/>
                <a:gd name="T24" fmla="*/ 245 w 245"/>
                <a:gd name="T25" fmla="*/ 169 h 235"/>
                <a:gd name="T26" fmla="*/ 227 w 245"/>
                <a:gd name="T27" fmla="*/ 207 h 235"/>
                <a:gd name="T28" fmla="*/ 189 w 245"/>
                <a:gd name="T29" fmla="*/ 227 h 235"/>
                <a:gd name="T30" fmla="*/ 143 w 245"/>
                <a:gd name="T31" fmla="*/ 232 h 235"/>
                <a:gd name="T32" fmla="*/ 85 w 245"/>
                <a:gd name="T33" fmla="*/ 232 h 235"/>
                <a:gd name="T34" fmla="*/ 24 w 245"/>
                <a:gd name="T35" fmla="*/ 210 h 235"/>
                <a:gd name="T36" fmla="*/ 0 w 245"/>
                <a:gd name="T37" fmla="*/ 159 h 235"/>
                <a:gd name="T38" fmla="*/ 24 w 245"/>
                <a:gd name="T39" fmla="*/ 169 h 235"/>
                <a:gd name="T40" fmla="*/ 41 w 245"/>
                <a:gd name="T41" fmla="*/ 197 h 235"/>
                <a:gd name="T42" fmla="*/ 88 w 245"/>
                <a:gd name="T43" fmla="*/ 215 h 235"/>
                <a:gd name="T44" fmla="*/ 172 w 245"/>
                <a:gd name="T45" fmla="*/ 212 h 235"/>
                <a:gd name="T46" fmla="*/ 216 w 245"/>
                <a:gd name="T47" fmla="*/ 190 h 235"/>
                <a:gd name="T48" fmla="*/ 218 w 245"/>
                <a:gd name="T49" fmla="*/ 152 h 235"/>
                <a:gd name="T50" fmla="*/ 192 w 245"/>
                <a:gd name="T51" fmla="*/ 132 h 235"/>
                <a:gd name="T52" fmla="*/ 82 w 245"/>
                <a:gd name="T53" fmla="*/ 119 h 235"/>
                <a:gd name="T54" fmla="*/ 44 w 245"/>
                <a:gd name="T55" fmla="*/ 109 h 235"/>
                <a:gd name="T56" fmla="*/ 15 w 245"/>
                <a:gd name="T57" fmla="*/ 84 h 235"/>
                <a:gd name="T58" fmla="*/ 12 w 245"/>
                <a:gd name="T59" fmla="*/ 51 h 235"/>
                <a:gd name="T60" fmla="*/ 32 w 245"/>
                <a:gd name="T61" fmla="*/ 23 h 235"/>
                <a:gd name="T62" fmla="*/ 79 w 245"/>
                <a:gd name="T63" fmla="*/ 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5" h="235">
                  <a:moveTo>
                    <a:pt x="117" y="0"/>
                  </a:moveTo>
                  <a:lnTo>
                    <a:pt x="157" y="3"/>
                  </a:lnTo>
                  <a:lnTo>
                    <a:pt x="189" y="10"/>
                  </a:lnTo>
                  <a:lnTo>
                    <a:pt x="210" y="23"/>
                  </a:lnTo>
                  <a:lnTo>
                    <a:pt x="224" y="38"/>
                  </a:lnTo>
                  <a:lnTo>
                    <a:pt x="230" y="56"/>
                  </a:lnTo>
                  <a:lnTo>
                    <a:pt x="233" y="71"/>
                  </a:lnTo>
                  <a:lnTo>
                    <a:pt x="213" y="71"/>
                  </a:lnTo>
                  <a:lnTo>
                    <a:pt x="204" y="48"/>
                  </a:lnTo>
                  <a:lnTo>
                    <a:pt x="186" y="31"/>
                  </a:lnTo>
                  <a:lnTo>
                    <a:pt x="157" y="21"/>
                  </a:lnTo>
                  <a:lnTo>
                    <a:pt x="117" y="18"/>
                  </a:lnTo>
                  <a:lnTo>
                    <a:pt x="82" y="21"/>
                  </a:lnTo>
                  <a:lnTo>
                    <a:pt x="58" y="26"/>
                  </a:lnTo>
                  <a:lnTo>
                    <a:pt x="44" y="36"/>
                  </a:lnTo>
                  <a:lnTo>
                    <a:pt x="35" y="48"/>
                  </a:lnTo>
                  <a:lnTo>
                    <a:pt x="32" y="61"/>
                  </a:lnTo>
                  <a:lnTo>
                    <a:pt x="38" y="76"/>
                  </a:lnTo>
                  <a:lnTo>
                    <a:pt x="47" y="89"/>
                  </a:lnTo>
                  <a:lnTo>
                    <a:pt x="64" y="94"/>
                  </a:lnTo>
                  <a:lnTo>
                    <a:pt x="85" y="99"/>
                  </a:lnTo>
                  <a:lnTo>
                    <a:pt x="163" y="109"/>
                  </a:lnTo>
                  <a:lnTo>
                    <a:pt x="198" y="114"/>
                  </a:lnTo>
                  <a:lnTo>
                    <a:pt x="221" y="126"/>
                  </a:lnTo>
                  <a:lnTo>
                    <a:pt x="239" y="144"/>
                  </a:lnTo>
                  <a:lnTo>
                    <a:pt x="245" y="169"/>
                  </a:lnTo>
                  <a:lnTo>
                    <a:pt x="239" y="190"/>
                  </a:lnTo>
                  <a:lnTo>
                    <a:pt x="227" y="207"/>
                  </a:lnTo>
                  <a:lnTo>
                    <a:pt x="210" y="220"/>
                  </a:lnTo>
                  <a:lnTo>
                    <a:pt x="189" y="227"/>
                  </a:lnTo>
                  <a:lnTo>
                    <a:pt x="166" y="232"/>
                  </a:lnTo>
                  <a:lnTo>
                    <a:pt x="143" y="232"/>
                  </a:lnTo>
                  <a:lnTo>
                    <a:pt x="122" y="235"/>
                  </a:lnTo>
                  <a:lnTo>
                    <a:pt x="85" y="232"/>
                  </a:lnTo>
                  <a:lnTo>
                    <a:pt x="50" y="222"/>
                  </a:lnTo>
                  <a:lnTo>
                    <a:pt x="24" y="210"/>
                  </a:lnTo>
                  <a:lnTo>
                    <a:pt x="6" y="187"/>
                  </a:lnTo>
                  <a:lnTo>
                    <a:pt x="0" y="159"/>
                  </a:lnTo>
                  <a:lnTo>
                    <a:pt x="24" y="159"/>
                  </a:lnTo>
                  <a:lnTo>
                    <a:pt x="24" y="169"/>
                  </a:lnTo>
                  <a:lnTo>
                    <a:pt x="29" y="184"/>
                  </a:lnTo>
                  <a:lnTo>
                    <a:pt x="41" y="197"/>
                  </a:lnTo>
                  <a:lnTo>
                    <a:pt x="58" y="207"/>
                  </a:lnTo>
                  <a:lnTo>
                    <a:pt x="88" y="215"/>
                  </a:lnTo>
                  <a:lnTo>
                    <a:pt x="128" y="217"/>
                  </a:lnTo>
                  <a:lnTo>
                    <a:pt x="172" y="212"/>
                  </a:lnTo>
                  <a:lnTo>
                    <a:pt x="201" y="205"/>
                  </a:lnTo>
                  <a:lnTo>
                    <a:pt x="216" y="190"/>
                  </a:lnTo>
                  <a:lnTo>
                    <a:pt x="221" y="169"/>
                  </a:lnTo>
                  <a:lnTo>
                    <a:pt x="218" y="152"/>
                  </a:lnTo>
                  <a:lnTo>
                    <a:pt x="207" y="139"/>
                  </a:lnTo>
                  <a:lnTo>
                    <a:pt x="192" y="132"/>
                  </a:lnTo>
                  <a:lnTo>
                    <a:pt x="172" y="129"/>
                  </a:lnTo>
                  <a:lnTo>
                    <a:pt x="82" y="119"/>
                  </a:lnTo>
                  <a:lnTo>
                    <a:pt x="61" y="114"/>
                  </a:lnTo>
                  <a:lnTo>
                    <a:pt x="44" y="109"/>
                  </a:lnTo>
                  <a:lnTo>
                    <a:pt x="26" y="99"/>
                  </a:lnTo>
                  <a:lnTo>
                    <a:pt x="15" y="84"/>
                  </a:lnTo>
                  <a:lnTo>
                    <a:pt x="9" y="63"/>
                  </a:lnTo>
                  <a:lnTo>
                    <a:pt x="12" y="51"/>
                  </a:lnTo>
                  <a:lnTo>
                    <a:pt x="18" y="36"/>
                  </a:lnTo>
                  <a:lnTo>
                    <a:pt x="32" y="23"/>
                  </a:lnTo>
                  <a:lnTo>
                    <a:pt x="50" y="10"/>
                  </a:lnTo>
                  <a:lnTo>
                    <a:pt x="79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F1E18B31-1ADD-104A-B957-3125A58C0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700"/>
              <a:ext cx="279" cy="263"/>
            </a:xfrm>
            <a:custGeom>
              <a:avLst/>
              <a:gdLst>
                <a:gd name="T0" fmla="*/ 180 w 279"/>
                <a:gd name="T1" fmla="*/ 5 h 263"/>
                <a:gd name="T2" fmla="*/ 241 w 279"/>
                <a:gd name="T3" fmla="*/ 33 h 263"/>
                <a:gd name="T4" fmla="*/ 267 w 279"/>
                <a:gd name="T5" fmla="*/ 86 h 263"/>
                <a:gd name="T6" fmla="*/ 212 w 279"/>
                <a:gd name="T7" fmla="*/ 101 h 263"/>
                <a:gd name="T8" fmla="*/ 209 w 279"/>
                <a:gd name="T9" fmla="*/ 76 h 263"/>
                <a:gd name="T10" fmla="*/ 189 w 279"/>
                <a:gd name="T11" fmla="*/ 56 h 263"/>
                <a:gd name="T12" fmla="*/ 134 w 279"/>
                <a:gd name="T13" fmla="*/ 48 h 263"/>
                <a:gd name="T14" fmla="*/ 99 w 279"/>
                <a:gd name="T15" fmla="*/ 51 h 263"/>
                <a:gd name="T16" fmla="*/ 73 w 279"/>
                <a:gd name="T17" fmla="*/ 63 h 263"/>
                <a:gd name="T18" fmla="*/ 67 w 279"/>
                <a:gd name="T19" fmla="*/ 78 h 263"/>
                <a:gd name="T20" fmla="*/ 70 w 279"/>
                <a:gd name="T21" fmla="*/ 86 h 263"/>
                <a:gd name="T22" fmla="*/ 81 w 279"/>
                <a:gd name="T23" fmla="*/ 94 h 263"/>
                <a:gd name="T24" fmla="*/ 105 w 279"/>
                <a:gd name="T25" fmla="*/ 99 h 263"/>
                <a:gd name="T26" fmla="*/ 198 w 279"/>
                <a:gd name="T27" fmla="*/ 111 h 263"/>
                <a:gd name="T28" fmla="*/ 238 w 279"/>
                <a:gd name="T29" fmla="*/ 124 h 263"/>
                <a:gd name="T30" fmla="*/ 273 w 279"/>
                <a:gd name="T31" fmla="*/ 157 h 263"/>
                <a:gd name="T32" fmla="*/ 276 w 279"/>
                <a:gd name="T33" fmla="*/ 197 h 263"/>
                <a:gd name="T34" fmla="*/ 262 w 279"/>
                <a:gd name="T35" fmla="*/ 227 h 263"/>
                <a:gd name="T36" fmla="*/ 221 w 279"/>
                <a:gd name="T37" fmla="*/ 252 h 263"/>
                <a:gd name="T38" fmla="*/ 139 w 279"/>
                <a:gd name="T39" fmla="*/ 263 h 263"/>
                <a:gd name="T40" fmla="*/ 61 w 279"/>
                <a:gd name="T41" fmla="*/ 252 h 263"/>
                <a:gd name="T42" fmla="*/ 20 w 279"/>
                <a:gd name="T43" fmla="*/ 222 h 263"/>
                <a:gd name="T44" fmla="*/ 3 w 279"/>
                <a:gd name="T45" fmla="*/ 189 h 263"/>
                <a:gd name="T46" fmla="*/ 0 w 279"/>
                <a:gd name="T47" fmla="*/ 159 h 263"/>
                <a:gd name="T48" fmla="*/ 55 w 279"/>
                <a:gd name="T49" fmla="*/ 172 h 263"/>
                <a:gd name="T50" fmla="*/ 61 w 279"/>
                <a:gd name="T51" fmla="*/ 192 h 263"/>
                <a:gd name="T52" fmla="*/ 87 w 279"/>
                <a:gd name="T53" fmla="*/ 210 h 263"/>
                <a:gd name="T54" fmla="*/ 145 w 279"/>
                <a:gd name="T55" fmla="*/ 217 h 263"/>
                <a:gd name="T56" fmla="*/ 201 w 279"/>
                <a:gd name="T57" fmla="*/ 210 h 263"/>
                <a:gd name="T58" fmla="*/ 218 w 279"/>
                <a:gd name="T59" fmla="*/ 197 h 263"/>
                <a:gd name="T60" fmla="*/ 221 w 279"/>
                <a:gd name="T61" fmla="*/ 184 h 263"/>
                <a:gd name="T62" fmla="*/ 221 w 279"/>
                <a:gd name="T63" fmla="*/ 177 h 263"/>
                <a:gd name="T64" fmla="*/ 218 w 279"/>
                <a:gd name="T65" fmla="*/ 169 h 263"/>
                <a:gd name="T66" fmla="*/ 206 w 279"/>
                <a:gd name="T67" fmla="*/ 162 h 263"/>
                <a:gd name="T68" fmla="*/ 186 w 279"/>
                <a:gd name="T69" fmla="*/ 157 h 263"/>
                <a:gd name="T70" fmla="*/ 61 w 279"/>
                <a:gd name="T71" fmla="*/ 139 h 263"/>
                <a:gd name="T72" fmla="*/ 17 w 279"/>
                <a:gd name="T73" fmla="*/ 104 h 263"/>
                <a:gd name="T74" fmla="*/ 11 w 279"/>
                <a:gd name="T75" fmla="*/ 68 h 263"/>
                <a:gd name="T76" fmla="*/ 23 w 279"/>
                <a:gd name="T77" fmla="*/ 43 h 263"/>
                <a:gd name="T78" fmla="*/ 58 w 279"/>
                <a:gd name="T79" fmla="*/ 15 h 263"/>
                <a:gd name="T80" fmla="*/ 134 w 279"/>
                <a:gd name="T8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9" h="263">
                  <a:moveTo>
                    <a:pt x="134" y="0"/>
                  </a:moveTo>
                  <a:lnTo>
                    <a:pt x="180" y="5"/>
                  </a:lnTo>
                  <a:lnTo>
                    <a:pt x="215" y="15"/>
                  </a:lnTo>
                  <a:lnTo>
                    <a:pt x="241" y="33"/>
                  </a:lnTo>
                  <a:lnTo>
                    <a:pt x="259" y="56"/>
                  </a:lnTo>
                  <a:lnTo>
                    <a:pt x="267" y="86"/>
                  </a:lnTo>
                  <a:lnTo>
                    <a:pt x="270" y="101"/>
                  </a:lnTo>
                  <a:lnTo>
                    <a:pt x="212" y="101"/>
                  </a:lnTo>
                  <a:lnTo>
                    <a:pt x="212" y="88"/>
                  </a:lnTo>
                  <a:lnTo>
                    <a:pt x="209" y="76"/>
                  </a:lnTo>
                  <a:lnTo>
                    <a:pt x="203" y="66"/>
                  </a:lnTo>
                  <a:lnTo>
                    <a:pt x="189" y="56"/>
                  </a:lnTo>
                  <a:lnTo>
                    <a:pt x="169" y="51"/>
                  </a:lnTo>
                  <a:lnTo>
                    <a:pt x="134" y="48"/>
                  </a:lnTo>
                  <a:lnTo>
                    <a:pt x="116" y="48"/>
                  </a:lnTo>
                  <a:lnTo>
                    <a:pt x="99" y="51"/>
                  </a:lnTo>
                  <a:lnTo>
                    <a:pt x="84" y="56"/>
                  </a:lnTo>
                  <a:lnTo>
                    <a:pt x="73" y="63"/>
                  </a:lnTo>
                  <a:lnTo>
                    <a:pt x="67" y="76"/>
                  </a:lnTo>
                  <a:lnTo>
                    <a:pt x="67" y="78"/>
                  </a:lnTo>
                  <a:lnTo>
                    <a:pt x="67" y="83"/>
                  </a:lnTo>
                  <a:lnTo>
                    <a:pt x="70" y="86"/>
                  </a:lnTo>
                  <a:lnTo>
                    <a:pt x="73" y="91"/>
                  </a:lnTo>
                  <a:lnTo>
                    <a:pt x="81" y="94"/>
                  </a:lnTo>
                  <a:lnTo>
                    <a:pt x="90" y="96"/>
                  </a:lnTo>
                  <a:lnTo>
                    <a:pt x="105" y="99"/>
                  </a:lnTo>
                  <a:lnTo>
                    <a:pt x="183" y="109"/>
                  </a:lnTo>
                  <a:lnTo>
                    <a:pt x="198" y="111"/>
                  </a:lnTo>
                  <a:lnTo>
                    <a:pt x="218" y="116"/>
                  </a:lnTo>
                  <a:lnTo>
                    <a:pt x="238" y="124"/>
                  </a:lnTo>
                  <a:lnTo>
                    <a:pt x="259" y="136"/>
                  </a:lnTo>
                  <a:lnTo>
                    <a:pt x="273" y="157"/>
                  </a:lnTo>
                  <a:lnTo>
                    <a:pt x="279" y="184"/>
                  </a:lnTo>
                  <a:lnTo>
                    <a:pt x="276" y="197"/>
                  </a:lnTo>
                  <a:lnTo>
                    <a:pt x="270" y="212"/>
                  </a:lnTo>
                  <a:lnTo>
                    <a:pt x="262" y="227"/>
                  </a:lnTo>
                  <a:lnTo>
                    <a:pt x="244" y="240"/>
                  </a:lnTo>
                  <a:lnTo>
                    <a:pt x="221" y="252"/>
                  </a:lnTo>
                  <a:lnTo>
                    <a:pt x="186" y="260"/>
                  </a:lnTo>
                  <a:lnTo>
                    <a:pt x="139" y="263"/>
                  </a:lnTo>
                  <a:lnTo>
                    <a:pt x="96" y="260"/>
                  </a:lnTo>
                  <a:lnTo>
                    <a:pt x="61" y="252"/>
                  </a:lnTo>
                  <a:lnTo>
                    <a:pt x="38" y="237"/>
                  </a:lnTo>
                  <a:lnTo>
                    <a:pt x="20" y="222"/>
                  </a:lnTo>
                  <a:lnTo>
                    <a:pt x="9" y="207"/>
                  </a:lnTo>
                  <a:lnTo>
                    <a:pt x="3" y="189"/>
                  </a:lnTo>
                  <a:lnTo>
                    <a:pt x="0" y="174"/>
                  </a:lnTo>
                  <a:lnTo>
                    <a:pt x="0" y="159"/>
                  </a:lnTo>
                  <a:lnTo>
                    <a:pt x="55" y="159"/>
                  </a:lnTo>
                  <a:lnTo>
                    <a:pt x="55" y="172"/>
                  </a:lnTo>
                  <a:lnTo>
                    <a:pt x="58" y="182"/>
                  </a:lnTo>
                  <a:lnTo>
                    <a:pt x="61" y="192"/>
                  </a:lnTo>
                  <a:lnTo>
                    <a:pt x="70" y="202"/>
                  </a:lnTo>
                  <a:lnTo>
                    <a:pt x="87" y="210"/>
                  </a:lnTo>
                  <a:lnTo>
                    <a:pt x="110" y="215"/>
                  </a:lnTo>
                  <a:lnTo>
                    <a:pt x="145" y="217"/>
                  </a:lnTo>
                  <a:lnTo>
                    <a:pt x="177" y="215"/>
                  </a:lnTo>
                  <a:lnTo>
                    <a:pt x="201" y="210"/>
                  </a:lnTo>
                  <a:lnTo>
                    <a:pt x="212" y="205"/>
                  </a:lnTo>
                  <a:lnTo>
                    <a:pt x="218" y="197"/>
                  </a:lnTo>
                  <a:lnTo>
                    <a:pt x="221" y="189"/>
                  </a:lnTo>
                  <a:lnTo>
                    <a:pt x="221" y="184"/>
                  </a:lnTo>
                  <a:lnTo>
                    <a:pt x="221" y="179"/>
                  </a:lnTo>
                  <a:lnTo>
                    <a:pt x="221" y="177"/>
                  </a:lnTo>
                  <a:lnTo>
                    <a:pt x="221" y="174"/>
                  </a:lnTo>
                  <a:lnTo>
                    <a:pt x="218" y="169"/>
                  </a:lnTo>
                  <a:lnTo>
                    <a:pt x="212" y="167"/>
                  </a:lnTo>
                  <a:lnTo>
                    <a:pt x="206" y="162"/>
                  </a:lnTo>
                  <a:lnTo>
                    <a:pt x="198" y="159"/>
                  </a:lnTo>
                  <a:lnTo>
                    <a:pt x="186" y="157"/>
                  </a:lnTo>
                  <a:lnTo>
                    <a:pt x="96" y="147"/>
                  </a:lnTo>
                  <a:lnTo>
                    <a:pt x="61" y="139"/>
                  </a:lnTo>
                  <a:lnTo>
                    <a:pt x="32" y="124"/>
                  </a:lnTo>
                  <a:lnTo>
                    <a:pt x="17" y="104"/>
                  </a:lnTo>
                  <a:lnTo>
                    <a:pt x="11" y="78"/>
                  </a:lnTo>
                  <a:lnTo>
                    <a:pt x="11" y="68"/>
                  </a:lnTo>
                  <a:lnTo>
                    <a:pt x="14" y="58"/>
                  </a:lnTo>
                  <a:lnTo>
                    <a:pt x="23" y="43"/>
                  </a:lnTo>
                  <a:lnTo>
                    <a:pt x="38" y="28"/>
                  </a:lnTo>
                  <a:lnTo>
                    <a:pt x="58" y="15"/>
                  </a:lnTo>
                  <a:lnTo>
                    <a:pt x="90" y="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0FACE102-4D9E-024F-85E4-6C58DCEF6C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" y="647"/>
              <a:ext cx="157" cy="300"/>
            </a:xfrm>
            <a:custGeom>
              <a:avLst/>
              <a:gdLst>
                <a:gd name="T0" fmla="*/ 55 w 157"/>
                <a:gd name="T1" fmla="*/ 0 h 300"/>
                <a:gd name="T2" fmla="*/ 78 w 157"/>
                <a:gd name="T3" fmla="*/ 0 h 300"/>
                <a:gd name="T4" fmla="*/ 78 w 157"/>
                <a:gd name="T5" fmla="*/ 76 h 300"/>
                <a:gd name="T6" fmla="*/ 154 w 157"/>
                <a:gd name="T7" fmla="*/ 76 h 300"/>
                <a:gd name="T8" fmla="*/ 154 w 157"/>
                <a:gd name="T9" fmla="*/ 94 h 300"/>
                <a:gd name="T10" fmla="*/ 78 w 157"/>
                <a:gd name="T11" fmla="*/ 94 h 300"/>
                <a:gd name="T12" fmla="*/ 78 w 157"/>
                <a:gd name="T13" fmla="*/ 250 h 300"/>
                <a:gd name="T14" fmla="*/ 78 w 157"/>
                <a:gd name="T15" fmla="*/ 260 h 300"/>
                <a:gd name="T16" fmla="*/ 84 w 157"/>
                <a:gd name="T17" fmla="*/ 268 h 300"/>
                <a:gd name="T18" fmla="*/ 87 w 157"/>
                <a:gd name="T19" fmla="*/ 275 h 300"/>
                <a:gd name="T20" fmla="*/ 96 w 157"/>
                <a:gd name="T21" fmla="*/ 278 h 300"/>
                <a:gd name="T22" fmla="*/ 105 w 157"/>
                <a:gd name="T23" fmla="*/ 280 h 300"/>
                <a:gd name="T24" fmla="*/ 113 w 157"/>
                <a:gd name="T25" fmla="*/ 283 h 300"/>
                <a:gd name="T26" fmla="*/ 125 w 157"/>
                <a:gd name="T27" fmla="*/ 283 h 300"/>
                <a:gd name="T28" fmla="*/ 140 w 157"/>
                <a:gd name="T29" fmla="*/ 280 h 300"/>
                <a:gd name="T30" fmla="*/ 157 w 157"/>
                <a:gd name="T31" fmla="*/ 280 h 300"/>
                <a:gd name="T32" fmla="*/ 157 w 157"/>
                <a:gd name="T33" fmla="*/ 295 h 300"/>
                <a:gd name="T34" fmla="*/ 142 w 157"/>
                <a:gd name="T35" fmla="*/ 298 h 300"/>
                <a:gd name="T36" fmla="*/ 131 w 157"/>
                <a:gd name="T37" fmla="*/ 298 h 300"/>
                <a:gd name="T38" fmla="*/ 119 w 157"/>
                <a:gd name="T39" fmla="*/ 300 h 300"/>
                <a:gd name="T40" fmla="*/ 90 w 157"/>
                <a:gd name="T41" fmla="*/ 298 h 300"/>
                <a:gd name="T42" fmla="*/ 73 w 157"/>
                <a:gd name="T43" fmla="*/ 290 h 300"/>
                <a:gd name="T44" fmla="*/ 64 w 157"/>
                <a:gd name="T45" fmla="*/ 280 h 300"/>
                <a:gd name="T46" fmla="*/ 58 w 157"/>
                <a:gd name="T47" fmla="*/ 263 h 300"/>
                <a:gd name="T48" fmla="*/ 55 w 157"/>
                <a:gd name="T49" fmla="*/ 240 h 300"/>
                <a:gd name="T50" fmla="*/ 55 w 157"/>
                <a:gd name="T51" fmla="*/ 94 h 300"/>
                <a:gd name="T52" fmla="*/ 0 w 157"/>
                <a:gd name="T53" fmla="*/ 94 h 300"/>
                <a:gd name="T54" fmla="*/ 0 w 157"/>
                <a:gd name="T55" fmla="*/ 76 h 300"/>
                <a:gd name="T56" fmla="*/ 55 w 157"/>
                <a:gd name="T57" fmla="*/ 76 h 300"/>
                <a:gd name="T58" fmla="*/ 55 w 157"/>
                <a:gd name="T59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300">
                  <a:moveTo>
                    <a:pt x="55" y="0"/>
                  </a:moveTo>
                  <a:lnTo>
                    <a:pt x="78" y="0"/>
                  </a:lnTo>
                  <a:lnTo>
                    <a:pt x="78" y="76"/>
                  </a:lnTo>
                  <a:lnTo>
                    <a:pt x="154" y="76"/>
                  </a:lnTo>
                  <a:lnTo>
                    <a:pt x="154" y="94"/>
                  </a:lnTo>
                  <a:lnTo>
                    <a:pt x="78" y="94"/>
                  </a:lnTo>
                  <a:lnTo>
                    <a:pt x="78" y="250"/>
                  </a:lnTo>
                  <a:lnTo>
                    <a:pt x="78" y="260"/>
                  </a:lnTo>
                  <a:lnTo>
                    <a:pt x="84" y="268"/>
                  </a:lnTo>
                  <a:lnTo>
                    <a:pt x="87" y="275"/>
                  </a:lnTo>
                  <a:lnTo>
                    <a:pt x="96" y="278"/>
                  </a:lnTo>
                  <a:lnTo>
                    <a:pt x="105" y="280"/>
                  </a:lnTo>
                  <a:lnTo>
                    <a:pt x="113" y="283"/>
                  </a:lnTo>
                  <a:lnTo>
                    <a:pt x="125" y="283"/>
                  </a:lnTo>
                  <a:lnTo>
                    <a:pt x="140" y="280"/>
                  </a:lnTo>
                  <a:lnTo>
                    <a:pt x="157" y="280"/>
                  </a:lnTo>
                  <a:lnTo>
                    <a:pt x="157" y="295"/>
                  </a:lnTo>
                  <a:lnTo>
                    <a:pt x="142" y="298"/>
                  </a:lnTo>
                  <a:lnTo>
                    <a:pt x="131" y="298"/>
                  </a:lnTo>
                  <a:lnTo>
                    <a:pt x="119" y="300"/>
                  </a:lnTo>
                  <a:lnTo>
                    <a:pt x="90" y="298"/>
                  </a:lnTo>
                  <a:lnTo>
                    <a:pt x="73" y="290"/>
                  </a:lnTo>
                  <a:lnTo>
                    <a:pt x="64" y="280"/>
                  </a:lnTo>
                  <a:lnTo>
                    <a:pt x="58" y="263"/>
                  </a:lnTo>
                  <a:lnTo>
                    <a:pt x="55" y="240"/>
                  </a:lnTo>
                  <a:lnTo>
                    <a:pt x="55" y="94"/>
                  </a:lnTo>
                  <a:lnTo>
                    <a:pt x="0" y="94"/>
                  </a:lnTo>
                  <a:lnTo>
                    <a:pt x="0" y="76"/>
                  </a:lnTo>
                  <a:lnTo>
                    <a:pt x="55" y="7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9F8DB40F-AB49-104B-8506-999E6A41B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" y="635"/>
              <a:ext cx="190" cy="325"/>
            </a:xfrm>
            <a:custGeom>
              <a:avLst/>
              <a:gdLst>
                <a:gd name="T0" fmla="*/ 59 w 190"/>
                <a:gd name="T1" fmla="*/ 0 h 325"/>
                <a:gd name="T2" fmla="*/ 114 w 190"/>
                <a:gd name="T3" fmla="*/ 0 h 325"/>
                <a:gd name="T4" fmla="*/ 114 w 190"/>
                <a:gd name="T5" fmla="*/ 73 h 325"/>
                <a:gd name="T6" fmla="*/ 190 w 190"/>
                <a:gd name="T7" fmla="*/ 73 h 325"/>
                <a:gd name="T8" fmla="*/ 190 w 190"/>
                <a:gd name="T9" fmla="*/ 118 h 325"/>
                <a:gd name="T10" fmla="*/ 114 w 190"/>
                <a:gd name="T11" fmla="*/ 118 h 325"/>
                <a:gd name="T12" fmla="*/ 114 w 190"/>
                <a:gd name="T13" fmla="*/ 262 h 325"/>
                <a:gd name="T14" fmla="*/ 114 w 190"/>
                <a:gd name="T15" fmla="*/ 270 h 325"/>
                <a:gd name="T16" fmla="*/ 114 w 190"/>
                <a:gd name="T17" fmla="*/ 272 h 325"/>
                <a:gd name="T18" fmla="*/ 117 w 190"/>
                <a:gd name="T19" fmla="*/ 277 h 325"/>
                <a:gd name="T20" fmla="*/ 123 w 190"/>
                <a:gd name="T21" fmla="*/ 277 h 325"/>
                <a:gd name="T22" fmla="*/ 131 w 190"/>
                <a:gd name="T23" fmla="*/ 280 h 325"/>
                <a:gd name="T24" fmla="*/ 143 w 190"/>
                <a:gd name="T25" fmla="*/ 280 h 325"/>
                <a:gd name="T26" fmla="*/ 152 w 190"/>
                <a:gd name="T27" fmla="*/ 280 h 325"/>
                <a:gd name="T28" fmla="*/ 160 w 190"/>
                <a:gd name="T29" fmla="*/ 277 h 325"/>
                <a:gd name="T30" fmla="*/ 172 w 190"/>
                <a:gd name="T31" fmla="*/ 277 h 325"/>
                <a:gd name="T32" fmla="*/ 190 w 190"/>
                <a:gd name="T33" fmla="*/ 275 h 325"/>
                <a:gd name="T34" fmla="*/ 190 w 190"/>
                <a:gd name="T35" fmla="*/ 320 h 325"/>
                <a:gd name="T36" fmla="*/ 178 w 190"/>
                <a:gd name="T37" fmla="*/ 322 h 325"/>
                <a:gd name="T38" fmla="*/ 166 w 190"/>
                <a:gd name="T39" fmla="*/ 325 h 325"/>
                <a:gd name="T40" fmla="*/ 152 w 190"/>
                <a:gd name="T41" fmla="*/ 325 h 325"/>
                <a:gd name="T42" fmla="*/ 137 w 190"/>
                <a:gd name="T43" fmla="*/ 325 h 325"/>
                <a:gd name="T44" fmla="*/ 102 w 190"/>
                <a:gd name="T45" fmla="*/ 322 h 325"/>
                <a:gd name="T46" fmla="*/ 79 w 190"/>
                <a:gd name="T47" fmla="*/ 312 h 325"/>
                <a:gd name="T48" fmla="*/ 67 w 190"/>
                <a:gd name="T49" fmla="*/ 297 h 325"/>
                <a:gd name="T50" fmla="*/ 59 w 190"/>
                <a:gd name="T51" fmla="*/ 277 h 325"/>
                <a:gd name="T52" fmla="*/ 59 w 190"/>
                <a:gd name="T53" fmla="*/ 252 h 325"/>
                <a:gd name="T54" fmla="*/ 59 w 190"/>
                <a:gd name="T55" fmla="*/ 118 h 325"/>
                <a:gd name="T56" fmla="*/ 0 w 190"/>
                <a:gd name="T57" fmla="*/ 118 h 325"/>
                <a:gd name="T58" fmla="*/ 0 w 190"/>
                <a:gd name="T59" fmla="*/ 73 h 325"/>
                <a:gd name="T60" fmla="*/ 59 w 190"/>
                <a:gd name="T61" fmla="*/ 73 h 325"/>
                <a:gd name="T62" fmla="*/ 59 w 190"/>
                <a:gd name="T63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0" h="325">
                  <a:moveTo>
                    <a:pt x="59" y="0"/>
                  </a:moveTo>
                  <a:lnTo>
                    <a:pt x="114" y="0"/>
                  </a:lnTo>
                  <a:lnTo>
                    <a:pt x="114" y="73"/>
                  </a:lnTo>
                  <a:lnTo>
                    <a:pt x="190" y="73"/>
                  </a:lnTo>
                  <a:lnTo>
                    <a:pt x="190" y="118"/>
                  </a:lnTo>
                  <a:lnTo>
                    <a:pt x="114" y="118"/>
                  </a:lnTo>
                  <a:lnTo>
                    <a:pt x="114" y="262"/>
                  </a:lnTo>
                  <a:lnTo>
                    <a:pt x="114" y="270"/>
                  </a:lnTo>
                  <a:lnTo>
                    <a:pt x="114" y="272"/>
                  </a:lnTo>
                  <a:lnTo>
                    <a:pt x="117" y="277"/>
                  </a:lnTo>
                  <a:lnTo>
                    <a:pt x="123" y="277"/>
                  </a:lnTo>
                  <a:lnTo>
                    <a:pt x="131" y="280"/>
                  </a:lnTo>
                  <a:lnTo>
                    <a:pt x="143" y="280"/>
                  </a:lnTo>
                  <a:lnTo>
                    <a:pt x="152" y="280"/>
                  </a:lnTo>
                  <a:lnTo>
                    <a:pt x="160" y="277"/>
                  </a:lnTo>
                  <a:lnTo>
                    <a:pt x="172" y="277"/>
                  </a:lnTo>
                  <a:lnTo>
                    <a:pt x="190" y="275"/>
                  </a:lnTo>
                  <a:lnTo>
                    <a:pt x="190" y="320"/>
                  </a:lnTo>
                  <a:lnTo>
                    <a:pt x="178" y="322"/>
                  </a:lnTo>
                  <a:lnTo>
                    <a:pt x="166" y="325"/>
                  </a:lnTo>
                  <a:lnTo>
                    <a:pt x="152" y="325"/>
                  </a:lnTo>
                  <a:lnTo>
                    <a:pt x="137" y="325"/>
                  </a:lnTo>
                  <a:lnTo>
                    <a:pt x="102" y="322"/>
                  </a:lnTo>
                  <a:lnTo>
                    <a:pt x="79" y="312"/>
                  </a:lnTo>
                  <a:lnTo>
                    <a:pt x="67" y="297"/>
                  </a:lnTo>
                  <a:lnTo>
                    <a:pt x="59" y="277"/>
                  </a:lnTo>
                  <a:lnTo>
                    <a:pt x="59" y="252"/>
                  </a:lnTo>
                  <a:lnTo>
                    <a:pt x="59" y="118"/>
                  </a:lnTo>
                  <a:lnTo>
                    <a:pt x="0" y="118"/>
                  </a:lnTo>
                  <a:lnTo>
                    <a:pt x="0" y="73"/>
                  </a:lnTo>
                  <a:lnTo>
                    <a:pt x="59" y="7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9290B59B-68EF-2749-9EB7-A51CC3254D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4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4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7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7 w 285"/>
                <a:gd name="T45" fmla="*/ 182 h 235"/>
                <a:gd name="T46" fmla="*/ 204 w 285"/>
                <a:gd name="T47" fmla="*/ 205 h 235"/>
                <a:gd name="T48" fmla="*/ 154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21 w 285"/>
                <a:gd name="T69" fmla="*/ 86 h 235"/>
                <a:gd name="T70" fmla="*/ 224 w 285"/>
                <a:gd name="T71" fmla="*/ 68 h 235"/>
                <a:gd name="T72" fmla="*/ 212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7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90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4" y="144"/>
                  </a:lnTo>
                  <a:lnTo>
                    <a:pt x="224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7" y="21"/>
                  </a:lnTo>
                  <a:lnTo>
                    <a:pt x="241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7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3" y="230"/>
                  </a:lnTo>
                  <a:lnTo>
                    <a:pt x="256" y="232"/>
                  </a:lnTo>
                  <a:lnTo>
                    <a:pt x="239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7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4" y="230"/>
                  </a:lnTo>
                  <a:lnTo>
                    <a:pt x="128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5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20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21" y="86"/>
                  </a:lnTo>
                  <a:lnTo>
                    <a:pt x="221" y="79"/>
                  </a:lnTo>
                  <a:lnTo>
                    <a:pt x="224" y="68"/>
                  </a:lnTo>
                  <a:lnTo>
                    <a:pt x="221" y="51"/>
                  </a:lnTo>
                  <a:lnTo>
                    <a:pt x="212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DDC78D2A-0FC2-F74C-9D8F-F5C60B9F85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7" y="700"/>
              <a:ext cx="317" cy="263"/>
            </a:xfrm>
            <a:custGeom>
              <a:avLst/>
              <a:gdLst>
                <a:gd name="T0" fmla="*/ 212 w 317"/>
                <a:gd name="T1" fmla="*/ 144 h 263"/>
                <a:gd name="T2" fmla="*/ 113 w 317"/>
                <a:gd name="T3" fmla="*/ 152 h 263"/>
                <a:gd name="T4" fmla="*/ 66 w 317"/>
                <a:gd name="T5" fmla="*/ 162 h 263"/>
                <a:gd name="T6" fmla="*/ 58 w 317"/>
                <a:gd name="T7" fmla="*/ 182 h 263"/>
                <a:gd name="T8" fmla="*/ 61 w 317"/>
                <a:gd name="T9" fmla="*/ 199 h 263"/>
                <a:gd name="T10" fmla="*/ 90 w 317"/>
                <a:gd name="T11" fmla="*/ 215 h 263"/>
                <a:gd name="T12" fmla="*/ 142 w 317"/>
                <a:gd name="T13" fmla="*/ 217 h 263"/>
                <a:gd name="T14" fmla="*/ 186 w 317"/>
                <a:gd name="T15" fmla="*/ 205 h 263"/>
                <a:gd name="T16" fmla="*/ 218 w 317"/>
                <a:gd name="T17" fmla="*/ 179 h 263"/>
                <a:gd name="T18" fmla="*/ 224 w 317"/>
                <a:gd name="T19" fmla="*/ 141 h 263"/>
                <a:gd name="T20" fmla="*/ 165 w 317"/>
                <a:gd name="T21" fmla="*/ 3 h 263"/>
                <a:gd name="T22" fmla="*/ 215 w 317"/>
                <a:gd name="T23" fmla="*/ 8 h 263"/>
                <a:gd name="T24" fmla="*/ 258 w 317"/>
                <a:gd name="T25" fmla="*/ 30 h 263"/>
                <a:gd name="T26" fmla="*/ 279 w 317"/>
                <a:gd name="T27" fmla="*/ 81 h 263"/>
                <a:gd name="T28" fmla="*/ 279 w 317"/>
                <a:gd name="T29" fmla="*/ 210 h 263"/>
                <a:gd name="T30" fmla="*/ 288 w 317"/>
                <a:gd name="T31" fmla="*/ 215 h 263"/>
                <a:gd name="T32" fmla="*/ 317 w 317"/>
                <a:gd name="T33" fmla="*/ 205 h 263"/>
                <a:gd name="T34" fmla="*/ 308 w 317"/>
                <a:gd name="T35" fmla="*/ 255 h 263"/>
                <a:gd name="T36" fmla="*/ 288 w 317"/>
                <a:gd name="T37" fmla="*/ 260 h 263"/>
                <a:gd name="T38" fmla="*/ 261 w 317"/>
                <a:gd name="T39" fmla="*/ 260 h 263"/>
                <a:gd name="T40" fmla="*/ 244 w 317"/>
                <a:gd name="T41" fmla="*/ 252 h 263"/>
                <a:gd name="T42" fmla="*/ 232 w 317"/>
                <a:gd name="T43" fmla="*/ 240 h 263"/>
                <a:gd name="T44" fmla="*/ 200 w 317"/>
                <a:gd name="T45" fmla="*/ 250 h 263"/>
                <a:gd name="T46" fmla="*/ 122 w 317"/>
                <a:gd name="T47" fmla="*/ 263 h 263"/>
                <a:gd name="T48" fmla="*/ 52 w 317"/>
                <a:gd name="T49" fmla="*/ 252 h 263"/>
                <a:gd name="T50" fmla="*/ 14 w 317"/>
                <a:gd name="T51" fmla="*/ 227 h 263"/>
                <a:gd name="T52" fmla="*/ 2 w 317"/>
                <a:gd name="T53" fmla="*/ 197 h 263"/>
                <a:gd name="T54" fmla="*/ 2 w 317"/>
                <a:gd name="T55" fmla="*/ 167 h 263"/>
                <a:gd name="T56" fmla="*/ 20 w 317"/>
                <a:gd name="T57" fmla="*/ 134 h 263"/>
                <a:gd name="T58" fmla="*/ 69 w 317"/>
                <a:gd name="T59" fmla="*/ 111 h 263"/>
                <a:gd name="T60" fmla="*/ 200 w 317"/>
                <a:gd name="T61" fmla="*/ 99 h 263"/>
                <a:gd name="T62" fmla="*/ 215 w 317"/>
                <a:gd name="T63" fmla="*/ 99 h 263"/>
                <a:gd name="T64" fmla="*/ 224 w 317"/>
                <a:gd name="T65" fmla="*/ 94 h 263"/>
                <a:gd name="T66" fmla="*/ 224 w 317"/>
                <a:gd name="T67" fmla="*/ 83 h 263"/>
                <a:gd name="T68" fmla="*/ 221 w 317"/>
                <a:gd name="T69" fmla="*/ 68 h 263"/>
                <a:gd name="T70" fmla="*/ 200 w 317"/>
                <a:gd name="T71" fmla="*/ 53 h 263"/>
                <a:gd name="T72" fmla="*/ 145 w 317"/>
                <a:gd name="T73" fmla="*/ 48 h 263"/>
                <a:gd name="T74" fmla="*/ 96 w 317"/>
                <a:gd name="T75" fmla="*/ 53 h 263"/>
                <a:gd name="T76" fmla="*/ 72 w 317"/>
                <a:gd name="T77" fmla="*/ 76 h 263"/>
                <a:gd name="T78" fmla="*/ 66 w 317"/>
                <a:gd name="T79" fmla="*/ 104 h 263"/>
                <a:gd name="T80" fmla="*/ 11 w 317"/>
                <a:gd name="T81" fmla="*/ 88 h 263"/>
                <a:gd name="T82" fmla="*/ 40 w 317"/>
                <a:gd name="T83" fmla="*/ 30 h 263"/>
                <a:gd name="T84" fmla="*/ 101 w 317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3">
                  <a:moveTo>
                    <a:pt x="224" y="141"/>
                  </a:moveTo>
                  <a:lnTo>
                    <a:pt x="212" y="144"/>
                  </a:lnTo>
                  <a:lnTo>
                    <a:pt x="200" y="147"/>
                  </a:lnTo>
                  <a:lnTo>
                    <a:pt x="113" y="152"/>
                  </a:lnTo>
                  <a:lnTo>
                    <a:pt x="84" y="154"/>
                  </a:lnTo>
                  <a:lnTo>
                    <a:pt x="66" y="162"/>
                  </a:lnTo>
                  <a:lnTo>
                    <a:pt x="58" y="172"/>
                  </a:lnTo>
                  <a:lnTo>
                    <a:pt x="58" y="182"/>
                  </a:lnTo>
                  <a:lnTo>
                    <a:pt x="58" y="189"/>
                  </a:lnTo>
                  <a:lnTo>
                    <a:pt x="61" y="199"/>
                  </a:lnTo>
                  <a:lnTo>
                    <a:pt x="72" y="207"/>
                  </a:lnTo>
                  <a:lnTo>
                    <a:pt x="90" y="215"/>
                  </a:lnTo>
                  <a:lnTo>
                    <a:pt x="122" y="217"/>
                  </a:lnTo>
                  <a:lnTo>
                    <a:pt x="142" y="217"/>
                  </a:lnTo>
                  <a:lnTo>
                    <a:pt x="165" y="212"/>
                  </a:lnTo>
                  <a:lnTo>
                    <a:pt x="186" y="205"/>
                  </a:lnTo>
                  <a:lnTo>
                    <a:pt x="206" y="194"/>
                  </a:lnTo>
                  <a:lnTo>
                    <a:pt x="218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5" y="0"/>
                  </a:moveTo>
                  <a:lnTo>
                    <a:pt x="165" y="3"/>
                  </a:lnTo>
                  <a:lnTo>
                    <a:pt x="189" y="3"/>
                  </a:lnTo>
                  <a:lnTo>
                    <a:pt x="215" y="8"/>
                  </a:lnTo>
                  <a:lnTo>
                    <a:pt x="238" y="15"/>
                  </a:lnTo>
                  <a:lnTo>
                    <a:pt x="258" y="30"/>
                  </a:lnTo>
                  <a:lnTo>
                    <a:pt x="273" y="51"/>
                  </a:lnTo>
                  <a:lnTo>
                    <a:pt x="279" y="81"/>
                  </a:lnTo>
                  <a:lnTo>
                    <a:pt x="279" y="202"/>
                  </a:lnTo>
                  <a:lnTo>
                    <a:pt x="279" y="210"/>
                  </a:lnTo>
                  <a:lnTo>
                    <a:pt x="279" y="215"/>
                  </a:lnTo>
                  <a:lnTo>
                    <a:pt x="288" y="215"/>
                  </a:lnTo>
                  <a:lnTo>
                    <a:pt x="296" y="212"/>
                  </a:lnTo>
                  <a:lnTo>
                    <a:pt x="317" y="205"/>
                  </a:lnTo>
                  <a:lnTo>
                    <a:pt x="317" y="252"/>
                  </a:lnTo>
                  <a:lnTo>
                    <a:pt x="308" y="255"/>
                  </a:lnTo>
                  <a:lnTo>
                    <a:pt x="296" y="257"/>
                  </a:lnTo>
                  <a:lnTo>
                    <a:pt x="288" y="260"/>
                  </a:lnTo>
                  <a:lnTo>
                    <a:pt x="273" y="260"/>
                  </a:lnTo>
                  <a:lnTo>
                    <a:pt x="261" y="260"/>
                  </a:lnTo>
                  <a:lnTo>
                    <a:pt x="250" y="257"/>
                  </a:lnTo>
                  <a:lnTo>
                    <a:pt x="244" y="252"/>
                  </a:lnTo>
                  <a:lnTo>
                    <a:pt x="238" y="247"/>
                  </a:lnTo>
                  <a:lnTo>
                    <a:pt x="232" y="240"/>
                  </a:lnTo>
                  <a:lnTo>
                    <a:pt x="229" y="235"/>
                  </a:lnTo>
                  <a:lnTo>
                    <a:pt x="200" y="250"/>
                  </a:lnTo>
                  <a:lnTo>
                    <a:pt x="162" y="260"/>
                  </a:lnTo>
                  <a:lnTo>
                    <a:pt x="122" y="263"/>
                  </a:lnTo>
                  <a:lnTo>
                    <a:pt x="81" y="260"/>
                  </a:lnTo>
                  <a:lnTo>
                    <a:pt x="52" y="252"/>
                  </a:lnTo>
                  <a:lnTo>
                    <a:pt x="29" y="240"/>
                  </a:lnTo>
                  <a:lnTo>
                    <a:pt x="14" y="227"/>
                  </a:lnTo>
                  <a:lnTo>
                    <a:pt x="5" y="212"/>
                  </a:lnTo>
                  <a:lnTo>
                    <a:pt x="2" y="197"/>
                  </a:lnTo>
                  <a:lnTo>
                    <a:pt x="0" y="182"/>
                  </a:lnTo>
                  <a:lnTo>
                    <a:pt x="2" y="167"/>
                  </a:lnTo>
                  <a:lnTo>
                    <a:pt x="8" y="152"/>
                  </a:lnTo>
                  <a:lnTo>
                    <a:pt x="20" y="134"/>
                  </a:lnTo>
                  <a:lnTo>
                    <a:pt x="40" y="121"/>
                  </a:lnTo>
                  <a:lnTo>
                    <a:pt x="69" y="111"/>
                  </a:lnTo>
                  <a:lnTo>
                    <a:pt x="113" y="104"/>
                  </a:lnTo>
                  <a:lnTo>
                    <a:pt x="200" y="99"/>
                  </a:lnTo>
                  <a:lnTo>
                    <a:pt x="209" y="99"/>
                  </a:lnTo>
                  <a:lnTo>
                    <a:pt x="215" y="99"/>
                  </a:lnTo>
                  <a:lnTo>
                    <a:pt x="221" y="96"/>
                  </a:lnTo>
                  <a:lnTo>
                    <a:pt x="224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1" y="68"/>
                  </a:lnTo>
                  <a:lnTo>
                    <a:pt x="215" y="61"/>
                  </a:lnTo>
                  <a:lnTo>
                    <a:pt x="200" y="53"/>
                  </a:lnTo>
                  <a:lnTo>
                    <a:pt x="177" y="48"/>
                  </a:lnTo>
                  <a:lnTo>
                    <a:pt x="145" y="48"/>
                  </a:lnTo>
                  <a:lnTo>
                    <a:pt x="116" y="48"/>
                  </a:lnTo>
                  <a:lnTo>
                    <a:pt x="96" y="53"/>
                  </a:lnTo>
                  <a:lnTo>
                    <a:pt x="81" y="63"/>
                  </a:lnTo>
                  <a:lnTo>
                    <a:pt x="72" y="76"/>
                  </a:lnTo>
                  <a:lnTo>
                    <a:pt x="66" y="94"/>
                  </a:lnTo>
                  <a:lnTo>
                    <a:pt x="66" y="104"/>
                  </a:lnTo>
                  <a:lnTo>
                    <a:pt x="11" y="104"/>
                  </a:lnTo>
                  <a:lnTo>
                    <a:pt x="11" y="88"/>
                  </a:lnTo>
                  <a:lnTo>
                    <a:pt x="23" y="56"/>
                  </a:lnTo>
                  <a:lnTo>
                    <a:pt x="40" y="30"/>
                  </a:lnTo>
                  <a:lnTo>
                    <a:pt x="64" y="15"/>
                  </a:lnTo>
                  <a:lnTo>
                    <a:pt x="101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7">
              <a:extLst>
                <a:ext uri="{FF2B5EF4-FFF2-40B4-BE49-F238E27FC236}">
                  <a16:creationId xmlns:a16="http://schemas.microsoft.com/office/drawing/2014/main" id="{88501B03-09DA-B842-9124-A0621241E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" y="637"/>
              <a:ext cx="20" cy="30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8">
              <a:extLst>
                <a:ext uri="{FF2B5EF4-FFF2-40B4-BE49-F238E27FC236}">
                  <a16:creationId xmlns:a16="http://schemas.microsoft.com/office/drawing/2014/main" id="{54B8BD3E-77F1-5D45-8239-114AB5F0B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622"/>
              <a:ext cx="56" cy="33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3B129678-A7B9-6E4D-97E4-7346E1BF73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3" y="1654"/>
              <a:ext cx="271" cy="312"/>
            </a:xfrm>
            <a:custGeom>
              <a:avLst/>
              <a:gdLst>
                <a:gd name="T0" fmla="*/ 137 w 271"/>
                <a:gd name="T1" fmla="*/ 15 h 312"/>
                <a:gd name="T2" fmla="*/ 96 w 271"/>
                <a:gd name="T3" fmla="*/ 20 h 312"/>
                <a:gd name="T4" fmla="*/ 64 w 271"/>
                <a:gd name="T5" fmla="*/ 33 h 312"/>
                <a:gd name="T6" fmla="*/ 44 w 271"/>
                <a:gd name="T7" fmla="*/ 50 h 312"/>
                <a:gd name="T8" fmla="*/ 29 w 271"/>
                <a:gd name="T9" fmla="*/ 70 h 312"/>
                <a:gd name="T10" fmla="*/ 21 w 271"/>
                <a:gd name="T11" fmla="*/ 93 h 312"/>
                <a:gd name="T12" fmla="*/ 21 w 271"/>
                <a:gd name="T13" fmla="*/ 113 h 312"/>
                <a:gd name="T14" fmla="*/ 24 w 271"/>
                <a:gd name="T15" fmla="*/ 149 h 312"/>
                <a:gd name="T16" fmla="*/ 38 w 271"/>
                <a:gd name="T17" fmla="*/ 174 h 312"/>
                <a:gd name="T18" fmla="*/ 58 w 271"/>
                <a:gd name="T19" fmla="*/ 194 h 312"/>
                <a:gd name="T20" fmla="*/ 82 w 271"/>
                <a:gd name="T21" fmla="*/ 207 h 312"/>
                <a:gd name="T22" fmla="*/ 108 w 271"/>
                <a:gd name="T23" fmla="*/ 212 h 312"/>
                <a:gd name="T24" fmla="*/ 134 w 271"/>
                <a:gd name="T25" fmla="*/ 214 h 312"/>
                <a:gd name="T26" fmla="*/ 169 w 271"/>
                <a:gd name="T27" fmla="*/ 212 h 312"/>
                <a:gd name="T28" fmla="*/ 201 w 271"/>
                <a:gd name="T29" fmla="*/ 199 h 312"/>
                <a:gd name="T30" fmla="*/ 224 w 271"/>
                <a:gd name="T31" fmla="*/ 179 h 312"/>
                <a:gd name="T32" fmla="*/ 242 w 271"/>
                <a:gd name="T33" fmla="*/ 151 h 312"/>
                <a:gd name="T34" fmla="*/ 248 w 271"/>
                <a:gd name="T35" fmla="*/ 116 h 312"/>
                <a:gd name="T36" fmla="*/ 242 w 271"/>
                <a:gd name="T37" fmla="*/ 83 h 312"/>
                <a:gd name="T38" fmla="*/ 227 w 271"/>
                <a:gd name="T39" fmla="*/ 53 h 312"/>
                <a:gd name="T40" fmla="*/ 204 w 271"/>
                <a:gd name="T41" fmla="*/ 33 h 312"/>
                <a:gd name="T42" fmla="*/ 175 w 271"/>
                <a:gd name="T43" fmla="*/ 20 h 312"/>
                <a:gd name="T44" fmla="*/ 137 w 271"/>
                <a:gd name="T45" fmla="*/ 15 h 312"/>
                <a:gd name="T46" fmla="*/ 137 w 271"/>
                <a:gd name="T47" fmla="*/ 0 h 312"/>
                <a:gd name="T48" fmla="*/ 178 w 271"/>
                <a:gd name="T49" fmla="*/ 2 h 312"/>
                <a:gd name="T50" fmla="*/ 210 w 271"/>
                <a:gd name="T51" fmla="*/ 15 h 312"/>
                <a:gd name="T52" fmla="*/ 236 w 271"/>
                <a:gd name="T53" fmla="*/ 35 h 312"/>
                <a:gd name="T54" fmla="*/ 256 w 271"/>
                <a:gd name="T55" fmla="*/ 58 h 312"/>
                <a:gd name="T56" fmla="*/ 268 w 271"/>
                <a:gd name="T57" fmla="*/ 85 h 312"/>
                <a:gd name="T58" fmla="*/ 271 w 271"/>
                <a:gd name="T59" fmla="*/ 116 h 312"/>
                <a:gd name="T60" fmla="*/ 265 w 271"/>
                <a:gd name="T61" fmla="*/ 154 h 312"/>
                <a:gd name="T62" fmla="*/ 245 w 271"/>
                <a:gd name="T63" fmla="*/ 186 h 312"/>
                <a:gd name="T64" fmla="*/ 216 w 271"/>
                <a:gd name="T65" fmla="*/ 212 h 312"/>
                <a:gd name="T66" fmla="*/ 181 w 271"/>
                <a:gd name="T67" fmla="*/ 227 h 312"/>
                <a:gd name="T68" fmla="*/ 137 w 271"/>
                <a:gd name="T69" fmla="*/ 232 h 312"/>
                <a:gd name="T70" fmla="*/ 93 w 271"/>
                <a:gd name="T71" fmla="*/ 227 h 312"/>
                <a:gd name="T72" fmla="*/ 61 w 271"/>
                <a:gd name="T73" fmla="*/ 214 h 312"/>
                <a:gd name="T74" fmla="*/ 38 w 271"/>
                <a:gd name="T75" fmla="*/ 196 h 312"/>
                <a:gd name="T76" fmla="*/ 24 w 271"/>
                <a:gd name="T77" fmla="*/ 179 h 312"/>
                <a:gd name="T78" fmla="*/ 24 w 271"/>
                <a:gd name="T79" fmla="*/ 179 h 312"/>
                <a:gd name="T80" fmla="*/ 24 w 271"/>
                <a:gd name="T81" fmla="*/ 312 h 312"/>
                <a:gd name="T82" fmla="*/ 0 w 271"/>
                <a:gd name="T83" fmla="*/ 312 h 312"/>
                <a:gd name="T84" fmla="*/ 0 w 271"/>
                <a:gd name="T85" fmla="*/ 5 h 312"/>
                <a:gd name="T86" fmla="*/ 24 w 271"/>
                <a:gd name="T87" fmla="*/ 5 h 312"/>
                <a:gd name="T88" fmla="*/ 24 w 271"/>
                <a:gd name="T89" fmla="*/ 53 h 312"/>
                <a:gd name="T90" fmla="*/ 24 w 271"/>
                <a:gd name="T91" fmla="*/ 53 h 312"/>
                <a:gd name="T92" fmla="*/ 35 w 271"/>
                <a:gd name="T93" fmla="*/ 38 h 312"/>
                <a:gd name="T94" fmla="*/ 50 w 271"/>
                <a:gd name="T95" fmla="*/ 22 h 312"/>
                <a:gd name="T96" fmla="*/ 73 w 271"/>
                <a:gd name="T97" fmla="*/ 10 h 312"/>
                <a:gd name="T98" fmla="*/ 99 w 271"/>
                <a:gd name="T99" fmla="*/ 2 h 312"/>
                <a:gd name="T100" fmla="*/ 137 w 271"/>
                <a:gd name="T10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1" h="312">
                  <a:moveTo>
                    <a:pt x="137" y="15"/>
                  </a:moveTo>
                  <a:lnTo>
                    <a:pt x="96" y="20"/>
                  </a:lnTo>
                  <a:lnTo>
                    <a:pt x="64" y="33"/>
                  </a:lnTo>
                  <a:lnTo>
                    <a:pt x="44" y="50"/>
                  </a:lnTo>
                  <a:lnTo>
                    <a:pt x="29" y="70"/>
                  </a:lnTo>
                  <a:lnTo>
                    <a:pt x="21" y="93"/>
                  </a:lnTo>
                  <a:lnTo>
                    <a:pt x="21" y="113"/>
                  </a:lnTo>
                  <a:lnTo>
                    <a:pt x="24" y="149"/>
                  </a:lnTo>
                  <a:lnTo>
                    <a:pt x="38" y="174"/>
                  </a:lnTo>
                  <a:lnTo>
                    <a:pt x="58" y="194"/>
                  </a:lnTo>
                  <a:lnTo>
                    <a:pt x="82" y="207"/>
                  </a:lnTo>
                  <a:lnTo>
                    <a:pt x="108" y="212"/>
                  </a:lnTo>
                  <a:lnTo>
                    <a:pt x="134" y="214"/>
                  </a:lnTo>
                  <a:lnTo>
                    <a:pt x="169" y="212"/>
                  </a:lnTo>
                  <a:lnTo>
                    <a:pt x="201" y="199"/>
                  </a:lnTo>
                  <a:lnTo>
                    <a:pt x="224" y="179"/>
                  </a:lnTo>
                  <a:lnTo>
                    <a:pt x="242" y="151"/>
                  </a:lnTo>
                  <a:lnTo>
                    <a:pt x="248" y="116"/>
                  </a:lnTo>
                  <a:lnTo>
                    <a:pt x="242" y="83"/>
                  </a:lnTo>
                  <a:lnTo>
                    <a:pt x="227" y="53"/>
                  </a:lnTo>
                  <a:lnTo>
                    <a:pt x="204" y="33"/>
                  </a:lnTo>
                  <a:lnTo>
                    <a:pt x="175" y="20"/>
                  </a:lnTo>
                  <a:lnTo>
                    <a:pt x="137" y="15"/>
                  </a:lnTo>
                  <a:close/>
                  <a:moveTo>
                    <a:pt x="137" y="0"/>
                  </a:moveTo>
                  <a:lnTo>
                    <a:pt x="178" y="2"/>
                  </a:lnTo>
                  <a:lnTo>
                    <a:pt x="210" y="15"/>
                  </a:lnTo>
                  <a:lnTo>
                    <a:pt x="236" y="35"/>
                  </a:lnTo>
                  <a:lnTo>
                    <a:pt x="256" y="58"/>
                  </a:lnTo>
                  <a:lnTo>
                    <a:pt x="268" y="85"/>
                  </a:lnTo>
                  <a:lnTo>
                    <a:pt x="271" y="116"/>
                  </a:lnTo>
                  <a:lnTo>
                    <a:pt x="265" y="154"/>
                  </a:lnTo>
                  <a:lnTo>
                    <a:pt x="245" y="186"/>
                  </a:lnTo>
                  <a:lnTo>
                    <a:pt x="216" y="212"/>
                  </a:lnTo>
                  <a:lnTo>
                    <a:pt x="181" y="227"/>
                  </a:lnTo>
                  <a:lnTo>
                    <a:pt x="137" y="232"/>
                  </a:lnTo>
                  <a:lnTo>
                    <a:pt x="93" y="227"/>
                  </a:lnTo>
                  <a:lnTo>
                    <a:pt x="61" y="214"/>
                  </a:lnTo>
                  <a:lnTo>
                    <a:pt x="38" y="196"/>
                  </a:lnTo>
                  <a:lnTo>
                    <a:pt x="24" y="179"/>
                  </a:lnTo>
                  <a:lnTo>
                    <a:pt x="24" y="179"/>
                  </a:lnTo>
                  <a:lnTo>
                    <a:pt x="24" y="312"/>
                  </a:lnTo>
                  <a:lnTo>
                    <a:pt x="0" y="312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3"/>
                  </a:lnTo>
                  <a:lnTo>
                    <a:pt x="24" y="53"/>
                  </a:lnTo>
                  <a:lnTo>
                    <a:pt x="35" y="38"/>
                  </a:lnTo>
                  <a:lnTo>
                    <a:pt x="50" y="22"/>
                  </a:lnTo>
                  <a:lnTo>
                    <a:pt x="73" y="10"/>
                  </a:lnTo>
                  <a:lnTo>
                    <a:pt x="99" y="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0">
              <a:extLst>
                <a:ext uri="{FF2B5EF4-FFF2-40B4-BE49-F238E27FC236}">
                  <a16:creationId xmlns:a16="http://schemas.microsoft.com/office/drawing/2014/main" id="{4DF4C388-F74B-7B4B-BB96-82605FFA08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6" y="1639"/>
              <a:ext cx="305" cy="340"/>
            </a:xfrm>
            <a:custGeom>
              <a:avLst/>
              <a:gdLst>
                <a:gd name="T0" fmla="*/ 154 w 305"/>
                <a:gd name="T1" fmla="*/ 45 h 340"/>
                <a:gd name="T2" fmla="*/ 119 w 305"/>
                <a:gd name="T3" fmla="*/ 50 h 340"/>
                <a:gd name="T4" fmla="*/ 93 w 305"/>
                <a:gd name="T5" fmla="*/ 58 h 340"/>
                <a:gd name="T6" fmla="*/ 75 w 305"/>
                <a:gd name="T7" fmla="*/ 73 h 340"/>
                <a:gd name="T8" fmla="*/ 64 w 305"/>
                <a:gd name="T9" fmla="*/ 88 h 340"/>
                <a:gd name="T10" fmla="*/ 58 w 305"/>
                <a:gd name="T11" fmla="*/ 103 h 340"/>
                <a:gd name="T12" fmla="*/ 55 w 305"/>
                <a:gd name="T13" fmla="*/ 118 h 340"/>
                <a:gd name="T14" fmla="*/ 52 w 305"/>
                <a:gd name="T15" fmla="*/ 128 h 340"/>
                <a:gd name="T16" fmla="*/ 58 w 305"/>
                <a:gd name="T17" fmla="*/ 158 h 340"/>
                <a:gd name="T18" fmla="*/ 70 w 305"/>
                <a:gd name="T19" fmla="*/ 181 h 340"/>
                <a:gd name="T20" fmla="*/ 84 w 305"/>
                <a:gd name="T21" fmla="*/ 196 h 340"/>
                <a:gd name="T22" fmla="*/ 105 w 305"/>
                <a:gd name="T23" fmla="*/ 206 h 340"/>
                <a:gd name="T24" fmla="*/ 122 w 305"/>
                <a:gd name="T25" fmla="*/ 211 h 340"/>
                <a:gd name="T26" fmla="*/ 139 w 305"/>
                <a:gd name="T27" fmla="*/ 214 h 340"/>
                <a:gd name="T28" fmla="*/ 151 w 305"/>
                <a:gd name="T29" fmla="*/ 217 h 340"/>
                <a:gd name="T30" fmla="*/ 174 w 305"/>
                <a:gd name="T31" fmla="*/ 214 h 340"/>
                <a:gd name="T32" fmla="*/ 198 w 305"/>
                <a:gd name="T33" fmla="*/ 206 h 340"/>
                <a:gd name="T34" fmla="*/ 218 w 305"/>
                <a:gd name="T35" fmla="*/ 196 h 340"/>
                <a:gd name="T36" fmla="*/ 233 w 305"/>
                <a:gd name="T37" fmla="*/ 181 h 340"/>
                <a:gd name="T38" fmla="*/ 244 w 305"/>
                <a:gd name="T39" fmla="*/ 158 h 340"/>
                <a:gd name="T40" fmla="*/ 247 w 305"/>
                <a:gd name="T41" fmla="*/ 131 h 340"/>
                <a:gd name="T42" fmla="*/ 241 w 305"/>
                <a:gd name="T43" fmla="*/ 95 h 340"/>
                <a:gd name="T44" fmla="*/ 224 w 305"/>
                <a:gd name="T45" fmla="*/ 68 h 340"/>
                <a:gd name="T46" fmla="*/ 195 w 305"/>
                <a:gd name="T47" fmla="*/ 53 h 340"/>
                <a:gd name="T48" fmla="*/ 154 w 305"/>
                <a:gd name="T49" fmla="*/ 45 h 340"/>
                <a:gd name="T50" fmla="*/ 154 w 305"/>
                <a:gd name="T51" fmla="*/ 0 h 340"/>
                <a:gd name="T52" fmla="*/ 201 w 305"/>
                <a:gd name="T53" fmla="*/ 5 h 340"/>
                <a:gd name="T54" fmla="*/ 238 w 305"/>
                <a:gd name="T55" fmla="*/ 20 h 340"/>
                <a:gd name="T56" fmla="*/ 267 w 305"/>
                <a:gd name="T57" fmla="*/ 42 h 340"/>
                <a:gd name="T58" fmla="*/ 288 w 305"/>
                <a:gd name="T59" fmla="*/ 68 h 340"/>
                <a:gd name="T60" fmla="*/ 299 w 305"/>
                <a:gd name="T61" fmla="*/ 98 h 340"/>
                <a:gd name="T62" fmla="*/ 305 w 305"/>
                <a:gd name="T63" fmla="*/ 131 h 340"/>
                <a:gd name="T64" fmla="*/ 297 w 305"/>
                <a:gd name="T65" fmla="*/ 174 h 340"/>
                <a:gd name="T66" fmla="*/ 276 w 305"/>
                <a:gd name="T67" fmla="*/ 209 h 340"/>
                <a:gd name="T68" fmla="*/ 244 w 305"/>
                <a:gd name="T69" fmla="*/ 237 h 340"/>
                <a:gd name="T70" fmla="*/ 203 w 305"/>
                <a:gd name="T71" fmla="*/ 254 h 340"/>
                <a:gd name="T72" fmla="*/ 154 w 305"/>
                <a:gd name="T73" fmla="*/ 262 h 340"/>
                <a:gd name="T74" fmla="*/ 113 w 305"/>
                <a:gd name="T75" fmla="*/ 257 h 340"/>
                <a:gd name="T76" fmla="*/ 81 w 305"/>
                <a:gd name="T77" fmla="*/ 247 h 340"/>
                <a:gd name="T78" fmla="*/ 55 w 305"/>
                <a:gd name="T79" fmla="*/ 232 h 340"/>
                <a:gd name="T80" fmla="*/ 55 w 305"/>
                <a:gd name="T81" fmla="*/ 340 h 340"/>
                <a:gd name="T82" fmla="*/ 0 w 305"/>
                <a:gd name="T83" fmla="*/ 340 h 340"/>
                <a:gd name="T84" fmla="*/ 0 w 305"/>
                <a:gd name="T85" fmla="*/ 7 h 340"/>
                <a:gd name="T86" fmla="*/ 55 w 305"/>
                <a:gd name="T87" fmla="*/ 7 h 340"/>
                <a:gd name="T88" fmla="*/ 55 w 305"/>
                <a:gd name="T89" fmla="*/ 27 h 340"/>
                <a:gd name="T90" fmla="*/ 81 w 305"/>
                <a:gd name="T91" fmla="*/ 12 h 340"/>
                <a:gd name="T92" fmla="*/ 113 w 305"/>
                <a:gd name="T93" fmla="*/ 2 h 340"/>
                <a:gd name="T94" fmla="*/ 154 w 305"/>
                <a:gd name="T9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5" h="340">
                  <a:moveTo>
                    <a:pt x="154" y="45"/>
                  </a:moveTo>
                  <a:lnTo>
                    <a:pt x="119" y="50"/>
                  </a:lnTo>
                  <a:lnTo>
                    <a:pt x="93" y="58"/>
                  </a:lnTo>
                  <a:lnTo>
                    <a:pt x="75" y="73"/>
                  </a:lnTo>
                  <a:lnTo>
                    <a:pt x="64" y="88"/>
                  </a:lnTo>
                  <a:lnTo>
                    <a:pt x="58" y="103"/>
                  </a:lnTo>
                  <a:lnTo>
                    <a:pt x="55" y="118"/>
                  </a:lnTo>
                  <a:lnTo>
                    <a:pt x="52" y="128"/>
                  </a:lnTo>
                  <a:lnTo>
                    <a:pt x="58" y="158"/>
                  </a:lnTo>
                  <a:lnTo>
                    <a:pt x="70" y="181"/>
                  </a:lnTo>
                  <a:lnTo>
                    <a:pt x="84" y="196"/>
                  </a:lnTo>
                  <a:lnTo>
                    <a:pt x="105" y="206"/>
                  </a:lnTo>
                  <a:lnTo>
                    <a:pt x="122" y="211"/>
                  </a:lnTo>
                  <a:lnTo>
                    <a:pt x="139" y="214"/>
                  </a:lnTo>
                  <a:lnTo>
                    <a:pt x="151" y="217"/>
                  </a:lnTo>
                  <a:lnTo>
                    <a:pt x="174" y="214"/>
                  </a:lnTo>
                  <a:lnTo>
                    <a:pt x="198" y="206"/>
                  </a:lnTo>
                  <a:lnTo>
                    <a:pt x="218" y="196"/>
                  </a:lnTo>
                  <a:lnTo>
                    <a:pt x="233" y="181"/>
                  </a:lnTo>
                  <a:lnTo>
                    <a:pt x="244" y="158"/>
                  </a:lnTo>
                  <a:lnTo>
                    <a:pt x="247" y="131"/>
                  </a:lnTo>
                  <a:lnTo>
                    <a:pt x="241" y="95"/>
                  </a:lnTo>
                  <a:lnTo>
                    <a:pt x="224" y="68"/>
                  </a:lnTo>
                  <a:lnTo>
                    <a:pt x="195" y="53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201" y="5"/>
                  </a:lnTo>
                  <a:lnTo>
                    <a:pt x="238" y="20"/>
                  </a:lnTo>
                  <a:lnTo>
                    <a:pt x="267" y="42"/>
                  </a:lnTo>
                  <a:lnTo>
                    <a:pt x="288" y="68"/>
                  </a:lnTo>
                  <a:lnTo>
                    <a:pt x="299" y="98"/>
                  </a:lnTo>
                  <a:lnTo>
                    <a:pt x="305" y="131"/>
                  </a:lnTo>
                  <a:lnTo>
                    <a:pt x="297" y="174"/>
                  </a:lnTo>
                  <a:lnTo>
                    <a:pt x="276" y="209"/>
                  </a:lnTo>
                  <a:lnTo>
                    <a:pt x="244" y="237"/>
                  </a:lnTo>
                  <a:lnTo>
                    <a:pt x="203" y="254"/>
                  </a:lnTo>
                  <a:lnTo>
                    <a:pt x="154" y="262"/>
                  </a:lnTo>
                  <a:lnTo>
                    <a:pt x="113" y="257"/>
                  </a:lnTo>
                  <a:lnTo>
                    <a:pt x="81" y="247"/>
                  </a:lnTo>
                  <a:lnTo>
                    <a:pt x="55" y="232"/>
                  </a:lnTo>
                  <a:lnTo>
                    <a:pt x="55" y="340"/>
                  </a:lnTo>
                  <a:lnTo>
                    <a:pt x="0" y="340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3" y="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1">
              <a:extLst>
                <a:ext uri="{FF2B5EF4-FFF2-40B4-BE49-F238E27FC236}">
                  <a16:creationId xmlns:a16="http://schemas.microsoft.com/office/drawing/2014/main" id="{50D7E113-097C-E049-B4F0-0587C1678F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4" y="1654"/>
              <a:ext cx="145" cy="224"/>
            </a:xfrm>
            <a:custGeom>
              <a:avLst/>
              <a:gdLst>
                <a:gd name="T0" fmla="*/ 128 w 145"/>
                <a:gd name="T1" fmla="*/ 0 h 224"/>
                <a:gd name="T2" fmla="*/ 137 w 145"/>
                <a:gd name="T3" fmla="*/ 0 h 224"/>
                <a:gd name="T4" fmla="*/ 145 w 145"/>
                <a:gd name="T5" fmla="*/ 2 h 224"/>
                <a:gd name="T6" fmla="*/ 145 w 145"/>
                <a:gd name="T7" fmla="*/ 22 h 224"/>
                <a:gd name="T8" fmla="*/ 143 w 145"/>
                <a:gd name="T9" fmla="*/ 20 h 224"/>
                <a:gd name="T10" fmla="*/ 137 w 145"/>
                <a:gd name="T11" fmla="*/ 20 h 224"/>
                <a:gd name="T12" fmla="*/ 131 w 145"/>
                <a:gd name="T13" fmla="*/ 20 h 224"/>
                <a:gd name="T14" fmla="*/ 119 w 145"/>
                <a:gd name="T15" fmla="*/ 20 h 224"/>
                <a:gd name="T16" fmla="*/ 84 w 145"/>
                <a:gd name="T17" fmla="*/ 22 h 224"/>
                <a:gd name="T18" fmla="*/ 58 w 145"/>
                <a:gd name="T19" fmla="*/ 38 h 224"/>
                <a:gd name="T20" fmla="*/ 38 w 145"/>
                <a:gd name="T21" fmla="*/ 55 h 224"/>
                <a:gd name="T22" fmla="*/ 26 w 145"/>
                <a:gd name="T23" fmla="*/ 80 h 224"/>
                <a:gd name="T24" fmla="*/ 23 w 145"/>
                <a:gd name="T25" fmla="*/ 106 h 224"/>
                <a:gd name="T26" fmla="*/ 23 w 145"/>
                <a:gd name="T27" fmla="*/ 224 h 224"/>
                <a:gd name="T28" fmla="*/ 0 w 145"/>
                <a:gd name="T29" fmla="*/ 224 h 224"/>
                <a:gd name="T30" fmla="*/ 0 w 145"/>
                <a:gd name="T31" fmla="*/ 5 h 224"/>
                <a:gd name="T32" fmla="*/ 23 w 145"/>
                <a:gd name="T33" fmla="*/ 5 h 224"/>
                <a:gd name="T34" fmla="*/ 23 w 145"/>
                <a:gd name="T35" fmla="*/ 58 h 224"/>
                <a:gd name="T36" fmla="*/ 23 w 145"/>
                <a:gd name="T37" fmla="*/ 58 h 224"/>
                <a:gd name="T38" fmla="*/ 41 w 145"/>
                <a:gd name="T39" fmla="*/ 30 h 224"/>
                <a:gd name="T40" fmla="*/ 64 w 145"/>
                <a:gd name="T41" fmla="*/ 15 h 224"/>
                <a:gd name="T42" fmla="*/ 93 w 145"/>
                <a:gd name="T43" fmla="*/ 2 h 224"/>
                <a:gd name="T44" fmla="*/ 128 w 145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5" h="224">
                  <a:moveTo>
                    <a:pt x="128" y="0"/>
                  </a:moveTo>
                  <a:lnTo>
                    <a:pt x="137" y="0"/>
                  </a:lnTo>
                  <a:lnTo>
                    <a:pt x="145" y="2"/>
                  </a:lnTo>
                  <a:lnTo>
                    <a:pt x="145" y="22"/>
                  </a:lnTo>
                  <a:lnTo>
                    <a:pt x="143" y="20"/>
                  </a:lnTo>
                  <a:lnTo>
                    <a:pt x="137" y="20"/>
                  </a:lnTo>
                  <a:lnTo>
                    <a:pt x="131" y="20"/>
                  </a:lnTo>
                  <a:lnTo>
                    <a:pt x="119" y="20"/>
                  </a:lnTo>
                  <a:lnTo>
                    <a:pt x="84" y="22"/>
                  </a:lnTo>
                  <a:lnTo>
                    <a:pt x="58" y="38"/>
                  </a:lnTo>
                  <a:lnTo>
                    <a:pt x="38" y="55"/>
                  </a:lnTo>
                  <a:lnTo>
                    <a:pt x="26" y="80"/>
                  </a:lnTo>
                  <a:lnTo>
                    <a:pt x="23" y="106"/>
                  </a:lnTo>
                  <a:lnTo>
                    <a:pt x="23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3" y="5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3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2">
              <a:extLst>
                <a:ext uri="{FF2B5EF4-FFF2-40B4-BE49-F238E27FC236}">
                  <a16:creationId xmlns:a16="http://schemas.microsoft.com/office/drawing/2014/main" id="{1EA72A1B-64D7-2C43-B20A-88683DCBC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7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8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9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8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9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id="{B8437748-A5C6-9B4D-8D3F-B339BFDE3F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11" y="1654"/>
              <a:ext cx="288" cy="232"/>
            </a:xfrm>
            <a:custGeom>
              <a:avLst/>
              <a:gdLst>
                <a:gd name="T0" fmla="*/ 145 w 288"/>
                <a:gd name="T1" fmla="*/ 15 h 232"/>
                <a:gd name="T2" fmla="*/ 101 w 288"/>
                <a:gd name="T3" fmla="*/ 22 h 232"/>
                <a:gd name="T4" fmla="*/ 66 w 288"/>
                <a:gd name="T5" fmla="*/ 38 h 232"/>
                <a:gd name="T6" fmla="*/ 43 w 288"/>
                <a:gd name="T7" fmla="*/ 58 h 232"/>
                <a:gd name="T8" fmla="*/ 29 w 288"/>
                <a:gd name="T9" fmla="*/ 85 h 232"/>
                <a:gd name="T10" fmla="*/ 23 w 288"/>
                <a:gd name="T11" fmla="*/ 116 h 232"/>
                <a:gd name="T12" fmla="*/ 29 w 288"/>
                <a:gd name="T13" fmla="*/ 146 h 232"/>
                <a:gd name="T14" fmla="*/ 43 w 288"/>
                <a:gd name="T15" fmla="*/ 171 h 232"/>
                <a:gd name="T16" fmla="*/ 66 w 288"/>
                <a:gd name="T17" fmla="*/ 194 h 232"/>
                <a:gd name="T18" fmla="*/ 101 w 288"/>
                <a:gd name="T19" fmla="*/ 209 h 232"/>
                <a:gd name="T20" fmla="*/ 145 w 288"/>
                <a:gd name="T21" fmla="*/ 214 h 232"/>
                <a:gd name="T22" fmla="*/ 186 w 288"/>
                <a:gd name="T23" fmla="*/ 209 h 232"/>
                <a:gd name="T24" fmla="*/ 221 w 288"/>
                <a:gd name="T25" fmla="*/ 194 h 232"/>
                <a:gd name="T26" fmla="*/ 244 w 288"/>
                <a:gd name="T27" fmla="*/ 171 h 232"/>
                <a:gd name="T28" fmla="*/ 258 w 288"/>
                <a:gd name="T29" fmla="*/ 146 h 232"/>
                <a:gd name="T30" fmla="*/ 264 w 288"/>
                <a:gd name="T31" fmla="*/ 116 h 232"/>
                <a:gd name="T32" fmla="*/ 258 w 288"/>
                <a:gd name="T33" fmla="*/ 85 h 232"/>
                <a:gd name="T34" fmla="*/ 244 w 288"/>
                <a:gd name="T35" fmla="*/ 58 h 232"/>
                <a:gd name="T36" fmla="*/ 221 w 288"/>
                <a:gd name="T37" fmla="*/ 38 h 232"/>
                <a:gd name="T38" fmla="*/ 186 w 288"/>
                <a:gd name="T39" fmla="*/ 22 h 232"/>
                <a:gd name="T40" fmla="*/ 145 w 288"/>
                <a:gd name="T41" fmla="*/ 15 h 232"/>
                <a:gd name="T42" fmla="*/ 145 w 288"/>
                <a:gd name="T43" fmla="*/ 0 h 232"/>
                <a:gd name="T44" fmla="*/ 186 w 288"/>
                <a:gd name="T45" fmla="*/ 2 h 232"/>
                <a:gd name="T46" fmla="*/ 221 w 288"/>
                <a:gd name="T47" fmla="*/ 15 h 232"/>
                <a:gd name="T48" fmla="*/ 250 w 288"/>
                <a:gd name="T49" fmla="*/ 35 h 232"/>
                <a:gd name="T50" fmla="*/ 270 w 288"/>
                <a:gd name="T51" fmla="*/ 58 h 232"/>
                <a:gd name="T52" fmla="*/ 282 w 288"/>
                <a:gd name="T53" fmla="*/ 85 h 232"/>
                <a:gd name="T54" fmla="*/ 288 w 288"/>
                <a:gd name="T55" fmla="*/ 116 h 232"/>
                <a:gd name="T56" fmla="*/ 282 w 288"/>
                <a:gd name="T57" fmla="*/ 146 h 232"/>
                <a:gd name="T58" fmla="*/ 270 w 288"/>
                <a:gd name="T59" fmla="*/ 174 h 232"/>
                <a:gd name="T60" fmla="*/ 250 w 288"/>
                <a:gd name="T61" fmla="*/ 196 h 232"/>
                <a:gd name="T62" fmla="*/ 221 w 288"/>
                <a:gd name="T63" fmla="*/ 217 h 232"/>
                <a:gd name="T64" fmla="*/ 186 w 288"/>
                <a:gd name="T65" fmla="*/ 227 h 232"/>
                <a:gd name="T66" fmla="*/ 145 w 288"/>
                <a:gd name="T67" fmla="*/ 232 h 232"/>
                <a:gd name="T68" fmla="*/ 101 w 288"/>
                <a:gd name="T69" fmla="*/ 227 h 232"/>
                <a:gd name="T70" fmla="*/ 66 w 288"/>
                <a:gd name="T71" fmla="*/ 217 h 232"/>
                <a:gd name="T72" fmla="*/ 37 w 288"/>
                <a:gd name="T73" fmla="*/ 196 h 232"/>
                <a:gd name="T74" fmla="*/ 17 w 288"/>
                <a:gd name="T75" fmla="*/ 174 h 232"/>
                <a:gd name="T76" fmla="*/ 5 w 288"/>
                <a:gd name="T77" fmla="*/ 146 h 232"/>
                <a:gd name="T78" fmla="*/ 0 w 288"/>
                <a:gd name="T79" fmla="*/ 116 h 232"/>
                <a:gd name="T80" fmla="*/ 5 w 288"/>
                <a:gd name="T81" fmla="*/ 85 h 232"/>
                <a:gd name="T82" fmla="*/ 17 w 288"/>
                <a:gd name="T83" fmla="*/ 58 h 232"/>
                <a:gd name="T84" fmla="*/ 37 w 288"/>
                <a:gd name="T85" fmla="*/ 35 h 232"/>
                <a:gd name="T86" fmla="*/ 66 w 288"/>
                <a:gd name="T87" fmla="*/ 15 h 232"/>
                <a:gd name="T88" fmla="*/ 101 w 288"/>
                <a:gd name="T89" fmla="*/ 2 h 232"/>
                <a:gd name="T90" fmla="*/ 145 w 288"/>
                <a:gd name="T9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8" h="232">
                  <a:moveTo>
                    <a:pt x="145" y="15"/>
                  </a:moveTo>
                  <a:lnTo>
                    <a:pt x="101" y="22"/>
                  </a:lnTo>
                  <a:lnTo>
                    <a:pt x="66" y="38"/>
                  </a:lnTo>
                  <a:lnTo>
                    <a:pt x="43" y="58"/>
                  </a:lnTo>
                  <a:lnTo>
                    <a:pt x="29" y="85"/>
                  </a:lnTo>
                  <a:lnTo>
                    <a:pt x="23" y="116"/>
                  </a:lnTo>
                  <a:lnTo>
                    <a:pt x="29" y="146"/>
                  </a:lnTo>
                  <a:lnTo>
                    <a:pt x="43" y="171"/>
                  </a:lnTo>
                  <a:lnTo>
                    <a:pt x="66" y="194"/>
                  </a:lnTo>
                  <a:lnTo>
                    <a:pt x="101" y="209"/>
                  </a:lnTo>
                  <a:lnTo>
                    <a:pt x="145" y="214"/>
                  </a:lnTo>
                  <a:lnTo>
                    <a:pt x="186" y="209"/>
                  </a:lnTo>
                  <a:lnTo>
                    <a:pt x="221" y="194"/>
                  </a:lnTo>
                  <a:lnTo>
                    <a:pt x="244" y="171"/>
                  </a:lnTo>
                  <a:lnTo>
                    <a:pt x="258" y="146"/>
                  </a:lnTo>
                  <a:lnTo>
                    <a:pt x="264" y="116"/>
                  </a:lnTo>
                  <a:lnTo>
                    <a:pt x="258" y="85"/>
                  </a:lnTo>
                  <a:lnTo>
                    <a:pt x="244" y="58"/>
                  </a:lnTo>
                  <a:lnTo>
                    <a:pt x="221" y="38"/>
                  </a:lnTo>
                  <a:lnTo>
                    <a:pt x="186" y="22"/>
                  </a:lnTo>
                  <a:lnTo>
                    <a:pt x="145" y="15"/>
                  </a:lnTo>
                  <a:close/>
                  <a:moveTo>
                    <a:pt x="145" y="0"/>
                  </a:moveTo>
                  <a:lnTo>
                    <a:pt x="186" y="2"/>
                  </a:lnTo>
                  <a:lnTo>
                    <a:pt x="221" y="15"/>
                  </a:lnTo>
                  <a:lnTo>
                    <a:pt x="250" y="35"/>
                  </a:lnTo>
                  <a:lnTo>
                    <a:pt x="270" y="58"/>
                  </a:lnTo>
                  <a:lnTo>
                    <a:pt x="282" y="85"/>
                  </a:lnTo>
                  <a:lnTo>
                    <a:pt x="288" y="116"/>
                  </a:lnTo>
                  <a:lnTo>
                    <a:pt x="282" y="146"/>
                  </a:lnTo>
                  <a:lnTo>
                    <a:pt x="270" y="174"/>
                  </a:lnTo>
                  <a:lnTo>
                    <a:pt x="250" y="196"/>
                  </a:lnTo>
                  <a:lnTo>
                    <a:pt x="221" y="217"/>
                  </a:lnTo>
                  <a:lnTo>
                    <a:pt x="186" y="227"/>
                  </a:lnTo>
                  <a:lnTo>
                    <a:pt x="145" y="232"/>
                  </a:lnTo>
                  <a:lnTo>
                    <a:pt x="101" y="227"/>
                  </a:lnTo>
                  <a:lnTo>
                    <a:pt x="66" y="217"/>
                  </a:lnTo>
                  <a:lnTo>
                    <a:pt x="37" y="196"/>
                  </a:lnTo>
                  <a:lnTo>
                    <a:pt x="17" y="174"/>
                  </a:lnTo>
                  <a:lnTo>
                    <a:pt x="5" y="146"/>
                  </a:lnTo>
                  <a:lnTo>
                    <a:pt x="0" y="116"/>
                  </a:lnTo>
                  <a:lnTo>
                    <a:pt x="5" y="85"/>
                  </a:lnTo>
                  <a:lnTo>
                    <a:pt x="17" y="58"/>
                  </a:lnTo>
                  <a:lnTo>
                    <a:pt x="37" y="35"/>
                  </a:lnTo>
                  <a:lnTo>
                    <a:pt x="66" y="15"/>
                  </a:lnTo>
                  <a:lnTo>
                    <a:pt x="101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9EA82652-00C9-F24D-AD28-8C6BFB9182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6" y="1639"/>
              <a:ext cx="317" cy="262"/>
            </a:xfrm>
            <a:custGeom>
              <a:avLst/>
              <a:gdLst>
                <a:gd name="T0" fmla="*/ 160 w 317"/>
                <a:gd name="T1" fmla="*/ 45 h 262"/>
                <a:gd name="T2" fmla="*/ 119 w 317"/>
                <a:gd name="T3" fmla="*/ 50 h 262"/>
                <a:gd name="T4" fmla="*/ 90 w 317"/>
                <a:gd name="T5" fmla="*/ 63 h 262"/>
                <a:gd name="T6" fmla="*/ 70 w 317"/>
                <a:gd name="T7" fmla="*/ 83 h 262"/>
                <a:gd name="T8" fmla="*/ 58 w 317"/>
                <a:gd name="T9" fmla="*/ 106 h 262"/>
                <a:gd name="T10" fmla="*/ 55 w 317"/>
                <a:gd name="T11" fmla="*/ 131 h 262"/>
                <a:gd name="T12" fmla="*/ 58 w 317"/>
                <a:gd name="T13" fmla="*/ 156 h 262"/>
                <a:gd name="T14" fmla="*/ 70 w 317"/>
                <a:gd name="T15" fmla="*/ 179 h 262"/>
                <a:gd name="T16" fmla="*/ 90 w 317"/>
                <a:gd name="T17" fmla="*/ 199 h 262"/>
                <a:gd name="T18" fmla="*/ 119 w 317"/>
                <a:gd name="T19" fmla="*/ 211 h 262"/>
                <a:gd name="T20" fmla="*/ 160 w 317"/>
                <a:gd name="T21" fmla="*/ 217 h 262"/>
                <a:gd name="T22" fmla="*/ 198 w 317"/>
                <a:gd name="T23" fmla="*/ 211 h 262"/>
                <a:gd name="T24" fmla="*/ 227 w 317"/>
                <a:gd name="T25" fmla="*/ 199 h 262"/>
                <a:gd name="T26" fmla="*/ 247 w 317"/>
                <a:gd name="T27" fmla="*/ 179 h 262"/>
                <a:gd name="T28" fmla="*/ 259 w 317"/>
                <a:gd name="T29" fmla="*/ 156 h 262"/>
                <a:gd name="T30" fmla="*/ 262 w 317"/>
                <a:gd name="T31" fmla="*/ 131 h 262"/>
                <a:gd name="T32" fmla="*/ 259 w 317"/>
                <a:gd name="T33" fmla="*/ 106 h 262"/>
                <a:gd name="T34" fmla="*/ 247 w 317"/>
                <a:gd name="T35" fmla="*/ 83 h 262"/>
                <a:gd name="T36" fmla="*/ 227 w 317"/>
                <a:gd name="T37" fmla="*/ 63 h 262"/>
                <a:gd name="T38" fmla="*/ 198 w 317"/>
                <a:gd name="T39" fmla="*/ 50 h 262"/>
                <a:gd name="T40" fmla="*/ 160 w 317"/>
                <a:gd name="T41" fmla="*/ 45 h 262"/>
                <a:gd name="T42" fmla="*/ 160 w 317"/>
                <a:gd name="T43" fmla="*/ 0 h 262"/>
                <a:gd name="T44" fmla="*/ 207 w 317"/>
                <a:gd name="T45" fmla="*/ 5 h 262"/>
                <a:gd name="T46" fmla="*/ 247 w 317"/>
                <a:gd name="T47" fmla="*/ 20 h 262"/>
                <a:gd name="T48" fmla="*/ 276 w 317"/>
                <a:gd name="T49" fmla="*/ 40 h 262"/>
                <a:gd name="T50" fmla="*/ 300 w 317"/>
                <a:gd name="T51" fmla="*/ 68 h 262"/>
                <a:gd name="T52" fmla="*/ 314 w 317"/>
                <a:gd name="T53" fmla="*/ 98 h 262"/>
                <a:gd name="T54" fmla="*/ 317 w 317"/>
                <a:gd name="T55" fmla="*/ 131 h 262"/>
                <a:gd name="T56" fmla="*/ 314 w 317"/>
                <a:gd name="T57" fmla="*/ 164 h 262"/>
                <a:gd name="T58" fmla="*/ 300 w 317"/>
                <a:gd name="T59" fmla="*/ 194 h 262"/>
                <a:gd name="T60" fmla="*/ 276 w 317"/>
                <a:gd name="T61" fmla="*/ 222 h 262"/>
                <a:gd name="T62" fmla="*/ 247 w 317"/>
                <a:gd name="T63" fmla="*/ 242 h 262"/>
                <a:gd name="T64" fmla="*/ 207 w 317"/>
                <a:gd name="T65" fmla="*/ 257 h 262"/>
                <a:gd name="T66" fmla="*/ 160 w 317"/>
                <a:gd name="T67" fmla="*/ 262 h 262"/>
                <a:gd name="T68" fmla="*/ 111 w 317"/>
                <a:gd name="T69" fmla="*/ 257 h 262"/>
                <a:gd name="T70" fmla="*/ 70 w 317"/>
                <a:gd name="T71" fmla="*/ 242 h 262"/>
                <a:gd name="T72" fmla="*/ 41 w 317"/>
                <a:gd name="T73" fmla="*/ 222 h 262"/>
                <a:gd name="T74" fmla="*/ 17 w 317"/>
                <a:gd name="T75" fmla="*/ 194 h 262"/>
                <a:gd name="T76" fmla="*/ 3 w 317"/>
                <a:gd name="T77" fmla="*/ 164 h 262"/>
                <a:gd name="T78" fmla="*/ 0 w 317"/>
                <a:gd name="T79" fmla="*/ 131 h 262"/>
                <a:gd name="T80" fmla="*/ 3 w 317"/>
                <a:gd name="T81" fmla="*/ 98 h 262"/>
                <a:gd name="T82" fmla="*/ 17 w 317"/>
                <a:gd name="T83" fmla="*/ 68 h 262"/>
                <a:gd name="T84" fmla="*/ 41 w 317"/>
                <a:gd name="T85" fmla="*/ 40 h 262"/>
                <a:gd name="T86" fmla="*/ 70 w 317"/>
                <a:gd name="T87" fmla="*/ 20 h 262"/>
                <a:gd name="T88" fmla="*/ 111 w 317"/>
                <a:gd name="T89" fmla="*/ 5 h 262"/>
                <a:gd name="T90" fmla="*/ 160 w 317"/>
                <a:gd name="T91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7" h="262">
                  <a:moveTo>
                    <a:pt x="160" y="45"/>
                  </a:moveTo>
                  <a:lnTo>
                    <a:pt x="119" y="50"/>
                  </a:lnTo>
                  <a:lnTo>
                    <a:pt x="90" y="63"/>
                  </a:lnTo>
                  <a:lnTo>
                    <a:pt x="70" y="83"/>
                  </a:lnTo>
                  <a:lnTo>
                    <a:pt x="58" y="106"/>
                  </a:lnTo>
                  <a:lnTo>
                    <a:pt x="55" y="131"/>
                  </a:lnTo>
                  <a:lnTo>
                    <a:pt x="58" y="156"/>
                  </a:lnTo>
                  <a:lnTo>
                    <a:pt x="70" y="179"/>
                  </a:lnTo>
                  <a:lnTo>
                    <a:pt x="90" y="199"/>
                  </a:lnTo>
                  <a:lnTo>
                    <a:pt x="119" y="211"/>
                  </a:lnTo>
                  <a:lnTo>
                    <a:pt x="160" y="217"/>
                  </a:lnTo>
                  <a:lnTo>
                    <a:pt x="198" y="211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6"/>
                  </a:lnTo>
                  <a:lnTo>
                    <a:pt x="262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3"/>
                  </a:lnTo>
                  <a:lnTo>
                    <a:pt x="198" y="50"/>
                  </a:lnTo>
                  <a:lnTo>
                    <a:pt x="160" y="45"/>
                  </a:lnTo>
                  <a:close/>
                  <a:moveTo>
                    <a:pt x="160" y="0"/>
                  </a:moveTo>
                  <a:lnTo>
                    <a:pt x="207" y="5"/>
                  </a:lnTo>
                  <a:lnTo>
                    <a:pt x="247" y="20"/>
                  </a:lnTo>
                  <a:lnTo>
                    <a:pt x="276" y="40"/>
                  </a:lnTo>
                  <a:lnTo>
                    <a:pt x="300" y="68"/>
                  </a:lnTo>
                  <a:lnTo>
                    <a:pt x="314" y="98"/>
                  </a:lnTo>
                  <a:lnTo>
                    <a:pt x="317" y="131"/>
                  </a:lnTo>
                  <a:lnTo>
                    <a:pt x="314" y="164"/>
                  </a:lnTo>
                  <a:lnTo>
                    <a:pt x="300" y="194"/>
                  </a:lnTo>
                  <a:lnTo>
                    <a:pt x="276" y="222"/>
                  </a:lnTo>
                  <a:lnTo>
                    <a:pt x="247" y="242"/>
                  </a:lnTo>
                  <a:lnTo>
                    <a:pt x="207" y="257"/>
                  </a:lnTo>
                  <a:lnTo>
                    <a:pt x="160" y="262"/>
                  </a:lnTo>
                  <a:lnTo>
                    <a:pt x="111" y="257"/>
                  </a:lnTo>
                  <a:lnTo>
                    <a:pt x="70" y="242"/>
                  </a:lnTo>
                  <a:lnTo>
                    <a:pt x="41" y="222"/>
                  </a:lnTo>
                  <a:lnTo>
                    <a:pt x="17" y="194"/>
                  </a:lnTo>
                  <a:lnTo>
                    <a:pt x="3" y="164"/>
                  </a:lnTo>
                  <a:lnTo>
                    <a:pt x="0" y="131"/>
                  </a:lnTo>
                  <a:lnTo>
                    <a:pt x="3" y="98"/>
                  </a:lnTo>
                  <a:lnTo>
                    <a:pt x="17" y="68"/>
                  </a:lnTo>
                  <a:lnTo>
                    <a:pt x="41" y="40"/>
                  </a:lnTo>
                  <a:lnTo>
                    <a:pt x="70" y="20"/>
                  </a:lnTo>
                  <a:lnTo>
                    <a:pt x="111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5">
              <a:extLst>
                <a:ext uri="{FF2B5EF4-FFF2-40B4-BE49-F238E27FC236}">
                  <a16:creationId xmlns:a16="http://schemas.microsoft.com/office/drawing/2014/main" id="{040B35D7-1BA7-DA48-B89F-30E532BFEA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71" y="1654"/>
              <a:ext cx="280" cy="320"/>
            </a:xfrm>
            <a:custGeom>
              <a:avLst/>
              <a:gdLst>
                <a:gd name="T0" fmla="*/ 105 w 280"/>
                <a:gd name="T1" fmla="*/ 20 h 320"/>
                <a:gd name="T2" fmla="*/ 47 w 280"/>
                <a:gd name="T3" fmla="*/ 48 h 320"/>
                <a:gd name="T4" fmla="*/ 24 w 280"/>
                <a:gd name="T5" fmla="*/ 108 h 320"/>
                <a:gd name="T6" fmla="*/ 44 w 280"/>
                <a:gd name="T7" fmla="*/ 169 h 320"/>
                <a:gd name="T8" fmla="*/ 99 w 280"/>
                <a:gd name="T9" fmla="*/ 202 h 320"/>
                <a:gd name="T10" fmla="*/ 178 w 280"/>
                <a:gd name="T11" fmla="*/ 202 h 320"/>
                <a:gd name="T12" fmla="*/ 236 w 280"/>
                <a:gd name="T13" fmla="*/ 171 h 320"/>
                <a:gd name="T14" fmla="*/ 259 w 280"/>
                <a:gd name="T15" fmla="*/ 108 h 320"/>
                <a:gd name="T16" fmla="*/ 239 w 280"/>
                <a:gd name="T17" fmla="*/ 50 h 320"/>
                <a:gd name="T18" fmla="*/ 181 w 280"/>
                <a:gd name="T19" fmla="*/ 20 h 320"/>
                <a:gd name="T20" fmla="*/ 140 w 280"/>
                <a:gd name="T21" fmla="*/ 0 h 320"/>
                <a:gd name="T22" fmla="*/ 207 w 280"/>
                <a:gd name="T23" fmla="*/ 10 h 320"/>
                <a:gd name="T24" fmla="*/ 256 w 280"/>
                <a:gd name="T25" fmla="*/ 50 h 320"/>
                <a:gd name="T26" fmla="*/ 259 w 280"/>
                <a:gd name="T27" fmla="*/ 5 h 320"/>
                <a:gd name="T28" fmla="*/ 280 w 280"/>
                <a:gd name="T29" fmla="*/ 214 h 320"/>
                <a:gd name="T30" fmla="*/ 274 w 280"/>
                <a:gd name="T31" fmla="*/ 257 h 320"/>
                <a:gd name="T32" fmla="*/ 248 w 280"/>
                <a:gd name="T33" fmla="*/ 295 h 320"/>
                <a:gd name="T34" fmla="*/ 186 w 280"/>
                <a:gd name="T35" fmla="*/ 315 h 320"/>
                <a:gd name="T36" fmla="*/ 99 w 280"/>
                <a:gd name="T37" fmla="*/ 318 h 320"/>
                <a:gd name="T38" fmla="*/ 38 w 280"/>
                <a:gd name="T39" fmla="*/ 295 h 320"/>
                <a:gd name="T40" fmla="*/ 12 w 280"/>
                <a:gd name="T41" fmla="*/ 244 h 320"/>
                <a:gd name="T42" fmla="*/ 41 w 280"/>
                <a:gd name="T43" fmla="*/ 265 h 320"/>
                <a:gd name="T44" fmla="*/ 73 w 280"/>
                <a:gd name="T45" fmla="*/ 292 h 320"/>
                <a:gd name="T46" fmla="*/ 143 w 280"/>
                <a:gd name="T47" fmla="*/ 302 h 320"/>
                <a:gd name="T48" fmla="*/ 216 w 280"/>
                <a:gd name="T49" fmla="*/ 290 h 320"/>
                <a:gd name="T50" fmla="*/ 250 w 280"/>
                <a:gd name="T51" fmla="*/ 257 h 320"/>
                <a:gd name="T52" fmla="*/ 259 w 280"/>
                <a:gd name="T53" fmla="*/ 214 h 320"/>
                <a:gd name="T54" fmla="*/ 256 w 280"/>
                <a:gd name="T55" fmla="*/ 169 h 320"/>
                <a:gd name="T56" fmla="*/ 210 w 280"/>
                <a:gd name="T57" fmla="*/ 209 h 320"/>
                <a:gd name="T58" fmla="*/ 140 w 280"/>
                <a:gd name="T59" fmla="*/ 222 h 320"/>
                <a:gd name="T60" fmla="*/ 58 w 280"/>
                <a:gd name="T61" fmla="*/ 207 h 320"/>
                <a:gd name="T62" fmla="*/ 15 w 280"/>
                <a:gd name="T63" fmla="*/ 164 h 320"/>
                <a:gd name="T64" fmla="*/ 0 w 280"/>
                <a:gd name="T65" fmla="*/ 111 h 320"/>
                <a:gd name="T66" fmla="*/ 15 w 280"/>
                <a:gd name="T67" fmla="*/ 55 h 320"/>
                <a:gd name="T68" fmla="*/ 61 w 280"/>
                <a:gd name="T69" fmla="*/ 15 h 320"/>
                <a:gd name="T70" fmla="*/ 140 w 280"/>
                <a:gd name="T7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0" h="320">
                  <a:moveTo>
                    <a:pt x="140" y="15"/>
                  </a:moveTo>
                  <a:lnTo>
                    <a:pt x="105" y="20"/>
                  </a:lnTo>
                  <a:lnTo>
                    <a:pt x="73" y="30"/>
                  </a:lnTo>
                  <a:lnTo>
                    <a:pt x="47" y="48"/>
                  </a:lnTo>
                  <a:lnTo>
                    <a:pt x="29" y="75"/>
                  </a:lnTo>
                  <a:lnTo>
                    <a:pt x="24" y="108"/>
                  </a:lnTo>
                  <a:lnTo>
                    <a:pt x="29" y="143"/>
                  </a:lnTo>
                  <a:lnTo>
                    <a:pt x="44" y="169"/>
                  </a:lnTo>
                  <a:lnTo>
                    <a:pt x="67" y="189"/>
                  </a:lnTo>
                  <a:lnTo>
                    <a:pt x="99" y="202"/>
                  </a:lnTo>
                  <a:lnTo>
                    <a:pt x="143" y="207"/>
                  </a:lnTo>
                  <a:lnTo>
                    <a:pt x="178" y="202"/>
                  </a:lnTo>
                  <a:lnTo>
                    <a:pt x="210" y="191"/>
                  </a:lnTo>
                  <a:lnTo>
                    <a:pt x="236" y="171"/>
                  </a:lnTo>
                  <a:lnTo>
                    <a:pt x="253" y="143"/>
                  </a:lnTo>
                  <a:lnTo>
                    <a:pt x="259" y="108"/>
                  </a:lnTo>
                  <a:lnTo>
                    <a:pt x="253" y="75"/>
                  </a:lnTo>
                  <a:lnTo>
                    <a:pt x="239" y="50"/>
                  </a:lnTo>
                  <a:lnTo>
                    <a:pt x="213" y="30"/>
                  </a:lnTo>
                  <a:lnTo>
                    <a:pt x="181" y="20"/>
                  </a:lnTo>
                  <a:lnTo>
                    <a:pt x="140" y="15"/>
                  </a:lnTo>
                  <a:close/>
                  <a:moveTo>
                    <a:pt x="140" y="0"/>
                  </a:moveTo>
                  <a:lnTo>
                    <a:pt x="172" y="2"/>
                  </a:lnTo>
                  <a:lnTo>
                    <a:pt x="207" y="10"/>
                  </a:lnTo>
                  <a:lnTo>
                    <a:pt x="236" y="25"/>
                  </a:lnTo>
                  <a:lnTo>
                    <a:pt x="256" y="50"/>
                  </a:lnTo>
                  <a:lnTo>
                    <a:pt x="259" y="50"/>
                  </a:lnTo>
                  <a:lnTo>
                    <a:pt x="259" y="5"/>
                  </a:lnTo>
                  <a:lnTo>
                    <a:pt x="280" y="5"/>
                  </a:lnTo>
                  <a:lnTo>
                    <a:pt x="280" y="214"/>
                  </a:lnTo>
                  <a:lnTo>
                    <a:pt x="280" y="237"/>
                  </a:lnTo>
                  <a:lnTo>
                    <a:pt x="274" y="257"/>
                  </a:lnTo>
                  <a:lnTo>
                    <a:pt x="262" y="277"/>
                  </a:lnTo>
                  <a:lnTo>
                    <a:pt x="248" y="295"/>
                  </a:lnTo>
                  <a:lnTo>
                    <a:pt x="221" y="307"/>
                  </a:lnTo>
                  <a:lnTo>
                    <a:pt x="186" y="315"/>
                  </a:lnTo>
                  <a:lnTo>
                    <a:pt x="143" y="320"/>
                  </a:lnTo>
                  <a:lnTo>
                    <a:pt x="99" y="318"/>
                  </a:lnTo>
                  <a:lnTo>
                    <a:pt x="64" y="310"/>
                  </a:lnTo>
                  <a:lnTo>
                    <a:pt x="38" y="295"/>
                  </a:lnTo>
                  <a:lnTo>
                    <a:pt x="21" y="275"/>
                  </a:lnTo>
                  <a:lnTo>
                    <a:pt x="12" y="244"/>
                  </a:lnTo>
                  <a:lnTo>
                    <a:pt x="35" y="244"/>
                  </a:lnTo>
                  <a:lnTo>
                    <a:pt x="41" y="265"/>
                  </a:lnTo>
                  <a:lnTo>
                    <a:pt x="53" y="280"/>
                  </a:lnTo>
                  <a:lnTo>
                    <a:pt x="73" y="292"/>
                  </a:lnTo>
                  <a:lnTo>
                    <a:pt x="102" y="300"/>
                  </a:lnTo>
                  <a:lnTo>
                    <a:pt x="143" y="302"/>
                  </a:lnTo>
                  <a:lnTo>
                    <a:pt x="186" y="297"/>
                  </a:lnTo>
                  <a:lnTo>
                    <a:pt x="216" y="290"/>
                  </a:lnTo>
                  <a:lnTo>
                    <a:pt x="236" y="275"/>
                  </a:lnTo>
                  <a:lnTo>
                    <a:pt x="250" y="257"/>
                  </a:lnTo>
                  <a:lnTo>
                    <a:pt x="256" y="237"/>
                  </a:lnTo>
                  <a:lnTo>
                    <a:pt x="259" y="214"/>
                  </a:lnTo>
                  <a:lnTo>
                    <a:pt x="259" y="169"/>
                  </a:lnTo>
                  <a:lnTo>
                    <a:pt x="256" y="169"/>
                  </a:lnTo>
                  <a:lnTo>
                    <a:pt x="236" y="194"/>
                  </a:lnTo>
                  <a:lnTo>
                    <a:pt x="210" y="209"/>
                  </a:lnTo>
                  <a:lnTo>
                    <a:pt x="178" y="219"/>
                  </a:lnTo>
                  <a:lnTo>
                    <a:pt x="140" y="222"/>
                  </a:lnTo>
                  <a:lnTo>
                    <a:pt x="93" y="219"/>
                  </a:lnTo>
                  <a:lnTo>
                    <a:pt x="58" y="207"/>
                  </a:lnTo>
                  <a:lnTo>
                    <a:pt x="32" y="189"/>
                  </a:lnTo>
                  <a:lnTo>
                    <a:pt x="15" y="164"/>
                  </a:lnTo>
                  <a:lnTo>
                    <a:pt x="3" y="138"/>
                  </a:lnTo>
                  <a:lnTo>
                    <a:pt x="0" y="111"/>
                  </a:lnTo>
                  <a:lnTo>
                    <a:pt x="6" y="80"/>
                  </a:lnTo>
                  <a:lnTo>
                    <a:pt x="15" y="55"/>
                  </a:lnTo>
                  <a:lnTo>
                    <a:pt x="35" y="33"/>
                  </a:lnTo>
                  <a:lnTo>
                    <a:pt x="61" y="15"/>
                  </a:lnTo>
                  <a:lnTo>
                    <a:pt x="96" y="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6">
              <a:extLst>
                <a:ext uri="{FF2B5EF4-FFF2-40B4-BE49-F238E27FC236}">
                  <a16:creationId xmlns:a16="http://schemas.microsoft.com/office/drawing/2014/main" id="{7FE6E89B-8627-0E42-8DE2-1C69E09956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57" y="1639"/>
              <a:ext cx="311" cy="348"/>
            </a:xfrm>
            <a:custGeom>
              <a:avLst/>
              <a:gdLst>
                <a:gd name="T0" fmla="*/ 125 w 311"/>
                <a:gd name="T1" fmla="*/ 48 h 348"/>
                <a:gd name="T2" fmla="*/ 75 w 311"/>
                <a:gd name="T3" fmla="*/ 70 h 348"/>
                <a:gd name="T4" fmla="*/ 55 w 311"/>
                <a:gd name="T5" fmla="*/ 123 h 348"/>
                <a:gd name="T6" fmla="*/ 70 w 311"/>
                <a:gd name="T7" fmla="*/ 176 h 348"/>
                <a:gd name="T8" fmla="*/ 110 w 311"/>
                <a:gd name="T9" fmla="*/ 199 h 348"/>
                <a:gd name="T10" fmla="*/ 157 w 311"/>
                <a:gd name="T11" fmla="*/ 206 h 348"/>
                <a:gd name="T12" fmla="*/ 189 w 311"/>
                <a:gd name="T13" fmla="*/ 201 h 348"/>
                <a:gd name="T14" fmla="*/ 227 w 311"/>
                <a:gd name="T15" fmla="*/ 186 h 348"/>
                <a:gd name="T16" fmla="*/ 253 w 311"/>
                <a:gd name="T17" fmla="*/ 151 h 348"/>
                <a:gd name="T18" fmla="*/ 250 w 311"/>
                <a:gd name="T19" fmla="*/ 90 h 348"/>
                <a:gd name="T20" fmla="*/ 198 w 311"/>
                <a:gd name="T21" fmla="*/ 50 h 348"/>
                <a:gd name="T22" fmla="*/ 154 w 311"/>
                <a:gd name="T23" fmla="*/ 0 h 348"/>
                <a:gd name="T24" fmla="*/ 227 w 311"/>
                <a:gd name="T25" fmla="*/ 12 h 348"/>
                <a:gd name="T26" fmla="*/ 256 w 311"/>
                <a:gd name="T27" fmla="*/ 7 h 348"/>
                <a:gd name="T28" fmla="*/ 311 w 311"/>
                <a:gd name="T29" fmla="*/ 229 h 348"/>
                <a:gd name="T30" fmla="*/ 294 w 311"/>
                <a:gd name="T31" fmla="*/ 295 h 348"/>
                <a:gd name="T32" fmla="*/ 241 w 311"/>
                <a:gd name="T33" fmla="*/ 335 h 348"/>
                <a:gd name="T34" fmla="*/ 157 w 311"/>
                <a:gd name="T35" fmla="*/ 348 h 348"/>
                <a:gd name="T36" fmla="*/ 104 w 311"/>
                <a:gd name="T37" fmla="*/ 345 h 348"/>
                <a:gd name="T38" fmla="*/ 55 w 311"/>
                <a:gd name="T39" fmla="*/ 330 h 348"/>
                <a:gd name="T40" fmla="*/ 17 w 311"/>
                <a:gd name="T41" fmla="*/ 292 h 348"/>
                <a:gd name="T42" fmla="*/ 6 w 311"/>
                <a:gd name="T43" fmla="*/ 247 h 348"/>
                <a:gd name="T44" fmla="*/ 64 w 311"/>
                <a:gd name="T45" fmla="*/ 259 h 348"/>
                <a:gd name="T46" fmla="*/ 75 w 311"/>
                <a:gd name="T47" fmla="*/ 282 h 348"/>
                <a:gd name="T48" fmla="*/ 119 w 311"/>
                <a:gd name="T49" fmla="*/ 300 h 348"/>
                <a:gd name="T50" fmla="*/ 195 w 311"/>
                <a:gd name="T51" fmla="*/ 300 h 348"/>
                <a:gd name="T52" fmla="*/ 238 w 311"/>
                <a:gd name="T53" fmla="*/ 280 h 348"/>
                <a:gd name="T54" fmla="*/ 253 w 311"/>
                <a:gd name="T55" fmla="*/ 247 h 348"/>
                <a:gd name="T56" fmla="*/ 256 w 311"/>
                <a:gd name="T57" fmla="*/ 224 h 348"/>
                <a:gd name="T58" fmla="*/ 192 w 311"/>
                <a:gd name="T59" fmla="*/ 249 h 348"/>
                <a:gd name="T60" fmla="*/ 107 w 311"/>
                <a:gd name="T61" fmla="*/ 249 h 348"/>
                <a:gd name="T62" fmla="*/ 43 w 311"/>
                <a:gd name="T63" fmla="*/ 222 h 348"/>
                <a:gd name="T64" fmla="*/ 8 w 311"/>
                <a:gd name="T65" fmla="*/ 176 h 348"/>
                <a:gd name="T66" fmla="*/ 0 w 311"/>
                <a:gd name="T67" fmla="*/ 126 h 348"/>
                <a:gd name="T68" fmla="*/ 8 w 311"/>
                <a:gd name="T69" fmla="*/ 75 h 348"/>
                <a:gd name="T70" fmla="*/ 43 w 311"/>
                <a:gd name="T71" fmla="*/ 30 h 348"/>
                <a:gd name="T72" fmla="*/ 107 w 311"/>
                <a:gd name="T73" fmla="*/ 5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1" h="348">
                  <a:moveTo>
                    <a:pt x="154" y="45"/>
                  </a:moveTo>
                  <a:lnTo>
                    <a:pt x="125" y="48"/>
                  </a:lnTo>
                  <a:lnTo>
                    <a:pt x="99" y="58"/>
                  </a:lnTo>
                  <a:lnTo>
                    <a:pt x="75" y="70"/>
                  </a:lnTo>
                  <a:lnTo>
                    <a:pt x="61" y="93"/>
                  </a:lnTo>
                  <a:lnTo>
                    <a:pt x="55" y="123"/>
                  </a:lnTo>
                  <a:lnTo>
                    <a:pt x="58" y="153"/>
                  </a:lnTo>
                  <a:lnTo>
                    <a:pt x="70" y="176"/>
                  </a:lnTo>
                  <a:lnTo>
                    <a:pt x="87" y="191"/>
                  </a:lnTo>
                  <a:lnTo>
                    <a:pt x="110" y="199"/>
                  </a:lnTo>
                  <a:lnTo>
                    <a:pt x="131" y="204"/>
                  </a:lnTo>
                  <a:lnTo>
                    <a:pt x="157" y="206"/>
                  </a:lnTo>
                  <a:lnTo>
                    <a:pt x="171" y="206"/>
                  </a:lnTo>
                  <a:lnTo>
                    <a:pt x="189" y="201"/>
                  </a:lnTo>
                  <a:lnTo>
                    <a:pt x="206" y="196"/>
                  </a:lnTo>
                  <a:lnTo>
                    <a:pt x="227" y="186"/>
                  </a:lnTo>
                  <a:lnTo>
                    <a:pt x="241" y="171"/>
                  </a:lnTo>
                  <a:lnTo>
                    <a:pt x="253" y="151"/>
                  </a:lnTo>
                  <a:lnTo>
                    <a:pt x="256" y="123"/>
                  </a:lnTo>
                  <a:lnTo>
                    <a:pt x="250" y="90"/>
                  </a:lnTo>
                  <a:lnTo>
                    <a:pt x="230" y="65"/>
                  </a:lnTo>
                  <a:lnTo>
                    <a:pt x="198" y="50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192" y="2"/>
                  </a:lnTo>
                  <a:lnTo>
                    <a:pt x="227" y="12"/>
                  </a:lnTo>
                  <a:lnTo>
                    <a:pt x="256" y="25"/>
                  </a:lnTo>
                  <a:lnTo>
                    <a:pt x="256" y="7"/>
                  </a:lnTo>
                  <a:lnTo>
                    <a:pt x="311" y="7"/>
                  </a:lnTo>
                  <a:lnTo>
                    <a:pt x="311" y="229"/>
                  </a:lnTo>
                  <a:lnTo>
                    <a:pt x="308" y="267"/>
                  </a:lnTo>
                  <a:lnTo>
                    <a:pt x="294" y="295"/>
                  </a:lnTo>
                  <a:lnTo>
                    <a:pt x="273" y="320"/>
                  </a:lnTo>
                  <a:lnTo>
                    <a:pt x="241" y="335"/>
                  </a:lnTo>
                  <a:lnTo>
                    <a:pt x="203" y="345"/>
                  </a:lnTo>
                  <a:lnTo>
                    <a:pt x="157" y="348"/>
                  </a:lnTo>
                  <a:lnTo>
                    <a:pt x="131" y="348"/>
                  </a:lnTo>
                  <a:lnTo>
                    <a:pt x="104" y="345"/>
                  </a:lnTo>
                  <a:lnTo>
                    <a:pt x="78" y="340"/>
                  </a:lnTo>
                  <a:lnTo>
                    <a:pt x="55" y="330"/>
                  </a:lnTo>
                  <a:lnTo>
                    <a:pt x="35" y="312"/>
                  </a:lnTo>
                  <a:lnTo>
                    <a:pt x="17" y="292"/>
                  </a:lnTo>
                  <a:lnTo>
                    <a:pt x="8" y="262"/>
                  </a:lnTo>
                  <a:lnTo>
                    <a:pt x="6" y="247"/>
                  </a:lnTo>
                  <a:lnTo>
                    <a:pt x="64" y="247"/>
                  </a:lnTo>
                  <a:lnTo>
                    <a:pt x="64" y="259"/>
                  </a:lnTo>
                  <a:lnTo>
                    <a:pt x="70" y="272"/>
                  </a:lnTo>
                  <a:lnTo>
                    <a:pt x="75" y="282"/>
                  </a:lnTo>
                  <a:lnTo>
                    <a:pt x="93" y="292"/>
                  </a:lnTo>
                  <a:lnTo>
                    <a:pt x="119" y="300"/>
                  </a:lnTo>
                  <a:lnTo>
                    <a:pt x="157" y="302"/>
                  </a:lnTo>
                  <a:lnTo>
                    <a:pt x="195" y="300"/>
                  </a:lnTo>
                  <a:lnTo>
                    <a:pt x="221" y="292"/>
                  </a:lnTo>
                  <a:lnTo>
                    <a:pt x="238" y="280"/>
                  </a:lnTo>
                  <a:lnTo>
                    <a:pt x="250" y="264"/>
                  </a:lnTo>
                  <a:lnTo>
                    <a:pt x="253" y="247"/>
                  </a:lnTo>
                  <a:lnTo>
                    <a:pt x="256" y="229"/>
                  </a:lnTo>
                  <a:lnTo>
                    <a:pt x="256" y="224"/>
                  </a:lnTo>
                  <a:lnTo>
                    <a:pt x="227" y="239"/>
                  </a:lnTo>
                  <a:lnTo>
                    <a:pt x="192" y="249"/>
                  </a:lnTo>
                  <a:lnTo>
                    <a:pt x="154" y="252"/>
                  </a:lnTo>
                  <a:lnTo>
                    <a:pt x="107" y="249"/>
                  </a:lnTo>
                  <a:lnTo>
                    <a:pt x="72" y="237"/>
                  </a:lnTo>
                  <a:lnTo>
                    <a:pt x="43" y="222"/>
                  </a:lnTo>
                  <a:lnTo>
                    <a:pt x="23" y="201"/>
                  </a:lnTo>
                  <a:lnTo>
                    <a:pt x="8" y="176"/>
                  </a:lnTo>
                  <a:lnTo>
                    <a:pt x="3" y="151"/>
                  </a:lnTo>
                  <a:lnTo>
                    <a:pt x="0" y="126"/>
                  </a:lnTo>
                  <a:lnTo>
                    <a:pt x="3" y="100"/>
                  </a:lnTo>
                  <a:lnTo>
                    <a:pt x="8" y="75"/>
                  </a:lnTo>
                  <a:lnTo>
                    <a:pt x="23" y="50"/>
                  </a:lnTo>
                  <a:lnTo>
                    <a:pt x="43" y="30"/>
                  </a:lnTo>
                  <a:lnTo>
                    <a:pt x="72" y="15"/>
                  </a:lnTo>
                  <a:lnTo>
                    <a:pt x="107" y="5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7">
              <a:extLst>
                <a:ext uri="{FF2B5EF4-FFF2-40B4-BE49-F238E27FC236}">
                  <a16:creationId xmlns:a16="http://schemas.microsoft.com/office/drawing/2014/main" id="{725C4895-BD04-1B4B-8906-5888E21EC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5" y="1654"/>
              <a:ext cx="149" cy="224"/>
            </a:xfrm>
            <a:custGeom>
              <a:avLst/>
              <a:gdLst>
                <a:gd name="T0" fmla="*/ 131 w 149"/>
                <a:gd name="T1" fmla="*/ 0 h 224"/>
                <a:gd name="T2" fmla="*/ 140 w 149"/>
                <a:gd name="T3" fmla="*/ 0 h 224"/>
                <a:gd name="T4" fmla="*/ 149 w 149"/>
                <a:gd name="T5" fmla="*/ 2 h 224"/>
                <a:gd name="T6" fmla="*/ 149 w 149"/>
                <a:gd name="T7" fmla="*/ 22 h 224"/>
                <a:gd name="T8" fmla="*/ 143 w 149"/>
                <a:gd name="T9" fmla="*/ 20 h 224"/>
                <a:gd name="T10" fmla="*/ 140 w 149"/>
                <a:gd name="T11" fmla="*/ 20 h 224"/>
                <a:gd name="T12" fmla="*/ 131 w 149"/>
                <a:gd name="T13" fmla="*/ 20 h 224"/>
                <a:gd name="T14" fmla="*/ 122 w 149"/>
                <a:gd name="T15" fmla="*/ 20 h 224"/>
                <a:gd name="T16" fmla="*/ 88 w 149"/>
                <a:gd name="T17" fmla="*/ 22 h 224"/>
                <a:gd name="T18" fmla="*/ 58 w 149"/>
                <a:gd name="T19" fmla="*/ 38 h 224"/>
                <a:gd name="T20" fmla="*/ 41 w 149"/>
                <a:gd name="T21" fmla="*/ 55 h 224"/>
                <a:gd name="T22" fmla="*/ 29 w 149"/>
                <a:gd name="T23" fmla="*/ 80 h 224"/>
                <a:gd name="T24" fmla="*/ 24 w 149"/>
                <a:gd name="T25" fmla="*/ 106 h 224"/>
                <a:gd name="T26" fmla="*/ 24 w 149"/>
                <a:gd name="T27" fmla="*/ 224 h 224"/>
                <a:gd name="T28" fmla="*/ 0 w 149"/>
                <a:gd name="T29" fmla="*/ 224 h 224"/>
                <a:gd name="T30" fmla="*/ 0 w 149"/>
                <a:gd name="T31" fmla="*/ 5 h 224"/>
                <a:gd name="T32" fmla="*/ 24 w 149"/>
                <a:gd name="T33" fmla="*/ 5 h 224"/>
                <a:gd name="T34" fmla="*/ 24 w 149"/>
                <a:gd name="T35" fmla="*/ 58 h 224"/>
                <a:gd name="T36" fmla="*/ 26 w 149"/>
                <a:gd name="T37" fmla="*/ 58 h 224"/>
                <a:gd name="T38" fmla="*/ 41 w 149"/>
                <a:gd name="T39" fmla="*/ 30 h 224"/>
                <a:gd name="T40" fmla="*/ 64 w 149"/>
                <a:gd name="T41" fmla="*/ 15 h 224"/>
                <a:gd name="T42" fmla="*/ 96 w 149"/>
                <a:gd name="T43" fmla="*/ 2 h 224"/>
                <a:gd name="T44" fmla="*/ 131 w 149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224">
                  <a:moveTo>
                    <a:pt x="131" y="0"/>
                  </a:moveTo>
                  <a:lnTo>
                    <a:pt x="140" y="0"/>
                  </a:lnTo>
                  <a:lnTo>
                    <a:pt x="149" y="2"/>
                  </a:lnTo>
                  <a:lnTo>
                    <a:pt x="149" y="22"/>
                  </a:lnTo>
                  <a:lnTo>
                    <a:pt x="143" y="20"/>
                  </a:lnTo>
                  <a:lnTo>
                    <a:pt x="140" y="20"/>
                  </a:lnTo>
                  <a:lnTo>
                    <a:pt x="131" y="20"/>
                  </a:lnTo>
                  <a:lnTo>
                    <a:pt x="122" y="20"/>
                  </a:lnTo>
                  <a:lnTo>
                    <a:pt x="88" y="22"/>
                  </a:lnTo>
                  <a:lnTo>
                    <a:pt x="58" y="38"/>
                  </a:lnTo>
                  <a:lnTo>
                    <a:pt x="41" y="55"/>
                  </a:lnTo>
                  <a:lnTo>
                    <a:pt x="29" y="80"/>
                  </a:lnTo>
                  <a:lnTo>
                    <a:pt x="24" y="106"/>
                  </a:lnTo>
                  <a:lnTo>
                    <a:pt x="24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8"/>
                  </a:lnTo>
                  <a:lnTo>
                    <a:pt x="26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6" y="2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8">
              <a:extLst>
                <a:ext uri="{FF2B5EF4-FFF2-40B4-BE49-F238E27FC236}">
                  <a16:creationId xmlns:a16="http://schemas.microsoft.com/office/drawing/2014/main" id="{E7334C09-D95A-1148-8136-92975E751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1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5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7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5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7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9">
              <a:extLst>
                <a:ext uri="{FF2B5EF4-FFF2-40B4-BE49-F238E27FC236}">
                  <a16:creationId xmlns:a16="http://schemas.microsoft.com/office/drawing/2014/main" id="{0EB887A6-2D0C-C742-AB09-3A8CC29C4B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65" y="1654"/>
              <a:ext cx="285" cy="232"/>
            </a:xfrm>
            <a:custGeom>
              <a:avLst/>
              <a:gdLst>
                <a:gd name="T0" fmla="*/ 215 w 285"/>
                <a:gd name="T1" fmla="*/ 106 h 232"/>
                <a:gd name="T2" fmla="*/ 195 w 285"/>
                <a:gd name="T3" fmla="*/ 113 h 232"/>
                <a:gd name="T4" fmla="*/ 96 w 285"/>
                <a:gd name="T5" fmla="*/ 118 h 232"/>
                <a:gd name="T6" fmla="*/ 43 w 285"/>
                <a:gd name="T7" fmla="*/ 131 h 232"/>
                <a:gd name="T8" fmla="*/ 23 w 285"/>
                <a:gd name="T9" fmla="*/ 166 h 232"/>
                <a:gd name="T10" fmla="*/ 38 w 285"/>
                <a:gd name="T11" fmla="*/ 199 h 232"/>
                <a:gd name="T12" fmla="*/ 70 w 285"/>
                <a:gd name="T13" fmla="*/ 212 h 232"/>
                <a:gd name="T14" fmla="*/ 104 w 285"/>
                <a:gd name="T15" fmla="*/ 214 h 232"/>
                <a:gd name="T16" fmla="*/ 157 w 285"/>
                <a:gd name="T17" fmla="*/ 207 h 232"/>
                <a:gd name="T18" fmla="*/ 203 w 285"/>
                <a:gd name="T19" fmla="*/ 184 h 232"/>
                <a:gd name="T20" fmla="*/ 221 w 285"/>
                <a:gd name="T21" fmla="*/ 143 h 232"/>
                <a:gd name="T22" fmla="*/ 221 w 285"/>
                <a:gd name="T23" fmla="*/ 103 h 232"/>
                <a:gd name="T24" fmla="*/ 168 w 285"/>
                <a:gd name="T25" fmla="*/ 0 h 232"/>
                <a:gd name="T26" fmla="*/ 224 w 285"/>
                <a:gd name="T27" fmla="*/ 20 h 232"/>
                <a:gd name="T28" fmla="*/ 244 w 285"/>
                <a:gd name="T29" fmla="*/ 63 h 232"/>
                <a:gd name="T30" fmla="*/ 244 w 285"/>
                <a:gd name="T31" fmla="*/ 194 h 232"/>
                <a:gd name="T32" fmla="*/ 247 w 285"/>
                <a:gd name="T33" fmla="*/ 207 h 232"/>
                <a:gd name="T34" fmla="*/ 256 w 285"/>
                <a:gd name="T35" fmla="*/ 212 h 232"/>
                <a:gd name="T36" fmla="*/ 273 w 285"/>
                <a:gd name="T37" fmla="*/ 212 h 232"/>
                <a:gd name="T38" fmla="*/ 285 w 285"/>
                <a:gd name="T39" fmla="*/ 227 h 232"/>
                <a:gd name="T40" fmla="*/ 256 w 285"/>
                <a:gd name="T41" fmla="*/ 229 h 232"/>
                <a:gd name="T42" fmla="*/ 230 w 285"/>
                <a:gd name="T43" fmla="*/ 217 h 232"/>
                <a:gd name="T44" fmla="*/ 224 w 285"/>
                <a:gd name="T45" fmla="*/ 181 h 232"/>
                <a:gd name="T46" fmla="*/ 203 w 285"/>
                <a:gd name="T47" fmla="*/ 204 h 232"/>
                <a:gd name="T48" fmla="*/ 151 w 285"/>
                <a:gd name="T49" fmla="*/ 227 h 232"/>
                <a:gd name="T50" fmla="*/ 104 w 285"/>
                <a:gd name="T51" fmla="*/ 232 h 232"/>
                <a:gd name="T52" fmla="*/ 72 w 285"/>
                <a:gd name="T53" fmla="*/ 229 h 232"/>
                <a:gd name="T54" fmla="*/ 35 w 285"/>
                <a:gd name="T55" fmla="*/ 219 h 232"/>
                <a:gd name="T56" fmla="*/ 6 w 285"/>
                <a:gd name="T57" fmla="*/ 189 h 232"/>
                <a:gd name="T58" fmla="*/ 6 w 285"/>
                <a:gd name="T59" fmla="*/ 141 h 232"/>
                <a:gd name="T60" fmla="*/ 40 w 285"/>
                <a:gd name="T61" fmla="*/ 113 h 232"/>
                <a:gd name="T62" fmla="*/ 96 w 285"/>
                <a:gd name="T63" fmla="*/ 103 h 232"/>
                <a:gd name="T64" fmla="*/ 195 w 285"/>
                <a:gd name="T65" fmla="*/ 96 h 232"/>
                <a:gd name="T66" fmla="*/ 209 w 285"/>
                <a:gd name="T67" fmla="*/ 93 h 232"/>
                <a:gd name="T68" fmla="*/ 218 w 285"/>
                <a:gd name="T69" fmla="*/ 83 h 232"/>
                <a:gd name="T70" fmla="*/ 221 w 285"/>
                <a:gd name="T71" fmla="*/ 65 h 232"/>
                <a:gd name="T72" fmla="*/ 209 w 285"/>
                <a:gd name="T73" fmla="*/ 35 h 232"/>
                <a:gd name="T74" fmla="*/ 166 w 285"/>
                <a:gd name="T75" fmla="*/ 17 h 232"/>
                <a:gd name="T76" fmla="*/ 93 w 285"/>
                <a:gd name="T77" fmla="*/ 17 h 232"/>
                <a:gd name="T78" fmla="*/ 52 w 285"/>
                <a:gd name="T79" fmla="*/ 35 h 232"/>
                <a:gd name="T80" fmla="*/ 35 w 285"/>
                <a:gd name="T81" fmla="*/ 73 h 232"/>
                <a:gd name="T82" fmla="*/ 20 w 285"/>
                <a:gd name="T83" fmla="*/ 45 h 232"/>
                <a:gd name="T84" fmla="*/ 58 w 285"/>
                <a:gd name="T85" fmla="*/ 10 h 232"/>
                <a:gd name="T86" fmla="*/ 128 w 285"/>
                <a:gd name="T8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2">
                  <a:moveTo>
                    <a:pt x="221" y="103"/>
                  </a:moveTo>
                  <a:lnTo>
                    <a:pt x="215" y="106"/>
                  </a:lnTo>
                  <a:lnTo>
                    <a:pt x="206" y="111"/>
                  </a:lnTo>
                  <a:lnTo>
                    <a:pt x="195" y="113"/>
                  </a:lnTo>
                  <a:lnTo>
                    <a:pt x="180" y="113"/>
                  </a:lnTo>
                  <a:lnTo>
                    <a:pt x="96" y="118"/>
                  </a:lnTo>
                  <a:lnTo>
                    <a:pt x="67" y="123"/>
                  </a:lnTo>
                  <a:lnTo>
                    <a:pt x="43" y="131"/>
                  </a:lnTo>
                  <a:lnTo>
                    <a:pt x="29" y="143"/>
                  </a:lnTo>
                  <a:lnTo>
                    <a:pt x="23" y="166"/>
                  </a:lnTo>
                  <a:lnTo>
                    <a:pt x="26" y="184"/>
                  </a:lnTo>
                  <a:lnTo>
                    <a:pt x="38" y="199"/>
                  </a:lnTo>
                  <a:lnTo>
                    <a:pt x="52" y="207"/>
                  </a:lnTo>
                  <a:lnTo>
                    <a:pt x="70" y="212"/>
                  </a:lnTo>
                  <a:lnTo>
                    <a:pt x="87" y="214"/>
                  </a:lnTo>
                  <a:lnTo>
                    <a:pt x="104" y="214"/>
                  </a:lnTo>
                  <a:lnTo>
                    <a:pt x="131" y="214"/>
                  </a:lnTo>
                  <a:lnTo>
                    <a:pt x="157" y="207"/>
                  </a:lnTo>
                  <a:lnTo>
                    <a:pt x="183" y="199"/>
                  </a:lnTo>
                  <a:lnTo>
                    <a:pt x="203" y="184"/>
                  </a:lnTo>
                  <a:lnTo>
                    <a:pt x="218" y="166"/>
                  </a:lnTo>
                  <a:lnTo>
                    <a:pt x="221" y="143"/>
                  </a:lnTo>
                  <a:lnTo>
                    <a:pt x="221" y="103"/>
                  </a:lnTo>
                  <a:lnTo>
                    <a:pt x="221" y="103"/>
                  </a:lnTo>
                  <a:close/>
                  <a:moveTo>
                    <a:pt x="128" y="0"/>
                  </a:moveTo>
                  <a:lnTo>
                    <a:pt x="168" y="0"/>
                  </a:lnTo>
                  <a:lnTo>
                    <a:pt x="200" y="7"/>
                  </a:lnTo>
                  <a:lnTo>
                    <a:pt x="224" y="20"/>
                  </a:lnTo>
                  <a:lnTo>
                    <a:pt x="241" y="38"/>
                  </a:lnTo>
                  <a:lnTo>
                    <a:pt x="244" y="63"/>
                  </a:lnTo>
                  <a:lnTo>
                    <a:pt x="244" y="186"/>
                  </a:lnTo>
                  <a:lnTo>
                    <a:pt x="244" y="194"/>
                  </a:lnTo>
                  <a:lnTo>
                    <a:pt x="244" y="199"/>
                  </a:lnTo>
                  <a:lnTo>
                    <a:pt x="247" y="207"/>
                  </a:lnTo>
                  <a:lnTo>
                    <a:pt x="250" y="209"/>
                  </a:lnTo>
                  <a:lnTo>
                    <a:pt x="256" y="212"/>
                  </a:lnTo>
                  <a:lnTo>
                    <a:pt x="262" y="212"/>
                  </a:lnTo>
                  <a:lnTo>
                    <a:pt x="273" y="212"/>
                  </a:lnTo>
                  <a:lnTo>
                    <a:pt x="285" y="209"/>
                  </a:lnTo>
                  <a:lnTo>
                    <a:pt x="285" y="227"/>
                  </a:lnTo>
                  <a:lnTo>
                    <a:pt x="270" y="229"/>
                  </a:lnTo>
                  <a:lnTo>
                    <a:pt x="256" y="229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1"/>
                  </a:lnTo>
                  <a:lnTo>
                    <a:pt x="224" y="181"/>
                  </a:lnTo>
                  <a:lnTo>
                    <a:pt x="203" y="204"/>
                  </a:lnTo>
                  <a:lnTo>
                    <a:pt x="180" y="219"/>
                  </a:lnTo>
                  <a:lnTo>
                    <a:pt x="151" y="227"/>
                  </a:lnTo>
                  <a:lnTo>
                    <a:pt x="125" y="232"/>
                  </a:lnTo>
                  <a:lnTo>
                    <a:pt x="104" y="232"/>
                  </a:lnTo>
                  <a:lnTo>
                    <a:pt x="90" y="232"/>
                  </a:lnTo>
                  <a:lnTo>
                    <a:pt x="72" y="229"/>
                  </a:lnTo>
                  <a:lnTo>
                    <a:pt x="52" y="227"/>
                  </a:lnTo>
                  <a:lnTo>
                    <a:pt x="35" y="219"/>
                  </a:lnTo>
                  <a:lnTo>
                    <a:pt x="17" y="207"/>
                  </a:lnTo>
                  <a:lnTo>
                    <a:pt x="6" y="189"/>
                  </a:lnTo>
                  <a:lnTo>
                    <a:pt x="0" y="166"/>
                  </a:lnTo>
                  <a:lnTo>
                    <a:pt x="6" y="141"/>
                  </a:lnTo>
                  <a:lnTo>
                    <a:pt x="17" y="123"/>
                  </a:lnTo>
                  <a:lnTo>
                    <a:pt x="40" y="113"/>
                  </a:lnTo>
                  <a:lnTo>
                    <a:pt x="67" y="106"/>
                  </a:lnTo>
                  <a:lnTo>
                    <a:pt x="96" y="103"/>
                  </a:lnTo>
                  <a:lnTo>
                    <a:pt x="183" y="98"/>
                  </a:lnTo>
                  <a:lnTo>
                    <a:pt x="195" y="96"/>
                  </a:lnTo>
                  <a:lnTo>
                    <a:pt x="203" y="96"/>
                  </a:lnTo>
                  <a:lnTo>
                    <a:pt x="209" y="93"/>
                  </a:lnTo>
                  <a:lnTo>
                    <a:pt x="215" y="88"/>
                  </a:lnTo>
                  <a:lnTo>
                    <a:pt x="218" y="83"/>
                  </a:lnTo>
                  <a:lnTo>
                    <a:pt x="221" y="75"/>
                  </a:lnTo>
                  <a:lnTo>
                    <a:pt x="221" y="65"/>
                  </a:lnTo>
                  <a:lnTo>
                    <a:pt x="221" y="50"/>
                  </a:lnTo>
                  <a:lnTo>
                    <a:pt x="209" y="35"/>
                  </a:lnTo>
                  <a:lnTo>
                    <a:pt x="195" y="25"/>
                  </a:lnTo>
                  <a:lnTo>
                    <a:pt x="166" y="17"/>
                  </a:lnTo>
                  <a:lnTo>
                    <a:pt x="128" y="15"/>
                  </a:lnTo>
                  <a:lnTo>
                    <a:pt x="93" y="17"/>
                  </a:lnTo>
                  <a:lnTo>
                    <a:pt x="70" y="25"/>
                  </a:lnTo>
                  <a:lnTo>
                    <a:pt x="52" y="35"/>
                  </a:lnTo>
                  <a:lnTo>
                    <a:pt x="40" y="53"/>
                  </a:lnTo>
                  <a:lnTo>
                    <a:pt x="35" y="73"/>
                  </a:lnTo>
                  <a:lnTo>
                    <a:pt x="11" y="73"/>
                  </a:lnTo>
                  <a:lnTo>
                    <a:pt x="20" y="45"/>
                  </a:lnTo>
                  <a:lnTo>
                    <a:pt x="35" y="22"/>
                  </a:lnTo>
                  <a:lnTo>
                    <a:pt x="58" y="10"/>
                  </a:lnTo>
                  <a:lnTo>
                    <a:pt x="87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0">
              <a:extLst>
                <a:ext uri="{FF2B5EF4-FFF2-40B4-BE49-F238E27FC236}">
                  <a16:creationId xmlns:a16="http://schemas.microsoft.com/office/drawing/2014/main" id="{88878D90-436C-494E-BF28-C776CA6529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47" y="1639"/>
              <a:ext cx="317" cy="262"/>
            </a:xfrm>
            <a:custGeom>
              <a:avLst/>
              <a:gdLst>
                <a:gd name="T0" fmla="*/ 213 w 317"/>
                <a:gd name="T1" fmla="*/ 143 h 262"/>
                <a:gd name="T2" fmla="*/ 114 w 317"/>
                <a:gd name="T3" fmla="*/ 148 h 262"/>
                <a:gd name="T4" fmla="*/ 67 w 317"/>
                <a:gd name="T5" fmla="*/ 161 h 262"/>
                <a:gd name="T6" fmla="*/ 58 w 317"/>
                <a:gd name="T7" fmla="*/ 181 h 262"/>
                <a:gd name="T8" fmla="*/ 61 w 317"/>
                <a:gd name="T9" fmla="*/ 196 h 262"/>
                <a:gd name="T10" fmla="*/ 90 w 317"/>
                <a:gd name="T11" fmla="*/ 211 h 262"/>
                <a:gd name="T12" fmla="*/ 143 w 317"/>
                <a:gd name="T13" fmla="*/ 214 h 262"/>
                <a:gd name="T14" fmla="*/ 186 w 317"/>
                <a:gd name="T15" fmla="*/ 204 h 262"/>
                <a:gd name="T16" fmla="*/ 218 w 317"/>
                <a:gd name="T17" fmla="*/ 179 h 262"/>
                <a:gd name="T18" fmla="*/ 224 w 317"/>
                <a:gd name="T19" fmla="*/ 141 h 262"/>
                <a:gd name="T20" fmla="*/ 166 w 317"/>
                <a:gd name="T21" fmla="*/ 0 h 262"/>
                <a:gd name="T22" fmla="*/ 216 w 317"/>
                <a:gd name="T23" fmla="*/ 5 h 262"/>
                <a:gd name="T24" fmla="*/ 259 w 317"/>
                <a:gd name="T25" fmla="*/ 27 h 262"/>
                <a:gd name="T26" fmla="*/ 280 w 317"/>
                <a:gd name="T27" fmla="*/ 78 h 262"/>
                <a:gd name="T28" fmla="*/ 280 w 317"/>
                <a:gd name="T29" fmla="*/ 206 h 262"/>
                <a:gd name="T30" fmla="*/ 288 w 317"/>
                <a:gd name="T31" fmla="*/ 211 h 262"/>
                <a:gd name="T32" fmla="*/ 317 w 317"/>
                <a:gd name="T33" fmla="*/ 204 h 262"/>
                <a:gd name="T34" fmla="*/ 309 w 317"/>
                <a:gd name="T35" fmla="*/ 254 h 262"/>
                <a:gd name="T36" fmla="*/ 285 w 317"/>
                <a:gd name="T37" fmla="*/ 259 h 262"/>
                <a:gd name="T38" fmla="*/ 262 w 317"/>
                <a:gd name="T39" fmla="*/ 257 h 262"/>
                <a:gd name="T40" fmla="*/ 245 w 317"/>
                <a:gd name="T41" fmla="*/ 252 h 262"/>
                <a:gd name="T42" fmla="*/ 233 w 317"/>
                <a:gd name="T43" fmla="*/ 239 h 262"/>
                <a:gd name="T44" fmla="*/ 201 w 317"/>
                <a:gd name="T45" fmla="*/ 249 h 262"/>
                <a:gd name="T46" fmla="*/ 122 w 317"/>
                <a:gd name="T47" fmla="*/ 262 h 262"/>
                <a:gd name="T48" fmla="*/ 53 w 317"/>
                <a:gd name="T49" fmla="*/ 252 h 262"/>
                <a:gd name="T50" fmla="*/ 15 w 317"/>
                <a:gd name="T51" fmla="*/ 224 h 262"/>
                <a:gd name="T52" fmla="*/ 3 w 317"/>
                <a:gd name="T53" fmla="*/ 194 h 262"/>
                <a:gd name="T54" fmla="*/ 3 w 317"/>
                <a:gd name="T55" fmla="*/ 166 h 262"/>
                <a:gd name="T56" fmla="*/ 21 w 317"/>
                <a:gd name="T57" fmla="*/ 133 h 262"/>
                <a:gd name="T58" fmla="*/ 70 w 317"/>
                <a:gd name="T59" fmla="*/ 108 h 262"/>
                <a:gd name="T60" fmla="*/ 201 w 317"/>
                <a:gd name="T61" fmla="*/ 98 h 262"/>
                <a:gd name="T62" fmla="*/ 216 w 317"/>
                <a:gd name="T63" fmla="*/ 95 h 262"/>
                <a:gd name="T64" fmla="*/ 221 w 317"/>
                <a:gd name="T65" fmla="*/ 93 h 262"/>
                <a:gd name="T66" fmla="*/ 224 w 317"/>
                <a:gd name="T67" fmla="*/ 80 h 262"/>
                <a:gd name="T68" fmla="*/ 221 w 317"/>
                <a:gd name="T69" fmla="*/ 65 h 262"/>
                <a:gd name="T70" fmla="*/ 201 w 317"/>
                <a:gd name="T71" fmla="*/ 53 h 262"/>
                <a:gd name="T72" fmla="*/ 146 w 317"/>
                <a:gd name="T73" fmla="*/ 45 h 262"/>
                <a:gd name="T74" fmla="*/ 93 w 317"/>
                <a:gd name="T75" fmla="*/ 53 h 262"/>
                <a:gd name="T76" fmla="*/ 73 w 317"/>
                <a:gd name="T77" fmla="*/ 73 h 262"/>
                <a:gd name="T78" fmla="*/ 67 w 317"/>
                <a:gd name="T79" fmla="*/ 103 h 262"/>
                <a:gd name="T80" fmla="*/ 12 w 317"/>
                <a:gd name="T81" fmla="*/ 88 h 262"/>
                <a:gd name="T82" fmla="*/ 38 w 317"/>
                <a:gd name="T83" fmla="*/ 30 h 262"/>
                <a:gd name="T84" fmla="*/ 102 w 317"/>
                <a:gd name="T85" fmla="*/ 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2">
                  <a:moveTo>
                    <a:pt x="224" y="141"/>
                  </a:moveTo>
                  <a:lnTo>
                    <a:pt x="213" y="143"/>
                  </a:lnTo>
                  <a:lnTo>
                    <a:pt x="201" y="143"/>
                  </a:lnTo>
                  <a:lnTo>
                    <a:pt x="114" y="148"/>
                  </a:lnTo>
                  <a:lnTo>
                    <a:pt x="82" y="153"/>
                  </a:lnTo>
                  <a:lnTo>
                    <a:pt x="67" y="161"/>
                  </a:lnTo>
                  <a:lnTo>
                    <a:pt x="58" y="171"/>
                  </a:lnTo>
                  <a:lnTo>
                    <a:pt x="58" y="181"/>
                  </a:lnTo>
                  <a:lnTo>
                    <a:pt x="58" y="189"/>
                  </a:lnTo>
                  <a:lnTo>
                    <a:pt x="61" y="196"/>
                  </a:lnTo>
                  <a:lnTo>
                    <a:pt x="70" y="206"/>
                  </a:lnTo>
                  <a:lnTo>
                    <a:pt x="90" y="211"/>
                  </a:lnTo>
                  <a:lnTo>
                    <a:pt x="122" y="217"/>
                  </a:lnTo>
                  <a:lnTo>
                    <a:pt x="143" y="214"/>
                  </a:lnTo>
                  <a:lnTo>
                    <a:pt x="163" y="211"/>
                  </a:lnTo>
                  <a:lnTo>
                    <a:pt x="186" y="204"/>
                  </a:lnTo>
                  <a:lnTo>
                    <a:pt x="204" y="194"/>
                  </a:lnTo>
                  <a:lnTo>
                    <a:pt x="218" y="179"/>
                  </a:lnTo>
                  <a:lnTo>
                    <a:pt x="224" y="158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0"/>
                  </a:lnTo>
                  <a:lnTo>
                    <a:pt x="189" y="2"/>
                  </a:lnTo>
                  <a:lnTo>
                    <a:pt x="216" y="5"/>
                  </a:lnTo>
                  <a:lnTo>
                    <a:pt x="239" y="15"/>
                  </a:lnTo>
                  <a:lnTo>
                    <a:pt x="259" y="27"/>
                  </a:lnTo>
                  <a:lnTo>
                    <a:pt x="274" y="50"/>
                  </a:lnTo>
                  <a:lnTo>
                    <a:pt x="280" y="78"/>
                  </a:lnTo>
                  <a:lnTo>
                    <a:pt x="280" y="201"/>
                  </a:lnTo>
                  <a:lnTo>
                    <a:pt x="280" y="206"/>
                  </a:lnTo>
                  <a:lnTo>
                    <a:pt x="280" y="214"/>
                  </a:lnTo>
                  <a:lnTo>
                    <a:pt x="288" y="211"/>
                  </a:lnTo>
                  <a:lnTo>
                    <a:pt x="297" y="209"/>
                  </a:lnTo>
                  <a:lnTo>
                    <a:pt x="317" y="204"/>
                  </a:lnTo>
                  <a:lnTo>
                    <a:pt x="317" y="252"/>
                  </a:lnTo>
                  <a:lnTo>
                    <a:pt x="309" y="254"/>
                  </a:lnTo>
                  <a:lnTo>
                    <a:pt x="297" y="257"/>
                  </a:lnTo>
                  <a:lnTo>
                    <a:pt x="285" y="259"/>
                  </a:lnTo>
                  <a:lnTo>
                    <a:pt x="274" y="259"/>
                  </a:lnTo>
                  <a:lnTo>
                    <a:pt x="262" y="257"/>
                  </a:lnTo>
                  <a:lnTo>
                    <a:pt x="250" y="254"/>
                  </a:lnTo>
                  <a:lnTo>
                    <a:pt x="245" y="252"/>
                  </a:lnTo>
                  <a:lnTo>
                    <a:pt x="239" y="247"/>
                  </a:lnTo>
                  <a:lnTo>
                    <a:pt x="233" y="239"/>
                  </a:lnTo>
                  <a:lnTo>
                    <a:pt x="230" y="232"/>
                  </a:lnTo>
                  <a:lnTo>
                    <a:pt x="201" y="249"/>
                  </a:lnTo>
                  <a:lnTo>
                    <a:pt x="163" y="257"/>
                  </a:lnTo>
                  <a:lnTo>
                    <a:pt x="122" y="262"/>
                  </a:lnTo>
                  <a:lnTo>
                    <a:pt x="82" y="259"/>
                  </a:lnTo>
                  <a:lnTo>
                    <a:pt x="53" y="252"/>
                  </a:lnTo>
                  <a:lnTo>
                    <a:pt x="29" y="239"/>
                  </a:lnTo>
                  <a:lnTo>
                    <a:pt x="15" y="224"/>
                  </a:lnTo>
                  <a:lnTo>
                    <a:pt x="6" y="209"/>
                  </a:lnTo>
                  <a:lnTo>
                    <a:pt x="3" y="194"/>
                  </a:lnTo>
                  <a:lnTo>
                    <a:pt x="0" y="181"/>
                  </a:lnTo>
                  <a:lnTo>
                    <a:pt x="3" y="166"/>
                  </a:lnTo>
                  <a:lnTo>
                    <a:pt x="9" y="148"/>
                  </a:lnTo>
                  <a:lnTo>
                    <a:pt x="21" y="133"/>
                  </a:lnTo>
                  <a:lnTo>
                    <a:pt x="41" y="118"/>
                  </a:lnTo>
                  <a:lnTo>
                    <a:pt x="70" y="108"/>
                  </a:lnTo>
                  <a:lnTo>
                    <a:pt x="111" y="103"/>
                  </a:lnTo>
                  <a:lnTo>
                    <a:pt x="201" y="98"/>
                  </a:lnTo>
                  <a:lnTo>
                    <a:pt x="210" y="98"/>
                  </a:lnTo>
                  <a:lnTo>
                    <a:pt x="216" y="95"/>
                  </a:lnTo>
                  <a:lnTo>
                    <a:pt x="221" y="95"/>
                  </a:lnTo>
                  <a:lnTo>
                    <a:pt x="221" y="93"/>
                  </a:lnTo>
                  <a:lnTo>
                    <a:pt x="224" y="88"/>
                  </a:lnTo>
                  <a:lnTo>
                    <a:pt x="224" y="80"/>
                  </a:lnTo>
                  <a:lnTo>
                    <a:pt x="224" y="73"/>
                  </a:lnTo>
                  <a:lnTo>
                    <a:pt x="221" y="65"/>
                  </a:lnTo>
                  <a:lnTo>
                    <a:pt x="213" y="58"/>
                  </a:lnTo>
                  <a:lnTo>
                    <a:pt x="201" y="53"/>
                  </a:lnTo>
                  <a:lnTo>
                    <a:pt x="178" y="45"/>
                  </a:lnTo>
                  <a:lnTo>
                    <a:pt x="146" y="45"/>
                  </a:lnTo>
                  <a:lnTo>
                    <a:pt x="117" y="45"/>
                  </a:lnTo>
                  <a:lnTo>
                    <a:pt x="93" y="53"/>
                  </a:lnTo>
                  <a:lnTo>
                    <a:pt x="82" y="60"/>
                  </a:lnTo>
                  <a:lnTo>
                    <a:pt x="73" y="73"/>
                  </a:lnTo>
                  <a:lnTo>
                    <a:pt x="67" y="90"/>
                  </a:lnTo>
                  <a:lnTo>
                    <a:pt x="67" y="103"/>
                  </a:lnTo>
                  <a:lnTo>
                    <a:pt x="9" y="103"/>
                  </a:lnTo>
                  <a:lnTo>
                    <a:pt x="12" y="88"/>
                  </a:lnTo>
                  <a:lnTo>
                    <a:pt x="21" y="53"/>
                  </a:lnTo>
                  <a:lnTo>
                    <a:pt x="38" y="30"/>
                  </a:lnTo>
                  <a:lnTo>
                    <a:pt x="64" y="12"/>
                  </a:lnTo>
                  <a:lnTo>
                    <a:pt x="102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1">
              <a:extLst>
                <a:ext uri="{FF2B5EF4-FFF2-40B4-BE49-F238E27FC236}">
                  <a16:creationId xmlns:a16="http://schemas.microsoft.com/office/drawing/2014/main" id="{40032ADE-F5B3-AE4E-9696-6B36086C811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3" y="1654"/>
              <a:ext cx="418" cy="224"/>
            </a:xfrm>
            <a:custGeom>
              <a:avLst/>
              <a:gdLst>
                <a:gd name="T0" fmla="*/ 119 w 418"/>
                <a:gd name="T1" fmla="*/ 0 h 224"/>
                <a:gd name="T2" fmla="*/ 154 w 418"/>
                <a:gd name="T3" fmla="*/ 2 h 224"/>
                <a:gd name="T4" fmla="*/ 177 w 418"/>
                <a:gd name="T5" fmla="*/ 10 h 224"/>
                <a:gd name="T6" fmla="*/ 194 w 418"/>
                <a:gd name="T7" fmla="*/ 20 h 224"/>
                <a:gd name="T8" fmla="*/ 209 w 418"/>
                <a:gd name="T9" fmla="*/ 35 h 224"/>
                <a:gd name="T10" fmla="*/ 218 w 418"/>
                <a:gd name="T11" fmla="*/ 50 h 224"/>
                <a:gd name="T12" fmla="*/ 241 w 418"/>
                <a:gd name="T13" fmla="*/ 22 h 224"/>
                <a:gd name="T14" fmla="*/ 273 w 418"/>
                <a:gd name="T15" fmla="*/ 5 h 224"/>
                <a:gd name="T16" fmla="*/ 314 w 418"/>
                <a:gd name="T17" fmla="*/ 0 h 224"/>
                <a:gd name="T18" fmla="*/ 354 w 418"/>
                <a:gd name="T19" fmla="*/ 2 h 224"/>
                <a:gd name="T20" fmla="*/ 384 w 418"/>
                <a:gd name="T21" fmla="*/ 12 h 224"/>
                <a:gd name="T22" fmla="*/ 404 w 418"/>
                <a:gd name="T23" fmla="*/ 27 h 224"/>
                <a:gd name="T24" fmla="*/ 416 w 418"/>
                <a:gd name="T25" fmla="*/ 50 h 224"/>
                <a:gd name="T26" fmla="*/ 418 w 418"/>
                <a:gd name="T27" fmla="*/ 75 h 224"/>
                <a:gd name="T28" fmla="*/ 418 w 418"/>
                <a:gd name="T29" fmla="*/ 224 h 224"/>
                <a:gd name="T30" fmla="*/ 398 w 418"/>
                <a:gd name="T31" fmla="*/ 224 h 224"/>
                <a:gd name="T32" fmla="*/ 398 w 418"/>
                <a:gd name="T33" fmla="*/ 83 h 224"/>
                <a:gd name="T34" fmla="*/ 395 w 418"/>
                <a:gd name="T35" fmla="*/ 63 h 224"/>
                <a:gd name="T36" fmla="*/ 386 w 418"/>
                <a:gd name="T37" fmla="*/ 43 h 224"/>
                <a:gd name="T38" fmla="*/ 369 w 418"/>
                <a:gd name="T39" fmla="*/ 30 h 224"/>
                <a:gd name="T40" fmla="*/ 346 w 418"/>
                <a:gd name="T41" fmla="*/ 20 h 224"/>
                <a:gd name="T42" fmla="*/ 314 w 418"/>
                <a:gd name="T43" fmla="*/ 15 h 224"/>
                <a:gd name="T44" fmla="*/ 273 w 418"/>
                <a:gd name="T45" fmla="*/ 20 h 224"/>
                <a:gd name="T46" fmla="*/ 244 w 418"/>
                <a:gd name="T47" fmla="*/ 35 h 224"/>
                <a:gd name="T48" fmla="*/ 226 w 418"/>
                <a:gd name="T49" fmla="*/ 60 h 224"/>
                <a:gd name="T50" fmla="*/ 221 w 418"/>
                <a:gd name="T51" fmla="*/ 91 h 224"/>
                <a:gd name="T52" fmla="*/ 221 w 418"/>
                <a:gd name="T53" fmla="*/ 224 h 224"/>
                <a:gd name="T54" fmla="*/ 197 w 418"/>
                <a:gd name="T55" fmla="*/ 224 h 224"/>
                <a:gd name="T56" fmla="*/ 197 w 418"/>
                <a:gd name="T57" fmla="*/ 78 h 224"/>
                <a:gd name="T58" fmla="*/ 194 w 418"/>
                <a:gd name="T59" fmla="*/ 58 h 224"/>
                <a:gd name="T60" fmla="*/ 186 w 418"/>
                <a:gd name="T61" fmla="*/ 40 h 224"/>
                <a:gd name="T62" fmla="*/ 171 w 418"/>
                <a:gd name="T63" fmla="*/ 27 h 224"/>
                <a:gd name="T64" fmla="*/ 148 w 418"/>
                <a:gd name="T65" fmla="*/ 20 h 224"/>
                <a:gd name="T66" fmla="*/ 116 w 418"/>
                <a:gd name="T67" fmla="*/ 15 h 224"/>
                <a:gd name="T68" fmla="*/ 84 w 418"/>
                <a:gd name="T69" fmla="*/ 20 h 224"/>
                <a:gd name="T70" fmla="*/ 58 w 418"/>
                <a:gd name="T71" fmla="*/ 30 h 224"/>
                <a:gd name="T72" fmla="*/ 37 w 418"/>
                <a:gd name="T73" fmla="*/ 45 h 224"/>
                <a:gd name="T74" fmla="*/ 26 w 418"/>
                <a:gd name="T75" fmla="*/ 68 h 224"/>
                <a:gd name="T76" fmla="*/ 20 w 418"/>
                <a:gd name="T77" fmla="*/ 96 h 224"/>
                <a:gd name="T78" fmla="*/ 20 w 418"/>
                <a:gd name="T79" fmla="*/ 224 h 224"/>
                <a:gd name="T80" fmla="*/ 0 w 418"/>
                <a:gd name="T81" fmla="*/ 224 h 224"/>
                <a:gd name="T82" fmla="*/ 0 w 418"/>
                <a:gd name="T83" fmla="*/ 5 h 224"/>
                <a:gd name="T84" fmla="*/ 20 w 418"/>
                <a:gd name="T85" fmla="*/ 5 h 224"/>
                <a:gd name="T86" fmla="*/ 20 w 418"/>
                <a:gd name="T87" fmla="*/ 43 h 224"/>
                <a:gd name="T88" fmla="*/ 23 w 418"/>
                <a:gd name="T89" fmla="*/ 43 h 224"/>
                <a:gd name="T90" fmla="*/ 46 w 418"/>
                <a:gd name="T91" fmla="*/ 20 h 224"/>
                <a:gd name="T92" fmla="*/ 81 w 418"/>
                <a:gd name="T93" fmla="*/ 5 h 224"/>
                <a:gd name="T94" fmla="*/ 119 w 418"/>
                <a:gd name="T9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8" h="224">
                  <a:moveTo>
                    <a:pt x="119" y="0"/>
                  </a:moveTo>
                  <a:lnTo>
                    <a:pt x="154" y="2"/>
                  </a:lnTo>
                  <a:lnTo>
                    <a:pt x="177" y="10"/>
                  </a:lnTo>
                  <a:lnTo>
                    <a:pt x="194" y="20"/>
                  </a:lnTo>
                  <a:lnTo>
                    <a:pt x="209" y="35"/>
                  </a:lnTo>
                  <a:lnTo>
                    <a:pt x="218" y="50"/>
                  </a:lnTo>
                  <a:lnTo>
                    <a:pt x="241" y="22"/>
                  </a:lnTo>
                  <a:lnTo>
                    <a:pt x="273" y="5"/>
                  </a:lnTo>
                  <a:lnTo>
                    <a:pt x="314" y="0"/>
                  </a:lnTo>
                  <a:lnTo>
                    <a:pt x="354" y="2"/>
                  </a:lnTo>
                  <a:lnTo>
                    <a:pt x="384" y="12"/>
                  </a:lnTo>
                  <a:lnTo>
                    <a:pt x="404" y="27"/>
                  </a:lnTo>
                  <a:lnTo>
                    <a:pt x="416" y="50"/>
                  </a:lnTo>
                  <a:lnTo>
                    <a:pt x="418" y="75"/>
                  </a:lnTo>
                  <a:lnTo>
                    <a:pt x="418" y="224"/>
                  </a:lnTo>
                  <a:lnTo>
                    <a:pt x="398" y="224"/>
                  </a:lnTo>
                  <a:lnTo>
                    <a:pt x="398" y="83"/>
                  </a:lnTo>
                  <a:lnTo>
                    <a:pt x="395" y="63"/>
                  </a:lnTo>
                  <a:lnTo>
                    <a:pt x="386" y="43"/>
                  </a:lnTo>
                  <a:lnTo>
                    <a:pt x="369" y="30"/>
                  </a:lnTo>
                  <a:lnTo>
                    <a:pt x="346" y="20"/>
                  </a:lnTo>
                  <a:lnTo>
                    <a:pt x="314" y="15"/>
                  </a:lnTo>
                  <a:lnTo>
                    <a:pt x="273" y="20"/>
                  </a:lnTo>
                  <a:lnTo>
                    <a:pt x="244" y="35"/>
                  </a:lnTo>
                  <a:lnTo>
                    <a:pt x="226" y="60"/>
                  </a:lnTo>
                  <a:lnTo>
                    <a:pt x="221" y="91"/>
                  </a:lnTo>
                  <a:lnTo>
                    <a:pt x="221" y="224"/>
                  </a:lnTo>
                  <a:lnTo>
                    <a:pt x="197" y="224"/>
                  </a:lnTo>
                  <a:lnTo>
                    <a:pt x="197" y="78"/>
                  </a:lnTo>
                  <a:lnTo>
                    <a:pt x="194" y="58"/>
                  </a:lnTo>
                  <a:lnTo>
                    <a:pt x="186" y="40"/>
                  </a:lnTo>
                  <a:lnTo>
                    <a:pt x="171" y="27"/>
                  </a:lnTo>
                  <a:lnTo>
                    <a:pt x="148" y="20"/>
                  </a:lnTo>
                  <a:lnTo>
                    <a:pt x="116" y="15"/>
                  </a:lnTo>
                  <a:lnTo>
                    <a:pt x="84" y="20"/>
                  </a:lnTo>
                  <a:lnTo>
                    <a:pt x="58" y="30"/>
                  </a:lnTo>
                  <a:lnTo>
                    <a:pt x="37" y="45"/>
                  </a:lnTo>
                  <a:lnTo>
                    <a:pt x="26" y="68"/>
                  </a:lnTo>
                  <a:lnTo>
                    <a:pt x="20" y="96"/>
                  </a:lnTo>
                  <a:lnTo>
                    <a:pt x="20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0" y="5"/>
                  </a:lnTo>
                  <a:lnTo>
                    <a:pt x="20" y="43"/>
                  </a:lnTo>
                  <a:lnTo>
                    <a:pt x="23" y="43"/>
                  </a:lnTo>
                  <a:lnTo>
                    <a:pt x="46" y="20"/>
                  </a:lnTo>
                  <a:lnTo>
                    <a:pt x="81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2">
              <a:extLst>
                <a:ext uri="{FF2B5EF4-FFF2-40B4-BE49-F238E27FC236}">
                  <a16:creationId xmlns:a16="http://schemas.microsoft.com/office/drawing/2014/main" id="{B9C22137-1A47-0E45-AF1F-6B153EFD7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" y="1639"/>
              <a:ext cx="454" cy="254"/>
            </a:xfrm>
            <a:custGeom>
              <a:avLst/>
              <a:gdLst>
                <a:gd name="T0" fmla="*/ 137 w 454"/>
                <a:gd name="T1" fmla="*/ 0 h 254"/>
                <a:gd name="T2" fmla="*/ 180 w 454"/>
                <a:gd name="T3" fmla="*/ 5 h 254"/>
                <a:gd name="T4" fmla="*/ 212 w 454"/>
                <a:gd name="T5" fmla="*/ 15 h 254"/>
                <a:gd name="T6" fmla="*/ 236 w 454"/>
                <a:gd name="T7" fmla="*/ 35 h 254"/>
                <a:gd name="T8" fmla="*/ 262 w 454"/>
                <a:gd name="T9" fmla="*/ 15 h 254"/>
                <a:gd name="T10" fmla="*/ 294 w 454"/>
                <a:gd name="T11" fmla="*/ 5 h 254"/>
                <a:gd name="T12" fmla="*/ 332 w 454"/>
                <a:gd name="T13" fmla="*/ 0 h 254"/>
                <a:gd name="T14" fmla="*/ 372 w 454"/>
                <a:gd name="T15" fmla="*/ 2 h 254"/>
                <a:gd name="T16" fmla="*/ 402 w 454"/>
                <a:gd name="T17" fmla="*/ 12 h 254"/>
                <a:gd name="T18" fmla="*/ 425 w 454"/>
                <a:gd name="T19" fmla="*/ 25 h 254"/>
                <a:gd name="T20" fmla="*/ 439 w 454"/>
                <a:gd name="T21" fmla="*/ 40 h 254"/>
                <a:gd name="T22" fmla="*/ 448 w 454"/>
                <a:gd name="T23" fmla="*/ 58 h 254"/>
                <a:gd name="T24" fmla="*/ 454 w 454"/>
                <a:gd name="T25" fmla="*/ 75 h 254"/>
                <a:gd name="T26" fmla="*/ 454 w 454"/>
                <a:gd name="T27" fmla="*/ 90 h 254"/>
                <a:gd name="T28" fmla="*/ 454 w 454"/>
                <a:gd name="T29" fmla="*/ 254 h 254"/>
                <a:gd name="T30" fmla="*/ 399 w 454"/>
                <a:gd name="T31" fmla="*/ 254 h 254"/>
                <a:gd name="T32" fmla="*/ 399 w 454"/>
                <a:gd name="T33" fmla="*/ 98 h 254"/>
                <a:gd name="T34" fmla="*/ 396 w 454"/>
                <a:gd name="T35" fmla="*/ 83 h 254"/>
                <a:gd name="T36" fmla="*/ 390 w 454"/>
                <a:gd name="T37" fmla="*/ 70 h 254"/>
                <a:gd name="T38" fmla="*/ 378 w 454"/>
                <a:gd name="T39" fmla="*/ 58 h 254"/>
                <a:gd name="T40" fmla="*/ 361 w 454"/>
                <a:gd name="T41" fmla="*/ 48 h 254"/>
                <a:gd name="T42" fmla="*/ 332 w 454"/>
                <a:gd name="T43" fmla="*/ 45 h 254"/>
                <a:gd name="T44" fmla="*/ 300 w 454"/>
                <a:gd name="T45" fmla="*/ 50 h 254"/>
                <a:gd name="T46" fmla="*/ 274 w 454"/>
                <a:gd name="T47" fmla="*/ 60 h 254"/>
                <a:gd name="T48" fmla="*/ 259 w 454"/>
                <a:gd name="T49" fmla="*/ 80 h 254"/>
                <a:gd name="T50" fmla="*/ 256 w 454"/>
                <a:gd name="T51" fmla="*/ 106 h 254"/>
                <a:gd name="T52" fmla="*/ 256 w 454"/>
                <a:gd name="T53" fmla="*/ 254 h 254"/>
                <a:gd name="T54" fmla="*/ 198 w 454"/>
                <a:gd name="T55" fmla="*/ 254 h 254"/>
                <a:gd name="T56" fmla="*/ 198 w 454"/>
                <a:gd name="T57" fmla="*/ 93 h 254"/>
                <a:gd name="T58" fmla="*/ 198 w 454"/>
                <a:gd name="T59" fmla="*/ 80 h 254"/>
                <a:gd name="T60" fmla="*/ 192 w 454"/>
                <a:gd name="T61" fmla="*/ 68 h 254"/>
                <a:gd name="T62" fmla="*/ 180 w 454"/>
                <a:gd name="T63" fmla="*/ 55 h 254"/>
                <a:gd name="T64" fmla="*/ 163 w 454"/>
                <a:gd name="T65" fmla="*/ 48 h 254"/>
                <a:gd name="T66" fmla="*/ 134 w 454"/>
                <a:gd name="T67" fmla="*/ 45 h 254"/>
                <a:gd name="T68" fmla="*/ 102 w 454"/>
                <a:gd name="T69" fmla="*/ 50 h 254"/>
                <a:gd name="T70" fmla="*/ 76 w 454"/>
                <a:gd name="T71" fmla="*/ 63 h 254"/>
                <a:gd name="T72" fmla="*/ 61 w 454"/>
                <a:gd name="T73" fmla="*/ 83 h 254"/>
                <a:gd name="T74" fmla="*/ 55 w 454"/>
                <a:gd name="T75" fmla="*/ 111 h 254"/>
                <a:gd name="T76" fmla="*/ 55 w 454"/>
                <a:gd name="T77" fmla="*/ 254 h 254"/>
                <a:gd name="T78" fmla="*/ 0 w 454"/>
                <a:gd name="T79" fmla="*/ 254 h 254"/>
                <a:gd name="T80" fmla="*/ 0 w 454"/>
                <a:gd name="T81" fmla="*/ 7 h 254"/>
                <a:gd name="T82" fmla="*/ 55 w 454"/>
                <a:gd name="T83" fmla="*/ 7 h 254"/>
                <a:gd name="T84" fmla="*/ 55 w 454"/>
                <a:gd name="T85" fmla="*/ 22 h 254"/>
                <a:gd name="T86" fmla="*/ 93 w 454"/>
                <a:gd name="T87" fmla="*/ 5 h 254"/>
                <a:gd name="T88" fmla="*/ 137 w 454"/>
                <a:gd name="T8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4" h="254">
                  <a:moveTo>
                    <a:pt x="137" y="0"/>
                  </a:moveTo>
                  <a:lnTo>
                    <a:pt x="180" y="5"/>
                  </a:lnTo>
                  <a:lnTo>
                    <a:pt x="212" y="15"/>
                  </a:lnTo>
                  <a:lnTo>
                    <a:pt x="236" y="35"/>
                  </a:lnTo>
                  <a:lnTo>
                    <a:pt x="262" y="15"/>
                  </a:lnTo>
                  <a:lnTo>
                    <a:pt x="294" y="5"/>
                  </a:lnTo>
                  <a:lnTo>
                    <a:pt x="332" y="0"/>
                  </a:lnTo>
                  <a:lnTo>
                    <a:pt x="372" y="2"/>
                  </a:lnTo>
                  <a:lnTo>
                    <a:pt x="402" y="12"/>
                  </a:lnTo>
                  <a:lnTo>
                    <a:pt x="425" y="25"/>
                  </a:lnTo>
                  <a:lnTo>
                    <a:pt x="439" y="40"/>
                  </a:lnTo>
                  <a:lnTo>
                    <a:pt x="448" y="58"/>
                  </a:lnTo>
                  <a:lnTo>
                    <a:pt x="454" y="75"/>
                  </a:lnTo>
                  <a:lnTo>
                    <a:pt x="454" y="90"/>
                  </a:lnTo>
                  <a:lnTo>
                    <a:pt x="454" y="254"/>
                  </a:lnTo>
                  <a:lnTo>
                    <a:pt x="399" y="254"/>
                  </a:lnTo>
                  <a:lnTo>
                    <a:pt x="399" y="98"/>
                  </a:lnTo>
                  <a:lnTo>
                    <a:pt x="396" y="83"/>
                  </a:lnTo>
                  <a:lnTo>
                    <a:pt x="390" y="70"/>
                  </a:lnTo>
                  <a:lnTo>
                    <a:pt x="378" y="58"/>
                  </a:lnTo>
                  <a:lnTo>
                    <a:pt x="361" y="48"/>
                  </a:lnTo>
                  <a:lnTo>
                    <a:pt x="332" y="45"/>
                  </a:lnTo>
                  <a:lnTo>
                    <a:pt x="300" y="50"/>
                  </a:lnTo>
                  <a:lnTo>
                    <a:pt x="274" y="60"/>
                  </a:lnTo>
                  <a:lnTo>
                    <a:pt x="259" y="80"/>
                  </a:lnTo>
                  <a:lnTo>
                    <a:pt x="256" y="106"/>
                  </a:lnTo>
                  <a:lnTo>
                    <a:pt x="256" y="254"/>
                  </a:lnTo>
                  <a:lnTo>
                    <a:pt x="198" y="254"/>
                  </a:lnTo>
                  <a:lnTo>
                    <a:pt x="198" y="93"/>
                  </a:lnTo>
                  <a:lnTo>
                    <a:pt x="198" y="80"/>
                  </a:lnTo>
                  <a:lnTo>
                    <a:pt x="192" y="68"/>
                  </a:lnTo>
                  <a:lnTo>
                    <a:pt x="180" y="55"/>
                  </a:lnTo>
                  <a:lnTo>
                    <a:pt x="163" y="48"/>
                  </a:lnTo>
                  <a:lnTo>
                    <a:pt x="134" y="45"/>
                  </a:lnTo>
                  <a:lnTo>
                    <a:pt x="102" y="50"/>
                  </a:lnTo>
                  <a:lnTo>
                    <a:pt x="76" y="63"/>
                  </a:lnTo>
                  <a:lnTo>
                    <a:pt x="61" y="83"/>
                  </a:lnTo>
                  <a:lnTo>
                    <a:pt x="55" y="11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2"/>
                  </a:lnTo>
                  <a:lnTo>
                    <a:pt x="93" y="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0450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57BC-1E6C-8B4E-B360-B5B5847E6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Pathways – Our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45FFD-20AF-DD46-8088-D34911962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Full Integration with:</a:t>
            </a:r>
          </a:p>
          <a:p>
            <a:pPr lvl="1"/>
            <a:r>
              <a:rPr lang="en-US" sz="4000" dirty="0"/>
              <a:t>Foundational Community Supports</a:t>
            </a:r>
          </a:p>
          <a:p>
            <a:pPr lvl="1"/>
            <a:r>
              <a:rPr lang="en-US" sz="4000" dirty="0"/>
              <a:t>Coordinated Entry</a:t>
            </a:r>
          </a:p>
          <a:p>
            <a:pPr lvl="1"/>
            <a:r>
              <a:rPr lang="en-US" sz="4000" dirty="0"/>
              <a:t>All Housing Rental Assistance Programs</a:t>
            </a:r>
          </a:p>
          <a:p>
            <a:r>
              <a:rPr lang="en-US" sz="4400" dirty="0"/>
              <a:t>Close Working Partnership with CPAA through Michael, Training, Etc.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D0BBE34A-5764-6845-BC72-58F691D5A18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66333" y="5815697"/>
            <a:ext cx="4541134" cy="992405"/>
            <a:chOff x="-960" y="622"/>
            <a:chExt cx="9600" cy="2129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886F17E5-DF32-1843-B604-7AC552948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60" y="622"/>
              <a:ext cx="9600" cy="2129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FC0FF4FD-5DA5-8749-8CB5-A4368E3C9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1876"/>
              <a:ext cx="4009" cy="444"/>
            </a:xfrm>
            <a:custGeom>
              <a:avLst/>
              <a:gdLst>
                <a:gd name="T0" fmla="*/ 370 w 4009"/>
                <a:gd name="T1" fmla="*/ 0 h 444"/>
                <a:gd name="T2" fmla="*/ 562 w 4009"/>
                <a:gd name="T3" fmla="*/ 0 h 444"/>
                <a:gd name="T4" fmla="*/ 754 w 4009"/>
                <a:gd name="T5" fmla="*/ 10 h 444"/>
                <a:gd name="T6" fmla="*/ 949 w 4009"/>
                <a:gd name="T7" fmla="*/ 25 h 444"/>
                <a:gd name="T8" fmla="*/ 1138 w 4009"/>
                <a:gd name="T9" fmla="*/ 45 h 444"/>
                <a:gd name="T10" fmla="*/ 1327 w 4009"/>
                <a:gd name="T11" fmla="*/ 70 h 444"/>
                <a:gd name="T12" fmla="*/ 1510 w 4009"/>
                <a:gd name="T13" fmla="*/ 98 h 444"/>
                <a:gd name="T14" fmla="*/ 1687 w 4009"/>
                <a:gd name="T15" fmla="*/ 128 h 444"/>
                <a:gd name="T16" fmla="*/ 1853 w 4009"/>
                <a:gd name="T17" fmla="*/ 161 h 444"/>
                <a:gd name="T18" fmla="*/ 2013 w 4009"/>
                <a:gd name="T19" fmla="*/ 194 h 444"/>
                <a:gd name="T20" fmla="*/ 2173 w 4009"/>
                <a:gd name="T21" fmla="*/ 227 h 444"/>
                <a:gd name="T22" fmla="*/ 2333 w 4009"/>
                <a:gd name="T23" fmla="*/ 260 h 444"/>
                <a:gd name="T24" fmla="*/ 2502 w 4009"/>
                <a:gd name="T25" fmla="*/ 290 h 444"/>
                <a:gd name="T26" fmla="*/ 2679 w 4009"/>
                <a:gd name="T27" fmla="*/ 320 h 444"/>
                <a:gd name="T28" fmla="*/ 2813 w 4009"/>
                <a:gd name="T29" fmla="*/ 338 h 444"/>
                <a:gd name="T30" fmla="*/ 2953 w 4009"/>
                <a:gd name="T31" fmla="*/ 358 h 444"/>
                <a:gd name="T32" fmla="*/ 3095 w 4009"/>
                <a:gd name="T33" fmla="*/ 373 h 444"/>
                <a:gd name="T34" fmla="*/ 3241 w 4009"/>
                <a:gd name="T35" fmla="*/ 388 h 444"/>
                <a:gd name="T36" fmla="*/ 3383 w 4009"/>
                <a:gd name="T37" fmla="*/ 398 h 444"/>
                <a:gd name="T38" fmla="*/ 3523 w 4009"/>
                <a:gd name="T39" fmla="*/ 406 h 444"/>
                <a:gd name="T40" fmla="*/ 3657 w 4009"/>
                <a:gd name="T41" fmla="*/ 408 h 444"/>
                <a:gd name="T42" fmla="*/ 3785 w 4009"/>
                <a:gd name="T43" fmla="*/ 406 h 444"/>
                <a:gd name="T44" fmla="*/ 3901 w 4009"/>
                <a:gd name="T45" fmla="*/ 398 h 444"/>
                <a:gd name="T46" fmla="*/ 4009 w 4009"/>
                <a:gd name="T47" fmla="*/ 386 h 444"/>
                <a:gd name="T48" fmla="*/ 3895 w 4009"/>
                <a:gd name="T49" fmla="*/ 408 h 444"/>
                <a:gd name="T50" fmla="*/ 3770 w 4009"/>
                <a:gd name="T51" fmla="*/ 426 h 444"/>
                <a:gd name="T52" fmla="*/ 3639 w 4009"/>
                <a:gd name="T53" fmla="*/ 439 h 444"/>
                <a:gd name="T54" fmla="*/ 3503 w 4009"/>
                <a:gd name="T55" fmla="*/ 444 h 444"/>
                <a:gd name="T56" fmla="*/ 3363 w 4009"/>
                <a:gd name="T57" fmla="*/ 444 h 444"/>
                <a:gd name="T58" fmla="*/ 3218 w 4009"/>
                <a:gd name="T59" fmla="*/ 441 h 444"/>
                <a:gd name="T60" fmla="*/ 3075 w 4009"/>
                <a:gd name="T61" fmla="*/ 431 h 444"/>
                <a:gd name="T62" fmla="*/ 2933 w 4009"/>
                <a:gd name="T63" fmla="*/ 421 h 444"/>
                <a:gd name="T64" fmla="*/ 2790 w 4009"/>
                <a:gd name="T65" fmla="*/ 406 h 444"/>
                <a:gd name="T66" fmla="*/ 2653 w 4009"/>
                <a:gd name="T67" fmla="*/ 391 h 444"/>
                <a:gd name="T68" fmla="*/ 2461 w 4009"/>
                <a:gd name="T69" fmla="*/ 363 h 444"/>
                <a:gd name="T70" fmla="*/ 2284 w 4009"/>
                <a:gd name="T71" fmla="*/ 333 h 444"/>
                <a:gd name="T72" fmla="*/ 2115 w 4009"/>
                <a:gd name="T73" fmla="*/ 300 h 444"/>
                <a:gd name="T74" fmla="*/ 1955 w 4009"/>
                <a:gd name="T75" fmla="*/ 267 h 444"/>
                <a:gd name="T76" fmla="*/ 1798 w 4009"/>
                <a:gd name="T77" fmla="*/ 234 h 444"/>
                <a:gd name="T78" fmla="*/ 1641 w 4009"/>
                <a:gd name="T79" fmla="*/ 201 h 444"/>
                <a:gd name="T80" fmla="*/ 1478 w 4009"/>
                <a:gd name="T81" fmla="*/ 166 h 444"/>
                <a:gd name="T82" fmla="*/ 1277 w 4009"/>
                <a:gd name="T83" fmla="*/ 128 h 444"/>
                <a:gd name="T84" fmla="*/ 1068 w 4009"/>
                <a:gd name="T85" fmla="*/ 93 h 444"/>
                <a:gd name="T86" fmla="*/ 855 w 4009"/>
                <a:gd name="T87" fmla="*/ 63 h 444"/>
                <a:gd name="T88" fmla="*/ 640 w 4009"/>
                <a:gd name="T89" fmla="*/ 40 h 444"/>
                <a:gd name="T90" fmla="*/ 425 w 4009"/>
                <a:gd name="T91" fmla="*/ 25 h 444"/>
                <a:gd name="T92" fmla="*/ 210 w 4009"/>
                <a:gd name="T93" fmla="*/ 17 h 444"/>
                <a:gd name="T94" fmla="*/ 0 w 4009"/>
                <a:gd name="T95" fmla="*/ 22 h 444"/>
                <a:gd name="T96" fmla="*/ 183 w 4009"/>
                <a:gd name="T97" fmla="*/ 7 h 444"/>
                <a:gd name="T98" fmla="*/ 370 w 4009"/>
                <a:gd name="T99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09" h="444">
                  <a:moveTo>
                    <a:pt x="370" y="0"/>
                  </a:moveTo>
                  <a:lnTo>
                    <a:pt x="562" y="0"/>
                  </a:lnTo>
                  <a:lnTo>
                    <a:pt x="754" y="10"/>
                  </a:lnTo>
                  <a:lnTo>
                    <a:pt x="949" y="25"/>
                  </a:lnTo>
                  <a:lnTo>
                    <a:pt x="1138" y="45"/>
                  </a:lnTo>
                  <a:lnTo>
                    <a:pt x="1327" y="70"/>
                  </a:lnTo>
                  <a:lnTo>
                    <a:pt x="1510" y="98"/>
                  </a:lnTo>
                  <a:lnTo>
                    <a:pt x="1687" y="128"/>
                  </a:lnTo>
                  <a:lnTo>
                    <a:pt x="1853" y="161"/>
                  </a:lnTo>
                  <a:lnTo>
                    <a:pt x="2013" y="194"/>
                  </a:lnTo>
                  <a:lnTo>
                    <a:pt x="2173" y="227"/>
                  </a:lnTo>
                  <a:lnTo>
                    <a:pt x="2333" y="260"/>
                  </a:lnTo>
                  <a:lnTo>
                    <a:pt x="2502" y="290"/>
                  </a:lnTo>
                  <a:lnTo>
                    <a:pt x="2679" y="320"/>
                  </a:lnTo>
                  <a:lnTo>
                    <a:pt x="2813" y="338"/>
                  </a:lnTo>
                  <a:lnTo>
                    <a:pt x="2953" y="358"/>
                  </a:lnTo>
                  <a:lnTo>
                    <a:pt x="3095" y="373"/>
                  </a:lnTo>
                  <a:lnTo>
                    <a:pt x="3241" y="388"/>
                  </a:lnTo>
                  <a:lnTo>
                    <a:pt x="3383" y="398"/>
                  </a:lnTo>
                  <a:lnTo>
                    <a:pt x="3523" y="406"/>
                  </a:lnTo>
                  <a:lnTo>
                    <a:pt x="3657" y="408"/>
                  </a:lnTo>
                  <a:lnTo>
                    <a:pt x="3785" y="406"/>
                  </a:lnTo>
                  <a:lnTo>
                    <a:pt x="3901" y="398"/>
                  </a:lnTo>
                  <a:lnTo>
                    <a:pt x="4009" y="386"/>
                  </a:lnTo>
                  <a:lnTo>
                    <a:pt x="3895" y="408"/>
                  </a:lnTo>
                  <a:lnTo>
                    <a:pt x="3770" y="426"/>
                  </a:lnTo>
                  <a:lnTo>
                    <a:pt x="3639" y="439"/>
                  </a:lnTo>
                  <a:lnTo>
                    <a:pt x="3503" y="444"/>
                  </a:lnTo>
                  <a:lnTo>
                    <a:pt x="3363" y="444"/>
                  </a:lnTo>
                  <a:lnTo>
                    <a:pt x="3218" y="441"/>
                  </a:lnTo>
                  <a:lnTo>
                    <a:pt x="3075" y="431"/>
                  </a:lnTo>
                  <a:lnTo>
                    <a:pt x="2933" y="421"/>
                  </a:lnTo>
                  <a:lnTo>
                    <a:pt x="2790" y="406"/>
                  </a:lnTo>
                  <a:lnTo>
                    <a:pt x="2653" y="391"/>
                  </a:lnTo>
                  <a:lnTo>
                    <a:pt x="2461" y="363"/>
                  </a:lnTo>
                  <a:lnTo>
                    <a:pt x="2284" y="333"/>
                  </a:lnTo>
                  <a:lnTo>
                    <a:pt x="2115" y="300"/>
                  </a:lnTo>
                  <a:lnTo>
                    <a:pt x="1955" y="267"/>
                  </a:lnTo>
                  <a:lnTo>
                    <a:pt x="1798" y="234"/>
                  </a:lnTo>
                  <a:lnTo>
                    <a:pt x="1641" y="201"/>
                  </a:lnTo>
                  <a:lnTo>
                    <a:pt x="1478" y="166"/>
                  </a:lnTo>
                  <a:lnTo>
                    <a:pt x="1277" y="128"/>
                  </a:lnTo>
                  <a:lnTo>
                    <a:pt x="1068" y="93"/>
                  </a:lnTo>
                  <a:lnTo>
                    <a:pt x="855" y="63"/>
                  </a:lnTo>
                  <a:lnTo>
                    <a:pt x="640" y="40"/>
                  </a:lnTo>
                  <a:lnTo>
                    <a:pt x="425" y="25"/>
                  </a:lnTo>
                  <a:lnTo>
                    <a:pt x="210" y="17"/>
                  </a:lnTo>
                  <a:lnTo>
                    <a:pt x="0" y="22"/>
                  </a:lnTo>
                  <a:lnTo>
                    <a:pt x="183" y="7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00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1ACC402-E2BE-B045-8159-B5DF0AD2A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" y="1893"/>
              <a:ext cx="7183" cy="697"/>
            </a:xfrm>
            <a:custGeom>
              <a:avLst/>
              <a:gdLst>
                <a:gd name="T0" fmla="*/ 1551 w 7183"/>
                <a:gd name="T1" fmla="*/ 3 h 697"/>
                <a:gd name="T2" fmla="*/ 1944 w 7183"/>
                <a:gd name="T3" fmla="*/ 23 h 697"/>
                <a:gd name="T4" fmla="*/ 2345 w 7183"/>
                <a:gd name="T5" fmla="*/ 56 h 697"/>
                <a:gd name="T6" fmla="*/ 2750 w 7183"/>
                <a:gd name="T7" fmla="*/ 104 h 697"/>
                <a:gd name="T8" fmla="*/ 3148 w 7183"/>
                <a:gd name="T9" fmla="*/ 159 h 697"/>
                <a:gd name="T10" fmla="*/ 3532 w 7183"/>
                <a:gd name="T11" fmla="*/ 227 h 697"/>
                <a:gd name="T12" fmla="*/ 3896 w 7183"/>
                <a:gd name="T13" fmla="*/ 298 h 697"/>
                <a:gd name="T14" fmla="*/ 4303 w 7183"/>
                <a:gd name="T15" fmla="*/ 384 h 697"/>
                <a:gd name="T16" fmla="*/ 4745 w 7183"/>
                <a:gd name="T17" fmla="*/ 470 h 697"/>
                <a:gd name="T18" fmla="*/ 5214 w 7183"/>
                <a:gd name="T19" fmla="*/ 548 h 697"/>
                <a:gd name="T20" fmla="*/ 5699 w 7183"/>
                <a:gd name="T21" fmla="*/ 608 h 697"/>
                <a:gd name="T22" fmla="*/ 6194 w 7183"/>
                <a:gd name="T23" fmla="*/ 639 h 697"/>
                <a:gd name="T24" fmla="*/ 6691 w 7183"/>
                <a:gd name="T25" fmla="*/ 628 h 697"/>
                <a:gd name="T26" fmla="*/ 7183 w 7183"/>
                <a:gd name="T27" fmla="*/ 570 h 697"/>
                <a:gd name="T28" fmla="*/ 6892 w 7183"/>
                <a:gd name="T29" fmla="*/ 623 h 697"/>
                <a:gd name="T30" fmla="*/ 6319 w 7183"/>
                <a:gd name="T31" fmla="*/ 684 h 697"/>
                <a:gd name="T32" fmla="*/ 5760 w 7183"/>
                <a:gd name="T33" fmla="*/ 697 h 697"/>
                <a:gd name="T34" fmla="*/ 5225 w 7183"/>
                <a:gd name="T35" fmla="*/ 669 h 697"/>
                <a:gd name="T36" fmla="*/ 4716 w 7183"/>
                <a:gd name="T37" fmla="*/ 611 h 697"/>
                <a:gd name="T38" fmla="*/ 4236 w 7183"/>
                <a:gd name="T39" fmla="*/ 538 h 697"/>
                <a:gd name="T40" fmla="*/ 3797 w 7183"/>
                <a:gd name="T41" fmla="*/ 454 h 697"/>
                <a:gd name="T42" fmla="*/ 3401 w 7183"/>
                <a:gd name="T43" fmla="*/ 376 h 697"/>
                <a:gd name="T44" fmla="*/ 3011 w 7183"/>
                <a:gd name="T45" fmla="*/ 306 h 697"/>
                <a:gd name="T46" fmla="*/ 2584 w 7183"/>
                <a:gd name="T47" fmla="*/ 240 h 697"/>
                <a:gd name="T48" fmla="*/ 2147 w 7183"/>
                <a:gd name="T49" fmla="*/ 184 h 697"/>
                <a:gd name="T50" fmla="*/ 1711 w 7183"/>
                <a:gd name="T51" fmla="*/ 144 h 697"/>
                <a:gd name="T52" fmla="*/ 1283 w 7183"/>
                <a:gd name="T53" fmla="*/ 121 h 697"/>
                <a:gd name="T54" fmla="*/ 873 w 7183"/>
                <a:gd name="T55" fmla="*/ 119 h 697"/>
                <a:gd name="T56" fmla="*/ 495 w 7183"/>
                <a:gd name="T57" fmla="*/ 142 h 697"/>
                <a:gd name="T58" fmla="*/ 155 w 7183"/>
                <a:gd name="T59" fmla="*/ 187 h 697"/>
                <a:gd name="T60" fmla="*/ 111 w 7183"/>
                <a:gd name="T61" fmla="*/ 172 h 697"/>
                <a:gd name="T62" fmla="*/ 367 w 7183"/>
                <a:gd name="T63" fmla="*/ 94 h 697"/>
                <a:gd name="T64" fmla="*/ 664 w 7183"/>
                <a:gd name="T65" fmla="*/ 41 h 697"/>
                <a:gd name="T66" fmla="*/ 998 w 7183"/>
                <a:gd name="T67" fmla="*/ 10 h 697"/>
                <a:gd name="T68" fmla="*/ 1362 w 7183"/>
                <a:gd name="T69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183" h="697">
                  <a:moveTo>
                    <a:pt x="1362" y="0"/>
                  </a:moveTo>
                  <a:lnTo>
                    <a:pt x="1551" y="3"/>
                  </a:lnTo>
                  <a:lnTo>
                    <a:pt x="1746" y="10"/>
                  </a:lnTo>
                  <a:lnTo>
                    <a:pt x="1944" y="23"/>
                  </a:lnTo>
                  <a:lnTo>
                    <a:pt x="2144" y="38"/>
                  </a:lnTo>
                  <a:lnTo>
                    <a:pt x="2345" y="56"/>
                  </a:lnTo>
                  <a:lnTo>
                    <a:pt x="2546" y="79"/>
                  </a:lnTo>
                  <a:lnTo>
                    <a:pt x="2750" y="104"/>
                  </a:lnTo>
                  <a:lnTo>
                    <a:pt x="2950" y="129"/>
                  </a:lnTo>
                  <a:lnTo>
                    <a:pt x="3148" y="159"/>
                  </a:lnTo>
                  <a:lnTo>
                    <a:pt x="3343" y="192"/>
                  </a:lnTo>
                  <a:lnTo>
                    <a:pt x="3532" y="227"/>
                  </a:lnTo>
                  <a:lnTo>
                    <a:pt x="3710" y="260"/>
                  </a:lnTo>
                  <a:lnTo>
                    <a:pt x="3896" y="298"/>
                  </a:lnTo>
                  <a:lnTo>
                    <a:pt x="4096" y="341"/>
                  </a:lnTo>
                  <a:lnTo>
                    <a:pt x="4303" y="384"/>
                  </a:lnTo>
                  <a:lnTo>
                    <a:pt x="4521" y="427"/>
                  </a:lnTo>
                  <a:lnTo>
                    <a:pt x="4745" y="470"/>
                  </a:lnTo>
                  <a:lnTo>
                    <a:pt x="4978" y="510"/>
                  </a:lnTo>
                  <a:lnTo>
                    <a:pt x="5214" y="548"/>
                  </a:lnTo>
                  <a:lnTo>
                    <a:pt x="5455" y="581"/>
                  </a:lnTo>
                  <a:lnTo>
                    <a:pt x="5699" y="608"/>
                  </a:lnTo>
                  <a:lnTo>
                    <a:pt x="5947" y="626"/>
                  </a:lnTo>
                  <a:lnTo>
                    <a:pt x="6194" y="639"/>
                  </a:lnTo>
                  <a:lnTo>
                    <a:pt x="6444" y="639"/>
                  </a:lnTo>
                  <a:lnTo>
                    <a:pt x="6691" y="628"/>
                  </a:lnTo>
                  <a:lnTo>
                    <a:pt x="6939" y="606"/>
                  </a:lnTo>
                  <a:lnTo>
                    <a:pt x="7183" y="570"/>
                  </a:lnTo>
                  <a:lnTo>
                    <a:pt x="7183" y="570"/>
                  </a:lnTo>
                  <a:lnTo>
                    <a:pt x="6892" y="623"/>
                  </a:lnTo>
                  <a:lnTo>
                    <a:pt x="6604" y="661"/>
                  </a:lnTo>
                  <a:lnTo>
                    <a:pt x="6319" y="684"/>
                  </a:lnTo>
                  <a:lnTo>
                    <a:pt x="6037" y="697"/>
                  </a:lnTo>
                  <a:lnTo>
                    <a:pt x="5760" y="697"/>
                  </a:lnTo>
                  <a:lnTo>
                    <a:pt x="5490" y="686"/>
                  </a:lnTo>
                  <a:lnTo>
                    <a:pt x="5225" y="669"/>
                  </a:lnTo>
                  <a:lnTo>
                    <a:pt x="4966" y="644"/>
                  </a:lnTo>
                  <a:lnTo>
                    <a:pt x="4716" y="611"/>
                  </a:lnTo>
                  <a:lnTo>
                    <a:pt x="4472" y="575"/>
                  </a:lnTo>
                  <a:lnTo>
                    <a:pt x="4236" y="538"/>
                  </a:lnTo>
                  <a:lnTo>
                    <a:pt x="4012" y="497"/>
                  </a:lnTo>
                  <a:lnTo>
                    <a:pt x="3797" y="454"/>
                  </a:lnTo>
                  <a:lnTo>
                    <a:pt x="3593" y="414"/>
                  </a:lnTo>
                  <a:lnTo>
                    <a:pt x="3401" y="376"/>
                  </a:lnTo>
                  <a:lnTo>
                    <a:pt x="3221" y="343"/>
                  </a:lnTo>
                  <a:lnTo>
                    <a:pt x="3011" y="306"/>
                  </a:lnTo>
                  <a:lnTo>
                    <a:pt x="2802" y="270"/>
                  </a:lnTo>
                  <a:lnTo>
                    <a:pt x="2584" y="240"/>
                  </a:lnTo>
                  <a:lnTo>
                    <a:pt x="2366" y="210"/>
                  </a:lnTo>
                  <a:lnTo>
                    <a:pt x="2147" y="184"/>
                  </a:lnTo>
                  <a:lnTo>
                    <a:pt x="1929" y="162"/>
                  </a:lnTo>
                  <a:lnTo>
                    <a:pt x="1711" y="144"/>
                  </a:lnTo>
                  <a:lnTo>
                    <a:pt x="1496" y="129"/>
                  </a:lnTo>
                  <a:lnTo>
                    <a:pt x="1283" y="121"/>
                  </a:lnTo>
                  <a:lnTo>
                    <a:pt x="1077" y="116"/>
                  </a:lnTo>
                  <a:lnTo>
                    <a:pt x="873" y="119"/>
                  </a:lnTo>
                  <a:lnTo>
                    <a:pt x="681" y="126"/>
                  </a:lnTo>
                  <a:lnTo>
                    <a:pt x="495" y="142"/>
                  </a:lnTo>
                  <a:lnTo>
                    <a:pt x="320" y="162"/>
                  </a:lnTo>
                  <a:lnTo>
                    <a:pt x="155" y="187"/>
                  </a:lnTo>
                  <a:lnTo>
                    <a:pt x="0" y="222"/>
                  </a:lnTo>
                  <a:lnTo>
                    <a:pt x="111" y="172"/>
                  </a:lnTo>
                  <a:lnTo>
                    <a:pt x="233" y="129"/>
                  </a:lnTo>
                  <a:lnTo>
                    <a:pt x="367" y="94"/>
                  </a:lnTo>
                  <a:lnTo>
                    <a:pt x="510" y="63"/>
                  </a:lnTo>
                  <a:lnTo>
                    <a:pt x="664" y="41"/>
                  </a:lnTo>
                  <a:lnTo>
                    <a:pt x="827" y="23"/>
                  </a:lnTo>
                  <a:lnTo>
                    <a:pt x="998" y="10"/>
                  </a:lnTo>
                  <a:lnTo>
                    <a:pt x="1179" y="3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2A04C90F-CACC-CD41-86B1-558080B3A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0" y="2037"/>
              <a:ext cx="7180" cy="696"/>
            </a:xfrm>
            <a:custGeom>
              <a:avLst/>
              <a:gdLst>
                <a:gd name="T0" fmla="*/ 1693 w 7180"/>
                <a:gd name="T1" fmla="*/ 10 h 696"/>
                <a:gd name="T2" fmla="*/ 2217 w 7180"/>
                <a:gd name="T3" fmla="*/ 53 h 696"/>
                <a:gd name="T4" fmla="*/ 2711 w 7180"/>
                <a:gd name="T5" fmla="*/ 121 h 696"/>
                <a:gd name="T6" fmla="*/ 3171 w 7180"/>
                <a:gd name="T7" fmla="*/ 199 h 696"/>
                <a:gd name="T8" fmla="*/ 3590 w 7180"/>
                <a:gd name="T9" fmla="*/ 280 h 696"/>
                <a:gd name="T10" fmla="*/ 3962 w 7180"/>
                <a:gd name="T11" fmla="*/ 353 h 696"/>
                <a:gd name="T12" fmla="*/ 4381 w 7180"/>
                <a:gd name="T13" fmla="*/ 426 h 696"/>
                <a:gd name="T14" fmla="*/ 4815 w 7180"/>
                <a:gd name="T15" fmla="*/ 487 h 696"/>
                <a:gd name="T16" fmla="*/ 5254 w 7180"/>
                <a:gd name="T17" fmla="*/ 535 h 696"/>
                <a:gd name="T18" fmla="*/ 5687 w 7180"/>
                <a:gd name="T19" fmla="*/ 568 h 696"/>
                <a:gd name="T20" fmla="*/ 6106 w 7180"/>
                <a:gd name="T21" fmla="*/ 580 h 696"/>
                <a:gd name="T22" fmla="*/ 6502 w 7180"/>
                <a:gd name="T23" fmla="*/ 570 h 696"/>
                <a:gd name="T24" fmla="*/ 6863 w 7180"/>
                <a:gd name="T25" fmla="*/ 535 h 696"/>
                <a:gd name="T26" fmla="*/ 7180 w 7180"/>
                <a:gd name="T27" fmla="*/ 474 h 696"/>
                <a:gd name="T28" fmla="*/ 6950 w 7180"/>
                <a:gd name="T29" fmla="*/ 565 h 696"/>
                <a:gd name="T30" fmla="*/ 6671 w 7180"/>
                <a:gd name="T31" fmla="*/ 633 h 696"/>
                <a:gd name="T32" fmla="*/ 6353 w 7180"/>
                <a:gd name="T33" fmla="*/ 674 h 696"/>
                <a:gd name="T34" fmla="*/ 6004 w 7180"/>
                <a:gd name="T35" fmla="*/ 694 h 696"/>
                <a:gd name="T36" fmla="*/ 5629 w 7180"/>
                <a:gd name="T37" fmla="*/ 691 h 696"/>
                <a:gd name="T38" fmla="*/ 5239 w 7180"/>
                <a:gd name="T39" fmla="*/ 674 h 696"/>
                <a:gd name="T40" fmla="*/ 4838 w 7180"/>
                <a:gd name="T41" fmla="*/ 641 h 696"/>
                <a:gd name="T42" fmla="*/ 4433 w 7180"/>
                <a:gd name="T43" fmla="*/ 593 h 696"/>
                <a:gd name="T44" fmla="*/ 4035 w 7180"/>
                <a:gd name="T45" fmla="*/ 535 h 696"/>
                <a:gd name="T46" fmla="*/ 3648 w 7180"/>
                <a:gd name="T47" fmla="*/ 469 h 696"/>
                <a:gd name="T48" fmla="*/ 3284 w 7180"/>
                <a:gd name="T49" fmla="*/ 396 h 696"/>
                <a:gd name="T50" fmla="*/ 2877 w 7180"/>
                <a:gd name="T51" fmla="*/ 313 h 696"/>
                <a:gd name="T52" fmla="*/ 2438 w 7180"/>
                <a:gd name="T53" fmla="*/ 227 h 696"/>
                <a:gd name="T54" fmla="*/ 1969 w 7180"/>
                <a:gd name="T55" fmla="*/ 149 h 696"/>
                <a:gd name="T56" fmla="*/ 1484 w 7180"/>
                <a:gd name="T57" fmla="*/ 88 h 696"/>
                <a:gd name="T58" fmla="*/ 986 w 7180"/>
                <a:gd name="T59" fmla="*/ 58 h 696"/>
                <a:gd name="T60" fmla="*/ 489 w 7180"/>
                <a:gd name="T61" fmla="*/ 68 h 696"/>
                <a:gd name="T62" fmla="*/ 0 w 7180"/>
                <a:gd name="T63" fmla="*/ 126 h 696"/>
                <a:gd name="T64" fmla="*/ 579 w 7180"/>
                <a:gd name="T65" fmla="*/ 35 h 696"/>
                <a:gd name="T66" fmla="*/ 1143 w 7180"/>
                <a:gd name="T67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80" h="696">
                  <a:moveTo>
                    <a:pt x="1420" y="0"/>
                  </a:moveTo>
                  <a:lnTo>
                    <a:pt x="1693" y="10"/>
                  </a:lnTo>
                  <a:lnTo>
                    <a:pt x="1958" y="28"/>
                  </a:lnTo>
                  <a:lnTo>
                    <a:pt x="2217" y="53"/>
                  </a:lnTo>
                  <a:lnTo>
                    <a:pt x="2467" y="83"/>
                  </a:lnTo>
                  <a:lnTo>
                    <a:pt x="2711" y="121"/>
                  </a:lnTo>
                  <a:lnTo>
                    <a:pt x="2944" y="159"/>
                  </a:lnTo>
                  <a:lnTo>
                    <a:pt x="3171" y="199"/>
                  </a:lnTo>
                  <a:lnTo>
                    <a:pt x="3386" y="242"/>
                  </a:lnTo>
                  <a:lnTo>
                    <a:pt x="3590" y="280"/>
                  </a:lnTo>
                  <a:lnTo>
                    <a:pt x="3782" y="320"/>
                  </a:lnTo>
                  <a:lnTo>
                    <a:pt x="3962" y="353"/>
                  </a:lnTo>
                  <a:lnTo>
                    <a:pt x="4169" y="391"/>
                  </a:lnTo>
                  <a:lnTo>
                    <a:pt x="4381" y="426"/>
                  </a:lnTo>
                  <a:lnTo>
                    <a:pt x="4596" y="457"/>
                  </a:lnTo>
                  <a:lnTo>
                    <a:pt x="4815" y="487"/>
                  </a:lnTo>
                  <a:lnTo>
                    <a:pt x="5036" y="512"/>
                  </a:lnTo>
                  <a:lnTo>
                    <a:pt x="5254" y="535"/>
                  </a:lnTo>
                  <a:lnTo>
                    <a:pt x="5472" y="553"/>
                  </a:lnTo>
                  <a:lnTo>
                    <a:pt x="5687" y="568"/>
                  </a:lnTo>
                  <a:lnTo>
                    <a:pt x="5900" y="575"/>
                  </a:lnTo>
                  <a:lnTo>
                    <a:pt x="6106" y="580"/>
                  </a:lnTo>
                  <a:lnTo>
                    <a:pt x="6307" y="578"/>
                  </a:lnTo>
                  <a:lnTo>
                    <a:pt x="6502" y="570"/>
                  </a:lnTo>
                  <a:lnTo>
                    <a:pt x="6688" y="555"/>
                  </a:lnTo>
                  <a:lnTo>
                    <a:pt x="6863" y="535"/>
                  </a:lnTo>
                  <a:lnTo>
                    <a:pt x="7028" y="507"/>
                  </a:lnTo>
                  <a:lnTo>
                    <a:pt x="7180" y="474"/>
                  </a:lnTo>
                  <a:lnTo>
                    <a:pt x="7072" y="522"/>
                  </a:lnTo>
                  <a:lnTo>
                    <a:pt x="6950" y="565"/>
                  </a:lnTo>
                  <a:lnTo>
                    <a:pt x="6816" y="603"/>
                  </a:lnTo>
                  <a:lnTo>
                    <a:pt x="6671" y="633"/>
                  </a:lnTo>
                  <a:lnTo>
                    <a:pt x="6516" y="656"/>
                  </a:lnTo>
                  <a:lnTo>
                    <a:pt x="6353" y="674"/>
                  </a:lnTo>
                  <a:lnTo>
                    <a:pt x="6182" y="686"/>
                  </a:lnTo>
                  <a:lnTo>
                    <a:pt x="6004" y="694"/>
                  </a:lnTo>
                  <a:lnTo>
                    <a:pt x="5821" y="696"/>
                  </a:lnTo>
                  <a:lnTo>
                    <a:pt x="5629" y="691"/>
                  </a:lnTo>
                  <a:lnTo>
                    <a:pt x="5437" y="686"/>
                  </a:lnTo>
                  <a:lnTo>
                    <a:pt x="5239" y="674"/>
                  </a:lnTo>
                  <a:lnTo>
                    <a:pt x="5039" y="659"/>
                  </a:lnTo>
                  <a:lnTo>
                    <a:pt x="4838" y="641"/>
                  </a:lnTo>
                  <a:lnTo>
                    <a:pt x="4634" y="618"/>
                  </a:lnTo>
                  <a:lnTo>
                    <a:pt x="4433" y="593"/>
                  </a:lnTo>
                  <a:lnTo>
                    <a:pt x="4233" y="565"/>
                  </a:lnTo>
                  <a:lnTo>
                    <a:pt x="4035" y="535"/>
                  </a:lnTo>
                  <a:lnTo>
                    <a:pt x="3840" y="505"/>
                  </a:lnTo>
                  <a:lnTo>
                    <a:pt x="3648" y="469"/>
                  </a:lnTo>
                  <a:lnTo>
                    <a:pt x="3473" y="437"/>
                  </a:lnTo>
                  <a:lnTo>
                    <a:pt x="3284" y="396"/>
                  </a:lnTo>
                  <a:lnTo>
                    <a:pt x="3087" y="356"/>
                  </a:lnTo>
                  <a:lnTo>
                    <a:pt x="2877" y="313"/>
                  </a:lnTo>
                  <a:lnTo>
                    <a:pt x="2662" y="270"/>
                  </a:lnTo>
                  <a:lnTo>
                    <a:pt x="2438" y="227"/>
                  </a:lnTo>
                  <a:lnTo>
                    <a:pt x="2205" y="187"/>
                  </a:lnTo>
                  <a:lnTo>
                    <a:pt x="1969" y="149"/>
                  </a:lnTo>
                  <a:lnTo>
                    <a:pt x="1728" y="116"/>
                  </a:lnTo>
                  <a:lnTo>
                    <a:pt x="1484" y="88"/>
                  </a:lnTo>
                  <a:lnTo>
                    <a:pt x="1236" y="71"/>
                  </a:lnTo>
                  <a:lnTo>
                    <a:pt x="986" y="58"/>
                  </a:lnTo>
                  <a:lnTo>
                    <a:pt x="739" y="58"/>
                  </a:lnTo>
                  <a:lnTo>
                    <a:pt x="489" y="68"/>
                  </a:lnTo>
                  <a:lnTo>
                    <a:pt x="244" y="91"/>
                  </a:lnTo>
                  <a:lnTo>
                    <a:pt x="0" y="126"/>
                  </a:lnTo>
                  <a:lnTo>
                    <a:pt x="291" y="73"/>
                  </a:lnTo>
                  <a:lnTo>
                    <a:pt x="579" y="35"/>
                  </a:lnTo>
                  <a:lnTo>
                    <a:pt x="864" y="13"/>
                  </a:lnTo>
                  <a:lnTo>
                    <a:pt x="1143" y="0"/>
                  </a:lnTo>
                  <a:lnTo>
                    <a:pt x="1420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08E73F8-9408-7D45-AB33-9470A2DAC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-899" y="821"/>
              <a:ext cx="605" cy="780"/>
            </a:xfrm>
            <a:custGeom>
              <a:avLst/>
              <a:gdLst>
                <a:gd name="T0" fmla="*/ 384 w 605"/>
                <a:gd name="T1" fmla="*/ 3 h 780"/>
                <a:gd name="T2" fmla="*/ 489 w 605"/>
                <a:gd name="T3" fmla="*/ 31 h 780"/>
                <a:gd name="T4" fmla="*/ 553 w 605"/>
                <a:gd name="T5" fmla="*/ 76 h 780"/>
                <a:gd name="T6" fmla="*/ 588 w 605"/>
                <a:gd name="T7" fmla="*/ 134 h 780"/>
                <a:gd name="T8" fmla="*/ 599 w 605"/>
                <a:gd name="T9" fmla="*/ 202 h 780"/>
                <a:gd name="T10" fmla="*/ 602 w 605"/>
                <a:gd name="T11" fmla="*/ 293 h 780"/>
                <a:gd name="T12" fmla="*/ 367 w 605"/>
                <a:gd name="T13" fmla="*/ 232 h 780"/>
                <a:gd name="T14" fmla="*/ 364 w 605"/>
                <a:gd name="T15" fmla="*/ 195 h 780"/>
                <a:gd name="T16" fmla="*/ 352 w 605"/>
                <a:gd name="T17" fmla="*/ 157 h 780"/>
                <a:gd name="T18" fmla="*/ 317 w 605"/>
                <a:gd name="T19" fmla="*/ 139 h 780"/>
                <a:gd name="T20" fmla="*/ 279 w 605"/>
                <a:gd name="T21" fmla="*/ 149 h 780"/>
                <a:gd name="T22" fmla="*/ 259 w 605"/>
                <a:gd name="T23" fmla="*/ 184 h 780"/>
                <a:gd name="T24" fmla="*/ 253 w 605"/>
                <a:gd name="T25" fmla="*/ 260 h 780"/>
                <a:gd name="T26" fmla="*/ 250 w 605"/>
                <a:gd name="T27" fmla="*/ 391 h 780"/>
                <a:gd name="T28" fmla="*/ 253 w 605"/>
                <a:gd name="T29" fmla="*/ 522 h 780"/>
                <a:gd name="T30" fmla="*/ 262 w 605"/>
                <a:gd name="T31" fmla="*/ 598 h 780"/>
                <a:gd name="T32" fmla="*/ 282 w 605"/>
                <a:gd name="T33" fmla="*/ 633 h 780"/>
                <a:gd name="T34" fmla="*/ 317 w 605"/>
                <a:gd name="T35" fmla="*/ 641 h 780"/>
                <a:gd name="T36" fmla="*/ 352 w 605"/>
                <a:gd name="T37" fmla="*/ 623 h 780"/>
                <a:gd name="T38" fmla="*/ 370 w 605"/>
                <a:gd name="T39" fmla="*/ 563 h 780"/>
                <a:gd name="T40" fmla="*/ 372 w 605"/>
                <a:gd name="T41" fmla="*/ 457 h 780"/>
                <a:gd name="T42" fmla="*/ 605 w 605"/>
                <a:gd name="T43" fmla="*/ 505 h 780"/>
                <a:gd name="T44" fmla="*/ 591 w 605"/>
                <a:gd name="T45" fmla="*/ 621 h 780"/>
                <a:gd name="T46" fmla="*/ 538 w 605"/>
                <a:gd name="T47" fmla="*/ 709 h 780"/>
                <a:gd name="T48" fmla="*/ 448 w 605"/>
                <a:gd name="T49" fmla="*/ 762 h 780"/>
                <a:gd name="T50" fmla="*/ 314 w 605"/>
                <a:gd name="T51" fmla="*/ 780 h 780"/>
                <a:gd name="T52" fmla="*/ 180 w 605"/>
                <a:gd name="T53" fmla="*/ 767 h 780"/>
                <a:gd name="T54" fmla="*/ 93 w 605"/>
                <a:gd name="T55" fmla="*/ 732 h 780"/>
                <a:gd name="T56" fmla="*/ 41 w 605"/>
                <a:gd name="T57" fmla="*/ 676 h 780"/>
                <a:gd name="T58" fmla="*/ 12 w 605"/>
                <a:gd name="T59" fmla="*/ 598 h 780"/>
                <a:gd name="T60" fmla="*/ 3 w 605"/>
                <a:gd name="T61" fmla="*/ 502 h 780"/>
                <a:gd name="T62" fmla="*/ 0 w 605"/>
                <a:gd name="T63" fmla="*/ 391 h 780"/>
                <a:gd name="T64" fmla="*/ 3 w 605"/>
                <a:gd name="T65" fmla="*/ 280 h 780"/>
                <a:gd name="T66" fmla="*/ 12 w 605"/>
                <a:gd name="T67" fmla="*/ 187 h 780"/>
                <a:gd name="T68" fmla="*/ 41 w 605"/>
                <a:gd name="T69" fmla="*/ 109 h 780"/>
                <a:gd name="T70" fmla="*/ 93 w 605"/>
                <a:gd name="T71" fmla="*/ 51 h 780"/>
                <a:gd name="T72" fmla="*/ 180 w 605"/>
                <a:gd name="T73" fmla="*/ 13 h 780"/>
                <a:gd name="T74" fmla="*/ 314 w 605"/>
                <a:gd name="T75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5" h="780">
                  <a:moveTo>
                    <a:pt x="314" y="0"/>
                  </a:moveTo>
                  <a:lnTo>
                    <a:pt x="384" y="3"/>
                  </a:lnTo>
                  <a:lnTo>
                    <a:pt x="442" y="13"/>
                  </a:lnTo>
                  <a:lnTo>
                    <a:pt x="489" y="31"/>
                  </a:lnTo>
                  <a:lnTo>
                    <a:pt x="527" y="51"/>
                  </a:lnTo>
                  <a:lnTo>
                    <a:pt x="553" y="76"/>
                  </a:lnTo>
                  <a:lnTo>
                    <a:pt x="573" y="104"/>
                  </a:lnTo>
                  <a:lnTo>
                    <a:pt x="588" y="134"/>
                  </a:lnTo>
                  <a:lnTo>
                    <a:pt x="596" y="169"/>
                  </a:lnTo>
                  <a:lnTo>
                    <a:pt x="599" y="202"/>
                  </a:lnTo>
                  <a:lnTo>
                    <a:pt x="602" y="237"/>
                  </a:lnTo>
                  <a:lnTo>
                    <a:pt x="602" y="293"/>
                  </a:lnTo>
                  <a:lnTo>
                    <a:pt x="367" y="293"/>
                  </a:lnTo>
                  <a:lnTo>
                    <a:pt x="367" y="232"/>
                  </a:lnTo>
                  <a:lnTo>
                    <a:pt x="367" y="215"/>
                  </a:lnTo>
                  <a:lnTo>
                    <a:pt x="364" y="195"/>
                  </a:lnTo>
                  <a:lnTo>
                    <a:pt x="361" y="174"/>
                  </a:lnTo>
                  <a:lnTo>
                    <a:pt x="352" y="157"/>
                  </a:lnTo>
                  <a:lnTo>
                    <a:pt x="338" y="144"/>
                  </a:lnTo>
                  <a:lnTo>
                    <a:pt x="317" y="139"/>
                  </a:lnTo>
                  <a:lnTo>
                    <a:pt x="297" y="142"/>
                  </a:lnTo>
                  <a:lnTo>
                    <a:pt x="279" y="149"/>
                  </a:lnTo>
                  <a:lnTo>
                    <a:pt x="268" y="162"/>
                  </a:lnTo>
                  <a:lnTo>
                    <a:pt x="259" y="184"/>
                  </a:lnTo>
                  <a:lnTo>
                    <a:pt x="256" y="217"/>
                  </a:lnTo>
                  <a:lnTo>
                    <a:pt x="253" y="260"/>
                  </a:lnTo>
                  <a:lnTo>
                    <a:pt x="250" y="318"/>
                  </a:lnTo>
                  <a:lnTo>
                    <a:pt x="250" y="391"/>
                  </a:lnTo>
                  <a:lnTo>
                    <a:pt x="250" y="464"/>
                  </a:lnTo>
                  <a:lnTo>
                    <a:pt x="253" y="522"/>
                  </a:lnTo>
                  <a:lnTo>
                    <a:pt x="256" y="568"/>
                  </a:lnTo>
                  <a:lnTo>
                    <a:pt x="262" y="598"/>
                  </a:lnTo>
                  <a:lnTo>
                    <a:pt x="271" y="621"/>
                  </a:lnTo>
                  <a:lnTo>
                    <a:pt x="282" y="633"/>
                  </a:lnTo>
                  <a:lnTo>
                    <a:pt x="297" y="641"/>
                  </a:lnTo>
                  <a:lnTo>
                    <a:pt x="317" y="641"/>
                  </a:lnTo>
                  <a:lnTo>
                    <a:pt x="338" y="638"/>
                  </a:lnTo>
                  <a:lnTo>
                    <a:pt x="352" y="623"/>
                  </a:lnTo>
                  <a:lnTo>
                    <a:pt x="364" y="601"/>
                  </a:lnTo>
                  <a:lnTo>
                    <a:pt x="370" y="563"/>
                  </a:lnTo>
                  <a:lnTo>
                    <a:pt x="372" y="515"/>
                  </a:lnTo>
                  <a:lnTo>
                    <a:pt x="372" y="457"/>
                  </a:lnTo>
                  <a:lnTo>
                    <a:pt x="605" y="457"/>
                  </a:lnTo>
                  <a:lnTo>
                    <a:pt x="605" y="505"/>
                  </a:lnTo>
                  <a:lnTo>
                    <a:pt x="602" y="565"/>
                  </a:lnTo>
                  <a:lnTo>
                    <a:pt x="591" y="621"/>
                  </a:lnTo>
                  <a:lnTo>
                    <a:pt x="570" y="669"/>
                  </a:lnTo>
                  <a:lnTo>
                    <a:pt x="538" y="709"/>
                  </a:lnTo>
                  <a:lnTo>
                    <a:pt x="500" y="739"/>
                  </a:lnTo>
                  <a:lnTo>
                    <a:pt x="448" y="762"/>
                  </a:lnTo>
                  <a:lnTo>
                    <a:pt x="387" y="775"/>
                  </a:lnTo>
                  <a:lnTo>
                    <a:pt x="314" y="780"/>
                  </a:lnTo>
                  <a:lnTo>
                    <a:pt x="242" y="777"/>
                  </a:lnTo>
                  <a:lnTo>
                    <a:pt x="180" y="767"/>
                  </a:lnTo>
                  <a:lnTo>
                    <a:pt x="134" y="755"/>
                  </a:lnTo>
                  <a:lnTo>
                    <a:pt x="93" y="732"/>
                  </a:lnTo>
                  <a:lnTo>
                    <a:pt x="64" y="707"/>
                  </a:lnTo>
                  <a:lnTo>
                    <a:pt x="41" y="676"/>
                  </a:lnTo>
                  <a:lnTo>
                    <a:pt x="23" y="638"/>
                  </a:lnTo>
                  <a:lnTo>
                    <a:pt x="12" y="598"/>
                  </a:lnTo>
                  <a:lnTo>
                    <a:pt x="6" y="553"/>
                  </a:lnTo>
                  <a:lnTo>
                    <a:pt x="3" y="502"/>
                  </a:lnTo>
                  <a:lnTo>
                    <a:pt x="0" y="449"/>
                  </a:lnTo>
                  <a:lnTo>
                    <a:pt x="0" y="391"/>
                  </a:lnTo>
                  <a:lnTo>
                    <a:pt x="0" y="333"/>
                  </a:lnTo>
                  <a:lnTo>
                    <a:pt x="3" y="280"/>
                  </a:lnTo>
                  <a:lnTo>
                    <a:pt x="6" y="232"/>
                  </a:lnTo>
                  <a:lnTo>
                    <a:pt x="12" y="187"/>
                  </a:lnTo>
                  <a:lnTo>
                    <a:pt x="23" y="144"/>
                  </a:lnTo>
                  <a:lnTo>
                    <a:pt x="41" y="109"/>
                  </a:lnTo>
                  <a:lnTo>
                    <a:pt x="64" y="76"/>
                  </a:lnTo>
                  <a:lnTo>
                    <a:pt x="93" y="51"/>
                  </a:lnTo>
                  <a:lnTo>
                    <a:pt x="134" y="28"/>
                  </a:lnTo>
                  <a:lnTo>
                    <a:pt x="180" y="13"/>
                  </a:lnTo>
                  <a:lnTo>
                    <a:pt x="242" y="3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6CBEFB36-ECB6-A742-B9CC-3E6F2D12F2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56" y="1003"/>
              <a:ext cx="573" cy="598"/>
            </a:xfrm>
            <a:custGeom>
              <a:avLst/>
              <a:gdLst>
                <a:gd name="T0" fmla="*/ 268 w 573"/>
                <a:gd name="T1" fmla="*/ 136 h 598"/>
                <a:gd name="T2" fmla="*/ 244 w 573"/>
                <a:gd name="T3" fmla="*/ 166 h 598"/>
                <a:gd name="T4" fmla="*/ 236 w 573"/>
                <a:gd name="T5" fmla="*/ 240 h 598"/>
                <a:gd name="T6" fmla="*/ 236 w 573"/>
                <a:gd name="T7" fmla="*/ 358 h 598"/>
                <a:gd name="T8" fmla="*/ 244 w 573"/>
                <a:gd name="T9" fmla="*/ 431 h 598"/>
                <a:gd name="T10" fmla="*/ 268 w 573"/>
                <a:gd name="T11" fmla="*/ 464 h 598"/>
                <a:gd name="T12" fmla="*/ 305 w 573"/>
                <a:gd name="T13" fmla="*/ 464 h 598"/>
                <a:gd name="T14" fmla="*/ 329 w 573"/>
                <a:gd name="T15" fmla="*/ 431 h 598"/>
                <a:gd name="T16" fmla="*/ 337 w 573"/>
                <a:gd name="T17" fmla="*/ 358 h 598"/>
                <a:gd name="T18" fmla="*/ 337 w 573"/>
                <a:gd name="T19" fmla="*/ 240 h 598"/>
                <a:gd name="T20" fmla="*/ 329 w 573"/>
                <a:gd name="T21" fmla="*/ 166 h 598"/>
                <a:gd name="T22" fmla="*/ 305 w 573"/>
                <a:gd name="T23" fmla="*/ 136 h 598"/>
                <a:gd name="T24" fmla="*/ 288 w 573"/>
                <a:gd name="T25" fmla="*/ 0 h 598"/>
                <a:gd name="T26" fmla="*/ 407 w 573"/>
                <a:gd name="T27" fmla="*/ 13 h 598"/>
                <a:gd name="T28" fmla="*/ 489 w 573"/>
                <a:gd name="T29" fmla="*/ 50 h 598"/>
                <a:gd name="T30" fmla="*/ 538 w 573"/>
                <a:gd name="T31" fmla="*/ 106 h 598"/>
                <a:gd name="T32" fmla="*/ 564 w 573"/>
                <a:gd name="T33" fmla="*/ 176 h 598"/>
                <a:gd name="T34" fmla="*/ 573 w 573"/>
                <a:gd name="T35" fmla="*/ 257 h 598"/>
                <a:gd name="T36" fmla="*/ 573 w 573"/>
                <a:gd name="T37" fmla="*/ 343 h 598"/>
                <a:gd name="T38" fmla="*/ 564 w 573"/>
                <a:gd name="T39" fmla="*/ 424 h 598"/>
                <a:gd name="T40" fmla="*/ 538 w 573"/>
                <a:gd name="T41" fmla="*/ 494 h 598"/>
                <a:gd name="T42" fmla="*/ 489 w 573"/>
                <a:gd name="T43" fmla="*/ 550 h 598"/>
                <a:gd name="T44" fmla="*/ 407 w 573"/>
                <a:gd name="T45" fmla="*/ 585 h 598"/>
                <a:gd name="T46" fmla="*/ 288 w 573"/>
                <a:gd name="T47" fmla="*/ 598 h 598"/>
                <a:gd name="T48" fmla="*/ 169 w 573"/>
                <a:gd name="T49" fmla="*/ 585 h 598"/>
                <a:gd name="T50" fmla="*/ 87 w 573"/>
                <a:gd name="T51" fmla="*/ 550 h 598"/>
                <a:gd name="T52" fmla="*/ 35 w 573"/>
                <a:gd name="T53" fmla="*/ 494 h 598"/>
                <a:gd name="T54" fmla="*/ 9 w 573"/>
                <a:gd name="T55" fmla="*/ 424 h 598"/>
                <a:gd name="T56" fmla="*/ 0 w 573"/>
                <a:gd name="T57" fmla="*/ 343 h 598"/>
                <a:gd name="T58" fmla="*/ 0 w 573"/>
                <a:gd name="T59" fmla="*/ 257 h 598"/>
                <a:gd name="T60" fmla="*/ 9 w 573"/>
                <a:gd name="T61" fmla="*/ 176 h 598"/>
                <a:gd name="T62" fmla="*/ 35 w 573"/>
                <a:gd name="T63" fmla="*/ 106 h 598"/>
                <a:gd name="T64" fmla="*/ 87 w 573"/>
                <a:gd name="T65" fmla="*/ 50 h 598"/>
                <a:gd name="T66" fmla="*/ 169 w 573"/>
                <a:gd name="T67" fmla="*/ 13 h 598"/>
                <a:gd name="T68" fmla="*/ 288 w 573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3" h="598">
                  <a:moveTo>
                    <a:pt x="288" y="131"/>
                  </a:moveTo>
                  <a:lnTo>
                    <a:pt x="268" y="136"/>
                  </a:lnTo>
                  <a:lnTo>
                    <a:pt x="256" y="146"/>
                  </a:lnTo>
                  <a:lnTo>
                    <a:pt x="244" y="166"/>
                  </a:lnTo>
                  <a:lnTo>
                    <a:pt x="239" y="197"/>
                  </a:lnTo>
                  <a:lnTo>
                    <a:pt x="236" y="240"/>
                  </a:lnTo>
                  <a:lnTo>
                    <a:pt x="236" y="300"/>
                  </a:lnTo>
                  <a:lnTo>
                    <a:pt x="236" y="358"/>
                  </a:lnTo>
                  <a:lnTo>
                    <a:pt x="239" y="401"/>
                  </a:lnTo>
                  <a:lnTo>
                    <a:pt x="244" y="431"/>
                  </a:lnTo>
                  <a:lnTo>
                    <a:pt x="256" y="451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05" y="464"/>
                  </a:lnTo>
                  <a:lnTo>
                    <a:pt x="320" y="451"/>
                  </a:lnTo>
                  <a:lnTo>
                    <a:pt x="329" y="431"/>
                  </a:lnTo>
                  <a:lnTo>
                    <a:pt x="335" y="401"/>
                  </a:lnTo>
                  <a:lnTo>
                    <a:pt x="337" y="358"/>
                  </a:lnTo>
                  <a:lnTo>
                    <a:pt x="340" y="300"/>
                  </a:lnTo>
                  <a:lnTo>
                    <a:pt x="337" y="240"/>
                  </a:lnTo>
                  <a:lnTo>
                    <a:pt x="335" y="197"/>
                  </a:lnTo>
                  <a:lnTo>
                    <a:pt x="329" y="166"/>
                  </a:lnTo>
                  <a:lnTo>
                    <a:pt x="320" y="146"/>
                  </a:lnTo>
                  <a:lnTo>
                    <a:pt x="305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2" y="2"/>
                  </a:lnTo>
                  <a:lnTo>
                    <a:pt x="407" y="13"/>
                  </a:lnTo>
                  <a:lnTo>
                    <a:pt x="451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8" y="106"/>
                  </a:lnTo>
                  <a:lnTo>
                    <a:pt x="553" y="139"/>
                  </a:lnTo>
                  <a:lnTo>
                    <a:pt x="564" y="176"/>
                  </a:lnTo>
                  <a:lnTo>
                    <a:pt x="570" y="214"/>
                  </a:lnTo>
                  <a:lnTo>
                    <a:pt x="573" y="257"/>
                  </a:lnTo>
                  <a:lnTo>
                    <a:pt x="573" y="300"/>
                  </a:lnTo>
                  <a:lnTo>
                    <a:pt x="573" y="343"/>
                  </a:lnTo>
                  <a:lnTo>
                    <a:pt x="570" y="383"/>
                  </a:lnTo>
                  <a:lnTo>
                    <a:pt x="564" y="424"/>
                  </a:lnTo>
                  <a:lnTo>
                    <a:pt x="553" y="459"/>
                  </a:lnTo>
                  <a:lnTo>
                    <a:pt x="538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1" y="570"/>
                  </a:lnTo>
                  <a:lnTo>
                    <a:pt x="407" y="585"/>
                  </a:lnTo>
                  <a:lnTo>
                    <a:pt x="352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7" y="550"/>
                  </a:lnTo>
                  <a:lnTo>
                    <a:pt x="58" y="525"/>
                  </a:lnTo>
                  <a:lnTo>
                    <a:pt x="35" y="494"/>
                  </a:lnTo>
                  <a:lnTo>
                    <a:pt x="20" y="459"/>
                  </a:lnTo>
                  <a:lnTo>
                    <a:pt x="9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9" y="176"/>
                  </a:lnTo>
                  <a:lnTo>
                    <a:pt x="20" y="139"/>
                  </a:lnTo>
                  <a:lnTo>
                    <a:pt x="35" y="106"/>
                  </a:lnTo>
                  <a:lnTo>
                    <a:pt x="58" y="76"/>
                  </a:lnTo>
                  <a:lnTo>
                    <a:pt x="87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C70E3FEC-FE17-0246-9399-E2E2EE13E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" y="1003"/>
              <a:ext cx="894" cy="585"/>
            </a:xfrm>
            <a:custGeom>
              <a:avLst/>
              <a:gdLst>
                <a:gd name="T0" fmla="*/ 405 w 894"/>
                <a:gd name="T1" fmla="*/ 0 h 585"/>
                <a:gd name="T2" fmla="*/ 443 w 894"/>
                <a:gd name="T3" fmla="*/ 2 h 585"/>
                <a:gd name="T4" fmla="*/ 478 w 894"/>
                <a:gd name="T5" fmla="*/ 13 h 585"/>
                <a:gd name="T6" fmla="*/ 510 w 894"/>
                <a:gd name="T7" fmla="*/ 28 h 585"/>
                <a:gd name="T8" fmla="*/ 539 w 894"/>
                <a:gd name="T9" fmla="*/ 50 h 585"/>
                <a:gd name="T10" fmla="*/ 562 w 894"/>
                <a:gd name="T11" fmla="*/ 81 h 585"/>
                <a:gd name="T12" fmla="*/ 591 w 894"/>
                <a:gd name="T13" fmla="*/ 45 h 585"/>
                <a:gd name="T14" fmla="*/ 632 w 894"/>
                <a:gd name="T15" fmla="*/ 20 h 585"/>
                <a:gd name="T16" fmla="*/ 678 w 894"/>
                <a:gd name="T17" fmla="*/ 5 h 585"/>
                <a:gd name="T18" fmla="*/ 734 w 894"/>
                <a:gd name="T19" fmla="*/ 0 h 585"/>
                <a:gd name="T20" fmla="*/ 768 w 894"/>
                <a:gd name="T21" fmla="*/ 2 h 585"/>
                <a:gd name="T22" fmla="*/ 803 w 894"/>
                <a:gd name="T23" fmla="*/ 10 h 585"/>
                <a:gd name="T24" fmla="*/ 832 w 894"/>
                <a:gd name="T25" fmla="*/ 25 h 585"/>
                <a:gd name="T26" fmla="*/ 859 w 894"/>
                <a:gd name="T27" fmla="*/ 43 h 585"/>
                <a:gd name="T28" fmla="*/ 876 w 894"/>
                <a:gd name="T29" fmla="*/ 71 h 585"/>
                <a:gd name="T30" fmla="*/ 891 w 894"/>
                <a:gd name="T31" fmla="*/ 103 h 585"/>
                <a:gd name="T32" fmla="*/ 894 w 894"/>
                <a:gd name="T33" fmla="*/ 144 h 585"/>
                <a:gd name="T34" fmla="*/ 894 w 894"/>
                <a:gd name="T35" fmla="*/ 585 h 585"/>
                <a:gd name="T36" fmla="*/ 658 w 894"/>
                <a:gd name="T37" fmla="*/ 585 h 585"/>
                <a:gd name="T38" fmla="*/ 658 w 894"/>
                <a:gd name="T39" fmla="*/ 207 h 585"/>
                <a:gd name="T40" fmla="*/ 655 w 894"/>
                <a:gd name="T41" fmla="*/ 182 h 585"/>
                <a:gd name="T42" fmla="*/ 646 w 894"/>
                <a:gd name="T43" fmla="*/ 164 h 585"/>
                <a:gd name="T44" fmla="*/ 632 w 894"/>
                <a:gd name="T45" fmla="*/ 154 h 585"/>
                <a:gd name="T46" fmla="*/ 611 w 894"/>
                <a:gd name="T47" fmla="*/ 151 h 585"/>
                <a:gd name="T48" fmla="*/ 591 w 894"/>
                <a:gd name="T49" fmla="*/ 156 h 585"/>
                <a:gd name="T50" fmla="*/ 576 w 894"/>
                <a:gd name="T51" fmla="*/ 166 h 585"/>
                <a:gd name="T52" fmla="*/ 568 w 894"/>
                <a:gd name="T53" fmla="*/ 184 h 585"/>
                <a:gd name="T54" fmla="*/ 565 w 894"/>
                <a:gd name="T55" fmla="*/ 207 h 585"/>
                <a:gd name="T56" fmla="*/ 565 w 894"/>
                <a:gd name="T57" fmla="*/ 585 h 585"/>
                <a:gd name="T58" fmla="*/ 329 w 894"/>
                <a:gd name="T59" fmla="*/ 585 h 585"/>
                <a:gd name="T60" fmla="*/ 329 w 894"/>
                <a:gd name="T61" fmla="*/ 207 h 585"/>
                <a:gd name="T62" fmla="*/ 326 w 894"/>
                <a:gd name="T63" fmla="*/ 182 h 585"/>
                <a:gd name="T64" fmla="*/ 318 w 894"/>
                <a:gd name="T65" fmla="*/ 164 h 585"/>
                <a:gd name="T66" fmla="*/ 303 w 894"/>
                <a:gd name="T67" fmla="*/ 154 h 585"/>
                <a:gd name="T68" fmla="*/ 286 w 894"/>
                <a:gd name="T69" fmla="*/ 151 h 585"/>
                <a:gd name="T70" fmla="*/ 262 w 894"/>
                <a:gd name="T71" fmla="*/ 156 h 585"/>
                <a:gd name="T72" fmla="*/ 248 w 894"/>
                <a:gd name="T73" fmla="*/ 166 h 585"/>
                <a:gd name="T74" fmla="*/ 239 w 894"/>
                <a:gd name="T75" fmla="*/ 184 h 585"/>
                <a:gd name="T76" fmla="*/ 236 w 894"/>
                <a:gd name="T77" fmla="*/ 207 h 585"/>
                <a:gd name="T78" fmla="*/ 236 w 894"/>
                <a:gd name="T79" fmla="*/ 585 h 585"/>
                <a:gd name="T80" fmla="*/ 0 w 894"/>
                <a:gd name="T81" fmla="*/ 585 h 585"/>
                <a:gd name="T82" fmla="*/ 0 w 894"/>
                <a:gd name="T83" fmla="*/ 15 h 585"/>
                <a:gd name="T84" fmla="*/ 230 w 894"/>
                <a:gd name="T85" fmla="*/ 15 h 585"/>
                <a:gd name="T86" fmla="*/ 230 w 894"/>
                <a:gd name="T87" fmla="*/ 81 h 585"/>
                <a:gd name="T88" fmla="*/ 233 w 894"/>
                <a:gd name="T89" fmla="*/ 81 h 585"/>
                <a:gd name="T90" fmla="*/ 262 w 894"/>
                <a:gd name="T91" fmla="*/ 45 h 585"/>
                <a:gd name="T92" fmla="*/ 303 w 894"/>
                <a:gd name="T93" fmla="*/ 20 h 585"/>
                <a:gd name="T94" fmla="*/ 350 w 894"/>
                <a:gd name="T95" fmla="*/ 5 h 585"/>
                <a:gd name="T96" fmla="*/ 405 w 894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4" h="585">
                  <a:moveTo>
                    <a:pt x="405" y="0"/>
                  </a:moveTo>
                  <a:lnTo>
                    <a:pt x="443" y="2"/>
                  </a:lnTo>
                  <a:lnTo>
                    <a:pt x="478" y="13"/>
                  </a:lnTo>
                  <a:lnTo>
                    <a:pt x="510" y="28"/>
                  </a:lnTo>
                  <a:lnTo>
                    <a:pt x="539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4" y="0"/>
                  </a:lnTo>
                  <a:lnTo>
                    <a:pt x="768" y="2"/>
                  </a:lnTo>
                  <a:lnTo>
                    <a:pt x="803" y="10"/>
                  </a:lnTo>
                  <a:lnTo>
                    <a:pt x="832" y="25"/>
                  </a:lnTo>
                  <a:lnTo>
                    <a:pt x="859" y="43"/>
                  </a:lnTo>
                  <a:lnTo>
                    <a:pt x="876" y="71"/>
                  </a:lnTo>
                  <a:lnTo>
                    <a:pt x="891" y="103"/>
                  </a:lnTo>
                  <a:lnTo>
                    <a:pt x="894" y="144"/>
                  </a:lnTo>
                  <a:lnTo>
                    <a:pt x="894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8" y="164"/>
                  </a:lnTo>
                  <a:lnTo>
                    <a:pt x="303" y="154"/>
                  </a:lnTo>
                  <a:lnTo>
                    <a:pt x="286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3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50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31095912-34AB-1D48-849D-E53D8D2A8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5" y="1003"/>
              <a:ext cx="893" cy="585"/>
            </a:xfrm>
            <a:custGeom>
              <a:avLst/>
              <a:gdLst>
                <a:gd name="T0" fmla="*/ 405 w 893"/>
                <a:gd name="T1" fmla="*/ 0 h 585"/>
                <a:gd name="T2" fmla="*/ 442 w 893"/>
                <a:gd name="T3" fmla="*/ 2 h 585"/>
                <a:gd name="T4" fmla="*/ 477 w 893"/>
                <a:gd name="T5" fmla="*/ 13 h 585"/>
                <a:gd name="T6" fmla="*/ 509 w 893"/>
                <a:gd name="T7" fmla="*/ 28 h 585"/>
                <a:gd name="T8" fmla="*/ 538 w 893"/>
                <a:gd name="T9" fmla="*/ 50 h 585"/>
                <a:gd name="T10" fmla="*/ 562 w 893"/>
                <a:gd name="T11" fmla="*/ 81 h 585"/>
                <a:gd name="T12" fmla="*/ 591 w 893"/>
                <a:gd name="T13" fmla="*/ 45 h 585"/>
                <a:gd name="T14" fmla="*/ 632 w 893"/>
                <a:gd name="T15" fmla="*/ 20 h 585"/>
                <a:gd name="T16" fmla="*/ 678 w 893"/>
                <a:gd name="T17" fmla="*/ 5 h 585"/>
                <a:gd name="T18" fmla="*/ 733 w 893"/>
                <a:gd name="T19" fmla="*/ 0 h 585"/>
                <a:gd name="T20" fmla="*/ 768 w 893"/>
                <a:gd name="T21" fmla="*/ 2 h 585"/>
                <a:gd name="T22" fmla="*/ 800 w 893"/>
                <a:gd name="T23" fmla="*/ 10 h 585"/>
                <a:gd name="T24" fmla="*/ 832 w 893"/>
                <a:gd name="T25" fmla="*/ 25 h 585"/>
                <a:gd name="T26" fmla="*/ 856 w 893"/>
                <a:gd name="T27" fmla="*/ 43 h 585"/>
                <a:gd name="T28" fmla="*/ 876 w 893"/>
                <a:gd name="T29" fmla="*/ 71 h 585"/>
                <a:gd name="T30" fmla="*/ 888 w 893"/>
                <a:gd name="T31" fmla="*/ 103 h 585"/>
                <a:gd name="T32" fmla="*/ 893 w 893"/>
                <a:gd name="T33" fmla="*/ 144 h 585"/>
                <a:gd name="T34" fmla="*/ 893 w 893"/>
                <a:gd name="T35" fmla="*/ 585 h 585"/>
                <a:gd name="T36" fmla="*/ 658 w 893"/>
                <a:gd name="T37" fmla="*/ 585 h 585"/>
                <a:gd name="T38" fmla="*/ 658 w 893"/>
                <a:gd name="T39" fmla="*/ 207 h 585"/>
                <a:gd name="T40" fmla="*/ 655 w 893"/>
                <a:gd name="T41" fmla="*/ 182 h 585"/>
                <a:gd name="T42" fmla="*/ 646 w 893"/>
                <a:gd name="T43" fmla="*/ 164 h 585"/>
                <a:gd name="T44" fmla="*/ 632 w 893"/>
                <a:gd name="T45" fmla="*/ 154 h 585"/>
                <a:gd name="T46" fmla="*/ 611 w 893"/>
                <a:gd name="T47" fmla="*/ 151 h 585"/>
                <a:gd name="T48" fmla="*/ 591 w 893"/>
                <a:gd name="T49" fmla="*/ 156 h 585"/>
                <a:gd name="T50" fmla="*/ 576 w 893"/>
                <a:gd name="T51" fmla="*/ 166 h 585"/>
                <a:gd name="T52" fmla="*/ 568 w 893"/>
                <a:gd name="T53" fmla="*/ 184 h 585"/>
                <a:gd name="T54" fmla="*/ 565 w 893"/>
                <a:gd name="T55" fmla="*/ 207 h 585"/>
                <a:gd name="T56" fmla="*/ 565 w 893"/>
                <a:gd name="T57" fmla="*/ 585 h 585"/>
                <a:gd name="T58" fmla="*/ 329 w 893"/>
                <a:gd name="T59" fmla="*/ 585 h 585"/>
                <a:gd name="T60" fmla="*/ 329 w 893"/>
                <a:gd name="T61" fmla="*/ 207 h 585"/>
                <a:gd name="T62" fmla="*/ 326 w 893"/>
                <a:gd name="T63" fmla="*/ 182 h 585"/>
                <a:gd name="T64" fmla="*/ 317 w 893"/>
                <a:gd name="T65" fmla="*/ 164 h 585"/>
                <a:gd name="T66" fmla="*/ 303 w 893"/>
                <a:gd name="T67" fmla="*/ 154 h 585"/>
                <a:gd name="T68" fmla="*/ 282 w 893"/>
                <a:gd name="T69" fmla="*/ 151 h 585"/>
                <a:gd name="T70" fmla="*/ 262 w 893"/>
                <a:gd name="T71" fmla="*/ 156 h 585"/>
                <a:gd name="T72" fmla="*/ 248 w 893"/>
                <a:gd name="T73" fmla="*/ 166 h 585"/>
                <a:gd name="T74" fmla="*/ 239 w 893"/>
                <a:gd name="T75" fmla="*/ 184 h 585"/>
                <a:gd name="T76" fmla="*/ 236 w 893"/>
                <a:gd name="T77" fmla="*/ 207 h 585"/>
                <a:gd name="T78" fmla="*/ 236 w 893"/>
                <a:gd name="T79" fmla="*/ 585 h 585"/>
                <a:gd name="T80" fmla="*/ 0 w 893"/>
                <a:gd name="T81" fmla="*/ 585 h 585"/>
                <a:gd name="T82" fmla="*/ 0 w 893"/>
                <a:gd name="T83" fmla="*/ 15 h 585"/>
                <a:gd name="T84" fmla="*/ 230 w 893"/>
                <a:gd name="T85" fmla="*/ 15 h 585"/>
                <a:gd name="T86" fmla="*/ 230 w 893"/>
                <a:gd name="T87" fmla="*/ 81 h 585"/>
                <a:gd name="T88" fmla="*/ 230 w 893"/>
                <a:gd name="T89" fmla="*/ 81 h 585"/>
                <a:gd name="T90" fmla="*/ 262 w 893"/>
                <a:gd name="T91" fmla="*/ 45 h 585"/>
                <a:gd name="T92" fmla="*/ 303 w 893"/>
                <a:gd name="T93" fmla="*/ 20 h 585"/>
                <a:gd name="T94" fmla="*/ 349 w 893"/>
                <a:gd name="T95" fmla="*/ 5 h 585"/>
                <a:gd name="T96" fmla="*/ 405 w 893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3" h="585">
                  <a:moveTo>
                    <a:pt x="405" y="0"/>
                  </a:moveTo>
                  <a:lnTo>
                    <a:pt x="442" y="2"/>
                  </a:lnTo>
                  <a:lnTo>
                    <a:pt x="477" y="13"/>
                  </a:lnTo>
                  <a:lnTo>
                    <a:pt x="509" y="28"/>
                  </a:lnTo>
                  <a:lnTo>
                    <a:pt x="538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3" y="0"/>
                  </a:lnTo>
                  <a:lnTo>
                    <a:pt x="768" y="2"/>
                  </a:lnTo>
                  <a:lnTo>
                    <a:pt x="800" y="10"/>
                  </a:lnTo>
                  <a:lnTo>
                    <a:pt x="832" y="25"/>
                  </a:lnTo>
                  <a:lnTo>
                    <a:pt x="856" y="43"/>
                  </a:lnTo>
                  <a:lnTo>
                    <a:pt x="876" y="71"/>
                  </a:lnTo>
                  <a:lnTo>
                    <a:pt x="888" y="103"/>
                  </a:lnTo>
                  <a:lnTo>
                    <a:pt x="893" y="144"/>
                  </a:lnTo>
                  <a:lnTo>
                    <a:pt x="893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3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0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49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9EE85966-07BA-254F-9FD5-FFC0C1F4A2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1018"/>
              <a:ext cx="565" cy="583"/>
            </a:xfrm>
            <a:custGeom>
              <a:avLst/>
              <a:gdLst>
                <a:gd name="T0" fmla="*/ 0 w 565"/>
                <a:gd name="T1" fmla="*/ 0 h 583"/>
                <a:gd name="T2" fmla="*/ 236 w 565"/>
                <a:gd name="T3" fmla="*/ 0 h 583"/>
                <a:gd name="T4" fmla="*/ 236 w 565"/>
                <a:gd name="T5" fmla="*/ 376 h 583"/>
                <a:gd name="T6" fmla="*/ 239 w 565"/>
                <a:gd name="T7" fmla="*/ 404 h 583"/>
                <a:gd name="T8" fmla="*/ 247 w 565"/>
                <a:gd name="T9" fmla="*/ 421 h 583"/>
                <a:gd name="T10" fmla="*/ 262 w 565"/>
                <a:gd name="T11" fmla="*/ 429 h 583"/>
                <a:gd name="T12" fmla="*/ 279 w 565"/>
                <a:gd name="T13" fmla="*/ 431 h 583"/>
                <a:gd name="T14" fmla="*/ 303 w 565"/>
                <a:gd name="T15" fmla="*/ 429 h 583"/>
                <a:gd name="T16" fmla="*/ 317 w 565"/>
                <a:gd name="T17" fmla="*/ 416 h 583"/>
                <a:gd name="T18" fmla="*/ 326 w 565"/>
                <a:gd name="T19" fmla="*/ 399 h 583"/>
                <a:gd name="T20" fmla="*/ 329 w 565"/>
                <a:gd name="T21" fmla="*/ 376 h 583"/>
                <a:gd name="T22" fmla="*/ 329 w 565"/>
                <a:gd name="T23" fmla="*/ 0 h 583"/>
                <a:gd name="T24" fmla="*/ 565 w 565"/>
                <a:gd name="T25" fmla="*/ 0 h 583"/>
                <a:gd name="T26" fmla="*/ 565 w 565"/>
                <a:gd name="T27" fmla="*/ 570 h 583"/>
                <a:gd name="T28" fmla="*/ 335 w 565"/>
                <a:gd name="T29" fmla="*/ 570 h 583"/>
                <a:gd name="T30" fmla="*/ 335 w 565"/>
                <a:gd name="T31" fmla="*/ 505 h 583"/>
                <a:gd name="T32" fmla="*/ 332 w 565"/>
                <a:gd name="T33" fmla="*/ 505 h 583"/>
                <a:gd name="T34" fmla="*/ 303 w 565"/>
                <a:gd name="T35" fmla="*/ 540 h 583"/>
                <a:gd name="T36" fmla="*/ 262 w 565"/>
                <a:gd name="T37" fmla="*/ 565 h 583"/>
                <a:gd name="T38" fmla="*/ 215 w 565"/>
                <a:gd name="T39" fmla="*/ 580 h 583"/>
                <a:gd name="T40" fmla="*/ 160 w 565"/>
                <a:gd name="T41" fmla="*/ 583 h 583"/>
                <a:gd name="T42" fmla="*/ 125 w 565"/>
                <a:gd name="T43" fmla="*/ 580 h 583"/>
                <a:gd name="T44" fmla="*/ 90 w 565"/>
                <a:gd name="T45" fmla="*/ 573 h 583"/>
                <a:gd name="T46" fmla="*/ 61 w 565"/>
                <a:gd name="T47" fmla="*/ 560 h 583"/>
                <a:gd name="T48" fmla="*/ 35 w 565"/>
                <a:gd name="T49" fmla="*/ 540 h 583"/>
                <a:gd name="T50" fmla="*/ 18 w 565"/>
                <a:gd name="T51" fmla="*/ 515 h 583"/>
                <a:gd name="T52" fmla="*/ 3 w 565"/>
                <a:gd name="T53" fmla="*/ 479 h 583"/>
                <a:gd name="T54" fmla="*/ 0 w 565"/>
                <a:gd name="T55" fmla="*/ 439 h 583"/>
                <a:gd name="T56" fmla="*/ 0 w 565"/>
                <a:gd name="T5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5" h="583">
                  <a:moveTo>
                    <a:pt x="0" y="0"/>
                  </a:moveTo>
                  <a:lnTo>
                    <a:pt x="236" y="0"/>
                  </a:lnTo>
                  <a:lnTo>
                    <a:pt x="236" y="376"/>
                  </a:lnTo>
                  <a:lnTo>
                    <a:pt x="239" y="404"/>
                  </a:lnTo>
                  <a:lnTo>
                    <a:pt x="247" y="421"/>
                  </a:lnTo>
                  <a:lnTo>
                    <a:pt x="262" y="429"/>
                  </a:lnTo>
                  <a:lnTo>
                    <a:pt x="279" y="431"/>
                  </a:lnTo>
                  <a:lnTo>
                    <a:pt x="303" y="429"/>
                  </a:lnTo>
                  <a:lnTo>
                    <a:pt x="317" y="416"/>
                  </a:lnTo>
                  <a:lnTo>
                    <a:pt x="326" y="399"/>
                  </a:lnTo>
                  <a:lnTo>
                    <a:pt x="329" y="376"/>
                  </a:lnTo>
                  <a:lnTo>
                    <a:pt x="329" y="0"/>
                  </a:lnTo>
                  <a:lnTo>
                    <a:pt x="565" y="0"/>
                  </a:lnTo>
                  <a:lnTo>
                    <a:pt x="565" y="570"/>
                  </a:lnTo>
                  <a:lnTo>
                    <a:pt x="335" y="570"/>
                  </a:lnTo>
                  <a:lnTo>
                    <a:pt x="335" y="505"/>
                  </a:lnTo>
                  <a:lnTo>
                    <a:pt x="332" y="505"/>
                  </a:lnTo>
                  <a:lnTo>
                    <a:pt x="303" y="540"/>
                  </a:lnTo>
                  <a:lnTo>
                    <a:pt x="262" y="565"/>
                  </a:lnTo>
                  <a:lnTo>
                    <a:pt x="215" y="580"/>
                  </a:lnTo>
                  <a:lnTo>
                    <a:pt x="160" y="583"/>
                  </a:lnTo>
                  <a:lnTo>
                    <a:pt x="125" y="580"/>
                  </a:lnTo>
                  <a:lnTo>
                    <a:pt x="90" y="573"/>
                  </a:lnTo>
                  <a:lnTo>
                    <a:pt x="61" y="560"/>
                  </a:lnTo>
                  <a:lnTo>
                    <a:pt x="35" y="540"/>
                  </a:lnTo>
                  <a:lnTo>
                    <a:pt x="18" y="515"/>
                  </a:lnTo>
                  <a:lnTo>
                    <a:pt x="3" y="479"/>
                  </a:lnTo>
                  <a:lnTo>
                    <a:pt x="0" y="4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0A207510-98CD-D94D-8863-880296D59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7" y="1003"/>
              <a:ext cx="564" cy="585"/>
            </a:xfrm>
            <a:custGeom>
              <a:avLst/>
              <a:gdLst>
                <a:gd name="T0" fmla="*/ 404 w 564"/>
                <a:gd name="T1" fmla="*/ 0 h 585"/>
                <a:gd name="T2" fmla="*/ 439 w 564"/>
                <a:gd name="T3" fmla="*/ 2 h 585"/>
                <a:gd name="T4" fmla="*/ 471 w 564"/>
                <a:gd name="T5" fmla="*/ 10 h 585"/>
                <a:gd name="T6" fmla="*/ 503 w 564"/>
                <a:gd name="T7" fmla="*/ 25 h 585"/>
                <a:gd name="T8" fmla="*/ 526 w 564"/>
                <a:gd name="T9" fmla="*/ 43 h 585"/>
                <a:gd name="T10" fmla="*/ 546 w 564"/>
                <a:gd name="T11" fmla="*/ 71 h 585"/>
                <a:gd name="T12" fmla="*/ 558 w 564"/>
                <a:gd name="T13" fmla="*/ 103 h 585"/>
                <a:gd name="T14" fmla="*/ 564 w 564"/>
                <a:gd name="T15" fmla="*/ 144 h 585"/>
                <a:gd name="T16" fmla="*/ 564 w 564"/>
                <a:gd name="T17" fmla="*/ 585 h 585"/>
                <a:gd name="T18" fmla="*/ 328 w 564"/>
                <a:gd name="T19" fmla="*/ 585 h 585"/>
                <a:gd name="T20" fmla="*/ 328 w 564"/>
                <a:gd name="T21" fmla="*/ 207 h 585"/>
                <a:gd name="T22" fmla="*/ 325 w 564"/>
                <a:gd name="T23" fmla="*/ 182 h 585"/>
                <a:gd name="T24" fmla="*/ 317 w 564"/>
                <a:gd name="T25" fmla="*/ 164 h 585"/>
                <a:gd name="T26" fmla="*/ 302 w 564"/>
                <a:gd name="T27" fmla="*/ 154 h 585"/>
                <a:gd name="T28" fmla="*/ 282 w 564"/>
                <a:gd name="T29" fmla="*/ 151 h 585"/>
                <a:gd name="T30" fmla="*/ 261 w 564"/>
                <a:gd name="T31" fmla="*/ 156 h 585"/>
                <a:gd name="T32" fmla="*/ 247 w 564"/>
                <a:gd name="T33" fmla="*/ 166 h 585"/>
                <a:gd name="T34" fmla="*/ 238 w 564"/>
                <a:gd name="T35" fmla="*/ 184 h 585"/>
                <a:gd name="T36" fmla="*/ 235 w 564"/>
                <a:gd name="T37" fmla="*/ 207 h 585"/>
                <a:gd name="T38" fmla="*/ 235 w 564"/>
                <a:gd name="T39" fmla="*/ 585 h 585"/>
                <a:gd name="T40" fmla="*/ 0 w 564"/>
                <a:gd name="T41" fmla="*/ 585 h 585"/>
                <a:gd name="T42" fmla="*/ 0 w 564"/>
                <a:gd name="T43" fmla="*/ 15 h 585"/>
                <a:gd name="T44" fmla="*/ 226 w 564"/>
                <a:gd name="T45" fmla="*/ 15 h 585"/>
                <a:gd name="T46" fmla="*/ 226 w 564"/>
                <a:gd name="T47" fmla="*/ 81 h 585"/>
                <a:gd name="T48" fmla="*/ 229 w 564"/>
                <a:gd name="T49" fmla="*/ 81 h 585"/>
                <a:gd name="T50" fmla="*/ 261 w 564"/>
                <a:gd name="T51" fmla="*/ 45 h 585"/>
                <a:gd name="T52" fmla="*/ 299 w 564"/>
                <a:gd name="T53" fmla="*/ 20 h 585"/>
                <a:gd name="T54" fmla="*/ 349 w 564"/>
                <a:gd name="T55" fmla="*/ 5 h 585"/>
                <a:gd name="T56" fmla="*/ 404 w 564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4" h="585">
                  <a:moveTo>
                    <a:pt x="404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3" y="25"/>
                  </a:lnTo>
                  <a:lnTo>
                    <a:pt x="526" y="43"/>
                  </a:lnTo>
                  <a:lnTo>
                    <a:pt x="546" y="71"/>
                  </a:lnTo>
                  <a:lnTo>
                    <a:pt x="558" y="103"/>
                  </a:lnTo>
                  <a:lnTo>
                    <a:pt x="564" y="144"/>
                  </a:lnTo>
                  <a:lnTo>
                    <a:pt x="564" y="585"/>
                  </a:lnTo>
                  <a:lnTo>
                    <a:pt x="328" y="585"/>
                  </a:lnTo>
                  <a:lnTo>
                    <a:pt x="328" y="207"/>
                  </a:lnTo>
                  <a:lnTo>
                    <a:pt x="325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1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6" y="15"/>
                  </a:lnTo>
                  <a:lnTo>
                    <a:pt x="226" y="81"/>
                  </a:lnTo>
                  <a:lnTo>
                    <a:pt x="229" y="81"/>
                  </a:lnTo>
                  <a:lnTo>
                    <a:pt x="261" y="45"/>
                  </a:lnTo>
                  <a:lnTo>
                    <a:pt x="299" y="20"/>
                  </a:lnTo>
                  <a:lnTo>
                    <a:pt x="349" y="5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07A61D49-047A-6B45-9474-4356297574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61" y="829"/>
              <a:ext cx="235" cy="759"/>
            </a:xfrm>
            <a:custGeom>
              <a:avLst/>
              <a:gdLst>
                <a:gd name="T0" fmla="*/ 0 w 235"/>
                <a:gd name="T1" fmla="*/ 189 h 759"/>
                <a:gd name="T2" fmla="*/ 235 w 235"/>
                <a:gd name="T3" fmla="*/ 189 h 759"/>
                <a:gd name="T4" fmla="*/ 235 w 235"/>
                <a:gd name="T5" fmla="*/ 759 h 759"/>
                <a:gd name="T6" fmla="*/ 0 w 235"/>
                <a:gd name="T7" fmla="*/ 759 h 759"/>
                <a:gd name="T8" fmla="*/ 0 w 235"/>
                <a:gd name="T9" fmla="*/ 189 h 759"/>
                <a:gd name="T10" fmla="*/ 0 w 235"/>
                <a:gd name="T11" fmla="*/ 0 h 759"/>
                <a:gd name="T12" fmla="*/ 235 w 235"/>
                <a:gd name="T13" fmla="*/ 0 h 759"/>
                <a:gd name="T14" fmla="*/ 235 w 235"/>
                <a:gd name="T15" fmla="*/ 144 h 759"/>
                <a:gd name="T16" fmla="*/ 0 w 235"/>
                <a:gd name="T17" fmla="*/ 144 h 759"/>
                <a:gd name="T18" fmla="*/ 0 w 235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5" h="759">
                  <a:moveTo>
                    <a:pt x="0" y="189"/>
                  </a:moveTo>
                  <a:lnTo>
                    <a:pt x="235" y="189"/>
                  </a:lnTo>
                  <a:lnTo>
                    <a:pt x="235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5" y="0"/>
                  </a:lnTo>
                  <a:lnTo>
                    <a:pt x="235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B741C628-A3F3-4945-8BB1-0B76298E9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" y="852"/>
              <a:ext cx="390" cy="744"/>
            </a:xfrm>
            <a:custGeom>
              <a:avLst/>
              <a:gdLst>
                <a:gd name="T0" fmla="*/ 73 w 390"/>
                <a:gd name="T1" fmla="*/ 0 h 744"/>
                <a:gd name="T2" fmla="*/ 309 w 390"/>
                <a:gd name="T3" fmla="*/ 0 h 744"/>
                <a:gd name="T4" fmla="*/ 309 w 390"/>
                <a:gd name="T5" fmla="*/ 166 h 744"/>
                <a:gd name="T6" fmla="*/ 390 w 390"/>
                <a:gd name="T7" fmla="*/ 166 h 744"/>
                <a:gd name="T8" fmla="*/ 390 w 390"/>
                <a:gd name="T9" fmla="*/ 300 h 744"/>
                <a:gd name="T10" fmla="*/ 309 w 390"/>
                <a:gd name="T11" fmla="*/ 300 h 744"/>
                <a:gd name="T12" fmla="*/ 309 w 390"/>
                <a:gd name="T13" fmla="*/ 552 h 744"/>
                <a:gd name="T14" fmla="*/ 309 w 390"/>
                <a:gd name="T15" fmla="*/ 575 h 744"/>
                <a:gd name="T16" fmla="*/ 317 w 390"/>
                <a:gd name="T17" fmla="*/ 592 h 744"/>
                <a:gd name="T18" fmla="*/ 329 w 390"/>
                <a:gd name="T19" fmla="*/ 602 h 744"/>
                <a:gd name="T20" fmla="*/ 352 w 390"/>
                <a:gd name="T21" fmla="*/ 605 h 744"/>
                <a:gd name="T22" fmla="*/ 370 w 390"/>
                <a:gd name="T23" fmla="*/ 605 h 744"/>
                <a:gd name="T24" fmla="*/ 381 w 390"/>
                <a:gd name="T25" fmla="*/ 602 h 744"/>
                <a:gd name="T26" fmla="*/ 390 w 390"/>
                <a:gd name="T27" fmla="*/ 602 h 744"/>
                <a:gd name="T28" fmla="*/ 390 w 390"/>
                <a:gd name="T29" fmla="*/ 736 h 744"/>
                <a:gd name="T30" fmla="*/ 370 w 390"/>
                <a:gd name="T31" fmla="*/ 739 h 744"/>
                <a:gd name="T32" fmla="*/ 338 w 390"/>
                <a:gd name="T33" fmla="*/ 741 h 744"/>
                <a:gd name="T34" fmla="*/ 306 w 390"/>
                <a:gd name="T35" fmla="*/ 744 h 744"/>
                <a:gd name="T36" fmla="*/ 274 w 390"/>
                <a:gd name="T37" fmla="*/ 744 h 744"/>
                <a:gd name="T38" fmla="*/ 227 w 390"/>
                <a:gd name="T39" fmla="*/ 744 h 744"/>
                <a:gd name="T40" fmla="*/ 186 w 390"/>
                <a:gd name="T41" fmla="*/ 741 h 744"/>
                <a:gd name="T42" fmla="*/ 152 w 390"/>
                <a:gd name="T43" fmla="*/ 736 h 744"/>
                <a:gd name="T44" fmla="*/ 122 w 390"/>
                <a:gd name="T45" fmla="*/ 726 h 744"/>
                <a:gd name="T46" fmla="*/ 102 w 390"/>
                <a:gd name="T47" fmla="*/ 708 h 744"/>
                <a:gd name="T48" fmla="*/ 85 w 390"/>
                <a:gd name="T49" fmla="*/ 686 h 744"/>
                <a:gd name="T50" fmla="*/ 76 w 390"/>
                <a:gd name="T51" fmla="*/ 653 h 744"/>
                <a:gd name="T52" fmla="*/ 73 w 390"/>
                <a:gd name="T53" fmla="*/ 610 h 744"/>
                <a:gd name="T54" fmla="*/ 73 w 390"/>
                <a:gd name="T55" fmla="*/ 300 h 744"/>
                <a:gd name="T56" fmla="*/ 0 w 390"/>
                <a:gd name="T57" fmla="*/ 300 h 744"/>
                <a:gd name="T58" fmla="*/ 0 w 390"/>
                <a:gd name="T59" fmla="*/ 166 h 744"/>
                <a:gd name="T60" fmla="*/ 73 w 390"/>
                <a:gd name="T61" fmla="*/ 166 h 744"/>
                <a:gd name="T62" fmla="*/ 73 w 390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0" h="744">
                  <a:moveTo>
                    <a:pt x="73" y="0"/>
                  </a:moveTo>
                  <a:lnTo>
                    <a:pt x="309" y="0"/>
                  </a:lnTo>
                  <a:lnTo>
                    <a:pt x="309" y="166"/>
                  </a:lnTo>
                  <a:lnTo>
                    <a:pt x="390" y="166"/>
                  </a:lnTo>
                  <a:lnTo>
                    <a:pt x="390" y="300"/>
                  </a:lnTo>
                  <a:lnTo>
                    <a:pt x="309" y="300"/>
                  </a:lnTo>
                  <a:lnTo>
                    <a:pt x="309" y="552"/>
                  </a:lnTo>
                  <a:lnTo>
                    <a:pt x="309" y="575"/>
                  </a:lnTo>
                  <a:lnTo>
                    <a:pt x="317" y="592"/>
                  </a:lnTo>
                  <a:lnTo>
                    <a:pt x="329" y="602"/>
                  </a:lnTo>
                  <a:lnTo>
                    <a:pt x="352" y="605"/>
                  </a:lnTo>
                  <a:lnTo>
                    <a:pt x="370" y="605"/>
                  </a:lnTo>
                  <a:lnTo>
                    <a:pt x="381" y="602"/>
                  </a:lnTo>
                  <a:lnTo>
                    <a:pt x="390" y="602"/>
                  </a:lnTo>
                  <a:lnTo>
                    <a:pt x="390" y="736"/>
                  </a:lnTo>
                  <a:lnTo>
                    <a:pt x="370" y="739"/>
                  </a:lnTo>
                  <a:lnTo>
                    <a:pt x="338" y="741"/>
                  </a:lnTo>
                  <a:lnTo>
                    <a:pt x="306" y="744"/>
                  </a:lnTo>
                  <a:lnTo>
                    <a:pt x="274" y="744"/>
                  </a:lnTo>
                  <a:lnTo>
                    <a:pt x="227" y="744"/>
                  </a:lnTo>
                  <a:lnTo>
                    <a:pt x="186" y="741"/>
                  </a:lnTo>
                  <a:lnTo>
                    <a:pt x="152" y="736"/>
                  </a:lnTo>
                  <a:lnTo>
                    <a:pt x="122" y="726"/>
                  </a:lnTo>
                  <a:lnTo>
                    <a:pt x="102" y="708"/>
                  </a:lnTo>
                  <a:lnTo>
                    <a:pt x="85" y="686"/>
                  </a:lnTo>
                  <a:lnTo>
                    <a:pt x="76" y="653"/>
                  </a:lnTo>
                  <a:lnTo>
                    <a:pt x="73" y="610"/>
                  </a:lnTo>
                  <a:lnTo>
                    <a:pt x="73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3" y="16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E459BD26-5BD4-A74E-A42B-C40D0E1E4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1018"/>
              <a:ext cx="594" cy="754"/>
            </a:xfrm>
            <a:custGeom>
              <a:avLst/>
              <a:gdLst>
                <a:gd name="T0" fmla="*/ 0 w 594"/>
                <a:gd name="T1" fmla="*/ 0 h 754"/>
                <a:gd name="T2" fmla="*/ 245 w 594"/>
                <a:gd name="T3" fmla="*/ 0 h 754"/>
                <a:gd name="T4" fmla="*/ 303 w 594"/>
                <a:gd name="T5" fmla="*/ 346 h 754"/>
                <a:gd name="T6" fmla="*/ 306 w 594"/>
                <a:gd name="T7" fmla="*/ 346 h 754"/>
                <a:gd name="T8" fmla="*/ 358 w 594"/>
                <a:gd name="T9" fmla="*/ 0 h 754"/>
                <a:gd name="T10" fmla="*/ 594 w 594"/>
                <a:gd name="T11" fmla="*/ 0 h 754"/>
                <a:gd name="T12" fmla="*/ 425 w 594"/>
                <a:gd name="T13" fmla="*/ 563 h 754"/>
                <a:gd name="T14" fmla="*/ 411 w 594"/>
                <a:gd name="T15" fmla="*/ 610 h 754"/>
                <a:gd name="T16" fmla="*/ 393 w 594"/>
                <a:gd name="T17" fmla="*/ 651 h 754"/>
                <a:gd name="T18" fmla="*/ 376 w 594"/>
                <a:gd name="T19" fmla="*/ 684 h 754"/>
                <a:gd name="T20" fmla="*/ 352 w 594"/>
                <a:gd name="T21" fmla="*/ 709 h 754"/>
                <a:gd name="T22" fmla="*/ 323 w 594"/>
                <a:gd name="T23" fmla="*/ 729 h 754"/>
                <a:gd name="T24" fmla="*/ 285 w 594"/>
                <a:gd name="T25" fmla="*/ 744 h 754"/>
                <a:gd name="T26" fmla="*/ 239 w 594"/>
                <a:gd name="T27" fmla="*/ 752 h 754"/>
                <a:gd name="T28" fmla="*/ 178 w 594"/>
                <a:gd name="T29" fmla="*/ 754 h 754"/>
                <a:gd name="T30" fmla="*/ 134 w 594"/>
                <a:gd name="T31" fmla="*/ 752 h 754"/>
                <a:gd name="T32" fmla="*/ 96 w 594"/>
                <a:gd name="T33" fmla="*/ 749 h 754"/>
                <a:gd name="T34" fmla="*/ 67 w 594"/>
                <a:gd name="T35" fmla="*/ 744 h 754"/>
                <a:gd name="T36" fmla="*/ 67 w 594"/>
                <a:gd name="T37" fmla="*/ 613 h 754"/>
                <a:gd name="T38" fmla="*/ 128 w 594"/>
                <a:gd name="T39" fmla="*/ 616 h 754"/>
                <a:gd name="T40" fmla="*/ 143 w 594"/>
                <a:gd name="T41" fmla="*/ 613 h 754"/>
                <a:gd name="T42" fmla="*/ 155 w 594"/>
                <a:gd name="T43" fmla="*/ 610 h 754"/>
                <a:gd name="T44" fmla="*/ 163 w 594"/>
                <a:gd name="T45" fmla="*/ 605 h 754"/>
                <a:gd name="T46" fmla="*/ 172 w 594"/>
                <a:gd name="T47" fmla="*/ 600 h 754"/>
                <a:gd name="T48" fmla="*/ 178 w 594"/>
                <a:gd name="T49" fmla="*/ 590 h 754"/>
                <a:gd name="T50" fmla="*/ 181 w 594"/>
                <a:gd name="T51" fmla="*/ 580 h 754"/>
                <a:gd name="T52" fmla="*/ 184 w 594"/>
                <a:gd name="T53" fmla="*/ 570 h 754"/>
                <a:gd name="T54" fmla="*/ 0 w 594"/>
                <a:gd name="T55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94" h="754">
                  <a:moveTo>
                    <a:pt x="0" y="0"/>
                  </a:moveTo>
                  <a:lnTo>
                    <a:pt x="245" y="0"/>
                  </a:lnTo>
                  <a:lnTo>
                    <a:pt x="303" y="346"/>
                  </a:lnTo>
                  <a:lnTo>
                    <a:pt x="306" y="346"/>
                  </a:lnTo>
                  <a:lnTo>
                    <a:pt x="358" y="0"/>
                  </a:lnTo>
                  <a:lnTo>
                    <a:pt x="594" y="0"/>
                  </a:lnTo>
                  <a:lnTo>
                    <a:pt x="425" y="563"/>
                  </a:lnTo>
                  <a:lnTo>
                    <a:pt x="411" y="610"/>
                  </a:lnTo>
                  <a:lnTo>
                    <a:pt x="393" y="651"/>
                  </a:lnTo>
                  <a:lnTo>
                    <a:pt x="376" y="684"/>
                  </a:lnTo>
                  <a:lnTo>
                    <a:pt x="352" y="709"/>
                  </a:lnTo>
                  <a:lnTo>
                    <a:pt x="323" y="729"/>
                  </a:lnTo>
                  <a:lnTo>
                    <a:pt x="285" y="744"/>
                  </a:lnTo>
                  <a:lnTo>
                    <a:pt x="239" y="752"/>
                  </a:lnTo>
                  <a:lnTo>
                    <a:pt x="178" y="754"/>
                  </a:lnTo>
                  <a:lnTo>
                    <a:pt x="134" y="752"/>
                  </a:lnTo>
                  <a:lnTo>
                    <a:pt x="96" y="749"/>
                  </a:lnTo>
                  <a:lnTo>
                    <a:pt x="67" y="744"/>
                  </a:lnTo>
                  <a:lnTo>
                    <a:pt x="67" y="613"/>
                  </a:lnTo>
                  <a:lnTo>
                    <a:pt x="128" y="616"/>
                  </a:lnTo>
                  <a:lnTo>
                    <a:pt x="143" y="613"/>
                  </a:lnTo>
                  <a:lnTo>
                    <a:pt x="155" y="610"/>
                  </a:lnTo>
                  <a:lnTo>
                    <a:pt x="163" y="605"/>
                  </a:lnTo>
                  <a:lnTo>
                    <a:pt x="172" y="600"/>
                  </a:lnTo>
                  <a:lnTo>
                    <a:pt x="178" y="590"/>
                  </a:lnTo>
                  <a:lnTo>
                    <a:pt x="181" y="580"/>
                  </a:lnTo>
                  <a:lnTo>
                    <a:pt x="184" y="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6FE0E6E2-3854-C94F-BEE6-A7AD32EDF7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5" y="836"/>
              <a:ext cx="712" cy="752"/>
            </a:xfrm>
            <a:custGeom>
              <a:avLst/>
              <a:gdLst>
                <a:gd name="T0" fmla="*/ 355 w 712"/>
                <a:gd name="T1" fmla="*/ 164 h 752"/>
                <a:gd name="T2" fmla="*/ 296 w 712"/>
                <a:gd name="T3" fmla="*/ 472 h 752"/>
                <a:gd name="T4" fmla="*/ 407 w 712"/>
                <a:gd name="T5" fmla="*/ 472 h 752"/>
                <a:gd name="T6" fmla="*/ 355 w 712"/>
                <a:gd name="T7" fmla="*/ 164 h 752"/>
                <a:gd name="T8" fmla="*/ 355 w 712"/>
                <a:gd name="T9" fmla="*/ 164 h 752"/>
                <a:gd name="T10" fmla="*/ 203 w 712"/>
                <a:gd name="T11" fmla="*/ 0 h 752"/>
                <a:gd name="T12" fmla="*/ 509 w 712"/>
                <a:gd name="T13" fmla="*/ 0 h 752"/>
                <a:gd name="T14" fmla="*/ 712 w 712"/>
                <a:gd name="T15" fmla="*/ 752 h 752"/>
                <a:gd name="T16" fmla="*/ 462 w 712"/>
                <a:gd name="T17" fmla="*/ 752 h 752"/>
                <a:gd name="T18" fmla="*/ 436 w 712"/>
                <a:gd name="T19" fmla="*/ 636 h 752"/>
                <a:gd name="T20" fmla="*/ 273 w 712"/>
                <a:gd name="T21" fmla="*/ 636 h 752"/>
                <a:gd name="T22" fmla="*/ 247 w 712"/>
                <a:gd name="T23" fmla="*/ 752 h 752"/>
                <a:gd name="T24" fmla="*/ 0 w 712"/>
                <a:gd name="T25" fmla="*/ 752 h 752"/>
                <a:gd name="T26" fmla="*/ 203 w 712"/>
                <a:gd name="T27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12" h="752">
                  <a:moveTo>
                    <a:pt x="355" y="164"/>
                  </a:moveTo>
                  <a:lnTo>
                    <a:pt x="296" y="472"/>
                  </a:lnTo>
                  <a:lnTo>
                    <a:pt x="407" y="472"/>
                  </a:lnTo>
                  <a:lnTo>
                    <a:pt x="355" y="164"/>
                  </a:lnTo>
                  <a:lnTo>
                    <a:pt x="355" y="164"/>
                  </a:lnTo>
                  <a:close/>
                  <a:moveTo>
                    <a:pt x="203" y="0"/>
                  </a:moveTo>
                  <a:lnTo>
                    <a:pt x="509" y="0"/>
                  </a:lnTo>
                  <a:lnTo>
                    <a:pt x="712" y="752"/>
                  </a:lnTo>
                  <a:lnTo>
                    <a:pt x="462" y="752"/>
                  </a:lnTo>
                  <a:lnTo>
                    <a:pt x="436" y="636"/>
                  </a:lnTo>
                  <a:lnTo>
                    <a:pt x="273" y="636"/>
                  </a:lnTo>
                  <a:lnTo>
                    <a:pt x="247" y="752"/>
                  </a:lnTo>
                  <a:lnTo>
                    <a:pt x="0" y="75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27075DA9-A57B-8C4D-AD6E-956A3BD41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3" y="1003"/>
              <a:ext cx="559" cy="598"/>
            </a:xfrm>
            <a:custGeom>
              <a:avLst/>
              <a:gdLst>
                <a:gd name="T0" fmla="*/ 361 w 559"/>
                <a:gd name="T1" fmla="*/ 2 h 598"/>
                <a:gd name="T2" fmla="*/ 469 w 559"/>
                <a:gd name="T3" fmla="*/ 30 h 598"/>
                <a:gd name="T4" fmla="*/ 530 w 559"/>
                <a:gd name="T5" fmla="*/ 88 h 598"/>
                <a:gd name="T6" fmla="*/ 556 w 559"/>
                <a:gd name="T7" fmla="*/ 182 h 598"/>
                <a:gd name="T8" fmla="*/ 341 w 559"/>
                <a:gd name="T9" fmla="*/ 240 h 598"/>
                <a:gd name="T10" fmla="*/ 338 w 559"/>
                <a:gd name="T11" fmla="*/ 176 h 598"/>
                <a:gd name="T12" fmla="*/ 314 w 559"/>
                <a:gd name="T13" fmla="*/ 139 h 598"/>
                <a:gd name="T14" fmla="*/ 274 w 559"/>
                <a:gd name="T15" fmla="*/ 134 h 598"/>
                <a:gd name="T16" fmla="*/ 250 w 559"/>
                <a:gd name="T17" fmla="*/ 154 h 598"/>
                <a:gd name="T18" fmla="*/ 239 w 559"/>
                <a:gd name="T19" fmla="*/ 204 h 598"/>
                <a:gd name="T20" fmla="*/ 236 w 559"/>
                <a:gd name="T21" fmla="*/ 300 h 598"/>
                <a:gd name="T22" fmla="*/ 239 w 559"/>
                <a:gd name="T23" fmla="*/ 404 h 598"/>
                <a:gd name="T24" fmla="*/ 253 w 559"/>
                <a:gd name="T25" fmla="*/ 454 h 598"/>
                <a:gd name="T26" fmla="*/ 288 w 559"/>
                <a:gd name="T27" fmla="*/ 467 h 598"/>
                <a:gd name="T28" fmla="*/ 329 w 559"/>
                <a:gd name="T29" fmla="*/ 451 h 598"/>
                <a:gd name="T30" fmla="*/ 344 w 559"/>
                <a:gd name="T31" fmla="*/ 391 h 598"/>
                <a:gd name="T32" fmla="*/ 559 w 559"/>
                <a:gd name="T33" fmla="*/ 340 h 598"/>
                <a:gd name="T34" fmla="*/ 544 w 559"/>
                <a:gd name="T35" fmla="*/ 456 h 598"/>
                <a:gd name="T36" fmla="*/ 501 w 559"/>
                <a:gd name="T37" fmla="*/ 537 h 598"/>
                <a:gd name="T38" fmla="*/ 416 w 559"/>
                <a:gd name="T39" fmla="*/ 583 h 598"/>
                <a:gd name="T40" fmla="*/ 288 w 559"/>
                <a:gd name="T41" fmla="*/ 598 h 598"/>
                <a:gd name="T42" fmla="*/ 169 w 559"/>
                <a:gd name="T43" fmla="*/ 585 h 598"/>
                <a:gd name="T44" fmla="*/ 88 w 559"/>
                <a:gd name="T45" fmla="*/ 550 h 598"/>
                <a:gd name="T46" fmla="*/ 38 w 559"/>
                <a:gd name="T47" fmla="*/ 494 h 598"/>
                <a:gd name="T48" fmla="*/ 12 w 559"/>
                <a:gd name="T49" fmla="*/ 424 h 598"/>
                <a:gd name="T50" fmla="*/ 0 w 559"/>
                <a:gd name="T51" fmla="*/ 343 h 598"/>
                <a:gd name="T52" fmla="*/ 0 w 559"/>
                <a:gd name="T53" fmla="*/ 257 h 598"/>
                <a:gd name="T54" fmla="*/ 12 w 559"/>
                <a:gd name="T55" fmla="*/ 176 h 598"/>
                <a:gd name="T56" fmla="*/ 38 w 559"/>
                <a:gd name="T57" fmla="*/ 106 h 598"/>
                <a:gd name="T58" fmla="*/ 88 w 559"/>
                <a:gd name="T59" fmla="*/ 50 h 598"/>
                <a:gd name="T60" fmla="*/ 169 w 559"/>
                <a:gd name="T61" fmla="*/ 13 h 598"/>
                <a:gd name="T62" fmla="*/ 288 w 559"/>
                <a:gd name="T63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598">
                  <a:moveTo>
                    <a:pt x="288" y="0"/>
                  </a:moveTo>
                  <a:lnTo>
                    <a:pt x="361" y="2"/>
                  </a:lnTo>
                  <a:lnTo>
                    <a:pt x="422" y="15"/>
                  </a:lnTo>
                  <a:lnTo>
                    <a:pt x="469" y="30"/>
                  </a:lnTo>
                  <a:lnTo>
                    <a:pt x="504" y="55"/>
                  </a:lnTo>
                  <a:lnTo>
                    <a:pt x="530" y="88"/>
                  </a:lnTo>
                  <a:lnTo>
                    <a:pt x="547" y="131"/>
                  </a:lnTo>
                  <a:lnTo>
                    <a:pt x="556" y="182"/>
                  </a:lnTo>
                  <a:lnTo>
                    <a:pt x="559" y="240"/>
                  </a:lnTo>
                  <a:lnTo>
                    <a:pt x="341" y="240"/>
                  </a:lnTo>
                  <a:lnTo>
                    <a:pt x="341" y="214"/>
                  </a:lnTo>
                  <a:lnTo>
                    <a:pt x="338" y="176"/>
                  </a:lnTo>
                  <a:lnTo>
                    <a:pt x="329" y="151"/>
                  </a:lnTo>
                  <a:lnTo>
                    <a:pt x="314" y="139"/>
                  </a:lnTo>
                  <a:lnTo>
                    <a:pt x="288" y="134"/>
                  </a:lnTo>
                  <a:lnTo>
                    <a:pt x="274" y="134"/>
                  </a:lnTo>
                  <a:lnTo>
                    <a:pt x="259" y="141"/>
                  </a:lnTo>
                  <a:lnTo>
                    <a:pt x="250" y="154"/>
                  </a:lnTo>
                  <a:lnTo>
                    <a:pt x="242" y="174"/>
                  </a:lnTo>
                  <a:lnTo>
                    <a:pt x="239" y="204"/>
                  </a:lnTo>
                  <a:lnTo>
                    <a:pt x="236" y="245"/>
                  </a:lnTo>
                  <a:lnTo>
                    <a:pt x="236" y="300"/>
                  </a:lnTo>
                  <a:lnTo>
                    <a:pt x="236" y="361"/>
                  </a:lnTo>
                  <a:lnTo>
                    <a:pt x="239" y="404"/>
                  </a:lnTo>
                  <a:lnTo>
                    <a:pt x="245" y="434"/>
                  </a:lnTo>
                  <a:lnTo>
                    <a:pt x="253" y="454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12" y="462"/>
                  </a:lnTo>
                  <a:lnTo>
                    <a:pt x="329" y="451"/>
                  </a:lnTo>
                  <a:lnTo>
                    <a:pt x="338" y="426"/>
                  </a:lnTo>
                  <a:lnTo>
                    <a:pt x="344" y="391"/>
                  </a:lnTo>
                  <a:lnTo>
                    <a:pt x="344" y="340"/>
                  </a:lnTo>
                  <a:lnTo>
                    <a:pt x="559" y="340"/>
                  </a:lnTo>
                  <a:lnTo>
                    <a:pt x="556" y="404"/>
                  </a:lnTo>
                  <a:lnTo>
                    <a:pt x="544" y="456"/>
                  </a:lnTo>
                  <a:lnTo>
                    <a:pt x="527" y="502"/>
                  </a:lnTo>
                  <a:lnTo>
                    <a:pt x="501" y="537"/>
                  </a:lnTo>
                  <a:lnTo>
                    <a:pt x="463" y="565"/>
                  </a:lnTo>
                  <a:lnTo>
                    <a:pt x="416" y="583"/>
                  </a:lnTo>
                  <a:lnTo>
                    <a:pt x="358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8" y="550"/>
                  </a:lnTo>
                  <a:lnTo>
                    <a:pt x="58" y="525"/>
                  </a:lnTo>
                  <a:lnTo>
                    <a:pt x="38" y="494"/>
                  </a:lnTo>
                  <a:lnTo>
                    <a:pt x="21" y="459"/>
                  </a:lnTo>
                  <a:lnTo>
                    <a:pt x="12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12" y="176"/>
                  </a:lnTo>
                  <a:lnTo>
                    <a:pt x="21" y="139"/>
                  </a:lnTo>
                  <a:lnTo>
                    <a:pt x="38" y="106"/>
                  </a:lnTo>
                  <a:lnTo>
                    <a:pt x="58" y="76"/>
                  </a:lnTo>
                  <a:lnTo>
                    <a:pt x="88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7203C8EE-CABA-7A48-BF67-F819CAB40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" y="852"/>
              <a:ext cx="389" cy="744"/>
            </a:xfrm>
            <a:custGeom>
              <a:avLst/>
              <a:gdLst>
                <a:gd name="T0" fmla="*/ 72 w 389"/>
                <a:gd name="T1" fmla="*/ 0 h 744"/>
                <a:gd name="T2" fmla="*/ 305 w 389"/>
                <a:gd name="T3" fmla="*/ 0 h 744"/>
                <a:gd name="T4" fmla="*/ 305 w 389"/>
                <a:gd name="T5" fmla="*/ 166 h 744"/>
                <a:gd name="T6" fmla="*/ 389 w 389"/>
                <a:gd name="T7" fmla="*/ 166 h 744"/>
                <a:gd name="T8" fmla="*/ 389 w 389"/>
                <a:gd name="T9" fmla="*/ 300 h 744"/>
                <a:gd name="T10" fmla="*/ 305 w 389"/>
                <a:gd name="T11" fmla="*/ 300 h 744"/>
                <a:gd name="T12" fmla="*/ 305 w 389"/>
                <a:gd name="T13" fmla="*/ 552 h 744"/>
                <a:gd name="T14" fmla="*/ 308 w 389"/>
                <a:gd name="T15" fmla="*/ 575 h 744"/>
                <a:gd name="T16" fmla="*/ 314 w 389"/>
                <a:gd name="T17" fmla="*/ 592 h 744"/>
                <a:gd name="T18" fmla="*/ 328 w 389"/>
                <a:gd name="T19" fmla="*/ 602 h 744"/>
                <a:gd name="T20" fmla="*/ 352 w 389"/>
                <a:gd name="T21" fmla="*/ 605 h 744"/>
                <a:gd name="T22" fmla="*/ 366 w 389"/>
                <a:gd name="T23" fmla="*/ 605 h 744"/>
                <a:gd name="T24" fmla="*/ 378 w 389"/>
                <a:gd name="T25" fmla="*/ 602 h 744"/>
                <a:gd name="T26" fmla="*/ 389 w 389"/>
                <a:gd name="T27" fmla="*/ 602 h 744"/>
                <a:gd name="T28" fmla="*/ 389 w 389"/>
                <a:gd name="T29" fmla="*/ 736 h 744"/>
                <a:gd name="T30" fmla="*/ 366 w 389"/>
                <a:gd name="T31" fmla="*/ 739 h 744"/>
                <a:gd name="T32" fmla="*/ 337 w 389"/>
                <a:gd name="T33" fmla="*/ 741 h 744"/>
                <a:gd name="T34" fmla="*/ 302 w 389"/>
                <a:gd name="T35" fmla="*/ 744 h 744"/>
                <a:gd name="T36" fmla="*/ 273 w 389"/>
                <a:gd name="T37" fmla="*/ 744 h 744"/>
                <a:gd name="T38" fmla="*/ 224 w 389"/>
                <a:gd name="T39" fmla="*/ 744 h 744"/>
                <a:gd name="T40" fmla="*/ 183 w 389"/>
                <a:gd name="T41" fmla="*/ 741 h 744"/>
                <a:gd name="T42" fmla="*/ 148 w 389"/>
                <a:gd name="T43" fmla="*/ 736 h 744"/>
                <a:gd name="T44" fmla="*/ 122 w 389"/>
                <a:gd name="T45" fmla="*/ 726 h 744"/>
                <a:gd name="T46" fmla="*/ 99 w 389"/>
                <a:gd name="T47" fmla="*/ 708 h 744"/>
                <a:gd name="T48" fmla="*/ 84 w 389"/>
                <a:gd name="T49" fmla="*/ 686 h 744"/>
                <a:gd name="T50" fmla="*/ 75 w 389"/>
                <a:gd name="T51" fmla="*/ 653 h 744"/>
                <a:gd name="T52" fmla="*/ 72 w 389"/>
                <a:gd name="T53" fmla="*/ 610 h 744"/>
                <a:gd name="T54" fmla="*/ 72 w 389"/>
                <a:gd name="T55" fmla="*/ 300 h 744"/>
                <a:gd name="T56" fmla="*/ 0 w 389"/>
                <a:gd name="T57" fmla="*/ 300 h 744"/>
                <a:gd name="T58" fmla="*/ 0 w 389"/>
                <a:gd name="T59" fmla="*/ 166 h 744"/>
                <a:gd name="T60" fmla="*/ 72 w 389"/>
                <a:gd name="T61" fmla="*/ 166 h 744"/>
                <a:gd name="T62" fmla="*/ 72 w 389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9" h="744">
                  <a:moveTo>
                    <a:pt x="72" y="0"/>
                  </a:moveTo>
                  <a:lnTo>
                    <a:pt x="305" y="0"/>
                  </a:lnTo>
                  <a:lnTo>
                    <a:pt x="305" y="166"/>
                  </a:lnTo>
                  <a:lnTo>
                    <a:pt x="389" y="166"/>
                  </a:lnTo>
                  <a:lnTo>
                    <a:pt x="389" y="300"/>
                  </a:lnTo>
                  <a:lnTo>
                    <a:pt x="305" y="300"/>
                  </a:lnTo>
                  <a:lnTo>
                    <a:pt x="305" y="552"/>
                  </a:lnTo>
                  <a:lnTo>
                    <a:pt x="308" y="575"/>
                  </a:lnTo>
                  <a:lnTo>
                    <a:pt x="314" y="592"/>
                  </a:lnTo>
                  <a:lnTo>
                    <a:pt x="328" y="602"/>
                  </a:lnTo>
                  <a:lnTo>
                    <a:pt x="352" y="605"/>
                  </a:lnTo>
                  <a:lnTo>
                    <a:pt x="366" y="605"/>
                  </a:lnTo>
                  <a:lnTo>
                    <a:pt x="378" y="602"/>
                  </a:lnTo>
                  <a:lnTo>
                    <a:pt x="389" y="602"/>
                  </a:lnTo>
                  <a:lnTo>
                    <a:pt x="389" y="736"/>
                  </a:lnTo>
                  <a:lnTo>
                    <a:pt x="366" y="739"/>
                  </a:lnTo>
                  <a:lnTo>
                    <a:pt x="337" y="741"/>
                  </a:lnTo>
                  <a:lnTo>
                    <a:pt x="302" y="744"/>
                  </a:lnTo>
                  <a:lnTo>
                    <a:pt x="273" y="744"/>
                  </a:lnTo>
                  <a:lnTo>
                    <a:pt x="224" y="744"/>
                  </a:lnTo>
                  <a:lnTo>
                    <a:pt x="183" y="741"/>
                  </a:lnTo>
                  <a:lnTo>
                    <a:pt x="148" y="736"/>
                  </a:lnTo>
                  <a:lnTo>
                    <a:pt x="122" y="726"/>
                  </a:lnTo>
                  <a:lnTo>
                    <a:pt x="99" y="708"/>
                  </a:lnTo>
                  <a:lnTo>
                    <a:pt x="84" y="686"/>
                  </a:lnTo>
                  <a:lnTo>
                    <a:pt x="75" y="653"/>
                  </a:lnTo>
                  <a:lnTo>
                    <a:pt x="72" y="610"/>
                  </a:lnTo>
                  <a:lnTo>
                    <a:pt x="72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2" y="16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F531BE40-3295-E944-AF4D-F65A4A373D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2" y="829"/>
              <a:ext cx="236" cy="759"/>
            </a:xfrm>
            <a:custGeom>
              <a:avLst/>
              <a:gdLst>
                <a:gd name="T0" fmla="*/ 0 w 236"/>
                <a:gd name="T1" fmla="*/ 189 h 759"/>
                <a:gd name="T2" fmla="*/ 236 w 236"/>
                <a:gd name="T3" fmla="*/ 189 h 759"/>
                <a:gd name="T4" fmla="*/ 236 w 236"/>
                <a:gd name="T5" fmla="*/ 759 h 759"/>
                <a:gd name="T6" fmla="*/ 0 w 236"/>
                <a:gd name="T7" fmla="*/ 759 h 759"/>
                <a:gd name="T8" fmla="*/ 0 w 236"/>
                <a:gd name="T9" fmla="*/ 189 h 759"/>
                <a:gd name="T10" fmla="*/ 0 w 236"/>
                <a:gd name="T11" fmla="*/ 0 h 759"/>
                <a:gd name="T12" fmla="*/ 236 w 236"/>
                <a:gd name="T13" fmla="*/ 0 h 759"/>
                <a:gd name="T14" fmla="*/ 236 w 236"/>
                <a:gd name="T15" fmla="*/ 144 h 759"/>
                <a:gd name="T16" fmla="*/ 0 w 236"/>
                <a:gd name="T17" fmla="*/ 144 h 759"/>
                <a:gd name="T18" fmla="*/ 0 w 236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6" h="759">
                  <a:moveTo>
                    <a:pt x="0" y="189"/>
                  </a:moveTo>
                  <a:lnTo>
                    <a:pt x="236" y="189"/>
                  </a:lnTo>
                  <a:lnTo>
                    <a:pt x="236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6" y="0"/>
                  </a:lnTo>
                  <a:lnTo>
                    <a:pt x="236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AAA824FD-0212-FE49-A082-80EF5D716A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0" y="1003"/>
              <a:ext cx="576" cy="598"/>
            </a:xfrm>
            <a:custGeom>
              <a:avLst/>
              <a:gdLst>
                <a:gd name="T0" fmla="*/ 271 w 576"/>
                <a:gd name="T1" fmla="*/ 136 h 598"/>
                <a:gd name="T2" fmla="*/ 248 w 576"/>
                <a:gd name="T3" fmla="*/ 166 h 598"/>
                <a:gd name="T4" fmla="*/ 239 w 576"/>
                <a:gd name="T5" fmla="*/ 240 h 598"/>
                <a:gd name="T6" fmla="*/ 239 w 576"/>
                <a:gd name="T7" fmla="*/ 358 h 598"/>
                <a:gd name="T8" fmla="*/ 248 w 576"/>
                <a:gd name="T9" fmla="*/ 431 h 598"/>
                <a:gd name="T10" fmla="*/ 271 w 576"/>
                <a:gd name="T11" fmla="*/ 464 h 598"/>
                <a:gd name="T12" fmla="*/ 309 w 576"/>
                <a:gd name="T13" fmla="*/ 464 h 598"/>
                <a:gd name="T14" fmla="*/ 332 w 576"/>
                <a:gd name="T15" fmla="*/ 431 h 598"/>
                <a:gd name="T16" fmla="*/ 341 w 576"/>
                <a:gd name="T17" fmla="*/ 358 h 598"/>
                <a:gd name="T18" fmla="*/ 341 w 576"/>
                <a:gd name="T19" fmla="*/ 240 h 598"/>
                <a:gd name="T20" fmla="*/ 332 w 576"/>
                <a:gd name="T21" fmla="*/ 166 h 598"/>
                <a:gd name="T22" fmla="*/ 309 w 576"/>
                <a:gd name="T23" fmla="*/ 136 h 598"/>
                <a:gd name="T24" fmla="*/ 288 w 576"/>
                <a:gd name="T25" fmla="*/ 0 h 598"/>
                <a:gd name="T26" fmla="*/ 408 w 576"/>
                <a:gd name="T27" fmla="*/ 13 h 598"/>
                <a:gd name="T28" fmla="*/ 489 w 576"/>
                <a:gd name="T29" fmla="*/ 50 h 598"/>
                <a:gd name="T30" fmla="*/ 539 w 576"/>
                <a:gd name="T31" fmla="*/ 106 h 598"/>
                <a:gd name="T32" fmla="*/ 565 w 576"/>
                <a:gd name="T33" fmla="*/ 176 h 598"/>
                <a:gd name="T34" fmla="*/ 576 w 576"/>
                <a:gd name="T35" fmla="*/ 257 h 598"/>
                <a:gd name="T36" fmla="*/ 576 w 576"/>
                <a:gd name="T37" fmla="*/ 343 h 598"/>
                <a:gd name="T38" fmla="*/ 565 w 576"/>
                <a:gd name="T39" fmla="*/ 424 h 598"/>
                <a:gd name="T40" fmla="*/ 539 w 576"/>
                <a:gd name="T41" fmla="*/ 494 h 598"/>
                <a:gd name="T42" fmla="*/ 489 w 576"/>
                <a:gd name="T43" fmla="*/ 550 h 598"/>
                <a:gd name="T44" fmla="*/ 408 w 576"/>
                <a:gd name="T45" fmla="*/ 585 h 598"/>
                <a:gd name="T46" fmla="*/ 288 w 576"/>
                <a:gd name="T47" fmla="*/ 598 h 598"/>
                <a:gd name="T48" fmla="*/ 169 w 576"/>
                <a:gd name="T49" fmla="*/ 585 h 598"/>
                <a:gd name="T50" fmla="*/ 88 w 576"/>
                <a:gd name="T51" fmla="*/ 550 h 598"/>
                <a:gd name="T52" fmla="*/ 38 w 576"/>
                <a:gd name="T53" fmla="*/ 494 h 598"/>
                <a:gd name="T54" fmla="*/ 12 w 576"/>
                <a:gd name="T55" fmla="*/ 424 h 598"/>
                <a:gd name="T56" fmla="*/ 3 w 576"/>
                <a:gd name="T57" fmla="*/ 343 h 598"/>
                <a:gd name="T58" fmla="*/ 3 w 576"/>
                <a:gd name="T59" fmla="*/ 257 h 598"/>
                <a:gd name="T60" fmla="*/ 12 w 576"/>
                <a:gd name="T61" fmla="*/ 176 h 598"/>
                <a:gd name="T62" fmla="*/ 38 w 576"/>
                <a:gd name="T63" fmla="*/ 106 h 598"/>
                <a:gd name="T64" fmla="*/ 88 w 576"/>
                <a:gd name="T65" fmla="*/ 50 h 598"/>
                <a:gd name="T66" fmla="*/ 169 w 576"/>
                <a:gd name="T67" fmla="*/ 13 h 598"/>
                <a:gd name="T68" fmla="*/ 288 w 576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6" h="598">
                  <a:moveTo>
                    <a:pt x="288" y="131"/>
                  </a:moveTo>
                  <a:lnTo>
                    <a:pt x="271" y="136"/>
                  </a:lnTo>
                  <a:lnTo>
                    <a:pt x="256" y="146"/>
                  </a:lnTo>
                  <a:lnTo>
                    <a:pt x="248" y="166"/>
                  </a:lnTo>
                  <a:lnTo>
                    <a:pt x="242" y="197"/>
                  </a:lnTo>
                  <a:lnTo>
                    <a:pt x="239" y="240"/>
                  </a:lnTo>
                  <a:lnTo>
                    <a:pt x="236" y="300"/>
                  </a:lnTo>
                  <a:lnTo>
                    <a:pt x="239" y="358"/>
                  </a:lnTo>
                  <a:lnTo>
                    <a:pt x="242" y="401"/>
                  </a:lnTo>
                  <a:lnTo>
                    <a:pt x="248" y="431"/>
                  </a:lnTo>
                  <a:lnTo>
                    <a:pt x="256" y="451"/>
                  </a:lnTo>
                  <a:lnTo>
                    <a:pt x="271" y="464"/>
                  </a:lnTo>
                  <a:lnTo>
                    <a:pt x="288" y="467"/>
                  </a:lnTo>
                  <a:lnTo>
                    <a:pt x="309" y="464"/>
                  </a:lnTo>
                  <a:lnTo>
                    <a:pt x="320" y="451"/>
                  </a:lnTo>
                  <a:lnTo>
                    <a:pt x="332" y="431"/>
                  </a:lnTo>
                  <a:lnTo>
                    <a:pt x="338" y="401"/>
                  </a:lnTo>
                  <a:lnTo>
                    <a:pt x="341" y="358"/>
                  </a:lnTo>
                  <a:lnTo>
                    <a:pt x="341" y="300"/>
                  </a:lnTo>
                  <a:lnTo>
                    <a:pt x="341" y="240"/>
                  </a:lnTo>
                  <a:lnTo>
                    <a:pt x="338" y="197"/>
                  </a:lnTo>
                  <a:lnTo>
                    <a:pt x="332" y="166"/>
                  </a:lnTo>
                  <a:lnTo>
                    <a:pt x="320" y="146"/>
                  </a:lnTo>
                  <a:lnTo>
                    <a:pt x="309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5" y="2"/>
                  </a:lnTo>
                  <a:lnTo>
                    <a:pt x="408" y="13"/>
                  </a:lnTo>
                  <a:lnTo>
                    <a:pt x="454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9" y="106"/>
                  </a:lnTo>
                  <a:lnTo>
                    <a:pt x="556" y="139"/>
                  </a:lnTo>
                  <a:lnTo>
                    <a:pt x="565" y="176"/>
                  </a:lnTo>
                  <a:lnTo>
                    <a:pt x="573" y="214"/>
                  </a:lnTo>
                  <a:lnTo>
                    <a:pt x="576" y="257"/>
                  </a:lnTo>
                  <a:lnTo>
                    <a:pt x="576" y="300"/>
                  </a:lnTo>
                  <a:lnTo>
                    <a:pt x="576" y="343"/>
                  </a:lnTo>
                  <a:lnTo>
                    <a:pt x="573" y="383"/>
                  </a:lnTo>
                  <a:lnTo>
                    <a:pt x="565" y="424"/>
                  </a:lnTo>
                  <a:lnTo>
                    <a:pt x="556" y="459"/>
                  </a:lnTo>
                  <a:lnTo>
                    <a:pt x="539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4" y="570"/>
                  </a:lnTo>
                  <a:lnTo>
                    <a:pt x="408" y="585"/>
                  </a:lnTo>
                  <a:lnTo>
                    <a:pt x="355" y="595"/>
                  </a:lnTo>
                  <a:lnTo>
                    <a:pt x="288" y="598"/>
                  </a:lnTo>
                  <a:lnTo>
                    <a:pt x="224" y="595"/>
                  </a:lnTo>
                  <a:lnTo>
                    <a:pt x="169" y="585"/>
                  </a:lnTo>
                  <a:lnTo>
                    <a:pt x="125" y="570"/>
                  </a:lnTo>
                  <a:lnTo>
                    <a:pt x="88" y="550"/>
                  </a:lnTo>
                  <a:lnTo>
                    <a:pt x="59" y="525"/>
                  </a:lnTo>
                  <a:lnTo>
                    <a:pt x="38" y="494"/>
                  </a:lnTo>
                  <a:lnTo>
                    <a:pt x="24" y="459"/>
                  </a:lnTo>
                  <a:lnTo>
                    <a:pt x="12" y="424"/>
                  </a:lnTo>
                  <a:lnTo>
                    <a:pt x="6" y="383"/>
                  </a:lnTo>
                  <a:lnTo>
                    <a:pt x="3" y="343"/>
                  </a:lnTo>
                  <a:lnTo>
                    <a:pt x="0" y="300"/>
                  </a:lnTo>
                  <a:lnTo>
                    <a:pt x="3" y="257"/>
                  </a:lnTo>
                  <a:lnTo>
                    <a:pt x="6" y="214"/>
                  </a:lnTo>
                  <a:lnTo>
                    <a:pt x="12" y="176"/>
                  </a:lnTo>
                  <a:lnTo>
                    <a:pt x="24" y="139"/>
                  </a:lnTo>
                  <a:lnTo>
                    <a:pt x="38" y="106"/>
                  </a:lnTo>
                  <a:lnTo>
                    <a:pt x="59" y="76"/>
                  </a:lnTo>
                  <a:lnTo>
                    <a:pt x="88" y="50"/>
                  </a:lnTo>
                  <a:lnTo>
                    <a:pt x="125" y="28"/>
                  </a:lnTo>
                  <a:lnTo>
                    <a:pt x="169" y="13"/>
                  </a:lnTo>
                  <a:lnTo>
                    <a:pt x="224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0E6D3185-8150-8C48-B9E5-AE8D9058DA8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" y="1003"/>
              <a:ext cx="561" cy="585"/>
            </a:xfrm>
            <a:custGeom>
              <a:avLst/>
              <a:gdLst>
                <a:gd name="T0" fmla="*/ 401 w 561"/>
                <a:gd name="T1" fmla="*/ 0 h 585"/>
                <a:gd name="T2" fmla="*/ 439 w 561"/>
                <a:gd name="T3" fmla="*/ 2 h 585"/>
                <a:gd name="T4" fmla="*/ 471 w 561"/>
                <a:gd name="T5" fmla="*/ 10 h 585"/>
                <a:gd name="T6" fmla="*/ 500 w 561"/>
                <a:gd name="T7" fmla="*/ 25 h 585"/>
                <a:gd name="T8" fmla="*/ 526 w 561"/>
                <a:gd name="T9" fmla="*/ 43 h 585"/>
                <a:gd name="T10" fmla="*/ 547 w 561"/>
                <a:gd name="T11" fmla="*/ 71 h 585"/>
                <a:gd name="T12" fmla="*/ 558 w 561"/>
                <a:gd name="T13" fmla="*/ 103 h 585"/>
                <a:gd name="T14" fmla="*/ 561 w 561"/>
                <a:gd name="T15" fmla="*/ 144 h 585"/>
                <a:gd name="T16" fmla="*/ 561 w 561"/>
                <a:gd name="T17" fmla="*/ 585 h 585"/>
                <a:gd name="T18" fmla="*/ 329 w 561"/>
                <a:gd name="T19" fmla="*/ 585 h 585"/>
                <a:gd name="T20" fmla="*/ 329 w 561"/>
                <a:gd name="T21" fmla="*/ 207 h 585"/>
                <a:gd name="T22" fmla="*/ 326 w 561"/>
                <a:gd name="T23" fmla="*/ 182 h 585"/>
                <a:gd name="T24" fmla="*/ 317 w 561"/>
                <a:gd name="T25" fmla="*/ 164 h 585"/>
                <a:gd name="T26" fmla="*/ 302 w 561"/>
                <a:gd name="T27" fmla="*/ 154 h 585"/>
                <a:gd name="T28" fmla="*/ 282 w 561"/>
                <a:gd name="T29" fmla="*/ 151 h 585"/>
                <a:gd name="T30" fmla="*/ 262 w 561"/>
                <a:gd name="T31" fmla="*/ 156 h 585"/>
                <a:gd name="T32" fmla="*/ 247 w 561"/>
                <a:gd name="T33" fmla="*/ 166 h 585"/>
                <a:gd name="T34" fmla="*/ 238 w 561"/>
                <a:gd name="T35" fmla="*/ 184 h 585"/>
                <a:gd name="T36" fmla="*/ 235 w 561"/>
                <a:gd name="T37" fmla="*/ 207 h 585"/>
                <a:gd name="T38" fmla="*/ 235 w 561"/>
                <a:gd name="T39" fmla="*/ 585 h 585"/>
                <a:gd name="T40" fmla="*/ 0 w 561"/>
                <a:gd name="T41" fmla="*/ 585 h 585"/>
                <a:gd name="T42" fmla="*/ 0 w 561"/>
                <a:gd name="T43" fmla="*/ 15 h 585"/>
                <a:gd name="T44" fmla="*/ 227 w 561"/>
                <a:gd name="T45" fmla="*/ 15 h 585"/>
                <a:gd name="T46" fmla="*/ 227 w 561"/>
                <a:gd name="T47" fmla="*/ 81 h 585"/>
                <a:gd name="T48" fmla="*/ 230 w 561"/>
                <a:gd name="T49" fmla="*/ 81 h 585"/>
                <a:gd name="T50" fmla="*/ 259 w 561"/>
                <a:gd name="T51" fmla="*/ 45 h 585"/>
                <a:gd name="T52" fmla="*/ 299 w 561"/>
                <a:gd name="T53" fmla="*/ 20 h 585"/>
                <a:gd name="T54" fmla="*/ 346 w 561"/>
                <a:gd name="T55" fmla="*/ 5 h 585"/>
                <a:gd name="T56" fmla="*/ 401 w 561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" h="585">
                  <a:moveTo>
                    <a:pt x="401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0" y="25"/>
                  </a:lnTo>
                  <a:lnTo>
                    <a:pt x="526" y="43"/>
                  </a:lnTo>
                  <a:lnTo>
                    <a:pt x="547" y="71"/>
                  </a:lnTo>
                  <a:lnTo>
                    <a:pt x="558" y="103"/>
                  </a:lnTo>
                  <a:lnTo>
                    <a:pt x="561" y="144"/>
                  </a:lnTo>
                  <a:lnTo>
                    <a:pt x="561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7" y="15"/>
                  </a:lnTo>
                  <a:lnTo>
                    <a:pt x="227" y="81"/>
                  </a:lnTo>
                  <a:lnTo>
                    <a:pt x="230" y="81"/>
                  </a:lnTo>
                  <a:lnTo>
                    <a:pt x="259" y="45"/>
                  </a:lnTo>
                  <a:lnTo>
                    <a:pt x="299" y="20"/>
                  </a:lnTo>
                  <a:lnTo>
                    <a:pt x="346" y="5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2B71600F-4BAF-F84C-BCBE-EB5F17872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" y="715"/>
              <a:ext cx="277" cy="235"/>
            </a:xfrm>
            <a:custGeom>
              <a:avLst/>
              <a:gdLst>
                <a:gd name="T0" fmla="*/ 143 w 277"/>
                <a:gd name="T1" fmla="*/ 0 h 235"/>
                <a:gd name="T2" fmla="*/ 186 w 277"/>
                <a:gd name="T3" fmla="*/ 5 h 235"/>
                <a:gd name="T4" fmla="*/ 221 w 277"/>
                <a:gd name="T5" fmla="*/ 15 h 235"/>
                <a:gd name="T6" fmla="*/ 250 w 277"/>
                <a:gd name="T7" fmla="*/ 33 h 235"/>
                <a:gd name="T8" fmla="*/ 268 w 277"/>
                <a:gd name="T9" fmla="*/ 53 h 235"/>
                <a:gd name="T10" fmla="*/ 274 w 277"/>
                <a:gd name="T11" fmla="*/ 76 h 235"/>
                <a:gd name="T12" fmla="*/ 250 w 277"/>
                <a:gd name="T13" fmla="*/ 76 h 235"/>
                <a:gd name="T14" fmla="*/ 242 w 277"/>
                <a:gd name="T15" fmla="*/ 56 h 235"/>
                <a:gd name="T16" fmla="*/ 218 w 277"/>
                <a:gd name="T17" fmla="*/ 36 h 235"/>
                <a:gd name="T18" fmla="*/ 186 w 277"/>
                <a:gd name="T19" fmla="*/ 23 h 235"/>
                <a:gd name="T20" fmla="*/ 143 w 277"/>
                <a:gd name="T21" fmla="*/ 18 h 235"/>
                <a:gd name="T22" fmla="*/ 102 w 277"/>
                <a:gd name="T23" fmla="*/ 23 h 235"/>
                <a:gd name="T24" fmla="*/ 67 w 277"/>
                <a:gd name="T25" fmla="*/ 38 h 235"/>
                <a:gd name="T26" fmla="*/ 44 w 277"/>
                <a:gd name="T27" fmla="*/ 61 h 235"/>
                <a:gd name="T28" fmla="*/ 29 w 277"/>
                <a:gd name="T29" fmla="*/ 89 h 235"/>
                <a:gd name="T30" fmla="*/ 23 w 277"/>
                <a:gd name="T31" fmla="*/ 119 h 235"/>
                <a:gd name="T32" fmla="*/ 26 w 277"/>
                <a:gd name="T33" fmla="*/ 139 h 235"/>
                <a:gd name="T34" fmla="*/ 35 w 277"/>
                <a:gd name="T35" fmla="*/ 159 h 235"/>
                <a:gd name="T36" fmla="*/ 50 w 277"/>
                <a:gd name="T37" fmla="*/ 182 h 235"/>
                <a:gd name="T38" fmla="*/ 73 w 277"/>
                <a:gd name="T39" fmla="*/ 200 h 235"/>
                <a:gd name="T40" fmla="*/ 105 w 277"/>
                <a:gd name="T41" fmla="*/ 212 h 235"/>
                <a:gd name="T42" fmla="*/ 143 w 277"/>
                <a:gd name="T43" fmla="*/ 217 h 235"/>
                <a:gd name="T44" fmla="*/ 175 w 277"/>
                <a:gd name="T45" fmla="*/ 215 h 235"/>
                <a:gd name="T46" fmla="*/ 201 w 277"/>
                <a:gd name="T47" fmla="*/ 207 h 235"/>
                <a:gd name="T48" fmla="*/ 227 w 277"/>
                <a:gd name="T49" fmla="*/ 192 h 235"/>
                <a:gd name="T50" fmla="*/ 245 w 277"/>
                <a:gd name="T51" fmla="*/ 174 h 235"/>
                <a:gd name="T52" fmla="*/ 256 w 277"/>
                <a:gd name="T53" fmla="*/ 149 h 235"/>
                <a:gd name="T54" fmla="*/ 277 w 277"/>
                <a:gd name="T55" fmla="*/ 149 h 235"/>
                <a:gd name="T56" fmla="*/ 265 w 277"/>
                <a:gd name="T57" fmla="*/ 182 h 235"/>
                <a:gd name="T58" fmla="*/ 245 w 277"/>
                <a:gd name="T59" fmla="*/ 205 h 235"/>
                <a:gd name="T60" fmla="*/ 215 w 277"/>
                <a:gd name="T61" fmla="*/ 220 h 235"/>
                <a:gd name="T62" fmla="*/ 181 w 277"/>
                <a:gd name="T63" fmla="*/ 230 h 235"/>
                <a:gd name="T64" fmla="*/ 143 w 277"/>
                <a:gd name="T65" fmla="*/ 235 h 235"/>
                <a:gd name="T66" fmla="*/ 96 w 277"/>
                <a:gd name="T67" fmla="*/ 227 h 235"/>
                <a:gd name="T68" fmla="*/ 58 w 277"/>
                <a:gd name="T69" fmla="*/ 212 h 235"/>
                <a:gd name="T70" fmla="*/ 26 w 277"/>
                <a:gd name="T71" fmla="*/ 190 h 235"/>
                <a:gd name="T72" fmla="*/ 9 w 277"/>
                <a:gd name="T73" fmla="*/ 157 h 235"/>
                <a:gd name="T74" fmla="*/ 0 w 277"/>
                <a:gd name="T75" fmla="*/ 119 h 235"/>
                <a:gd name="T76" fmla="*/ 6 w 277"/>
                <a:gd name="T77" fmla="*/ 84 h 235"/>
                <a:gd name="T78" fmla="*/ 21 w 277"/>
                <a:gd name="T79" fmla="*/ 53 h 235"/>
                <a:gd name="T80" fmla="*/ 44 w 277"/>
                <a:gd name="T81" fmla="*/ 31 h 235"/>
                <a:gd name="T82" fmla="*/ 73 w 277"/>
                <a:gd name="T83" fmla="*/ 15 h 235"/>
                <a:gd name="T84" fmla="*/ 108 w 277"/>
                <a:gd name="T85" fmla="*/ 3 h 235"/>
                <a:gd name="T86" fmla="*/ 143 w 277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7" h="235">
                  <a:moveTo>
                    <a:pt x="143" y="0"/>
                  </a:moveTo>
                  <a:lnTo>
                    <a:pt x="186" y="5"/>
                  </a:lnTo>
                  <a:lnTo>
                    <a:pt x="221" y="15"/>
                  </a:lnTo>
                  <a:lnTo>
                    <a:pt x="250" y="33"/>
                  </a:lnTo>
                  <a:lnTo>
                    <a:pt x="268" y="53"/>
                  </a:lnTo>
                  <a:lnTo>
                    <a:pt x="274" y="76"/>
                  </a:lnTo>
                  <a:lnTo>
                    <a:pt x="250" y="76"/>
                  </a:lnTo>
                  <a:lnTo>
                    <a:pt x="242" y="56"/>
                  </a:lnTo>
                  <a:lnTo>
                    <a:pt x="218" y="36"/>
                  </a:lnTo>
                  <a:lnTo>
                    <a:pt x="186" y="23"/>
                  </a:lnTo>
                  <a:lnTo>
                    <a:pt x="143" y="18"/>
                  </a:lnTo>
                  <a:lnTo>
                    <a:pt x="102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9"/>
                  </a:lnTo>
                  <a:lnTo>
                    <a:pt x="26" y="139"/>
                  </a:lnTo>
                  <a:lnTo>
                    <a:pt x="35" y="159"/>
                  </a:lnTo>
                  <a:lnTo>
                    <a:pt x="50" y="182"/>
                  </a:lnTo>
                  <a:lnTo>
                    <a:pt x="73" y="200"/>
                  </a:lnTo>
                  <a:lnTo>
                    <a:pt x="105" y="212"/>
                  </a:lnTo>
                  <a:lnTo>
                    <a:pt x="143" y="217"/>
                  </a:lnTo>
                  <a:lnTo>
                    <a:pt x="175" y="215"/>
                  </a:lnTo>
                  <a:lnTo>
                    <a:pt x="201" y="207"/>
                  </a:lnTo>
                  <a:lnTo>
                    <a:pt x="227" y="192"/>
                  </a:lnTo>
                  <a:lnTo>
                    <a:pt x="245" y="174"/>
                  </a:lnTo>
                  <a:lnTo>
                    <a:pt x="256" y="149"/>
                  </a:lnTo>
                  <a:lnTo>
                    <a:pt x="277" y="149"/>
                  </a:lnTo>
                  <a:lnTo>
                    <a:pt x="265" y="182"/>
                  </a:lnTo>
                  <a:lnTo>
                    <a:pt x="245" y="205"/>
                  </a:lnTo>
                  <a:lnTo>
                    <a:pt x="215" y="220"/>
                  </a:lnTo>
                  <a:lnTo>
                    <a:pt x="181" y="230"/>
                  </a:lnTo>
                  <a:lnTo>
                    <a:pt x="143" y="235"/>
                  </a:lnTo>
                  <a:lnTo>
                    <a:pt x="96" y="227"/>
                  </a:lnTo>
                  <a:lnTo>
                    <a:pt x="58" y="212"/>
                  </a:lnTo>
                  <a:lnTo>
                    <a:pt x="26" y="190"/>
                  </a:lnTo>
                  <a:lnTo>
                    <a:pt x="9" y="157"/>
                  </a:lnTo>
                  <a:lnTo>
                    <a:pt x="0" y="119"/>
                  </a:lnTo>
                  <a:lnTo>
                    <a:pt x="6" y="84"/>
                  </a:lnTo>
                  <a:lnTo>
                    <a:pt x="21" y="53"/>
                  </a:lnTo>
                  <a:lnTo>
                    <a:pt x="44" y="31"/>
                  </a:lnTo>
                  <a:lnTo>
                    <a:pt x="73" y="15"/>
                  </a:lnTo>
                  <a:lnTo>
                    <a:pt x="108" y="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2897C200-3FFC-1943-8E09-1BC913589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-244" y="700"/>
              <a:ext cx="311" cy="263"/>
            </a:xfrm>
            <a:custGeom>
              <a:avLst/>
              <a:gdLst>
                <a:gd name="T0" fmla="*/ 157 w 311"/>
                <a:gd name="T1" fmla="*/ 0 h 263"/>
                <a:gd name="T2" fmla="*/ 206 w 311"/>
                <a:gd name="T3" fmla="*/ 5 h 263"/>
                <a:gd name="T4" fmla="*/ 247 w 311"/>
                <a:gd name="T5" fmla="*/ 20 h 263"/>
                <a:gd name="T6" fmla="*/ 276 w 311"/>
                <a:gd name="T7" fmla="*/ 41 h 263"/>
                <a:gd name="T8" fmla="*/ 296 w 311"/>
                <a:gd name="T9" fmla="*/ 63 h 263"/>
                <a:gd name="T10" fmla="*/ 305 w 311"/>
                <a:gd name="T11" fmla="*/ 91 h 263"/>
                <a:gd name="T12" fmla="*/ 305 w 311"/>
                <a:gd name="T13" fmla="*/ 106 h 263"/>
                <a:gd name="T14" fmla="*/ 250 w 311"/>
                <a:gd name="T15" fmla="*/ 106 h 263"/>
                <a:gd name="T16" fmla="*/ 250 w 311"/>
                <a:gd name="T17" fmla="*/ 94 h 263"/>
                <a:gd name="T18" fmla="*/ 241 w 311"/>
                <a:gd name="T19" fmla="*/ 78 h 263"/>
                <a:gd name="T20" fmla="*/ 224 w 311"/>
                <a:gd name="T21" fmla="*/ 63 h 263"/>
                <a:gd name="T22" fmla="*/ 195 w 311"/>
                <a:gd name="T23" fmla="*/ 51 h 263"/>
                <a:gd name="T24" fmla="*/ 157 w 311"/>
                <a:gd name="T25" fmla="*/ 48 h 263"/>
                <a:gd name="T26" fmla="*/ 119 w 311"/>
                <a:gd name="T27" fmla="*/ 53 h 263"/>
                <a:gd name="T28" fmla="*/ 90 w 311"/>
                <a:gd name="T29" fmla="*/ 66 h 263"/>
                <a:gd name="T30" fmla="*/ 69 w 311"/>
                <a:gd name="T31" fmla="*/ 86 h 263"/>
                <a:gd name="T32" fmla="*/ 58 w 311"/>
                <a:gd name="T33" fmla="*/ 109 h 263"/>
                <a:gd name="T34" fmla="*/ 55 w 311"/>
                <a:gd name="T35" fmla="*/ 134 h 263"/>
                <a:gd name="T36" fmla="*/ 58 w 311"/>
                <a:gd name="T37" fmla="*/ 152 h 263"/>
                <a:gd name="T38" fmla="*/ 64 w 311"/>
                <a:gd name="T39" fmla="*/ 169 h 263"/>
                <a:gd name="T40" fmla="*/ 75 w 311"/>
                <a:gd name="T41" fmla="*/ 187 h 263"/>
                <a:gd name="T42" fmla="*/ 96 w 311"/>
                <a:gd name="T43" fmla="*/ 202 h 263"/>
                <a:gd name="T44" fmla="*/ 122 w 311"/>
                <a:gd name="T45" fmla="*/ 212 h 263"/>
                <a:gd name="T46" fmla="*/ 157 w 311"/>
                <a:gd name="T47" fmla="*/ 217 h 263"/>
                <a:gd name="T48" fmla="*/ 183 w 311"/>
                <a:gd name="T49" fmla="*/ 215 h 263"/>
                <a:gd name="T50" fmla="*/ 206 w 311"/>
                <a:gd name="T51" fmla="*/ 210 h 263"/>
                <a:gd name="T52" fmla="*/ 227 w 311"/>
                <a:gd name="T53" fmla="*/ 199 h 263"/>
                <a:gd name="T54" fmla="*/ 244 w 311"/>
                <a:gd name="T55" fmla="*/ 184 h 263"/>
                <a:gd name="T56" fmla="*/ 253 w 311"/>
                <a:gd name="T57" fmla="*/ 162 h 263"/>
                <a:gd name="T58" fmla="*/ 256 w 311"/>
                <a:gd name="T59" fmla="*/ 152 h 263"/>
                <a:gd name="T60" fmla="*/ 311 w 311"/>
                <a:gd name="T61" fmla="*/ 152 h 263"/>
                <a:gd name="T62" fmla="*/ 308 w 311"/>
                <a:gd name="T63" fmla="*/ 169 h 263"/>
                <a:gd name="T64" fmla="*/ 293 w 311"/>
                <a:gd name="T65" fmla="*/ 199 h 263"/>
                <a:gd name="T66" fmla="*/ 273 w 311"/>
                <a:gd name="T67" fmla="*/ 227 h 263"/>
                <a:gd name="T68" fmla="*/ 241 w 311"/>
                <a:gd name="T69" fmla="*/ 247 h 263"/>
                <a:gd name="T70" fmla="*/ 203 w 311"/>
                <a:gd name="T71" fmla="*/ 260 h 263"/>
                <a:gd name="T72" fmla="*/ 157 w 311"/>
                <a:gd name="T73" fmla="*/ 263 h 263"/>
                <a:gd name="T74" fmla="*/ 104 w 311"/>
                <a:gd name="T75" fmla="*/ 257 h 263"/>
                <a:gd name="T76" fmla="*/ 61 w 311"/>
                <a:gd name="T77" fmla="*/ 240 h 263"/>
                <a:gd name="T78" fmla="*/ 29 w 311"/>
                <a:gd name="T79" fmla="*/ 212 h 263"/>
                <a:gd name="T80" fmla="*/ 5 w 311"/>
                <a:gd name="T81" fmla="*/ 177 h 263"/>
                <a:gd name="T82" fmla="*/ 0 w 311"/>
                <a:gd name="T83" fmla="*/ 134 h 263"/>
                <a:gd name="T84" fmla="*/ 5 w 311"/>
                <a:gd name="T85" fmla="*/ 91 h 263"/>
                <a:gd name="T86" fmla="*/ 29 w 311"/>
                <a:gd name="T87" fmla="*/ 53 h 263"/>
                <a:gd name="T88" fmla="*/ 61 w 311"/>
                <a:gd name="T89" fmla="*/ 25 h 263"/>
                <a:gd name="T90" fmla="*/ 104 w 311"/>
                <a:gd name="T91" fmla="*/ 8 h 263"/>
                <a:gd name="T92" fmla="*/ 157 w 311"/>
                <a:gd name="T9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1" h="263">
                  <a:moveTo>
                    <a:pt x="157" y="0"/>
                  </a:moveTo>
                  <a:lnTo>
                    <a:pt x="206" y="5"/>
                  </a:lnTo>
                  <a:lnTo>
                    <a:pt x="247" y="20"/>
                  </a:lnTo>
                  <a:lnTo>
                    <a:pt x="276" y="41"/>
                  </a:lnTo>
                  <a:lnTo>
                    <a:pt x="296" y="63"/>
                  </a:lnTo>
                  <a:lnTo>
                    <a:pt x="305" y="91"/>
                  </a:lnTo>
                  <a:lnTo>
                    <a:pt x="305" y="106"/>
                  </a:lnTo>
                  <a:lnTo>
                    <a:pt x="250" y="106"/>
                  </a:lnTo>
                  <a:lnTo>
                    <a:pt x="250" y="94"/>
                  </a:lnTo>
                  <a:lnTo>
                    <a:pt x="241" y="78"/>
                  </a:lnTo>
                  <a:lnTo>
                    <a:pt x="224" y="63"/>
                  </a:lnTo>
                  <a:lnTo>
                    <a:pt x="195" y="51"/>
                  </a:lnTo>
                  <a:lnTo>
                    <a:pt x="157" y="48"/>
                  </a:lnTo>
                  <a:lnTo>
                    <a:pt x="119" y="53"/>
                  </a:lnTo>
                  <a:lnTo>
                    <a:pt x="90" y="66"/>
                  </a:lnTo>
                  <a:lnTo>
                    <a:pt x="69" y="86"/>
                  </a:lnTo>
                  <a:lnTo>
                    <a:pt x="58" y="109"/>
                  </a:lnTo>
                  <a:lnTo>
                    <a:pt x="55" y="134"/>
                  </a:lnTo>
                  <a:lnTo>
                    <a:pt x="58" y="152"/>
                  </a:lnTo>
                  <a:lnTo>
                    <a:pt x="64" y="169"/>
                  </a:lnTo>
                  <a:lnTo>
                    <a:pt x="75" y="187"/>
                  </a:lnTo>
                  <a:lnTo>
                    <a:pt x="96" y="202"/>
                  </a:lnTo>
                  <a:lnTo>
                    <a:pt x="122" y="212"/>
                  </a:lnTo>
                  <a:lnTo>
                    <a:pt x="157" y="217"/>
                  </a:lnTo>
                  <a:lnTo>
                    <a:pt x="183" y="215"/>
                  </a:lnTo>
                  <a:lnTo>
                    <a:pt x="206" y="210"/>
                  </a:lnTo>
                  <a:lnTo>
                    <a:pt x="227" y="199"/>
                  </a:lnTo>
                  <a:lnTo>
                    <a:pt x="244" y="184"/>
                  </a:lnTo>
                  <a:lnTo>
                    <a:pt x="253" y="162"/>
                  </a:lnTo>
                  <a:lnTo>
                    <a:pt x="256" y="152"/>
                  </a:lnTo>
                  <a:lnTo>
                    <a:pt x="311" y="152"/>
                  </a:lnTo>
                  <a:lnTo>
                    <a:pt x="308" y="169"/>
                  </a:lnTo>
                  <a:lnTo>
                    <a:pt x="293" y="199"/>
                  </a:lnTo>
                  <a:lnTo>
                    <a:pt x="273" y="227"/>
                  </a:lnTo>
                  <a:lnTo>
                    <a:pt x="241" y="247"/>
                  </a:lnTo>
                  <a:lnTo>
                    <a:pt x="203" y="260"/>
                  </a:lnTo>
                  <a:lnTo>
                    <a:pt x="157" y="263"/>
                  </a:lnTo>
                  <a:lnTo>
                    <a:pt x="104" y="257"/>
                  </a:lnTo>
                  <a:lnTo>
                    <a:pt x="61" y="240"/>
                  </a:lnTo>
                  <a:lnTo>
                    <a:pt x="29" y="212"/>
                  </a:lnTo>
                  <a:lnTo>
                    <a:pt x="5" y="177"/>
                  </a:lnTo>
                  <a:lnTo>
                    <a:pt x="0" y="134"/>
                  </a:lnTo>
                  <a:lnTo>
                    <a:pt x="5" y="91"/>
                  </a:lnTo>
                  <a:lnTo>
                    <a:pt x="29" y="53"/>
                  </a:lnTo>
                  <a:lnTo>
                    <a:pt x="61" y="25"/>
                  </a:lnTo>
                  <a:lnTo>
                    <a:pt x="104" y="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0E9B2EFE-9010-0F4C-B37D-7C820E7268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" y="715"/>
              <a:ext cx="285" cy="235"/>
            </a:xfrm>
            <a:custGeom>
              <a:avLst/>
              <a:gdLst>
                <a:gd name="T0" fmla="*/ 143 w 285"/>
                <a:gd name="T1" fmla="*/ 18 h 235"/>
                <a:gd name="T2" fmla="*/ 99 w 285"/>
                <a:gd name="T3" fmla="*/ 23 h 235"/>
                <a:gd name="T4" fmla="*/ 67 w 285"/>
                <a:gd name="T5" fmla="*/ 38 h 235"/>
                <a:gd name="T6" fmla="*/ 44 w 285"/>
                <a:gd name="T7" fmla="*/ 61 h 235"/>
                <a:gd name="T8" fmla="*/ 29 w 285"/>
                <a:gd name="T9" fmla="*/ 89 h 235"/>
                <a:gd name="T10" fmla="*/ 23 w 285"/>
                <a:gd name="T11" fmla="*/ 116 h 235"/>
                <a:gd name="T12" fmla="*/ 29 w 285"/>
                <a:gd name="T13" fmla="*/ 147 h 235"/>
                <a:gd name="T14" fmla="*/ 44 w 285"/>
                <a:gd name="T15" fmla="*/ 174 h 235"/>
                <a:gd name="T16" fmla="*/ 67 w 285"/>
                <a:gd name="T17" fmla="*/ 197 h 235"/>
                <a:gd name="T18" fmla="*/ 99 w 285"/>
                <a:gd name="T19" fmla="*/ 212 h 235"/>
                <a:gd name="T20" fmla="*/ 143 w 285"/>
                <a:gd name="T21" fmla="*/ 217 h 235"/>
                <a:gd name="T22" fmla="*/ 186 w 285"/>
                <a:gd name="T23" fmla="*/ 212 h 235"/>
                <a:gd name="T24" fmla="*/ 221 w 285"/>
                <a:gd name="T25" fmla="*/ 197 h 235"/>
                <a:gd name="T26" fmla="*/ 245 w 285"/>
                <a:gd name="T27" fmla="*/ 174 h 235"/>
                <a:gd name="T28" fmla="*/ 259 w 285"/>
                <a:gd name="T29" fmla="*/ 147 h 235"/>
                <a:gd name="T30" fmla="*/ 262 w 285"/>
                <a:gd name="T31" fmla="*/ 116 h 235"/>
                <a:gd name="T32" fmla="*/ 259 w 285"/>
                <a:gd name="T33" fmla="*/ 89 h 235"/>
                <a:gd name="T34" fmla="*/ 245 w 285"/>
                <a:gd name="T35" fmla="*/ 61 h 235"/>
                <a:gd name="T36" fmla="*/ 221 w 285"/>
                <a:gd name="T37" fmla="*/ 38 h 235"/>
                <a:gd name="T38" fmla="*/ 186 w 285"/>
                <a:gd name="T39" fmla="*/ 23 h 235"/>
                <a:gd name="T40" fmla="*/ 143 w 285"/>
                <a:gd name="T41" fmla="*/ 18 h 235"/>
                <a:gd name="T42" fmla="*/ 143 w 285"/>
                <a:gd name="T43" fmla="*/ 0 h 235"/>
                <a:gd name="T44" fmla="*/ 186 w 285"/>
                <a:gd name="T45" fmla="*/ 5 h 235"/>
                <a:gd name="T46" fmla="*/ 221 w 285"/>
                <a:gd name="T47" fmla="*/ 18 h 235"/>
                <a:gd name="T48" fmla="*/ 247 w 285"/>
                <a:gd name="T49" fmla="*/ 36 h 235"/>
                <a:gd name="T50" fmla="*/ 268 w 285"/>
                <a:gd name="T51" fmla="*/ 58 h 235"/>
                <a:gd name="T52" fmla="*/ 282 w 285"/>
                <a:gd name="T53" fmla="*/ 86 h 235"/>
                <a:gd name="T54" fmla="*/ 285 w 285"/>
                <a:gd name="T55" fmla="*/ 116 h 235"/>
                <a:gd name="T56" fmla="*/ 282 w 285"/>
                <a:gd name="T57" fmla="*/ 147 h 235"/>
                <a:gd name="T58" fmla="*/ 268 w 285"/>
                <a:gd name="T59" fmla="*/ 174 h 235"/>
                <a:gd name="T60" fmla="*/ 247 w 285"/>
                <a:gd name="T61" fmla="*/ 200 h 235"/>
                <a:gd name="T62" fmla="*/ 221 w 285"/>
                <a:gd name="T63" fmla="*/ 217 h 235"/>
                <a:gd name="T64" fmla="*/ 186 w 285"/>
                <a:gd name="T65" fmla="*/ 230 h 235"/>
                <a:gd name="T66" fmla="*/ 143 w 285"/>
                <a:gd name="T67" fmla="*/ 235 h 235"/>
                <a:gd name="T68" fmla="*/ 102 w 285"/>
                <a:gd name="T69" fmla="*/ 230 h 235"/>
                <a:gd name="T70" fmla="*/ 67 w 285"/>
                <a:gd name="T71" fmla="*/ 217 h 235"/>
                <a:gd name="T72" fmla="*/ 38 w 285"/>
                <a:gd name="T73" fmla="*/ 200 h 235"/>
                <a:gd name="T74" fmla="*/ 18 w 285"/>
                <a:gd name="T75" fmla="*/ 174 h 235"/>
                <a:gd name="T76" fmla="*/ 6 w 285"/>
                <a:gd name="T77" fmla="*/ 147 h 235"/>
                <a:gd name="T78" fmla="*/ 0 w 285"/>
                <a:gd name="T79" fmla="*/ 116 h 235"/>
                <a:gd name="T80" fmla="*/ 6 w 285"/>
                <a:gd name="T81" fmla="*/ 86 h 235"/>
                <a:gd name="T82" fmla="*/ 18 w 285"/>
                <a:gd name="T83" fmla="*/ 58 h 235"/>
                <a:gd name="T84" fmla="*/ 38 w 285"/>
                <a:gd name="T85" fmla="*/ 36 h 235"/>
                <a:gd name="T86" fmla="*/ 67 w 285"/>
                <a:gd name="T87" fmla="*/ 18 h 235"/>
                <a:gd name="T88" fmla="*/ 102 w 285"/>
                <a:gd name="T89" fmla="*/ 5 h 235"/>
                <a:gd name="T90" fmla="*/ 143 w 285"/>
                <a:gd name="T91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5" h="235">
                  <a:moveTo>
                    <a:pt x="143" y="18"/>
                  </a:moveTo>
                  <a:lnTo>
                    <a:pt x="99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6"/>
                  </a:lnTo>
                  <a:lnTo>
                    <a:pt x="29" y="147"/>
                  </a:lnTo>
                  <a:lnTo>
                    <a:pt x="44" y="174"/>
                  </a:lnTo>
                  <a:lnTo>
                    <a:pt x="67" y="197"/>
                  </a:lnTo>
                  <a:lnTo>
                    <a:pt x="99" y="212"/>
                  </a:lnTo>
                  <a:lnTo>
                    <a:pt x="143" y="217"/>
                  </a:lnTo>
                  <a:lnTo>
                    <a:pt x="186" y="212"/>
                  </a:lnTo>
                  <a:lnTo>
                    <a:pt x="221" y="197"/>
                  </a:lnTo>
                  <a:lnTo>
                    <a:pt x="245" y="174"/>
                  </a:lnTo>
                  <a:lnTo>
                    <a:pt x="259" y="147"/>
                  </a:lnTo>
                  <a:lnTo>
                    <a:pt x="262" y="116"/>
                  </a:lnTo>
                  <a:lnTo>
                    <a:pt x="259" y="89"/>
                  </a:lnTo>
                  <a:lnTo>
                    <a:pt x="245" y="61"/>
                  </a:lnTo>
                  <a:lnTo>
                    <a:pt x="221" y="38"/>
                  </a:lnTo>
                  <a:lnTo>
                    <a:pt x="186" y="23"/>
                  </a:lnTo>
                  <a:lnTo>
                    <a:pt x="143" y="18"/>
                  </a:lnTo>
                  <a:close/>
                  <a:moveTo>
                    <a:pt x="143" y="0"/>
                  </a:moveTo>
                  <a:lnTo>
                    <a:pt x="186" y="5"/>
                  </a:lnTo>
                  <a:lnTo>
                    <a:pt x="221" y="18"/>
                  </a:lnTo>
                  <a:lnTo>
                    <a:pt x="247" y="36"/>
                  </a:lnTo>
                  <a:lnTo>
                    <a:pt x="268" y="58"/>
                  </a:lnTo>
                  <a:lnTo>
                    <a:pt x="282" y="86"/>
                  </a:lnTo>
                  <a:lnTo>
                    <a:pt x="285" y="116"/>
                  </a:lnTo>
                  <a:lnTo>
                    <a:pt x="282" y="147"/>
                  </a:lnTo>
                  <a:lnTo>
                    <a:pt x="268" y="174"/>
                  </a:lnTo>
                  <a:lnTo>
                    <a:pt x="247" y="200"/>
                  </a:lnTo>
                  <a:lnTo>
                    <a:pt x="221" y="217"/>
                  </a:lnTo>
                  <a:lnTo>
                    <a:pt x="186" y="230"/>
                  </a:lnTo>
                  <a:lnTo>
                    <a:pt x="143" y="235"/>
                  </a:lnTo>
                  <a:lnTo>
                    <a:pt x="102" y="230"/>
                  </a:lnTo>
                  <a:lnTo>
                    <a:pt x="67" y="217"/>
                  </a:lnTo>
                  <a:lnTo>
                    <a:pt x="38" y="200"/>
                  </a:lnTo>
                  <a:lnTo>
                    <a:pt x="18" y="174"/>
                  </a:lnTo>
                  <a:lnTo>
                    <a:pt x="6" y="147"/>
                  </a:lnTo>
                  <a:lnTo>
                    <a:pt x="0" y="116"/>
                  </a:lnTo>
                  <a:lnTo>
                    <a:pt x="6" y="86"/>
                  </a:lnTo>
                  <a:lnTo>
                    <a:pt x="18" y="58"/>
                  </a:lnTo>
                  <a:lnTo>
                    <a:pt x="38" y="36"/>
                  </a:lnTo>
                  <a:lnTo>
                    <a:pt x="67" y="18"/>
                  </a:lnTo>
                  <a:lnTo>
                    <a:pt x="102" y="5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871BFCC8-3608-994A-A24A-979D4DF6EF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" y="700"/>
              <a:ext cx="320" cy="263"/>
            </a:xfrm>
            <a:custGeom>
              <a:avLst/>
              <a:gdLst>
                <a:gd name="T0" fmla="*/ 160 w 320"/>
                <a:gd name="T1" fmla="*/ 48 h 263"/>
                <a:gd name="T2" fmla="*/ 122 w 320"/>
                <a:gd name="T3" fmla="*/ 53 h 263"/>
                <a:gd name="T4" fmla="*/ 93 w 320"/>
                <a:gd name="T5" fmla="*/ 66 h 263"/>
                <a:gd name="T6" fmla="*/ 72 w 320"/>
                <a:gd name="T7" fmla="*/ 83 h 263"/>
                <a:gd name="T8" fmla="*/ 61 w 320"/>
                <a:gd name="T9" fmla="*/ 106 h 263"/>
                <a:gd name="T10" fmla="*/ 58 w 320"/>
                <a:gd name="T11" fmla="*/ 131 h 263"/>
                <a:gd name="T12" fmla="*/ 61 w 320"/>
                <a:gd name="T13" fmla="*/ 157 h 263"/>
                <a:gd name="T14" fmla="*/ 72 w 320"/>
                <a:gd name="T15" fmla="*/ 179 h 263"/>
                <a:gd name="T16" fmla="*/ 93 w 320"/>
                <a:gd name="T17" fmla="*/ 199 h 263"/>
                <a:gd name="T18" fmla="*/ 122 w 320"/>
                <a:gd name="T19" fmla="*/ 212 h 263"/>
                <a:gd name="T20" fmla="*/ 160 w 320"/>
                <a:gd name="T21" fmla="*/ 217 h 263"/>
                <a:gd name="T22" fmla="*/ 198 w 320"/>
                <a:gd name="T23" fmla="*/ 212 h 263"/>
                <a:gd name="T24" fmla="*/ 227 w 320"/>
                <a:gd name="T25" fmla="*/ 199 h 263"/>
                <a:gd name="T26" fmla="*/ 247 w 320"/>
                <a:gd name="T27" fmla="*/ 179 h 263"/>
                <a:gd name="T28" fmla="*/ 259 w 320"/>
                <a:gd name="T29" fmla="*/ 157 h 263"/>
                <a:gd name="T30" fmla="*/ 264 w 320"/>
                <a:gd name="T31" fmla="*/ 131 h 263"/>
                <a:gd name="T32" fmla="*/ 259 w 320"/>
                <a:gd name="T33" fmla="*/ 106 h 263"/>
                <a:gd name="T34" fmla="*/ 247 w 320"/>
                <a:gd name="T35" fmla="*/ 83 h 263"/>
                <a:gd name="T36" fmla="*/ 227 w 320"/>
                <a:gd name="T37" fmla="*/ 66 h 263"/>
                <a:gd name="T38" fmla="*/ 198 w 320"/>
                <a:gd name="T39" fmla="*/ 53 h 263"/>
                <a:gd name="T40" fmla="*/ 160 w 320"/>
                <a:gd name="T41" fmla="*/ 48 h 263"/>
                <a:gd name="T42" fmla="*/ 160 w 320"/>
                <a:gd name="T43" fmla="*/ 0 h 263"/>
                <a:gd name="T44" fmla="*/ 209 w 320"/>
                <a:gd name="T45" fmla="*/ 5 h 263"/>
                <a:gd name="T46" fmla="*/ 247 w 320"/>
                <a:gd name="T47" fmla="*/ 20 h 263"/>
                <a:gd name="T48" fmla="*/ 279 w 320"/>
                <a:gd name="T49" fmla="*/ 43 h 263"/>
                <a:gd name="T50" fmla="*/ 302 w 320"/>
                <a:gd name="T51" fmla="*/ 68 h 263"/>
                <a:gd name="T52" fmla="*/ 314 w 320"/>
                <a:gd name="T53" fmla="*/ 101 h 263"/>
                <a:gd name="T54" fmla="*/ 320 w 320"/>
                <a:gd name="T55" fmla="*/ 131 h 263"/>
                <a:gd name="T56" fmla="*/ 314 w 320"/>
                <a:gd name="T57" fmla="*/ 164 h 263"/>
                <a:gd name="T58" fmla="*/ 302 w 320"/>
                <a:gd name="T59" fmla="*/ 194 h 263"/>
                <a:gd name="T60" fmla="*/ 279 w 320"/>
                <a:gd name="T61" fmla="*/ 222 h 263"/>
                <a:gd name="T62" fmla="*/ 247 w 320"/>
                <a:gd name="T63" fmla="*/ 245 h 263"/>
                <a:gd name="T64" fmla="*/ 209 w 320"/>
                <a:gd name="T65" fmla="*/ 257 h 263"/>
                <a:gd name="T66" fmla="*/ 160 w 320"/>
                <a:gd name="T67" fmla="*/ 263 h 263"/>
                <a:gd name="T68" fmla="*/ 113 w 320"/>
                <a:gd name="T69" fmla="*/ 257 h 263"/>
                <a:gd name="T70" fmla="*/ 72 w 320"/>
                <a:gd name="T71" fmla="*/ 245 h 263"/>
                <a:gd name="T72" fmla="*/ 40 w 320"/>
                <a:gd name="T73" fmla="*/ 222 h 263"/>
                <a:gd name="T74" fmla="*/ 20 w 320"/>
                <a:gd name="T75" fmla="*/ 194 h 263"/>
                <a:gd name="T76" fmla="*/ 6 w 320"/>
                <a:gd name="T77" fmla="*/ 164 h 263"/>
                <a:gd name="T78" fmla="*/ 0 w 320"/>
                <a:gd name="T79" fmla="*/ 131 h 263"/>
                <a:gd name="T80" fmla="*/ 6 w 320"/>
                <a:gd name="T81" fmla="*/ 101 h 263"/>
                <a:gd name="T82" fmla="*/ 20 w 320"/>
                <a:gd name="T83" fmla="*/ 68 h 263"/>
                <a:gd name="T84" fmla="*/ 40 w 320"/>
                <a:gd name="T85" fmla="*/ 43 h 263"/>
                <a:gd name="T86" fmla="*/ 72 w 320"/>
                <a:gd name="T87" fmla="*/ 20 h 263"/>
                <a:gd name="T88" fmla="*/ 113 w 320"/>
                <a:gd name="T89" fmla="*/ 5 h 263"/>
                <a:gd name="T90" fmla="*/ 160 w 320"/>
                <a:gd name="T9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0" h="263">
                  <a:moveTo>
                    <a:pt x="160" y="48"/>
                  </a:moveTo>
                  <a:lnTo>
                    <a:pt x="122" y="53"/>
                  </a:lnTo>
                  <a:lnTo>
                    <a:pt x="93" y="66"/>
                  </a:lnTo>
                  <a:lnTo>
                    <a:pt x="72" y="83"/>
                  </a:lnTo>
                  <a:lnTo>
                    <a:pt x="61" y="106"/>
                  </a:lnTo>
                  <a:lnTo>
                    <a:pt x="58" y="131"/>
                  </a:lnTo>
                  <a:lnTo>
                    <a:pt x="61" y="157"/>
                  </a:lnTo>
                  <a:lnTo>
                    <a:pt x="72" y="179"/>
                  </a:lnTo>
                  <a:lnTo>
                    <a:pt x="93" y="199"/>
                  </a:lnTo>
                  <a:lnTo>
                    <a:pt x="122" y="212"/>
                  </a:lnTo>
                  <a:lnTo>
                    <a:pt x="160" y="217"/>
                  </a:lnTo>
                  <a:lnTo>
                    <a:pt x="198" y="212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7"/>
                  </a:lnTo>
                  <a:lnTo>
                    <a:pt x="264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6"/>
                  </a:lnTo>
                  <a:lnTo>
                    <a:pt x="198" y="53"/>
                  </a:lnTo>
                  <a:lnTo>
                    <a:pt x="160" y="48"/>
                  </a:lnTo>
                  <a:close/>
                  <a:moveTo>
                    <a:pt x="160" y="0"/>
                  </a:moveTo>
                  <a:lnTo>
                    <a:pt x="209" y="5"/>
                  </a:lnTo>
                  <a:lnTo>
                    <a:pt x="247" y="20"/>
                  </a:lnTo>
                  <a:lnTo>
                    <a:pt x="279" y="43"/>
                  </a:lnTo>
                  <a:lnTo>
                    <a:pt x="302" y="68"/>
                  </a:lnTo>
                  <a:lnTo>
                    <a:pt x="314" y="101"/>
                  </a:lnTo>
                  <a:lnTo>
                    <a:pt x="320" y="131"/>
                  </a:lnTo>
                  <a:lnTo>
                    <a:pt x="314" y="164"/>
                  </a:lnTo>
                  <a:lnTo>
                    <a:pt x="302" y="194"/>
                  </a:lnTo>
                  <a:lnTo>
                    <a:pt x="279" y="222"/>
                  </a:lnTo>
                  <a:lnTo>
                    <a:pt x="247" y="245"/>
                  </a:lnTo>
                  <a:lnTo>
                    <a:pt x="209" y="257"/>
                  </a:lnTo>
                  <a:lnTo>
                    <a:pt x="160" y="263"/>
                  </a:lnTo>
                  <a:lnTo>
                    <a:pt x="113" y="257"/>
                  </a:lnTo>
                  <a:lnTo>
                    <a:pt x="72" y="245"/>
                  </a:lnTo>
                  <a:lnTo>
                    <a:pt x="40" y="222"/>
                  </a:lnTo>
                  <a:lnTo>
                    <a:pt x="20" y="194"/>
                  </a:lnTo>
                  <a:lnTo>
                    <a:pt x="6" y="164"/>
                  </a:lnTo>
                  <a:lnTo>
                    <a:pt x="0" y="131"/>
                  </a:lnTo>
                  <a:lnTo>
                    <a:pt x="6" y="101"/>
                  </a:lnTo>
                  <a:lnTo>
                    <a:pt x="20" y="68"/>
                  </a:lnTo>
                  <a:lnTo>
                    <a:pt x="40" y="43"/>
                  </a:lnTo>
                  <a:lnTo>
                    <a:pt x="72" y="20"/>
                  </a:lnTo>
                  <a:lnTo>
                    <a:pt x="113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4505315A-D332-F543-AFCB-9B8391C235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1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4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4 w 285"/>
                <a:gd name="T45" fmla="*/ 182 h 235"/>
                <a:gd name="T46" fmla="*/ 204 w 285"/>
                <a:gd name="T47" fmla="*/ 205 h 235"/>
                <a:gd name="T48" fmla="*/ 151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18 w 285"/>
                <a:gd name="T69" fmla="*/ 86 h 235"/>
                <a:gd name="T70" fmla="*/ 221 w 285"/>
                <a:gd name="T71" fmla="*/ 68 h 235"/>
                <a:gd name="T72" fmla="*/ 209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6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87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1" y="144"/>
                  </a:lnTo>
                  <a:lnTo>
                    <a:pt x="221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4" y="21"/>
                  </a:lnTo>
                  <a:lnTo>
                    <a:pt x="238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4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0" y="230"/>
                  </a:lnTo>
                  <a:lnTo>
                    <a:pt x="256" y="232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1" y="230"/>
                  </a:lnTo>
                  <a:lnTo>
                    <a:pt x="125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2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17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18" y="86"/>
                  </a:lnTo>
                  <a:lnTo>
                    <a:pt x="221" y="79"/>
                  </a:lnTo>
                  <a:lnTo>
                    <a:pt x="221" y="68"/>
                  </a:lnTo>
                  <a:lnTo>
                    <a:pt x="221" y="51"/>
                  </a:lnTo>
                  <a:lnTo>
                    <a:pt x="209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24B29A62-F865-B24E-973D-60DE0EBE92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" y="700"/>
              <a:ext cx="318" cy="263"/>
            </a:xfrm>
            <a:custGeom>
              <a:avLst/>
              <a:gdLst>
                <a:gd name="T0" fmla="*/ 213 w 318"/>
                <a:gd name="T1" fmla="*/ 144 h 263"/>
                <a:gd name="T2" fmla="*/ 114 w 318"/>
                <a:gd name="T3" fmla="*/ 152 h 263"/>
                <a:gd name="T4" fmla="*/ 67 w 318"/>
                <a:gd name="T5" fmla="*/ 162 h 263"/>
                <a:gd name="T6" fmla="*/ 56 w 318"/>
                <a:gd name="T7" fmla="*/ 182 h 263"/>
                <a:gd name="T8" fmla="*/ 62 w 318"/>
                <a:gd name="T9" fmla="*/ 199 h 263"/>
                <a:gd name="T10" fmla="*/ 91 w 318"/>
                <a:gd name="T11" fmla="*/ 215 h 263"/>
                <a:gd name="T12" fmla="*/ 143 w 318"/>
                <a:gd name="T13" fmla="*/ 217 h 263"/>
                <a:gd name="T14" fmla="*/ 187 w 318"/>
                <a:gd name="T15" fmla="*/ 205 h 263"/>
                <a:gd name="T16" fmla="*/ 219 w 318"/>
                <a:gd name="T17" fmla="*/ 179 h 263"/>
                <a:gd name="T18" fmla="*/ 224 w 318"/>
                <a:gd name="T19" fmla="*/ 141 h 263"/>
                <a:gd name="T20" fmla="*/ 166 w 318"/>
                <a:gd name="T21" fmla="*/ 3 h 263"/>
                <a:gd name="T22" fmla="*/ 213 w 318"/>
                <a:gd name="T23" fmla="*/ 8 h 263"/>
                <a:gd name="T24" fmla="*/ 259 w 318"/>
                <a:gd name="T25" fmla="*/ 30 h 263"/>
                <a:gd name="T26" fmla="*/ 280 w 318"/>
                <a:gd name="T27" fmla="*/ 81 h 263"/>
                <a:gd name="T28" fmla="*/ 280 w 318"/>
                <a:gd name="T29" fmla="*/ 210 h 263"/>
                <a:gd name="T30" fmla="*/ 288 w 318"/>
                <a:gd name="T31" fmla="*/ 215 h 263"/>
                <a:gd name="T32" fmla="*/ 318 w 318"/>
                <a:gd name="T33" fmla="*/ 205 h 263"/>
                <a:gd name="T34" fmla="*/ 309 w 318"/>
                <a:gd name="T35" fmla="*/ 255 h 263"/>
                <a:gd name="T36" fmla="*/ 286 w 318"/>
                <a:gd name="T37" fmla="*/ 260 h 263"/>
                <a:gd name="T38" fmla="*/ 262 w 318"/>
                <a:gd name="T39" fmla="*/ 260 h 263"/>
                <a:gd name="T40" fmla="*/ 245 w 318"/>
                <a:gd name="T41" fmla="*/ 252 h 263"/>
                <a:gd name="T42" fmla="*/ 233 w 318"/>
                <a:gd name="T43" fmla="*/ 240 h 263"/>
                <a:gd name="T44" fmla="*/ 201 w 318"/>
                <a:gd name="T45" fmla="*/ 250 h 263"/>
                <a:gd name="T46" fmla="*/ 123 w 318"/>
                <a:gd name="T47" fmla="*/ 263 h 263"/>
                <a:gd name="T48" fmla="*/ 53 w 318"/>
                <a:gd name="T49" fmla="*/ 252 h 263"/>
                <a:gd name="T50" fmla="*/ 15 w 318"/>
                <a:gd name="T51" fmla="*/ 227 h 263"/>
                <a:gd name="T52" fmla="*/ 3 w 318"/>
                <a:gd name="T53" fmla="*/ 197 h 263"/>
                <a:gd name="T54" fmla="*/ 3 w 318"/>
                <a:gd name="T55" fmla="*/ 167 h 263"/>
                <a:gd name="T56" fmla="*/ 21 w 318"/>
                <a:gd name="T57" fmla="*/ 134 h 263"/>
                <a:gd name="T58" fmla="*/ 70 w 318"/>
                <a:gd name="T59" fmla="*/ 111 h 263"/>
                <a:gd name="T60" fmla="*/ 201 w 318"/>
                <a:gd name="T61" fmla="*/ 99 h 263"/>
                <a:gd name="T62" fmla="*/ 216 w 318"/>
                <a:gd name="T63" fmla="*/ 99 h 263"/>
                <a:gd name="T64" fmla="*/ 222 w 318"/>
                <a:gd name="T65" fmla="*/ 94 h 263"/>
                <a:gd name="T66" fmla="*/ 224 w 318"/>
                <a:gd name="T67" fmla="*/ 83 h 263"/>
                <a:gd name="T68" fmla="*/ 222 w 318"/>
                <a:gd name="T69" fmla="*/ 68 h 263"/>
                <a:gd name="T70" fmla="*/ 201 w 318"/>
                <a:gd name="T71" fmla="*/ 53 h 263"/>
                <a:gd name="T72" fmla="*/ 146 w 318"/>
                <a:gd name="T73" fmla="*/ 48 h 263"/>
                <a:gd name="T74" fmla="*/ 94 w 318"/>
                <a:gd name="T75" fmla="*/ 53 h 263"/>
                <a:gd name="T76" fmla="*/ 73 w 318"/>
                <a:gd name="T77" fmla="*/ 76 h 263"/>
                <a:gd name="T78" fmla="*/ 67 w 318"/>
                <a:gd name="T79" fmla="*/ 104 h 263"/>
                <a:gd name="T80" fmla="*/ 12 w 318"/>
                <a:gd name="T81" fmla="*/ 88 h 263"/>
                <a:gd name="T82" fmla="*/ 38 w 318"/>
                <a:gd name="T83" fmla="*/ 30 h 263"/>
                <a:gd name="T84" fmla="*/ 99 w 318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8" h="263">
                  <a:moveTo>
                    <a:pt x="224" y="141"/>
                  </a:moveTo>
                  <a:lnTo>
                    <a:pt x="213" y="144"/>
                  </a:lnTo>
                  <a:lnTo>
                    <a:pt x="201" y="147"/>
                  </a:lnTo>
                  <a:lnTo>
                    <a:pt x="114" y="152"/>
                  </a:lnTo>
                  <a:lnTo>
                    <a:pt x="82" y="154"/>
                  </a:lnTo>
                  <a:lnTo>
                    <a:pt x="67" y="162"/>
                  </a:lnTo>
                  <a:lnTo>
                    <a:pt x="59" y="172"/>
                  </a:lnTo>
                  <a:lnTo>
                    <a:pt x="56" y="182"/>
                  </a:lnTo>
                  <a:lnTo>
                    <a:pt x="59" y="189"/>
                  </a:lnTo>
                  <a:lnTo>
                    <a:pt x="62" y="199"/>
                  </a:lnTo>
                  <a:lnTo>
                    <a:pt x="70" y="207"/>
                  </a:lnTo>
                  <a:lnTo>
                    <a:pt x="91" y="215"/>
                  </a:lnTo>
                  <a:lnTo>
                    <a:pt x="123" y="217"/>
                  </a:lnTo>
                  <a:lnTo>
                    <a:pt x="143" y="217"/>
                  </a:lnTo>
                  <a:lnTo>
                    <a:pt x="163" y="212"/>
                  </a:lnTo>
                  <a:lnTo>
                    <a:pt x="187" y="205"/>
                  </a:lnTo>
                  <a:lnTo>
                    <a:pt x="204" y="194"/>
                  </a:lnTo>
                  <a:lnTo>
                    <a:pt x="219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3"/>
                  </a:lnTo>
                  <a:lnTo>
                    <a:pt x="190" y="3"/>
                  </a:lnTo>
                  <a:lnTo>
                    <a:pt x="213" y="8"/>
                  </a:lnTo>
                  <a:lnTo>
                    <a:pt x="239" y="15"/>
                  </a:lnTo>
                  <a:lnTo>
                    <a:pt x="259" y="30"/>
                  </a:lnTo>
                  <a:lnTo>
                    <a:pt x="274" y="51"/>
                  </a:lnTo>
                  <a:lnTo>
                    <a:pt x="280" y="81"/>
                  </a:lnTo>
                  <a:lnTo>
                    <a:pt x="280" y="202"/>
                  </a:lnTo>
                  <a:lnTo>
                    <a:pt x="280" y="210"/>
                  </a:lnTo>
                  <a:lnTo>
                    <a:pt x="280" y="215"/>
                  </a:lnTo>
                  <a:lnTo>
                    <a:pt x="288" y="215"/>
                  </a:lnTo>
                  <a:lnTo>
                    <a:pt x="297" y="212"/>
                  </a:lnTo>
                  <a:lnTo>
                    <a:pt x="318" y="205"/>
                  </a:lnTo>
                  <a:lnTo>
                    <a:pt x="318" y="252"/>
                  </a:lnTo>
                  <a:lnTo>
                    <a:pt x="309" y="255"/>
                  </a:lnTo>
                  <a:lnTo>
                    <a:pt x="297" y="257"/>
                  </a:lnTo>
                  <a:lnTo>
                    <a:pt x="286" y="260"/>
                  </a:lnTo>
                  <a:lnTo>
                    <a:pt x="274" y="260"/>
                  </a:lnTo>
                  <a:lnTo>
                    <a:pt x="262" y="260"/>
                  </a:lnTo>
                  <a:lnTo>
                    <a:pt x="251" y="257"/>
                  </a:lnTo>
                  <a:lnTo>
                    <a:pt x="245" y="252"/>
                  </a:lnTo>
                  <a:lnTo>
                    <a:pt x="236" y="247"/>
                  </a:lnTo>
                  <a:lnTo>
                    <a:pt x="233" y="240"/>
                  </a:lnTo>
                  <a:lnTo>
                    <a:pt x="230" y="235"/>
                  </a:lnTo>
                  <a:lnTo>
                    <a:pt x="201" y="250"/>
                  </a:lnTo>
                  <a:lnTo>
                    <a:pt x="163" y="260"/>
                  </a:lnTo>
                  <a:lnTo>
                    <a:pt x="123" y="263"/>
                  </a:lnTo>
                  <a:lnTo>
                    <a:pt x="82" y="260"/>
                  </a:lnTo>
                  <a:lnTo>
                    <a:pt x="53" y="252"/>
                  </a:lnTo>
                  <a:lnTo>
                    <a:pt x="30" y="240"/>
                  </a:lnTo>
                  <a:lnTo>
                    <a:pt x="15" y="227"/>
                  </a:lnTo>
                  <a:lnTo>
                    <a:pt x="6" y="212"/>
                  </a:lnTo>
                  <a:lnTo>
                    <a:pt x="3" y="197"/>
                  </a:lnTo>
                  <a:lnTo>
                    <a:pt x="0" y="182"/>
                  </a:lnTo>
                  <a:lnTo>
                    <a:pt x="3" y="167"/>
                  </a:lnTo>
                  <a:lnTo>
                    <a:pt x="9" y="152"/>
                  </a:lnTo>
                  <a:lnTo>
                    <a:pt x="21" y="134"/>
                  </a:lnTo>
                  <a:lnTo>
                    <a:pt x="41" y="121"/>
                  </a:lnTo>
                  <a:lnTo>
                    <a:pt x="70" y="111"/>
                  </a:lnTo>
                  <a:lnTo>
                    <a:pt x="111" y="104"/>
                  </a:lnTo>
                  <a:lnTo>
                    <a:pt x="201" y="99"/>
                  </a:lnTo>
                  <a:lnTo>
                    <a:pt x="210" y="99"/>
                  </a:lnTo>
                  <a:lnTo>
                    <a:pt x="216" y="99"/>
                  </a:lnTo>
                  <a:lnTo>
                    <a:pt x="222" y="96"/>
                  </a:lnTo>
                  <a:lnTo>
                    <a:pt x="222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2" y="68"/>
                  </a:lnTo>
                  <a:lnTo>
                    <a:pt x="213" y="61"/>
                  </a:lnTo>
                  <a:lnTo>
                    <a:pt x="201" y="53"/>
                  </a:lnTo>
                  <a:lnTo>
                    <a:pt x="178" y="48"/>
                  </a:lnTo>
                  <a:lnTo>
                    <a:pt x="146" y="48"/>
                  </a:lnTo>
                  <a:lnTo>
                    <a:pt x="117" y="48"/>
                  </a:lnTo>
                  <a:lnTo>
                    <a:pt x="94" y="53"/>
                  </a:lnTo>
                  <a:lnTo>
                    <a:pt x="82" y="63"/>
                  </a:lnTo>
                  <a:lnTo>
                    <a:pt x="73" y="76"/>
                  </a:lnTo>
                  <a:lnTo>
                    <a:pt x="67" y="94"/>
                  </a:lnTo>
                  <a:lnTo>
                    <a:pt x="67" y="104"/>
                  </a:lnTo>
                  <a:lnTo>
                    <a:pt x="9" y="104"/>
                  </a:lnTo>
                  <a:lnTo>
                    <a:pt x="12" y="88"/>
                  </a:lnTo>
                  <a:lnTo>
                    <a:pt x="21" y="56"/>
                  </a:lnTo>
                  <a:lnTo>
                    <a:pt x="38" y="30"/>
                  </a:lnTo>
                  <a:lnTo>
                    <a:pt x="64" y="15"/>
                  </a:lnTo>
                  <a:lnTo>
                    <a:pt x="99" y="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3467833D-A978-5B45-B50F-FB0D776A011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" y="715"/>
              <a:ext cx="245" cy="235"/>
            </a:xfrm>
            <a:custGeom>
              <a:avLst/>
              <a:gdLst>
                <a:gd name="T0" fmla="*/ 157 w 245"/>
                <a:gd name="T1" fmla="*/ 3 h 235"/>
                <a:gd name="T2" fmla="*/ 210 w 245"/>
                <a:gd name="T3" fmla="*/ 23 h 235"/>
                <a:gd name="T4" fmla="*/ 230 w 245"/>
                <a:gd name="T5" fmla="*/ 56 h 235"/>
                <a:gd name="T6" fmla="*/ 213 w 245"/>
                <a:gd name="T7" fmla="*/ 71 h 235"/>
                <a:gd name="T8" fmla="*/ 186 w 245"/>
                <a:gd name="T9" fmla="*/ 31 h 235"/>
                <a:gd name="T10" fmla="*/ 117 w 245"/>
                <a:gd name="T11" fmla="*/ 18 h 235"/>
                <a:gd name="T12" fmla="*/ 58 w 245"/>
                <a:gd name="T13" fmla="*/ 26 h 235"/>
                <a:gd name="T14" fmla="*/ 35 w 245"/>
                <a:gd name="T15" fmla="*/ 48 h 235"/>
                <a:gd name="T16" fmla="*/ 38 w 245"/>
                <a:gd name="T17" fmla="*/ 76 h 235"/>
                <a:gd name="T18" fmla="*/ 64 w 245"/>
                <a:gd name="T19" fmla="*/ 94 h 235"/>
                <a:gd name="T20" fmla="*/ 163 w 245"/>
                <a:gd name="T21" fmla="*/ 109 h 235"/>
                <a:gd name="T22" fmla="*/ 221 w 245"/>
                <a:gd name="T23" fmla="*/ 126 h 235"/>
                <a:gd name="T24" fmla="*/ 245 w 245"/>
                <a:gd name="T25" fmla="*/ 169 h 235"/>
                <a:gd name="T26" fmla="*/ 227 w 245"/>
                <a:gd name="T27" fmla="*/ 207 h 235"/>
                <a:gd name="T28" fmla="*/ 189 w 245"/>
                <a:gd name="T29" fmla="*/ 227 h 235"/>
                <a:gd name="T30" fmla="*/ 143 w 245"/>
                <a:gd name="T31" fmla="*/ 232 h 235"/>
                <a:gd name="T32" fmla="*/ 85 w 245"/>
                <a:gd name="T33" fmla="*/ 232 h 235"/>
                <a:gd name="T34" fmla="*/ 24 w 245"/>
                <a:gd name="T35" fmla="*/ 210 h 235"/>
                <a:gd name="T36" fmla="*/ 0 w 245"/>
                <a:gd name="T37" fmla="*/ 159 h 235"/>
                <a:gd name="T38" fmla="*/ 24 w 245"/>
                <a:gd name="T39" fmla="*/ 169 h 235"/>
                <a:gd name="T40" fmla="*/ 41 w 245"/>
                <a:gd name="T41" fmla="*/ 197 h 235"/>
                <a:gd name="T42" fmla="*/ 88 w 245"/>
                <a:gd name="T43" fmla="*/ 215 h 235"/>
                <a:gd name="T44" fmla="*/ 172 w 245"/>
                <a:gd name="T45" fmla="*/ 212 h 235"/>
                <a:gd name="T46" fmla="*/ 216 w 245"/>
                <a:gd name="T47" fmla="*/ 190 h 235"/>
                <a:gd name="T48" fmla="*/ 218 w 245"/>
                <a:gd name="T49" fmla="*/ 152 h 235"/>
                <a:gd name="T50" fmla="*/ 192 w 245"/>
                <a:gd name="T51" fmla="*/ 132 h 235"/>
                <a:gd name="T52" fmla="*/ 82 w 245"/>
                <a:gd name="T53" fmla="*/ 119 h 235"/>
                <a:gd name="T54" fmla="*/ 44 w 245"/>
                <a:gd name="T55" fmla="*/ 109 h 235"/>
                <a:gd name="T56" fmla="*/ 15 w 245"/>
                <a:gd name="T57" fmla="*/ 84 h 235"/>
                <a:gd name="T58" fmla="*/ 12 w 245"/>
                <a:gd name="T59" fmla="*/ 51 h 235"/>
                <a:gd name="T60" fmla="*/ 32 w 245"/>
                <a:gd name="T61" fmla="*/ 23 h 235"/>
                <a:gd name="T62" fmla="*/ 79 w 245"/>
                <a:gd name="T63" fmla="*/ 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5" h="235">
                  <a:moveTo>
                    <a:pt x="117" y="0"/>
                  </a:moveTo>
                  <a:lnTo>
                    <a:pt x="157" y="3"/>
                  </a:lnTo>
                  <a:lnTo>
                    <a:pt x="189" y="10"/>
                  </a:lnTo>
                  <a:lnTo>
                    <a:pt x="210" y="23"/>
                  </a:lnTo>
                  <a:lnTo>
                    <a:pt x="224" y="38"/>
                  </a:lnTo>
                  <a:lnTo>
                    <a:pt x="230" y="56"/>
                  </a:lnTo>
                  <a:lnTo>
                    <a:pt x="233" y="71"/>
                  </a:lnTo>
                  <a:lnTo>
                    <a:pt x="213" y="71"/>
                  </a:lnTo>
                  <a:lnTo>
                    <a:pt x="204" y="48"/>
                  </a:lnTo>
                  <a:lnTo>
                    <a:pt x="186" y="31"/>
                  </a:lnTo>
                  <a:lnTo>
                    <a:pt x="157" y="21"/>
                  </a:lnTo>
                  <a:lnTo>
                    <a:pt x="117" y="18"/>
                  </a:lnTo>
                  <a:lnTo>
                    <a:pt x="82" y="21"/>
                  </a:lnTo>
                  <a:lnTo>
                    <a:pt x="58" y="26"/>
                  </a:lnTo>
                  <a:lnTo>
                    <a:pt x="44" y="36"/>
                  </a:lnTo>
                  <a:lnTo>
                    <a:pt x="35" y="48"/>
                  </a:lnTo>
                  <a:lnTo>
                    <a:pt x="32" y="61"/>
                  </a:lnTo>
                  <a:lnTo>
                    <a:pt x="38" y="76"/>
                  </a:lnTo>
                  <a:lnTo>
                    <a:pt x="47" y="89"/>
                  </a:lnTo>
                  <a:lnTo>
                    <a:pt x="64" y="94"/>
                  </a:lnTo>
                  <a:lnTo>
                    <a:pt x="85" y="99"/>
                  </a:lnTo>
                  <a:lnTo>
                    <a:pt x="163" y="109"/>
                  </a:lnTo>
                  <a:lnTo>
                    <a:pt x="198" y="114"/>
                  </a:lnTo>
                  <a:lnTo>
                    <a:pt x="221" y="126"/>
                  </a:lnTo>
                  <a:lnTo>
                    <a:pt x="239" y="144"/>
                  </a:lnTo>
                  <a:lnTo>
                    <a:pt x="245" y="169"/>
                  </a:lnTo>
                  <a:lnTo>
                    <a:pt x="239" y="190"/>
                  </a:lnTo>
                  <a:lnTo>
                    <a:pt x="227" y="207"/>
                  </a:lnTo>
                  <a:lnTo>
                    <a:pt x="210" y="220"/>
                  </a:lnTo>
                  <a:lnTo>
                    <a:pt x="189" y="227"/>
                  </a:lnTo>
                  <a:lnTo>
                    <a:pt x="166" y="232"/>
                  </a:lnTo>
                  <a:lnTo>
                    <a:pt x="143" y="232"/>
                  </a:lnTo>
                  <a:lnTo>
                    <a:pt x="122" y="235"/>
                  </a:lnTo>
                  <a:lnTo>
                    <a:pt x="85" y="232"/>
                  </a:lnTo>
                  <a:lnTo>
                    <a:pt x="50" y="222"/>
                  </a:lnTo>
                  <a:lnTo>
                    <a:pt x="24" y="210"/>
                  </a:lnTo>
                  <a:lnTo>
                    <a:pt x="6" y="187"/>
                  </a:lnTo>
                  <a:lnTo>
                    <a:pt x="0" y="159"/>
                  </a:lnTo>
                  <a:lnTo>
                    <a:pt x="24" y="159"/>
                  </a:lnTo>
                  <a:lnTo>
                    <a:pt x="24" y="169"/>
                  </a:lnTo>
                  <a:lnTo>
                    <a:pt x="29" y="184"/>
                  </a:lnTo>
                  <a:lnTo>
                    <a:pt x="41" y="197"/>
                  </a:lnTo>
                  <a:lnTo>
                    <a:pt x="58" y="207"/>
                  </a:lnTo>
                  <a:lnTo>
                    <a:pt x="88" y="215"/>
                  </a:lnTo>
                  <a:lnTo>
                    <a:pt x="128" y="217"/>
                  </a:lnTo>
                  <a:lnTo>
                    <a:pt x="172" y="212"/>
                  </a:lnTo>
                  <a:lnTo>
                    <a:pt x="201" y="205"/>
                  </a:lnTo>
                  <a:lnTo>
                    <a:pt x="216" y="190"/>
                  </a:lnTo>
                  <a:lnTo>
                    <a:pt x="221" y="169"/>
                  </a:lnTo>
                  <a:lnTo>
                    <a:pt x="218" y="152"/>
                  </a:lnTo>
                  <a:lnTo>
                    <a:pt x="207" y="139"/>
                  </a:lnTo>
                  <a:lnTo>
                    <a:pt x="192" y="132"/>
                  </a:lnTo>
                  <a:lnTo>
                    <a:pt x="172" y="129"/>
                  </a:lnTo>
                  <a:lnTo>
                    <a:pt x="82" y="119"/>
                  </a:lnTo>
                  <a:lnTo>
                    <a:pt x="61" y="114"/>
                  </a:lnTo>
                  <a:lnTo>
                    <a:pt x="44" y="109"/>
                  </a:lnTo>
                  <a:lnTo>
                    <a:pt x="26" y="99"/>
                  </a:lnTo>
                  <a:lnTo>
                    <a:pt x="15" y="84"/>
                  </a:lnTo>
                  <a:lnTo>
                    <a:pt x="9" y="63"/>
                  </a:lnTo>
                  <a:lnTo>
                    <a:pt x="12" y="51"/>
                  </a:lnTo>
                  <a:lnTo>
                    <a:pt x="18" y="36"/>
                  </a:lnTo>
                  <a:lnTo>
                    <a:pt x="32" y="23"/>
                  </a:lnTo>
                  <a:lnTo>
                    <a:pt x="50" y="10"/>
                  </a:lnTo>
                  <a:lnTo>
                    <a:pt x="79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01C2B408-7C4E-D94E-A76B-3FC12DE2A754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700"/>
              <a:ext cx="279" cy="263"/>
            </a:xfrm>
            <a:custGeom>
              <a:avLst/>
              <a:gdLst>
                <a:gd name="T0" fmla="*/ 180 w 279"/>
                <a:gd name="T1" fmla="*/ 5 h 263"/>
                <a:gd name="T2" fmla="*/ 241 w 279"/>
                <a:gd name="T3" fmla="*/ 33 h 263"/>
                <a:gd name="T4" fmla="*/ 267 w 279"/>
                <a:gd name="T5" fmla="*/ 86 h 263"/>
                <a:gd name="T6" fmla="*/ 212 w 279"/>
                <a:gd name="T7" fmla="*/ 101 h 263"/>
                <a:gd name="T8" fmla="*/ 209 w 279"/>
                <a:gd name="T9" fmla="*/ 76 h 263"/>
                <a:gd name="T10" fmla="*/ 189 w 279"/>
                <a:gd name="T11" fmla="*/ 56 h 263"/>
                <a:gd name="T12" fmla="*/ 134 w 279"/>
                <a:gd name="T13" fmla="*/ 48 h 263"/>
                <a:gd name="T14" fmla="*/ 99 w 279"/>
                <a:gd name="T15" fmla="*/ 51 h 263"/>
                <a:gd name="T16" fmla="*/ 73 w 279"/>
                <a:gd name="T17" fmla="*/ 63 h 263"/>
                <a:gd name="T18" fmla="*/ 67 w 279"/>
                <a:gd name="T19" fmla="*/ 78 h 263"/>
                <a:gd name="T20" fmla="*/ 70 w 279"/>
                <a:gd name="T21" fmla="*/ 86 h 263"/>
                <a:gd name="T22" fmla="*/ 81 w 279"/>
                <a:gd name="T23" fmla="*/ 94 h 263"/>
                <a:gd name="T24" fmla="*/ 105 w 279"/>
                <a:gd name="T25" fmla="*/ 99 h 263"/>
                <a:gd name="T26" fmla="*/ 198 w 279"/>
                <a:gd name="T27" fmla="*/ 111 h 263"/>
                <a:gd name="T28" fmla="*/ 238 w 279"/>
                <a:gd name="T29" fmla="*/ 124 h 263"/>
                <a:gd name="T30" fmla="*/ 273 w 279"/>
                <a:gd name="T31" fmla="*/ 157 h 263"/>
                <a:gd name="T32" fmla="*/ 276 w 279"/>
                <a:gd name="T33" fmla="*/ 197 h 263"/>
                <a:gd name="T34" fmla="*/ 262 w 279"/>
                <a:gd name="T35" fmla="*/ 227 h 263"/>
                <a:gd name="T36" fmla="*/ 221 w 279"/>
                <a:gd name="T37" fmla="*/ 252 h 263"/>
                <a:gd name="T38" fmla="*/ 139 w 279"/>
                <a:gd name="T39" fmla="*/ 263 h 263"/>
                <a:gd name="T40" fmla="*/ 61 w 279"/>
                <a:gd name="T41" fmla="*/ 252 h 263"/>
                <a:gd name="T42" fmla="*/ 20 w 279"/>
                <a:gd name="T43" fmla="*/ 222 h 263"/>
                <a:gd name="T44" fmla="*/ 3 w 279"/>
                <a:gd name="T45" fmla="*/ 189 h 263"/>
                <a:gd name="T46" fmla="*/ 0 w 279"/>
                <a:gd name="T47" fmla="*/ 159 h 263"/>
                <a:gd name="T48" fmla="*/ 55 w 279"/>
                <a:gd name="T49" fmla="*/ 172 h 263"/>
                <a:gd name="T50" fmla="*/ 61 w 279"/>
                <a:gd name="T51" fmla="*/ 192 h 263"/>
                <a:gd name="T52" fmla="*/ 87 w 279"/>
                <a:gd name="T53" fmla="*/ 210 h 263"/>
                <a:gd name="T54" fmla="*/ 145 w 279"/>
                <a:gd name="T55" fmla="*/ 217 h 263"/>
                <a:gd name="T56" fmla="*/ 201 w 279"/>
                <a:gd name="T57" fmla="*/ 210 h 263"/>
                <a:gd name="T58" fmla="*/ 218 w 279"/>
                <a:gd name="T59" fmla="*/ 197 h 263"/>
                <a:gd name="T60" fmla="*/ 221 w 279"/>
                <a:gd name="T61" fmla="*/ 184 h 263"/>
                <a:gd name="T62" fmla="*/ 221 w 279"/>
                <a:gd name="T63" fmla="*/ 177 h 263"/>
                <a:gd name="T64" fmla="*/ 218 w 279"/>
                <a:gd name="T65" fmla="*/ 169 h 263"/>
                <a:gd name="T66" fmla="*/ 206 w 279"/>
                <a:gd name="T67" fmla="*/ 162 h 263"/>
                <a:gd name="T68" fmla="*/ 186 w 279"/>
                <a:gd name="T69" fmla="*/ 157 h 263"/>
                <a:gd name="T70" fmla="*/ 61 w 279"/>
                <a:gd name="T71" fmla="*/ 139 h 263"/>
                <a:gd name="T72" fmla="*/ 17 w 279"/>
                <a:gd name="T73" fmla="*/ 104 h 263"/>
                <a:gd name="T74" fmla="*/ 11 w 279"/>
                <a:gd name="T75" fmla="*/ 68 h 263"/>
                <a:gd name="T76" fmla="*/ 23 w 279"/>
                <a:gd name="T77" fmla="*/ 43 h 263"/>
                <a:gd name="T78" fmla="*/ 58 w 279"/>
                <a:gd name="T79" fmla="*/ 15 h 263"/>
                <a:gd name="T80" fmla="*/ 134 w 279"/>
                <a:gd name="T8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9" h="263">
                  <a:moveTo>
                    <a:pt x="134" y="0"/>
                  </a:moveTo>
                  <a:lnTo>
                    <a:pt x="180" y="5"/>
                  </a:lnTo>
                  <a:lnTo>
                    <a:pt x="215" y="15"/>
                  </a:lnTo>
                  <a:lnTo>
                    <a:pt x="241" y="33"/>
                  </a:lnTo>
                  <a:lnTo>
                    <a:pt x="259" y="56"/>
                  </a:lnTo>
                  <a:lnTo>
                    <a:pt x="267" y="86"/>
                  </a:lnTo>
                  <a:lnTo>
                    <a:pt x="270" y="101"/>
                  </a:lnTo>
                  <a:lnTo>
                    <a:pt x="212" y="101"/>
                  </a:lnTo>
                  <a:lnTo>
                    <a:pt x="212" y="88"/>
                  </a:lnTo>
                  <a:lnTo>
                    <a:pt x="209" y="76"/>
                  </a:lnTo>
                  <a:lnTo>
                    <a:pt x="203" y="66"/>
                  </a:lnTo>
                  <a:lnTo>
                    <a:pt x="189" y="56"/>
                  </a:lnTo>
                  <a:lnTo>
                    <a:pt x="169" y="51"/>
                  </a:lnTo>
                  <a:lnTo>
                    <a:pt x="134" y="48"/>
                  </a:lnTo>
                  <a:lnTo>
                    <a:pt x="116" y="48"/>
                  </a:lnTo>
                  <a:lnTo>
                    <a:pt x="99" y="51"/>
                  </a:lnTo>
                  <a:lnTo>
                    <a:pt x="84" y="56"/>
                  </a:lnTo>
                  <a:lnTo>
                    <a:pt x="73" y="63"/>
                  </a:lnTo>
                  <a:lnTo>
                    <a:pt x="67" y="76"/>
                  </a:lnTo>
                  <a:lnTo>
                    <a:pt x="67" y="78"/>
                  </a:lnTo>
                  <a:lnTo>
                    <a:pt x="67" y="83"/>
                  </a:lnTo>
                  <a:lnTo>
                    <a:pt x="70" y="86"/>
                  </a:lnTo>
                  <a:lnTo>
                    <a:pt x="73" y="91"/>
                  </a:lnTo>
                  <a:lnTo>
                    <a:pt x="81" y="94"/>
                  </a:lnTo>
                  <a:lnTo>
                    <a:pt x="90" y="96"/>
                  </a:lnTo>
                  <a:lnTo>
                    <a:pt x="105" y="99"/>
                  </a:lnTo>
                  <a:lnTo>
                    <a:pt x="183" y="109"/>
                  </a:lnTo>
                  <a:lnTo>
                    <a:pt x="198" y="111"/>
                  </a:lnTo>
                  <a:lnTo>
                    <a:pt x="218" y="116"/>
                  </a:lnTo>
                  <a:lnTo>
                    <a:pt x="238" y="124"/>
                  </a:lnTo>
                  <a:lnTo>
                    <a:pt x="259" y="136"/>
                  </a:lnTo>
                  <a:lnTo>
                    <a:pt x="273" y="157"/>
                  </a:lnTo>
                  <a:lnTo>
                    <a:pt x="279" y="184"/>
                  </a:lnTo>
                  <a:lnTo>
                    <a:pt x="276" y="197"/>
                  </a:lnTo>
                  <a:lnTo>
                    <a:pt x="270" y="212"/>
                  </a:lnTo>
                  <a:lnTo>
                    <a:pt x="262" y="227"/>
                  </a:lnTo>
                  <a:lnTo>
                    <a:pt x="244" y="240"/>
                  </a:lnTo>
                  <a:lnTo>
                    <a:pt x="221" y="252"/>
                  </a:lnTo>
                  <a:lnTo>
                    <a:pt x="186" y="260"/>
                  </a:lnTo>
                  <a:lnTo>
                    <a:pt x="139" y="263"/>
                  </a:lnTo>
                  <a:lnTo>
                    <a:pt x="96" y="260"/>
                  </a:lnTo>
                  <a:lnTo>
                    <a:pt x="61" y="252"/>
                  </a:lnTo>
                  <a:lnTo>
                    <a:pt x="38" y="237"/>
                  </a:lnTo>
                  <a:lnTo>
                    <a:pt x="20" y="222"/>
                  </a:lnTo>
                  <a:lnTo>
                    <a:pt x="9" y="207"/>
                  </a:lnTo>
                  <a:lnTo>
                    <a:pt x="3" y="189"/>
                  </a:lnTo>
                  <a:lnTo>
                    <a:pt x="0" y="174"/>
                  </a:lnTo>
                  <a:lnTo>
                    <a:pt x="0" y="159"/>
                  </a:lnTo>
                  <a:lnTo>
                    <a:pt x="55" y="159"/>
                  </a:lnTo>
                  <a:lnTo>
                    <a:pt x="55" y="172"/>
                  </a:lnTo>
                  <a:lnTo>
                    <a:pt x="58" y="182"/>
                  </a:lnTo>
                  <a:lnTo>
                    <a:pt x="61" y="192"/>
                  </a:lnTo>
                  <a:lnTo>
                    <a:pt x="70" y="202"/>
                  </a:lnTo>
                  <a:lnTo>
                    <a:pt x="87" y="210"/>
                  </a:lnTo>
                  <a:lnTo>
                    <a:pt x="110" y="215"/>
                  </a:lnTo>
                  <a:lnTo>
                    <a:pt x="145" y="217"/>
                  </a:lnTo>
                  <a:lnTo>
                    <a:pt x="177" y="215"/>
                  </a:lnTo>
                  <a:lnTo>
                    <a:pt x="201" y="210"/>
                  </a:lnTo>
                  <a:lnTo>
                    <a:pt x="212" y="205"/>
                  </a:lnTo>
                  <a:lnTo>
                    <a:pt x="218" y="197"/>
                  </a:lnTo>
                  <a:lnTo>
                    <a:pt x="221" y="189"/>
                  </a:lnTo>
                  <a:lnTo>
                    <a:pt x="221" y="184"/>
                  </a:lnTo>
                  <a:lnTo>
                    <a:pt x="221" y="179"/>
                  </a:lnTo>
                  <a:lnTo>
                    <a:pt x="221" y="177"/>
                  </a:lnTo>
                  <a:lnTo>
                    <a:pt x="221" y="174"/>
                  </a:lnTo>
                  <a:lnTo>
                    <a:pt x="218" y="169"/>
                  </a:lnTo>
                  <a:lnTo>
                    <a:pt x="212" y="167"/>
                  </a:lnTo>
                  <a:lnTo>
                    <a:pt x="206" y="162"/>
                  </a:lnTo>
                  <a:lnTo>
                    <a:pt x="198" y="159"/>
                  </a:lnTo>
                  <a:lnTo>
                    <a:pt x="186" y="157"/>
                  </a:lnTo>
                  <a:lnTo>
                    <a:pt x="96" y="147"/>
                  </a:lnTo>
                  <a:lnTo>
                    <a:pt x="61" y="139"/>
                  </a:lnTo>
                  <a:lnTo>
                    <a:pt x="32" y="124"/>
                  </a:lnTo>
                  <a:lnTo>
                    <a:pt x="17" y="104"/>
                  </a:lnTo>
                  <a:lnTo>
                    <a:pt x="11" y="78"/>
                  </a:lnTo>
                  <a:lnTo>
                    <a:pt x="11" y="68"/>
                  </a:lnTo>
                  <a:lnTo>
                    <a:pt x="14" y="58"/>
                  </a:lnTo>
                  <a:lnTo>
                    <a:pt x="23" y="43"/>
                  </a:lnTo>
                  <a:lnTo>
                    <a:pt x="38" y="28"/>
                  </a:lnTo>
                  <a:lnTo>
                    <a:pt x="58" y="15"/>
                  </a:lnTo>
                  <a:lnTo>
                    <a:pt x="90" y="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D557E1C5-F12D-7443-A368-1DE894E94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" y="647"/>
              <a:ext cx="157" cy="300"/>
            </a:xfrm>
            <a:custGeom>
              <a:avLst/>
              <a:gdLst>
                <a:gd name="T0" fmla="*/ 55 w 157"/>
                <a:gd name="T1" fmla="*/ 0 h 300"/>
                <a:gd name="T2" fmla="*/ 78 w 157"/>
                <a:gd name="T3" fmla="*/ 0 h 300"/>
                <a:gd name="T4" fmla="*/ 78 w 157"/>
                <a:gd name="T5" fmla="*/ 76 h 300"/>
                <a:gd name="T6" fmla="*/ 154 w 157"/>
                <a:gd name="T7" fmla="*/ 76 h 300"/>
                <a:gd name="T8" fmla="*/ 154 w 157"/>
                <a:gd name="T9" fmla="*/ 94 h 300"/>
                <a:gd name="T10" fmla="*/ 78 w 157"/>
                <a:gd name="T11" fmla="*/ 94 h 300"/>
                <a:gd name="T12" fmla="*/ 78 w 157"/>
                <a:gd name="T13" fmla="*/ 250 h 300"/>
                <a:gd name="T14" fmla="*/ 78 w 157"/>
                <a:gd name="T15" fmla="*/ 260 h 300"/>
                <a:gd name="T16" fmla="*/ 84 w 157"/>
                <a:gd name="T17" fmla="*/ 268 h 300"/>
                <a:gd name="T18" fmla="*/ 87 w 157"/>
                <a:gd name="T19" fmla="*/ 275 h 300"/>
                <a:gd name="T20" fmla="*/ 96 w 157"/>
                <a:gd name="T21" fmla="*/ 278 h 300"/>
                <a:gd name="T22" fmla="*/ 105 w 157"/>
                <a:gd name="T23" fmla="*/ 280 h 300"/>
                <a:gd name="T24" fmla="*/ 113 w 157"/>
                <a:gd name="T25" fmla="*/ 283 h 300"/>
                <a:gd name="T26" fmla="*/ 125 w 157"/>
                <a:gd name="T27" fmla="*/ 283 h 300"/>
                <a:gd name="T28" fmla="*/ 140 w 157"/>
                <a:gd name="T29" fmla="*/ 280 h 300"/>
                <a:gd name="T30" fmla="*/ 157 w 157"/>
                <a:gd name="T31" fmla="*/ 280 h 300"/>
                <a:gd name="T32" fmla="*/ 157 w 157"/>
                <a:gd name="T33" fmla="*/ 295 h 300"/>
                <a:gd name="T34" fmla="*/ 142 w 157"/>
                <a:gd name="T35" fmla="*/ 298 h 300"/>
                <a:gd name="T36" fmla="*/ 131 w 157"/>
                <a:gd name="T37" fmla="*/ 298 h 300"/>
                <a:gd name="T38" fmla="*/ 119 w 157"/>
                <a:gd name="T39" fmla="*/ 300 h 300"/>
                <a:gd name="T40" fmla="*/ 90 w 157"/>
                <a:gd name="T41" fmla="*/ 298 h 300"/>
                <a:gd name="T42" fmla="*/ 73 w 157"/>
                <a:gd name="T43" fmla="*/ 290 h 300"/>
                <a:gd name="T44" fmla="*/ 64 w 157"/>
                <a:gd name="T45" fmla="*/ 280 h 300"/>
                <a:gd name="T46" fmla="*/ 58 w 157"/>
                <a:gd name="T47" fmla="*/ 263 h 300"/>
                <a:gd name="T48" fmla="*/ 55 w 157"/>
                <a:gd name="T49" fmla="*/ 240 h 300"/>
                <a:gd name="T50" fmla="*/ 55 w 157"/>
                <a:gd name="T51" fmla="*/ 94 h 300"/>
                <a:gd name="T52" fmla="*/ 0 w 157"/>
                <a:gd name="T53" fmla="*/ 94 h 300"/>
                <a:gd name="T54" fmla="*/ 0 w 157"/>
                <a:gd name="T55" fmla="*/ 76 h 300"/>
                <a:gd name="T56" fmla="*/ 55 w 157"/>
                <a:gd name="T57" fmla="*/ 76 h 300"/>
                <a:gd name="T58" fmla="*/ 55 w 157"/>
                <a:gd name="T59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300">
                  <a:moveTo>
                    <a:pt x="55" y="0"/>
                  </a:moveTo>
                  <a:lnTo>
                    <a:pt x="78" y="0"/>
                  </a:lnTo>
                  <a:lnTo>
                    <a:pt x="78" y="76"/>
                  </a:lnTo>
                  <a:lnTo>
                    <a:pt x="154" y="76"/>
                  </a:lnTo>
                  <a:lnTo>
                    <a:pt x="154" y="94"/>
                  </a:lnTo>
                  <a:lnTo>
                    <a:pt x="78" y="94"/>
                  </a:lnTo>
                  <a:lnTo>
                    <a:pt x="78" y="250"/>
                  </a:lnTo>
                  <a:lnTo>
                    <a:pt x="78" y="260"/>
                  </a:lnTo>
                  <a:lnTo>
                    <a:pt x="84" y="268"/>
                  </a:lnTo>
                  <a:lnTo>
                    <a:pt x="87" y="275"/>
                  </a:lnTo>
                  <a:lnTo>
                    <a:pt x="96" y="278"/>
                  </a:lnTo>
                  <a:lnTo>
                    <a:pt x="105" y="280"/>
                  </a:lnTo>
                  <a:lnTo>
                    <a:pt x="113" y="283"/>
                  </a:lnTo>
                  <a:lnTo>
                    <a:pt x="125" y="283"/>
                  </a:lnTo>
                  <a:lnTo>
                    <a:pt x="140" y="280"/>
                  </a:lnTo>
                  <a:lnTo>
                    <a:pt x="157" y="280"/>
                  </a:lnTo>
                  <a:lnTo>
                    <a:pt x="157" y="295"/>
                  </a:lnTo>
                  <a:lnTo>
                    <a:pt x="142" y="298"/>
                  </a:lnTo>
                  <a:lnTo>
                    <a:pt x="131" y="298"/>
                  </a:lnTo>
                  <a:lnTo>
                    <a:pt x="119" y="300"/>
                  </a:lnTo>
                  <a:lnTo>
                    <a:pt x="90" y="298"/>
                  </a:lnTo>
                  <a:lnTo>
                    <a:pt x="73" y="290"/>
                  </a:lnTo>
                  <a:lnTo>
                    <a:pt x="64" y="280"/>
                  </a:lnTo>
                  <a:lnTo>
                    <a:pt x="58" y="263"/>
                  </a:lnTo>
                  <a:lnTo>
                    <a:pt x="55" y="240"/>
                  </a:lnTo>
                  <a:lnTo>
                    <a:pt x="55" y="94"/>
                  </a:lnTo>
                  <a:lnTo>
                    <a:pt x="0" y="94"/>
                  </a:lnTo>
                  <a:lnTo>
                    <a:pt x="0" y="76"/>
                  </a:lnTo>
                  <a:lnTo>
                    <a:pt x="55" y="7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06D21647-3FF4-9C42-AD57-1530231E5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" y="635"/>
              <a:ext cx="190" cy="325"/>
            </a:xfrm>
            <a:custGeom>
              <a:avLst/>
              <a:gdLst>
                <a:gd name="T0" fmla="*/ 59 w 190"/>
                <a:gd name="T1" fmla="*/ 0 h 325"/>
                <a:gd name="T2" fmla="*/ 114 w 190"/>
                <a:gd name="T3" fmla="*/ 0 h 325"/>
                <a:gd name="T4" fmla="*/ 114 w 190"/>
                <a:gd name="T5" fmla="*/ 73 h 325"/>
                <a:gd name="T6" fmla="*/ 190 w 190"/>
                <a:gd name="T7" fmla="*/ 73 h 325"/>
                <a:gd name="T8" fmla="*/ 190 w 190"/>
                <a:gd name="T9" fmla="*/ 118 h 325"/>
                <a:gd name="T10" fmla="*/ 114 w 190"/>
                <a:gd name="T11" fmla="*/ 118 h 325"/>
                <a:gd name="T12" fmla="*/ 114 w 190"/>
                <a:gd name="T13" fmla="*/ 262 h 325"/>
                <a:gd name="T14" fmla="*/ 114 w 190"/>
                <a:gd name="T15" fmla="*/ 270 h 325"/>
                <a:gd name="T16" fmla="*/ 114 w 190"/>
                <a:gd name="T17" fmla="*/ 272 h 325"/>
                <a:gd name="T18" fmla="*/ 117 w 190"/>
                <a:gd name="T19" fmla="*/ 277 h 325"/>
                <a:gd name="T20" fmla="*/ 123 w 190"/>
                <a:gd name="T21" fmla="*/ 277 h 325"/>
                <a:gd name="T22" fmla="*/ 131 w 190"/>
                <a:gd name="T23" fmla="*/ 280 h 325"/>
                <a:gd name="T24" fmla="*/ 143 w 190"/>
                <a:gd name="T25" fmla="*/ 280 h 325"/>
                <a:gd name="T26" fmla="*/ 152 w 190"/>
                <a:gd name="T27" fmla="*/ 280 h 325"/>
                <a:gd name="T28" fmla="*/ 160 w 190"/>
                <a:gd name="T29" fmla="*/ 277 h 325"/>
                <a:gd name="T30" fmla="*/ 172 w 190"/>
                <a:gd name="T31" fmla="*/ 277 h 325"/>
                <a:gd name="T32" fmla="*/ 190 w 190"/>
                <a:gd name="T33" fmla="*/ 275 h 325"/>
                <a:gd name="T34" fmla="*/ 190 w 190"/>
                <a:gd name="T35" fmla="*/ 320 h 325"/>
                <a:gd name="T36" fmla="*/ 178 w 190"/>
                <a:gd name="T37" fmla="*/ 322 h 325"/>
                <a:gd name="T38" fmla="*/ 166 w 190"/>
                <a:gd name="T39" fmla="*/ 325 h 325"/>
                <a:gd name="T40" fmla="*/ 152 w 190"/>
                <a:gd name="T41" fmla="*/ 325 h 325"/>
                <a:gd name="T42" fmla="*/ 137 w 190"/>
                <a:gd name="T43" fmla="*/ 325 h 325"/>
                <a:gd name="T44" fmla="*/ 102 w 190"/>
                <a:gd name="T45" fmla="*/ 322 h 325"/>
                <a:gd name="T46" fmla="*/ 79 w 190"/>
                <a:gd name="T47" fmla="*/ 312 h 325"/>
                <a:gd name="T48" fmla="*/ 67 w 190"/>
                <a:gd name="T49" fmla="*/ 297 h 325"/>
                <a:gd name="T50" fmla="*/ 59 w 190"/>
                <a:gd name="T51" fmla="*/ 277 h 325"/>
                <a:gd name="T52" fmla="*/ 59 w 190"/>
                <a:gd name="T53" fmla="*/ 252 h 325"/>
                <a:gd name="T54" fmla="*/ 59 w 190"/>
                <a:gd name="T55" fmla="*/ 118 h 325"/>
                <a:gd name="T56" fmla="*/ 0 w 190"/>
                <a:gd name="T57" fmla="*/ 118 h 325"/>
                <a:gd name="T58" fmla="*/ 0 w 190"/>
                <a:gd name="T59" fmla="*/ 73 h 325"/>
                <a:gd name="T60" fmla="*/ 59 w 190"/>
                <a:gd name="T61" fmla="*/ 73 h 325"/>
                <a:gd name="T62" fmla="*/ 59 w 190"/>
                <a:gd name="T63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0" h="325">
                  <a:moveTo>
                    <a:pt x="59" y="0"/>
                  </a:moveTo>
                  <a:lnTo>
                    <a:pt x="114" y="0"/>
                  </a:lnTo>
                  <a:lnTo>
                    <a:pt x="114" y="73"/>
                  </a:lnTo>
                  <a:lnTo>
                    <a:pt x="190" y="73"/>
                  </a:lnTo>
                  <a:lnTo>
                    <a:pt x="190" y="118"/>
                  </a:lnTo>
                  <a:lnTo>
                    <a:pt x="114" y="118"/>
                  </a:lnTo>
                  <a:lnTo>
                    <a:pt x="114" y="262"/>
                  </a:lnTo>
                  <a:lnTo>
                    <a:pt x="114" y="270"/>
                  </a:lnTo>
                  <a:lnTo>
                    <a:pt x="114" y="272"/>
                  </a:lnTo>
                  <a:lnTo>
                    <a:pt x="117" y="277"/>
                  </a:lnTo>
                  <a:lnTo>
                    <a:pt x="123" y="277"/>
                  </a:lnTo>
                  <a:lnTo>
                    <a:pt x="131" y="280"/>
                  </a:lnTo>
                  <a:lnTo>
                    <a:pt x="143" y="280"/>
                  </a:lnTo>
                  <a:lnTo>
                    <a:pt x="152" y="280"/>
                  </a:lnTo>
                  <a:lnTo>
                    <a:pt x="160" y="277"/>
                  </a:lnTo>
                  <a:lnTo>
                    <a:pt x="172" y="277"/>
                  </a:lnTo>
                  <a:lnTo>
                    <a:pt x="190" y="275"/>
                  </a:lnTo>
                  <a:lnTo>
                    <a:pt x="190" y="320"/>
                  </a:lnTo>
                  <a:lnTo>
                    <a:pt x="178" y="322"/>
                  </a:lnTo>
                  <a:lnTo>
                    <a:pt x="166" y="325"/>
                  </a:lnTo>
                  <a:lnTo>
                    <a:pt x="152" y="325"/>
                  </a:lnTo>
                  <a:lnTo>
                    <a:pt x="137" y="325"/>
                  </a:lnTo>
                  <a:lnTo>
                    <a:pt x="102" y="322"/>
                  </a:lnTo>
                  <a:lnTo>
                    <a:pt x="79" y="312"/>
                  </a:lnTo>
                  <a:lnTo>
                    <a:pt x="67" y="297"/>
                  </a:lnTo>
                  <a:lnTo>
                    <a:pt x="59" y="277"/>
                  </a:lnTo>
                  <a:lnTo>
                    <a:pt x="59" y="252"/>
                  </a:lnTo>
                  <a:lnTo>
                    <a:pt x="59" y="118"/>
                  </a:lnTo>
                  <a:lnTo>
                    <a:pt x="0" y="118"/>
                  </a:lnTo>
                  <a:lnTo>
                    <a:pt x="0" y="73"/>
                  </a:lnTo>
                  <a:lnTo>
                    <a:pt x="59" y="7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BBA2AFD4-367E-BA4E-9691-6A3FC49F92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4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4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7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7 w 285"/>
                <a:gd name="T45" fmla="*/ 182 h 235"/>
                <a:gd name="T46" fmla="*/ 204 w 285"/>
                <a:gd name="T47" fmla="*/ 205 h 235"/>
                <a:gd name="T48" fmla="*/ 154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21 w 285"/>
                <a:gd name="T69" fmla="*/ 86 h 235"/>
                <a:gd name="T70" fmla="*/ 224 w 285"/>
                <a:gd name="T71" fmla="*/ 68 h 235"/>
                <a:gd name="T72" fmla="*/ 212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7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90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4" y="144"/>
                  </a:lnTo>
                  <a:lnTo>
                    <a:pt x="224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7" y="21"/>
                  </a:lnTo>
                  <a:lnTo>
                    <a:pt x="241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7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3" y="230"/>
                  </a:lnTo>
                  <a:lnTo>
                    <a:pt x="256" y="232"/>
                  </a:lnTo>
                  <a:lnTo>
                    <a:pt x="239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7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4" y="230"/>
                  </a:lnTo>
                  <a:lnTo>
                    <a:pt x="128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5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20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21" y="86"/>
                  </a:lnTo>
                  <a:lnTo>
                    <a:pt x="221" y="79"/>
                  </a:lnTo>
                  <a:lnTo>
                    <a:pt x="224" y="68"/>
                  </a:lnTo>
                  <a:lnTo>
                    <a:pt x="221" y="51"/>
                  </a:lnTo>
                  <a:lnTo>
                    <a:pt x="212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C940AF18-6ABF-C442-BE1E-333F0DE0FD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7" y="700"/>
              <a:ext cx="317" cy="263"/>
            </a:xfrm>
            <a:custGeom>
              <a:avLst/>
              <a:gdLst>
                <a:gd name="T0" fmla="*/ 212 w 317"/>
                <a:gd name="T1" fmla="*/ 144 h 263"/>
                <a:gd name="T2" fmla="*/ 113 w 317"/>
                <a:gd name="T3" fmla="*/ 152 h 263"/>
                <a:gd name="T4" fmla="*/ 66 w 317"/>
                <a:gd name="T5" fmla="*/ 162 h 263"/>
                <a:gd name="T6" fmla="*/ 58 w 317"/>
                <a:gd name="T7" fmla="*/ 182 h 263"/>
                <a:gd name="T8" fmla="*/ 61 w 317"/>
                <a:gd name="T9" fmla="*/ 199 h 263"/>
                <a:gd name="T10" fmla="*/ 90 w 317"/>
                <a:gd name="T11" fmla="*/ 215 h 263"/>
                <a:gd name="T12" fmla="*/ 142 w 317"/>
                <a:gd name="T13" fmla="*/ 217 h 263"/>
                <a:gd name="T14" fmla="*/ 186 w 317"/>
                <a:gd name="T15" fmla="*/ 205 h 263"/>
                <a:gd name="T16" fmla="*/ 218 w 317"/>
                <a:gd name="T17" fmla="*/ 179 h 263"/>
                <a:gd name="T18" fmla="*/ 224 w 317"/>
                <a:gd name="T19" fmla="*/ 141 h 263"/>
                <a:gd name="T20" fmla="*/ 165 w 317"/>
                <a:gd name="T21" fmla="*/ 3 h 263"/>
                <a:gd name="T22" fmla="*/ 215 w 317"/>
                <a:gd name="T23" fmla="*/ 8 h 263"/>
                <a:gd name="T24" fmla="*/ 258 w 317"/>
                <a:gd name="T25" fmla="*/ 30 h 263"/>
                <a:gd name="T26" fmla="*/ 279 w 317"/>
                <a:gd name="T27" fmla="*/ 81 h 263"/>
                <a:gd name="T28" fmla="*/ 279 w 317"/>
                <a:gd name="T29" fmla="*/ 210 h 263"/>
                <a:gd name="T30" fmla="*/ 288 w 317"/>
                <a:gd name="T31" fmla="*/ 215 h 263"/>
                <a:gd name="T32" fmla="*/ 317 w 317"/>
                <a:gd name="T33" fmla="*/ 205 h 263"/>
                <a:gd name="T34" fmla="*/ 308 w 317"/>
                <a:gd name="T35" fmla="*/ 255 h 263"/>
                <a:gd name="T36" fmla="*/ 288 w 317"/>
                <a:gd name="T37" fmla="*/ 260 h 263"/>
                <a:gd name="T38" fmla="*/ 261 w 317"/>
                <a:gd name="T39" fmla="*/ 260 h 263"/>
                <a:gd name="T40" fmla="*/ 244 w 317"/>
                <a:gd name="T41" fmla="*/ 252 h 263"/>
                <a:gd name="T42" fmla="*/ 232 w 317"/>
                <a:gd name="T43" fmla="*/ 240 h 263"/>
                <a:gd name="T44" fmla="*/ 200 w 317"/>
                <a:gd name="T45" fmla="*/ 250 h 263"/>
                <a:gd name="T46" fmla="*/ 122 w 317"/>
                <a:gd name="T47" fmla="*/ 263 h 263"/>
                <a:gd name="T48" fmla="*/ 52 w 317"/>
                <a:gd name="T49" fmla="*/ 252 h 263"/>
                <a:gd name="T50" fmla="*/ 14 w 317"/>
                <a:gd name="T51" fmla="*/ 227 h 263"/>
                <a:gd name="T52" fmla="*/ 2 w 317"/>
                <a:gd name="T53" fmla="*/ 197 h 263"/>
                <a:gd name="T54" fmla="*/ 2 w 317"/>
                <a:gd name="T55" fmla="*/ 167 h 263"/>
                <a:gd name="T56" fmla="*/ 20 w 317"/>
                <a:gd name="T57" fmla="*/ 134 h 263"/>
                <a:gd name="T58" fmla="*/ 69 w 317"/>
                <a:gd name="T59" fmla="*/ 111 h 263"/>
                <a:gd name="T60" fmla="*/ 200 w 317"/>
                <a:gd name="T61" fmla="*/ 99 h 263"/>
                <a:gd name="T62" fmla="*/ 215 w 317"/>
                <a:gd name="T63" fmla="*/ 99 h 263"/>
                <a:gd name="T64" fmla="*/ 224 w 317"/>
                <a:gd name="T65" fmla="*/ 94 h 263"/>
                <a:gd name="T66" fmla="*/ 224 w 317"/>
                <a:gd name="T67" fmla="*/ 83 h 263"/>
                <a:gd name="T68" fmla="*/ 221 w 317"/>
                <a:gd name="T69" fmla="*/ 68 h 263"/>
                <a:gd name="T70" fmla="*/ 200 w 317"/>
                <a:gd name="T71" fmla="*/ 53 h 263"/>
                <a:gd name="T72" fmla="*/ 145 w 317"/>
                <a:gd name="T73" fmla="*/ 48 h 263"/>
                <a:gd name="T74" fmla="*/ 96 w 317"/>
                <a:gd name="T75" fmla="*/ 53 h 263"/>
                <a:gd name="T76" fmla="*/ 72 w 317"/>
                <a:gd name="T77" fmla="*/ 76 h 263"/>
                <a:gd name="T78" fmla="*/ 66 w 317"/>
                <a:gd name="T79" fmla="*/ 104 h 263"/>
                <a:gd name="T80" fmla="*/ 11 w 317"/>
                <a:gd name="T81" fmla="*/ 88 h 263"/>
                <a:gd name="T82" fmla="*/ 40 w 317"/>
                <a:gd name="T83" fmla="*/ 30 h 263"/>
                <a:gd name="T84" fmla="*/ 101 w 317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3">
                  <a:moveTo>
                    <a:pt x="224" y="141"/>
                  </a:moveTo>
                  <a:lnTo>
                    <a:pt x="212" y="144"/>
                  </a:lnTo>
                  <a:lnTo>
                    <a:pt x="200" y="147"/>
                  </a:lnTo>
                  <a:lnTo>
                    <a:pt x="113" y="152"/>
                  </a:lnTo>
                  <a:lnTo>
                    <a:pt x="84" y="154"/>
                  </a:lnTo>
                  <a:lnTo>
                    <a:pt x="66" y="162"/>
                  </a:lnTo>
                  <a:lnTo>
                    <a:pt x="58" y="172"/>
                  </a:lnTo>
                  <a:lnTo>
                    <a:pt x="58" y="182"/>
                  </a:lnTo>
                  <a:lnTo>
                    <a:pt x="58" y="189"/>
                  </a:lnTo>
                  <a:lnTo>
                    <a:pt x="61" y="199"/>
                  </a:lnTo>
                  <a:lnTo>
                    <a:pt x="72" y="207"/>
                  </a:lnTo>
                  <a:lnTo>
                    <a:pt x="90" y="215"/>
                  </a:lnTo>
                  <a:lnTo>
                    <a:pt x="122" y="217"/>
                  </a:lnTo>
                  <a:lnTo>
                    <a:pt x="142" y="217"/>
                  </a:lnTo>
                  <a:lnTo>
                    <a:pt x="165" y="212"/>
                  </a:lnTo>
                  <a:lnTo>
                    <a:pt x="186" y="205"/>
                  </a:lnTo>
                  <a:lnTo>
                    <a:pt x="206" y="194"/>
                  </a:lnTo>
                  <a:lnTo>
                    <a:pt x="218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5" y="0"/>
                  </a:moveTo>
                  <a:lnTo>
                    <a:pt x="165" y="3"/>
                  </a:lnTo>
                  <a:lnTo>
                    <a:pt x="189" y="3"/>
                  </a:lnTo>
                  <a:lnTo>
                    <a:pt x="215" y="8"/>
                  </a:lnTo>
                  <a:lnTo>
                    <a:pt x="238" y="15"/>
                  </a:lnTo>
                  <a:lnTo>
                    <a:pt x="258" y="30"/>
                  </a:lnTo>
                  <a:lnTo>
                    <a:pt x="273" y="51"/>
                  </a:lnTo>
                  <a:lnTo>
                    <a:pt x="279" y="81"/>
                  </a:lnTo>
                  <a:lnTo>
                    <a:pt x="279" y="202"/>
                  </a:lnTo>
                  <a:lnTo>
                    <a:pt x="279" y="210"/>
                  </a:lnTo>
                  <a:lnTo>
                    <a:pt x="279" y="215"/>
                  </a:lnTo>
                  <a:lnTo>
                    <a:pt x="288" y="215"/>
                  </a:lnTo>
                  <a:lnTo>
                    <a:pt x="296" y="212"/>
                  </a:lnTo>
                  <a:lnTo>
                    <a:pt x="317" y="205"/>
                  </a:lnTo>
                  <a:lnTo>
                    <a:pt x="317" y="252"/>
                  </a:lnTo>
                  <a:lnTo>
                    <a:pt x="308" y="255"/>
                  </a:lnTo>
                  <a:lnTo>
                    <a:pt x="296" y="257"/>
                  </a:lnTo>
                  <a:lnTo>
                    <a:pt x="288" y="260"/>
                  </a:lnTo>
                  <a:lnTo>
                    <a:pt x="273" y="260"/>
                  </a:lnTo>
                  <a:lnTo>
                    <a:pt x="261" y="260"/>
                  </a:lnTo>
                  <a:lnTo>
                    <a:pt x="250" y="257"/>
                  </a:lnTo>
                  <a:lnTo>
                    <a:pt x="244" y="252"/>
                  </a:lnTo>
                  <a:lnTo>
                    <a:pt x="238" y="247"/>
                  </a:lnTo>
                  <a:lnTo>
                    <a:pt x="232" y="240"/>
                  </a:lnTo>
                  <a:lnTo>
                    <a:pt x="229" y="235"/>
                  </a:lnTo>
                  <a:lnTo>
                    <a:pt x="200" y="250"/>
                  </a:lnTo>
                  <a:lnTo>
                    <a:pt x="162" y="260"/>
                  </a:lnTo>
                  <a:lnTo>
                    <a:pt x="122" y="263"/>
                  </a:lnTo>
                  <a:lnTo>
                    <a:pt x="81" y="260"/>
                  </a:lnTo>
                  <a:lnTo>
                    <a:pt x="52" y="252"/>
                  </a:lnTo>
                  <a:lnTo>
                    <a:pt x="29" y="240"/>
                  </a:lnTo>
                  <a:lnTo>
                    <a:pt x="14" y="227"/>
                  </a:lnTo>
                  <a:lnTo>
                    <a:pt x="5" y="212"/>
                  </a:lnTo>
                  <a:lnTo>
                    <a:pt x="2" y="197"/>
                  </a:lnTo>
                  <a:lnTo>
                    <a:pt x="0" y="182"/>
                  </a:lnTo>
                  <a:lnTo>
                    <a:pt x="2" y="167"/>
                  </a:lnTo>
                  <a:lnTo>
                    <a:pt x="8" y="152"/>
                  </a:lnTo>
                  <a:lnTo>
                    <a:pt x="20" y="134"/>
                  </a:lnTo>
                  <a:lnTo>
                    <a:pt x="40" y="121"/>
                  </a:lnTo>
                  <a:lnTo>
                    <a:pt x="69" y="111"/>
                  </a:lnTo>
                  <a:lnTo>
                    <a:pt x="113" y="104"/>
                  </a:lnTo>
                  <a:lnTo>
                    <a:pt x="200" y="99"/>
                  </a:lnTo>
                  <a:lnTo>
                    <a:pt x="209" y="99"/>
                  </a:lnTo>
                  <a:lnTo>
                    <a:pt x="215" y="99"/>
                  </a:lnTo>
                  <a:lnTo>
                    <a:pt x="221" y="96"/>
                  </a:lnTo>
                  <a:lnTo>
                    <a:pt x="224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1" y="68"/>
                  </a:lnTo>
                  <a:lnTo>
                    <a:pt x="215" y="61"/>
                  </a:lnTo>
                  <a:lnTo>
                    <a:pt x="200" y="53"/>
                  </a:lnTo>
                  <a:lnTo>
                    <a:pt x="177" y="48"/>
                  </a:lnTo>
                  <a:lnTo>
                    <a:pt x="145" y="48"/>
                  </a:lnTo>
                  <a:lnTo>
                    <a:pt x="116" y="48"/>
                  </a:lnTo>
                  <a:lnTo>
                    <a:pt x="96" y="53"/>
                  </a:lnTo>
                  <a:lnTo>
                    <a:pt x="81" y="63"/>
                  </a:lnTo>
                  <a:lnTo>
                    <a:pt x="72" y="76"/>
                  </a:lnTo>
                  <a:lnTo>
                    <a:pt x="66" y="94"/>
                  </a:lnTo>
                  <a:lnTo>
                    <a:pt x="66" y="104"/>
                  </a:lnTo>
                  <a:lnTo>
                    <a:pt x="11" y="104"/>
                  </a:lnTo>
                  <a:lnTo>
                    <a:pt x="11" y="88"/>
                  </a:lnTo>
                  <a:lnTo>
                    <a:pt x="23" y="56"/>
                  </a:lnTo>
                  <a:lnTo>
                    <a:pt x="40" y="30"/>
                  </a:lnTo>
                  <a:lnTo>
                    <a:pt x="64" y="15"/>
                  </a:lnTo>
                  <a:lnTo>
                    <a:pt x="101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7">
              <a:extLst>
                <a:ext uri="{FF2B5EF4-FFF2-40B4-BE49-F238E27FC236}">
                  <a16:creationId xmlns:a16="http://schemas.microsoft.com/office/drawing/2014/main" id="{564CAD04-A207-EE47-BC51-DDABA0F50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" y="637"/>
              <a:ext cx="20" cy="30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8">
              <a:extLst>
                <a:ext uri="{FF2B5EF4-FFF2-40B4-BE49-F238E27FC236}">
                  <a16:creationId xmlns:a16="http://schemas.microsoft.com/office/drawing/2014/main" id="{41AED221-2151-364F-88C8-3002C0B76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622"/>
              <a:ext cx="56" cy="33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5CB8DAC1-4052-BB45-A4AB-7D6271C77E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3" y="1654"/>
              <a:ext cx="271" cy="312"/>
            </a:xfrm>
            <a:custGeom>
              <a:avLst/>
              <a:gdLst>
                <a:gd name="T0" fmla="*/ 137 w 271"/>
                <a:gd name="T1" fmla="*/ 15 h 312"/>
                <a:gd name="T2" fmla="*/ 96 w 271"/>
                <a:gd name="T3" fmla="*/ 20 h 312"/>
                <a:gd name="T4" fmla="*/ 64 w 271"/>
                <a:gd name="T5" fmla="*/ 33 h 312"/>
                <a:gd name="T6" fmla="*/ 44 w 271"/>
                <a:gd name="T7" fmla="*/ 50 h 312"/>
                <a:gd name="T8" fmla="*/ 29 w 271"/>
                <a:gd name="T9" fmla="*/ 70 h 312"/>
                <a:gd name="T10" fmla="*/ 21 w 271"/>
                <a:gd name="T11" fmla="*/ 93 h 312"/>
                <a:gd name="T12" fmla="*/ 21 w 271"/>
                <a:gd name="T13" fmla="*/ 113 h 312"/>
                <a:gd name="T14" fmla="*/ 24 w 271"/>
                <a:gd name="T15" fmla="*/ 149 h 312"/>
                <a:gd name="T16" fmla="*/ 38 w 271"/>
                <a:gd name="T17" fmla="*/ 174 h 312"/>
                <a:gd name="T18" fmla="*/ 58 w 271"/>
                <a:gd name="T19" fmla="*/ 194 h 312"/>
                <a:gd name="T20" fmla="*/ 82 w 271"/>
                <a:gd name="T21" fmla="*/ 207 h 312"/>
                <a:gd name="T22" fmla="*/ 108 w 271"/>
                <a:gd name="T23" fmla="*/ 212 h 312"/>
                <a:gd name="T24" fmla="*/ 134 w 271"/>
                <a:gd name="T25" fmla="*/ 214 h 312"/>
                <a:gd name="T26" fmla="*/ 169 w 271"/>
                <a:gd name="T27" fmla="*/ 212 h 312"/>
                <a:gd name="T28" fmla="*/ 201 w 271"/>
                <a:gd name="T29" fmla="*/ 199 h 312"/>
                <a:gd name="T30" fmla="*/ 224 w 271"/>
                <a:gd name="T31" fmla="*/ 179 h 312"/>
                <a:gd name="T32" fmla="*/ 242 w 271"/>
                <a:gd name="T33" fmla="*/ 151 h 312"/>
                <a:gd name="T34" fmla="*/ 248 w 271"/>
                <a:gd name="T35" fmla="*/ 116 h 312"/>
                <a:gd name="T36" fmla="*/ 242 w 271"/>
                <a:gd name="T37" fmla="*/ 83 h 312"/>
                <a:gd name="T38" fmla="*/ 227 w 271"/>
                <a:gd name="T39" fmla="*/ 53 h 312"/>
                <a:gd name="T40" fmla="*/ 204 w 271"/>
                <a:gd name="T41" fmla="*/ 33 h 312"/>
                <a:gd name="T42" fmla="*/ 175 w 271"/>
                <a:gd name="T43" fmla="*/ 20 h 312"/>
                <a:gd name="T44" fmla="*/ 137 w 271"/>
                <a:gd name="T45" fmla="*/ 15 h 312"/>
                <a:gd name="T46" fmla="*/ 137 w 271"/>
                <a:gd name="T47" fmla="*/ 0 h 312"/>
                <a:gd name="T48" fmla="*/ 178 w 271"/>
                <a:gd name="T49" fmla="*/ 2 h 312"/>
                <a:gd name="T50" fmla="*/ 210 w 271"/>
                <a:gd name="T51" fmla="*/ 15 h 312"/>
                <a:gd name="T52" fmla="*/ 236 w 271"/>
                <a:gd name="T53" fmla="*/ 35 h 312"/>
                <a:gd name="T54" fmla="*/ 256 w 271"/>
                <a:gd name="T55" fmla="*/ 58 h 312"/>
                <a:gd name="T56" fmla="*/ 268 w 271"/>
                <a:gd name="T57" fmla="*/ 85 h 312"/>
                <a:gd name="T58" fmla="*/ 271 w 271"/>
                <a:gd name="T59" fmla="*/ 116 h 312"/>
                <a:gd name="T60" fmla="*/ 265 w 271"/>
                <a:gd name="T61" fmla="*/ 154 h 312"/>
                <a:gd name="T62" fmla="*/ 245 w 271"/>
                <a:gd name="T63" fmla="*/ 186 h 312"/>
                <a:gd name="T64" fmla="*/ 216 w 271"/>
                <a:gd name="T65" fmla="*/ 212 h 312"/>
                <a:gd name="T66" fmla="*/ 181 w 271"/>
                <a:gd name="T67" fmla="*/ 227 h 312"/>
                <a:gd name="T68" fmla="*/ 137 w 271"/>
                <a:gd name="T69" fmla="*/ 232 h 312"/>
                <a:gd name="T70" fmla="*/ 93 w 271"/>
                <a:gd name="T71" fmla="*/ 227 h 312"/>
                <a:gd name="T72" fmla="*/ 61 w 271"/>
                <a:gd name="T73" fmla="*/ 214 h 312"/>
                <a:gd name="T74" fmla="*/ 38 w 271"/>
                <a:gd name="T75" fmla="*/ 196 h 312"/>
                <a:gd name="T76" fmla="*/ 24 w 271"/>
                <a:gd name="T77" fmla="*/ 179 h 312"/>
                <a:gd name="T78" fmla="*/ 24 w 271"/>
                <a:gd name="T79" fmla="*/ 179 h 312"/>
                <a:gd name="T80" fmla="*/ 24 w 271"/>
                <a:gd name="T81" fmla="*/ 312 h 312"/>
                <a:gd name="T82" fmla="*/ 0 w 271"/>
                <a:gd name="T83" fmla="*/ 312 h 312"/>
                <a:gd name="T84" fmla="*/ 0 w 271"/>
                <a:gd name="T85" fmla="*/ 5 h 312"/>
                <a:gd name="T86" fmla="*/ 24 w 271"/>
                <a:gd name="T87" fmla="*/ 5 h 312"/>
                <a:gd name="T88" fmla="*/ 24 w 271"/>
                <a:gd name="T89" fmla="*/ 53 h 312"/>
                <a:gd name="T90" fmla="*/ 24 w 271"/>
                <a:gd name="T91" fmla="*/ 53 h 312"/>
                <a:gd name="T92" fmla="*/ 35 w 271"/>
                <a:gd name="T93" fmla="*/ 38 h 312"/>
                <a:gd name="T94" fmla="*/ 50 w 271"/>
                <a:gd name="T95" fmla="*/ 22 h 312"/>
                <a:gd name="T96" fmla="*/ 73 w 271"/>
                <a:gd name="T97" fmla="*/ 10 h 312"/>
                <a:gd name="T98" fmla="*/ 99 w 271"/>
                <a:gd name="T99" fmla="*/ 2 h 312"/>
                <a:gd name="T100" fmla="*/ 137 w 271"/>
                <a:gd name="T10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1" h="312">
                  <a:moveTo>
                    <a:pt x="137" y="15"/>
                  </a:moveTo>
                  <a:lnTo>
                    <a:pt x="96" y="20"/>
                  </a:lnTo>
                  <a:lnTo>
                    <a:pt x="64" y="33"/>
                  </a:lnTo>
                  <a:lnTo>
                    <a:pt x="44" y="50"/>
                  </a:lnTo>
                  <a:lnTo>
                    <a:pt x="29" y="70"/>
                  </a:lnTo>
                  <a:lnTo>
                    <a:pt x="21" y="93"/>
                  </a:lnTo>
                  <a:lnTo>
                    <a:pt x="21" y="113"/>
                  </a:lnTo>
                  <a:lnTo>
                    <a:pt x="24" y="149"/>
                  </a:lnTo>
                  <a:lnTo>
                    <a:pt x="38" y="174"/>
                  </a:lnTo>
                  <a:lnTo>
                    <a:pt x="58" y="194"/>
                  </a:lnTo>
                  <a:lnTo>
                    <a:pt x="82" y="207"/>
                  </a:lnTo>
                  <a:lnTo>
                    <a:pt x="108" y="212"/>
                  </a:lnTo>
                  <a:lnTo>
                    <a:pt x="134" y="214"/>
                  </a:lnTo>
                  <a:lnTo>
                    <a:pt x="169" y="212"/>
                  </a:lnTo>
                  <a:lnTo>
                    <a:pt x="201" y="199"/>
                  </a:lnTo>
                  <a:lnTo>
                    <a:pt x="224" y="179"/>
                  </a:lnTo>
                  <a:lnTo>
                    <a:pt x="242" y="151"/>
                  </a:lnTo>
                  <a:lnTo>
                    <a:pt x="248" y="116"/>
                  </a:lnTo>
                  <a:lnTo>
                    <a:pt x="242" y="83"/>
                  </a:lnTo>
                  <a:lnTo>
                    <a:pt x="227" y="53"/>
                  </a:lnTo>
                  <a:lnTo>
                    <a:pt x="204" y="33"/>
                  </a:lnTo>
                  <a:lnTo>
                    <a:pt x="175" y="20"/>
                  </a:lnTo>
                  <a:lnTo>
                    <a:pt x="137" y="15"/>
                  </a:lnTo>
                  <a:close/>
                  <a:moveTo>
                    <a:pt x="137" y="0"/>
                  </a:moveTo>
                  <a:lnTo>
                    <a:pt x="178" y="2"/>
                  </a:lnTo>
                  <a:lnTo>
                    <a:pt x="210" y="15"/>
                  </a:lnTo>
                  <a:lnTo>
                    <a:pt x="236" y="35"/>
                  </a:lnTo>
                  <a:lnTo>
                    <a:pt x="256" y="58"/>
                  </a:lnTo>
                  <a:lnTo>
                    <a:pt x="268" y="85"/>
                  </a:lnTo>
                  <a:lnTo>
                    <a:pt x="271" y="116"/>
                  </a:lnTo>
                  <a:lnTo>
                    <a:pt x="265" y="154"/>
                  </a:lnTo>
                  <a:lnTo>
                    <a:pt x="245" y="186"/>
                  </a:lnTo>
                  <a:lnTo>
                    <a:pt x="216" y="212"/>
                  </a:lnTo>
                  <a:lnTo>
                    <a:pt x="181" y="227"/>
                  </a:lnTo>
                  <a:lnTo>
                    <a:pt x="137" y="232"/>
                  </a:lnTo>
                  <a:lnTo>
                    <a:pt x="93" y="227"/>
                  </a:lnTo>
                  <a:lnTo>
                    <a:pt x="61" y="214"/>
                  </a:lnTo>
                  <a:lnTo>
                    <a:pt x="38" y="196"/>
                  </a:lnTo>
                  <a:lnTo>
                    <a:pt x="24" y="179"/>
                  </a:lnTo>
                  <a:lnTo>
                    <a:pt x="24" y="179"/>
                  </a:lnTo>
                  <a:lnTo>
                    <a:pt x="24" y="312"/>
                  </a:lnTo>
                  <a:lnTo>
                    <a:pt x="0" y="312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3"/>
                  </a:lnTo>
                  <a:lnTo>
                    <a:pt x="24" y="53"/>
                  </a:lnTo>
                  <a:lnTo>
                    <a:pt x="35" y="38"/>
                  </a:lnTo>
                  <a:lnTo>
                    <a:pt x="50" y="22"/>
                  </a:lnTo>
                  <a:lnTo>
                    <a:pt x="73" y="10"/>
                  </a:lnTo>
                  <a:lnTo>
                    <a:pt x="99" y="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0">
              <a:extLst>
                <a:ext uri="{FF2B5EF4-FFF2-40B4-BE49-F238E27FC236}">
                  <a16:creationId xmlns:a16="http://schemas.microsoft.com/office/drawing/2014/main" id="{53781467-EE8F-8745-AD8D-6EBC74E8AF2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6" y="1639"/>
              <a:ext cx="305" cy="340"/>
            </a:xfrm>
            <a:custGeom>
              <a:avLst/>
              <a:gdLst>
                <a:gd name="T0" fmla="*/ 154 w 305"/>
                <a:gd name="T1" fmla="*/ 45 h 340"/>
                <a:gd name="T2" fmla="*/ 119 w 305"/>
                <a:gd name="T3" fmla="*/ 50 h 340"/>
                <a:gd name="T4" fmla="*/ 93 w 305"/>
                <a:gd name="T5" fmla="*/ 58 h 340"/>
                <a:gd name="T6" fmla="*/ 75 w 305"/>
                <a:gd name="T7" fmla="*/ 73 h 340"/>
                <a:gd name="T8" fmla="*/ 64 w 305"/>
                <a:gd name="T9" fmla="*/ 88 h 340"/>
                <a:gd name="T10" fmla="*/ 58 w 305"/>
                <a:gd name="T11" fmla="*/ 103 h 340"/>
                <a:gd name="T12" fmla="*/ 55 w 305"/>
                <a:gd name="T13" fmla="*/ 118 h 340"/>
                <a:gd name="T14" fmla="*/ 52 w 305"/>
                <a:gd name="T15" fmla="*/ 128 h 340"/>
                <a:gd name="T16" fmla="*/ 58 w 305"/>
                <a:gd name="T17" fmla="*/ 158 h 340"/>
                <a:gd name="T18" fmla="*/ 70 w 305"/>
                <a:gd name="T19" fmla="*/ 181 h 340"/>
                <a:gd name="T20" fmla="*/ 84 w 305"/>
                <a:gd name="T21" fmla="*/ 196 h 340"/>
                <a:gd name="T22" fmla="*/ 105 w 305"/>
                <a:gd name="T23" fmla="*/ 206 h 340"/>
                <a:gd name="T24" fmla="*/ 122 w 305"/>
                <a:gd name="T25" fmla="*/ 211 h 340"/>
                <a:gd name="T26" fmla="*/ 139 w 305"/>
                <a:gd name="T27" fmla="*/ 214 h 340"/>
                <a:gd name="T28" fmla="*/ 151 w 305"/>
                <a:gd name="T29" fmla="*/ 217 h 340"/>
                <a:gd name="T30" fmla="*/ 174 w 305"/>
                <a:gd name="T31" fmla="*/ 214 h 340"/>
                <a:gd name="T32" fmla="*/ 198 w 305"/>
                <a:gd name="T33" fmla="*/ 206 h 340"/>
                <a:gd name="T34" fmla="*/ 218 w 305"/>
                <a:gd name="T35" fmla="*/ 196 h 340"/>
                <a:gd name="T36" fmla="*/ 233 w 305"/>
                <a:gd name="T37" fmla="*/ 181 h 340"/>
                <a:gd name="T38" fmla="*/ 244 w 305"/>
                <a:gd name="T39" fmla="*/ 158 h 340"/>
                <a:gd name="T40" fmla="*/ 247 w 305"/>
                <a:gd name="T41" fmla="*/ 131 h 340"/>
                <a:gd name="T42" fmla="*/ 241 w 305"/>
                <a:gd name="T43" fmla="*/ 95 h 340"/>
                <a:gd name="T44" fmla="*/ 224 w 305"/>
                <a:gd name="T45" fmla="*/ 68 h 340"/>
                <a:gd name="T46" fmla="*/ 195 w 305"/>
                <a:gd name="T47" fmla="*/ 53 h 340"/>
                <a:gd name="T48" fmla="*/ 154 w 305"/>
                <a:gd name="T49" fmla="*/ 45 h 340"/>
                <a:gd name="T50" fmla="*/ 154 w 305"/>
                <a:gd name="T51" fmla="*/ 0 h 340"/>
                <a:gd name="T52" fmla="*/ 201 w 305"/>
                <a:gd name="T53" fmla="*/ 5 h 340"/>
                <a:gd name="T54" fmla="*/ 238 w 305"/>
                <a:gd name="T55" fmla="*/ 20 h 340"/>
                <a:gd name="T56" fmla="*/ 267 w 305"/>
                <a:gd name="T57" fmla="*/ 42 h 340"/>
                <a:gd name="T58" fmla="*/ 288 w 305"/>
                <a:gd name="T59" fmla="*/ 68 h 340"/>
                <a:gd name="T60" fmla="*/ 299 w 305"/>
                <a:gd name="T61" fmla="*/ 98 h 340"/>
                <a:gd name="T62" fmla="*/ 305 w 305"/>
                <a:gd name="T63" fmla="*/ 131 h 340"/>
                <a:gd name="T64" fmla="*/ 297 w 305"/>
                <a:gd name="T65" fmla="*/ 174 h 340"/>
                <a:gd name="T66" fmla="*/ 276 w 305"/>
                <a:gd name="T67" fmla="*/ 209 h 340"/>
                <a:gd name="T68" fmla="*/ 244 w 305"/>
                <a:gd name="T69" fmla="*/ 237 h 340"/>
                <a:gd name="T70" fmla="*/ 203 w 305"/>
                <a:gd name="T71" fmla="*/ 254 h 340"/>
                <a:gd name="T72" fmla="*/ 154 w 305"/>
                <a:gd name="T73" fmla="*/ 262 h 340"/>
                <a:gd name="T74" fmla="*/ 113 w 305"/>
                <a:gd name="T75" fmla="*/ 257 h 340"/>
                <a:gd name="T76" fmla="*/ 81 w 305"/>
                <a:gd name="T77" fmla="*/ 247 h 340"/>
                <a:gd name="T78" fmla="*/ 55 w 305"/>
                <a:gd name="T79" fmla="*/ 232 h 340"/>
                <a:gd name="T80" fmla="*/ 55 w 305"/>
                <a:gd name="T81" fmla="*/ 340 h 340"/>
                <a:gd name="T82" fmla="*/ 0 w 305"/>
                <a:gd name="T83" fmla="*/ 340 h 340"/>
                <a:gd name="T84" fmla="*/ 0 w 305"/>
                <a:gd name="T85" fmla="*/ 7 h 340"/>
                <a:gd name="T86" fmla="*/ 55 w 305"/>
                <a:gd name="T87" fmla="*/ 7 h 340"/>
                <a:gd name="T88" fmla="*/ 55 w 305"/>
                <a:gd name="T89" fmla="*/ 27 h 340"/>
                <a:gd name="T90" fmla="*/ 81 w 305"/>
                <a:gd name="T91" fmla="*/ 12 h 340"/>
                <a:gd name="T92" fmla="*/ 113 w 305"/>
                <a:gd name="T93" fmla="*/ 2 h 340"/>
                <a:gd name="T94" fmla="*/ 154 w 305"/>
                <a:gd name="T9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5" h="340">
                  <a:moveTo>
                    <a:pt x="154" y="45"/>
                  </a:moveTo>
                  <a:lnTo>
                    <a:pt x="119" y="50"/>
                  </a:lnTo>
                  <a:lnTo>
                    <a:pt x="93" y="58"/>
                  </a:lnTo>
                  <a:lnTo>
                    <a:pt x="75" y="73"/>
                  </a:lnTo>
                  <a:lnTo>
                    <a:pt x="64" y="88"/>
                  </a:lnTo>
                  <a:lnTo>
                    <a:pt x="58" y="103"/>
                  </a:lnTo>
                  <a:lnTo>
                    <a:pt x="55" y="118"/>
                  </a:lnTo>
                  <a:lnTo>
                    <a:pt x="52" y="128"/>
                  </a:lnTo>
                  <a:lnTo>
                    <a:pt x="58" y="158"/>
                  </a:lnTo>
                  <a:lnTo>
                    <a:pt x="70" y="181"/>
                  </a:lnTo>
                  <a:lnTo>
                    <a:pt x="84" y="196"/>
                  </a:lnTo>
                  <a:lnTo>
                    <a:pt x="105" y="206"/>
                  </a:lnTo>
                  <a:lnTo>
                    <a:pt x="122" y="211"/>
                  </a:lnTo>
                  <a:lnTo>
                    <a:pt x="139" y="214"/>
                  </a:lnTo>
                  <a:lnTo>
                    <a:pt x="151" y="217"/>
                  </a:lnTo>
                  <a:lnTo>
                    <a:pt x="174" y="214"/>
                  </a:lnTo>
                  <a:lnTo>
                    <a:pt x="198" y="206"/>
                  </a:lnTo>
                  <a:lnTo>
                    <a:pt x="218" y="196"/>
                  </a:lnTo>
                  <a:lnTo>
                    <a:pt x="233" y="181"/>
                  </a:lnTo>
                  <a:lnTo>
                    <a:pt x="244" y="158"/>
                  </a:lnTo>
                  <a:lnTo>
                    <a:pt x="247" y="131"/>
                  </a:lnTo>
                  <a:lnTo>
                    <a:pt x="241" y="95"/>
                  </a:lnTo>
                  <a:lnTo>
                    <a:pt x="224" y="68"/>
                  </a:lnTo>
                  <a:lnTo>
                    <a:pt x="195" y="53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201" y="5"/>
                  </a:lnTo>
                  <a:lnTo>
                    <a:pt x="238" y="20"/>
                  </a:lnTo>
                  <a:lnTo>
                    <a:pt x="267" y="42"/>
                  </a:lnTo>
                  <a:lnTo>
                    <a:pt x="288" y="68"/>
                  </a:lnTo>
                  <a:lnTo>
                    <a:pt x="299" y="98"/>
                  </a:lnTo>
                  <a:lnTo>
                    <a:pt x="305" y="131"/>
                  </a:lnTo>
                  <a:lnTo>
                    <a:pt x="297" y="174"/>
                  </a:lnTo>
                  <a:lnTo>
                    <a:pt x="276" y="209"/>
                  </a:lnTo>
                  <a:lnTo>
                    <a:pt x="244" y="237"/>
                  </a:lnTo>
                  <a:lnTo>
                    <a:pt x="203" y="254"/>
                  </a:lnTo>
                  <a:lnTo>
                    <a:pt x="154" y="262"/>
                  </a:lnTo>
                  <a:lnTo>
                    <a:pt x="113" y="257"/>
                  </a:lnTo>
                  <a:lnTo>
                    <a:pt x="81" y="247"/>
                  </a:lnTo>
                  <a:lnTo>
                    <a:pt x="55" y="232"/>
                  </a:lnTo>
                  <a:lnTo>
                    <a:pt x="55" y="340"/>
                  </a:lnTo>
                  <a:lnTo>
                    <a:pt x="0" y="340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3" y="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1">
              <a:extLst>
                <a:ext uri="{FF2B5EF4-FFF2-40B4-BE49-F238E27FC236}">
                  <a16:creationId xmlns:a16="http://schemas.microsoft.com/office/drawing/2014/main" id="{6740E930-3B24-C74E-89A7-BF573A271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4" y="1654"/>
              <a:ext cx="145" cy="224"/>
            </a:xfrm>
            <a:custGeom>
              <a:avLst/>
              <a:gdLst>
                <a:gd name="T0" fmla="*/ 128 w 145"/>
                <a:gd name="T1" fmla="*/ 0 h 224"/>
                <a:gd name="T2" fmla="*/ 137 w 145"/>
                <a:gd name="T3" fmla="*/ 0 h 224"/>
                <a:gd name="T4" fmla="*/ 145 w 145"/>
                <a:gd name="T5" fmla="*/ 2 h 224"/>
                <a:gd name="T6" fmla="*/ 145 w 145"/>
                <a:gd name="T7" fmla="*/ 22 h 224"/>
                <a:gd name="T8" fmla="*/ 143 w 145"/>
                <a:gd name="T9" fmla="*/ 20 h 224"/>
                <a:gd name="T10" fmla="*/ 137 w 145"/>
                <a:gd name="T11" fmla="*/ 20 h 224"/>
                <a:gd name="T12" fmla="*/ 131 w 145"/>
                <a:gd name="T13" fmla="*/ 20 h 224"/>
                <a:gd name="T14" fmla="*/ 119 w 145"/>
                <a:gd name="T15" fmla="*/ 20 h 224"/>
                <a:gd name="T16" fmla="*/ 84 w 145"/>
                <a:gd name="T17" fmla="*/ 22 h 224"/>
                <a:gd name="T18" fmla="*/ 58 w 145"/>
                <a:gd name="T19" fmla="*/ 38 h 224"/>
                <a:gd name="T20" fmla="*/ 38 w 145"/>
                <a:gd name="T21" fmla="*/ 55 h 224"/>
                <a:gd name="T22" fmla="*/ 26 w 145"/>
                <a:gd name="T23" fmla="*/ 80 h 224"/>
                <a:gd name="T24" fmla="*/ 23 w 145"/>
                <a:gd name="T25" fmla="*/ 106 h 224"/>
                <a:gd name="T26" fmla="*/ 23 w 145"/>
                <a:gd name="T27" fmla="*/ 224 h 224"/>
                <a:gd name="T28" fmla="*/ 0 w 145"/>
                <a:gd name="T29" fmla="*/ 224 h 224"/>
                <a:gd name="T30" fmla="*/ 0 w 145"/>
                <a:gd name="T31" fmla="*/ 5 h 224"/>
                <a:gd name="T32" fmla="*/ 23 w 145"/>
                <a:gd name="T33" fmla="*/ 5 h 224"/>
                <a:gd name="T34" fmla="*/ 23 w 145"/>
                <a:gd name="T35" fmla="*/ 58 h 224"/>
                <a:gd name="T36" fmla="*/ 23 w 145"/>
                <a:gd name="T37" fmla="*/ 58 h 224"/>
                <a:gd name="T38" fmla="*/ 41 w 145"/>
                <a:gd name="T39" fmla="*/ 30 h 224"/>
                <a:gd name="T40" fmla="*/ 64 w 145"/>
                <a:gd name="T41" fmla="*/ 15 h 224"/>
                <a:gd name="T42" fmla="*/ 93 w 145"/>
                <a:gd name="T43" fmla="*/ 2 h 224"/>
                <a:gd name="T44" fmla="*/ 128 w 145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5" h="224">
                  <a:moveTo>
                    <a:pt x="128" y="0"/>
                  </a:moveTo>
                  <a:lnTo>
                    <a:pt x="137" y="0"/>
                  </a:lnTo>
                  <a:lnTo>
                    <a:pt x="145" y="2"/>
                  </a:lnTo>
                  <a:lnTo>
                    <a:pt x="145" y="22"/>
                  </a:lnTo>
                  <a:lnTo>
                    <a:pt x="143" y="20"/>
                  </a:lnTo>
                  <a:lnTo>
                    <a:pt x="137" y="20"/>
                  </a:lnTo>
                  <a:lnTo>
                    <a:pt x="131" y="20"/>
                  </a:lnTo>
                  <a:lnTo>
                    <a:pt x="119" y="20"/>
                  </a:lnTo>
                  <a:lnTo>
                    <a:pt x="84" y="22"/>
                  </a:lnTo>
                  <a:lnTo>
                    <a:pt x="58" y="38"/>
                  </a:lnTo>
                  <a:lnTo>
                    <a:pt x="38" y="55"/>
                  </a:lnTo>
                  <a:lnTo>
                    <a:pt x="26" y="80"/>
                  </a:lnTo>
                  <a:lnTo>
                    <a:pt x="23" y="106"/>
                  </a:lnTo>
                  <a:lnTo>
                    <a:pt x="23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3" y="5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3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2">
              <a:extLst>
                <a:ext uri="{FF2B5EF4-FFF2-40B4-BE49-F238E27FC236}">
                  <a16:creationId xmlns:a16="http://schemas.microsoft.com/office/drawing/2014/main" id="{3E6146E8-0EA3-9044-8A9C-556088B855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7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8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9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8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9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id="{BCF68979-0998-C748-B4BE-666697724E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11" y="1654"/>
              <a:ext cx="288" cy="232"/>
            </a:xfrm>
            <a:custGeom>
              <a:avLst/>
              <a:gdLst>
                <a:gd name="T0" fmla="*/ 145 w 288"/>
                <a:gd name="T1" fmla="*/ 15 h 232"/>
                <a:gd name="T2" fmla="*/ 101 w 288"/>
                <a:gd name="T3" fmla="*/ 22 h 232"/>
                <a:gd name="T4" fmla="*/ 66 w 288"/>
                <a:gd name="T5" fmla="*/ 38 h 232"/>
                <a:gd name="T6" fmla="*/ 43 w 288"/>
                <a:gd name="T7" fmla="*/ 58 h 232"/>
                <a:gd name="T8" fmla="*/ 29 w 288"/>
                <a:gd name="T9" fmla="*/ 85 h 232"/>
                <a:gd name="T10" fmla="*/ 23 w 288"/>
                <a:gd name="T11" fmla="*/ 116 h 232"/>
                <a:gd name="T12" fmla="*/ 29 w 288"/>
                <a:gd name="T13" fmla="*/ 146 h 232"/>
                <a:gd name="T14" fmla="*/ 43 w 288"/>
                <a:gd name="T15" fmla="*/ 171 h 232"/>
                <a:gd name="T16" fmla="*/ 66 w 288"/>
                <a:gd name="T17" fmla="*/ 194 h 232"/>
                <a:gd name="T18" fmla="*/ 101 w 288"/>
                <a:gd name="T19" fmla="*/ 209 h 232"/>
                <a:gd name="T20" fmla="*/ 145 w 288"/>
                <a:gd name="T21" fmla="*/ 214 h 232"/>
                <a:gd name="T22" fmla="*/ 186 w 288"/>
                <a:gd name="T23" fmla="*/ 209 h 232"/>
                <a:gd name="T24" fmla="*/ 221 w 288"/>
                <a:gd name="T25" fmla="*/ 194 h 232"/>
                <a:gd name="T26" fmla="*/ 244 w 288"/>
                <a:gd name="T27" fmla="*/ 171 h 232"/>
                <a:gd name="T28" fmla="*/ 258 w 288"/>
                <a:gd name="T29" fmla="*/ 146 h 232"/>
                <a:gd name="T30" fmla="*/ 264 w 288"/>
                <a:gd name="T31" fmla="*/ 116 h 232"/>
                <a:gd name="T32" fmla="*/ 258 w 288"/>
                <a:gd name="T33" fmla="*/ 85 h 232"/>
                <a:gd name="T34" fmla="*/ 244 w 288"/>
                <a:gd name="T35" fmla="*/ 58 h 232"/>
                <a:gd name="T36" fmla="*/ 221 w 288"/>
                <a:gd name="T37" fmla="*/ 38 h 232"/>
                <a:gd name="T38" fmla="*/ 186 w 288"/>
                <a:gd name="T39" fmla="*/ 22 h 232"/>
                <a:gd name="T40" fmla="*/ 145 w 288"/>
                <a:gd name="T41" fmla="*/ 15 h 232"/>
                <a:gd name="T42" fmla="*/ 145 w 288"/>
                <a:gd name="T43" fmla="*/ 0 h 232"/>
                <a:gd name="T44" fmla="*/ 186 w 288"/>
                <a:gd name="T45" fmla="*/ 2 h 232"/>
                <a:gd name="T46" fmla="*/ 221 w 288"/>
                <a:gd name="T47" fmla="*/ 15 h 232"/>
                <a:gd name="T48" fmla="*/ 250 w 288"/>
                <a:gd name="T49" fmla="*/ 35 h 232"/>
                <a:gd name="T50" fmla="*/ 270 w 288"/>
                <a:gd name="T51" fmla="*/ 58 h 232"/>
                <a:gd name="T52" fmla="*/ 282 w 288"/>
                <a:gd name="T53" fmla="*/ 85 h 232"/>
                <a:gd name="T54" fmla="*/ 288 w 288"/>
                <a:gd name="T55" fmla="*/ 116 h 232"/>
                <a:gd name="T56" fmla="*/ 282 w 288"/>
                <a:gd name="T57" fmla="*/ 146 h 232"/>
                <a:gd name="T58" fmla="*/ 270 w 288"/>
                <a:gd name="T59" fmla="*/ 174 h 232"/>
                <a:gd name="T60" fmla="*/ 250 w 288"/>
                <a:gd name="T61" fmla="*/ 196 h 232"/>
                <a:gd name="T62" fmla="*/ 221 w 288"/>
                <a:gd name="T63" fmla="*/ 217 h 232"/>
                <a:gd name="T64" fmla="*/ 186 w 288"/>
                <a:gd name="T65" fmla="*/ 227 h 232"/>
                <a:gd name="T66" fmla="*/ 145 w 288"/>
                <a:gd name="T67" fmla="*/ 232 h 232"/>
                <a:gd name="T68" fmla="*/ 101 w 288"/>
                <a:gd name="T69" fmla="*/ 227 h 232"/>
                <a:gd name="T70" fmla="*/ 66 w 288"/>
                <a:gd name="T71" fmla="*/ 217 h 232"/>
                <a:gd name="T72" fmla="*/ 37 w 288"/>
                <a:gd name="T73" fmla="*/ 196 h 232"/>
                <a:gd name="T74" fmla="*/ 17 w 288"/>
                <a:gd name="T75" fmla="*/ 174 h 232"/>
                <a:gd name="T76" fmla="*/ 5 w 288"/>
                <a:gd name="T77" fmla="*/ 146 h 232"/>
                <a:gd name="T78" fmla="*/ 0 w 288"/>
                <a:gd name="T79" fmla="*/ 116 h 232"/>
                <a:gd name="T80" fmla="*/ 5 w 288"/>
                <a:gd name="T81" fmla="*/ 85 h 232"/>
                <a:gd name="T82" fmla="*/ 17 w 288"/>
                <a:gd name="T83" fmla="*/ 58 h 232"/>
                <a:gd name="T84" fmla="*/ 37 w 288"/>
                <a:gd name="T85" fmla="*/ 35 h 232"/>
                <a:gd name="T86" fmla="*/ 66 w 288"/>
                <a:gd name="T87" fmla="*/ 15 h 232"/>
                <a:gd name="T88" fmla="*/ 101 w 288"/>
                <a:gd name="T89" fmla="*/ 2 h 232"/>
                <a:gd name="T90" fmla="*/ 145 w 288"/>
                <a:gd name="T9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8" h="232">
                  <a:moveTo>
                    <a:pt x="145" y="15"/>
                  </a:moveTo>
                  <a:lnTo>
                    <a:pt x="101" y="22"/>
                  </a:lnTo>
                  <a:lnTo>
                    <a:pt x="66" y="38"/>
                  </a:lnTo>
                  <a:lnTo>
                    <a:pt x="43" y="58"/>
                  </a:lnTo>
                  <a:lnTo>
                    <a:pt x="29" y="85"/>
                  </a:lnTo>
                  <a:lnTo>
                    <a:pt x="23" y="116"/>
                  </a:lnTo>
                  <a:lnTo>
                    <a:pt x="29" y="146"/>
                  </a:lnTo>
                  <a:lnTo>
                    <a:pt x="43" y="171"/>
                  </a:lnTo>
                  <a:lnTo>
                    <a:pt x="66" y="194"/>
                  </a:lnTo>
                  <a:lnTo>
                    <a:pt x="101" y="209"/>
                  </a:lnTo>
                  <a:lnTo>
                    <a:pt x="145" y="214"/>
                  </a:lnTo>
                  <a:lnTo>
                    <a:pt x="186" y="209"/>
                  </a:lnTo>
                  <a:lnTo>
                    <a:pt x="221" y="194"/>
                  </a:lnTo>
                  <a:lnTo>
                    <a:pt x="244" y="171"/>
                  </a:lnTo>
                  <a:lnTo>
                    <a:pt x="258" y="146"/>
                  </a:lnTo>
                  <a:lnTo>
                    <a:pt x="264" y="116"/>
                  </a:lnTo>
                  <a:lnTo>
                    <a:pt x="258" y="85"/>
                  </a:lnTo>
                  <a:lnTo>
                    <a:pt x="244" y="58"/>
                  </a:lnTo>
                  <a:lnTo>
                    <a:pt x="221" y="38"/>
                  </a:lnTo>
                  <a:lnTo>
                    <a:pt x="186" y="22"/>
                  </a:lnTo>
                  <a:lnTo>
                    <a:pt x="145" y="15"/>
                  </a:lnTo>
                  <a:close/>
                  <a:moveTo>
                    <a:pt x="145" y="0"/>
                  </a:moveTo>
                  <a:lnTo>
                    <a:pt x="186" y="2"/>
                  </a:lnTo>
                  <a:lnTo>
                    <a:pt x="221" y="15"/>
                  </a:lnTo>
                  <a:lnTo>
                    <a:pt x="250" y="35"/>
                  </a:lnTo>
                  <a:lnTo>
                    <a:pt x="270" y="58"/>
                  </a:lnTo>
                  <a:lnTo>
                    <a:pt x="282" y="85"/>
                  </a:lnTo>
                  <a:lnTo>
                    <a:pt x="288" y="116"/>
                  </a:lnTo>
                  <a:lnTo>
                    <a:pt x="282" y="146"/>
                  </a:lnTo>
                  <a:lnTo>
                    <a:pt x="270" y="174"/>
                  </a:lnTo>
                  <a:lnTo>
                    <a:pt x="250" y="196"/>
                  </a:lnTo>
                  <a:lnTo>
                    <a:pt x="221" y="217"/>
                  </a:lnTo>
                  <a:lnTo>
                    <a:pt x="186" y="227"/>
                  </a:lnTo>
                  <a:lnTo>
                    <a:pt x="145" y="232"/>
                  </a:lnTo>
                  <a:lnTo>
                    <a:pt x="101" y="227"/>
                  </a:lnTo>
                  <a:lnTo>
                    <a:pt x="66" y="217"/>
                  </a:lnTo>
                  <a:lnTo>
                    <a:pt x="37" y="196"/>
                  </a:lnTo>
                  <a:lnTo>
                    <a:pt x="17" y="174"/>
                  </a:lnTo>
                  <a:lnTo>
                    <a:pt x="5" y="146"/>
                  </a:lnTo>
                  <a:lnTo>
                    <a:pt x="0" y="116"/>
                  </a:lnTo>
                  <a:lnTo>
                    <a:pt x="5" y="85"/>
                  </a:lnTo>
                  <a:lnTo>
                    <a:pt x="17" y="58"/>
                  </a:lnTo>
                  <a:lnTo>
                    <a:pt x="37" y="35"/>
                  </a:lnTo>
                  <a:lnTo>
                    <a:pt x="66" y="15"/>
                  </a:lnTo>
                  <a:lnTo>
                    <a:pt x="101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45D0E6F7-3B37-4340-B34C-432B2CD8A3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6" y="1639"/>
              <a:ext cx="317" cy="262"/>
            </a:xfrm>
            <a:custGeom>
              <a:avLst/>
              <a:gdLst>
                <a:gd name="T0" fmla="*/ 160 w 317"/>
                <a:gd name="T1" fmla="*/ 45 h 262"/>
                <a:gd name="T2" fmla="*/ 119 w 317"/>
                <a:gd name="T3" fmla="*/ 50 h 262"/>
                <a:gd name="T4" fmla="*/ 90 w 317"/>
                <a:gd name="T5" fmla="*/ 63 h 262"/>
                <a:gd name="T6" fmla="*/ 70 w 317"/>
                <a:gd name="T7" fmla="*/ 83 h 262"/>
                <a:gd name="T8" fmla="*/ 58 w 317"/>
                <a:gd name="T9" fmla="*/ 106 h 262"/>
                <a:gd name="T10" fmla="*/ 55 w 317"/>
                <a:gd name="T11" fmla="*/ 131 h 262"/>
                <a:gd name="T12" fmla="*/ 58 w 317"/>
                <a:gd name="T13" fmla="*/ 156 h 262"/>
                <a:gd name="T14" fmla="*/ 70 w 317"/>
                <a:gd name="T15" fmla="*/ 179 h 262"/>
                <a:gd name="T16" fmla="*/ 90 w 317"/>
                <a:gd name="T17" fmla="*/ 199 h 262"/>
                <a:gd name="T18" fmla="*/ 119 w 317"/>
                <a:gd name="T19" fmla="*/ 211 h 262"/>
                <a:gd name="T20" fmla="*/ 160 w 317"/>
                <a:gd name="T21" fmla="*/ 217 h 262"/>
                <a:gd name="T22" fmla="*/ 198 w 317"/>
                <a:gd name="T23" fmla="*/ 211 h 262"/>
                <a:gd name="T24" fmla="*/ 227 w 317"/>
                <a:gd name="T25" fmla="*/ 199 h 262"/>
                <a:gd name="T26" fmla="*/ 247 w 317"/>
                <a:gd name="T27" fmla="*/ 179 h 262"/>
                <a:gd name="T28" fmla="*/ 259 w 317"/>
                <a:gd name="T29" fmla="*/ 156 h 262"/>
                <a:gd name="T30" fmla="*/ 262 w 317"/>
                <a:gd name="T31" fmla="*/ 131 h 262"/>
                <a:gd name="T32" fmla="*/ 259 w 317"/>
                <a:gd name="T33" fmla="*/ 106 h 262"/>
                <a:gd name="T34" fmla="*/ 247 w 317"/>
                <a:gd name="T35" fmla="*/ 83 h 262"/>
                <a:gd name="T36" fmla="*/ 227 w 317"/>
                <a:gd name="T37" fmla="*/ 63 h 262"/>
                <a:gd name="T38" fmla="*/ 198 w 317"/>
                <a:gd name="T39" fmla="*/ 50 h 262"/>
                <a:gd name="T40" fmla="*/ 160 w 317"/>
                <a:gd name="T41" fmla="*/ 45 h 262"/>
                <a:gd name="T42" fmla="*/ 160 w 317"/>
                <a:gd name="T43" fmla="*/ 0 h 262"/>
                <a:gd name="T44" fmla="*/ 207 w 317"/>
                <a:gd name="T45" fmla="*/ 5 h 262"/>
                <a:gd name="T46" fmla="*/ 247 w 317"/>
                <a:gd name="T47" fmla="*/ 20 h 262"/>
                <a:gd name="T48" fmla="*/ 276 w 317"/>
                <a:gd name="T49" fmla="*/ 40 h 262"/>
                <a:gd name="T50" fmla="*/ 300 w 317"/>
                <a:gd name="T51" fmla="*/ 68 h 262"/>
                <a:gd name="T52" fmla="*/ 314 w 317"/>
                <a:gd name="T53" fmla="*/ 98 h 262"/>
                <a:gd name="T54" fmla="*/ 317 w 317"/>
                <a:gd name="T55" fmla="*/ 131 h 262"/>
                <a:gd name="T56" fmla="*/ 314 w 317"/>
                <a:gd name="T57" fmla="*/ 164 h 262"/>
                <a:gd name="T58" fmla="*/ 300 w 317"/>
                <a:gd name="T59" fmla="*/ 194 h 262"/>
                <a:gd name="T60" fmla="*/ 276 w 317"/>
                <a:gd name="T61" fmla="*/ 222 h 262"/>
                <a:gd name="T62" fmla="*/ 247 w 317"/>
                <a:gd name="T63" fmla="*/ 242 h 262"/>
                <a:gd name="T64" fmla="*/ 207 w 317"/>
                <a:gd name="T65" fmla="*/ 257 h 262"/>
                <a:gd name="T66" fmla="*/ 160 w 317"/>
                <a:gd name="T67" fmla="*/ 262 h 262"/>
                <a:gd name="T68" fmla="*/ 111 w 317"/>
                <a:gd name="T69" fmla="*/ 257 h 262"/>
                <a:gd name="T70" fmla="*/ 70 w 317"/>
                <a:gd name="T71" fmla="*/ 242 h 262"/>
                <a:gd name="T72" fmla="*/ 41 w 317"/>
                <a:gd name="T73" fmla="*/ 222 h 262"/>
                <a:gd name="T74" fmla="*/ 17 w 317"/>
                <a:gd name="T75" fmla="*/ 194 h 262"/>
                <a:gd name="T76" fmla="*/ 3 w 317"/>
                <a:gd name="T77" fmla="*/ 164 h 262"/>
                <a:gd name="T78" fmla="*/ 0 w 317"/>
                <a:gd name="T79" fmla="*/ 131 h 262"/>
                <a:gd name="T80" fmla="*/ 3 w 317"/>
                <a:gd name="T81" fmla="*/ 98 h 262"/>
                <a:gd name="T82" fmla="*/ 17 w 317"/>
                <a:gd name="T83" fmla="*/ 68 h 262"/>
                <a:gd name="T84" fmla="*/ 41 w 317"/>
                <a:gd name="T85" fmla="*/ 40 h 262"/>
                <a:gd name="T86" fmla="*/ 70 w 317"/>
                <a:gd name="T87" fmla="*/ 20 h 262"/>
                <a:gd name="T88" fmla="*/ 111 w 317"/>
                <a:gd name="T89" fmla="*/ 5 h 262"/>
                <a:gd name="T90" fmla="*/ 160 w 317"/>
                <a:gd name="T91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7" h="262">
                  <a:moveTo>
                    <a:pt x="160" y="45"/>
                  </a:moveTo>
                  <a:lnTo>
                    <a:pt x="119" y="50"/>
                  </a:lnTo>
                  <a:lnTo>
                    <a:pt x="90" y="63"/>
                  </a:lnTo>
                  <a:lnTo>
                    <a:pt x="70" y="83"/>
                  </a:lnTo>
                  <a:lnTo>
                    <a:pt x="58" y="106"/>
                  </a:lnTo>
                  <a:lnTo>
                    <a:pt x="55" y="131"/>
                  </a:lnTo>
                  <a:lnTo>
                    <a:pt x="58" y="156"/>
                  </a:lnTo>
                  <a:lnTo>
                    <a:pt x="70" y="179"/>
                  </a:lnTo>
                  <a:lnTo>
                    <a:pt x="90" y="199"/>
                  </a:lnTo>
                  <a:lnTo>
                    <a:pt x="119" y="211"/>
                  </a:lnTo>
                  <a:lnTo>
                    <a:pt x="160" y="217"/>
                  </a:lnTo>
                  <a:lnTo>
                    <a:pt x="198" y="211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6"/>
                  </a:lnTo>
                  <a:lnTo>
                    <a:pt x="262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3"/>
                  </a:lnTo>
                  <a:lnTo>
                    <a:pt x="198" y="50"/>
                  </a:lnTo>
                  <a:lnTo>
                    <a:pt x="160" y="45"/>
                  </a:lnTo>
                  <a:close/>
                  <a:moveTo>
                    <a:pt x="160" y="0"/>
                  </a:moveTo>
                  <a:lnTo>
                    <a:pt x="207" y="5"/>
                  </a:lnTo>
                  <a:lnTo>
                    <a:pt x="247" y="20"/>
                  </a:lnTo>
                  <a:lnTo>
                    <a:pt x="276" y="40"/>
                  </a:lnTo>
                  <a:lnTo>
                    <a:pt x="300" y="68"/>
                  </a:lnTo>
                  <a:lnTo>
                    <a:pt x="314" y="98"/>
                  </a:lnTo>
                  <a:lnTo>
                    <a:pt x="317" y="131"/>
                  </a:lnTo>
                  <a:lnTo>
                    <a:pt x="314" y="164"/>
                  </a:lnTo>
                  <a:lnTo>
                    <a:pt x="300" y="194"/>
                  </a:lnTo>
                  <a:lnTo>
                    <a:pt x="276" y="222"/>
                  </a:lnTo>
                  <a:lnTo>
                    <a:pt x="247" y="242"/>
                  </a:lnTo>
                  <a:lnTo>
                    <a:pt x="207" y="257"/>
                  </a:lnTo>
                  <a:lnTo>
                    <a:pt x="160" y="262"/>
                  </a:lnTo>
                  <a:lnTo>
                    <a:pt x="111" y="257"/>
                  </a:lnTo>
                  <a:lnTo>
                    <a:pt x="70" y="242"/>
                  </a:lnTo>
                  <a:lnTo>
                    <a:pt x="41" y="222"/>
                  </a:lnTo>
                  <a:lnTo>
                    <a:pt x="17" y="194"/>
                  </a:lnTo>
                  <a:lnTo>
                    <a:pt x="3" y="164"/>
                  </a:lnTo>
                  <a:lnTo>
                    <a:pt x="0" y="131"/>
                  </a:lnTo>
                  <a:lnTo>
                    <a:pt x="3" y="98"/>
                  </a:lnTo>
                  <a:lnTo>
                    <a:pt x="17" y="68"/>
                  </a:lnTo>
                  <a:lnTo>
                    <a:pt x="41" y="40"/>
                  </a:lnTo>
                  <a:lnTo>
                    <a:pt x="70" y="20"/>
                  </a:lnTo>
                  <a:lnTo>
                    <a:pt x="111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5">
              <a:extLst>
                <a:ext uri="{FF2B5EF4-FFF2-40B4-BE49-F238E27FC236}">
                  <a16:creationId xmlns:a16="http://schemas.microsoft.com/office/drawing/2014/main" id="{3180F0BA-AEA7-9640-AA39-7C04488E1A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71" y="1654"/>
              <a:ext cx="280" cy="320"/>
            </a:xfrm>
            <a:custGeom>
              <a:avLst/>
              <a:gdLst>
                <a:gd name="T0" fmla="*/ 105 w 280"/>
                <a:gd name="T1" fmla="*/ 20 h 320"/>
                <a:gd name="T2" fmla="*/ 47 w 280"/>
                <a:gd name="T3" fmla="*/ 48 h 320"/>
                <a:gd name="T4" fmla="*/ 24 w 280"/>
                <a:gd name="T5" fmla="*/ 108 h 320"/>
                <a:gd name="T6" fmla="*/ 44 w 280"/>
                <a:gd name="T7" fmla="*/ 169 h 320"/>
                <a:gd name="T8" fmla="*/ 99 w 280"/>
                <a:gd name="T9" fmla="*/ 202 h 320"/>
                <a:gd name="T10" fmla="*/ 178 w 280"/>
                <a:gd name="T11" fmla="*/ 202 h 320"/>
                <a:gd name="T12" fmla="*/ 236 w 280"/>
                <a:gd name="T13" fmla="*/ 171 h 320"/>
                <a:gd name="T14" fmla="*/ 259 w 280"/>
                <a:gd name="T15" fmla="*/ 108 h 320"/>
                <a:gd name="T16" fmla="*/ 239 w 280"/>
                <a:gd name="T17" fmla="*/ 50 h 320"/>
                <a:gd name="T18" fmla="*/ 181 w 280"/>
                <a:gd name="T19" fmla="*/ 20 h 320"/>
                <a:gd name="T20" fmla="*/ 140 w 280"/>
                <a:gd name="T21" fmla="*/ 0 h 320"/>
                <a:gd name="T22" fmla="*/ 207 w 280"/>
                <a:gd name="T23" fmla="*/ 10 h 320"/>
                <a:gd name="T24" fmla="*/ 256 w 280"/>
                <a:gd name="T25" fmla="*/ 50 h 320"/>
                <a:gd name="T26" fmla="*/ 259 w 280"/>
                <a:gd name="T27" fmla="*/ 5 h 320"/>
                <a:gd name="T28" fmla="*/ 280 w 280"/>
                <a:gd name="T29" fmla="*/ 214 h 320"/>
                <a:gd name="T30" fmla="*/ 274 w 280"/>
                <a:gd name="T31" fmla="*/ 257 h 320"/>
                <a:gd name="T32" fmla="*/ 248 w 280"/>
                <a:gd name="T33" fmla="*/ 295 h 320"/>
                <a:gd name="T34" fmla="*/ 186 w 280"/>
                <a:gd name="T35" fmla="*/ 315 h 320"/>
                <a:gd name="T36" fmla="*/ 99 w 280"/>
                <a:gd name="T37" fmla="*/ 318 h 320"/>
                <a:gd name="T38" fmla="*/ 38 w 280"/>
                <a:gd name="T39" fmla="*/ 295 h 320"/>
                <a:gd name="T40" fmla="*/ 12 w 280"/>
                <a:gd name="T41" fmla="*/ 244 h 320"/>
                <a:gd name="T42" fmla="*/ 41 w 280"/>
                <a:gd name="T43" fmla="*/ 265 h 320"/>
                <a:gd name="T44" fmla="*/ 73 w 280"/>
                <a:gd name="T45" fmla="*/ 292 h 320"/>
                <a:gd name="T46" fmla="*/ 143 w 280"/>
                <a:gd name="T47" fmla="*/ 302 h 320"/>
                <a:gd name="T48" fmla="*/ 216 w 280"/>
                <a:gd name="T49" fmla="*/ 290 h 320"/>
                <a:gd name="T50" fmla="*/ 250 w 280"/>
                <a:gd name="T51" fmla="*/ 257 h 320"/>
                <a:gd name="T52" fmla="*/ 259 w 280"/>
                <a:gd name="T53" fmla="*/ 214 h 320"/>
                <a:gd name="T54" fmla="*/ 256 w 280"/>
                <a:gd name="T55" fmla="*/ 169 h 320"/>
                <a:gd name="T56" fmla="*/ 210 w 280"/>
                <a:gd name="T57" fmla="*/ 209 h 320"/>
                <a:gd name="T58" fmla="*/ 140 w 280"/>
                <a:gd name="T59" fmla="*/ 222 h 320"/>
                <a:gd name="T60" fmla="*/ 58 w 280"/>
                <a:gd name="T61" fmla="*/ 207 h 320"/>
                <a:gd name="T62" fmla="*/ 15 w 280"/>
                <a:gd name="T63" fmla="*/ 164 h 320"/>
                <a:gd name="T64" fmla="*/ 0 w 280"/>
                <a:gd name="T65" fmla="*/ 111 h 320"/>
                <a:gd name="T66" fmla="*/ 15 w 280"/>
                <a:gd name="T67" fmla="*/ 55 h 320"/>
                <a:gd name="T68" fmla="*/ 61 w 280"/>
                <a:gd name="T69" fmla="*/ 15 h 320"/>
                <a:gd name="T70" fmla="*/ 140 w 280"/>
                <a:gd name="T7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0" h="320">
                  <a:moveTo>
                    <a:pt x="140" y="15"/>
                  </a:moveTo>
                  <a:lnTo>
                    <a:pt x="105" y="20"/>
                  </a:lnTo>
                  <a:lnTo>
                    <a:pt x="73" y="30"/>
                  </a:lnTo>
                  <a:lnTo>
                    <a:pt x="47" y="48"/>
                  </a:lnTo>
                  <a:lnTo>
                    <a:pt x="29" y="75"/>
                  </a:lnTo>
                  <a:lnTo>
                    <a:pt x="24" y="108"/>
                  </a:lnTo>
                  <a:lnTo>
                    <a:pt x="29" y="143"/>
                  </a:lnTo>
                  <a:lnTo>
                    <a:pt x="44" y="169"/>
                  </a:lnTo>
                  <a:lnTo>
                    <a:pt x="67" y="189"/>
                  </a:lnTo>
                  <a:lnTo>
                    <a:pt x="99" y="202"/>
                  </a:lnTo>
                  <a:lnTo>
                    <a:pt x="143" y="207"/>
                  </a:lnTo>
                  <a:lnTo>
                    <a:pt x="178" y="202"/>
                  </a:lnTo>
                  <a:lnTo>
                    <a:pt x="210" y="191"/>
                  </a:lnTo>
                  <a:lnTo>
                    <a:pt x="236" y="171"/>
                  </a:lnTo>
                  <a:lnTo>
                    <a:pt x="253" y="143"/>
                  </a:lnTo>
                  <a:lnTo>
                    <a:pt x="259" y="108"/>
                  </a:lnTo>
                  <a:lnTo>
                    <a:pt x="253" y="75"/>
                  </a:lnTo>
                  <a:lnTo>
                    <a:pt x="239" y="50"/>
                  </a:lnTo>
                  <a:lnTo>
                    <a:pt x="213" y="30"/>
                  </a:lnTo>
                  <a:lnTo>
                    <a:pt x="181" y="20"/>
                  </a:lnTo>
                  <a:lnTo>
                    <a:pt x="140" y="15"/>
                  </a:lnTo>
                  <a:close/>
                  <a:moveTo>
                    <a:pt x="140" y="0"/>
                  </a:moveTo>
                  <a:lnTo>
                    <a:pt x="172" y="2"/>
                  </a:lnTo>
                  <a:lnTo>
                    <a:pt x="207" y="10"/>
                  </a:lnTo>
                  <a:lnTo>
                    <a:pt x="236" y="25"/>
                  </a:lnTo>
                  <a:lnTo>
                    <a:pt x="256" y="50"/>
                  </a:lnTo>
                  <a:lnTo>
                    <a:pt x="259" y="50"/>
                  </a:lnTo>
                  <a:lnTo>
                    <a:pt x="259" y="5"/>
                  </a:lnTo>
                  <a:lnTo>
                    <a:pt x="280" y="5"/>
                  </a:lnTo>
                  <a:lnTo>
                    <a:pt x="280" y="214"/>
                  </a:lnTo>
                  <a:lnTo>
                    <a:pt x="280" y="237"/>
                  </a:lnTo>
                  <a:lnTo>
                    <a:pt x="274" y="257"/>
                  </a:lnTo>
                  <a:lnTo>
                    <a:pt x="262" y="277"/>
                  </a:lnTo>
                  <a:lnTo>
                    <a:pt x="248" y="295"/>
                  </a:lnTo>
                  <a:lnTo>
                    <a:pt x="221" y="307"/>
                  </a:lnTo>
                  <a:lnTo>
                    <a:pt x="186" y="315"/>
                  </a:lnTo>
                  <a:lnTo>
                    <a:pt x="143" y="320"/>
                  </a:lnTo>
                  <a:lnTo>
                    <a:pt x="99" y="318"/>
                  </a:lnTo>
                  <a:lnTo>
                    <a:pt x="64" y="310"/>
                  </a:lnTo>
                  <a:lnTo>
                    <a:pt x="38" y="295"/>
                  </a:lnTo>
                  <a:lnTo>
                    <a:pt x="21" y="275"/>
                  </a:lnTo>
                  <a:lnTo>
                    <a:pt x="12" y="244"/>
                  </a:lnTo>
                  <a:lnTo>
                    <a:pt x="35" y="244"/>
                  </a:lnTo>
                  <a:lnTo>
                    <a:pt x="41" y="265"/>
                  </a:lnTo>
                  <a:lnTo>
                    <a:pt x="53" y="280"/>
                  </a:lnTo>
                  <a:lnTo>
                    <a:pt x="73" y="292"/>
                  </a:lnTo>
                  <a:lnTo>
                    <a:pt x="102" y="300"/>
                  </a:lnTo>
                  <a:lnTo>
                    <a:pt x="143" y="302"/>
                  </a:lnTo>
                  <a:lnTo>
                    <a:pt x="186" y="297"/>
                  </a:lnTo>
                  <a:lnTo>
                    <a:pt x="216" y="290"/>
                  </a:lnTo>
                  <a:lnTo>
                    <a:pt x="236" y="275"/>
                  </a:lnTo>
                  <a:lnTo>
                    <a:pt x="250" y="257"/>
                  </a:lnTo>
                  <a:lnTo>
                    <a:pt x="256" y="237"/>
                  </a:lnTo>
                  <a:lnTo>
                    <a:pt x="259" y="214"/>
                  </a:lnTo>
                  <a:lnTo>
                    <a:pt x="259" y="169"/>
                  </a:lnTo>
                  <a:lnTo>
                    <a:pt x="256" y="169"/>
                  </a:lnTo>
                  <a:lnTo>
                    <a:pt x="236" y="194"/>
                  </a:lnTo>
                  <a:lnTo>
                    <a:pt x="210" y="209"/>
                  </a:lnTo>
                  <a:lnTo>
                    <a:pt x="178" y="219"/>
                  </a:lnTo>
                  <a:lnTo>
                    <a:pt x="140" y="222"/>
                  </a:lnTo>
                  <a:lnTo>
                    <a:pt x="93" y="219"/>
                  </a:lnTo>
                  <a:lnTo>
                    <a:pt x="58" y="207"/>
                  </a:lnTo>
                  <a:lnTo>
                    <a:pt x="32" y="189"/>
                  </a:lnTo>
                  <a:lnTo>
                    <a:pt x="15" y="164"/>
                  </a:lnTo>
                  <a:lnTo>
                    <a:pt x="3" y="138"/>
                  </a:lnTo>
                  <a:lnTo>
                    <a:pt x="0" y="111"/>
                  </a:lnTo>
                  <a:lnTo>
                    <a:pt x="6" y="80"/>
                  </a:lnTo>
                  <a:lnTo>
                    <a:pt x="15" y="55"/>
                  </a:lnTo>
                  <a:lnTo>
                    <a:pt x="35" y="33"/>
                  </a:lnTo>
                  <a:lnTo>
                    <a:pt x="61" y="15"/>
                  </a:lnTo>
                  <a:lnTo>
                    <a:pt x="96" y="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6">
              <a:extLst>
                <a:ext uri="{FF2B5EF4-FFF2-40B4-BE49-F238E27FC236}">
                  <a16:creationId xmlns:a16="http://schemas.microsoft.com/office/drawing/2014/main" id="{78A1C4A6-F0C8-7442-AEBD-ABB22B2568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57" y="1639"/>
              <a:ext cx="311" cy="348"/>
            </a:xfrm>
            <a:custGeom>
              <a:avLst/>
              <a:gdLst>
                <a:gd name="T0" fmla="*/ 125 w 311"/>
                <a:gd name="T1" fmla="*/ 48 h 348"/>
                <a:gd name="T2" fmla="*/ 75 w 311"/>
                <a:gd name="T3" fmla="*/ 70 h 348"/>
                <a:gd name="T4" fmla="*/ 55 w 311"/>
                <a:gd name="T5" fmla="*/ 123 h 348"/>
                <a:gd name="T6" fmla="*/ 70 w 311"/>
                <a:gd name="T7" fmla="*/ 176 h 348"/>
                <a:gd name="T8" fmla="*/ 110 w 311"/>
                <a:gd name="T9" fmla="*/ 199 h 348"/>
                <a:gd name="T10" fmla="*/ 157 w 311"/>
                <a:gd name="T11" fmla="*/ 206 h 348"/>
                <a:gd name="T12" fmla="*/ 189 w 311"/>
                <a:gd name="T13" fmla="*/ 201 h 348"/>
                <a:gd name="T14" fmla="*/ 227 w 311"/>
                <a:gd name="T15" fmla="*/ 186 h 348"/>
                <a:gd name="T16" fmla="*/ 253 w 311"/>
                <a:gd name="T17" fmla="*/ 151 h 348"/>
                <a:gd name="T18" fmla="*/ 250 w 311"/>
                <a:gd name="T19" fmla="*/ 90 h 348"/>
                <a:gd name="T20" fmla="*/ 198 w 311"/>
                <a:gd name="T21" fmla="*/ 50 h 348"/>
                <a:gd name="T22" fmla="*/ 154 w 311"/>
                <a:gd name="T23" fmla="*/ 0 h 348"/>
                <a:gd name="T24" fmla="*/ 227 w 311"/>
                <a:gd name="T25" fmla="*/ 12 h 348"/>
                <a:gd name="T26" fmla="*/ 256 w 311"/>
                <a:gd name="T27" fmla="*/ 7 h 348"/>
                <a:gd name="T28" fmla="*/ 311 w 311"/>
                <a:gd name="T29" fmla="*/ 229 h 348"/>
                <a:gd name="T30" fmla="*/ 294 w 311"/>
                <a:gd name="T31" fmla="*/ 295 h 348"/>
                <a:gd name="T32" fmla="*/ 241 w 311"/>
                <a:gd name="T33" fmla="*/ 335 h 348"/>
                <a:gd name="T34" fmla="*/ 157 w 311"/>
                <a:gd name="T35" fmla="*/ 348 h 348"/>
                <a:gd name="T36" fmla="*/ 104 w 311"/>
                <a:gd name="T37" fmla="*/ 345 h 348"/>
                <a:gd name="T38" fmla="*/ 55 w 311"/>
                <a:gd name="T39" fmla="*/ 330 h 348"/>
                <a:gd name="T40" fmla="*/ 17 w 311"/>
                <a:gd name="T41" fmla="*/ 292 h 348"/>
                <a:gd name="T42" fmla="*/ 6 w 311"/>
                <a:gd name="T43" fmla="*/ 247 h 348"/>
                <a:gd name="T44" fmla="*/ 64 w 311"/>
                <a:gd name="T45" fmla="*/ 259 h 348"/>
                <a:gd name="T46" fmla="*/ 75 w 311"/>
                <a:gd name="T47" fmla="*/ 282 h 348"/>
                <a:gd name="T48" fmla="*/ 119 w 311"/>
                <a:gd name="T49" fmla="*/ 300 h 348"/>
                <a:gd name="T50" fmla="*/ 195 w 311"/>
                <a:gd name="T51" fmla="*/ 300 h 348"/>
                <a:gd name="T52" fmla="*/ 238 w 311"/>
                <a:gd name="T53" fmla="*/ 280 h 348"/>
                <a:gd name="T54" fmla="*/ 253 w 311"/>
                <a:gd name="T55" fmla="*/ 247 h 348"/>
                <a:gd name="T56" fmla="*/ 256 w 311"/>
                <a:gd name="T57" fmla="*/ 224 h 348"/>
                <a:gd name="T58" fmla="*/ 192 w 311"/>
                <a:gd name="T59" fmla="*/ 249 h 348"/>
                <a:gd name="T60" fmla="*/ 107 w 311"/>
                <a:gd name="T61" fmla="*/ 249 h 348"/>
                <a:gd name="T62" fmla="*/ 43 w 311"/>
                <a:gd name="T63" fmla="*/ 222 h 348"/>
                <a:gd name="T64" fmla="*/ 8 w 311"/>
                <a:gd name="T65" fmla="*/ 176 h 348"/>
                <a:gd name="T66" fmla="*/ 0 w 311"/>
                <a:gd name="T67" fmla="*/ 126 h 348"/>
                <a:gd name="T68" fmla="*/ 8 w 311"/>
                <a:gd name="T69" fmla="*/ 75 h 348"/>
                <a:gd name="T70" fmla="*/ 43 w 311"/>
                <a:gd name="T71" fmla="*/ 30 h 348"/>
                <a:gd name="T72" fmla="*/ 107 w 311"/>
                <a:gd name="T73" fmla="*/ 5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1" h="348">
                  <a:moveTo>
                    <a:pt x="154" y="45"/>
                  </a:moveTo>
                  <a:lnTo>
                    <a:pt x="125" y="48"/>
                  </a:lnTo>
                  <a:lnTo>
                    <a:pt x="99" y="58"/>
                  </a:lnTo>
                  <a:lnTo>
                    <a:pt x="75" y="70"/>
                  </a:lnTo>
                  <a:lnTo>
                    <a:pt x="61" y="93"/>
                  </a:lnTo>
                  <a:lnTo>
                    <a:pt x="55" y="123"/>
                  </a:lnTo>
                  <a:lnTo>
                    <a:pt x="58" y="153"/>
                  </a:lnTo>
                  <a:lnTo>
                    <a:pt x="70" y="176"/>
                  </a:lnTo>
                  <a:lnTo>
                    <a:pt x="87" y="191"/>
                  </a:lnTo>
                  <a:lnTo>
                    <a:pt x="110" y="199"/>
                  </a:lnTo>
                  <a:lnTo>
                    <a:pt x="131" y="204"/>
                  </a:lnTo>
                  <a:lnTo>
                    <a:pt x="157" y="206"/>
                  </a:lnTo>
                  <a:lnTo>
                    <a:pt x="171" y="206"/>
                  </a:lnTo>
                  <a:lnTo>
                    <a:pt x="189" y="201"/>
                  </a:lnTo>
                  <a:lnTo>
                    <a:pt x="206" y="196"/>
                  </a:lnTo>
                  <a:lnTo>
                    <a:pt x="227" y="186"/>
                  </a:lnTo>
                  <a:lnTo>
                    <a:pt x="241" y="171"/>
                  </a:lnTo>
                  <a:lnTo>
                    <a:pt x="253" y="151"/>
                  </a:lnTo>
                  <a:lnTo>
                    <a:pt x="256" y="123"/>
                  </a:lnTo>
                  <a:lnTo>
                    <a:pt x="250" y="90"/>
                  </a:lnTo>
                  <a:lnTo>
                    <a:pt x="230" y="65"/>
                  </a:lnTo>
                  <a:lnTo>
                    <a:pt x="198" y="50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192" y="2"/>
                  </a:lnTo>
                  <a:lnTo>
                    <a:pt x="227" y="12"/>
                  </a:lnTo>
                  <a:lnTo>
                    <a:pt x="256" y="25"/>
                  </a:lnTo>
                  <a:lnTo>
                    <a:pt x="256" y="7"/>
                  </a:lnTo>
                  <a:lnTo>
                    <a:pt x="311" y="7"/>
                  </a:lnTo>
                  <a:lnTo>
                    <a:pt x="311" y="229"/>
                  </a:lnTo>
                  <a:lnTo>
                    <a:pt x="308" y="267"/>
                  </a:lnTo>
                  <a:lnTo>
                    <a:pt x="294" y="295"/>
                  </a:lnTo>
                  <a:lnTo>
                    <a:pt x="273" y="320"/>
                  </a:lnTo>
                  <a:lnTo>
                    <a:pt x="241" y="335"/>
                  </a:lnTo>
                  <a:lnTo>
                    <a:pt x="203" y="345"/>
                  </a:lnTo>
                  <a:lnTo>
                    <a:pt x="157" y="348"/>
                  </a:lnTo>
                  <a:lnTo>
                    <a:pt x="131" y="348"/>
                  </a:lnTo>
                  <a:lnTo>
                    <a:pt x="104" y="345"/>
                  </a:lnTo>
                  <a:lnTo>
                    <a:pt x="78" y="340"/>
                  </a:lnTo>
                  <a:lnTo>
                    <a:pt x="55" y="330"/>
                  </a:lnTo>
                  <a:lnTo>
                    <a:pt x="35" y="312"/>
                  </a:lnTo>
                  <a:lnTo>
                    <a:pt x="17" y="292"/>
                  </a:lnTo>
                  <a:lnTo>
                    <a:pt x="8" y="262"/>
                  </a:lnTo>
                  <a:lnTo>
                    <a:pt x="6" y="247"/>
                  </a:lnTo>
                  <a:lnTo>
                    <a:pt x="64" y="247"/>
                  </a:lnTo>
                  <a:lnTo>
                    <a:pt x="64" y="259"/>
                  </a:lnTo>
                  <a:lnTo>
                    <a:pt x="70" y="272"/>
                  </a:lnTo>
                  <a:lnTo>
                    <a:pt x="75" y="282"/>
                  </a:lnTo>
                  <a:lnTo>
                    <a:pt x="93" y="292"/>
                  </a:lnTo>
                  <a:lnTo>
                    <a:pt x="119" y="300"/>
                  </a:lnTo>
                  <a:lnTo>
                    <a:pt x="157" y="302"/>
                  </a:lnTo>
                  <a:lnTo>
                    <a:pt x="195" y="300"/>
                  </a:lnTo>
                  <a:lnTo>
                    <a:pt x="221" y="292"/>
                  </a:lnTo>
                  <a:lnTo>
                    <a:pt x="238" y="280"/>
                  </a:lnTo>
                  <a:lnTo>
                    <a:pt x="250" y="264"/>
                  </a:lnTo>
                  <a:lnTo>
                    <a:pt x="253" y="247"/>
                  </a:lnTo>
                  <a:lnTo>
                    <a:pt x="256" y="229"/>
                  </a:lnTo>
                  <a:lnTo>
                    <a:pt x="256" y="224"/>
                  </a:lnTo>
                  <a:lnTo>
                    <a:pt x="227" y="239"/>
                  </a:lnTo>
                  <a:lnTo>
                    <a:pt x="192" y="249"/>
                  </a:lnTo>
                  <a:lnTo>
                    <a:pt x="154" y="252"/>
                  </a:lnTo>
                  <a:lnTo>
                    <a:pt x="107" y="249"/>
                  </a:lnTo>
                  <a:lnTo>
                    <a:pt x="72" y="237"/>
                  </a:lnTo>
                  <a:lnTo>
                    <a:pt x="43" y="222"/>
                  </a:lnTo>
                  <a:lnTo>
                    <a:pt x="23" y="201"/>
                  </a:lnTo>
                  <a:lnTo>
                    <a:pt x="8" y="176"/>
                  </a:lnTo>
                  <a:lnTo>
                    <a:pt x="3" y="151"/>
                  </a:lnTo>
                  <a:lnTo>
                    <a:pt x="0" y="126"/>
                  </a:lnTo>
                  <a:lnTo>
                    <a:pt x="3" y="100"/>
                  </a:lnTo>
                  <a:lnTo>
                    <a:pt x="8" y="75"/>
                  </a:lnTo>
                  <a:lnTo>
                    <a:pt x="23" y="50"/>
                  </a:lnTo>
                  <a:lnTo>
                    <a:pt x="43" y="30"/>
                  </a:lnTo>
                  <a:lnTo>
                    <a:pt x="72" y="15"/>
                  </a:lnTo>
                  <a:lnTo>
                    <a:pt x="107" y="5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7">
              <a:extLst>
                <a:ext uri="{FF2B5EF4-FFF2-40B4-BE49-F238E27FC236}">
                  <a16:creationId xmlns:a16="http://schemas.microsoft.com/office/drawing/2014/main" id="{B7874E0D-1FED-0845-98BF-81019ECFF5E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5" y="1654"/>
              <a:ext cx="149" cy="224"/>
            </a:xfrm>
            <a:custGeom>
              <a:avLst/>
              <a:gdLst>
                <a:gd name="T0" fmla="*/ 131 w 149"/>
                <a:gd name="T1" fmla="*/ 0 h 224"/>
                <a:gd name="T2" fmla="*/ 140 w 149"/>
                <a:gd name="T3" fmla="*/ 0 h 224"/>
                <a:gd name="T4" fmla="*/ 149 w 149"/>
                <a:gd name="T5" fmla="*/ 2 h 224"/>
                <a:gd name="T6" fmla="*/ 149 w 149"/>
                <a:gd name="T7" fmla="*/ 22 h 224"/>
                <a:gd name="T8" fmla="*/ 143 w 149"/>
                <a:gd name="T9" fmla="*/ 20 h 224"/>
                <a:gd name="T10" fmla="*/ 140 w 149"/>
                <a:gd name="T11" fmla="*/ 20 h 224"/>
                <a:gd name="T12" fmla="*/ 131 w 149"/>
                <a:gd name="T13" fmla="*/ 20 h 224"/>
                <a:gd name="T14" fmla="*/ 122 w 149"/>
                <a:gd name="T15" fmla="*/ 20 h 224"/>
                <a:gd name="T16" fmla="*/ 88 w 149"/>
                <a:gd name="T17" fmla="*/ 22 h 224"/>
                <a:gd name="T18" fmla="*/ 58 w 149"/>
                <a:gd name="T19" fmla="*/ 38 h 224"/>
                <a:gd name="T20" fmla="*/ 41 w 149"/>
                <a:gd name="T21" fmla="*/ 55 h 224"/>
                <a:gd name="T22" fmla="*/ 29 w 149"/>
                <a:gd name="T23" fmla="*/ 80 h 224"/>
                <a:gd name="T24" fmla="*/ 24 w 149"/>
                <a:gd name="T25" fmla="*/ 106 h 224"/>
                <a:gd name="T26" fmla="*/ 24 w 149"/>
                <a:gd name="T27" fmla="*/ 224 h 224"/>
                <a:gd name="T28" fmla="*/ 0 w 149"/>
                <a:gd name="T29" fmla="*/ 224 h 224"/>
                <a:gd name="T30" fmla="*/ 0 w 149"/>
                <a:gd name="T31" fmla="*/ 5 h 224"/>
                <a:gd name="T32" fmla="*/ 24 w 149"/>
                <a:gd name="T33" fmla="*/ 5 h 224"/>
                <a:gd name="T34" fmla="*/ 24 w 149"/>
                <a:gd name="T35" fmla="*/ 58 h 224"/>
                <a:gd name="T36" fmla="*/ 26 w 149"/>
                <a:gd name="T37" fmla="*/ 58 h 224"/>
                <a:gd name="T38" fmla="*/ 41 w 149"/>
                <a:gd name="T39" fmla="*/ 30 h 224"/>
                <a:gd name="T40" fmla="*/ 64 w 149"/>
                <a:gd name="T41" fmla="*/ 15 h 224"/>
                <a:gd name="T42" fmla="*/ 96 w 149"/>
                <a:gd name="T43" fmla="*/ 2 h 224"/>
                <a:gd name="T44" fmla="*/ 131 w 149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224">
                  <a:moveTo>
                    <a:pt x="131" y="0"/>
                  </a:moveTo>
                  <a:lnTo>
                    <a:pt x="140" y="0"/>
                  </a:lnTo>
                  <a:lnTo>
                    <a:pt x="149" y="2"/>
                  </a:lnTo>
                  <a:lnTo>
                    <a:pt x="149" y="22"/>
                  </a:lnTo>
                  <a:lnTo>
                    <a:pt x="143" y="20"/>
                  </a:lnTo>
                  <a:lnTo>
                    <a:pt x="140" y="20"/>
                  </a:lnTo>
                  <a:lnTo>
                    <a:pt x="131" y="20"/>
                  </a:lnTo>
                  <a:lnTo>
                    <a:pt x="122" y="20"/>
                  </a:lnTo>
                  <a:lnTo>
                    <a:pt x="88" y="22"/>
                  </a:lnTo>
                  <a:lnTo>
                    <a:pt x="58" y="38"/>
                  </a:lnTo>
                  <a:lnTo>
                    <a:pt x="41" y="55"/>
                  </a:lnTo>
                  <a:lnTo>
                    <a:pt x="29" y="80"/>
                  </a:lnTo>
                  <a:lnTo>
                    <a:pt x="24" y="106"/>
                  </a:lnTo>
                  <a:lnTo>
                    <a:pt x="24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8"/>
                  </a:lnTo>
                  <a:lnTo>
                    <a:pt x="26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6" y="2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8">
              <a:extLst>
                <a:ext uri="{FF2B5EF4-FFF2-40B4-BE49-F238E27FC236}">
                  <a16:creationId xmlns:a16="http://schemas.microsoft.com/office/drawing/2014/main" id="{40F45135-056C-674D-9047-A01165D52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1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5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7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5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7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9">
              <a:extLst>
                <a:ext uri="{FF2B5EF4-FFF2-40B4-BE49-F238E27FC236}">
                  <a16:creationId xmlns:a16="http://schemas.microsoft.com/office/drawing/2014/main" id="{23958CEE-22E9-9D43-BC93-385DB8C2D4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65" y="1654"/>
              <a:ext cx="285" cy="232"/>
            </a:xfrm>
            <a:custGeom>
              <a:avLst/>
              <a:gdLst>
                <a:gd name="T0" fmla="*/ 215 w 285"/>
                <a:gd name="T1" fmla="*/ 106 h 232"/>
                <a:gd name="T2" fmla="*/ 195 w 285"/>
                <a:gd name="T3" fmla="*/ 113 h 232"/>
                <a:gd name="T4" fmla="*/ 96 w 285"/>
                <a:gd name="T5" fmla="*/ 118 h 232"/>
                <a:gd name="T6" fmla="*/ 43 w 285"/>
                <a:gd name="T7" fmla="*/ 131 h 232"/>
                <a:gd name="T8" fmla="*/ 23 w 285"/>
                <a:gd name="T9" fmla="*/ 166 h 232"/>
                <a:gd name="T10" fmla="*/ 38 w 285"/>
                <a:gd name="T11" fmla="*/ 199 h 232"/>
                <a:gd name="T12" fmla="*/ 70 w 285"/>
                <a:gd name="T13" fmla="*/ 212 h 232"/>
                <a:gd name="T14" fmla="*/ 104 w 285"/>
                <a:gd name="T15" fmla="*/ 214 h 232"/>
                <a:gd name="T16" fmla="*/ 157 w 285"/>
                <a:gd name="T17" fmla="*/ 207 h 232"/>
                <a:gd name="T18" fmla="*/ 203 w 285"/>
                <a:gd name="T19" fmla="*/ 184 h 232"/>
                <a:gd name="T20" fmla="*/ 221 w 285"/>
                <a:gd name="T21" fmla="*/ 143 h 232"/>
                <a:gd name="T22" fmla="*/ 221 w 285"/>
                <a:gd name="T23" fmla="*/ 103 h 232"/>
                <a:gd name="T24" fmla="*/ 168 w 285"/>
                <a:gd name="T25" fmla="*/ 0 h 232"/>
                <a:gd name="T26" fmla="*/ 224 w 285"/>
                <a:gd name="T27" fmla="*/ 20 h 232"/>
                <a:gd name="T28" fmla="*/ 244 w 285"/>
                <a:gd name="T29" fmla="*/ 63 h 232"/>
                <a:gd name="T30" fmla="*/ 244 w 285"/>
                <a:gd name="T31" fmla="*/ 194 h 232"/>
                <a:gd name="T32" fmla="*/ 247 w 285"/>
                <a:gd name="T33" fmla="*/ 207 h 232"/>
                <a:gd name="T34" fmla="*/ 256 w 285"/>
                <a:gd name="T35" fmla="*/ 212 h 232"/>
                <a:gd name="T36" fmla="*/ 273 w 285"/>
                <a:gd name="T37" fmla="*/ 212 h 232"/>
                <a:gd name="T38" fmla="*/ 285 w 285"/>
                <a:gd name="T39" fmla="*/ 227 h 232"/>
                <a:gd name="T40" fmla="*/ 256 w 285"/>
                <a:gd name="T41" fmla="*/ 229 h 232"/>
                <a:gd name="T42" fmla="*/ 230 w 285"/>
                <a:gd name="T43" fmla="*/ 217 h 232"/>
                <a:gd name="T44" fmla="*/ 224 w 285"/>
                <a:gd name="T45" fmla="*/ 181 h 232"/>
                <a:gd name="T46" fmla="*/ 203 w 285"/>
                <a:gd name="T47" fmla="*/ 204 h 232"/>
                <a:gd name="T48" fmla="*/ 151 w 285"/>
                <a:gd name="T49" fmla="*/ 227 h 232"/>
                <a:gd name="T50" fmla="*/ 104 w 285"/>
                <a:gd name="T51" fmla="*/ 232 h 232"/>
                <a:gd name="T52" fmla="*/ 72 w 285"/>
                <a:gd name="T53" fmla="*/ 229 h 232"/>
                <a:gd name="T54" fmla="*/ 35 w 285"/>
                <a:gd name="T55" fmla="*/ 219 h 232"/>
                <a:gd name="T56" fmla="*/ 6 w 285"/>
                <a:gd name="T57" fmla="*/ 189 h 232"/>
                <a:gd name="T58" fmla="*/ 6 w 285"/>
                <a:gd name="T59" fmla="*/ 141 h 232"/>
                <a:gd name="T60" fmla="*/ 40 w 285"/>
                <a:gd name="T61" fmla="*/ 113 h 232"/>
                <a:gd name="T62" fmla="*/ 96 w 285"/>
                <a:gd name="T63" fmla="*/ 103 h 232"/>
                <a:gd name="T64" fmla="*/ 195 w 285"/>
                <a:gd name="T65" fmla="*/ 96 h 232"/>
                <a:gd name="T66" fmla="*/ 209 w 285"/>
                <a:gd name="T67" fmla="*/ 93 h 232"/>
                <a:gd name="T68" fmla="*/ 218 w 285"/>
                <a:gd name="T69" fmla="*/ 83 h 232"/>
                <a:gd name="T70" fmla="*/ 221 w 285"/>
                <a:gd name="T71" fmla="*/ 65 h 232"/>
                <a:gd name="T72" fmla="*/ 209 w 285"/>
                <a:gd name="T73" fmla="*/ 35 h 232"/>
                <a:gd name="T74" fmla="*/ 166 w 285"/>
                <a:gd name="T75" fmla="*/ 17 h 232"/>
                <a:gd name="T76" fmla="*/ 93 w 285"/>
                <a:gd name="T77" fmla="*/ 17 h 232"/>
                <a:gd name="T78" fmla="*/ 52 w 285"/>
                <a:gd name="T79" fmla="*/ 35 h 232"/>
                <a:gd name="T80" fmla="*/ 35 w 285"/>
                <a:gd name="T81" fmla="*/ 73 h 232"/>
                <a:gd name="T82" fmla="*/ 20 w 285"/>
                <a:gd name="T83" fmla="*/ 45 h 232"/>
                <a:gd name="T84" fmla="*/ 58 w 285"/>
                <a:gd name="T85" fmla="*/ 10 h 232"/>
                <a:gd name="T86" fmla="*/ 128 w 285"/>
                <a:gd name="T8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2">
                  <a:moveTo>
                    <a:pt x="221" y="103"/>
                  </a:moveTo>
                  <a:lnTo>
                    <a:pt x="215" y="106"/>
                  </a:lnTo>
                  <a:lnTo>
                    <a:pt x="206" y="111"/>
                  </a:lnTo>
                  <a:lnTo>
                    <a:pt x="195" y="113"/>
                  </a:lnTo>
                  <a:lnTo>
                    <a:pt x="180" y="113"/>
                  </a:lnTo>
                  <a:lnTo>
                    <a:pt x="96" y="118"/>
                  </a:lnTo>
                  <a:lnTo>
                    <a:pt x="67" y="123"/>
                  </a:lnTo>
                  <a:lnTo>
                    <a:pt x="43" y="131"/>
                  </a:lnTo>
                  <a:lnTo>
                    <a:pt x="29" y="143"/>
                  </a:lnTo>
                  <a:lnTo>
                    <a:pt x="23" y="166"/>
                  </a:lnTo>
                  <a:lnTo>
                    <a:pt x="26" y="184"/>
                  </a:lnTo>
                  <a:lnTo>
                    <a:pt x="38" y="199"/>
                  </a:lnTo>
                  <a:lnTo>
                    <a:pt x="52" y="207"/>
                  </a:lnTo>
                  <a:lnTo>
                    <a:pt x="70" y="212"/>
                  </a:lnTo>
                  <a:lnTo>
                    <a:pt x="87" y="214"/>
                  </a:lnTo>
                  <a:lnTo>
                    <a:pt x="104" y="214"/>
                  </a:lnTo>
                  <a:lnTo>
                    <a:pt x="131" y="214"/>
                  </a:lnTo>
                  <a:lnTo>
                    <a:pt x="157" y="207"/>
                  </a:lnTo>
                  <a:lnTo>
                    <a:pt x="183" y="199"/>
                  </a:lnTo>
                  <a:lnTo>
                    <a:pt x="203" y="184"/>
                  </a:lnTo>
                  <a:lnTo>
                    <a:pt x="218" y="166"/>
                  </a:lnTo>
                  <a:lnTo>
                    <a:pt x="221" y="143"/>
                  </a:lnTo>
                  <a:lnTo>
                    <a:pt x="221" y="103"/>
                  </a:lnTo>
                  <a:lnTo>
                    <a:pt x="221" y="103"/>
                  </a:lnTo>
                  <a:close/>
                  <a:moveTo>
                    <a:pt x="128" y="0"/>
                  </a:moveTo>
                  <a:lnTo>
                    <a:pt x="168" y="0"/>
                  </a:lnTo>
                  <a:lnTo>
                    <a:pt x="200" y="7"/>
                  </a:lnTo>
                  <a:lnTo>
                    <a:pt x="224" y="20"/>
                  </a:lnTo>
                  <a:lnTo>
                    <a:pt x="241" y="38"/>
                  </a:lnTo>
                  <a:lnTo>
                    <a:pt x="244" y="63"/>
                  </a:lnTo>
                  <a:lnTo>
                    <a:pt x="244" y="186"/>
                  </a:lnTo>
                  <a:lnTo>
                    <a:pt x="244" y="194"/>
                  </a:lnTo>
                  <a:lnTo>
                    <a:pt x="244" y="199"/>
                  </a:lnTo>
                  <a:lnTo>
                    <a:pt x="247" y="207"/>
                  </a:lnTo>
                  <a:lnTo>
                    <a:pt x="250" y="209"/>
                  </a:lnTo>
                  <a:lnTo>
                    <a:pt x="256" y="212"/>
                  </a:lnTo>
                  <a:lnTo>
                    <a:pt x="262" y="212"/>
                  </a:lnTo>
                  <a:lnTo>
                    <a:pt x="273" y="212"/>
                  </a:lnTo>
                  <a:lnTo>
                    <a:pt x="285" y="209"/>
                  </a:lnTo>
                  <a:lnTo>
                    <a:pt x="285" y="227"/>
                  </a:lnTo>
                  <a:lnTo>
                    <a:pt x="270" y="229"/>
                  </a:lnTo>
                  <a:lnTo>
                    <a:pt x="256" y="229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1"/>
                  </a:lnTo>
                  <a:lnTo>
                    <a:pt x="224" y="181"/>
                  </a:lnTo>
                  <a:lnTo>
                    <a:pt x="203" y="204"/>
                  </a:lnTo>
                  <a:lnTo>
                    <a:pt x="180" y="219"/>
                  </a:lnTo>
                  <a:lnTo>
                    <a:pt x="151" y="227"/>
                  </a:lnTo>
                  <a:lnTo>
                    <a:pt x="125" y="232"/>
                  </a:lnTo>
                  <a:lnTo>
                    <a:pt x="104" y="232"/>
                  </a:lnTo>
                  <a:lnTo>
                    <a:pt x="90" y="232"/>
                  </a:lnTo>
                  <a:lnTo>
                    <a:pt x="72" y="229"/>
                  </a:lnTo>
                  <a:lnTo>
                    <a:pt x="52" y="227"/>
                  </a:lnTo>
                  <a:lnTo>
                    <a:pt x="35" y="219"/>
                  </a:lnTo>
                  <a:lnTo>
                    <a:pt x="17" y="207"/>
                  </a:lnTo>
                  <a:lnTo>
                    <a:pt x="6" y="189"/>
                  </a:lnTo>
                  <a:lnTo>
                    <a:pt x="0" y="166"/>
                  </a:lnTo>
                  <a:lnTo>
                    <a:pt x="6" y="141"/>
                  </a:lnTo>
                  <a:lnTo>
                    <a:pt x="17" y="123"/>
                  </a:lnTo>
                  <a:lnTo>
                    <a:pt x="40" y="113"/>
                  </a:lnTo>
                  <a:lnTo>
                    <a:pt x="67" y="106"/>
                  </a:lnTo>
                  <a:lnTo>
                    <a:pt x="96" y="103"/>
                  </a:lnTo>
                  <a:lnTo>
                    <a:pt x="183" y="98"/>
                  </a:lnTo>
                  <a:lnTo>
                    <a:pt x="195" y="96"/>
                  </a:lnTo>
                  <a:lnTo>
                    <a:pt x="203" y="96"/>
                  </a:lnTo>
                  <a:lnTo>
                    <a:pt x="209" y="93"/>
                  </a:lnTo>
                  <a:lnTo>
                    <a:pt x="215" y="88"/>
                  </a:lnTo>
                  <a:lnTo>
                    <a:pt x="218" y="83"/>
                  </a:lnTo>
                  <a:lnTo>
                    <a:pt x="221" y="75"/>
                  </a:lnTo>
                  <a:lnTo>
                    <a:pt x="221" y="65"/>
                  </a:lnTo>
                  <a:lnTo>
                    <a:pt x="221" y="50"/>
                  </a:lnTo>
                  <a:lnTo>
                    <a:pt x="209" y="35"/>
                  </a:lnTo>
                  <a:lnTo>
                    <a:pt x="195" y="25"/>
                  </a:lnTo>
                  <a:lnTo>
                    <a:pt x="166" y="17"/>
                  </a:lnTo>
                  <a:lnTo>
                    <a:pt x="128" y="15"/>
                  </a:lnTo>
                  <a:lnTo>
                    <a:pt x="93" y="17"/>
                  </a:lnTo>
                  <a:lnTo>
                    <a:pt x="70" y="25"/>
                  </a:lnTo>
                  <a:lnTo>
                    <a:pt x="52" y="35"/>
                  </a:lnTo>
                  <a:lnTo>
                    <a:pt x="40" y="53"/>
                  </a:lnTo>
                  <a:lnTo>
                    <a:pt x="35" y="73"/>
                  </a:lnTo>
                  <a:lnTo>
                    <a:pt x="11" y="73"/>
                  </a:lnTo>
                  <a:lnTo>
                    <a:pt x="20" y="45"/>
                  </a:lnTo>
                  <a:lnTo>
                    <a:pt x="35" y="22"/>
                  </a:lnTo>
                  <a:lnTo>
                    <a:pt x="58" y="10"/>
                  </a:lnTo>
                  <a:lnTo>
                    <a:pt x="87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0">
              <a:extLst>
                <a:ext uri="{FF2B5EF4-FFF2-40B4-BE49-F238E27FC236}">
                  <a16:creationId xmlns:a16="http://schemas.microsoft.com/office/drawing/2014/main" id="{1DD2D951-E5CE-DF43-BC80-4F690D12AF7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47" y="1639"/>
              <a:ext cx="317" cy="262"/>
            </a:xfrm>
            <a:custGeom>
              <a:avLst/>
              <a:gdLst>
                <a:gd name="T0" fmla="*/ 213 w 317"/>
                <a:gd name="T1" fmla="*/ 143 h 262"/>
                <a:gd name="T2" fmla="*/ 114 w 317"/>
                <a:gd name="T3" fmla="*/ 148 h 262"/>
                <a:gd name="T4" fmla="*/ 67 w 317"/>
                <a:gd name="T5" fmla="*/ 161 h 262"/>
                <a:gd name="T6" fmla="*/ 58 w 317"/>
                <a:gd name="T7" fmla="*/ 181 h 262"/>
                <a:gd name="T8" fmla="*/ 61 w 317"/>
                <a:gd name="T9" fmla="*/ 196 h 262"/>
                <a:gd name="T10" fmla="*/ 90 w 317"/>
                <a:gd name="T11" fmla="*/ 211 h 262"/>
                <a:gd name="T12" fmla="*/ 143 w 317"/>
                <a:gd name="T13" fmla="*/ 214 h 262"/>
                <a:gd name="T14" fmla="*/ 186 w 317"/>
                <a:gd name="T15" fmla="*/ 204 h 262"/>
                <a:gd name="T16" fmla="*/ 218 w 317"/>
                <a:gd name="T17" fmla="*/ 179 h 262"/>
                <a:gd name="T18" fmla="*/ 224 w 317"/>
                <a:gd name="T19" fmla="*/ 141 h 262"/>
                <a:gd name="T20" fmla="*/ 166 w 317"/>
                <a:gd name="T21" fmla="*/ 0 h 262"/>
                <a:gd name="T22" fmla="*/ 216 w 317"/>
                <a:gd name="T23" fmla="*/ 5 h 262"/>
                <a:gd name="T24" fmla="*/ 259 w 317"/>
                <a:gd name="T25" fmla="*/ 27 h 262"/>
                <a:gd name="T26" fmla="*/ 280 w 317"/>
                <a:gd name="T27" fmla="*/ 78 h 262"/>
                <a:gd name="T28" fmla="*/ 280 w 317"/>
                <a:gd name="T29" fmla="*/ 206 h 262"/>
                <a:gd name="T30" fmla="*/ 288 w 317"/>
                <a:gd name="T31" fmla="*/ 211 h 262"/>
                <a:gd name="T32" fmla="*/ 317 w 317"/>
                <a:gd name="T33" fmla="*/ 204 h 262"/>
                <a:gd name="T34" fmla="*/ 309 w 317"/>
                <a:gd name="T35" fmla="*/ 254 h 262"/>
                <a:gd name="T36" fmla="*/ 285 w 317"/>
                <a:gd name="T37" fmla="*/ 259 h 262"/>
                <a:gd name="T38" fmla="*/ 262 w 317"/>
                <a:gd name="T39" fmla="*/ 257 h 262"/>
                <a:gd name="T40" fmla="*/ 245 w 317"/>
                <a:gd name="T41" fmla="*/ 252 h 262"/>
                <a:gd name="T42" fmla="*/ 233 w 317"/>
                <a:gd name="T43" fmla="*/ 239 h 262"/>
                <a:gd name="T44" fmla="*/ 201 w 317"/>
                <a:gd name="T45" fmla="*/ 249 h 262"/>
                <a:gd name="T46" fmla="*/ 122 w 317"/>
                <a:gd name="T47" fmla="*/ 262 h 262"/>
                <a:gd name="T48" fmla="*/ 53 w 317"/>
                <a:gd name="T49" fmla="*/ 252 h 262"/>
                <a:gd name="T50" fmla="*/ 15 w 317"/>
                <a:gd name="T51" fmla="*/ 224 h 262"/>
                <a:gd name="T52" fmla="*/ 3 w 317"/>
                <a:gd name="T53" fmla="*/ 194 h 262"/>
                <a:gd name="T54" fmla="*/ 3 w 317"/>
                <a:gd name="T55" fmla="*/ 166 h 262"/>
                <a:gd name="T56" fmla="*/ 21 w 317"/>
                <a:gd name="T57" fmla="*/ 133 h 262"/>
                <a:gd name="T58" fmla="*/ 70 w 317"/>
                <a:gd name="T59" fmla="*/ 108 h 262"/>
                <a:gd name="T60" fmla="*/ 201 w 317"/>
                <a:gd name="T61" fmla="*/ 98 h 262"/>
                <a:gd name="T62" fmla="*/ 216 w 317"/>
                <a:gd name="T63" fmla="*/ 95 h 262"/>
                <a:gd name="T64" fmla="*/ 221 w 317"/>
                <a:gd name="T65" fmla="*/ 93 h 262"/>
                <a:gd name="T66" fmla="*/ 224 w 317"/>
                <a:gd name="T67" fmla="*/ 80 h 262"/>
                <a:gd name="T68" fmla="*/ 221 w 317"/>
                <a:gd name="T69" fmla="*/ 65 h 262"/>
                <a:gd name="T70" fmla="*/ 201 w 317"/>
                <a:gd name="T71" fmla="*/ 53 h 262"/>
                <a:gd name="T72" fmla="*/ 146 w 317"/>
                <a:gd name="T73" fmla="*/ 45 h 262"/>
                <a:gd name="T74" fmla="*/ 93 w 317"/>
                <a:gd name="T75" fmla="*/ 53 h 262"/>
                <a:gd name="T76" fmla="*/ 73 w 317"/>
                <a:gd name="T77" fmla="*/ 73 h 262"/>
                <a:gd name="T78" fmla="*/ 67 w 317"/>
                <a:gd name="T79" fmla="*/ 103 h 262"/>
                <a:gd name="T80" fmla="*/ 12 w 317"/>
                <a:gd name="T81" fmla="*/ 88 h 262"/>
                <a:gd name="T82" fmla="*/ 38 w 317"/>
                <a:gd name="T83" fmla="*/ 30 h 262"/>
                <a:gd name="T84" fmla="*/ 102 w 317"/>
                <a:gd name="T85" fmla="*/ 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2">
                  <a:moveTo>
                    <a:pt x="224" y="141"/>
                  </a:moveTo>
                  <a:lnTo>
                    <a:pt x="213" y="143"/>
                  </a:lnTo>
                  <a:lnTo>
                    <a:pt x="201" y="143"/>
                  </a:lnTo>
                  <a:lnTo>
                    <a:pt x="114" y="148"/>
                  </a:lnTo>
                  <a:lnTo>
                    <a:pt x="82" y="153"/>
                  </a:lnTo>
                  <a:lnTo>
                    <a:pt x="67" y="161"/>
                  </a:lnTo>
                  <a:lnTo>
                    <a:pt x="58" y="171"/>
                  </a:lnTo>
                  <a:lnTo>
                    <a:pt x="58" y="181"/>
                  </a:lnTo>
                  <a:lnTo>
                    <a:pt x="58" y="189"/>
                  </a:lnTo>
                  <a:lnTo>
                    <a:pt x="61" y="196"/>
                  </a:lnTo>
                  <a:lnTo>
                    <a:pt x="70" y="206"/>
                  </a:lnTo>
                  <a:lnTo>
                    <a:pt x="90" y="211"/>
                  </a:lnTo>
                  <a:lnTo>
                    <a:pt x="122" y="217"/>
                  </a:lnTo>
                  <a:lnTo>
                    <a:pt x="143" y="214"/>
                  </a:lnTo>
                  <a:lnTo>
                    <a:pt x="163" y="211"/>
                  </a:lnTo>
                  <a:lnTo>
                    <a:pt x="186" y="204"/>
                  </a:lnTo>
                  <a:lnTo>
                    <a:pt x="204" y="194"/>
                  </a:lnTo>
                  <a:lnTo>
                    <a:pt x="218" y="179"/>
                  </a:lnTo>
                  <a:lnTo>
                    <a:pt x="224" y="158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0"/>
                  </a:lnTo>
                  <a:lnTo>
                    <a:pt x="189" y="2"/>
                  </a:lnTo>
                  <a:lnTo>
                    <a:pt x="216" y="5"/>
                  </a:lnTo>
                  <a:lnTo>
                    <a:pt x="239" y="15"/>
                  </a:lnTo>
                  <a:lnTo>
                    <a:pt x="259" y="27"/>
                  </a:lnTo>
                  <a:lnTo>
                    <a:pt x="274" y="50"/>
                  </a:lnTo>
                  <a:lnTo>
                    <a:pt x="280" y="78"/>
                  </a:lnTo>
                  <a:lnTo>
                    <a:pt x="280" y="201"/>
                  </a:lnTo>
                  <a:lnTo>
                    <a:pt x="280" y="206"/>
                  </a:lnTo>
                  <a:lnTo>
                    <a:pt x="280" y="214"/>
                  </a:lnTo>
                  <a:lnTo>
                    <a:pt x="288" y="211"/>
                  </a:lnTo>
                  <a:lnTo>
                    <a:pt x="297" y="209"/>
                  </a:lnTo>
                  <a:lnTo>
                    <a:pt x="317" y="204"/>
                  </a:lnTo>
                  <a:lnTo>
                    <a:pt x="317" y="252"/>
                  </a:lnTo>
                  <a:lnTo>
                    <a:pt x="309" y="254"/>
                  </a:lnTo>
                  <a:lnTo>
                    <a:pt x="297" y="257"/>
                  </a:lnTo>
                  <a:lnTo>
                    <a:pt x="285" y="259"/>
                  </a:lnTo>
                  <a:lnTo>
                    <a:pt x="274" y="259"/>
                  </a:lnTo>
                  <a:lnTo>
                    <a:pt x="262" y="257"/>
                  </a:lnTo>
                  <a:lnTo>
                    <a:pt x="250" y="254"/>
                  </a:lnTo>
                  <a:lnTo>
                    <a:pt x="245" y="252"/>
                  </a:lnTo>
                  <a:lnTo>
                    <a:pt x="239" y="247"/>
                  </a:lnTo>
                  <a:lnTo>
                    <a:pt x="233" y="239"/>
                  </a:lnTo>
                  <a:lnTo>
                    <a:pt x="230" y="232"/>
                  </a:lnTo>
                  <a:lnTo>
                    <a:pt x="201" y="249"/>
                  </a:lnTo>
                  <a:lnTo>
                    <a:pt x="163" y="257"/>
                  </a:lnTo>
                  <a:lnTo>
                    <a:pt x="122" y="262"/>
                  </a:lnTo>
                  <a:lnTo>
                    <a:pt x="82" y="259"/>
                  </a:lnTo>
                  <a:lnTo>
                    <a:pt x="53" y="252"/>
                  </a:lnTo>
                  <a:lnTo>
                    <a:pt x="29" y="239"/>
                  </a:lnTo>
                  <a:lnTo>
                    <a:pt x="15" y="224"/>
                  </a:lnTo>
                  <a:lnTo>
                    <a:pt x="6" y="209"/>
                  </a:lnTo>
                  <a:lnTo>
                    <a:pt x="3" y="194"/>
                  </a:lnTo>
                  <a:lnTo>
                    <a:pt x="0" y="181"/>
                  </a:lnTo>
                  <a:lnTo>
                    <a:pt x="3" y="166"/>
                  </a:lnTo>
                  <a:lnTo>
                    <a:pt x="9" y="148"/>
                  </a:lnTo>
                  <a:lnTo>
                    <a:pt x="21" y="133"/>
                  </a:lnTo>
                  <a:lnTo>
                    <a:pt x="41" y="118"/>
                  </a:lnTo>
                  <a:lnTo>
                    <a:pt x="70" y="108"/>
                  </a:lnTo>
                  <a:lnTo>
                    <a:pt x="111" y="103"/>
                  </a:lnTo>
                  <a:lnTo>
                    <a:pt x="201" y="98"/>
                  </a:lnTo>
                  <a:lnTo>
                    <a:pt x="210" y="98"/>
                  </a:lnTo>
                  <a:lnTo>
                    <a:pt x="216" y="95"/>
                  </a:lnTo>
                  <a:lnTo>
                    <a:pt x="221" y="95"/>
                  </a:lnTo>
                  <a:lnTo>
                    <a:pt x="221" y="93"/>
                  </a:lnTo>
                  <a:lnTo>
                    <a:pt x="224" y="88"/>
                  </a:lnTo>
                  <a:lnTo>
                    <a:pt x="224" y="80"/>
                  </a:lnTo>
                  <a:lnTo>
                    <a:pt x="224" y="73"/>
                  </a:lnTo>
                  <a:lnTo>
                    <a:pt x="221" y="65"/>
                  </a:lnTo>
                  <a:lnTo>
                    <a:pt x="213" y="58"/>
                  </a:lnTo>
                  <a:lnTo>
                    <a:pt x="201" y="53"/>
                  </a:lnTo>
                  <a:lnTo>
                    <a:pt x="178" y="45"/>
                  </a:lnTo>
                  <a:lnTo>
                    <a:pt x="146" y="45"/>
                  </a:lnTo>
                  <a:lnTo>
                    <a:pt x="117" y="45"/>
                  </a:lnTo>
                  <a:lnTo>
                    <a:pt x="93" y="53"/>
                  </a:lnTo>
                  <a:lnTo>
                    <a:pt x="82" y="60"/>
                  </a:lnTo>
                  <a:lnTo>
                    <a:pt x="73" y="73"/>
                  </a:lnTo>
                  <a:lnTo>
                    <a:pt x="67" y="90"/>
                  </a:lnTo>
                  <a:lnTo>
                    <a:pt x="67" y="103"/>
                  </a:lnTo>
                  <a:lnTo>
                    <a:pt x="9" y="103"/>
                  </a:lnTo>
                  <a:lnTo>
                    <a:pt x="12" y="88"/>
                  </a:lnTo>
                  <a:lnTo>
                    <a:pt x="21" y="53"/>
                  </a:lnTo>
                  <a:lnTo>
                    <a:pt x="38" y="30"/>
                  </a:lnTo>
                  <a:lnTo>
                    <a:pt x="64" y="12"/>
                  </a:lnTo>
                  <a:lnTo>
                    <a:pt x="102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1">
              <a:extLst>
                <a:ext uri="{FF2B5EF4-FFF2-40B4-BE49-F238E27FC236}">
                  <a16:creationId xmlns:a16="http://schemas.microsoft.com/office/drawing/2014/main" id="{8BAE3F39-C588-7148-BD85-D7E5C6BBF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3" y="1654"/>
              <a:ext cx="418" cy="224"/>
            </a:xfrm>
            <a:custGeom>
              <a:avLst/>
              <a:gdLst>
                <a:gd name="T0" fmla="*/ 119 w 418"/>
                <a:gd name="T1" fmla="*/ 0 h 224"/>
                <a:gd name="T2" fmla="*/ 154 w 418"/>
                <a:gd name="T3" fmla="*/ 2 h 224"/>
                <a:gd name="T4" fmla="*/ 177 w 418"/>
                <a:gd name="T5" fmla="*/ 10 h 224"/>
                <a:gd name="T6" fmla="*/ 194 w 418"/>
                <a:gd name="T7" fmla="*/ 20 h 224"/>
                <a:gd name="T8" fmla="*/ 209 w 418"/>
                <a:gd name="T9" fmla="*/ 35 h 224"/>
                <a:gd name="T10" fmla="*/ 218 w 418"/>
                <a:gd name="T11" fmla="*/ 50 h 224"/>
                <a:gd name="T12" fmla="*/ 241 w 418"/>
                <a:gd name="T13" fmla="*/ 22 h 224"/>
                <a:gd name="T14" fmla="*/ 273 w 418"/>
                <a:gd name="T15" fmla="*/ 5 h 224"/>
                <a:gd name="T16" fmla="*/ 314 w 418"/>
                <a:gd name="T17" fmla="*/ 0 h 224"/>
                <a:gd name="T18" fmla="*/ 354 w 418"/>
                <a:gd name="T19" fmla="*/ 2 h 224"/>
                <a:gd name="T20" fmla="*/ 384 w 418"/>
                <a:gd name="T21" fmla="*/ 12 h 224"/>
                <a:gd name="T22" fmla="*/ 404 w 418"/>
                <a:gd name="T23" fmla="*/ 27 h 224"/>
                <a:gd name="T24" fmla="*/ 416 w 418"/>
                <a:gd name="T25" fmla="*/ 50 h 224"/>
                <a:gd name="T26" fmla="*/ 418 w 418"/>
                <a:gd name="T27" fmla="*/ 75 h 224"/>
                <a:gd name="T28" fmla="*/ 418 w 418"/>
                <a:gd name="T29" fmla="*/ 224 h 224"/>
                <a:gd name="T30" fmla="*/ 398 w 418"/>
                <a:gd name="T31" fmla="*/ 224 h 224"/>
                <a:gd name="T32" fmla="*/ 398 w 418"/>
                <a:gd name="T33" fmla="*/ 83 h 224"/>
                <a:gd name="T34" fmla="*/ 395 w 418"/>
                <a:gd name="T35" fmla="*/ 63 h 224"/>
                <a:gd name="T36" fmla="*/ 386 w 418"/>
                <a:gd name="T37" fmla="*/ 43 h 224"/>
                <a:gd name="T38" fmla="*/ 369 w 418"/>
                <a:gd name="T39" fmla="*/ 30 h 224"/>
                <a:gd name="T40" fmla="*/ 346 w 418"/>
                <a:gd name="T41" fmla="*/ 20 h 224"/>
                <a:gd name="T42" fmla="*/ 314 w 418"/>
                <a:gd name="T43" fmla="*/ 15 h 224"/>
                <a:gd name="T44" fmla="*/ 273 w 418"/>
                <a:gd name="T45" fmla="*/ 20 h 224"/>
                <a:gd name="T46" fmla="*/ 244 w 418"/>
                <a:gd name="T47" fmla="*/ 35 h 224"/>
                <a:gd name="T48" fmla="*/ 226 w 418"/>
                <a:gd name="T49" fmla="*/ 60 h 224"/>
                <a:gd name="T50" fmla="*/ 221 w 418"/>
                <a:gd name="T51" fmla="*/ 91 h 224"/>
                <a:gd name="T52" fmla="*/ 221 w 418"/>
                <a:gd name="T53" fmla="*/ 224 h 224"/>
                <a:gd name="T54" fmla="*/ 197 w 418"/>
                <a:gd name="T55" fmla="*/ 224 h 224"/>
                <a:gd name="T56" fmla="*/ 197 w 418"/>
                <a:gd name="T57" fmla="*/ 78 h 224"/>
                <a:gd name="T58" fmla="*/ 194 w 418"/>
                <a:gd name="T59" fmla="*/ 58 h 224"/>
                <a:gd name="T60" fmla="*/ 186 w 418"/>
                <a:gd name="T61" fmla="*/ 40 h 224"/>
                <a:gd name="T62" fmla="*/ 171 w 418"/>
                <a:gd name="T63" fmla="*/ 27 h 224"/>
                <a:gd name="T64" fmla="*/ 148 w 418"/>
                <a:gd name="T65" fmla="*/ 20 h 224"/>
                <a:gd name="T66" fmla="*/ 116 w 418"/>
                <a:gd name="T67" fmla="*/ 15 h 224"/>
                <a:gd name="T68" fmla="*/ 84 w 418"/>
                <a:gd name="T69" fmla="*/ 20 h 224"/>
                <a:gd name="T70" fmla="*/ 58 w 418"/>
                <a:gd name="T71" fmla="*/ 30 h 224"/>
                <a:gd name="T72" fmla="*/ 37 w 418"/>
                <a:gd name="T73" fmla="*/ 45 h 224"/>
                <a:gd name="T74" fmla="*/ 26 w 418"/>
                <a:gd name="T75" fmla="*/ 68 h 224"/>
                <a:gd name="T76" fmla="*/ 20 w 418"/>
                <a:gd name="T77" fmla="*/ 96 h 224"/>
                <a:gd name="T78" fmla="*/ 20 w 418"/>
                <a:gd name="T79" fmla="*/ 224 h 224"/>
                <a:gd name="T80" fmla="*/ 0 w 418"/>
                <a:gd name="T81" fmla="*/ 224 h 224"/>
                <a:gd name="T82" fmla="*/ 0 w 418"/>
                <a:gd name="T83" fmla="*/ 5 h 224"/>
                <a:gd name="T84" fmla="*/ 20 w 418"/>
                <a:gd name="T85" fmla="*/ 5 h 224"/>
                <a:gd name="T86" fmla="*/ 20 w 418"/>
                <a:gd name="T87" fmla="*/ 43 h 224"/>
                <a:gd name="T88" fmla="*/ 23 w 418"/>
                <a:gd name="T89" fmla="*/ 43 h 224"/>
                <a:gd name="T90" fmla="*/ 46 w 418"/>
                <a:gd name="T91" fmla="*/ 20 h 224"/>
                <a:gd name="T92" fmla="*/ 81 w 418"/>
                <a:gd name="T93" fmla="*/ 5 h 224"/>
                <a:gd name="T94" fmla="*/ 119 w 418"/>
                <a:gd name="T9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8" h="224">
                  <a:moveTo>
                    <a:pt x="119" y="0"/>
                  </a:moveTo>
                  <a:lnTo>
                    <a:pt x="154" y="2"/>
                  </a:lnTo>
                  <a:lnTo>
                    <a:pt x="177" y="10"/>
                  </a:lnTo>
                  <a:lnTo>
                    <a:pt x="194" y="20"/>
                  </a:lnTo>
                  <a:lnTo>
                    <a:pt x="209" y="35"/>
                  </a:lnTo>
                  <a:lnTo>
                    <a:pt x="218" y="50"/>
                  </a:lnTo>
                  <a:lnTo>
                    <a:pt x="241" y="22"/>
                  </a:lnTo>
                  <a:lnTo>
                    <a:pt x="273" y="5"/>
                  </a:lnTo>
                  <a:lnTo>
                    <a:pt x="314" y="0"/>
                  </a:lnTo>
                  <a:lnTo>
                    <a:pt x="354" y="2"/>
                  </a:lnTo>
                  <a:lnTo>
                    <a:pt x="384" y="12"/>
                  </a:lnTo>
                  <a:lnTo>
                    <a:pt x="404" y="27"/>
                  </a:lnTo>
                  <a:lnTo>
                    <a:pt x="416" y="50"/>
                  </a:lnTo>
                  <a:lnTo>
                    <a:pt x="418" y="75"/>
                  </a:lnTo>
                  <a:lnTo>
                    <a:pt x="418" y="224"/>
                  </a:lnTo>
                  <a:lnTo>
                    <a:pt x="398" y="224"/>
                  </a:lnTo>
                  <a:lnTo>
                    <a:pt x="398" y="83"/>
                  </a:lnTo>
                  <a:lnTo>
                    <a:pt x="395" y="63"/>
                  </a:lnTo>
                  <a:lnTo>
                    <a:pt x="386" y="43"/>
                  </a:lnTo>
                  <a:lnTo>
                    <a:pt x="369" y="30"/>
                  </a:lnTo>
                  <a:lnTo>
                    <a:pt x="346" y="20"/>
                  </a:lnTo>
                  <a:lnTo>
                    <a:pt x="314" y="15"/>
                  </a:lnTo>
                  <a:lnTo>
                    <a:pt x="273" y="20"/>
                  </a:lnTo>
                  <a:lnTo>
                    <a:pt x="244" y="35"/>
                  </a:lnTo>
                  <a:lnTo>
                    <a:pt x="226" y="60"/>
                  </a:lnTo>
                  <a:lnTo>
                    <a:pt x="221" y="91"/>
                  </a:lnTo>
                  <a:lnTo>
                    <a:pt x="221" y="224"/>
                  </a:lnTo>
                  <a:lnTo>
                    <a:pt x="197" y="224"/>
                  </a:lnTo>
                  <a:lnTo>
                    <a:pt x="197" y="78"/>
                  </a:lnTo>
                  <a:lnTo>
                    <a:pt x="194" y="58"/>
                  </a:lnTo>
                  <a:lnTo>
                    <a:pt x="186" y="40"/>
                  </a:lnTo>
                  <a:lnTo>
                    <a:pt x="171" y="27"/>
                  </a:lnTo>
                  <a:lnTo>
                    <a:pt x="148" y="20"/>
                  </a:lnTo>
                  <a:lnTo>
                    <a:pt x="116" y="15"/>
                  </a:lnTo>
                  <a:lnTo>
                    <a:pt x="84" y="20"/>
                  </a:lnTo>
                  <a:lnTo>
                    <a:pt x="58" y="30"/>
                  </a:lnTo>
                  <a:lnTo>
                    <a:pt x="37" y="45"/>
                  </a:lnTo>
                  <a:lnTo>
                    <a:pt x="26" y="68"/>
                  </a:lnTo>
                  <a:lnTo>
                    <a:pt x="20" y="96"/>
                  </a:lnTo>
                  <a:lnTo>
                    <a:pt x="20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0" y="5"/>
                  </a:lnTo>
                  <a:lnTo>
                    <a:pt x="20" y="43"/>
                  </a:lnTo>
                  <a:lnTo>
                    <a:pt x="23" y="43"/>
                  </a:lnTo>
                  <a:lnTo>
                    <a:pt x="46" y="20"/>
                  </a:lnTo>
                  <a:lnTo>
                    <a:pt x="81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2">
              <a:extLst>
                <a:ext uri="{FF2B5EF4-FFF2-40B4-BE49-F238E27FC236}">
                  <a16:creationId xmlns:a16="http://schemas.microsoft.com/office/drawing/2014/main" id="{C5FD88AB-C9FF-2F4E-BE69-7FCEBFD79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" y="1639"/>
              <a:ext cx="454" cy="254"/>
            </a:xfrm>
            <a:custGeom>
              <a:avLst/>
              <a:gdLst>
                <a:gd name="T0" fmla="*/ 137 w 454"/>
                <a:gd name="T1" fmla="*/ 0 h 254"/>
                <a:gd name="T2" fmla="*/ 180 w 454"/>
                <a:gd name="T3" fmla="*/ 5 h 254"/>
                <a:gd name="T4" fmla="*/ 212 w 454"/>
                <a:gd name="T5" fmla="*/ 15 h 254"/>
                <a:gd name="T6" fmla="*/ 236 w 454"/>
                <a:gd name="T7" fmla="*/ 35 h 254"/>
                <a:gd name="T8" fmla="*/ 262 w 454"/>
                <a:gd name="T9" fmla="*/ 15 h 254"/>
                <a:gd name="T10" fmla="*/ 294 w 454"/>
                <a:gd name="T11" fmla="*/ 5 h 254"/>
                <a:gd name="T12" fmla="*/ 332 w 454"/>
                <a:gd name="T13" fmla="*/ 0 h 254"/>
                <a:gd name="T14" fmla="*/ 372 w 454"/>
                <a:gd name="T15" fmla="*/ 2 h 254"/>
                <a:gd name="T16" fmla="*/ 402 w 454"/>
                <a:gd name="T17" fmla="*/ 12 h 254"/>
                <a:gd name="T18" fmla="*/ 425 w 454"/>
                <a:gd name="T19" fmla="*/ 25 h 254"/>
                <a:gd name="T20" fmla="*/ 439 w 454"/>
                <a:gd name="T21" fmla="*/ 40 h 254"/>
                <a:gd name="T22" fmla="*/ 448 w 454"/>
                <a:gd name="T23" fmla="*/ 58 h 254"/>
                <a:gd name="T24" fmla="*/ 454 w 454"/>
                <a:gd name="T25" fmla="*/ 75 h 254"/>
                <a:gd name="T26" fmla="*/ 454 w 454"/>
                <a:gd name="T27" fmla="*/ 90 h 254"/>
                <a:gd name="T28" fmla="*/ 454 w 454"/>
                <a:gd name="T29" fmla="*/ 254 h 254"/>
                <a:gd name="T30" fmla="*/ 399 w 454"/>
                <a:gd name="T31" fmla="*/ 254 h 254"/>
                <a:gd name="T32" fmla="*/ 399 w 454"/>
                <a:gd name="T33" fmla="*/ 98 h 254"/>
                <a:gd name="T34" fmla="*/ 396 w 454"/>
                <a:gd name="T35" fmla="*/ 83 h 254"/>
                <a:gd name="T36" fmla="*/ 390 w 454"/>
                <a:gd name="T37" fmla="*/ 70 h 254"/>
                <a:gd name="T38" fmla="*/ 378 w 454"/>
                <a:gd name="T39" fmla="*/ 58 h 254"/>
                <a:gd name="T40" fmla="*/ 361 w 454"/>
                <a:gd name="T41" fmla="*/ 48 h 254"/>
                <a:gd name="T42" fmla="*/ 332 w 454"/>
                <a:gd name="T43" fmla="*/ 45 h 254"/>
                <a:gd name="T44" fmla="*/ 300 w 454"/>
                <a:gd name="T45" fmla="*/ 50 h 254"/>
                <a:gd name="T46" fmla="*/ 274 w 454"/>
                <a:gd name="T47" fmla="*/ 60 h 254"/>
                <a:gd name="T48" fmla="*/ 259 w 454"/>
                <a:gd name="T49" fmla="*/ 80 h 254"/>
                <a:gd name="T50" fmla="*/ 256 w 454"/>
                <a:gd name="T51" fmla="*/ 106 h 254"/>
                <a:gd name="T52" fmla="*/ 256 w 454"/>
                <a:gd name="T53" fmla="*/ 254 h 254"/>
                <a:gd name="T54" fmla="*/ 198 w 454"/>
                <a:gd name="T55" fmla="*/ 254 h 254"/>
                <a:gd name="T56" fmla="*/ 198 w 454"/>
                <a:gd name="T57" fmla="*/ 93 h 254"/>
                <a:gd name="T58" fmla="*/ 198 w 454"/>
                <a:gd name="T59" fmla="*/ 80 h 254"/>
                <a:gd name="T60" fmla="*/ 192 w 454"/>
                <a:gd name="T61" fmla="*/ 68 h 254"/>
                <a:gd name="T62" fmla="*/ 180 w 454"/>
                <a:gd name="T63" fmla="*/ 55 h 254"/>
                <a:gd name="T64" fmla="*/ 163 w 454"/>
                <a:gd name="T65" fmla="*/ 48 h 254"/>
                <a:gd name="T66" fmla="*/ 134 w 454"/>
                <a:gd name="T67" fmla="*/ 45 h 254"/>
                <a:gd name="T68" fmla="*/ 102 w 454"/>
                <a:gd name="T69" fmla="*/ 50 h 254"/>
                <a:gd name="T70" fmla="*/ 76 w 454"/>
                <a:gd name="T71" fmla="*/ 63 h 254"/>
                <a:gd name="T72" fmla="*/ 61 w 454"/>
                <a:gd name="T73" fmla="*/ 83 h 254"/>
                <a:gd name="T74" fmla="*/ 55 w 454"/>
                <a:gd name="T75" fmla="*/ 111 h 254"/>
                <a:gd name="T76" fmla="*/ 55 w 454"/>
                <a:gd name="T77" fmla="*/ 254 h 254"/>
                <a:gd name="T78" fmla="*/ 0 w 454"/>
                <a:gd name="T79" fmla="*/ 254 h 254"/>
                <a:gd name="T80" fmla="*/ 0 w 454"/>
                <a:gd name="T81" fmla="*/ 7 h 254"/>
                <a:gd name="T82" fmla="*/ 55 w 454"/>
                <a:gd name="T83" fmla="*/ 7 h 254"/>
                <a:gd name="T84" fmla="*/ 55 w 454"/>
                <a:gd name="T85" fmla="*/ 22 h 254"/>
                <a:gd name="T86" fmla="*/ 93 w 454"/>
                <a:gd name="T87" fmla="*/ 5 h 254"/>
                <a:gd name="T88" fmla="*/ 137 w 454"/>
                <a:gd name="T8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4" h="254">
                  <a:moveTo>
                    <a:pt x="137" y="0"/>
                  </a:moveTo>
                  <a:lnTo>
                    <a:pt x="180" y="5"/>
                  </a:lnTo>
                  <a:lnTo>
                    <a:pt x="212" y="15"/>
                  </a:lnTo>
                  <a:lnTo>
                    <a:pt x="236" y="35"/>
                  </a:lnTo>
                  <a:lnTo>
                    <a:pt x="262" y="15"/>
                  </a:lnTo>
                  <a:lnTo>
                    <a:pt x="294" y="5"/>
                  </a:lnTo>
                  <a:lnTo>
                    <a:pt x="332" y="0"/>
                  </a:lnTo>
                  <a:lnTo>
                    <a:pt x="372" y="2"/>
                  </a:lnTo>
                  <a:lnTo>
                    <a:pt x="402" y="12"/>
                  </a:lnTo>
                  <a:lnTo>
                    <a:pt x="425" y="25"/>
                  </a:lnTo>
                  <a:lnTo>
                    <a:pt x="439" y="40"/>
                  </a:lnTo>
                  <a:lnTo>
                    <a:pt x="448" y="58"/>
                  </a:lnTo>
                  <a:lnTo>
                    <a:pt x="454" y="75"/>
                  </a:lnTo>
                  <a:lnTo>
                    <a:pt x="454" y="90"/>
                  </a:lnTo>
                  <a:lnTo>
                    <a:pt x="454" y="254"/>
                  </a:lnTo>
                  <a:lnTo>
                    <a:pt x="399" y="254"/>
                  </a:lnTo>
                  <a:lnTo>
                    <a:pt x="399" y="98"/>
                  </a:lnTo>
                  <a:lnTo>
                    <a:pt x="396" y="83"/>
                  </a:lnTo>
                  <a:lnTo>
                    <a:pt x="390" y="70"/>
                  </a:lnTo>
                  <a:lnTo>
                    <a:pt x="378" y="58"/>
                  </a:lnTo>
                  <a:lnTo>
                    <a:pt x="361" y="48"/>
                  </a:lnTo>
                  <a:lnTo>
                    <a:pt x="332" y="45"/>
                  </a:lnTo>
                  <a:lnTo>
                    <a:pt x="300" y="50"/>
                  </a:lnTo>
                  <a:lnTo>
                    <a:pt x="274" y="60"/>
                  </a:lnTo>
                  <a:lnTo>
                    <a:pt x="259" y="80"/>
                  </a:lnTo>
                  <a:lnTo>
                    <a:pt x="256" y="106"/>
                  </a:lnTo>
                  <a:lnTo>
                    <a:pt x="256" y="254"/>
                  </a:lnTo>
                  <a:lnTo>
                    <a:pt x="198" y="254"/>
                  </a:lnTo>
                  <a:lnTo>
                    <a:pt x="198" y="93"/>
                  </a:lnTo>
                  <a:lnTo>
                    <a:pt x="198" y="80"/>
                  </a:lnTo>
                  <a:lnTo>
                    <a:pt x="192" y="68"/>
                  </a:lnTo>
                  <a:lnTo>
                    <a:pt x="180" y="55"/>
                  </a:lnTo>
                  <a:lnTo>
                    <a:pt x="163" y="48"/>
                  </a:lnTo>
                  <a:lnTo>
                    <a:pt x="134" y="45"/>
                  </a:lnTo>
                  <a:lnTo>
                    <a:pt x="102" y="50"/>
                  </a:lnTo>
                  <a:lnTo>
                    <a:pt x="76" y="63"/>
                  </a:lnTo>
                  <a:lnTo>
                    <a:pt x="61" y="83"/>
                  </a:lnTo>
                  <a:lnTo>
                    <a:pt x="55" y="11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2"/>
                  </a:lnTo>
                  <a:lnTo>
                    <a:pt x="93" y="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89168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B0524-7AC1-6D40-9F3D-45CA8A67E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Pathways – Our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1BD42-34F5-FC42-A4A9-53850D90F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4000" dirty="0"/>
              <a:t>How We Use It As A Tool:</a:t>
            </a:r>
          </a:p>
          <a:p>
            <a:pPr lvl="2"/>
            <a:r>
              <a:rPr lang="en-US" sz="3600" dirty="0"/>
              <a:t>We use Pathways as our Tool to Inform Care </a:t>
            </a:r>
            <a:r>
              <a:rPr lang="en-US" sz="3600" dirty="0" err="1"/>
              <a:t>Coordiantion</a:t>
            </a:r>
            <a:r>
              <a:rPr lang="en-US" sz="3600" dirty="0"/>
              <a:t>.  It is an evidence based tool that makes us better.</a:t>
            </a:r>
          </a:p>
          <a:p>
            <a:pPr lvl="2"/>
            <a:r>
              <a:rPr lang="en-US" sz="3600" dirty="0"/>
              <a:t>Every Client has Pathways Introduced to them by their Care Coordinator.  Client Driven, Client Choice.</a:t>
            </a:r>
          </a:p>
          <a:p>
            <a:pPr lvl="2"/>
            <a:endParaRPr lang="en-US" sz="3600" dirty="0"/>
          </a:p>
          <a:p>
            <a:pPr lvl="2"/>
            <a:endParaRPr lang="en-US" sz="3200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299242DC-8CF6-7848-94ED-E0580782395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66333" y="5815697"/>
            <a:ext cx="4541134" cy="992405"/>
            <a:chOff x="-960" y="622"/>
            <a:chExt cx="9600" cy="2129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E99037B3-D404-CB49-8984-461555072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60" y="622"/>
              <a:ext cx="9600" cy="2129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8F89167A-F451-7C49-964E-1F08C8DF9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1876"/>
              <a:ext cx="4009" cy="444"/>
            </a:xfrm>
            <a:custGeom>
              <a:avLst/>
              <a:gdLst>
                <a:gd name="T0" fmla="*/ 370 w 4009"/>
                <a:gd name="T1" fmla="*/ 0 h 444"/>
                <a:gd name="T2" fmla="*/ 562 w 4009"/>
                <a:gd name="T3" fmla="*/ 0 h 444"/>
                <a:gd name="T4" fmla="*/ 754 w 4009"/>
                <a:gd name="T5" fmla="*/ 10 h 444"/>
                <a:gd name="T6" fmla="*/ 949 w 4009"/>
                <a:gd name="T7" fmla="*/ 25 h 444"/>
                <a:gd name="T8" fmla="*/ 1138 w 4009"/>
                <a:gd name="T9" fmla="*/ 45 h 444"/>
                <a:gd name="T10" fmla="*/ 1327 w 4009"/>
                <a:gd name="T11" fmla="*/ 70 h 444"/>
                <a:gd name="T12" fmla="*/ 1510 w 4009"/>
                <a:gd name="T13" fmla="*/ 98 h 444"/>
                <a:gd name="T14" fmla="*/ 1687 w 4009"/>
                <a:gd name="T15" fmla="*/ 128 h 444"/>
                <a:gd name="T16" fmla="*/ 1853 w 4009"/>
                <a:gd name="T17" fmla="*/ 161 h 444"/>
                <a:gd name="T18" fmla="*/ 2013 w 4009"/>
                <a:gd name="T19" fmla="*/ 194 h 444"/>
                <a:gd name="T20" fmla="*/ 2173 w 4009"/>
                <a:gd name="T21" fmla="*/ 227 h 444"/>
                <a:gd name="T22" fmla="*/ 2333 w 4009"/>
                <a:gd name="T23" fmla="*/ 260 h 444"/>
                <a:gd name="T24" fmla="*/ 2502 w 4009"/>
                <a:gd name="T25" fmla="*/ 290 h 444"/>
                <a:gd name="T26" fmla="*/ 2679 w 4009"/>
                <a:gd name="T27" fmla="*/ 320 h 444"/>
                <a:gd name="T28" fmla="*/ 2813 w 4009"/>
                <a:gd name="T29" fmla="*/ 338 h 444"/>
                <a:gd name="T30" fmla="*/ 2953 w 4009"/>
                <a:gd name="T31" fmla="*/ 358 h 444"/>
                <a:gd name="T32" fmla="*/ 3095 w 4009"/>
                <a:gd name="T33" fmla="*/ 373 h 444"/>
                <a:gd name="T34" fmla="*/ 3241 w 4009"/>
                <a:gd name="T35" fmla="*/ 388 h 444"/>
                <a:gd name="T36" fmla="*/ 3383 w 4009"/>
                <a:gd name="T37" fmla="*/ 398 h 444"/>
                <a:gd name="T38" fmla="*/ 3523 w 4009"/>
                <a:gd name="T39" fmla="*/ 406 h 444"/>
                <a:gd name="T40" fmla="*/ 3657 w 4009"/>
                <a:gd name="T41" fmla="*/ 408 h 444"/>
                <a:gd name="T42" fmla="*/ 3785 w 4009"/>
                <a:gd name="T43" fmla="*/ 406 h 444"/>
                <a:gd name="T44" fmla="*/ 3901 w 4009"/>
                <a:gd name="T45" fmla="*/ 398 h 444"/>
                <a:gd name="T46" fmla="*/ 4009 w 4009"/>
                <a:gd name="T47" fmla="*/ 386 h 444"/>
                <a:gd name="T48" fmla="*/ 3895 w 4009"/>
                <a:gd name="T49" fmla="*/ 408 h 444"/>
                <a:gd name="T50" fmla="*/ 3770 w 4009"/>
                <a:gd name="T51" fmla="*/ 426 h 444"/>
                <a:gd name="T52" fmla="*/ 3639 w 4009"/>
                <a:gd name="T53" fmla="*/ 439 h 444"/>
                <a:gd name="T54" fmla="*/ 3503 w 4009"/>
                <a:gd name="T55" fmla="*/ 444 h 444"/>
                <a:gd name="T56" fmla="*/ 3363 w 4009"/>
                <a:gd name="T57" fmla="*/ 444 h 444"/>
                <a:gd name="T58" fmla="*/ 3218 w 4009"/>
                <a:gd name="T59" fmla="*/ 441 h 444"/>
                <a:gd name="T60" fmla="*/ 3075 w 4009"/>
                <a:gd name="T61" fmla="*/ 431 h 444"/>
                <a:gd name="T62" fmla="*/ 2933 w 4009"/>
                <a:gd name="T63" fmla="*/ 421 h 444"/>
                <a:gd name="T64" fmla="*/ 2790 w 4009"/>
                <a:gd name="T65" fmla="*/ 406 h 444"/>
                <a:gd name="T66" fmla="*/ 2653 w 4009"/>
                <a:gd name="T67" fmla="*/ 391 h 444"/>
                <a:gd name="T68" fmla="*/ 2461 w 4009"/>
                <a:gd name="T69" fmla="*/ 363 h 444"/>
                <a:gd name="T70" fmla="*/ 2284 w 4009"/>
                <a:gd name="T71" fmla="*/ 333 h 444"/>
                <a:gd name="T72" fmla="*/ 2115 w 4009"/>
                <a:gd name="T73" fmla="*/ 300 h 444"/>
                <a:gd name="T74" fmla="*/ 1955 w 4009"/>
                <a:gd name="T75" fmla="*/ 267 h 444"/>
                <a:gd name="T76" fmla="*/ 1798 w 4009"/>
                <a:gd name="T77" fmla="*/ 234 h 444"/>
                <a:gd name="T78" fmla="*/ 1641 w 4009"/>
                <a:gd name="T79" fmla="*/ 201 h 444"/>
                <a:gd name="T80" fmla="*/ 1478 w 4009"/>
                <a:gd name="T81" fmla="*/ 166 h 444"/>
                <a:gd name="T82" fmla="*/ 1277 w 4009"/>
                <a:gd name="T83" fmla="*/ 128 h 444"/>
                <a:gd name="T84" fmla="*/ 1068 w 4009"/>
                <a:gd name="T85" fmla="*/ 93 h 444"/>
                <a:gd name="T86" fmla="*/ 855 w 4009"/>
                <a:gd name="T87" fmla="*/ 63 h 444"/>
                <a:gd name="T88" fmla="*/ 640 w 4009"/>
                <a:gd name="T89" fmla="*/ 40 h 444"/>
                <a:gd name="T90" fmla="*/ 425 w 4009"/>
                <a:gd name="T91" fmla="*/ 25 h 444"/>
                <a:gd name="T92" fmla="*/ 210 w 4009"/>
                <a:gd name="T93" fmla="*/ 17 h 444"/>
                <a:gd name="T94" fmla="*/ 0 w 4009"/>
                <a:gd name="T95" fmla="*/ 22 h 444"/>
                <a:gd name="T96" fmla="*/ 183 w 4009"/>
                <a:gd name="T97" fmla="*/ 7 h 444"/>
                <a:gd name="T98" fmla="*/ 370 w 4009"/>
                <a:gd name="T99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09" h="444">
                  <a:moveTo>
                    <a:pt x="370" y="0"/>
                  </a:moveTo>
                  <a:lnTo>
                    <a:pt x="562" y="0"/>
                  </a:lnTo>
                  <a:lnTo>
                    <a:pt x="754" y="10"/>
                  </a:lnTo>
                  <a:lnTo>
                    <a:pt x="949" y="25"/>
                  </a:lnTo>
                  <a:lnTo>
                    <a:pt x="1138" y="45"/>
                  </a:lnTo>
                  <a:lnTo>
                    <a:pt x="1327" y="70"/>
                  </a:lnTo>
                  <a:lnTo>
                    <a:pt x="1510" y="98"/>
                  </a:lnTo>
                  <a:lnTo>
                    <a:pt x="1687" y="128"/>
                  </a:lnTo>
                  <a:lnTo>
                    <a:pt x="1853" y="161"/>
                  </a:lnTo>
                  <a:lnTo>
                    <a:pt x="2013" y="194"/>
                  </a:lnTo>
                  <a:lnTo>
                    <a:pt x="2173" y="227"/>
                  </a:lnTo>
                  <a:lnTo>
                    <a:pt x="2333" y="260"/>
                  </a:lnTo>
                  <a:lnTo>
                    <a:pt x="2502" y="290"/>
                  </a:lnTo>
                  <a:lnTo>
                    <a:pt x="2679" y="320"/>
                  </a:lnTo>
                  <a:lnTo>
                    <a:pt x="2813" y="338"/>
                  </a:lnTo>
                  <a:lnTo>
                    <a:pt x="2953" y="358"/>
                  </a:lnTo>
                  <a:lnTo>
                    <a:pt x="3095" y="373"/>
                  </a:lnTo>
                  <a:lnTo>
                    <a:pt x="3241" y="388"/>
                  </a:lnTo>
                  <a:lnTo>
                    <a:pt x="3383" y="398"/>
                  </a:lnTo>
                  <a:lnTo>
                    <a:pt x="3523" y="406"/>
                  </a:lnTo>
                  <a:lnTo>
                    <a:pt x="3657" y="408"/>
                  </a:lnTo>
                  <a:lnTo>
                    <a:pt x="3785" y="406"/>
                  </a:lnTo>
                  <a:lnTo>
                    <a:pt x="3901" y="398"/>
                  </a:lnTo>
                  <a:lnTo>
                    <a:pt x="4009" y="386"/>
                  </a:lnTo>
                  <a:lnTo>
                    <a:pt x="3895" y="408"/>
                  </a:lnTo>
                  <a:lnTo>
                    <a:pt x="3770" y="426"/>
                  </a:lnTo>
                  <a:lnTo>
                    <a:pt x="3639" y="439"/>
                  </a:lnTo>
                  <a:lnTo>
                    <a:pt x="3503" y="444"/>
                  </a:lnTo>
                  <a:lnTo>
                    <a:pt x="3363" y="444"/>
                  </a:lnTo>
                  <a:lnTo>
                    <a:pt x="3218" y="441"/>
                  </a:lnTo>
                  <a:lnTo>
                    <a:pt x="3075" y="431"/>
                  </a:lnTo>
                  <a:lnTo>
                    <a:pt x="2933" y="421"/>
                  </a:lnTo>
                  <a:lnTo>
                    <a:pt x="2790" y="406"/>
                  </a:lnTo>
                  <a:lnTo>
                    <a:pt x="2653" y="391"/>
                  </a:lnTo>
                  <a:lnTo>
                    <a:pt x="2461" y="363"/>
                  </a:lnTo>
                  <a:lnTo>
                    <a:pt x="2284" y="333"/>
                  </a:lnTo>
                  <a:lnTo>
                    <a:pt x="2115" y="300"/>
                  </a:lnTo>
                  <a:lnTo>
                    <a:pt x="1955" y="267"/>
                  </a:lnTo>
                  <a:lnTo>
                    <a:pt x="1798" y="234"/>
                  </a:lnTo>
                  <a:lnTo>
                    <a:pt x="1641" y="201"/>
                  </a:lnTo>
                  <a:lnTo>
                    <a:pt x="1478" y="166"/>
                  </a:lnTo>
                  <a:lnTo>
                    <a:pt x="1277" y="128"/>
                  </a:lnTo>
                  <a:lnTo>
                    <a:pt x="1068" y="93"/>
                  </a:lnTo>
                  <a:lnTo>
                    <a:pt x="855" y="63"/>
                  </a:lnTo>
                  <a:lnTo>
                    <a:pt x="640" y="40"/>
                  </a:lnTo>
                  <a:lnTo>
                    <a:pt x="425" y="25"/>
                  </a:lnTo>
                  <a:lnTo>
                    <a:pt x="210" y="17"/>
                  </a:lnTo>
                  <a:lnTo>
                    <a:pt x="0" y="22"/>
                  </a:lnTo>
                  <a:lnTo>
                    <a:pt x="183" y="7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00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42CE6B38-A931-3247-8F55-63F3313FF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" y="1893"/>
              <a:ext cx="7183" cy="697"/>
            </a:xfrm>
            <a:custGeom>
              <a:avLst/>
              <a:gdLst>
                <a:gd name="T0" fmla="*/ 1551 w 7183"/>
                <a:gd name="T1" fmla="*/ 3 h 697"/>
                <a:gd name="T2" fmla="*/ 1944 w 7183"/>
                <a:gd name="T3" fmla="*/ 23 h 697"/>
                <a:gd name="T4" fmla="*/ 2345 w 7183"/>
                <a:gd name="T5" fmla="*/ 56 h 697"/>
                <a:gd name="T6" fmla="*/ 2750 w 7183"/>
                <a:gd name="T7" fmla="*/ 104 h 697"/>
                <a:gd name="T8" fmla="*/ 3148 w 7183"/>
                <a:gd name="T9" fmla="*/ 159 h 697"/>
                <a:gd name="T10" fmla="*/ 3532 w 7183"/>
                <a:gd name="T11" fmla="*/ 227 h 697"/>
                <a:gd name="T12" fmla="*/ 3896 w 7183"/>
                <a:gd name="T13" fmla="*/ 298 h 697"/>
                <a:gd name="T14" fmla="*/ 4303 w 7183"/>
                <a:gd name="T15" fmla="*/ 384 h 697"/>
                <a:gd name="T16" fmla="*/ 4745 w 7183"/>
                <a:gd name="T17" fmla="*/ 470 h 697"/>
                <a:gd name="T18" fmla="*/ 5214 w 7183"/>
                <a:gd name="T19" fmla="*/ 548 h 697"/>
                <a:gd name="T20" fmla="*/ 5699 w 7183"/>
                <a:gd name="T21" fmla="*/ 608 h 697"/>
                <a:gd name="T22" fmla="*/ 6194 w 7183"/>
                <a:gd name="T23" fmla="*/ 639 h 697"/>
                <a:gd name="T24" fmla="*/ 6691 w 7183"/>
                <a:gd name="T25" fmla="*/ 628 h 697"/>
                <a:gd name="T26" fmla="*/ 7183 w 7183"/>
                <a:gd name="T27" fmla="*/ 570 h 697"/>
                <a:gd name="T28" fmla="*/ 6892 w 7183"/>
                <a:gd name="T29" fmla="*/ 623 h 697"/>
                <a:gd name="T30" fmla="*/ 6319 w 7183"/>
                <a:gd name="T31" fmla="*/ 684 h 697"/>
                <a:gd name="T32" fmla="*/ 5760 w 7183"/>
                <a:gd name="T33" fmla="*/ 697 h 697"/>
                <a:gd name="T34" fmla="*/ 5225 w 7183"/>
                <a:gd name="T35" fmla="*/ 669 h 697"/>
                <a:gd name="T36" fmla="*/ 4716 w 7183"/>
                <a:gd name="T37" fmla="*/ 611 h 697"/>
                <a:gd name="T38" fmla="*/ 4236 w 7183"/>
                <a:gd name="T39" fmla="*/ 538 h 697"/>
                <a:gd name="T40" fmla="*/ 3797 w 7183"/>
                <a:gd name="T41" fmla="*/ 454 h 697"/>
                <a:gd name="T42" fmla="*/ 3401 w 7183"/>
                <a:gd name="T43" fmla="*/ 376 h 697"/>
                <a:gd name="T44" fmla="*/ 3011 w 7183"/>
                <a:gd name="T45" fmla="*/ 306 h 697"/>
                <a:gd name="T46" fmla="*/ 2584 w 7183"/>
                <a:gd name="T47" fmla="*/ 240 h 697"/>
                <a:gd name="T48" fmla="*/ 2147 w 7183"/>
                <a:gd name="T49" fmla="*/ 184 h 697"/>
                <a:gd name="T50" fmla="*/ 1711 w 7183"/>
                <a:gd name="T51" fmla="*/ 144 h 697"/>
                <a:gd name="T52" fmla="*/ 1283 w 7183"/>
                <a:gd name="T53" fmla="*/ 121 h 697"/>
                <a:gd name="T54" fmla="*/ 873 w 7183"/>
                <a:gd name="T55" fmla="*/ 119 h 697"/>
                <a:gd name="T56" fmla="*/ 495 w 7183"/>
                <a:gd name="T57" fmla="*/ 142 h 697"/>
                <a:gd name="T58" fmla="*/ 155 w 7183"/>
                <a:gd name="T59" fmla="*/ 187 h 697"/>
                <a:gd name="T60" fmla="*/ 111 w 7183"/>
                <a:gd name="T61" fmla="*/ 172 h 697"/>
                <a:gd name="T62" fmla="*/ 367 w 7183"/>
                <a:gd name="T63" fmla="*/ 94 h 697"/>
                <a:gd name="T64" fmla="*/ 664 w 7183"/>
                <a:gd name="T65" fmla="*/ 41 h 697"/>
                <a:gd name="T66" fmla="*/ 998 w 7183"/>
                <a:gd name="T67" fmla="*/ 10 h 697"/>
                <a:gd name="T68" fmla="*/ 1362 w 7183"/>
                <a:gd name="T69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183" h="697">
                  <a:moveTo>
                    <a:pt x="1362" y="0"/>
                  </a:moveTo>
                  <a:lnTo>
                    <a:pt x="1551" y="3"/>
                  </a:lnTo>
                  <a:lnTo>
                    <a:pt x="1746" y="10"/>
                  </a:lnTo>
                  <a:lnTo>
                    <a:pt x="1944" y="23"/>
                  </a:lnTo>
                  <a:lnTo>
                    <a:pt x="2144" y="38"/>
                  </a:lnTo>
                  <a:lnTo>
                    <a:pt x="2345" y="56"/>
                  </a:lnTo>
                  <a:lnTo>
                    <a:pt x="2546" y="79"/>
                  </a:lnTo>
                  <a:lnTo>
                    <a:pt x="2750" y="104"/>
                  </a:lnTo>
                  <a:lnTo>
                    <a:pt x="2950" y="129"/>
                  </a:lnTo>
                  <a:lnTo>
                    <a:pt x="3148" y="159"/>
                  </a:lnTo>
                  <a:lnTo>
                    <a:pt x="3343" y="192"/>
                  </a:lnTo>
                  <a:lnTo>
                    <a:pt x="3532" y="227"/>
                  </a:lnTo>
                  <a:lnTo>
                    <a:pt x="3710" y="260"/>
                  </a:lnTo>
                  <a:lnTo>
                    <a:pt x="3896" y="298"/>
                  </a:lnTo>
                  <a:lnTo>
                    <a:pt x="4096" y="341"/>
                  </a:lnTo>
                  <a:lnTo>
                    <a:pt x="4303" y="384"/>
                  </a:lnTo>
                  <a:lnTo>
                    <a:pt x="4521" y="427"/>
                  </a:lnTo>
                  <a:lnTo>
                    <a:pt x="4745" y="470"/>
                  </a:lnTo>
                  <a:lnTo>
                    <a:pt x="4978" y="510"/>
                  </a:lnTo>
                  <a:lnTo>
                    <a:pt x="5214" y="548"/>
                  </a:lnTo>
                  <a:lnTo>
                    <a:pt x="5455" y="581"/>
                  </a:lnTo>
                  <a:lnTo>
                    <a:pt x="5699" y="608"/>
                  </a:lnTo>
                  <a:lnTo>
                    <a:pt x="5947" y="626"/>
                  </a:lnTo>
                  <a:lnTo>
                    <a:pt x="6194" y="639"/>
                  </a:lnTo>
                  <a:lnTo>
                    <a:pt x="6444" y="639"/>
                  </a:lnTo>
                  <a:lnTo>
                    <a:pt x="6691" y="628"/>
                  </a:lnTo>
                  <a:lnTo>
                    <a:pt x="6939" y="606"/>
                  </a:lnTo>
                  <a:lnTo>
                    <a:pt x="7183" y="570"/>
                  </a:lnTo>
                  <a:lnTo>
                    <a:pt x="7183" y="570"/>
                  </a:lnTo>
                  <a:lnTo>
                    <a:pt x="6892" y="623"/>
                  </a:lnTo>
                  <a:lnTo>
                    <a:pt x="6604" y="661"/>
                  </a:lnTo>
                  <a:lnTo>
                    <a:pt x="6319" y="684"/>
                  </a:lnTo>
                  <a:lnTo>
                    <a:pt x="6037" y="697"/>
                  </a:lnTo>
                  <a:lnTo>
                    <a:pt x="5760" y="697"/>
                  </a:lnTo>
                  <a:lnTo>
                    <a:pt x="5490" y="686"/>
                  </a:lnTo>
                  <a:lnTo>
                    <a:pt x="5225" y="669"/>
                  </a:lnTo>
                  <a:lnTo>
                    <a:pt x="4966" y="644"/>
                  </a:lnTo>
                  <a:lnTo>
                    <a:pt x="4716" y="611"/>
                  </a:lnTo>
                  <a:lnTo>
                    <a:pt x="4472" y="575"/>
                  </a:lnTo>
                  <a:lnTo>
                    <a:pt x="4236" y="538"/>
                  </a:lnTo>
                  <a:lnTo>
                    <a:pt x="4012" y="497"/>
                  </a:lnTo>
                  <a:lnTo>
                    <a:pt x="3797" y="454"/>
                  </a:lnTo>
                  <a:lnTo>
                    <a:pt x="3593" y="414"/>
                  </a:lnTo>
                  <a:lnTo>
                    <a:pt x="3401" y="376"/>
                  </a:lnTo>
                  <a:lnTo>
                    <a:pt x="3221" y="343"/>
                  </a:lnTo>
                  <a:lnTo>
                    <a:pt x="3011" y="306"/>
                  </a:lnTo>
                  <a:lnTo>
                    <a:pt x="2802" y="270"/>
                  </a:lnTo>
                  <a:lnTo>
                    <a:pt x="2584" y="240"/>
                  </a:lnTo>
                  <a:lnTo>
                    <a:pt x="2366" y="210"/>
                  </a:lnTo>
                  <a:lnTo>
                    <a:pt x="2147" y="184"/>
                  </a:lnTo>
                  <a:lnTo>
                    <a:pt x="1929" y="162"/>
                  </a:lnTo>
                  <a:lnTo>
                    <a:pt x="1711" y="144"/>
                  </a:lnTo>
                  <a:lnTo>
                    <a:pt x="1496" y="129"/>
                  </a:lnTo>
                  <a:lnTo>
                    <a:pt x="1283" y="121"/>
                  </a:lnTo>
                  <a:lnTo>
                    <a:pt x="1077" y="116"/>
                  </a:lnTo>
                  <a:lnTo>
                    <a:pt x="873" y="119"/>
                  </a:lnTo>
                  <a:lnTo>
                    <a:pt x="681" y="126"/>
                  </a:lnTo>
                  <a:lnTo>
                    <a:pt x="495" y="142"/>
                  </a:lnTo>
                  <a:lnTo>
                    <a:pt x="320" y="162"/>
                  </a:lnTo>
                  <a:lnTo>
                    <a:pt x="155" y="187"/>
                  </a:lnTo>
                  <a:lnTo>
                    <a:pt x="0" y="222"/>
                  </a:lnTo>
                  <a:lnTo>
                    <a:pt x="111" y="172"/>
                  </a:lnTo>
                  <a:lnTo>
                    <a:pt x="233" y="129"/>
                  </a:lnTo>
                  <a:lnTo>
                    <a:pt x="367" y="94"/>
                  </a:lnTo>
                  <a:lnTo>
                    <a:pt x="510" y="63"/>
                  </a:lnTo>
                  <a:lnTo>
                    <a:pt x="664" y="41"/>
                  </a:lnTo>
                  <a:lnTo>
                    <a:pt x="827" y="23"/>
                  </a:lnTo>
                  <a:lnTo>
                    <a:pt x="998" y="10"/>
                  </a:lnTo>
                  <a:lnTo>
                    <a:pt x="1179" y="3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49AE864B-947A-014C-BAD7-9687C301F5A4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0" y="2037"/>
              <a:ext cx="7180" cy="696"/>
            </a:xfrm>
            <a:custGeom>
              <a:avLst/>
              <a:gdLst>
                <a:gd name="T0" fmla="*/ 1693 w 7180"/>
                <a:gd name="T1" fmla="*/ 10 h 696"/>
                <a:gd name="T2" fmla="*/ 2217 w 7180"/>
                <a:gd name="T3" fmla="*/ 53 h 696"/>
                <a:gd name="T4" fmla="*/ 2711 w 7180"/>
                <a:gd name="T5" fmla="*/ 121 h 696"/>
                <a:gd name="T6" fmla="*/ 3171 w 7180"/>
                <a:gd name="T7" fmla="*/ 199 h 696"/>
                <a:gd name="T8" fmla="*/ 3590 w 7180"/>
                <a:gd name="T9" fmla="*/ 280 h 696"/>
                <a:gd name="T10" fmla="*/ 3962 w 7180"/>
                <a:gd name="T11" fmla="*/ 353 h 696"/>
                <a:gd name="T12" fmla="*/ 4381 w 7180"/>
                <a:gd name="T13" fmla="*/ 426 h 696"/>
                <a:gd name="T14" fmla="*/ 4815 w 7180"/>
                <a:gd name="T15" fmla="*/ 487 h 696"/>
                <a:gd name="T16" fmla="*/ 5254 w 7180"/>
                <a:gd name="T17" fmla="*/ 535 h 696"/>
                <a:gd name="T18" fmla="*/ 5687 w 7180"/>
                <a:gd name="T19" fmla="*/ 568 h 696"/>
                <a:gd name="T20" fmla="*/ 6106 w 7180"/>
                <a:gd name="T21" fmla="*/ 580 h 696"/>
                <a:gd name="T22" fmla="*/ 6502 w 7180"/>
                <a:gd name="T23" fmla="*/ 570 h 696"/>
                <a:gd name="T24" fmla="*/ 6863 w 7180"/>
                <a:gd name="T25" fmla="*/ 535 h 696"/>
                <a:gd name="T26" fmla="*/ 7180 w 7180"/>
                <a:gd name="T27" fmla="*/ 474 h 696"/>
                <a:gd name="T28" fmla="*/ 6950 w 7180"/>
                <a:gd name="T29" fmla="*/ 565 h 696"/>
                <a:gd name="T30" fmla="*/ 6671 w 7180"/>
                <a:gd name="T31" fmla="*/ 633 h 696"/>
                <a:gd name="T32" fmla="*/ 6353 w 7180"/>
                <a:gd name="T33" fmla="*/ 674 h 696"/>
                <a:gd name="T34" fmla="*/ 6004 w 7180"/>
                <a:gd name="T35" fmla="*/ 694 h 696"/>
                <a:gd name="T36" fmla="*/ 5629 w 7180"/>
                <a:gd name="T37" fmla="*/ 691 h 696"/>
                <a:gd name="T38" fmla="*/ 5239 w 7180"/>
                <a:gd name="T39" fmla="*/ 674 h 696"/>
                <a:gd name="T40" fmla="*/ 4838 w 7180"/>
                <a:gd name="T41" fmla="*/ 641 h 696"/>
                <a:gd name="T42" fmla="*/ 4433 w 7180"/>
                <a:gd name="T43" fmla="*/ 593 h 696"/>
                <a:gd name="T44" fmla="*/ 4035 w 7180"/>
                <a:gd name="T45" fmla="*/ 535 h 696"/>
                <a:gd name="T46" fmla="*/ 3648 w 7180"/>
                <a:gd name="T47" fmla="*/ 469 h 696"/>
                <a:gd name="T48" fmla="*/ 3284 w 7180"/>
                <a:gd name="T49" fmla="*/ 396 h 696"/>
                <a:gd name="T50" fmla="*/ 2877 w 7180"/>
                <a:gd name="T51" fmla="*/ 313 h 696"/>
                <a:gd name="T52" fmla="*/ 2438 w 7180"/>
                <a:gd name="T53" fmla="*/ 227 h 696"/>
                <a:gd name="T54" fmla="*/ 1969 w 7180"/>
                <a:gd name="T55" fmla="*/ 149 h 696"/>
                <a:gd name="T56" fmla="*/ 1484 w 7180"/>
                <a:gd name="T57" fmla="*/ 88 h 696"/>
                <a:gd name="T58" fmla="*/ 986 w 7180"/>
                <a:gd name="T59" fmla="*/ 58 h 696"/>
                <a:gd name="T60" fmla="*/ 489 w 7180"/>
                <a:gd name="T61" fmla="*/ 68 h 696"/>
                <a:gd name="T62" fmla="*/ 0 w 7180"/>
                <a:gd name="T63" fmla="*/ 126 h 696"/>
                <a:gd name="T64" fmla="*/ 579 w 7180"/>
                <a:gd name="T65" fmla="*/ 35 h 696"/>
                <a:gd name="T66" fmla="*/ 1143 w 7180"/>
                <a:gd name="T67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80" h="696">
                  <a:moveTo>
                    <a:pt x="1420" y="0"/>
                  </a:moveTo>
                  <a:lnTo>
                    <a:pt x="1693" y="10"/>
                  </a:lnTo>
                  <a:lnTo>
                    <a:pt x="1958" y="28"/>
                  </a:lnTo>
                  <a:lnTo>
                    <a:pt x="2217" y="53"/>
                  </a:lnTo>
                  <a:lnTo>
                    <a:pt x="2467" y="83"/>
                  </a:lnTo>
                  <a:lnTo>
                    <a:pt x="2711" y="121"/>
                  </a:lnTo>
                  <a:lnTo>
                    <a:pt x="2944" y="159"/>
                  </a:lnTo>
                  <a:lnTo>
                    <a:pt x="3171" y="199"/>
                  </a:lnTo>
                  <a:lnTo>
                    <a:pt x="3386" y="242"/>
                  </a:lnTo>
                  <a:lnTo>
                    <a:pt x="3590" y="280"/>
                  </a:lnTo>
                  <a:lnTo>
                    <a:pt x="3782" y="320"/>
                  </a:lnTo>
                  <a:lnTo>
                    <a:pt x="3962" y="353"/>
                  </a:lnTo>
                  <a:lnTo>
                    <a:pt x="4169" y="391"/>
                  </a:lnTo>
                  <a:lnTo>
                    <a:pt x="4381" y="426"/>
                  </a:lnTo>
                  <a:lnTo>
                    <a:pt x="4596" y="457"/>
                  </a:lnTo>
                  <a:lnTo>
                    <a:pt x="4815" y="487"/>
                  </a:lnTo>
                  <a:lnTo>
                    <a:pt x="5036" y="512"/>
                  </a:lnTo>
                  <a:lnTo>
                    <a:pt x="5254" y="535"/>
                  </a:lnTo>
                  <a:lnTo>
                    <a:pt x="5472" y="553"/>
                  </a:lnTo>
                  <a:lnTo>
                    <a:pt x="5687" y="568"/>
                  </a:lnTo>
                  <a:lnTo>
                    <a:pt x="5900" y="575"/>
                  </a:lnTo>
                  <a:lnTo>
                    <a:pt x="6106" y="580"/>
                  </a:lnTo>
                  <a:lnTo>
                    <a:pt x="6307" y="578"/>
                  </a:lnTo>
                  <a:lnTo>
                    <a:pt x="6502" y="570"/>
                  </a:lnTo>
                  <a:lnTo>
                    <a:pt x="6688" y="555"/>
                  </a:lnTo>
                  <a:lnTo>
                    <a:pt x="6863" y="535"/>
                  </a:lnTo>
                  <a:lnTo>
                    <a:pt x="7028" y="507"/>
                  </a:lnTo>
                  <a:lnTo>
                    <a:pt x="7180" y="474"/>
                  </a:lnTo>
                  <a:lnTo>
                    <a:pt x="7072" y="522"/>
                  </a:lnTo>
                  <a:lnTo>
                    <a:pt x="6950" y="565"/>
                  </a:lnTo>
                  <a:lnTo>
                    <a:pt x="6816" y="603"/>
                  </a:lnTo>
                  <a:lnTo>
                    <a:pt x="6671" y="633"/>
                  </a:lnTo>
                  <a:lnTo>
                    <a:pt x="6516" y="656"/>
                  </a:lnTo>
                  <a:lnTo>
                    <a:pt x="6353" y="674"/>
                  </a:lnTo>
                  <a:lnTo>
                    <a:pt x="6182" y="686"/>
                  </a:lnTo>
                  <a:lnTo>
                    <a:pt x="6004" y="694"/>
                  </a:lnTo>
                  <a:lnTo>
                    <a:pt x="5821" y="696"/>
                  </a:lnTo>
                  <a:lnTo>
                    <a:pt x="5629" y="691"/>
                  </a:lnTo>
                  <a:lnTo>
                    <a:pt x="5437" y="686"/>
                  </a:lnTo>
                  <a:lnTo>
                    <a:pt x="5239" y="674"/>
                  </a:lnTo>
                  <a:lnTo>
                    <a:pt x="5039" y="659"/>
                  </a:lnTo>
                  <a:lnTo>
                    <a:pt x="4838" y="641"/>
                  </a:lnTo>
                  <a:lnTo>
                    <a:pt x="4634" y="618"/>
                  </a:lnTo>
                  <a:lnTo>
                    <a:pt x="4433" y="593"/>
                  </a:lnTo>
                  <a:lnTo>
                    <a:pt x="4233" y="565"/>
                  </a:lnTo>
                  <a:lnTo>
                    <a:pt x="4035" y="535"/>
                  </a:lnTo>
                  <a:lnTo>
                    <a:pt x="3840" y="505"/>
                  </a:lnTo>
                  <a:lnTo>
                    <a:pt x="3648" y="469"/>
                  </a:lnTo>
                  <a:lnTo>
                    <a:pt x="3473" y="437"/>
                  </a:lnTo>
                  <a:lnTo>
                    <a:pt x="3284" y="396"/>
                  </a:lnTo>
                  <a:lnTo>
                    <a:pt x="3087" y="356"/>
                  </a:lnTo>
                  <a:lnTo>
                    <a:pt x="2877" y="313"/>
                  </a:lnTo>
                  <a:lnTo>
                    <a:pt x="2662" y="270"/>
                  </a:lnTo>
                  <a:lnTo>
                    <a:pt x="2438" y="227"/>
                  </a:lnTo>
                  <a:lnTo>
                    <a:pt x="2205" y="187"/>
                  </a:lnTo>
                  <a:lnTo>
                    <a:pt x="1969" y="149"/>
                  </a:lnTo>
                  <a:lnTo>
                    <a:pt x="1728" y="116"/>
                  </a:lnTo>
                  <a:lnTo>
                    <a:pt x="1484" y="88"/>
                  </a:lnTo>
                  <a:lnTo>
                    <a:pt x="1236" y="71"/>
                  </a:lnTo>
                  <a:lnTo>
                    <a:pt x="986" y="58"/>
                  </a:lnTo>
                  <a:lnTo>
                    <a:pt x="739" y="58"/>
                  </a:lnTo>
                  <a:lnTo>
                    <a:pt x="489" y="68"/>
                  </a:lnTo>
                  <a:lnTo>
                    <a:pt x="244" y="91"/>
                  </a:lnTo>
                  <a:lnTo>
                    <a:pt x="0" y="126"/>
                  </a:lnTo>
                  <a:lnTo>
                    <a:pt x="291" y="73"/>
                  </a:lnTo>
                  <a:lnTo>
                    <a:pt x="579" y="35"/>
                  </a:lnTo>
                  <a:lnTo>
                    <a:pt x="864" y="13"/>
                  </a:lnTo>
                  <a:lnTo>
                    <a:pt x="1143" y="0"/>
                  </a:lnTo>
                  <a:lnTo>
                    <a:pt x="1420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DB891FC2-E9F0-CF48-945D-9A52673FF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-899" y="821"/>
              <a:ext cx="605" cy="780"/>
            </a:xfrm>
            <a:custGeom>
              <a:avLst/>
              <a:gdLst>
                <a:gd name="T0" fmla="*/ 384 w 605"/>
                <a:gd name="T1" fmla="*/ 3 h 780"/>
                <a:gd name="T2" fmla="*/ 489 w 605"/>
                <a:gd name="T3" fmla="*/ 31 h 780"/>
                <a:gd name="T4" fmla="*/ 553 w 605"/>
                <a:gd name="T5" fmla="*/ 76 h 780"/>
                <a:gd name="T6" fmla="*/ 588 w 605"/>
                <a:gd name="T7" fmla="*/ 134 h 780"/>
                <a:gd name="T8" fmla="*/ 599 w 605"/>
                <a:gd name="T9" fmla="*/ 202 h 780"/>
                <a:gd name="T10" fmla="*/ 602 w 605"/>
                <a:gd name="T11" fmla="*/ 293 h 780"/>
                <a:gd name="T12" fmla="*/ 367 w 605"/>
                <a:gd name="T13" fmla="*/ 232 h 780"/>
                <a:gd name="T14" fmla="*/ 364 w 605"/>
                <a:gd name="T15" fmla="*/ 195 h 780"/>
                <a:gd name="T16" fmla="*/ 352 w 605"/>
                <a:gd name="T17" fmla="*/ 157 h 780"/>
                <a:gd name="T18" fmla="*/ 317 w 605"/>
                <a:gd name="T19" fmla="*/ 139 h 780"/>
                <a:gd name="T20" fmla="*/ 279 w 605"/>
                <a:gd name="T21" fmla="*/ 149 h 780"/>
                <a:gd name="T22" fmla="*/ 259 w 605"/>
                <a:gd name="T23" fmla="*/ 184 h 780"/>
                <a:gd name="T24" fmla="*/ 253 w 605"/>
                <a:gd name="T25" fmla="*/ 260 h 780"/>
                <a:gd name="T26" fmla="*/ 250 w 605"/>
                <a:gd name="T27" fmla="*/ 391 h 780"/>
                <a:gd name="T28" fmla="*/ 253 w 605"/>
                <a:gd name="T29" fmla="*/ 522 h 780"/>
                <a:gd name="T30" fmla="*/ 262 w 605"/>
                <a:gd name="T31" fmla="*/ 598 h 780"/>
                <a:gd name="T32" fmla="*/ 282 w 605"/>
                <a:gd name="T33" fmla="*/ 633 h 780"/>
                <a:gd name="T34" fmla="*/ 317 w 605"/>
                <a:gd name="T35" fmla="*/ 641 h 780"/>
                <a:gd name="T36" fmla="*/ 352 w 605"/>
                <a:gd name="T37" fmla="*/ 623 h 780"/>
                <a:gd name="T38" fmla="*/ 370 w 605"/>
                <a:gd name="T39" fmla="*/ 563 h 780"/>
                <a:gd name="T40" fmla="*/ 372 w 605"/>
                <a:gd name="T41" fmla="*/ 457 h 780"/>
                <a:gd name="T42" fmla="*/ 605 w 605"/>
                <a:gd name="T43" fmla="*/ 505 h 780"/>
                <a:gd name="T44" fmla="*/ 591 w 605"/>
                <a:gd name="T45" fmla="*/ 621 h 780"/>
                <a:gd name="T46" fmla="*/ 538 w 605"/>
                <a:gd name="T47" fmla="*/ 709 h 780"/>
                <a:gd name="T48" fmla="*/ 448 w 605"/>
                <a:gd name="T49" fmla="*/ 762 h 780"/>
                <a:gd name="T50" fmla="*/ 314 w 605"/>
                <a:gd name="T51" fmla="*/ 780 h 780"/>
                <a:gd name="T52" fmla="*/ 180 w 605"/>
                <a:gd name="T53" fmla="*/ 767 h 780"/>
                <a:gd name="T54" fmla="*/ 93 w 605"/>
                <a:gd name="T55" fmla="*/ 732 h 780"/>
                <a:gd name="T56" fmla="*/ 41 w 605"/>
                <a:gd name="T57" fmla="*/ 676 h 780"/>
                <a:gd name="T58" fmla="*/ 12 w 605"/>
                <a:gd name="T59" fmla="*/ 598 h 780"/>
                <a:gd name="T60" fmla="*/ 3 w 605"/>
                <a:gd name="T61" fmla="*/ 502 h 780"/>
                <a:gd name="T62" fmla="*/ 0 w 605"/>
                <a:gd name="T63" fmla="*/ 391 h 780"/>
                <a:gd name="T64" fmla="*/ 3 w 605"/>
                <a:gd name="T65" fmla="*/ 280 h 780"/>
                <a:gd name="T66" fmla="*/ 12 w 605"/>
                <a:gd name="T67" fmla="*/ 187 h 780"/>
                <a:gd name="T68" fmla="*/ 41 w 605"/>
                <a:gd name="T69" fmla="*/ 109 h 780"/>
                <a:gd name="T70" fmla="*/ 93 w 605"/>
                <a:gd name="T71" fmla="*/ 51 h 780"/>
                <a:gd name="T72" fmla="*/ 180 w 605"/>
                <a:gd name="T73" fmla="*/ 13 h 780"/>
                <a:gd name="T74" fmla="*/ 314 w 605"/>
                <a:gd name="T75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5" h="780">
                  <a:moveTo>
                    <a:pt x="314" y="0"/>
                  </a:moveTo>
                  <a:lnTo>
                    <a:pt x="384" y="3"/>
                  </a:lnTo>
                  <a:lnTo>
                    <a:pt x="442" y="13"/>
                  </a:lnTo>
                  <a:lnTo>
                    <a:pt x="489" y="31"/>
                  </a:lnTo>
                  <a:lnTo>
                    <a:pt x="527" y="51"/>
                  </a:lnTo>
                  <a:lnTo>
                    <a:pt x="553" y="76"/>
                  </a:lnTo>
                  <a:lnTo>
                    <a:pt x="573" y="104"/>
                  </a:lnTo>
                  <a:lnTo>
                    <a:pt x="588" y="134"/>
                  </a:lnTo>
                  <a:lnTo>
                    <a:pt x="596" y="169"/>
                  </a:lnTo>
                  <a:lnTo>
                    <a:pt x="599" y="202"/>
                  </a:lnTo>
                  <a:lnTo>
                    <a:pt x="602" y="237"/>
                  </a:lnTo>
                  <a:lnTo>
                    <a:pt x="602" y="293"/>
                  </a:lnTo>
                  <a:lnTo>
                    <a:pt x="367" y="293"/>
                  </a:lnTo>
                  <a:lnTo>
                    <a:pt x="367" y="232"/>
                  </a:lnTo>
                  <a:lnTo>
                    <a:pt x="367" y="215"/>
                  </a:lnTo>
                  <a:lnTo>
                    <a:pt x="364" y="195"/>
                  </a:lnTo>
                  <a:lnTo>
                    <a:pt x="361" y="174"/>
                  </a:lnTo>
                  <a:lnTo>
                    <a:pt x="352" y="157"/>
                  </a:lnTo>
                  <a:lnTo>
                    <a:pt x="338" y="144"/>
                  </a:lnTo>
                  <a:lnTo>
                    <a:pt x="317" y="139"/>
                  </a:lnTo>
                  <a:lnTo>
                    <a:pt x="297" y="142"/>
                  </a:lnTo>
                  <a:lnTo>
                    <a:pt x="279" y="149"/>
                  </a:lnTo>
                  <a:lnTo>
                    <a:pt x="268" y="162"/>
                  </a:lnTo>
                  <a:lnTo>
                    <a:pt x="259" y="184"/>
                  </a:lnTo>
                  <a:lnTo>
                    <a:pt x="256" y="217"/>
                  </a:lnTo>
                  <a:lnTo>
                    <a:pt x="253" y="260"/>
                  </a:lnTo>
                  <a:lnTo>
                    <a:pt x="250" y="318"/>
                  </a:lnTo>
                  <a:lnTo>
                    <a:pt x="250" y="391"/>
                  </a:lnTo>
                  <a:lnTo>
                    <a:pt x="250" y="464"/>
                  </a:lnTo>
                  <a:lnTo>
                    <a:pt x="253" y="522"/>
                  </a:lnTo>
                  <a:lnTo>
                    <a:pt x="256" y="568"/>
                  </a:lnTo>
                  <a:lnTo>
                    <a:pt x="262" y="598"/>
                  </a:lnTo>
                  <a:lnTo>
                    <a:pt x="271" y="621"/>
                  </a:lnTo>
                  <a:lnTo>
                    <a:pt x="282" y="633"/>
                  </a:lnTo>
                  <a:lnTo>
                    <a:pt x="297" y="641"/>
                  </a:lnTo>
                  <a:lnTo>
                    <a:pt x="317" y="641"/>
                  </a:lnTo>
                  <a:lnTo>
                    <a:pt x="338" y="638"/>
                  </a:lnTo>
                  <a:lnTo>
                    <a:pt x="352" y="623"/>
                  </a:lnTo>
                  <a:lnTo>
                    <a:pt x="364" y="601"/>
                  </a:lnTo>
                  <a:lnTo>
                    <a:pt x="370" y="563"/>
                  </a:lnTo>
                  <a:lnTo>
                    <a:pt x="372" y="515"/>
                  </a:lnTo>
                  <a:lnTo>
                    <a:pt x="372" y="457"/>
                  </a:lnTo>
                  <a:lnTo>
                    <a:pt x="605" y="457"/>
                  </a:lnTo>
                  <a:lnTo>
                    <a:pt x="605" y="505"/>
                  </a:lnTo>
                  <a:lnTo>
                    <a:pt x="602" y="565"/>
                  </a:lnTo>
                  <a:lnTo>
                    <a:pt x="591" y="621"/>
                  </a:lnTo>
                  <a:lnTo>
                    <a:pt x="570" y="669"/>
                  </a:lnTo>
                  <a:lnTo>
                    <a:pt x="538" y="709"/>
                  </a:lnTo>
                  <a:lnTo>
                    <a:pt x="500" y="739"/>
                  </a:lnTo>
                  <a:lnTo>
                    <a:pt x="448" y="762"/>
                  </a:lnTo>
                  <a:lnTo>
                    <a:pt x="387" y="775"/>
                  </a:lnTo>
                  <a:lnTo>
                    <a:pt x="314" y="780"/>
                  </a:lnTo>
                  <a:lnTo>
                    <a:pt x="242" y="777"/>
                  </a:lnTo>
                  <a:lnTo>
                    <a:pt x="180" y="767"/>
                  </a:lnTo>
                  <a:lnTo>
                    <a:pt x="134" y="755"/>
                  </a:lnTo>
                  <a:lnTo>
                    <a:pt x="93" y="732"/>
                  </a:lnTo>
                  <a:lnTo>
                    <a:pt x="64" y="707"/>
                  </a:lnTo>
                  <a:lnTo>
                    <a:pt x="41" y="676"/>
                  </a:lnTo>
                  <a:lnTo>
                    <a:pt x="23" y="638"/>
                  </a:lnTo>
                  <a:lnTo>
                    <a:pt x="12" y="598"/>
                  </a:lnTo>
                  <a:lnTo>
                    <a:pt x="6" y="553"/>
                  </a:lnTo>
                  <a:lnTo>
                    <a:pt x="3" y="502"/>
                  </a:lnTo>
                  <a:lnTo>
                    <a:pt x="0" y="449"/>
                  </a:lnTo>
                  <a:lnTo>
                    <a:pt x="0" y="391"/>
                  </a:lnTo>
                  <a:lnTo>
                    <a:pt x="0" y="333"/>
                  </a:lnTo>
                  <a:lnTo>
                    <a:pt x="3" y="280"/>
                  </a:lnTo>
                  <a:lnTo>
                    <a:pt x="6" y="232"/>
                  </a:lnTo>
                  <a:lnTo>
                    <a:pt x="12" y="187"/>
                  </a:lnTo>
                  <a:lnTo>
                    <a:pt x="23" y="144"/>
                  </a:lnTo>
                  <a:lnTo>
                    <a:pt x="41" y="109"/>
                  </a:lnTo>
                  <a:lnTo>
                    <a:pt x="64" y="76"/>
                  </a:lnTo>
                  <a:lnTo>
                    <a:pt x="93" y="51"/>
                  </a:lnTo>
                  <a:lnTo>
                    <a:pt x="134" y="28"/>
                  </a:lnTo>
                  <a:lnTo>
                    <a:pt x="180" y="13"/>
                  </a:lnTo>
                  <a:lnTo>
                    <a:pt x="242" y="3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FB261327-E772-DC42-9473-59F5683E84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56" y="1003"/>
              <a:ext cx="573" cy="598"/>
            </a:xfrm>
            <a:custGeom>
              <a:avLst/>
              <a:gdLst>
                <a:gd name="T0" fmla="*/ 268 w 573"/>
                <a:gd name="T1" fmla="*/ 136 h 598"/>
                <a:gd name="T2" fmla="*/ 244 w 573"/>
                <a:gd name="T3" fmla="*/ 166 h 598"/>
                <a:gd name="T4" fmla="*/ 236 w 573"/>
                <a:gd name="T5" fmla="*/ 240 h 598"/>
                <a:gd name="T6" fmla="*/ 236 w 573"/>
                <a:gd name="T7" fmla="*/ 358 h 598"/>
                <a:gd name="T8" fmla="*/ 244 w 573"/>
                <a:gd name="T9" fmla="*/ 431 h 598"/>
                <a:gd name="T10" fmla="*/ 268 w 573"/>
                <a:gd name="T11" fmla="*/ 464 h 598"/>
                <a:gd name="T12" fmla="*/ 305 w 573"/>
                <a:gd name="T13" fmla="*/ 464 h 598"/>
                <a:gd name="T14" fmla="*/ 329 w 573"/>
                <a:gd name="T15" fmla="*/ 431 h 598"/>
                <a:gd name="T16" fmla="*/ 337 w 573"/>
                <a:gd name="T17" fmla="*/ 358 h 598"/>
                <a:gd name="T18" fmla="*/ 337 w 573"/>
                <a:gd name="T19" fmla="*/ 240 h 598"/>
                <a:gd name="T20" fmla="*/ 329 w 573"/>
                <a:gd name="T21" fmla="*/ 166 h 598"/>
                <a:gd name="T22" fmla="*/ 305 w 573"/>
                <a:gd name="T23" fmla="*/ 136 h 598"/>
                <a:gd name="T24" fmla="*/ 288 w 573"/>
                <a:gd name="T25" fmla="*/ 0 h 598"/>
                <a:gd name="T26" fmla="*/ 407 w 573"/>
                <a:gd name="T27" fmla="*/ 13 h 598"/>
                <a:gd name="T28" fmla="*/ 489 w 573"/>
                <a:gd name="T29" fmla="*/ 50 h 598"/>
                <a:gd name="T30" fmla="*/ 538 w 573"/>
                <a:gd name="T31" fmla="*/ 106 h 598"/>
                <a:gd name="T32" fmla="*/ 564 w 573"/>
                <a:gd name="T33" fmla="*/ 176 h 598"/>
                <a:gd name="T34" fmla="*/ 573 w 573"/>
                <a:gd name="T35" fmla="*/ 257 h 598"/>
                <a:gd name="T36" fmla="*/ 573 w 573"/>
                <a:gd name="T37" fmla="*/ 343 h 598"/>
                <a:gd name="T38" fmla="*/ 564 w 573"/>
                <a:gd name="T39" fmla="*/ 424 h 598"/>
                <a:gd name="T40" fmla="*/ 538 w 573"/>
                <a:gd name="T41" fmla="*/ 494 h 598"/>
                <a:gd name="T42" fmla="*/ 489 w 573"/>
                <a:gd name="T43" fmla="*/ 550 h 598"/>
                <a:gd name="T44" fmla="*/ 407 w 573"/>
                <a:gd name="T45" fmla="*/ 585 h 598"/>
                <a:gd name="T46" fmla="*/ 288 w 573"/>
                <a:gd name="T47" fmla="*/ 598 h 598"/>
                <a:gd name="T48" fmla="*/ 169 w 573"/>
                <a:gd name="T49" fmla="*/ 585 h 598"/>
                <a:gd name="T50" fmla="*/ 87 w 573"/>
                <a:gd name="T51" fmla="*/ 550 h 598"/>
                <a:gd name="T52" fmla="*/ 35 w 573"/>
                <a:gd name="T53" fmla="*/ 494 h 598"/>
                <a:gd name="T54" fmla="*/ 9 w 573"/>
                <a:gd name="T55" fmla="*/ 424 h 598"/>
                <a:gd name="T56" fmla="*/ 0 w 573"/>
                <a:gd name="T57" fmla="*/ 343 h 598"/>
                <a:gd name="T58" fmla="*/ 0 w 573"/>
                <a:gd name="T59" fmla="*/ 257 h 598"/>
                <a:gd name="T60" fmla="*/ 9 w 573"/>
                <a:gd name="T61" fmla="*/ 176 h 598"/>
                <a:gd name="T62" fmla="*/ 35 w 573"/>
                <a:gd name="T63" fmla="*/ 106 h 598"/>
                <a:gd name="T64" fmla="*/ 87 w 573"/>
                <a:gd name="T65" fmla="*/ 50 h 598"/>
                <a:gd name="T66" fmla="*/ 169 w 573"/>
                <a:gd name="T67" fmla="*/ 13 h 598"/>
                <a:gd name="T68" fmla="*/ 288 w 573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3" h="598">
                  <a:moveTo>
                    <a:pt x="288" y="131"/>
                  </a:moveTo>
                  <a:lnTo>
                    <a:pt x="268" y="136"/>
                  </a:lnTo>
                  <a:lnTo>
                    <a:pt x="256" y="146"/>
                  </a:lnTo>
                  <a:lnTo>
                    <a:pt x="244" y="166"/>
                  </a:lnTo>
                  <a:lnTo>
                    <a:pt x="239" y="197"/>
                  </a:lnTo>
                  <a:lnTo>
                    <a:pt x="236" y="240"/>
                  </a:lnTo>
                  <a:lnTo>
                    <a:pt x="236" y="300"/>
                  </a:lnTo>
                  <a:lnTo>
                    <a:pt x="236" y="358"/>
                  </a:lnTo>
                  <a:lnTo>
                    <a:pt x="239" y="401"/>
                  </a:lnTo>
                  <a:lnTo>
                    <a:pt x="244" y="431"/>
                  </a:lnTo>
                  <a:lnTo>
                    <a:pt x="256" y="451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05" y="464"/>
                  </a:lnTo>
                  <a:lnTo>
                    <a:pt x="320" y="451"/>
                  </a:lnTo>
                  <a:lnTo>
                    <a:pt x="329" y="431"/>
                  </a:lnTo>
                  <a:lnTo>
                    <a:pt x="335" y="401"/>
                  </a:lnTo>
                  <a:lnTo>
                    <a:pt x="337" y="358"/>
                  </a:lnTo>
                  <a:lnTo>
                    <a:pt x="340" y="300"/>
                  </a:lnTo>
                  <a:lnTo>
                    <a:pt x="337" y="240"/>
                  </a:lnTo>
                  <a:lnTo>
                    <a:pt x="335" y="197"/>
                  </a:lnTo>
                  <a:lnTo>
                    <a:pt x="329" y="166"/>
                  </a:lnTo>
                  <a:lnTo>
                    <a:pt x="320" y="146"/>
                  </a:lnTo>
                  <a:lnTo>
                    <a:pt x="305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2" y="2"/>
                  </a:lnTo>
                  <a:lnTo>
                    <a:pt x="407" y="13"/>
                  </a:lnTo>
                  <a:lnTo>
                    <a:pt x="451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8" y="106"/>
                  </a:lnTo>
                  <a:lnTo>
                    <a:pt x="553" y="139"/>
                  </a:lnTo>
                  <a:lnTo>
                    <a:pt x="564" y="176"/>
                  </a:lnTo>
                  <a:lnTo>
                    <a:pt x="570" y="214"/>
                  </a:lnTo>
                  <a:lnTo>
                    <a:pt x="573" y="257"/>
                  </a:lnTo>
                  <a:lnTo>
                    <a:pt x="573" y="300"/>
                  </a:lnTo>
                  <a:lnTo>
                    <a:pt x="573" y="343"/>
                  </a:lnTo>
                  <a:lnTo>
                    <a:pt x="570" y="383"/>
                  </a:lnTo>
                  <a:lnTo>
                    <a:pt x="564" y="424"/>
                  </a:lnTo>
                  <a:lnTo>
                    <a:pt x="553" y="459"/>
                  </a:lnTo>
                  <a:lnTo>
                    <a:pt x="538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1" y="570"/>
                  </a:lnTo>
                  <a:lnTo>
                    <a:pt x="407" y="585"/>
                  </a:lnTo>
                  <a:lnTo>
                    <a:pt x="352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7" y="550"/>
                  </a:lnTo>
                  <a:lnTo>
                    <a:pt x="58" y="525"/>
                  </a:lnTo>
                  <a:lnTo>
                    <a:pt x="35" y="494"/>
                  </a:lnTo>
                  <a:lnTo>
                    <a:pt x="20" y="459"/>
                  </a:lnTo>
                  <a:lnTo>
                    <a:pt x="9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9" y="176"/>
                  </a:lnTo>
                  <a:lnTo>
                    <a:pt x="20" y="139"/>
                  </a:lnTo>
                  <a:lnTo>
                    <a:pt x="35" y="106"/>
                  </a:lnTo>
                  <a:lnTo>
                    <a:pt x="58" y="76"/>
                  </a:lnTo>
                  <a:lnTo>
                    <a:pt x="87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ECCB6194-8E48-9145-8F88-6588A3C68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" y="1003"/>
              <a:ext cx="894" cy="585"/>
            </a:xfrm>
            <a:custGeom>
              <a:avLst/>
              <a:gdLst>
                <a:gd name="T0" fmla="*/ 405 w 894"/>
                <a:gd name="T1" fmla="*/ 0 h 585"/>
                <a:gd name="T2" fmla="*/ 443 w 894"/>
                <a:gd name="T3" fmla="*/ 2 h 585"/>
                <a:gd name="T4" fmla="*/ 478 w 894"/>
                <a:gd name="T5" fmla="*/ 13 h 585"/>
                <a:gd name="T6" fmla="*/ 510 w 894"/>
                <a:gd name="T7" fmla="*/ 28 h 585"/>
                <a:gd name="T8" fmla="*/ 539 w 894"/>
                <a:gd name="T9" fmla="*/ 50 h 585"/>
                <a:gd name="T10" fmla="*/ 562 w 894"/>
                <a:gd name="T11" fmla="*/ 81 h 585"/>
                <a:gd name="T12" fmla="*/ 591 w 894"/>
                <a:gd name="T13" fmla="*/ 45 h 585"/>
                <a:gd name="T14" fmla="*/ 632 w 894"/>
                <a:gd name="T15" fmla="*/ 20 h 585"/>
                <a:gd name="T16" fmla="*/ 678 w 894"/>
                <a:gd name="T17" fmla="*/ 5 h 585"/>
                <a:gd name="T18" fmla="*/ 734 w 894"/>
                <a:gd name="T19" fmla="*/ 0 h 585"/>
                <a:gd name="T20" fmla="*/ 768 w 894"/>
                <a:gd name="T21" fmla="*/ 2 h 585"/>
                <a:gd name="T22" fmla="*/ 803 w 894"/>
                <a:gd name="T23" fmla="*/ 10 h 585"/>
                <a:gd name="T24" fmla="*/ 832 w 894"/>
                <a:gd name="T25" fmla="*/ 25 h 585"/>
                <a:gd name="T26" fmla="*/ 859 w 894"/>
                <a:gd name="T27" fmla="*/ 43 h 585"/>
                <a:gd name="T28" fmla="*/ 876 w 894"/>
                <a:gd name="T29" fmla="*/ 71 h 585"/>
                <a:gd name="T30" fmla="*/ 891 w 894"/>
                <a:gd name="T31" fmla="*/ 103 h 585"/>
                <a:gd name="T32" fmla="*/ 894 w 894"/>
                <a:gd name="T33" fmla="*/ 144 h 585"/>
                <a:gd name="T34" fmla="*/ 894 w 894"/>
                <a:gd name="T35" fmla="*/ 585 h 585"/>
                <a:gd name="T36" fmla="*/ 658 w 894"/>
                <a:gd name="T37" fmla="*/ 585 h 585"/>
                <a:gd name="T38" fmla="*/ 658 w 894"/>
                <a:gd name="T39" fmla="*/ 207 h 585"/>
                <a:gd name="T40" fmla="*/ 655 w 894"/>
                <a:gd name="T41" fmla="*/ 182 h 585"/>
                <a:gd name="T42" fmla="*/ 646 w 894"/>
                <a:gd name="T43" fmla="*/ 164 h 585"/>
                <a:gd name="T44" fmla="*/ 632 w 894"/>
                <a:gd name="T45" fmla="*/ 154 h 585"/>
                <a:gd name="T46" fmla="*/ 611 w 894"/>
                <a:gd name="T47" fmla="*/ 151 h 585"/>
                <a:gd name="T48" fmla="*/ 591 w 894"/>
                <a:gd name="T49" fmla="*/ 156 h 585"/>
                <a:gd name="T50" fmla="*/ 576 w 894"/>
                <a:gd name="T51" fmla="*/ 166 h 585"/>
                <a:gd name="T52" fmla="*/ 568 w 894"/>
                <a:gd name="T53" fmla="*/ 184 h 585"/>
                <a:gd name="T54" fmla="*/ 565 w 894"/>
                <a:gd name="T55" fmla="*/ 207 h 585"/>
                <a:gd name="T56" fmla="*/ 565 w 894"/>
                <a:gd name="T57" fmla="*/ 585 h 585"/>
                <a:gd name="T58" fmla="*/ 329 w 894"/>
                <a:gd name="T59" fmla="*/ 585 h 585"/>
                <a:gd name="T60" fmla="*/ 329 w 894"/>
                <a:gd name="T61" fmla="*/ 207 h 585"/>
                <a:gd name="T62" fmla="*/ 326 w 894"/>
                <a:gd name="T63" fmla="*/ 182 h 585"/>
                <a:gd name="T64" fmla="*/ 318 w 894"/>
                <a:gd name="T65" fmla="*/ 164 h 585"/>
                <a:gd name="T66" fmla="*/ 303 w 894"/>
                <a:gd name="T67" fmla="*/ 154 h 585"/>
                <a:gd name="T68" fmla="*/ 286 w 894"/>
                <a:gd name="T69" fmla="*/ 151 h 585"/>
                <a:gd name="T70" fmla="*/ 262 w 894"/>
                <a:gd name="T71" fmla="*/ 156 h 585"/>
                <a:gd name="T72" fmla="*/ 248 w 894"/>
                <a:gd name="T73" fmla="*/ 166 h 585"/>
                <a:gd name="T74" fmla="*/ 239 w 894"/>
                <a:gd name="T75" fmla="*/ 184 h 585"/>
                <a:gd name="T76" fmla="*/ 236 w 894"/>
                <a:gd name="T77" fmla="*/ 207 h 585"/>
                <a:gd name="T78" fmla="*/ 236 w 894"/>
                <a:gd name="T79" fmla="*/ 585 h 585"/>
                <a:gd name="T80" fmla="*/ 0 w 894"/>
                <a:gd name="T81" fmla="*/ 585 h 585"/>
                <a:gd name="T82" fmla="*/ 0 w 894"/>
                <a:gd name="T83" fmla="*/ 15 h 585"/>
                <a:gd name="T84" fmla="*/ 230 w 894"/>
                <a:gd name="T85" fmla="*/ 15 h 585"/>
                <a:gd name="T86" fmla="*/ 230 w 894"/>
                <a:gd name="T87" fmla="*/ 81 h 585"/>
                <a:gd name="T88" fmla="*/ 233 w 894"/>
                <a:gd name="T89" fmla="*/ 81 h 585"/>
                <a:gd name="T90" fmla="*/ 262 w 894"/>
                <a:gd name="T91" fmla="*/ 45 h 585"/>
                <a:gd name="T92" fmla="*/ 303 w 894"/>
                <a:gd name="T93" fmla="*/ 20 h 585"/>
                <a:gd name="T94" fmla="*/ 350 w 894"/>
                <a:gd name="T95" fmla="*/ 5 h 585"/>
                <a:gd name="T96" fmla="*/ 405 w 894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4" h="585">
                  <a:moveTo>
                    <a:pt x="405" y="0"/>
                  </a:moveTo>
                  <a:lnTo>
                    <a:pt x="443" y="2"/>
                  </a:lnTo>
                  <a:lnTo>
                    <a:pt x="478" y="13"/>
                  </a:lnTo>
                  <a:lnTo>
                    <a:pt x="510" y="28"/>
                  </a:lnTo>
                  <a:lnTo>
                    <a:pt x="539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4" y="0"/>
                  </a:lnTo>
                  <a:lnTo>
                    <a:pt x="768" y="2"/>
                  </a:lnTo>
                  <a:lnTo>
                    <a:pt x="803" y="10"/>
                  </a:lnTo>
                  <a:lnTo>
                    <a:pt x="832" y="25"/>
                  </a:lnTo>
                  <a:lnTo>
                    <a:pt x="859" y="43"/>
                  </a:lnTo>
                  <a:lnTo>
                    <a:pt x="876" y="71"/>
                  </a:lnTo>
                  <a:lnTo>
                    <a:pt x="891" y="103"/>
                  </a:lnTo>
                  <a:lnTo>
                    <a:pt x="894" y="144"/>
                  </a:lnTo>
                  <a:lnTo>
                    <a:pt x="894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8" y="164"/>
                  </a:lnTo>
                  <a:lnTo>
                    <a:pt x="303" y="154"/>
                  </a:lnTo>
                  <a:lnTo>
                    <a:pt x="286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3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50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1AF43CA8-248F-7D42-B09A-72BFDB0F5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5" y="1003"/>
              <a:ext cx="893" cy="585"/>
            </a:xfrm>
            <a:custGeom>
              <a:avLst/>
              <a:gdLst>
                <a:gd name="T0" fmla="*/ 405 w 893"/>
                <a:gd name="T1" fmla="*/ 0 h 585"/>
                <a:gd name="T2" fmla="*/ 442 w 893"/>
                <a:gd name="T3" fmla="*/ 2 h 585"/>
                <a:gd name="T4" fmla="*/ 477 w 893"/>
                <a:gd name="T5" fmla="*/ 13 h 585"/>
                <a:gd name="T6" fmla="*/ 509 w 893"/>
                <a:gd name="T7" fmla="*/ 28 h 585"/>
                <a:gd name="T8" fmla="*/ 538 w 893"/>
                <a:gd name="T9" fmla="*/ 50 h 585"/>
                <a:gd name="T10" fmla="*/ 562 w 893"/>
                <a:gd name="T11" fmla="*/ 81 h 585"/>
                <a:gd name="T12" fmla="*/ 591 w 893"/>
                <a:gd name="T13" fmla="*/ 45 h 585"/>
                <a:gd name="T14" fmla="*/ 632 w 893"/>
                <a:gd name="T15" fmla="*/ 20 h 585"/>
                <a:gd name="T16" fmla="*/ 678 w 893"/>
                <a:gd name="T17" fmla="*/ 5 h 585"/>
                <a:gd name="T18" fmla="*/ 733 w 893"/>
                <a:gd name="T19" fmla="*/ 0 h 585"/>
                <a:gd name="T20" fmla="*/ 768 w 893"/>
                <a:gd name="T21" fmla="*/ 2 h 585"/>
                <a:gd name="T22" fmla="*/ 800 w 893"/>
                <a:gd name="T23" fmla="*/ 10 h 585"/>
                <a:gd name="T24" fmla="*/ 832 w 893"/>
                <a:gd name="T25" fmla="*/ 25 h 585"/>
                <a:gd name="T26" fmla="*/ 856 w 893"/>
                <a:gd name="T27" fmla="*/ 43 h 585"/>
                <a:gd name="T28" fmla="*/ 876 w 893"/>
                <a:gd name="T29" fmla="*/ 71 h 585"/>
                <a:gd name="T30" fmla="*/ 888 w 893"/>
                <a:gd name="T31" fmla="*/ 103 h 585"/>
                <a:gd name="T32" fmla="*/ 893 w 893"/>
                <a:gd name="T33" fmla="*/ 144 h 585"/>
                <a:gd name="T34" fmla="*/ 893 w 893"/>
                <a:gd name="T35" fmla="*/ 585 h 585"/>
                <a:gd name="T36" fmla="*/ 658 w 893"/>
                <a:gd name="T37" fmla="*/ 585 h 585"/>
                <a:gd name="T38" fmla="*/ 658 w 893"/>
                <a:gd name="T39" fmla="*/ 207 h 585"/>
                <a:gd name="T40" fmla="*/ 655 w 893"/>
                <a:gd name="T41" fmla="*/ 182 h 585"/>
                <a:gd name="T42" fmla="*/ 646 w 893"/>
                <a:gd name="T43" fmla="*/ 164 h 585"/>
                <a:gd name="T44" fmla="*/ 632 w 893"/>
                <a:gd name="T45" fmla="*/ 154 h 585"/>
                <a:gd name="T46" fmla="*/ 611 w 893"/>
                <a:gd name="T47" fmla="*/ 151 h 585"/>
                <a:gd name="T48" fmla="*/ 591 w 893"/>
                <a:gd name="T49" fmla="*/ 156 h 585"/>
                <a:gd name="T50" fmla="*/ 576 w 893"/>
                <a:gd name="T51" fmla="*/ 166 h 585"/>
                <a:gd name="T52" fmla="*/ 568 w 893"/>
                <a:gd name="T53" fmla="*/ 184 h 585"/>
                <a:gd name="T54" fmla="*/ 565 w 893"/>
                <a:gd name="T55" fmla="*/ 207 h 585"/>
                <a:gd name="T56" fmla="*/ 565 w 893"/>
                <a:gd name="T57" fmla="*/ 585 h 585"/>
                <a:gd name="T58" fmla="*/ 329 w 893"/>
                <a:gd name="T59" fmla="*/ 585 h 585"/>
                <a:gd name="T60" fmla="*/ 329 w 893"/>
                <a:gd name="T61" fmla="*/ 207 h 585"/>
                <a:gd name="T62" fmla="*/ 326 w 893"/>
                <a:gd name="T63" fmla="*/ 182 h 585"/>
                <a:gd name="T64" fmla="*/ 317 w 893"/>
                <a:gd name="T65" fmla="*/ 164 h 585"/>
                <a:gd name="T66" fmla="*/ 303 w 893"/>
                <a:gd name="T67" fmla="*/ 154 h 585"/>
                <a:gd name="T68" fmla="*/ 282 w 893"/>
                <a:gd name="T69" fmla="*/ 151 h 585"/>
                <a:gd name="T70" fmla="*/ 262 w 893"/>
                <a:gd name="T71" fmla="*/ 156 h 585"/>
                <a:gd name="T72" fmla="*/ 248 w 893"/>
                <a:gd name="T73" fmla="*/ 166 h 585"/>
                <a:gd name="T74" fmla="*/ 239 w 893"/>
                <a:gd name="T75" fmla="*/ 184 h 585"/>
                <a:gd name="T76" fmla="*/ 236 w 893"/>
                <a:gd name="T77" fmla="*/ 207 h 585"/>
                <a:gd name="T78" fmla="*/ 236 w 893"/>
                <a:gd name="T79" fmla="*/ 585 h 585"/>
                <a:gd name="T80" fmla="*/ 0 w 893"/>
                <a:gd name="T81" fmla="*/ 585 h 585"/>
                <a:gd name="T82" fmla="*/ 0 w 893"/>
                <a:gd name="T83" fmla="*/ 15 h 585"/>
                <a:gd name="T84" fmla="*/ 230 w 893"/>
                <a:gd name="T85" fmla="*/ 15 h 585"/>
                <a:gd name="T86" fmla="*/ 230 w 893"/>
                <a:gd name="T87" fmla="*/ 81 h 585"/>
                <a:gd name="T88" fmla="*/ 230 w 893"/>
                <a:gd name="T89" fmla="*/ 81 h 585"/>
                <a:gd name="T90" fmla="*/ 262 w 893"/>
                <a:gd name="T91" fmla="*/ 45 h 585"/>
                <a:gd name="T92" fmla="*/ 303 w 893"/>
                <a:gd name="T93" fmla="*/ 20 h 585"/>
                <a:gd name="T94" fmla="*/ 349 w 893"/>
                <a:gd name="T95" fmla="*/ 5 h 585"/>
                <a:gd name="T96" fmla="*/ 405 w 893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3" h="585">
                  <a:moveTo>
                    <a:pt x="405" y="0"/>
                  </a:moveTo>
                  <a:lnTo>
                    <a:pt x="442" y="2"/>
                  </a:lnTo>
                  <a:lnTo>
                    <a:pt x="477" y="13"/>
                  </a:lnTo>
                  <a:lnTo>
                    <a:pt x="509" y="28"/>
                  </a:lnTo>
                  <a:lnTo>
                    <a:pt x="538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3" y="0"/>
                  </a:lnTo>
                  <a:lnTo>
                    <a:pt x="768" y="2"/>
                  </a:lnTo>
                  <a:lnTo>
                    <a:pt x="800" y="10"/>
                  </a:lnTo>
                  <a:lnTo>
                    <a:pt x="832" y="25"/>
                  </a:lnTo>
                  <a:lnTo>
                    <a:pt x="856" y="43"/>
                  </a:lnTo>
                  <a:lnTo>
                    <a:pt x="876" y="71"/>
                  </a:lnTo>
                  <a:lnTo>
                    <a:pt x="888" y="103"/>
                  </a:lnTo>
                  <a:lnTo>
                    <a:pt x="893" y="144"/>
                  </a:lnTo>
                  <a:lnTo>
                    <a:pt x="893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3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0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49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7FC83D75-AC6B-2849-A0E6-F39C1C2F7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1018"/>
              <a:ext cx="565" cy="583"/>
            </a:xfrm>
            <a:custGeom>
              <a:avLst/>
              <a:gdLst>
                <a:gd name="T0" fmla="*/ 0 w 565"/>
                <a:gd name="T1" fmla="*/ 0 h 583"/>
                <a:gd name="T2" fmla="*/ 236 w 565"/>
                <a:gd name="T3" fmla="*/ 0 h 583"/>
                <a:gd name="T4" fmla="*/ 236 w 565"/>
                <a:gd name="T5" fmla="*/ 376 h 583"/>
                <a:gd name="T6" fmla="*/ 239 w 565"/>
                <a:gd name="T7" fmla="*/ 404 h 583"/>
                <a:gd name="T8" fmla="*/ 247 w 565"/>
                <a:gd name="T9" fmla="*/ 421 h 583"/>
                <a:gd name="T10" fmla="*/ 262 w 565"/>
                <a:gd name="T11" fmla="*/ 429 h 583"/>
                <a:gd name="T12" fmla="*/ 279 w 565"/>
                <a:gd name="T13" fmla="*/ 431 h 583"/>
                <a:gd name="T14" fmla="*/ 303 w 565"/>
                <a:gd name="T15" fmla="*/ 429 h 583"/>
                <a:gd name="T16" fmla="*/ 317 w 565"/>
                <a:gd name="T17" fmla="*/ 416 h 583"/>
                <a:gd name="T18" fmla="*/ 326 w 565"/>
                <a:gd name="T19" fmla="*/ 399 h 583"/>
                <a:gd name="T20" fmla="*/ 329 w 565"/>
                <a:gd name="T21" fmla="*/ 376 h 583"/>
                <a:gd name="T22" fmla="*/ 329 w 565"/>
                <a:gd name="T23" fmla="*/ 0 h 583"/>
                <a:gd name="T24" fmla="*/ 565 w 565"/>
                <a:gd name="T25" fmla="*/ 0 h 583"/>
                <a:gd name="T26" fmla="*/ 565 w 565"/>
                <a:gd name="T27" fmla="*/ 570 h 583"/>
                <a:gd name="T28" fmla="*/ 335 w 565"/>
                <a:gd name="T29" fmla="*/ 570 h 583"/>
                <a:gd name="T30" fmla="*/ 335 w 565"/>
                <a:gd name="T31" fmla="*/ 505 h 583"/>
                <a:gd name="T32" fmla="*/ 332 w 565"/>
                <a:gd name="T33" fmla="*/ 505 h 583"/>
                <a:gd name="T34" fmla="*/ 303 w 565"/>
                <a:gd name="T35" fmla="*/ 540 h 583"/>
                <a:gd name="T36" fmla="*/ 262 w 565"/>
                <a:gd name="T37" fmla="*/ 565 h 583"/>
                <a:gd name="T38" fmla="*/ 215 w 565"/>
                <a:gd name="T39" fmla="*/ 580 h 583"/>
                <a:gd name="T40" fmla="*/ 160 w 565"/>
                <a:gd name="T41" fmla="*/ 583 h 583"/>
                <a:gd name="T42" fmla="*/ 125 w 565"/>
                <a:gd name="T43" fmla="*/ 580 h 583"/>
                <a:gd name="T44" fmla="*/ 90 w 565"/>
                <a:gd name="T45" fmla="*/ 573 h 583"/>
                <a:gd name="T46" fmla="*/ 61 w 565"/>
                <a:gd name="T47" fmla="*/ 560 h 583"/>
                <a:gd name="T48" fmla="*/ 35 w 565"/>
                <a:gd name="T49" fmla="*/ 540 h 583"/>
                <a:gd name="T50" fmla="*/ 18 w 565"/>
                <a:gd name="T51" fmla="*/ 515 h 583"/>
                <a:gd name="T52" fmla="*/ 3 w 565"/>
                <a:gd name="T53" fmla="*/ 479 h 583"/>
                <a:gd name="T54" fmla="*/ 0 w 565"/>
                <a:gd name="T55" fmla="*/ 439 h 583"/>
                <a:gd name="T56" fmla="*/ 0 w 565"/>
                <a:gd name="T5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5" h="583">
                  <a:moveTo>
                    <a:pt x="0" y="0"/>
                  </a:moveTo>
                  <a:lnTo>
                    <a:pt x="236" y="0"/>
                  </a:lnTo>
                  <a:lnTo>
                    <a:pt x="236" y="376"/>
                  </a:lnTo>
                  <a:lnTo>
                    <a:pt x="239" y="404"/>
                  </a:lnTo>
                  <a:lnTo>
                    <a:pt x="247" y="421"/>
                  </a:lnTo>
                  <a:lnTo>
                    <a:pt x="262" y="429"/>
                  </a:lnTo>
                  <a:lnTo>
                    <a:pt x="279" y="431"/>
                  </a:lnTo>
                  <a:lnTo>
                    <a:pt x="303" y="429"/>
                  </a:lnTo>
                  <a:lnTo>
                    <a:pt x="317" y="416"/>
                  </a:lnTo>
                  <a:lnTo>
                    <a:pt x="326" y="399"/>
                  </a:lnTo>
                  <a:lnTo>
                    <a:pt x="329" y="376"/>
                  </a:lnTo>
                  <a:lnTo>
                    <a:pt x="329" y="0"/>
                  </a:lnTo>
                  <a:lnTo>
                    <a:pt x="565" y="0"/>
                  </a:lnTo>
                  <a:lnTo>
                    <a:pt x="565" y="570"/>
                  </a:lnTo>
                  <a:lnTo>
                    <a:pt x="335" y="570"/>
                  </a:lnTo>
                  <a:lnTo>
                    <a:pt x="335" y="505"/>
                  </a:lnTo>
                  <a:lnTo>
                    <a:pt x="332" y="505"/>
                  </a:lnTo>
                  <a:lnTo>
                    <a:pt x="303" y="540"/>
                  </a:lnTo>
                  <a:lnTo>
                    <a:pt x="262" y="565"/>
                  </a:lnTo>
                  <a:lnTo>
                    <a:pt x="215" y="580"/>
                  </a:lnTo>
                  <a:lnTo>
                    <a:pt x="160" y="583"/>
                  </a:lnTo>
                  <a:lnTo>
                    <a:pt x="125" y="580"/>
                  </a:lnTo>
                  <a:lnTo>
                    <a:pt x="90" y="573"/>
                  </a:lnTo>
                  <a:lnTo>
                    <a:pt x="61" y="560"/>
                  </a:lnTo>
                  <a:lnTo>
                    <a:pt x="35" y="540"/>
                  </a:lnTo>
                  <a:lnTo>
                    <a:pt x="18" y="515"/>
                  </a:lnTo>
                  <a:lnTo>
                    <a:pt x="3" y="479"/>
                  </a:lnTo>
                  <a:lnTo>
                    <a:pt x="0" y="4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C6C449EA-BF2A-8B40-963D-631A5DE374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7" y="1003"/>
              <a:ext cx="564" cy="585"/>
            </a:xfrm>
            <a:custGeom>
              <a:avLst/>
              <a:gdLst>
                <a:gd name="T0" fmla="*/ 404 w 564"/>
                <a:gd name="T1" fmla="*/ 0 h 585"/>
                <a:gd name="T2" fmla="*/ 439 w 564"/>
                <a:gd name="T3" fmla="*/ 2 h 585"/>
                <a:gd name="T4" fmla="*/ 471 w 564"/>
                <a:gd name="T5" fmla="*/ 10 h 585"/>
                <a:gd name="T6" fmla="*/ 503 w 564"/>
                <a:gd name="T7" fmla="*/ 25 h 585"/>
                <a:gd name="T8" fmla="*/ 526 w 564"/>
                <a:gd name="T9" fmla="*/ 43 h 585"/>
                <a:gd name="T10" fmla="*/ 546 w 564"/>
                <a:gd name="T11" fmla="*/ 71 h 585"/>
                <a:gd name="T12" fmla="*/ 558 w 564"/>
                <a:gd name="T13" fmla="*/ 103 h 585"/>
                <a:gd name="T14" fmla="*/ 564 w 564"/>
                <a:gd name="T15" fmla="*/ 144 h 585"/>
                <a:gd name="T16" fmla="*/ 564 w 564"/>
                <a:gd name="T17" fmla="*/ 585 h 585"/>
                <a:gd name="T18" fmla="*/ 328 w 564"/>
                <a:gd name="T19" fmla="*/ 585 h 585"/>
                <a:gd name="T20" fmla="*/ 328 w 564"/>
                <a:gd name="T21" fmla="*/ 207 h 585"/>
                <a:gd name="T22" fmla="*/ 325 w 564"/>
                <a:gd name="T23" fmla="*/ 182 h 585"/>
                <a:gd name="T24" fmla="*/ 317 w 564"/>
                <a:gd name="T25" fmla="*/ 164 h 585"/>
                <a:gd name="T26" fmla="*/ 302 w 564"/>
                <a:gd name="T27" fmla="*/ 154 h 585"/>
                <a:gd name="T28" fmla="*/ 282 w 564"/>
                <a:gd name="T29" fmla="*/ 151 h 585"/>
                <a:gd name="T30" fmla="*/ 261 w 564"/>
                <a:gd name="T31" fmla="*/ 156 h 585"/>
                <a:gd name="T32" fmla="*/ 247 w 564"/>
                <a:gd name="T33" fmla="*/ 166 h 585"/>
                <a:gd name="T34" fmla="*/ 238 w 564"/>
                <a:gd name="T35" fmla="*/ 184 h 585"/>
                <a:gd name="T36" fmla="*/ 235 w 564"/>
                <a:gd name="T37" fmla="*/ 207 h 585"/>
                <a:gd name="T38" fmla="*/ 235 w 564"/>
                <a:gd name="T39" fmla="*/ 585 h 585"/>
                <a:gd name="T40" fmla="*/ 0 w 564"/>
                <a:gd name="T41" fmla="*/ 585 h 585"/>
                <a:gd name="T42" fmla="*/ 0 w 564"/>
                <a:gd name="T43" fmla="*/ 15 h 585"/>
                <a:gd name="T44" fmla="*/ 226 w 564"/>
                <a:gd name="T45" fmla="*/ 15 h 585"/>
                <a:gd name="T46" fmla="*/ 226 w 564"/>
                <a:gd name="T47" fmla="*/ 81 h 585"/>
                <a:gd name="T48" fmla="*/ 229 w 564"/>
                <a:gd name="T49" fmla="*/ 81 h 585"/>
                <a:gd name="T50" fmla="*/ 261 w 564"/>
                <a:gd name="T51" fmla="*/ 45 h 585"/>
                <a:gd name="T52" fmla="*/ 299 w 564"/>
                <a:gd name="T53" fmla="*/ 20 h 585"/>
                <a:gd name="T54" fmla="*/ 349 w 564"/>
                <a:gd name="T55" fmla="*/ 5 h 585"/>
                <a:gd name="T56" fmla="*/ 404 w 564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4" h="585">
                  <a:moveTo>
                    <a:pt x="404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3" y="25"/>
                  </a:lnTo>
                  <a:lnTo>
                    <a:pt x="526" y="43"/>
                  </a:lnTo>
                  <a:lnTo>
                    <a:pt x="546" y="71"/>
                  </a:lnTo>
                  <a:lnTo>
                    <a:pt x="558" y="103"/>
                  </a:lnTo>
                  <a:lnTo>
                    <a:pt x="564" y="144"/>
                  </a:lnTo>
                  <a:lnTo>
                    <a:pt x="564" y="585"/>
                  </a:lnTo>
                  <a:lnTo>
                    <a:pt x="328" y="585"/>
                  </a:lnTo>
                  <a:lnTo>
                    <a:pt x="328" y="207"/>
                  </a:lnTo>
                  <a:lnTo>
                    <a:pt x="325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1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6" y="15"/>
                  </a:lnTo>
                  <a:lnTo>
                    <a:pt x="226" y="81"/>
                  </a:lnTo>
                  <a:lnTo>
                    <a:pt x="229" y="81"/>
                  </a:lnTo>
                  <a:lnTo>
                    <a:pt x="261" y="45"/>
                  </a:lnTo>
                  <a:lnTo>
                    <a:pt x="299" y="20"/>
                  </a:lnTo>
                  <a:lnTo>
                    <a:pt x="349" y="5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A5018A4D-A0DB-9C49-848D-EF6807B67D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61" y="829"/>
              <a:ext cx="235" cy="759"/>
            </a:xfrm>
            <a:custGeom>
              <a:avLst/>
              <a:gdLst>
                <a:gd name="T0" fmla="*/ 0 w 235"/>
                <a:gd name="T1" fmla="*/ 189 h 759"/>
                <a:gd name="T2" fmla="*/ 235 w 235"/>
                <a:gd name="T3" fmla="*/ 189 h 759"/>
                <a:gd name="T4" fmla="*/ 235 w 235"/>
                <a:gd name="T5" fmla="*/ 759 h 759"/>
                <a:gd name="T6" fmla="*/ 0 w 235"/>
                <a:gd name="T7" fmla="*/ 759 h 759"/>
                <a:gd name="T8" fmla="*/ 0 w 235"/>
                <a:gd name="T9" fmla="*/ 189 h 759"/>
                <a:gd name="T10" fmla="*/ 0 w 235"/>
                <a:gd name="T11" fmla="*/ 0 h 759"/>
                <a:gd name="T12" fmla="*/ 235 w 235"/>
                <a:gd name="T13" fmla="*/ 0 h 759"/>
                <a:gd name="T14" fmla="*/ 235 w 235"/>
                <a:gd name="T15" fmla="*/ 144 h 759"/>
                <a:gd name="T16" fmla="*/ 0 w 235"/>
                <a:gd name="T17" fmla="*/ 144 h 759"/>
                <a:gd name="T18" fmla="*/ 0 w 235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5" h="759">
                  <a:moveTo>
                    <a:pt x="0" y="189"/>
                  </a:moveTo>
                  <a:lnTo>
                    <a:pt x="235" y="189"/>
                  </a:lnTo>
                  <a:lnTo>
                    <a:pt x="235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5" y="0"/>
                  </a:lnTo>
                  <a:lnTo>
                    <a:pt x="235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5C6C512A-486D-A145-B6CA-257AA36103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" y="852"/>
              <a:ext cx="390" cy="744"/>
            </a:xfrm>
            <a:custGeom>
              <a:avLst/>
              <a:gdLst>
                <a:gd name="T0" fmla="*/ 73 w 390"/>
                <a:gd name="T1" fmla="*/ 0 h 744"/>
                <a:gd name="T2" fmla="*/ 309 w 390"/>
                <a:gd name="T3" fmla="*/ 0 h 744"/>
                <a:gd name="T4" fmla="*/ 309 w 390"/>
                <a:gd name="T5" fmla="*/ 166 h 744"/>
                <a:gd name="T6" fmla="*/ 390 w 390"/>
                <a:gd name="T7" fmla="*/ 166 h 744"/>
                <a:gd name="T8" fmla="*/ 390 w 390"/>
                <a:gd name="T9" fmla="*/ 300 h 744"/>
                <a:gd name="T10" fmla="*/ 309 w 390"/>
                <a:gd name="T11" fmla="*/ 300 h 744"/>
                <a:gd name="T12" fmla="*/ 309 w 390"/>
                <a:gd name="T13" fmla="*/ 552 h 744"/>
                <a:gd name="T14" fmla="*/ 309 w 390"/>
                <a:gd name="T15" fmla="*/ 575 h 744"/>
                <a:gd name="T16" fmla="*/ 317 w 390"/>
                <a:gd name="T17" fmla="*/ 592 h 744"/>
                <a:gd name="T18" fmla="*/ 329 w 390"/>
                <a:gd name="T19" fmla="*/ 602 h 744"/>
                <a:gd name="T20" fmla="*/ 352 w 390"/>
                <a:gd name="T21" fmla="*/ 605 h 744"/>
                <a:gd name="T22" fmla="*/ 370 w 390"/>
                <a:gd name="T23" fmla="*/ 605 h 744"/>
                <a:gd name="T24" fmla="*/ 381 w 390"/>
                <a:gd name="T25" fmla="*/ 602 h 744"/>
                <a:gd name="T26" fmla="*/ 390 w 390"/>
                <a:gd name="T27" fmla="*/ 602 h 744"/>
                <a:gd name="T28" fmla="*/ 390 w 390"/>
                <a:gd name="T29" fmla="*/ 736 h 744"/>
                <a:gd name="T30" fmla="*/ 370 w 390"/>
                <a:gd name="T31" fmla="*/ 739 h 744"/>
                <a:gd name="T32" fmla="*/ 338 w 390"/>
                <a:gd name="T33" fmla="*/ 741 h 744"/>
                <a:gd name="T34" fmla="*/ 306 w 390"/>
                <a:gd name="T35" fmla="*/ 744 h 744"/>
                <a:gd name="T36" fmla="*/ 274 w 390"/>
                <a:gd name="T37" fmla="*/ 744 h 744"/>
                <a:gd name="T38" fmla="*/ 227 w 390"/>
                <a:gd name="T39" fmla="*/ 744 h 744"/>
                <a:gd name="T40" fmla="*/ 186 w 390"/>
                <a:gd name="T41" fmla="*/ 741 h 744"/>
                <a:gd name="T42" fmla="*/ 152 w 390"/>
                <a:gd name="T43" fmla="*/ 736 h 744"/>
                <a:gd name="T44" fmla="*/ 122 w 390"/>
                <a:gd name="T45" fmla="*/ 726 h 744"/>
                <a:gd name="T46" fmla="*/ 102 w 390"/>
                <a:gd name="T47" fmla="*/ 708 h 744"/>
                <a:gd name="T48" fmla="*/ 85 w 390"/>
                <a:gd name="T49" fmla="*/ 686 h 744"/>
                <a:gd name="T50" fmla="*/ 76 w 390"/>
                <a:gd name="T51" fmla="*/ 653 h 744"/>
                <a:gd name="T52" fmla="*/ 73 w 390"/>
                <a:gd name="T53" fmla="*/ 610 h 744"/>
                <a:gd name="T54" fmla="*/ 73 w 390"/>
                <a:gd name="T55" fmla="*/ 300 h 744"/>
                <a:gd name="T56" fmla="*/ 0 w 390"/>
                <a:gd name="T57" fmla="*/ 300 h 744"/>
                <a:gd name="T58" fmla="*/ 0 w 390"/>
                <a:gd name="T59" fmla="*/ 166 h 744"/>
                <a:gd name="T60" fmla="*/ 73 w 390"/>
                <a:gd name="T61" fmla="*/ 166 h 744"/>
                <a:gd name="T62" fmla="*/ 73 w 390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0" h="744">
                  <a:moveTo>
                    <a:pt x="73" y="0"/>
                  </a:moveTo>
                  <a:lnTo>
                    <a:pt x="309" y="0"/>
                  </a:lnTo>
                  <a:lnTo>
                    <a:pt x="309" y="166"/>
                  </a:lnTo>
                  <a:lnTo>
                    <a:pt x="390" y="166"/>
                  </a:lnTo>
                  <a:lnTo>
                    <a:pt x="390" y="300"/>
                  </a:lnTo>
                  <a:lnTo>
                    <a:pt x="309" y="300"/>
                  </a:lnTo>
                  <a:lnTo>
                    <a:pt x="309" y="552"/>
                  </a:lnTo>
                  <a:lnTo>
                    <a:pt x="309" y="575"/>
                  </a:lnTo>
                  <a:lnTo>
                    <a:pt x="317" y="592"/>
                  </a:lnTo>
                  <a:lnTo>
                    <a:pt x="329" y="602"/>
                  </a:lnTo>
                  <a:lnTo>
                    <a:pt x="352" y="605"/>
                  </a:lnTo>
                  <a:lnTo>
                    <a:pt x="370" y="605"/>
                  </a:lnTo>
                  <a:lnTo>
                    <a:pt x="381" y="602"/>
                  </a:lnTo>
                  <a:lnTo>
                    <a:pt x="390" y="602"/>
                  </a:lnTo>
                  <a:lnTo>
                    <a:pt x="390" y="736"/>
                  </a:lnTo>
                  <a:lnTo>
                    <a:pt x="370" y="739"/>
                  </a:lnTo>
                  <a:lnTo>
                    <a:pt x="338" y="741"/>
                  </a:lnTo>
                  <a:lnTo>
                    <a:pt x="306" y="744"/>
                  </a:lnTo>
                  <a:lnTo>
                    <a:pt x="274" y="744"/>
                  </a:lnTo>
                  <a:lnTo>
                    <a:pt x="227" y="744"/>
                  </a:lnTo>
                  <a:lnTo>
                    <a:pt x="186" y="741"/>
                  </a:lnTo>
                  <a:lnTo>
                    <a:pt x="152" y="736"/>
                  </a:lnTo>
                  <a:lnTo>
                    <a:pt x="122" y="726"/>
                  </a:lnTo>
                  <a:lnTo>
                    <a:pt x="102" y="708"/>
                  </a:lnTo>
                  <a:lnTo>
                    <a:pt x="85" y="686"/>
                  </a:lnTo>
                  <a:lnTo>
                    <a:pt x="76" y="653"/>
                  </a:lnTo>
                  <a:lnTo>
                    <a:pt x="73" y="610"/>
                  </a:lnTo>
                  <a:lnTo>
                    <a:pt x="73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3" y="16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4D1AFF87-8F55-DF4D-9D6D-79DA9432C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1018"/>
              <a:ext cx="594" cy="754"/>
            </a:xfrm>
            <a:custGeom>
              <a:avLst/>
              <a:gdLst>
                <a:gd name="T0" fmla="*/ 0 w 594"/>
                <a:gd name="T1" fmla="*/ 0 h 754"/>
                <a:gd name="T2" fmla="*/ 245 w 594"/>
                <a:gd name="T3" fmla="*/ 0 h 754"/>
                <a:gd name="T4" fmla="*/ 303 w 594"/>
                <a:gd name="T5" fmla="*/ 346 h 754"/>
                <a:gd name="T6" fmla="*/ 306 w 594"/>
                <a:gd name="T7" fmla="*/ 346 h 754"/>
                <a:gd name="T8" fmla="*/ 358 w 594"/>
                <a:gd name="T9" fmla="*/ 0 h 754"/>
                <a:gd name="T10" fmla="*/ 594 w 594"/>
                <a:gd name="T11" fmla="*/ 0 h 754"/>
                <a:gd name="T12" fmla="*/ 425 w 594"/>
                <a:gd name="T13" fmla="*/ 563 h 754"/>
                <a:gd name="T14" fmla="*/ 411 w 594"/>
                <a:gd name="T15" fmla="*/ 610 h 754"/>
                <a:gd name="T16" fmla="*/ 393 w 594"/>
                <a:gd name="T17" fmla="*/ 651 h 754"/>
                <a:gd name="T18" fmla="*/ 376 w 594"/>
                <a:gd name="T19" fmla="*/ 684 h 754"/>
                <a:gd name="T20" fmla="*/ 352 w 594"/>
                <a:gd name="T21" fmla="*/ 709 h 754"/>
                <a:gd name="T22" fmla="*/ 323 w 594"/>
                <a:gd name="T23" fmla="*/ 729 h 754"/>
                <a:gd name="T24" fmla="*/ 285 w 594"/>
                <a:gd name="T25" fmla="*/ 744 h 754"/>
                <a:gd name="T26" fmla="*/ 239 w 594"/>
                <a:gd name="T27" fmla="*/ 752 h 754"/>
                <a:gd name="T28" fmla="*/ 178 w 594"/>
                <a:gd name="T29" fmla="*/ 754 h 754"/>
                <a:gd name="T30" fmla="*/ 134 w 594"/>
                <a:gd name="T31" fmla="*/ 752 h 754"/>
                <a:gd name="T32" fmla="*/ 96 w 594"/>
                <a:gd name="T33" fmla="*/ 749 h 754"/>
                <a:gd name="T34" fmla="*/ 67 w 594"/>
                <a:gd name="T35" fmla="*/ 744 h 754"/>
                <a:gd name="T36" fmla="*/ 67 w 594"/>
                <a:gd name="T37" fmla="*/ 613 h 754"/>
                <a:gd name="T38" fmla="*/ 128 w 594"/>
                <a:gd name="T39" fmla="*/ 616 h 754"/>
                <a:gd name="T40" fmla="*/ 143 w 594"/>
                <a:gd name="T41" fmla="*/ 613 h 754"/>
                <a:gd name="T42" fmla="*/ 155 w 594"/>
                <a:gd name="T43" fmla="*/ 610 h 754"/>
                <a:gd name="T44" fmla="*/ 163 w 594"/>
                <a:gd name="T45" fmla="*/ 605 h 754"/>
                <a:gd name="T46" fmla="*/ 172 w 594"/>
                <a:gd name="T47" fmla="*/ 600 h 754"/>
                <a:gd name="T48" fmla="*/ 178 w 594"/>
                <a:gd name="T49" fmla="*/ 590 h 754"/>
                <a:gd name="T50" fmla="*/ 181 w 594"/>
                <a:gd name="T51" fmla="*/ 580 h 754"/>
                <a:gd name="T52" fmla="*/ 184 w 594"/>
                <a:gd name="T53" fmla="*/ 570 h 754"/>
                <a:gd name="T54" fmla="*/ 0 w 594"/>
                <a:gd name="T55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94" h="754">
                  <a:moveTo>
                    <a:pt x="0" y="0"/>
                  </a:moveTo>
                  <a:lnTo>
                    <a:pt x="245" y="0"/>
                  </a:lnTo>
                  <a:lnTo>
                    <a:pt x="303" y="346"/>
                  </a:lnTo>
                  <a:lnTo>
                    <a:pt x="306" y="346"/>
                  </a:lnTo>
                  <a:lnTo>
                    <a:pt x="358" y="0"/>
                  </a:lnTo>
                  <a:lnTo>
                    <a:pt x="594" y="0"/>
                  </a:lnTo>
                  <a:lnTo>
                    <a:pt x="425" y="563"/>
                  </a:lnTo>
                  <a:lnTo>
                    <a:pt x="411" y="610"/>
                  </a:lnTo>
                  <a:lnTo>
                    <a:pt x="393" y="651"/>
                  </a:lnTo>
                  <a:lnTo>
                    <a:pt x="376" y="684"/>
                  </a:lnTo>
                  <a:lnTo>
                    <a:pt x="352" y="709"/>
                  </a:lnTo>
                  <a:lnTo>
                    <a:pt x="323" y="729"/>
                  </a:lnTo>
                  <a:lnTo>
                    <a:pt x="285" y="744"/>
                  </a:lnTo>
                  <a:lnTo>
                    <a:pt x="239" y="752"/>
                  </a:lnTo>
                  <a:lnTo>
                    <a:pt x="178" y="754"/>
                  </a:lnTo>
                  <a:lnTo>
                    <a:pt x="134" y="752"/>
                  </a:lnTo>
                  <a:lnTo>
                    <a:pt x="96" y="749"/>
                  </a:lnTo>
                  <a:lnTo>
                    <a:pt x="67" y="744"/>
                  </a:lnTo>
                  <a:lnTo>
                    <a:pt x="67" y="613"/>
                  </a:lnTo>
                  <a:lnTo>
                    <a:pt x="128" y="616"/>
                  </a:lnTo>
                  <a:lnTo>
                    <a:pt x="143" y="613"/>
                  </a:lnTo>
                  <a:lnTo>
                    <a:pt x="155" y="610"/>
                  </a:lnTo>
                  <a:lnTo>
                    <a:pt x="163" y="605"/>
                  </a:lnTo>
                  <a:lnTo>
                    <a:pt x="172" y="600"/>
                  </a:lnTo>
                  <a:lnTo>
                    <a:pt x="178" y="590"/>
                  </a:lnTo>
                  <a:lnTo>
                    <a:pt x="181" y="580"/>
                  </a:lnTo>
                  <a:lnTo>
                    <a:pt x="184" y="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F9D1DE76-306D-8544-B509-099A142904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5" y="836"/>
              <a:ext cx="712" cy="752"/>
            </a:xfrm>
            <a:custGeom>
              <a:avLst/>
              <a:gdLst>
                <a:gd name="T0" fmla="*/ 355 w 712"/>
                <a:gd name="T1" fmla="*/ 164 h 752"/>
                <a:gd name="T2" fmla="*/ 296 w 712"/>
                <a:gd name="T3" fmla="*/ 472 h 752"/>
                <a:gd name="T4" fmla="*/ 407 w 712"/>
                <a:gd name="T5" fmla="*/ 472 h 752"/>
                <a:gd name="T6" fmla="*/ 355 w 712"/>
                <a:gd name="T7" fmla="*/ 164 h 752"/>
                <a:gd name="T8" fmla="*/ 355 w 712"/>
                <a:gd name="T9" fmla="*/ 164 h 752"/>
                <a:gd name="T10" fmla="*/ 203 w 712"/>
                <a:gd name="T11" fmla="*/ 0 h 752"/>
                <a:gd name="T12" fmla="*/ 509 w 712"/>
                <a:gd name="T13" fmla="*/ 0 h 752"/>
                <a:gd name="T14" fmla="*/ 712 w 712"/>
                <a:gd name="T15" fmla="*/ 752 h 752"/>
                <a:gd name="T16" fmla="*/ 462 w 712"/>
                <a:gd name="T17" fmla="*/ 752 h 752"/>
                <a:gd name="T18" fmla="*/ 436 w 712"/>
                <a:gd name="T19" fmla="*/ 636 h 752"/>
                <a:gd name="T20" fmla="*/ 273 w 712"/>
                <a:gd name="T21" fmla="*/ 636 h 752"/>
                <a:gd name="T22" fmla="*/ 247 w 712"/>
                <a:gd name="T23" fmla="*/ 752 h 752"/>
                <a:gd name="T24" fmla="*/ 0 w 712"/>
                <a:gd name="T25" fmla="*/ 752 h 752"/>
                <a:gd name="T26" fmla="*/ 203 w 712"/>
                <a:gd name="T27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12" h="752">
                  <a:moveTo>
                    <a:pt x="355" y="164"/>
                  </a:moveTo>
                  <a:lnTo>
                    <a:pt x="296" y="472"/>
                  </a:lnTo>
                  <a:lnTo>
                    <a:pt x="407" y="472"/>
                  </a:lnTo>
                  <a:lnTo>
                    <a:pt x="355" y="164"/>
                  </a:lnTo>
                  <a:lnTo>
                    <a:pt x="355" y="164"/>
                  </a:lnTo>
                  <a:close/>
                  <a:moveTo>
                    <a:pt x="203" y="0"/>
                  </a:moveTo>
                  <a:lnTo>
                    <a:pt x="509" y="0"/>
                  </a:lnTo>
                  <a:lnTo>
                    <a:pt x="712" y="752"/>
                  </a:lnTo>
                  <a:lnTo>
                    <a:pt x="462" y="752"/>
                  </a:lnTo>
                  <a:lnTo>
                    <a:pt x="436" y="636"/>
                  </a:lnTo>
                  <a:lnTo>
                    <a:pt x="273" y="636"/>
                  </a:lnTo>
                  <a:lnTo>
                    <a:pt x="247" y="752"/>
                  </a:lnTo>
                  <a:lnTo>
                    <a:pt x="0" y="75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3425FEE1-B8B1-314A-844D-98CE09EE42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3" y="1003"/>
              <a:ext cx="559" cy="598"/>
            </a:xfrm>
            <a:custGeom>
              <a:avLst/>
              <a:gdLst>
                <a:gd name="T0" fmla="*/ 361 w 559"/>
                <a:gd name="T1" fmla="*/ 2 h 598"/>
                <a:gd name="T2" fmla="*/ 469 w 559"/>
                <a:gd name="T3" fmla="*/ 30 h 598"/>
                <a:gd name="T4" fmla="*/ 530 w 559"/>
                <a:gd name="T5" fmla="*/ 88 h 598"/>
                <a:gd name="T6" fmla="*/ 556 w 559"/>
                <a:gd name="T7" fmla="*/ 182 h 598"/>
                <a:gd name="T8" fmla="*/ 341 w 559"/>
                <a:gd name="T9" fmla="*/ 240 h 598"/>
                <a:gd name="T10" fmla="*/ 338 w 559"/>
                <a:gd name="T11" fmla="*/ 176 h 598"/>
                <a:gd name="T12" fmla="*/ 314 w 559"/>
                <a:gd name="T13" fmla="*/ 139 h 598"/>
                <a:gd name="T14" fmla="*/ 274 w 559"/>
                <a:gd name="T15" fmla="*/ 134 h 598"/>
                <a:gd name="T16" fmla="*/ 250 w 559"/>
                <a:gd name="T17" fmla="*/ 154 h 598"/>
                <a:gd name="T18" fmla="*/ 239 w 559"/>
                <a:gd name="T19" fmla="*/ 204 h 598"/>
                <a:gd name="T20" fmla="*/ 236 w 559"/>
                <a:gd name="T21" fmla="*/ 300 h 598"/>
                <a:gd name="T22" fmla="*/ 239 w 559"/>
                <a:gd name="T23" fmla="*/ 404 h 598"/>
                <a:gd name="T24" fmla="*/ 253 w 559"/>
                <a:gd name="T25" fmla="*/ 454 h 598"/>
                <a:gd name="T26" fmla="*/ 288 w 559"/>
                <a:gd name="T27" fmla="*/ 467 h 598"/>
                <a:gd name="T28" fmla="*/ 329 w 559"/>
                <a:gd name="T29" fmla="*/ 451 h 598"/>
                <a:gd name="T30" fmla="*/ 344 w 559"/>
                <a:gd name="T31" fmla="*/ 391 h 598"/>
                <a:gd name="T32" fmla="*/ 559 w 559"/>
                <a:gd name="T33" fmla="*/ 340 h 598"/>
                <a:gd name="T34" fmla="*/ 544 w 559"/>
                <a:gd name="T35" fmla="*/ 456 h 598"/>
                <a:gd name="T36" fmla="*/ 501 w 559"/>
                <a:gd name="T37" fmla="*/ 537 h 598"/>
                <a:gd name="T38" fmla="*/ 416 w 559"/>
                <a:gd name="T39" fmla="*/ 583 h 598"/>
                <a:gd name="T40" fmla="*/ 288 w 559"/>
                <a:gd name="T41" fmla="*/ 598 h 598"/>
                <a:gd name="T42" fmla="*/ 169 w 559"/>
                <a:gd name="T43" fmla="*/ 585 h 598"/>
                <a:gd name="T44" fmla="*/ 88 w 559"/>
                <a:gd name="T45" fmla="*/ 550 h 598"/>
                <a:gd name="T46" fmla="*/ 38 w 559"/>
                <a:gd name="T47" fmla="*/ 494 h 598"/>
                <a:gd name="T48" fmla="*/ 12 w 559"/>
                <a:gd name="T49" fmla="*/ 424 h 598"/>
                <a:gd name="T50" fmla="*/ 0 w 559"/>
                <a:gd name="T51" fmla="*/ 343 h 598"/>
                <a:gd name="T52" fmla="*/ 0 w 559"/>
                <a:gd name="T53" fmla="*/ 257 h 598"/>
                <a:gd name="T54" fmla="*/ 12 w 559"/>
                <a:gd name="T55" fmla="*/ 176 h 598"/>
                <a:gd name="T56" fmla="*/ 38 w 559"/>
                <a:gd name="T57" fmla="*/ 106 h 598"/>
                <a:gd name="T58" fmla="*/ 88 w 559"/>
                <a:gd name="T59" fmla="*/ 50 h 598"/>
                <a:gd name="T60" fmla="*/ 169 w 559"/>
                <a:gd name="T61" fmla="*/ 13 h 598"/>
                <a:gd name="T62" fmla="*/ 288 w 559"/>
                <a:gd name="T63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598">
                  <a:moveTo>
                    <a:pt x="288" y="0"/>
                  </a:moveTo>
                  <a:lnTo>
                    <a:pt x="361" y="2"/>
                  </a:lnTo>
                  <a:lnTo>
                    <a:pt x="422" y="15"/>
                  </a:lnTo>
                  <a:lnTo>
                    <a:pt x="469" y="30"/>
                  </a:lnTo>
                  <a:lnTo>
                    <a:pt x="504" y="55"/>
                  </a:lnTo>
                  <a:lnTo>
                    <a:pt x="530" y="88"/>
                  </a:lnTo>
                  <a:lnTo>
                    <a:pt x="547" y="131"/>
                  </a:lnTo>
                  <a:lnTo>
                    <a:pt x="556" y="182"/>
                  </a:lnTo>
                  <a:lnTo>
                    <a:pt x="559" y="240"/>
                  </a:lnTo>
                  <a:lnTo>
                    <a:pt x="341" y="240"/>
                  </a:lnTo>
                  <a:lnTo>
                    <a:pt x="341" y="214"/>
                  </a:lnTo>
                  <a:lnTo>
                    <a:pt x="338" y="176"/>
                  </a:lnTo>
                  <a:lnTo>
                    <a:pt x="329" y="151"/>
                  </a:lnTo>
                  <a:lnTo>
                    <a:pt x="314" y="139"/>
                  </a:lnTo>
                  <a:lnTo>
                    <a:pt x="288" y="134"/>
                  </a:lnTo>
                  <a:lnTo>
                    <a:pt x="274" y="134"/>
                  </a:lnTo>
                  <a:lnTo>
                    <a:pt x="259" y="141"/>
                  </a:lnTo>
                  <a:lnTo>
                    <a:pt x="250" y="154"/>
                  </a:lnTo>
                  <a:lnTo>
                    <a:pt x="242" y="174"/>
                  </a:lnTo>
                  <a:lnTo>
                    <a:pt x="239" y="204"/>
                  </a:lnTo>
                  <a:lnTo>
                    <a:pt x="236" y="245"/>
                  </a:lnTo>
                  <a:lnTo>
                    <a:pt x="236" y="300"/>
                  </a:lnTo>
                  <a:lnTo>
                    <a:pt x="236" y="361"/>
                  </a:lnTo>
                  <a:lnTo>
                    <a:pt x="239" y="404"/>
                  </a:lnTo>
                  <a:lnTo>
                    <a:pt x="245" y="434"/>
                  </a:lnTo>
                  <a:lnTo>
                    <a:pt x="253" y="454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12" y="462"/>
                  </a:lnTo>
                  <a:lnTo>
                    <a:pt x="329" y="451"/>
                  </a:lnTo>
                  <a:lnTo>
                    <a:pt x="338" y="426"/>
                  </a:lnTo>
                  <a:lnTo>
                    <a:pt x="344" y="391"/>
                  </a:lnTo>
                  <a:lnTo>
                    <a:pt x="344" y="340"/>
                  </a:lnTo>
                  <a:lnTo>
                    <a:pt x="559" y="340"/>
                  </a:lnTo>
                  <a:lnTo>
                    <a:pt x="556" y="404"/>
                  </a:lnTo>
                  <a:lnTo>
                    <a:pt x="544" y="456"/>
                  </a:lnTo>
                  <a:lnTo>
                    <a:pt x="527" y="502"/>
                  </a:lnTo>
                  <a:lnTo>
                    <a:pt x="501" y="537"/>
                  </a:lnTo>
                  <a:lnTo>
                    <a:pt x="463" y="565"/>
                  </a:lnTo>
                  <a:lnTo>
                    <a:pt x="416" y="583"/>
                  </a:lnTo>
                  <a:lnTo>
                    <a:pt x="358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8" y="550"/>
                  </a:lnTo>
                  <a:lnTo>
                    <a:pt x="58" y="525"/>
                  </a:lnTo>
                  <a:lnTo>
                    <a:pt x="38" y="494"/>
                  </a:lnTo>
                  <a:lnTo>
                    <a:pt x="21" y="459"/>
                  </a:lnTo>
                  <a:lnTo>
                    <a:pt x="12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12" y="176"/>
                  </a:lnTo>
                  <a:lnTo>
                    <a:pt x="21" y="139"/>
                  </a:lnTo>
                  <a:lnTo>
                    <a:pt x="38" y="106"/>
                  </a:lnTo>
                  <a:lnTo>
                    <a:pt x="58" y="76"/>
                  </a:lnTo>
                  <a:lnTo>
                    <a:pt x="88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9E3BB8E2-E441-B445-8F39-B2421A1143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" y="852"/>
              <a:ext cx="389" cy="744"/>
            </a:xfrm>
            <a:custGeom>
              <a:avLst/>
              <a:gdLst>
                <a:gd name="T0" fmla="*/ 72 w 389"/>
                <a:gd name="T1" fmla="*/ 0 h 744"/>
                <a:gd name="T2" fmla="*/ 305 w 389"/>
                <a:gd name="T3" fmla="*/ 0 h 744"/>
                <a:gd name="T4" fmla="*/ 305 w 389"/>
                <a:gd name="T5" fmla="*/ 166 h 744"/>
                <a:gd name="T6" fmla="*/ 389 w 389"/>
                <a:gd name="T7" fmla="*/ 166 h 744"/>
                <a:gd name="T8" fmla="*/ 389 w 389"/>
                <a:gd name="T9" fmla="*/ 300 h 744"/>
                <a:gd name="T10" fmla="*/ 305 w 389"/>
                <a:gd name="T11" fmla="*/ 300 h 744"/>
                <a:gd name="T12" fmla="*/ 305 w 389"/>
                <a:gd name="T13" fmla="*/ 552 h 744"/>
                <a:gd name="T14" fmla="*/ 308 w 389"/>
                <a:gd name="T15" fmla="*/ 575 h 744"/>
                <a:gd name="T16" fmla="*/ 314 w 389"/>
                <a:gd name="T17" fmla="*/ 592 h 744"/>
                <a:gd name="T18" fmla="*/ 328 w 389"/>
                <a:gd name="T19" fmla="*/ 602 h 744"/>
                <a:gd name="T20" fmla="*/ 352 w 389"/>
                <a:gd name="T21" fmla="*/ 605 h 744"/>
                <a:gd name="T22" fmla="*/ 366 w 389"/>
                <a:gd name="T23" fmla="*/ 605 h 744"/>
                <a:gd name="T24" fmla="*/ 378 w 389"/>
                <a:gd name="T25" fmla="*/ 602 h 744"/>
                <a:gd name="T26" fmla="*/ 389 w 389"/>
                <a:gd name="T27" fmla="*/ 602 h 744"/>
                <a:gd name="T28" fmla="*/ 389 w 389"/>
                <a:gd name="T29" fmla="*/ 736 h 744"/>
                <a:gd name="T30" fmla="*/ 366 w 389"/>
                <a:gd name="T31" fmla="*/ 739 h 744"/>
                <a:gd name="T32" fmla="*/ 337 w 389"/>
                <a:gd name="T33" fmla="*/ 741 h 744"/>
                <a:gd name="T34" fmla="*/ 302 w 389"/>
                <a:gd name="T35" fmla="*/ 744 h 744"/>
                <a:gd name="T36" fmla="*/ 273 w 389"/>
                <a:gd name="T37" fmla="*/ 744 h 744"/>
                <a:gd name="T38" fmla="*/ 224 w 389"/>
                <a:gd name="T39" fmla="*/ 744 h 744"/>
                <a:gd name="T40" fmla="*/ 183 w 389"/>
                <a:gd name="T41" fmla="*/ 741 h 744"/>
                <a:gd name="T42" fmla="*/ 148 w 389"/>
                <a:gd name="T43" fmla="*/ 736 h 744"/>
                <a:gd name="T44" fmla="*/ 122 w 389"/>
                <a:gd name="T45" fmla="*/ 726 h 744"/>
                <a:gd name="T46" fmla="*/ 99 w 389"/>
                <a:gd name="T47" fmla="*/ 708 h 744"/>
                <a:gd name="T48" fmla="*/ 84 w 389"/>
                <a:gd name="T49" fmla="*/ 686 h 744"/>
                <a:gd name="T50" fmla="*/ 75 w 389"/>
                <a:gd name="T51" fmla="*/ 653 h 744"/>
                <a:gd name="T52" fmla="*/ 72 w 389"/>
                <a:gd name="T53" fmla="*/ 610 h 744"/>
                <a:gd name="T54" fmla="*/ 72 w 389"/>
                <a:gd name="T55" fmla="*/ 300 h 744"/>
                <a:gd name="T56" fmla="*/ 0 w 389"/>
                <a:gd name="T57" fmla="*/ 300 h 744"/>
                <a:gd name="T58" fmla="*/ 0 w 389"/>
                <a:gd name="T59" fmla="*/ 166 h 744"/>
                <a:gd name="T60" fmla="*/ 72 w 389"/>
                <a:gd name="T61" fmla="*/ 166 h 744"/>
                <a:gd name="T62" fmla="*/ 72 w 389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9" h="744">
                  <a:moveTo>
                    <a:pt x="72" y="0"/>
                  </a:moveTo>
                  <a:lnTo>
                    <a:pt x="305" y="0"/>
                  </a:lnTo>
                  <a:lnTo>
                    <a:pt x="305" y="166"/>
                  </a:lnTo>
                  <a:lnTo>
                    <a:pt x="389" y="166"/>
                  </a:lnTo>
                  <a:lnTo>
                    <a:pt x="389" y="300"/>
                  </a:lnTo>
                  <a:lnTo>
                    <a:pt x="305" y="300"/>
                  </a:lnTo>
                  <a:lnTo>
                    <a:pt x="305" y="552"/>
                  </a:lnTo>
                  <a:lnTo>
                    <a:pt x="308" y="575"/>
                  </a:lnTo>
                  <a:lnTo>
                    <a:pt x="314" y="592"/>
                  </a:lnTo>
                  <a:lnTo>
                    <a:pt x="328" y="602"/>
                  </a:lnTo>
                  <a:lnTo>
                    <a:pt x="352" y="605"/>
                  </a:lnTo>
                  <a:lnTo>
                    <a:pt x="366" y="605"/>
                  </a:lnTo>
                  <a:lnTo>
                    <a:pt x="378" y="602"/>
                  </a:lnTo>
                  <a:lnTo>
                    <a:pt x="389" y="602"/>
                  </a:lnTo>
                  <a:lnTo>
                    <a:pt x="389" y="736"/>
                  </a:lnTo>
                  <a:lnTo>
                    <a:pt x="366" y="739"/>
                  </a:lnTo>
                  <a:lnTo>
                    <a:pt x="337" y="741"/>
                  </a:lnTo>
                  <a:lnTo>
                    <a:pt x="302" y="744"/>
                  </a:lnTo>
                  <a:lnTo>
                    <a:pt x="273" y="744"/>
                  </a:lnTo>
                  <a:lnTo>
                    <a:pt x="224" y="744"/>
                  </a:lnTo>
                  <a:lnTo>
                    <a:pt x="183" y="741"/>
                  </a:lnTo>
                  <a:lnTo>
                    <a:pt x="148" y="736"/>
                  </a:lnTo>
                  <a:lnTo>
                    <a:pt x="122" y="726"/>
                  </a:lnTo>
                  <a:lnTo>
                    <a:pt x="99" y="708"/>
                  </a:lnTo>
                  <a:lnTo>
                    <a:pt x="84" y="686"/>
                  </a:lnTo>
                  <a:lnTo>
                    <a:pt x="75" y="653"/>
                  </a:lnTo>
                  <a:lnTo>
                    <a:pt x="72" y="610"/>
                  </a:lnTo>
                  <a:lnTo>
                    <a:pt x="72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2" y="16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38706DF3-7D8E-1C45-959D-3D8F0BACFB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2" y="829"/>
              <a:ext cx="236" cy="759"/>
            </a:xfrm>
            <a:custGeom>
              <a:avLst/>
              <a:gdLst>
                <a:gd name="T0" fmla="*/ 0 w 236"/>
                <a:gd name="T1" fmla="*/ 189 h 759"/>
                <a:gd name="T2" fmla="*/ 236 w 236"/>
                <a:gd name="T3" fmla="*/ 189 h 759"/>
                <a:gd name="T4" fmla="*/ 236 w 236"/>
                <a:gd name="T5" fmla="*/ 759 h 759"/>
                <a:gd name="T6" fmla="*/ 0 w 236"/>
                <a:gd name="T7" fmla="*/ 759 h 759"/>
                <a:gd name="T8" fmla="*/ 0 w 236"/>
                <a:gd name="T9" fmla="*/ 189 h 759"/>
                <a:gd name="T10" fmla="*/ 0 w 236"/>
                <a:gd name="T11" fmla="*/ 0 h 759"/>
                <a:gd name="T12" fmla="*/ 236 w 236"/>
                <a:gd name="T13" fmla="*/ 0 h 759"/>
                <a:gd name="T14" fmla="*/ 236 w 236"/>
                <a:gd name="T15" fmla="*/ 144 h 759"/>
                <a:gd name="T16" fmla="*/ 0 w 236"/>
                <a:gd name="T17" fmla="*/ 144 h 759"/>
                <a:gd name="T18" fmla="*/ 0 w 236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6" h="759">
                  <a:moveTo>
                    <a:pt x="0" y="189"/>
                  </a:moveTo>
                  <a:lnTo>
                    <a:pt x="236" y="189"/>
                  </a:lnTo>
                  <a:lnTo>
                    <a:pt x="236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6" y="0"/>
                  </a:lnTo>
                  <a:lnTo>
                    <a:pt x="236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76908A6F-E4D1-CC4A-8F22-57AF3272B9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0" y="1003"/>
              <a:ext cx="576" cy="598"/>
            </a:xfrm>
            <a:custGeom>
              <a:avLst/>
              <a:gdLst>
                <a:gd name="T0" fmla="*/ 271 w 576"/>
                <a:gd name="T1" fmla="*/ 136 h 598"/>
                <a:gd name="T2" fmla="*/ 248 w 576"/>
                <a:gd name="T3" fmla="*/ 166 h 598"/>
                <a:gd name="T4" fmla="*/ 239 w 576"/>
                <a:gd name="T5" fmla="*/ 240 h 598"/>
                <a:gd name="T6" fmla="*/ 239 w 576"/>
                <a:gd name="T7" fmla="*/ 358 h 598"/>
                <a:gd name="T8" fmla="*/ 248 w 576"/>
                <a:gd name="T9" fmla="*/ 431 h 598"/>
                <a:gd name="T10" fmla="*/ 271 w 576"/>
                <a:gd name="T11" fmla="*/ 464 h 598"/>
                <a:gd name="T12" fmla="*/ 309 w 576"/>
                <a:gd name="T13" fmla="*/ 464 h 598"/>
                <a:gd name="T14" fmla="*/ 332 w 576"/>
                <a:gd name="T15" fmla="*/ 431 h 598"/>
                <a:gd name="T16" fmla="*/ 341 w 576"/>
                <a:gd name="T17" fmla="*/ 358 h 598"/>
                <a:gd name="T18" fmla="*/ 341 w 576"/>
                <a:gd name="T19" fmla="*/ 240 h 598"/>
                <a:gd name="T20" fmla="*/ 332 w 576"/>
                <a:gd name="T21" fmla="*/ 166 h 598"/>
                <a:gd name="T22" fmla="*/ 309 w 576"/>
                <a:gd name="T23" fmla="*/ 136 h 598"/>
                <a:gd name="T24" fmla="*/ 288 w 576"/>
                <a:gd name="T25" fmla="*/ 0 h 598"/>
                <a:gd name="T26" fmla="*/ 408 w 576"/>
                <a:gd name="T27" fmla="*/ 13 h 598"/>
                <a:gd name="T28" fmla="*/ 489 w 576"/>
                <a:gd name="T29" fmla="*/ 50 h 598"/>
                <a:gd name="T30" fmla="*/ 539 w 576"/>
                <a:gd name="T31" fmla="*/ 106 h 598"/>
                <a:gd name="T32" fmla="*/ 565 w 576"/>
                <a:gd name="T33" fmla="*/ 176 h 598"/>
                <a:gd name="T34" fmla="*/ 576 w 576"/>
                <a:gd name="T35" fmla="*/ 257 h 598"/>
                <a:gd name="T36" fmla="*/ 576 w 576"/>
                <a:gd name="T37" fmla="*/ 343 h 598"/>
                <a:gd name="T38" fmla="*/ 565 w 576"/>
                <a:gd name="T39" fmla="*/ 424 h 598"/>
                <a:gd name="T40" fmla="*/ 539 w 576"/>
                <a:gd name="T41" fmla="*/ 494 h 598"/>
                <a:gd name="T42" fmla="*/ 489 w 576"/>
                <a:gd name="T43" fmla="*/ 550 h 598"/>
                <a:gd name="T44" fmla="*/ 408 w 576"/>
                <a:gd name="T45" fmla="*/ 585 h 598"/>
                <a:gd name="T46" fmla="*/ 288 w 576"/>
                <a:gd name="T47" fmla="*/ 598 h 598"/>
                <a:gd name="T48" fmla="*/ 169 w 576"/>
                <a:gd name="T49" fmla="*/ 585 h 598"/>
                <a:gd name="T50" fmla="*/ 88 w 576"/>
                <a:gd name="T51" fmla="*/ 550 h 598"/>
                <a:gd name="T52" fmla="*/ 38 w 576"/>
                <a:gd name="T53" fmla="*/ 494 h 598"/>
                <a:gd name="T54" fmla="*/ 12 w 576"/>
                <a:gd name="T55" fmla="*/ 424 h 598"/>
                <a:gd name="T56" fmla="*/ 3 w 576"/>
                <a:gd name="T57" fmla="*/ 343 h 598"/>
                <a:gd name="T58" fmla="*/ 3 w 576"/>
                <a:gd name="T59" fmla="*/ 257 h 598"/>
                <a:gd name="T60" fmla="*/ 12 w 576"/>
                <a:gd name="T61" fmla="*/ 176 h 598"/>
                <a:gd name="T62" fmla="*/ 38 w 576"/>
                <a:gd name="T63" fmla="*/ 106 h 598"/>
                <a:gd name="T64" fmla="*/ 88 w 576"/>
                <a:gd name="T65" fmla="*/ 50 h 598"/>
                <a:gd name="T66" fmla="*/ 169 w 576"/>
                <a:gd name="T67" fmla="*/ 13 h 598"/>
                <a:gd name="T68" fmla="*/ 288 w 576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6" h="598">
                  <a:moveTo>
                    <a:pt x="288" y="131"/>
                  </a:moveTo>
                  <a:lnTo>
                    <a:pt x="271" y="136"/>
                  </a:lnTo>
                  <a:lnTo>
                    <a:pt x="256" y="146"/>
                  </a:lnTo>
                  <a:lnTo>
                    <a:pt x="248" y="166"/>
                  </a:lnTo>
                  <a:lnTo>
                    <a:pt x="242" y="197"/>
                  </a:lnTo>
                  <a:lnTo>
                    <a:pt x="239" y="240"/>
                  </a:lnTo>
                  <a:lnTo>
                    <a:pt x="236" y="300"/>
                  </a:lnTo>
                  <a:lnTo>
                    <a:pt x="239" y="358"/>
                  </a:lnTo>
                  <a:lnTo>
                    <a:pt x="242" y="401"/>
                  </a:lnTo>
                  <a:lnTo>
                    <a:pt x="248" y="431"/>
                  </a:lnTo>
                  <a:lnTo>
                    <a:pt x="256" y="451"/>
                  </a:lnTo>
                  <a:lnTo>
                    <a:pt x="271" y="464"/>
                  </a:lnTo>
                  <a:lnTo>
                    <a:pt x="288" y="467"/>
                  </a:lnTo>
                  <a:lnTo>
                    <a:pt x="309" y="464"/>
                  </a:lnTo>
                  <a:lnTo>
                    <a:pt x="320" y="451"/>
                  </a:lnTo>
                  <a:lnTo>
                    <a:pt x="332" y="431"/>
                  </a:lnTo>
                  <a:lnTo>
                    <a:pt x="338" y="401"/>
                  </a:lnTo>
                  <a:lnTo>
                    <a:pt x="341" y="358"/>
                  </a:lnTo>
                  <a:lnTo>
                    <a:pt x="341" y="300"/>
                  </a:lnTo>
                  <a:lnTo>
                    <a:pt x="341" y="240"/>
                  </a:lnTo>
                  <a:lnTo>
                    <a:pt x="338" y="197"/>
                  </a:lnTo>
                  <a:lnTo>
                    <a:pt x="332" y="166"/>
                  </a:lnTo>
                  <a:lnTo>
                    <a:pt x="320" y="146"/>
                  </a:lnTo>
                  <a:lnTo>
                    <a:pt x="309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5" y="2"/>
                  </a:lnTo>
                  <a:lnTo>
                    <a:pt x="408" y="13"/>
                  </a:lnTo>
                  <a:lnTo>
                    <a:pt x="454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9" y="106"/>
                  </a:lnTo>
                  <a:lnTo>
                    <a:pt x="556" y="139"/>
                  </a:lnTo>
                  <a:lnTo>
                    <a:pt x="565" y="176"/>
                  </a:lnTo>
                  <a:lnTo>
                    <a:pt x="573" y="214"/>
                  </a:lnTo>
                  <a:lnTo>
                    <a:pt x="576" y="257"/>
                  </a:lnTo>
                  <a:lnTo>
                    <a:pt x="576" y="300"/>
                  </a:lnTo>
                  <a:lnTo>
                    <a:pt x="576" y="343"/>
                  </a:lnTo>
                  <a:lnTo>
                    <a:pt x="573" y="383"/>
                  </a:lnTo>
                  <a:lnTo>
                    <a:pt x="565" y="424"/>
                  </a:lnTo>
                  <a:lnTo>
                    <a:pt x="556" y="459"/>
                  </a:lnTo>
                  <a:lnTo>
                    <a:pt x="539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4" y="570"/>
                  </a:lnTo>
                  <a:lnTo>
                    <a:pt x="408" y="585"/>
                  </a:lnTo>
                  <a:lnTo>
                    <a:pt x="355" y="595"/>
                  </a:lnTo>
                  <a:lnTo>
                    <a:pt x="288" y="598"/>
                  </a:lnTo>
                  <a:lnTo>
                    <a:pt x="224" y="595"/>
                  </a:lnTo>
                  <a:lnTo>
                    <a:pt x="169" y="585"/>
                  </a:lnTo>
                  <a:lnTo>
                    <a:pt x="125" y="570"/>
                  </a:lnTo>
                  <a:lnTo>
                    <a:pt x="88" y="550"/>
                  </a:lnTo>
                  <a:lnTo>
                    <a:pt x="59" y="525"/>
                  </a:lnTo>
                  <a:lnTo>
                    <a:pt x="38" y="494"/>
                  </a:lnTo>
                  <a:lnTo>
                    <a:pt x="24" y="459"/>
                  </a:lnTo>
                  <a:lnTo>
                    <a:pt x="12" y="424"/>
                  </a:lnTo>
                  <a:lnTo>
                    <a:pt x="6" y="383"/>
                  </a:lnTo>
                  <a:lnTo>
                    <a:pt x="3" y="343"/>
                  </a:lnTo>
                  <a:lnTo>
                    <a:pt x="0" y="300"/>
                  </a:lnTo>
                  <a:lnTo>
                    <a:pt x="3" y="257"/>
                  </a:lnTo>
                  <a:lnTo>
                    <a:pt x="6" y="214"/>
                  </a:lnTo>
                  <a:lnTo>
                    <a:pt x="12" y="176"/>
                  </a:lnTo>
                  <a:lnTo>
                    <a:pt x="24" y="139"/>
                  </a:lnTo>
                  <a:lnTo>
                    <a:pt x="38" y="106"/>
                  </a:lnTo>
                  <a:lnTo>
                    <a:pt x="59" y="76"/>
                  </a:lnTo>
                  <a:lnTo>
                    <a:pt x="88" y="50"/>
                  </a:lnTo>
                  <a:lnTo>
                    <a:pt x="125" y="28"/>
                  </a:lnTo>
                  <a:lnTo>
                    <a:pt x="169" y="13"/>
                  </a:lnTo>
                  <a:lnTo>
                    <a:pt x="224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569131A9-9DE1-0C4E-AE62-2FF77CDE1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" y="1003"/>
              <a:ext cx="561" cy="585"/>
            </a:xfrm>
            <a:custGeom>
              <a:avLst/>
              <a:gdLst>
                <a:gd name="T0" fmla="*/ 401 w 561"/>
                <a:gd name="T1" fmla="*/ 0 h 585"/>
                <a:gd name="T2" fmla="*/ 439 w 561"/>
                <a:gd name="T3" fmla="*/ 2 h 585"/>
                <a:gd name="T4" fmla="*/ 471 w 561"/>
                <a:gd name="T5" fmla="*/ 10 h 585"/>
                <a:gd name="T6" fmla="*/ 500 w 561"/>
                <a:gd name="T7" fmla="*/ 25 h 585"/>
                <a:gd name="T8" fmla="*/ 526 w 561"/>
                <a:gd name="T9" fmla="*/ 43 h 585"/>
                <a:gd name="T10" fmla="*/ 547 w 561"/>
                <a:gd name="T11" fmla="*/ 71 h 585"/>
                <a:gd name="T12" fmla="*/ 558 w 561"/>
                <a:gd name="T13" fmla="*/ 103 h 585"/>
                <a:gd name="T14" fmla="*/ 561 w 561"/>
                <a:gd name="T15" fmla="*/ 144 h 585"/>
                <a:gd name="T16" fmla="*/ 561 w 561"/>
                <a:gd name="T17" fmla="*/ 585 h 585"/>
                <a:gd name="T18" fmla="*/ 329 w 561"/>
                <a:gd name="T19" fmla="*/ 585 h 585"/>
                <a:gd name="T20" fmla="*/ 329 w 561"/>
                <a:gd name="T21" fmla="*/ 207 h 585"/>
                <a:gd name="T22" fmla="*/ 326 w 561"/>
                <a:gd name="T23" fmla="*/ 182 h 585"/>
                <a:gd name="T24" fmla="*/ 317 w 561"/>
                <a:gd name="T25" fmla="*/ 164 h 585"/>
                <a:gd name="T26" fmla="*/ 302 w 561"/>
                <a:gd name="T27" fmla="*/ 154 h 585"/>
                <a:gd name="T28" fmla="*/ 282 w 561"/>
                <a:gd name="T29" fmla="*/ 151 h 585"/>
                <a:gd name="T30" fmla="*/ 262 w 561"/>
                <a:gd name="T31" fmla="*/ 156 h 585"/>
                <a:gd name="T32" fmla="*/ 247 w 561"/>
                <a:gd name="T33" fmla="*/ 166 h 585"/>
                <a:gd name="T34" fmla="*/ 238 w 561"/>
                <a:gd name="T35" fmla="*/ 184 h 585"/>
                <a:gd name="T36" fmla="*/ 235 w 561"/>
                <a:gd name="T37" fmla="*/ 207 h 585"/>
                <a:gd name="T38" fmla="*/ 235 w 561"/>
                <a:gd name="T39" fmla="*/ 585 h 585"/>
                <a:gd name="T40" fmla="*/ 0 w 561"/>
                <a:gd name="T41" fmla="*/ 585 h 585"/>
                <a:gd name="T42" fmla="*/ 0 w 561"/>
                <a:gd name="T43" fmla="*/ 15 h 585"/>
                <a:gd name="T44" fmla="*/ 227 w 561"/>
                <a:gd name="T45" fmla="*/ 15 h 585"/>
                <a:gd name="T46" fmla="*/ 227 w 561"/>
                <a:gd name="T47" fmla="*/ 81 h 585"/>
                <a:gd name="T48" fmla="*/ 230 w 561"/>
                <a:gd name="T49" fmla="*/ 81 h 585"/>
                <a:gd name="T50" fmla="*/ 259 w 561"/>
                <a:gd name="T51" fmla="*/ 45 h 585"/>
                <a:gd name="T52" fmla="*/ 299 w 561"/>
                <a:gd name="T53" fmla="*/ 20 h 585"/>
                <a:gd name="T54" fmla="*/ 346 w 561"/>
                <a:gd name="T55" fmla="*/ 5 h 585"/>
                <a:gd name="T56" fmla="*/ 401 w 561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" h="585">
                  <a:moveTo>
                    <a:pt x="401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0" y="25"/>
                  </a:lnTo>
                  <a:lnTo>
                    <a:pt x="526" y="43"/>
                  </a:lnTo>
                  <a:lnTo>
                    <a:pt x="547" y="71"/>
                  </a:lnTo>
                  <a:lnTo>
                    <a:pt x="558" y="103"/>
                  </a:lnTo>
                  <a:lnTo>
                    <a:pt x="561" y="144"/>
                  </a:lnTo>
                  <a:lnTo>
                    <a:pt x="561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7" y="15"/>
                  </a:lnTo>
                  <a:lnTo>
                    <a:pt x="227" y="81"/>
                  </a:lnTo>
                  <a:lnTo>
                    <a:pt x="230" y="81"/>
                  </a:lnTo>
                  <a:lnTo>
                    <a:pt x="259" y="45"/>
                  </a:lnTo>
                  <a:lnTo>
                    <a:pt x="299" y="20"/>
                  </a:lnTo>
                  <a:lnTo>
                    <a:pt x="346" y="5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97B3667A-0870-2A4C-AD86-A77F04320672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" y="715"/>
              <a:ext cx="277" cy="235"/>
            </a:xfrm>
            <a:custGeom>
              <a:avLst/>
              <a:gdLst>
                <a:gd name="T0" fmla="*/ 143 w 277"/>
                <a:gd name="T1" fmla="*/ 0 h 235"/>
                <a:gd name="T2" fmla="*/ 186 w 277"/>
                <a:gd name="T3" fmla="*/ 5 h 235"/>
                <a:gd name="T4" fmla="*/ 221 w 277"/>
                <a:gd name="T5" fmla="*/ 15 h 235"/>
                <a:gd name="T6" fmla="*/ 250 w 277"/>
                <a:gd name="T7" fmla="*/ 33 h 235"/>
                <a:gd name="T8" fmla="*/ 268 w 277"/>
                <a:gd name="T9" fmla="*/ 53 h 235"/>
                <a:gd name="T10" fmla="*/ 274 w 277"/>
                <a:gd name="T11" fmla="*/ 76 h 235"/>
                <a:gd name="T12" fmla="*/ 250 w 277"/>
                <a:gd name="T13" fmla="*/ 76 h 235"/>
                <a:gd name="T14" fmla="*/ 242 w 277"/>
                <a:gd name="T15" fmla="*/ 56 h 235"/>
                <a:gd name="T16" fmla="*/ 218 w 277"/>
                <a:gd name="T17" fmla="*/ 36 h 235"/>
                <a:gd name="T18" fmla="*/ 186 w 277"/>
                <a:gd name="T19" fmla="*/ 23 h 235"/>
                <a:gd name="T20" fmla="*/ 143 w 277"/>
                <a:gd name="T21" fmla="*/ 18 h 235"/>
                <a:gd name="T22" fmla="*/ 102 w 277"/>
                <a:gd name="T23" fmla="*/ 23 h 235"/>
                <a:gd name="T24" fmla="*/ 67 w 277"/>
                <a:gd name="T25" fmla="*/ 38 h 235"/>
                <a:gd name="T26" fmla="*/ 44 w 277"/>
                <a:gd name="T27" fmla="*/ 61 h 235"/>
                <a:gd name="T28" fmla="*/ 29 w 277"/>
                <a:gd name="T29" fmla="*/ 89 h 235"/>
                <a:gd name="T30" fmla="*/ 23 w 277"/>
                <a:gd name="T31" fmla="*/ 119 h 235"/>
                <a:gd name="T32" fmla="*/ 26 w 277"/>
                <a:gd name="T33" fmla="*/ 139 h 235"/>
                <a:gd name="T34" fmla="*/ 35 w 277"/>
                <a:gd name="T35" fmla="*/ 159 h 235"/>
                <a:gd name="T36" fmla="*/ 50 w 277"/>
                <a:gd name="T37" fmla="*/ 182 h 235"/>
                <a:gd name="T38" fmla="*/ 73 w 277"/>
                <a:gd name="T39" fmla="*/ 200 h 235"/>
                <a:gd name="T40" fmla="*/ 105 w 277"/>
                <a:gd name="T41" fmla="*/ 212 h 235"/>
                <a:gd name="T42" fmla="*/ 143 w 277"/>
                <a:gd name="T43" fmla="*/ 217 h 235"/>
                <a:gd name="T44" fmla="*/ 175 w 277"/>
                <a:gd name="T45" fmla="*/ 215 h 235"/>
                <a:gd name="T46" fmla="*/ 201 w 277"/>
                <a:gd name="T47" fmla="*/ 207 h 235"/>
                <a:gd name="T48" fmla="*/ 227 w 277"/>
                <a:gd name="T49" fmla="*/ 192 h 235"/>
                <a:gd name="T50" fmla="*/ 245 w 277"/>
                <a:gd name="T51" fmla="*/ 174 h 235"/>
                <a:gd name="T52" fmla="*/ 256 w 277"/>
                <a:gd name="T53" fmla="*/ 149 h 235"/>
                <a:gd name="T54" fmla="*/ 277 w 277"/>
                <a:gd name="T55" fmla="*/ 149 h 235"/>
                <a:gd name="T56" fmla="*/ 265 w 277"/>
                <a:gd name="T57" fmla="*/ 182 h 235"/>
                <a:gd name="T58" fmla="*/ 245 w 277"/>
                <a:gd name="T59" fmla="*/ 205 h 235"/>
                <a:gd name="T60" fmla="*/ 215 w 277"/>
                <a:gd name="T61" fmla="*/ 220 h 235"/>
                <a:gd name="T62" fmla="*/ 181 w 277"/>
                <a:gd name="T63" fmla="*/ 230 h 235"/>
                <a:gd name="T64" fmla="*/ 143 w 277"/>
                <a:gd name="T65" fmla="*/ 235 h 235"/>
                <a:gd name="T66" fmla="*/ 96 w 277"/>
                <a:gd name="T67" fmla="*/ 227 h 235"/>
                <a:gd name="T68" fmla="*/ 58 w 277"/>
                <a:gd name="T69" fmla="*/ 212 h 235"/>
                <a:gd name="T70" fmla="*/ 26 w 277"/>
                <a:gd name="T71" fmla="*/ 190 h 235"/>
                <a:gd name="T72" fmla="*/ 9 w 277"/>
                <a:gd name="T73" fmla="*/ 157 h 235"/>
                <a:gd name="T74" fmla="*/ 0 w 277"/>
                <a:gd name="T75" fmla="*/ 119 h 235"/>
                <a:gd name="T76" fmla="*/ 6 w 277"/>
                <a:gd name="T77" fmla="*/ 84 h 235"/>
                <a:gd name="T78" fmla="*/ 21 w 277"/>
                <a:gd name="T79" fmla="*/ 53 h 235"/>
                <a:gd name="T80" fmla="*/ 44 w 277"/>
                <a:gd name="T81" fmla="*/ 31 h 235"/>
                <a:gd name="T82" fmla="*/ 73 w 277"/>
                <a:gd name="T83" fmla="*/ 15 h 235"/>
                <a:gd name="T84" fmla="*/ 108 w 277"/>
                <a:gd name="T85" fmla="*/ 3 h 235"/>
                <a:gd name="T86" fmla="*/ 143 w 277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7" h="235">
                  <a:moveTo>
                    <a:pt x="143" y="0"/>
                  </a:moveTo>
                  <a:lnTo>
                    <a:pt x="186" y="5"/>
                  </a:lnTo>
                  <a:lnTo>
                    <a:pt x="221" y="15"/>
                  </a:lnTo>
                  <a:lnTo>
                    <a:pt x="250" y="33"/>
                  </a:lnTo>
                  <a:lnTo>
                    <a:pt x="268" y="53"/>
                  </a:lnTo>
                  <a:lnTo>
                    <a:pt x="274" y="76"/>
                  </a:lnTo>
                  <a:lnTo>
                    <a:pt x="250" y="76"/>
                  </a:lnTo>
                  <a:lnTo>
                    <a:pt x="242" y="56"/>
                  </a:lnTo>
                  <a:lnTo>
                    <a:pt x="218" y="36"/>
                  </a:lnTo>
                  <a:lnTo>
                    <a:pt x="186" y="23"/>
                  </a:lnTo>
                  <a:lnTo>
                    <a:pt x="143" y="18"/>
                  </a:lnTo>
                  <a:lnTo>
                    <a:pt x="102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9"/>
                  </a:lnTo>
                  <a:lnTo>
                    <a:pt x="26" y="139"/>
                  </a:lnTo>
                  <a:lnTo>
                    <a:pt x="35" y="159"/>
                  </a:lnTo>
                  <a:lnTo>
                    <a:pt x="50" y="182"/>
                  </a:lnTo>
                  <a:lnTo>
                    <a:pt x="73" y="200"/>
                  </a:lnTo>
                  <a:lnTo>
                    <a:pt x="105" y="212"/>
                  </a:lnTo>
                  <a:lnTo>
                    <a:pt x="143" y="217"/>
                  </a:lnTo>
                  <a:lnTo>
                    <a:pt x="175" y="215"/>
                  </a:lnTo>
                  <a:lnTo>
                    <a:pt x="201" y="207"/>
                  </a:lnTo>
                  <a:lnTo>
                    <a:pt x="227" y="192"/>
                  </a:lnTo>
                  <a:lnTo>
                    <a:pt x="245" y="174"/>
                  </a:lnTo>
                  <a:lnTo>
                    <a:pt x="256" y="149"/>
                  </a:lnTo>
                  <a:lnTo>
                    <a:pt x="277" y="149"/>
                  </a:lnTo>
                  <a:lnTo>
                    <a:pt x="265" y="182"/>
                  </a:lnTo>
                  <a:lnTo>
                    <a:pt x="245" y="205"/>
                  </a:lnTo>
                  <a:lnTo>
                    <a:pt x="215" y="220"/>
                  </a:lnTo>
                  <a:lnTo>
                    <a:pt x="181" y="230"/>
                  </a:lnTo>
                  <a:lnTo>
                    <a:pt x="143" y="235"/>
                  </a:lnTo>
                  <a:lnTo>
                    <a:pt x="96" y="227"/>
                  </a:lnTo>
                  <a:lnTo>
                    <a:pt x="58" y="212"/>
                  </a:lnTo>
                  <a:lnTo>
                    <a:pt x="26" y="190"/>
                  </a:lnTo>
                  <a:lnTo>
                    <a:pt x="9" y="157"/>
                  </a:lnTo>
                  <a:lnTo>
                    <a:pt x="0" y="119"/>
                  </a:lnTo>
                  <a:lnTo>
                    <a:pt x="6" y="84"/>
                  </a:lnTo>
                  <a:lnTo>
                    <a:pt x="21" y="53"/>
                  </a:lnTo>
                  <a:lnTo>
                    <a:pt x="44" y="31"/>
                  </a:lnTo>
                  <a:lnTo>
                    <a:pt x="73" y="15"/>
                  </a:lnTo>
                  <a:lnTo>
                    <a:pt x="108" y="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C1E39912-8C59-CF45-8564-E22ABE0B0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-244" y="700"/>
              <a:ext cx="311" cy="263"/>
            </a:xfrm>
            <a:custGeom>
              <a:avLst/>
              <a:gdLst>
                <a:gd name="T0" fmla="*/ 157 w 311"/>
                <a:gd name="T1" fmla="*/ 0 h 263"/>
                <a:gd name="T2" fmla="*/ 206 w 311"/>
                <a:gd name="T3" fmla="*/ 5 h 263"/>
                <a:gd name="T4" fmla="*/ 247 w 311"/>
                <a:gd name="T5" fmla="*/ 20 h 263"/>
                <a:gd name="T6" fmla="*/ 276 w 311"/>
                <a:gd name="T7" fmla="*/ 41 h 263"/>
                <a:gd name="T8" fmla="*/ 296 w 311"/>
                <a:gd name="T9" fmla="*/ 63 h 263"/>
                <a:gd name="T10" fmla="*/ 305 w 311"/>
                <a:gd name="T11" fmla="*/ 91 h 263"/>
                <a:gd name="T12" fmla="*/ 305 w 311"/>
                <a:gd name="T13" fmla="*/ 106 h 263"/>
                <a:gd name="T14" fmla="*/ 250 w 311"/>
                <a:gd name="T15" fmla="*/ 106 h 263"/>
                <a:gd name="T16" fmla="*/ 250 w 311"/>
                <a:gd name="T17" fmla="*/ 94 h 263"/>
                <a:gd name="T18" fmla="*/ 241 w 311"/>
                <a:gd name="T19" fmla="*/ 78 h 263"/>
                <a:gd name="T20" fmla="*/ 224 w 311"/>
                <a:gd name="T21" fmla="*/ 63 h 263"/>
                <a:gd name="T22" fmla="*/ 195 w 311"/>
                <a:gd name="T23" fmla="*/ 51 h 263"/>
                <a:gd name="T24" fmla="*/ 157 w 311"/>
                <a:gd name="T25" fmla="*/ 48 h 263"/>
                <a:gd name="T26" fmla="*/ 119 w 311"/>
                <a:gd name="T27" fmla="*/ 53 h 263"/>
                <a:gd name="T28" fmla="*/ 90 w 311"/>
                <a:gd name="T29" fmla="*/ 66 h 263"/>
                <a:gd name="T30" fmla="*/ 69 w 311"/>
                <a:gd name="T31" fmla="*/ 86 h 263"/>
                <a:gd name="T32" fmla="*/ 58 w 311"/>
                <a:gd name="T33" fmla="*/ 109 h 263"/>
                <a:gd name="T34" fmla="*/ 55 w 311"/>
                <a:gd name="T35" fmla="*/ 134 h 263"/>
                <a:gd name="T36" fmla="*/ 58 w 311"/>
                <a:gd name="T37" fmla="*/ 152 h 263"/>
                <a:gd name="T38" fmla="*/ 64 w 311"/>
                <a:gd name="T39" fmla="*/ 169 h 263"/>
                <a:gd name="T40" fmla="*/ 75 w 311"/>
                <a:gd name="T41" fmla="*/ 187 h 263"/>
                <a:gd name="T42" fmla="*/ 96 w 311"/>
                <a:gd name="T43" fmla="*/ 202 h 263"/>
                <a:gd name="T44" fmla="*/ 122 w 311"/>
                <a:gd name="T45" fmla="*/ 212 h 263"/>
                <a:gd name="T46" fmla="*/ 157 w 311"/>
                <a:gd name="T47" fmla="*/ 217 h 263"/>
                <a:gd name="T48" fmla="*/ 183 w 311"/>
                <a:gd name="T49" fmla="*/ 215 h 263"/>
                <a:gd name="T50" fmla="*/ 206 w 311"/>
                <a:gd name="T51" fmla="*/ 210 h 263"/>
                <a:gd name="T52" fmla="*/ 227 w 311"/>
                <a:gd name="T53" fmla="*/ 199 h 263"/>
                <a:gd name="T54" fmla="*/ 244 w 311"/>
                <a:gd name="T55" fmla="*/ 184 h 263"/>
                <a:gd name="T56" fmla="*/ 253 w 311"/>
                <a:gd name="T57" fmla="*/ 162 h 263"/>
                <a:gd name="T58" fmla="*/ 256 w 311"/>
                <a:gd name="T59" fmla="*/ 152 h 263"/>
                <a:gd name="T60" fmla="*/ 311 w 311"/>
                <a:gd name="T61" fmla="*/ 152 h 263"/>
                <a:gd name="T62" fmla="*/ 308 w 311"/>
                <a:gd name="T63" fmla="*/ 169 h 263"/>
                <a:gd name="T64" fmla="*/ 293 w 311"/>
                <a:gd name="T65" fmla="*/ 199 h 263"/>
                <a:gd name="T66" fmla="*/ 273 w 311"/>
                <a:gd name="T67" fmla="*/ 227 h 263"/>
                <a:gd name="T68" fmla="*/ 241 w 311"/>
                <a:gd name="T69" fmla="*/ 247 h 263"/>
                <a:gd name="T70" fmla="*/ 203 w 311"/>
                <a:gd name="T71" fmla="*/ 260 h 263"/>
                <a:gd name="T72" fmla="*/ 157 w 311"/>
                <a:gd name="T73" fmla="*/ 263 h 263"/>
                <a:gd name="T74" fmla="*/ 104 w 311"/>
                <a:gd name="T75" fmla="*/ 257 h 263"/>
                <a:gd name="T76" fmla="*/ 61 w 311"/>
                <a:gd name="T77" fmla="*/ 240 h 263"/>
                <a:gd name="T78" fmla="*/ 29 w 311"/>
                <a:gd name="T79" fmla="*/ 212 h 263"/>
                <a:gd name="T80" fmla="*/ 5 w 311"/>
                <a:gd name="T81" fmla="*/ 177 h 263"/>
                <a:gd name="T82" fmla="*/ 0 w 311"/>
                <a:gd name="T83" fmla="*/ 134 h 263"/>
                <a:gd name="T84" fmla="*/ 5 w 311"/>
                <a:gd name="T85" fmla="*/ 91 h 263"/>
                <a:gd name="T86" fmla="*/ 29 w 311"/>
                <a:gd name="T87" fmla="*/ 53 h 263"/>
                <a:gd name="T88" fmla="*/ 61 w 311"/>
                <a:gd name="T89" fmla="*/ 25 h 263"/>
                <a:gd name="T90" fmla="*/ 104 w 311"/>
                <a:gd name="T91" fmla="*/ 8 h 263"/>
                <a:gd name="T92" fmla="*/ 157 w 311"/>
                <a:gd name="T9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1" h="263">
                  <a:moveTo>
                    <a:pt x="157" y="0"/>
                  </a:moveTo>
                  <a:lnTo>
                    <a:pt x="206" y="5"/>
                  </a:lnTo>
                  <a:lnTo>
                    <a:pt x="247" y="20"/>
                  </a:lnTo>
                  <a:lnTo>
                    <a:pt x="276" y="41"/>
                  </a:lnTo>
                  <a:lnTo>
                    <a:pt x="296" y="63"/>
                  </a:lnTo>
                  <a:lnTo>
                    <a:pt x="305" y="91"/>
                  </a:lnTo>
                  <a:lnTo>
                    <a:pt x="305" y="106"/>
                  </a:lnTo>
                  <a:lnTo>
                    <a:pt x="250" y="106"/>
                  </a:lnTo>
                  <a:lnTo>
                    <a:pt x="250" y="94"/>
                  </a:lnTo>
                  <a:lnTo>
                    <a:pt x="241" y="78"/>
                  </a:lnTo>
                  <a:lnTo>
                    <a:pt x="224" y="63"/>
                  </a:lnTo>
                  <a:lnTo>
                    <a:pt x="195" y="51"/>
                  </a:lnTo>
                  <a:lnTo>
                    <a:pt x="157" y="48"/>
                  </a:lnTo>
                  <a:lnTo>
                    <a:pt x="119" y="53"/>
                  </a:lnTo>
                  <a:lnTo>
                    <a:pt x="90" y="66"/>
                  </a:lnTo>
                  <a:lnTo>
                    <a:pt x="69" y="86"/>
                  </a:lnTo>
                  <a:lnTo>
                    <a:pt x="58" y="109"/>
                  </a:lnTo>
                  <a:lnTo>
                    <a:pt x="55" y="134"/>
                  </a:lnTo>
                  <a:lnTo>
                    <a:pt x="58" y="152"/>
                  </a:lnTo>
                  <a:lnTo>
                    <a:pt x="64" y="169"/>
                  </a:lnTo>
                  <a:lnTo>
                    <a:pt x="75" y="187"/>
                  </a:lnTo>
                  <a:lnTo>
                    <a:pt x="96" y="202"/>
                  </a:lnTo>
                  <a:lnTo>
                    <a:pt x="122" y="212"/>
                  </a:lnTo>
                  <a:lnTo>
                    <a:pt x="157" y="217"/>
                  </a:lnTo>
                  <a:lnTo>
                    <a:pt x="183" y="215"/>
                  </a:lnTo>
                  <a:lnTo>
                    <a:pt x="206" y="210"/>
                  </a:lnTo>
                  <a:lnTo>
                    <a:pt x="227" y="199"/>
                  </a:lnTo>
                  <a:lnTo>
                    <a:pt x="244" y="184"/>
                  </a:lnTo>
                  <a:lnTo>
                    <a:pt x="253" y="162"/>
                  </a:lnTo>
                  <a:lnTo>
                    <a:pt x="256" y="152"/>
                  </a:lnTo>
                  <a:lnTo>
                    <a:pt x="311" y="152"/>
                  </a:lnTo>
                  <a:lnTo>
                    <a:pt x="308" y="169"/>
                  </a:lnTo>
                  <a:lnTo>
                    <a:pt x="293" y="199"/>
                  </a:lnTo>
                  <a:lnTo>
                    <a:pt x="273" y="227"/>
                  </a:lnTo>
                  <a:lnTo>
                    <a:pt x="241" y="247"/>
                  </a:lnTo>
                  <a:lnTo>
                    <a:pt x="203" y="260"/>
                  </a:lnTo>
                  <a:lnTo>
                    <a:pt x="157" y="263"/>
                  </a:lnTo>
                  <a:lnTo>
                    <a:pt x="104" y="257"/>
                  </a:lnTo>
                  <a:lnTo>
                    <a:pt x="61" y="240"/>
                  </a:lnTo>
                  <a:lnTo>
                    <a:pt x="29" y="212"/>
                  </a:lnTo>
                  <a:lnTo>
                    <a:pt x="5" y="177"/>
                  </a:lnTo>
                  <a:lnTo>
                    <a:pt x="0" y="134"/>
                  </a:lnTo>
                  <a:lnTo>
                    <a:pt x="5" y="91"/>
                  </a:lnTo>
                  <a:lnTo>
                    <a:pt x="29" y="53"/>
                  </a:lnTo>
                  <a:lnTo>
                    <a:pt x="61" y="25"/>
                  </a:lnTo>
                  <a:lnTo>
                    <a:pt x="104" y="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846A304F-479A-0944-92AA-CCB91538DC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" y="715"/>
              <a:ext cx="285" cy="235"/>
            </a:xfrm>
            <a:custGeom>
              <a:avLst/>
              <a:gdLst>
                <a:gd name="T0" fmla="*/ 143 w 285"/>
                <a:gd name="T1" fmla="*/ 18 h 235"/>
                <a:gd name="T2" fmla="*/ 99 w 285"/>
                <a:gd name="T3" fmla="*/ 23 h 235"/>
                <a:gd name="T4" fmla="*/ 67 w 285"/>
                <a:gd name="T5" fmla="*/ 38 h 235"/>
                <a:gd name="T6" fmla="*/ 44 w 285"/>
                <a:gd name="T7" fmla="*/ 61 h 235"/>
                <a:gd name="T8" fmla="*/ 29 w 285"/>
                <a:gd name="T9" fmla="*/ 89 h 235"/>
                <a:gd name="T10" fmla="*/ 23 w 285"/>
                <a:gd name="T11" fmla="*/ 116 h 235"/>
                <a:gd name="T12" fmla="*/ 29 w 285"/>
                <a:gd name="T13" fmla="*/ 147 h 235"/>
                <a:gd name="T14" fmla="*/ 44 w 285"/>
                <a:gd name="T15" fmla="*/ 174 h 235"/>
                <a:gd name="T16" fmla="*/ 67 w 285"/>
                <a:gd name="T17" fmla="*/ 197 h 235"/>
                <a:gd name="T18" fmla="*/ 99 w 285"/>
                <a:gd name="T19" fmla="*/ 212 h 235"/>
                <a:gd name="T20" fmla="*/ 143 w 285"/>
                <a:gd name="T21" fmla="*/ 217 h 235"/>
                <a:gd name="T22" fmla="*/ 186 w 285"/>
                <a:gd name="T23" fmla="*/ 212 h 235"/>
                <a:gd name="T24" fmla="*/ 221 w 285"/>
                <a:gd name="T25" fmla="*/ 197 h 235"/>
                <a:gd name="T26" fmla="*/ 245 w 285"/>
                <a:gd name="T27" fmla="*/ 174 h 235"/>
                <a:gd name="T28" fmla="*/ 259 w 285"/>
                <a:gd name="T29" fmla="*/ 147 h 235"/>
                <a:gd name="T30" fmla="*/ 262 w 285"/>
                <a:gd name="T31" fmla="*/ 116 h 235"/>
                <a:gd name="T32" fmla="*/ 259 w 285"/>
                <a:gd name="T33" fmla="*/ 89 h 235"/>
                <a:gd name="T34" fmla="*/ 245 w 285"/>
                <a:gd name="T35" fmla="*/ 61 h 235"/>
                <a:gd name="T36" fmla="*/ 221 w 285"/>
                <a:gd name="T37" fmla="*/ 38 h 235"/>
                <a:gd name="T38" fmla="*/ 186 w 285"/>
                <a:gd name="T39" fmla="*/ 23 h 235"/>
                <a:gd name="T40" fmla="*/ 143 w 285"/>
                <a:gd name="T41" fmla="*/ 18 h 235"/>
                <a:gd name="T42" fmla="*/ 143 w 285"/>
                <a:gd name="T43" fmla="*/ 0 h 235"/>
                <a:gd name="T44" fmla="*/ 186 w 285"/>
                <a:gd name="T45" fmla="*/ 5 h 235"/>
                <a:gd name="T46" fmla="*/ 221 w 285"/>
                <a:gd name="T47" fmla="*/ 18 h 235"/>
                <a:gd name="T48" fmla="*/ 247 w 285"/>
                <a:gd name="T49" fmla="*/ 36 h 235"/>
                <a:gd name="T50" fmla="*/ 268 w 285"/>
                <a:gd name="T51" fmla="*/ 58 h 235"/>
                <a:gd name="T52" fmla="*/ 282 w 285"/>
                <a:gd name="T53" fmla="*/ 86 h 235"/>
                <a:gd name="T54" fmla="*/ 285 w 285"/>
                <a:gd name="T55" fmla="*/ 116 h 235"/>
                <a:gd name="T56" fmla="*/ 282 w 285"/>
                <a:gd name="T57" fmla="*/ 147 h 235"/>
                <a:gd name="T58" fmla="*/ 268 w 285"/>
                <a:gd name="T59" fmla="*/ 174 h 235"/>
                <a:gd name="T60" fmla="*/ 247 w 285"/>
                <a:gd name="T61" fmla="*/ 200 h 235"/>
                <a:gd name="T62" fmla="*/ 221 w 285"/>
                <a:gd name="T63" fmla="*/ 217 h 235"/>
                <a:gd name="T64" fmla="*/ 186 w 285"/>
                <a:gd name="T65" fmla="*/ 230 h 235"/>
                <a:gd name="T66" fmla="*/ 143 w 285"/>
                <a:gd name="T67" fmla="*/ 235 h 235"/>
                <a:gd name="T68" fmla="*/ 102 w 285"/>
                <a:gd name="T69" fmla="*/ 230 h 235"/>
                <a:gd name="T70" fmla="*/ 67 w 285"/>
                <a:gd name="T71" fmla="*/ 217 h 235"/>
                <a:gd name="T72" fmla="*/ 38 w 285"/>
                <a:gd name="T73" fmla="*/ 200 h 235"/>
                <a:gd name="T74" fmla="*/ 18 w 285"/>
                <a:gd name="T75" fmla="*/ 174 h 235"/>
                <a:gd name="T76" fmla="*/ 6 w 285"/>
                <a:gd name="T77" fmla="*/ 147 h 235"/>
                <a:gd name="T78" fmla="*/ 0 w 285"/>
                <a:gd name="T79" fmla="*/ 116 h 235"/>
                <a:gd name="T80" fmla="*/ 6 w 285"/>
                <a:gd name="T81" fmla="*/ 86 h 235"/>
                <a:gd name="T82" fmla="*/ 18 w 285"/>
                <a:gd name="T83" fmla="*/ 58 h 235"/>
                <a:gd name="T84" fmla="*/ 38 w 285"/>
                <a:gd name="T85" fmla="*/ 36 h 235"/>
                <a:gd name="T86" fmla="*/ 67 w 285"/>
                <a:gd name="T87" fmla="*/ 18 h 235"/>
                <a:gd name="T88" fmla="*/ 102 w 285"/>
                <a:gd name="T89" fmla="*/ 5 h 235"/>
                <a:gd name="T90" fmla="*/ 143 w 285"/>
                <a:gd name="T91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5" h="235">
                  <a:moveTo>
                    <a:pt x="143" y="18"/>
                  </a:moveTo>
                  <a:lnTo>
                    <a:pt x="99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6"/>
                  </a:lnTo>
                  <a:lnTo>
                    <a:pt x="29" y="147"/>
                  </a:lnTo>
                  <a:lnTo>
                    <a:pt x="44" y="174"/>
                  </a:lnTo>
                  <a:lnTo>
                    <a:pt x="67" y="197"/>
                  </a:lnTo>
                  <a:lnTo>
                    <a:pt x="99" y="212"/>
                  </a:lnTo>
                  <a:lnTo>
                    <a:pt x="143" y="217"/>
                  </a:lnTo>
                  <a:lnTo>
                    <a:pt x="186" y="212"/>
                  </a:lnTo>
                  <a:lnTo>
                    <a:pt x="221" y="197"/>
                  </a:lnTo>
                  <a:lnTo>
                    <a:pt x="245" y="174"/>
                  </a:lnTo>
                  <a:lnTo>
                    <a:pt x="259" y="147"/>
                  </a:lnTo>
                  <a:lnTo>
                    <a:pt x="262" y="116"/>
                  </a:lnTo>
                  <a:lnTo>
                    <a:pt x="259" y="89"/>
                  </a:lnTo>
                  <a:lnTo>
                    <a:pt x="245" y="61"/>
                  </a:lnTo>
                  <a:lnTo>
                    <a:pt x="221" y="38"/>
                  </a:lnTo>
                  <a:lnTo>
                    <a:pt x="186" y="23"/>
                  </a:lnTo>
                  <a:lnTo>
                    <a:pt x="143" y="18"/>
                  </a:lnTo>
                  <a:close/>
                  <a:moveTo>
                    <a:pt x="143" y="0"/>
                  </a:moveTo>
                  <a:lnTo>
                    <a:pt x="186" y="5"/>
                  </a:lnTo>
                  <a:lnTo>
                    <a:pt x="221" y="18"/>
                  </a:lnTo>
                  <a:lnTo>
                    <a:pt x="247" y="36"/>
                  </a:lnTo>
                  <a:lnTo>
                    <a:pt x="268" y="58"/>
                  </a:lnTo>
                  <a:lnTo>
                    <a:pt x="282" y="86"/>
                  </a:lnTo>
                  <a:lnTo>
                    <a:pt x="285" y="116"/>
                  </a:lnTo>
                  <a:lnTo>
                    <a:pt x="282" y="147"/>
                  </a:lnTo>
                  <a:lnTo>
                    <a:pt x="268" y="174"/>
                  </a:lnTo>
                  <a:lnTo>
                    <a:pt x="247" y="200"/>
                  </a:lnTo>
                  <a:lnTo>
                    <a:pt x="221" y="217"/>
                  </a:lnTo>
                  <a:lnTo>
                    <a:pt x="186" y="230"/>
                  </a:lnTo>
                  <a:lnTo>
                    <a:pt x="143" y="235"/>
                  </a:lnTo>
                  <a:lnTo>
                    <a:pt x="102" y="230"/>
                  </a:lnTo>
                  <a:lnTo>
                    <a:pt x="67" y="217"/>
                  </a:lnTo>
                  <a:lnTo>
                    <a:pt x="38" y="200"/>
                  </a:lnTo>
                  <a:lnTo>
                    <a:pt x="18" y="174"/>
                  </a:lnTo>
                  <a:lnTo>
                    <a:pt x="6" y="147"/>
                  </a:lnTo>
                  <a:lnTo>
                    <a:pt x="0" y="116"/>
                  </a:lnTo>
                  <a:lnTo>
                    <a:pt x="6" y="86"/>
                  </a:lnTo>
                  <a:lnTo>
                    <a:pt x="18" y="58"/>
                  </a:lnTo>
                  <a:lnTo>
                    <a:pt x="38" y="36"/>
                  </a:lnTo>
                  <a:lnTo>
                    <a:pt x="67" y="18"/>
                  </a:lnTo>
                  <a:lnTo>
                    <a:pt x="102" y="5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1C2FA2B2-0AE7-AD44-82D9-C5BCE54D33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" y="700"/>
              <a:ext cx="320" cy="263"/>
            </a:xfrm>
            <a:custGeom>
              <a:avLst/>
              <a:gdLst>
                <a:gd name="T0" fmla="*/ 160 w 320"/>
                <a:gd name="T1" fmla="*/ 48 h 263"/>
                <a:gd name="T2" fmla="*/ 122 w 320"/>
                <a:gd name="T3" fmla="*/ 53 h 263"/>
                <a:gd name="T4" fmla="*/ 93 w 320"/>
                <a:gd name="T5" fmla="*/ 66 h 263"/>
                <a:gd name="T6" fmla="*/ 72 w 320"/>
                <a:gd name="T7" fmla="*/ 83 h 263"/>
                <a:gd name="T8" fmla="*/ 61 w 320"/>
                <a:gd name="T9" fmla="*/ 106 h 263"/>
                <a:gd name="T10" fmla="*/ 58 w 320"/>
                <a:gd name="T11" fmla="*/ 131 h 263"/>
                <a:gd name="T12" fmla="*/ 61 w 320"/>
                <a:gd name="T13" fmla="*/ 157 h 263"/>
                <a:gd name="T14" fmla="*/ 72 w 320"/>
                <a:gd name="T15" fmla="*/ 179 h 263"/>
                <a:gd name="T16" fmla="*/ 93 w 320"/>
                <a:gd name="T17" fmla="*/ 199 h 263"/>
                <a:gd name="T18" fmla="*/ 122 w 320"/>
                <a:gd name="T19" fmla="*/ 212 h 263"/>
                <a:gd name="T20" fmla="*/ 160 w 320"/>
                <a:gd name="T21" fmla="*/ 217 h 263"/>
                <a:gd name="T22" fmla="*/ 198 w 320"/>
                <a:gd name="T23" fmla="*/ 212 h 263"/>
                <a:gd name="T24" fmla="*/ 227 w 320"/>
                <a:gd name="T25" fmla="*/ 199 h 263"/>
                <a:gd name="T26" fmla="*/ 247 w 320"/>
                <a:gd name="T27" fmla="*/ 179 h 263"/>
                <a:gd name="T28" fmla="*/ 259 w 320"/>
                <a:gd name="T29" fmla="*/ 157 h 263"/>
                <a:gd name="T30" fmla="*/ 264 w 320"/>
                <a:gd name="T31" fmla="*/ 131 h 263"/>
                <a:gd name="T32" fmla="*/ 259 w 320"/>
                <a:gd name="T33" fmla="*/ 106 h 263"/>
                <a:gd name="T34" fmla="*/ 247 w 320"/>
                <a:gd name="T35" fmla="*/ 83 h 263"/>
                <a:gd name="T36" fmla="*/ 227 w 320"/>
                <a:gd name="T37" fmla="*/ 66 h 263"/>
                <a:gd name="T38" fmla="*/ 198 w 320"/>
                <a:gd name="T39" fmla="*/ 53 h 263"/>
                <a:gd name="T40" fmla="*/ 160 w 320"/>
                <a:gd name="T41" fmla="*/ 48 h 263"/>
                <a:gd name="T42" fmla="*/ 160 w 320"/>
                <a:gd name="T43" fmla="*/ 0 h 263"/>
                <a:gd name="T44" fmla="*/ 209 w 320"/>
                <a:gd name="T45" fmla="*/ 5 h 263"/>
                <a:gd name="T46" fmla="*/ 247 w 320"/>
                <a:gd name="T47" fmla="*/ 20 h 263"/>
                <a:gd name="T48" fmla="*/ 279 w 320"/>
                <a:gd name="T49" fmla="*/ 43 h 263"/>
                <a:gd name="T50" fmla="*/ 302 w 320"/>
                <a:gd name="T51" fmla="*/ 68 h 263"/>
                <a:gd name="T52" fmla="*/ 314 w 320"/>
                <a:gd name="T53" fmla="*/ 101 h 263"/>
                <a:gd name="T54" fmla="*/ 320 w 320"/>
                <a:gd name="T55" fmla="*/ 131 h 263"/>
                <a:gd name="T56" fmla="*/ 314 w 320"/>
                <a:gd name="T57" fmla="*/ 164 h 263"/>
                <a:gd name="T58" fmla="*/ 302 w 320"/>
                <a:gd name="T59" fmla="*/ 194 h 263"/>
                <a:gd name="T60" fmla="*/ 279 w 320"/>
                <a:gd name="T61" fmla="*/ 222 h 263"/>
                <a:gd name="T62" fmla="*/ 247 w 320"/>
                <a:gd name="T63" fmla="*/ 245 h 263"/>
                <a:gd name="T64" fmla="*/ 209 w 320"/>
                <a:gd name="T65" fmla="*/ 257 h 263"/>
                <a:gd name="T66" fmla="*/ 160 w 320"/>
                <a:gd name="T67" fmla="*/ 263 h 263"/>
                <a:gd name="T68" fmla="*/ 113 w 320"/>
                <a:gd name="T69" fmla="*/ 257 h 263"/>
                <a:gd name="T70" fmla="*/ 72 w 320"/>
                <a:gd name="T71" fmla="*/ 245 h 263"/>
                <a:gd name="T72" fmla="*/ 40 w 320"/>
                <a:gd name="T73" fmla="*/ 222 h 263"/>
                <a:gd name="T74" fmla="*/ 20 w 320"/>
                <a:gd name="T75" fmla="*/ 194 h 263"/>
                <a:gd name="T76" fmla="*/ 6 w 320"/>
                <a:gd name="T77" fmla="*/ 164 h 263"/>
                <a:gd name="T78" fmla="*/ 0 w 320"/>
                <a:gd name="T79" fmla="*/ 131 h 263"/>
                <a:gd name="T80" fmla="*/ 6 w 320"/>
                <a:gd name="T81" fmla="*/ 101 h 263"/>
                <a:gd name="T82" fmla="*/ 20 w 320"/>
                <a:gd name="T83" fmla="*/ 68 h 263"/>
                <a:gd name="T84" fmla="*/ 40 w 320"/>
                <a:gd name="T85" fmla="*/ 43 h 263"/>
                <a:gd name="T86" fmla="*/ 72 w 320"/>
                <a:gd name="T87" fmla="*/ 20 h 263"/>
                <a:gd name="T88" fmla="*/ 113 w 320"/>
                <a:gd name="T89" fmla="*/ 5 h 263"/>
                <a:gd name="T90" fmla="*/ 160 w 320"/>
                <a:gd name="T9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0" h="263">
                  <a:moveTo>
                    <a:pt x="160" y="48"/>
                  </a:moveTo>
                  <a:lnTo>
                    <a:pt x="122" y="53"/>
                  </a:lnTo>
                  <a:lnTo>
                    <a:pt x="93" y="66"/>
                  </a:lnTo>
                  <a:lnTo>
                    <a:pt x="72" y="83"/>
                  </a:lnTo>
                  <a:lnTo>
                    <a:pt x="61" y="106"/>
                  </a:lnTo>
                  <a:lnTo>
                    <a:pt x="58" y="131"/>
                  </a:lnTo>
                  <a:lnTo>
                    <a:pt x="61" y="157"/>
                  </a:lnTo>
                  <a:lnTo>
                    <a:pt x="72" y="179"/>
                  </a:lnTo>
                  <a:lnTo>
                    <a:pt x="93" y="199"/>
                  </a:lnTo>
                  <a:lnTo>
                    <a:pt x="122" y="212"/>
                  </a:lnTo>
                  <a:lnTo>
                    <a:pt x="160" y="217"/>
                  </a:lnTo>
                  <a:lnTo>
                    <a:pt x="198" y="212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7"/>
                  </a:lnTo>
                  <a:lnTo>
                    <a:pt x="264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6"/>
                  </a:lnTo>
                  <a:lnTo>
                    <a:pt x="198" y="53"/>
                  </a:lnTo>
                  <a:lnTo>
                    <a:pt x="160" y="48"/>
                  </a:lnTo>
                  <a:close/>
                  <a:moveTo>
                    <a:pt x="160" y="0"/>
                  </a:moveTo>
                  <a:lnTo>
                    <a:pt x="209" y="5"/>
                  </a:lnTo>
                  <a:lnTo>
                    <a:pt x="247" y="20"/>
                  </a:lnTo>
                  <a:lnTo>
                    <a:pt x="279" y="43"/>
                  </a:lnTo>
                  <a:lnTo>
                    <a:pt x="302" y="68"/>
                  </a:lnTo>
                  <a:lnTo>
                    <a:pt x="314" y="101"/>
                  </a:lnTo>
                  <a:lnTo>
                    <a:pt x="320" y="131"/>
                  </a:lnTo>
                  <a:lnTo>
                    <a:pt x="314" y="164"/>
                  </a:lnTo>
                  <a:lnTo>
                    <a:pt x="302" y="194"/>
                  </a:lnTo>
                  <a:lnTo>
                    <a:pt x="279" y="222"/>
                  </a:lnTo>
                  <a:lnTo>
                    <a:pt x="247" y="245"/>
                  </a:lnTo>
                  <a:lnTo>
                    <a:pt x="209" y="257"/>
                  </a:lnTo>
                  <a:lnTo>
                    <a:pt x="160" y="263"/>
                  </a:lnTo>
                  <a:lnTo>
                    <a:pt x="113" y="257"/>
                  </a:lnTo>
                  <a:lnTo>
                    <a:pt x="72" y="245"/>
                  </a:lnTo>
                  <a:lnTo>
                    <a:pt x="40" y="222"/>
                  </a:lnTo>
                  <a:lnTo>
                    <a:pt x="20" y="194"/>
                  </a:lnTo>
                  <a:lnTo>
                    <a:pt x="6" y="164"/>
                  </a:lnTo>
                  <a:lnTo>
                    <a:pt x="0" y="131"/>
                  </a:lnTo>
                  <a:lnTo>
                    <a:pt x="6" y="101"/>
                  </a:lnTo>
                  <a:lnTo>
                    <a:pt x="20" y="68"/>
                  </a:lnTo>
                  <a:lnTo>
                    <a:pt x="40" y="43"/>
                  </a:lnTo>
                  <a:lnTo>
                    <a:pt x="72" y="20"/>
                  </a:lnTo>
                  <a:lnTo>
                    <a:pt x="113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A51ADAC5-806A-E849-A018-8EFC9B60E9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1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4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4 w 285"/>
                <a:gd name="T45" fmla="*/ 182 h 235"/>
                <a:gd name="T46" fmla="*/ 204 w 285"/>
                <a:gd name="T47" fmla="*/ 205 h 235"/>
                <a:gd name="T48" fmla="*/ 151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18 w 285"/>
                <a:gd name="T69" fmla="*/ 86 h 235"/>
                <a:gd name="T70" fmla="*/ 221 w 285"/>
                <a:gd name="T71" fmla="*/ 68 h 235"/>
                <a:gd name="T72" fmla="*/ 209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6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87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1" y="144"/>
                  </a:lnTo>
                  <a:lnTo>
                    <a:pt x="221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4" y="21"/>
                  </a:lnTo>
                  <a:lnTo>
                    <a:pt x="238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4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0" y="230"/>
                  </a:lnTo>
                  <a:lnTo>
                    <a:pt x="256" y="232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1" y="230"/>
                  </a:lnTo>
                  <a:lnTo>
                    <a:pt x="125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2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17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18" y="86"/>
                  </a:lnTo>
                  <a:lnTo>
                    <a:pt x="221" y="79"/>
                  </a:lnTo>
                  <a:lnTo>
                    <a:pt x="221" y="68"/>
                  </a:lnTo>
                  <a:lnTo>
                    <a:pt x="221" y="51"/>
                  </a:lnTo>
                  <a:lnTo>
                    <a:pt x="209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A164740F-B2D6-A745-9DFE-C8B1C02B2A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" y="700"/>
              <a:ext cx="318" cy="263"/>
            </a:xfrm>
            <a:custGeom>
              <a:avLst/>
              <a:gdLst>
                <a:gd name="T0" fmla="*/ 213 w 318"/>
                <a:gd name="T1" fmla="*/ 144 h 263"/>
                <a:gd name="T2" fmla="*/ 114 w 318"/>
                <a:gd name="T3" fmla="*/ 152 h 263"/>
                <a:gd name="T4" fmla="*/ 67 w 318"/>
                <a:gd name="T5" fmla="*/ 162 h 263"/>
                <a:gd name="T6" fmla="*/ 56 w 318"/>
                <a:gd name="T7" fmla="*/ 182 h 263"/>
                <a:gd name="T8" fmla="*/ 62 w 318"/>
                <a:gd name="T9" fmla="*/ 199 h 263"/>
                <a:gd name="T10" fmla="*/ 91 w 318"/>
                <a:gd name="T11" fmla="*/ 215 h 263"/>
                <a:gd name="T12" fmla="*/ 143 w 318"/>
                <a:gd name="T13" fmla="*/ 217 h 263"/>
                <a:gd name="T14" fmla="*/ 187 w 318"/>
                <a:gd name="T15" fmla="*/ 205 h 263"/>
                <a:gd name="T16" fmla="*/ 219 w 318"/>
                <a:gd name="T17" fmla="*/ 179 h 263"/>
                <a:gd name="T18" fmla="*/ 224 w 318"/>
                <a:gd name="T19" fmla="*/ 141 h 263"/>
                <a:gd name="T20" fmla="*/ 166 w 318"/>
                <a:gd name="T21" fmla="*/ 3 h 263"/>
                <a:gd name="T22" fmla="*/ 213 w 318"/>
                <a:gd name="T23" fmla="*/ 8 h 263"/>
                <a:gd name="T24" fmla="*/ 259 w 318"/>
                <a:gd name="T25" fmla="*/ 30 h 263"/>
                <a:gd name="T26" fmla="*/ 280 w 318"/>
                <a:gd name="T27" fmla="*/ 81 h 263"/>
                <a:gd name="T28" fmla="*/ 280 w 318"/>
                <a:gd name="T29" fmla="*/ 210 h 263"/>
                <a:gd name="T30" fmla="*/ 288 w 318"/>
                <a:gd name="T31" fmla="*/ 215 h 263"/>
                <a:gd name="T32" fmla="*/ 318 w 318"/>
                <a:gd name="T33" fmla="*/ 205 h 263"/>
                <a:gd name="T34" fmla="*/ 309 w 318"/>
                <a:gd name="T35" fmla="*/ 255 h 263"/>
                <a:gd name="T36" fmla="*/ 286 w 318"/>
                <a:gd name="T37" fmla="*/ 260 h 263"/>
                <a:gd name="T38" fmla="*/ 262 w 318"/>
                <a:gd name="T39" fmla="*/ 260 h 263"/>
                <a:gd name="T40" fmla="*/ 245 w 318"/>
                <a:gd name="T41" fmla="*/ 252 h 263"/>
                <a:gd name="T42" fmla="*/ 233 w 318"/>
                <a:gd name="T43" fmla="*/ 240 h 263"/>
                <a:gd name="T44" fmla="*/ 201 w 318"/>
                <a:gd name="T45" fmla="*/ 250 h 263"/>
                <a:gd name="T46" fmla="*/ 123 w 318"/>
                <a:gd name="T47" fmla="*/ 263 h 263"/>
                <a:gd name="T48" fmla="*/ 53 w 318"/>
                <a:gd name="T49" fmla="*/ 252 h 263"/>
                <a:gd name="T50" fmla="*/ 15 w 318"/>
                <a:gd name="T51" fmla="*/ 227 h 263"/>
                <a:gd name="T52" fmla="*/ 3 w 318"/>
                <a:gd name="T53" fmla="*/ 197 h 263"/>
                <a:gd name="T54" fmla="*/ 3 w 318"/>
                <a:gd name="T55" fmla="*/ 167 h 263"/>
                <a:gd name="T56" fmla="*/ 21 w 318"/>
                <a:gd name="T57" fmla="*/ 134 h 263"/>
                <a:gd name="T58" fmla="*/ 70 w 318"/>
                <a:gd name="T59" fmla="*/ 111 h 263"/>
                <a:gd name="T60" fmla="*/ 201 w 318"/>
                <a:gd name="T61" fmla="*/ 99 h 263"/>
                <a:gd name="T62" fmla="*/ 216 w 318"/>
                <a:gd name="T63" fmla="*/ 99 h 263"/>
                <a:gd name="T64" fmla="*/ 222 w 318"/>
                <a:gd name="T65" fmla="*/ 94 h 263"/>
                <a:gd name="T66" fmla="*/ 224 w 318"/>
                <a:gd name="T67" fmla="*/ 83 h 263"/>
                <a:gd name="T68" fmla="*/ 222 w 318"/>
                <a:gd name="T69" fmla="*/ 68 h 263"/>
                <a:gd name="T70" fmla="*/ 201 w 318"/>
                <a:gd name="T71" fmla="*/ 53 h 263"/>
                <a:gd name="T72" fmla="*/ 146 w 318"/>
                <a:gd name="T73" fmla="*/ 48 h 263"/>
                <a:gd name="T74" fmla="*/ 94 w 318"/>
                <a:gd name="T75" fmla="*/ 53 h 263"/>
                <a:gd name="T76" fmla="*/ 73 w 318"/>
                <a:gd name="T77" fmla="*/ 76 h 263"/>
                <a:gd name="T78" fmla="*/ 67 w 318"/>
                <a:gd name="T79" fmla="*/ 104 h 263"/>
                <a:gd name="T80" fmla="*/ 12 w 318"/>
                <a:gd name="T81" fmla="*/ 88 h 263"/>
                <a:gd name="T82" fmla="*/ 38 w 318"/>
                <a:gd name="T83" fmla="*/ 30 h 263"/>
                <a:gd name="T84" fmla="*/ 99 w 318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8" h="263">
                  <a:moveTo>
                    <a:pt x="224" y="141"/>
                  </a:moveTo>
                  <a:lnTo>
                    <a:pt x="213" y="144"/>
                  </a:lnTo>
                  <a:lnTo>
                    <a:pt x="201" y="147"/>
                  </a:lnTo>
                  <a:lnTo>
                    <a:pt x="114" y="152"/>
                  </a:lnTo>
                  <a:lnTo>
                    <a:pt x="82" y="154"/>
                  </a:lnTo>
                  <a:lnTo>
                    <a:pt x="67" y="162"/>
                  </a:lnTo>
                  <a:lnTo>
                    <a:pt x="59" y="172"/>
                  </a:lnTo>
                  <a:lnTo>
                    <a:pt x="56" y="182"/>
                  </a:lnTo>
                  <a:lnTo>
                    <a:pt x="59" y="189"/>
                  </a:lnTo>
                  <a:lnTo>
                    <a:pt x="62" y="199"/>
                  </a:lnTo>
                  <a:lnTo>
                    <a:pt x="70" y="207"/>
                  </a:lnTo>
                  <a:lnTo>
                    <a:pt x="91" y="215"/>
                  </a:lnTo>
                  <a:lnTo>
                    <a:pt x="123" y="217"/>
                  </a:lnTo>
                  <a:lnTo>
                    <a:pt x="143" y="217"/>
                  </a:lnTo>
                  <a:lnTo>
                    <a:pt x="163" y="212"/>
                  </a:lnTo>
                  <a:lnTo>
                    <a:pt x="187" y="205"/>
                  </a:lnTo>
                  <a:lnTo>
                    <a:pt x="204" y="194"/>
                  </a:lnTo>
                  <a:lnTo>
                    <a:pt x="219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3"/>
                  </a:lnTo>
                  <a:lnTo>
                    <a:pt x="190" y="3"/>
                  </a:lnTo>
                  <a:lnTo>
                    <a:pt x="213" y="8"/>
                  </a:lnTo>
                  <a:lnTo>
                    <a:pt x="239" y="15"/>
                  </a:lnTo>
                  <a:lnTo>
                    <a:pt x="259" y="30"/>
                  </a:lnTo>
                  <a:lnTo>
                    <a:pt x="274" y="51"/>
                  </a:lnTo>
                  <a:lnTo>
                    <a:pt x="280" y="81"/>
                  </a:lnTo>
                  <a:lnTo>
                    <a:pt x="280" y="202"/>
                  </a:lnTo>
                  <a:lnTo>
                    <a:pt x="280" y="210"/>
                  </a:lnTo>
                  <a:lnTo>
                    <a:pt x="280" y="215"/>
                  </a:lnTo>
                  <a:lnTo>
                    <a:pt x="288" y="215"/>
                  </a:lnTo>
                  <a:lnTo>
                    <a:pt x="297" y="212"/>
                  </a:lnTo>
                  <a:lnTo>
                    <a:pt x="318" y="205"/>
                  </a:lnTo>
                  <a:lnTo>
                    <a:pt x="318" y="252"/>
                  </a:lnTo>
                  <a:lnTo>
                    <a:pt x="309" y="255"/>
                  </a:lnTo>
                  <a:lnTo>
                    <a:pt x="297" y="257"/>
                  </a:lnTo>
                  <a:lnTo>
                    <a:pt x="286" y="260"/>
                  </a:lnTo>
                  <a:lnTo>
                    <a:pt x="274" y="260"/>
                  </a:lnTo>
                  <a:lnTo>
                    <a:pt x="262" y="260"/>
                  </a:lnTo>
                  <a:lnTo>
                    <a:pt x="251" y="257"/>
                  </a:lnTo>
                  <a:lnTo>
                    <a:pt x="245" y="252"/>
                  </a:lnTo>
                  <a:lnTo>
                    <a:pt x="236" y="247"/>
                  </a:lnTo>
                  <a:lnTo>
                    <a:pt x="233" y="240"/>
                  </a:lnTo>
                  <a:lnTo>
                    <a:pt x="230" y="235"/>
                  </a:lnTo>
                  <a:lnTo>
                    <a:pt x="201" y="250"/>
                  </a:lnTo>
                  <a:lnTo>
                    <a:pt x="163" y="260"/>
                  </a:lnTo>
                  <a:lnTo>
                    <a:pt x="123" y="263"/>
                  </a:lnTo>
                  <a:lnTo>
                    <a:pt x="82" y="260"/>
                  </a:lnTo>
                  <a:lnTo>
                    <a:pt x="53" y="252"/>
                  </a:lnTo>
                  <a:lnTo>
                    <a:pt x="30" y="240"/>
                  </a:lnTo>
                  <a:lnTo>
                    <a:pt x="15" y="227"/>
                  </a:lnTo>
                  <a:lnTo>
                    <a:pt x="6" y="212"/>
                  </a:lnTo>
                  <a:lnTo>
                    <a:pt x="3" y="197"/>
                  </a:lnTo>
                  <a:lnTo>
                    <a:pt x="0" y="182"/>
                  </a:lnTo>
                  <a:lnTo>
                    <a:pt x="3" y="167"/>
                  </a:lnTo>
                  <a:lnTo>
                    <a:pt x="9" y="152"/>
                  </a:lnTo>
                  <a:lnTo>
                    <a:pt x="21" y="134"/>
                  </a:lnTo>
                  <a:lnTo>
                    <a:pt x="41" y="121"/>
                  </a:lnTo>
                  <a:lnTo>
                    <a:pt x="70" y="111"/>
                  </a:lnTo>
                  <a:lnTo>
                    <a:pt x="111" y="104"/>
                  </a:lnTo>
                  <a:lnTo>
                    <a:pt x="201" y="99"/>
                  </a:lnTo>
                  <a:lnTo>
                    <a:pt x="210" y="99"/>
                  </a:lnTo>
                  <a:lnTo>
                    <a:pt x="216" y="99"/>
                  </a:lnTo>
                  <a:lnTo>
                    <a:pt x="222" y="96"/>
                  </a:lnTo>
                  <a:lnTo>
                    <a:pt x="222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2" y="68"/>
                  </a:lnTo>
                  <a:lnTo>
                    <a:pt x="213" y="61"/>
                  </a:lnTo>
                  <a:lnTo>
                    <a:pt x="201" y="53"/>
                  </a:lnTo>
                  <a:lnTo>
                    <a:pt x="178" y="48"/>
                  </a:lnTo>
                  <a:lnTo>
                    <a:pt x="146" y="48"/>
                  </a:lnTo>
                  <a:lnTo>
                    <a:pt x="117" y="48"/>
                  </a:lnTo>
                  <a:lnTo>
                    <a:pt x="94" y="53"/>
                  </a:lnTo>
                  <a:lnTo>
                    <a:pt x="82" y="63"/>
                  </a:lnTo>
                  <a:lnTo>
                    <a:pt x="73" y="76"/>
                  </a:lnTo>
                  <a:lnTo>
                    <a:pt x="67" y="94"/>
                  </a:lnTo>
                  <a:lnTo>
                    <a:pt x="67" y="104"/>
                  </a:lnTo>
                  <a:lnTo>
                    <a:pt x="9" y="104"/>
                  </a:lnTo>
                  <a:lnTo>
                    <a:pt x="12" y="88"/>
                  </a:lnTo>
                  <a:lnTo>
                    <a:pt x="21" y="56"/>
                  </a:lnTo>
                  <a:lnTo>
                    <a:pt x="38" y="30"/>
                  </a:lnTo>
                  <a:lnTo>
                    <a:pt x="64" y="15"/>
                  </a:lnTo>
                  <a:lnTo>
                    <a:pt x="99" y="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EDDE6787-99A2-C44D-979A-FE2F9C290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" y="715"/>
              <a:ext cx="245" cy="235"/>
            </a:xfrm>
            <a:custGeom>
              <a:avLst/>
              <a:gdLst>
                <a:gd name="T0" fmla="*/ 157 w 245"/>
                <a:gd name="T1" fmla="*/ 3 h 235"/>
                <a:gd name="T2" fmla="*/ 210 w 245"/>
                <a:gd name="T3" fmla="*/ 23 h 235"/>
                <a:gd name="T4" fmla="*/ 230 w 245"/>
                <a:gd name="T5" fmla="*/ 56 h 235"/>
                <a:gd name="T6" fmla="*/ 213 w 245"/>
                <a:gd name="T7" fmla="*/ 71 h 235"/>
                <a:gd name="T8" fmla="*/ 186 w 245"/>
                <a:gd name="T9" fmla="*/ 31 h 235"/>
                <a:gd name="T10" fmla="*/ 117 w 245"/>
                <a:gd name="T11" fmla="*/ 18 h 235"/>
                <a:gd name="T12" fmla="*/ 58 w 245"/>
                <a:gd name="T13" fmla="*/ 26 h 235"/>
                <a:gd name="T14" fmla="*/ 35 w 245"/>
                <a:gd name="T15" fmla="*/ 48 h 235"/>
                <a:gd name="T16" fmla="*/ 38 w 245"/>
                <a:gd name="T17" fmla="*/ 76 h 235"/>
                <a:gd name="T18" fmla="*/ 64 w 245"/>
                <a:gd name="T19" fmla="*/ 94 h 235"/>
                <a:gd name="T20" fmla="*/ 163 w 245"/>
                <a:gd name="T21" fmla="*/ 109 h 235"/>
                <a:gd name="T22" fmla="*/ 221 w 245"/>
                <a:gd name="T23" fmla="*/ 126 h 235"/>
                <a:gd name="T24" fmla="*/ 245 w 245"/>
                <a:gd name="T25" fmla="*/ 169 h 235"/>
                <a:gd name="T26" fmla="*/ 227 w 245"/>
                <a:gd name="T27" fmla="*/ 207 h 235"/>
                <a:gd name="T28" fmla="*/ 189 w 245"/>
                <a:gd name="T29" fmla="*/ 227 h 235"/>
                <a:gd name="T30" fmla="*/ 143 w 245"/>
                <a:gd name="T31" fmla="*/ 232 h 235"/>
                <a:gd name="T32" fmla="*/ 85 w 245"/>
                <a:gd name="T33" fmla="*/ 232 h 235"/>
                <a:gd name="T34" fmla="*/ 24 w 245"/>
                <a:gd name="T35" fmla="*/ 210 h 235"/>
                <a:gd name="T36" fmla="*/ 0 w 245"/>
                <a:gd name="T37" fmla="*/ 159 h 235"/>
                <a:gd name="T38" fmla="*/ 24 w 245"/>
                <a:gd name="T39" fmla="*/ 169 h 235"/>
                <a:gd name="T40" fmla="*/ 41 w 245"/>
                <a:gd name="T41" fmla="*/ 197 h 235"/>
                <a:gd name="T42" fmla="*/ 88 w 245"/>
                <a:gd name="T43" fmla="*/ 215 h 235"/>
                <a:gd name="T44" fmla="*/ 172 w 245"/>
                <a:gd name="T45" fmla="*/ 212 h 235"/>
                <a:gd name="T46" fmla="*/ 216 w 245"/>
                <a:gd name="T47" fmla="*/ 190 h 235"/>
                <a:gd name="T48" fmla="*/ 218 w 245"/>
                <a:gd name="T49" fmla="*/ 152 h 235"/>
                <a:gd name="T50" fmla="*/ 192 w 245"/>
                <a:gd name="T51" fmla="*/ 132 h 235"/>
                <a:gd name="T52" fmla="*/ 82 w 245"/>
                <a:gd name="T53" fmla="*/ 119 h 235"/>
                <a:gd name="T54" fmla="*/ 44 w 245"/>
                <a:gd name="T55" fmla="*/ 109 h 235"/>
                <a:gd name="T56" fmla="*/ 15 w 245"/>
                <a:gd name="T57" fmla="*/ 84 h 235"/>
                <a:gd name="T58" fmla="*/ 12 w 245"/>
                <a:gd name="T59" fmla="*/ 51 h 235"/>
                <a:gd name="T60" fmla="*/ 32 w 245"/>
                <a:gd name="T61" fmla="*/ 23 h 235"/>
                <a:gd name="T62" fmla="*/ 79 w 245"/>
                <a:gd name="T63" fmla="*/ 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5" h="235">
                  <a:moveTo>
                    <a:pt x="117" y="0"/>
                  </a:moveTo>
                  <a:lnTo>
                    <a:pt x="157" y="3"/>
                  </a:lnTo>
                  <a:lnTo>
                    <a:pt x="189" y="10"/>
                  </a:lnTo>
                  <a:lnTo>
                    <a:pt x="210" y="23"/>
                  </a:lnTo>
                  <a:lnTo>
                    <a:pt x="224" y="38"/>
                  </a:lnTo>
                  <a:lnTo>
                    <a:pt x="230" y="56"/>
                  </a:lnTo>
                  <a:lnTo>
                    <a:pt x="233" y="71"/>
                  </a:lnTo>
                  <a:lnTo>
                    <a:pt x="213" y="71"/>
                  </a:lnTo>
                  <a:lnTo>
                    <a:pt x="204" y="48"/>
                  </a:lnTo>
                  <a:lnTo>
                    <a:pt x="186" y="31"/>
                  </a:lnTo>
                  <a:lnTo>
                    <a:pt x="157" y="21"/>
                  </a:lnTo>
                  <a:lnTo>
                    <a:pt x="117" y="18"/>
                  </a:lnTo>
                  <a:lnTo>
                    <a:pt x="82" y="21"/>
                  </a:lnTo>
                  <a:lnTo>
                    <a:pt x="58" y="26"/>
                  </a:lnTo>
                  <a:lnTo>
                    <a:pt x="44" y="36"/>
                  </a:lnTo>
                  <a:lnTo>
                    <a:pt x="35" y="48"/>
                  </a:lnTo>
                  <a:lnTo>
                    <a:pt x="32" y="61"/>
                  </a:lnTo>
                  <a:lnTo>
                    <a:pt x="38" y="76"/>
                  </a:lnTo>
                  <a:lnTo>
                    <a:pt x="47" y="89"/>
                  </a:lnTo>
                  <a:lnTo>
                    <a:pt x="64" y="94"/>
                  </a:lnTo>
                  <a:lnTo>
                    <a:pt x="85" y="99"/>
                  </a:lnTo>
                  <a:lnTo>
                    <a:pt x="163" y="109"/>
                  </a:lnTo>
                  <a:lnTo>
                    <a:pt x="198" y="114"/>
                  </a:lnTo>
                  <a:lnTo>
                    <a:pt x="221" y="126"/>
                  </a:lnTo>
                  <a:lnTo>
                    <a:pt x="239" y="144"/>
                  </a:lnTo>
                  <a:lnTo>
                    <a:pt x="245" y="169"/>
                  </a:lnTo>
                  <a:lnTo>
                    <a:pt x="239" y="190"/>
                  </a:lnTo>
                  <a:lnTo>
                    <a:pt x="227" y="207"/>
                  </a:lnTo>
                  <a:lnTo>
                    <a:pt x="210" y="220"/>
                  </a:lnTo>
                  <a:lnTo>
                    <a:pt x="189" y="227"/>
                  </a:lnTo>
                  <a:lnTo>
                    <a:pt x="166" y="232"/>
                  </a:lnTo>
                  <a:lnTo>
                    <a:pt x="143" y="232"/>
                  </a:lnTo>
                  <a:lnTo>
                    <a:pt x="122" y="235"/>
                  </a:lnTo>
                  <a:lnTo>
                    <a:pt x="85" y="232"/>
                  </a:lnTo>
                  <a:lnTo>
                    <a:pt x="50" y="222"/>
                  </a:lnTo>
                  <a:lnTo>
                    <a:pt x="24" y="210"/>
                  </a:lnTo>
                  <a:lnTo>
                    <a:pt x="6" y="187"/>
                  </a:lnTo>
                  <a:lnTo>
                    <a:pt x="0" y="159"/>
                  </a:lnTo>
                  <a:lnTo>
                    <a:pt x="24" y="159"/>
                  </a:lnTo>
                  <a:lnTo>
                    <a:pt x="24" y="169"/>
                  </a:lnTo>
                  <a:lnTo>
                    <a:pt x="29" y="184"/>
                  </a:lnTo>
                  <a:lnTo>
                    <a:pt x="41" y="197"/>
                  </a:lnTo>
                  <a:lnTo>
                    <a:pt x="58" y="207"/>
                  </a:lnTo>
                  <a:lnTo>
                    <a:pt x="88" y="215"/>
                  </a:lnTo>
                  <a:lnTo>
                    <a:pt x="128" y="217"/>
                  </a:lnTo>
                  <a:lnTo>
                    <a:pt x="172" y="212"/>
                  </a:lnTo>
                  <a:lnTo>
                    <a:pt x="201" y="205"/>
                  </a:lnTo>
                  <a:lnTo>
                    <a:pt x="216" y="190"/>
                  </a:lnTo>
                  <a:lnTo>
                    <a:pt x="221" y="169"/>
                  </a:lnTo>
                  <a:lnTo>
                    <a:pt x="218" y="152"/>
                  </a:lnTo>
                  <a:lnTo>
                    <a:pt x="207" y="139"/>
                  </a:lnTo>
                  <a:lnTo>
                    <a:pt x="192" y="132"/>
                  </a:lnTo>
                  <a:lnTo>
                    <a:pt x="172" y="129"/>
                  </a:lnTo>
                  <a:lnTo>
                    <a:pt x="82" y="119"/>
                  </a:lnTo>
                  <a:lnTo>
                    <a:pt x="61" y="114"/>
                  </a:lnTo>
                  <a:lnTo>
                    <a:pt x="44" y="109"/>
                  </a:lnTo>
                  <a:lnTo>
                    <a:pt x="26" y="99"/>
                  </a:lnTo>
                  <a:lnTo>
                    <a:pt x="15" y="84"/>
                  </a:lnTo>
                  <a:lnTo>
                    <a:pt x="9" y="63"/>
                  </a:lnTo>
                  <a:lnTo>
                    <a:pt x="12" y="51"/>
                  </a:lnTo>
                  <a:lnTo>
                    <a:pt x="18" y="36"/>
                  </a:lnTo>
                  <a:lnTo>
                    <a:pt x="32" y="23"/>
                  </a:lnTo>
                  <a:lnTo>
                    <a:pt x="50" y="10"/>
                  </a:lnTo>
                  <a:lnTo>
                    <a:pt x="79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FD99B884-62F2-164D-9A12-A1DBCC31C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700"/>
              <a:ext cx="279" cy="263"/>
            </a:xfrm>
            <a:custGeom>
              <a:avLst/>
              <a:gdLst>
                <a:gd name="T0" fmla="*/ 180 w 279"/>
                <a:gd name="T1" fmla="*/ 5 h 263"/>
                <a:gd name="T2" fmla="*/ 241 w 279"/>
                <a:gd name="T3" fmla="*/ 33 h 263"/>
                <a:gd name="T4" fmla="*/ 267 w 279"/>
                <a:gd name="T5" fmla="*/ 86 h 263"/>
                <a:gd name="T6" fmla="*/ 212 w 279"/>
                <a:gd name="T7" fmla="*/ 101 h 263"/>
                <a:gd name="T8" fmla="*/ 209 w 279"/>
                <a:gd name="T9" fmla="*/ 76 h 263"/>
                <a:gd name="T10" fmla="*/ 189 w 279"/>
                <a:gd name="T11" fmla="*/ 56 h 263"/>
                <a:gd name="T12" fmla="*/ 134 w 279"/>
                <a:gd name="T13" fmla="*/ 48 h 263"/>
                <a:gd name="T14" fmla="*/ 99 w 279"/>
                <a:gd name="T15" fmla="*/ 51 h 263"/>
                <a:gd name="T16" fmla="*/ 73 w 279"/>
                <a:gd name="T17" fmla="*/ 63 h 263"/>
                <a:gd name="T18" fmla="*/ 67 w 279"/>
                <a:gd name="T19" fmla="*/ 78 h 263"/>
                <a:gd name="T20" fmla="*/ 70 w 279"/>
                <a:gd name="T21" fmla="*/ 86 h 263"/>
                <a:gd name="T22" fmla="*/ 81 w 279"/>
                <a:gd name="T23" fmla="*/ 94 h 263"/>
                <a:gd name="T24" fmla="*/ 105 w 279"/>
                <a:gd name="T25" fmla="*/ 99 h 263"/>
                <a:gd name="T26" fmla="*/ 198 w 279"/>
                <a:gd name="T27" fmla="*/ 111 h 263"/>
                <a:gd name="T28" fmla="*/ 238 w 279"/>
                <a:gd name="T29" fmla="*/ 124 h 263"/>
                <a:gd name="T30" fmla="*/ 273 w 279"/>
                <a:gd name="T31" fmla="*/ 157 h 263"/>
                <a:gd name="T32" fmla="*/ 276 w 279"/>
                <a:gd name="T33" fmla="*/ 197 h 263"/>
                <a:gd name="T34" fmla="*/ 262 w 279"/>
                <a:gd name="T35" fmla="*/ 227 h 263"/>
                <a:gd name="T36" fmla="*/ 221 w 279"/>
                <a:gd name="T37" fmla="*/ 252 h 263"/>
                <a:gd name="T38" fmla="*/ 139 w 279"/>
                <a:gd name="T39" fmla="*/ 263 h 263"/>
                <a:gd name="T40" fmla="*/ 61 w 279"/>
                <a:gd name="T41" fmla="*/ 252 h 263"/>
                <a:gd name="T42" fmla="*/ 20 w 279"/>
                <a:gd name="T43" fmla="*/ 222 h 263"/>
                <a:gd name="T44" fmla="*/ 3 w 279"/>
                <a:gd name="T45" fmla="*/ 189 h 263"/>
                <a:gd name="T46" fmla="*/ 0 w 279"/>
                <a:gd name="T47" fmla="*/ 159 h 263"/>
                <a:gd name="T48" fmla="*/ 55 w 279"/>
                <a:gd name="T49" fmla="*/ 172 h 263"/>
                <a:gd name="T50" fmla="*/ 61 w 279"/>
                <a:gd name="T51" fmla="*/ 192 h 263"/>
                <a:gd name="T52" fmla="*/ 87 w 279"/>
                <a:gd name="T53" fmla="*/ 210 h 263"/>
                <a:gd name="T54" fmla="*/ 145 w 279"/>
                <a:gd name="T55" fmla="*/ 217 h 263"/>
                <a:gd name="T56" fmla="*/ 201 w 279"/>
                <a:gd name="T57" fmla="*/ 210 h 263"/>
                <a:gd name="T58" fmla="*/ 218 w 279"/>
                <a:gd name="T59" fmla="*/ 197 h 263"/>
                <a:gd name="T60" fmla="*/ 221 w 279"/>
                <a:gd name="T61" fmla="*/ 184 h 263"/>
                <a:gd name="T62" fmla="*/ 221 w 279"/>
                <a:gd name="T63" fmla="*/ 177 h 263"/>
                <a:gd name="T64" fmla="*/ 218 w 279"/>
                <a:gd name="T65" fmla="*/ 169 h 263"/>
                <a:gd name="T66" fmla="*/ 206 w 279"/>
                <a:gd name="T67" fmla="*/ 162 h 263"/>
                <a:gd name="T68" fmla="*/ 186 w 279"/>
                <a:gd name="T69" fmla="*/ 157 h 263"/>
                <a:gd name="T70" fmla="*/ 61 w 279"/>
                <a:gd name="T71" fmla="*/ 139 h 263"/>
                <a:gd name="T72" fmla="*/ 17 w 279"/>
                <a:gd name="T73" fmla="*/ 104 h 263"/>
                <a:gd name="T74" fmla="*/ 11 w 279"/>
                <a:gd name="T75" fmla="*/ 68 h 263"/>
                <a:gd name="T76" fmla="*/ 23 w 279"/>
                <a:gd name="T77" fmla="*/ 43 h 263"/>
                <a:gd name="T78" fmla="*/ 58 w 279"/>
                <a:gd name="T79" fmla="*/ 15 h 263"/>
                <a:gd name="T80" fmla="*/ 134 w 279"/>
                <a:gd name="T8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9" h="263">
                  <a:moveTo>
                    <a:pt x="134" y="0"/>
                  </a:moveTo>
                  <a:lnTo>
                    <a:pt x="180" y="5"/>
                  </a:lnTo>
                  <a:lnTo>
                    <a:pt x="215" y="15"/>
                  </a:lnTo>
                  <a:lnTo>
                    <a:pt x="241" y="33"/>
                  </a:lnTo>
                  <a:lnTo>
                    <a:pt x="259" y="56"/>
                  </a:lnTo>
                  <a:lnTo>
                    <a:pt x="267" y="86"/>
                  </a:lnTo>
                  <a:lnTo>
                    <a:pt x="270" y="101"/>
                  </a:lnTo>
                  <a:lnTo>
                    <a:pt x="212" y="101"/>
                  </a:lnTo>
                  <a:lnTo>
                    <a:pt x="212" y="88"/>
                  </a:lnTo>
                  <a:lnTo>
                    <a:pt x="209" y="76"/>
                  </a:lnTo>
                  <a:lnTo>
                    <a:pt x="203" y="66"/>
                  </a:lnTo>
                  <a:lnTo>
                    <a:pt x="189" y="56"/>
                  </a:lnTo>
                  <a:lnTo>
                    <a:pt x="169" y="51"/>
                  </a:lnTo>
                  <a:lnTo>
                    <a:pt x="134" y="48"/>
                  </a:lnTo>
                  <a:lnTo>
                    <a:pt x="116" y="48"/>
                  </a:lnTo>
                  <a:lnTo>
                    <a:pt x="99" y="51"/>
                  </a:lnTo>
                  <a:lnTo>
                    <a:pt x="84" y="56"/>
                  </a:lnTo>
                  <a:lnTo>
                    <a:pt x="73" y="63"/>
                  </a:lnTo>
                  <a:lnTo>
                    <a:pt x="67" y="76"/>
                  </a:lnTo>
                  <a:lnTo>
                    <a:pt x="67" y="78"/>
                  </a:lnTo>
                  <a:lnTo>
                    <a:pt x="67" y="83"/>
                  </a:lnTo>
                  <a:lnTo>
                    <a:pt x="70" y="86"/>
                  </a:lnTo>
                  <a:lnTo>
                    <a:pt x="73" y="91"/>
                  </a:lnTo>
                  <a:lnTo>
                    <a:pt x="81" y="94"/>
                  </a:lnTo>
                  <a:lnTo>
                    <a:pt x="90" y="96"/>
                  </a:lnTo>
                  <a:lnTo>
                    <a:pt x="105" y="99"/>
                  </a:lnTo>
                  <a:lnTo>
                    <a:pt x="183" y="109"/>
                  </a:lnTo>
                  <a:lnTo>
                    <a:pt x="198" y="111"/>
                  </a:lnTo>
                  <a:lnTo>
                    <a:pt x="218" y="116"/>
                  </a:lnTo>
                  <a:lnTo>
                    <a:pt x="238" y="124"/>
                  </a:lnTo>
                  <a:lnTo>
                    <a:pt x="259" y="136"/>
                  </a:lnTo>
                  <a:lnTo>
                    <a:pt x="273" y="157"/>
                  </a:lnTo>
                  <a:lnTo>
                    <a:pt x="279" y="184"/>
                  </a:lnTo>
                  <a:lnTo>
                    <a:pt x="276" y="197"/>
                  </a:lnTo>
                  <a:lnTo>
                    <a:pt x="270" y="212"/>
                  </a:lnTo>
                  <a:lnTo>
                    <a:pt x="262" y="227"/>
                  </a:lnTo>
                  <a:lnTo>
                    <a:pt x="244" y="240"/>
                  </a:lnTo>
                  <a:lnTo>
                    <a:pt x="221" y="252"/>
                  </a:lnTo>
                  <a:lnTo>
                    <a:pt x="186" y="260"/>
                  </a:lnTo>
                  <a:lnTo>
                    <a:pt x="139" y="263"/>
                  </a:lnTo>
                  <a:lnTo>
                    <a:pt x="96" y="260"/>
                  </a:lnTo>
                  <a:lnTo>
                    <a:pt x="61" y="252"/>
                  </a:lnTo>
                  <a:lnTo>
                    <a:pt x="38" y="237"/>
                  </a:lnTo>
                  <a:lnTo>
                    <a:pt x="20" y="222"/>
                  </a:lnTo>
                  <a:lnTo>
                    <a:pt x="9" y="207"/>
                  </a:lnTo>
                  <a:lnTo>
                    <a:pt x="3" y="189"/>
                  </a:lnTo>
                  <a:lnTo>
                    <a:pt x="0" y="174"/>
                  </a:lnTo>
                  <a:lnTo>
                    <a:pt x="0" y="159"/>
                  </a:lnTo>
                  <a:lnTo>
                    <a:pt x="55" y="159"/>
                  </a:lnTo>
                  <a:lnTo>
                    <a:pt x="55" y="172"/>
                  </a:lnTo>
                  <a:lnTo>
                    <a:pt x="58" y="182"/>
                  </a:lnTo>
                  <a:lnTo>
                    <a:pt x="61" y="192"/>
                  </a:lnTo>
                  <a:lnTo>
                    <a:pt x="70" y="202"/>
                  </a:lnTo>
                  <a:lnTo>
                    <a:pt x="87" y="210"/>
                  </a:lnTo>
                  <a:lnTo>
                    <a:pt x="110" y="215"/>
                  </a:lnTo>
                  <a:lnTo>
                    <a:pt x="145" y="217"/>
                  </a:lnTo>
                  <a:lnTo>
                    <a:pt x="177" y="215"/>
                  </a:lnTo>
                  <a:lnTo>
                    <a:pt x="201" y="210"/>
                  </a:lnTo>
                  <a:lnTo>
                    <a:pt x="212" y="205"/>
                  </a:lnTo>
                  <a:lnTo>
                    <a:pt x="218" y="197"/>
                  </a:lnTo>
                  <a:lnTo>
                    <a:pt x="221" y="189"/>
                  </a:lnTo>
                  <a:lnTo>
                    <a:pt x="221" y="184"/>
                  </a:lnTo>
                  <a:lnTo>
                    <a:pt x="221" y="179"/>
                  </a:lnTo>
                  <a:lnTo>
                    <a:pt x="221" y="177"/>
                  </a:lnTo>
                  <a:lnTo>
                    <a:pt x="221" y="174"/>
                  </a:lnTo>
                  <a:lnTo>
                    <a:pt x="218" y="169"/>
                  </a:lnTo>
                  <a:lnTo>
                    <a:pt x="212" y="167"/>
                  </a:lnTo>
                  <a:lnTo>
                    <a:pt x="206" y="162"/>
                  </a:lnTo>
                  <a:lnTo>
                    <a:pt x="198" y="159"/>
                  </a:lnTo>
                  <a:lnTo>
                    <a:pt x="186" y="157"/>
                  </a:lnTo>
                  <a:lnTo>
                    <a:pt x="96" y="147"/>
                  </a:lnTo>
                  <a:lnTo>
                    <a:pt x="61" y="139"/>
                  </a:lnTo>
                  <a:lnTo>
                    <a:pt x="32" y="124"/>
                  </a:lnTo>
                  <a:lnTo>
                    <a:pt x="17" y="104"/>
                  </a:lnTo>
                  <a:lnTo>
                    <a:pt x="11" y="78"/>
                  </a:lnTo>
                  <a:lnTo>
                    <a:pt x="11" y="68"/>
                  </a:lnTo>
                  <a:lnTo>
                    <a:pt x="14" y="58"/>
                  </a:lnTo>
                  <a:lnTo>
                    <a:pt x="23" y="43"/>
                  </a:lnTo>
                  <a:lnTo>
                    <a:pt x="38" y="28"/>
                  </a:lnTo>
                  <a:lnTo>
                    <a:pt x="58" y="15"/>
                  </a:lnTo>
                  <a:lnTo>
                    <a:pt x="90" y="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B44C671F-D005-924A-9339-B6E24EA01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" y="647"/>
              <a:ext cx="157" cy="300"/>
            </a:xfrm>
            <a:custGeom>
              <a:avLst/>
              <a:gdLst>
                <a:gd name="T0" fmla="*/ 55 w 157"/>
                <a:gd name="T1" fmla="*/ 0 h 300"/>
                <a:gd name="T2" fmla="*/ 78 w 157"/>
                <a:gd name="T3" fmla="*/ 0 h 300"/>
                <a:gd name="T4" fmla="*/ 78 w 157"/>
                <a:gd name="T5" fmla="*/ 76 h 300"/>
                <a:gd name="T6" fmla="*/ 154 w 157"/>
                <a:gd name="T7" fmla="*/ 76 h 300"/>
                <a:gd name="T8" fmla="*/ 154 w 157"/>
                <a:gd name="T9" fmla="*/ 94 h 300"/>
                <a:gd name="T10" fmla="*/ 78 w 157"/>
                <a:gd name="T11" fmla="*/ 94 h 300"/>
                <a:gd name="T12" fmla="*/ 78 w 157"/>
                <a:gd name="T13" fmla="*/ 250 h 300"/>
                <a:gd name="T14" fmla="*/ 78 w 157"/>
                <a:gd name="T15" fmla="*/ 260 h 300"/>
                <a:gd name="T16" fmla="*/ 84 w 157"/>
                <a:gd name="T17" fmla="*/ 268 h 300"/>
                <a:gd name="T18" fmla="*/ 87 w 157"/>
                <a:gd name="T19" fmla="*/ 275 h 300"/>
                <a:gd name="T20" fmla="*/ 96 w 157"/>
                <a:gd name="T21" fmla="*/ 278 h 300"/>
                <a:gd name="T22" fmla="*/ 105 w 157"/>
                <a:gd name="T23" fmla="*/ 280 h 300"/>
                <a:gd name="T24" fmla="*/ 113 w 157"/>
                <a:gd name="T25" fmla="*/ 283 h 300"/>
                <a:gd name="T26" fmla="*/ 125 w 157"/>
                <a:gd name="T27" fmla="*/ 283 h 300"/>
                <a:gd name="T28" fmla="*/ 140 w 157"/>
                <a:gd name="T29" fmla="*/ 280 h 300"/>
                <a:gd name="T30" fmla="*/ 157 w 157"/>
                <a:gd name="T31" fmla="*/ 280 h 300"/>
                <a:gd name="T32" fmla="*/ 157 w 157"/>
                <a:gd name="T33" fmla="*/ 295 h 300"/>
                <a:gd name="T34" fmla="*/ 142 w 157"/>
                <a:gd name="T35" fmla="*/ 298 h 300"/>
                <a:gd name="T36" fmla="*/ 131 w 157"/>
                <a:gd name="T37" fmla="*/ 298 h 300"/>
                <a:gd name="T38" fmla="*/ 119 w 157"/>
                <a:gd name="T39" fmla="*/ 300 h 300"/>
                <a:gd name="T40" fmla="*/ 90 w 157"/>
                <a:gd name="T41" fmla="*/ 298 h 300"/>
                <a:gd name="T42" fmla="*/ 73 w 157"/>
                <a:gd name="T43" fmla="*/ 290 h 300"/>
                <a:gd name="T44" fmla="*/ 64 w 157"/>
                <a:gd name="T45" fmla="*/ 280 h 300"/>
                <a:gd name="T46" fmla="*/ 58 w 157"/>
                <a:gd name="T47" fmla="*/ 263 h 300"/>
                <a:gd name="T48" fmla="*/ 55 w 157"/>
                <a:gd name="T49" fmla="*/ 240 h 300"/>
                <a:gd name="T50" fmla="*/ 55 w 157"/>
                <a:gd name="T51" fmla="*/ 94 h 300"/>
                <a:gd name="T52" fmla="*/ 0 w 157"/>
                <a:gd name="T53" fmla="*/ 94 h 300"/>
                <a:gd name="T54" fmla="*/ 0 w 157"/>
                <a:gd name="T55" fmla="*/ 76 h 300"/>
                <a:gd name="T56" fmla="*/ 55 w 157"/>
                <a:gd name="T57" fmla="*/ 76 h 300"/>
                <a:gd name="T58" fmla="*/ 55 w 157"/>
                <a:gd name="T59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300">
                  <a:moveTo>
                    <a:pt x="55" y="0"/>
                  </a:moveTo>
                  <a:lnTo>
                    <a:pt x="78" y="0"/>
                  </a:lnTo>
                  <a:lnTo>
                    <a:pt x="78" y="76"/>
                  </a:lnTo>
                  <a:lnTo>
                    <a:pt x="154" y="76"/>
                  </a:lnTo>
                  <a:lnTo>
                    <a:pt x="154" y="94"/>
                  </a:lnTo>
                  <a:lnTo>
                    <a:pt x="78" y="94"/>
                  </a:lnTo>
                  <a:lnTo>
                    <a:pt x="78" y="250"/>
                  </a:lnTo>
                  <a:lnTo>
                    <a:pt x="78" y="260"/>
                  </a:lnTo>
                  <a:lnTo>
                    <a:pt x="84" y="268"/>
                  </a:lnTo>
                  <a:lnTo>
                    <a:pt x="87" y="275"/>
                  </a:lnTo>
                  <a:lnTo>
                    <a:pt x="96" y="278"/>
                  </a:lnTo>
                  <a:lnTo>
                    <a:pt x="105" y="280"/>
                  </a:lnTo>
                  <a:lnTo>
                    <a:pt x="113" y="283"/>
                  </a:lnTo>
                  <a:lnTo>
                    <a:pt x="125" y="283"/>
                  </a:lnTo>
                  <a:lnTo>
                    <a:pt x="140" y="280"/>
                  </a:lnTo>
                  <a:lnTo>
                    <a:pt x="157" y="280"/>
                  </a:lnTo>
                  <a:lnTo>
                    <a:pt x="157" y="295"/>
                  </a:lnTo>
                  <a:lnTo>
                    <a:pt x="142" y="298"/>
                  </a:lnTo>
                  <a:lnTo>
                    <a:pt x="131" y="298"/>
                  </a:lnTo>
                  <a:lnTo>
                    <a:pt x="119" y="300"/>
                  </a:lnTo>
                  <a:lnTo>
                    <a:pt x="90" y="298"/>
                  </a:lnTo>
                  <a:lnTo>
                    <a:pt x="73" y="290"/>
                  </a:lnTo>
                  <a:lnTo>
                    <a:pt x="64" y="280"/>
                  </a:lnTo>
                  <a:lnTo>
                    <a:pt x="58" y="263"/>
                  </a:lnTo>
                  <a:lnTo>
                    <a:pt x="55" y="240"/>
                  </a:lnTo>
                  <a:lnTo>
                    <a:pt x="55" y="94"/>
                  </a:lnTo>
                  <a:lnTo>
                    <a:pt x="0" y="94"/>
                  </a:lnTo>
                  <a:lnTo>
                    <a:pt x="0" y="76"/>
                  </a:lnTo>
                  <a:lnTo>
                    <a:pt x="55" y="7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FE148870-0FC4-C54D-B898-BA5319FA31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" y="635"/>
              <a:ext cx="190" cy="325"/>
            </a:xfrm>
            <a:custGeom>
              <a:avLst/>
              <a:gdLst>
                <a:gd name="T0" fmla="*/ 59 w 190"/>
                <a:gd name="T1" fmla="*/ 0 h 325"/>
                <a:gd name="T2" fmla="*/ 114 w 190"/>
                <a:gd name="T3" fmla="*/ 0 h 325"/>
                <a:gd name="T4" fmla="*/ 114 w 190"/>
                <a:gd name="T5" fmla="*/ 73 h 325"/>
                <a:gd name="T6" fmla="*/ 190 w 190"/>
                <a:gd name="T7" fmla="*/ 73 h 325"/>
                <a:gd name="T8" fmla="*/ 190 w 190"/>
                <a:gd name="T9" fmla="*/ 118 h 325"/>
                <a:gd name="T10" fmla="*/ 114 w 190"/>
                <a:gd name="T11" fmla="*/ 118 h 325"/>
                <a:gd name="T12" fmla="*/ 114 w 190"/>
                <a:gd name="T13" fmla="*/ 262 h 325"/>
                <a:gd name="T14" fmla="*/ 114 w 190"/>
                <a:gd name="T15" fmla="*/ 270 h 325"/>
                <a:gd name="T16" fmla="*/ 114 w 190"/>
                <a:gd name="T17" fmla="*/ 272 h 325"/>
                <a:gd name="T18" fmla="*/ 117 w 190"/>
                <a:gd name="T19" fmla="*/ 277 h 325"/>
                <a:gd name="T20" fmla="*/ 123 w 190"/>
                <a:gd name="T21" fmla="*/ 277 h 325"/>
                <a:gd name="T22" fmla="*/ 131 w 190"/>
                <a:gd name="T23" fmla="*/ 280 h 325"/>
                <a:gd name="T24" fmla="*/ 143 w 190"/>
                <a:gd name="T25" fmla="*/ 280 h 325"/>
                <a:gd name="T26" fmla="*/ 152 w 190"/>
                <a:gd name="T27" fmla="*/ 280 h 325"/>
                <a:gd name="T28" fmla="*/ 160 w 190"/>
                <a:gd name="T29" fmla="*/ 277 h 325"/>
                <a:gd name="T30" fmla="*/ 172 w 190"/>
                <a:gd name="T31" fmla="*/ 277 h 325"/>
                <a:gd name="T32" fmla="*/ 190 w 190"/>
                <a:gd name="T33" fmla="*/ 275 h 325"/>
                <a:gd name="T34" fmla="*/ 190 w 190"/>
                <a:gd name="T35" fmla="*/ 320 h 325"/>
                <a:gd name="T36" fmla="*/ 178 w 190"/>
                <a:gd name="T37" fmla="*/ 322 h 325"/>
                <a:gd name="T38" fmla="*/ 166 w 190"/>
                <a:gd name="T39" fmla="*/ 325 h 325"/>
                <a:gd name="T40" fmla="*/ 152 w 190"/>
                <a:gd name="T41" fmla="*/ 325 h 325"/>
                <a:gd name="T42" fmla="*/ 137 w 190"/>
                <a:gd name="T43" fmla="*/ 325 h 325"/>
                <a:gd name="T44" fmla="*/ 102 w 190"/>
                <a:gd name="T45" fmla="*/ 322 h 325"/>
                <a:gd name="T46" fmla="*/ 79 w 190"/>
                <a:gd name="T47" fmla="*/ 312 h 325"/>
                <a:gd name="T48" fmla="*/ 67 w 190"/>
                <a:gd name="T49" fmla="*/ 297 h 325"/>
                <a:gd name="T50" fmla="*/ 59 w 190"/>
                <a:gd name="T51" fmla="*/ 277 h 325"/>
                <a:gd name="T52" fmla="*/ 59 w 190"/>
                <a:gd name="T53" fmla="*/ 252 h 325"/>
                <a:gd name="T54" fmla="*/ 59 w 190"/>
                <a:gd name="T55" fmla="*/ 118 h 325"/>
                <a:gd name="T56" fmla="*/ 0 w 190"/>
                <a:gd name="T57" fmla="*/ 118 h 325"/>
                <a:gd name="T58" fmla="*/ 0 w 190"/>
                <a:gd name="T59" fmla="*/ 73 h 325"/>
                <a:gd name="T60" fmla="*/ 59 w 190"/>
                <a:gd name="T61" fmla="*/ 73 h 325"/>
                <a:gd name="T62" fmla="*/ 59 w 190"/>
                <a:gd name="T63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0" h="325">
                  <a:moveTo>
                    <a:pt x="59" y="0"/>
                  </a:moveTo>
                  <a:lnTo>
                    <a:pt x="114" y="0"/>
                  </a:lnTo>
                  <a:lnTo>
                    <a:pt x="114" y="73"/>
                  </a:lnTo>
                  <a:lnTo>
                    <a:pt x="190" y="73"/>
                  </a:lnTo>
                  <a:lnTo>
                    <a:pt x="190" y="118"/>
                  </a:lnTo>
                  <a:lnTo>
                    <a:pt x="114" y="118"/>
                  </a:lnTo>
                  <a:lnTo>
                    <a:pt x="114" y="262"/>
                  </a:lnTo>
                  <a:lnTo>
                    <a:pt x="114" y="270"/>
                  </a:lnTo>
                  <a:lnTo>
                    <a:pt x="114" y="272"/>
                  </a:lnTo>
                  <a:lnTo>
                    <a:pt x="117" y="277"/>
                  </a:lnTo>
                  <a:lnTo>
                    <a:pt x="123" y="277"/>
                  </a:lnTo>
                  <a:lnTo>
                    <a:pt x="131" y="280"/>
                  </a:lnTo>
                  <a:lnTo>
                    <a:pt x="143" y="280"/>
                  </a:lnTo>
                  <a:lnTo>
                    <a:pt x="152" y="280"/>
                  </a:lnTo>
                  <a:lnTo>
                    <a:pt x="160" y="277"/>
                  </a:lnTo>
                  <a:lnTo>
                    <a:pt x="172" y="277"/>
                  </a:lnTo>
                  <a:lnTo>
                    <a:pt x="190" y="275"/>
                  </a:lnTo>
                  <a:lnTo>
                    <a:pt x="190" y="320"/>
                  </a:lnTo>
                  <a:lnTo>
                    <a:pt x="178" y="322"/>
                  </a:lnTo>
                  <a:lnTo>
                    <a:pt x="166" y="325"/>
                  </a:lnTo>
                  <a:lnTo>
                    <a:pt x="152" y="325"/>
                  </a:lnTo>
                  <a:lnTo>
                    <a:pt x="137" y="325"/>
                  </a:lnTo>
                  <a:lnTo>
                    <a:pt x="102" y="322"/>
                  </a:lnTo>
                  <a:lnTo>
                    <a:pt x="79" y="312"/>
                  </a:lnTo>
                  <a:lnTo>
                    <a:pt x="67" y="297"/>
                  </a:lnTo>
                  <a:lnTo>
                    <a:pt x="59" y="277"/>
                  </a:lnTo>
                  <a:lnTo>
                    <a:pt x="59" y="252"/>
                  </a:lnTo>
                  <a:lnTo>
                    <a:pt x="59" y="118"/>
                  </a:lnTo>
                  <a:lnTo>
                    <a:pt x="0" y="118"/>
                  </a:lnTo>
                  <a:lnTo>
                    <a:pt x="0" y="73"/>
                  </a:lnTo>
                  <a:lnTo>
                    <a:pt x="59" y="7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5E24D1E7-54DC-814E-B8C0-92914EA74C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4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4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7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7 w 285"/>
                <a:gd name="T45" fmla="*/ 182 h 235"/>
                <a:gd name="T46" fmla="*/ 204 w 285"/>
                <a:gd name="T47" fmla="*/ 205 h 235"/>
                <a:gd name="T48" fmla="*/ 154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21 w 285"/>
                <a:gd name="T69" fmla="*/ 86 h 235"/>
                <a:gd name="T70" fmla="*/ 224 w 285"/>
                <a:gd name="T71" fmla="*/ 68 h 235"/>
                <a:gd name="T72" fmla="*/ 212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7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90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4" y="144"/>
                  </a:lnTo>
                  <a:lnTo>
                    <a:pt x="224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7" y="21"/>
                  </a:lnTo>
                  <a:lnTo>
                    <a:pt x="241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7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3" y="230"/>
                  </a:lnTo>
                  <a:lnTo>
                    <a:pt x="256" y="232"/>
                  </a:lnTo>
                  <a:lnTo>
                    <a:pt x="239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7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4" y="230"/>
                  </a:lnTo>
                  <a:lnTo>
                    <a:pt x="128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5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20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21" y="86"/>
                  </a:lnTo>
                  <a:lnTo>
                    <a:pt x="221" y="79"/>
                  </a:lnTo>
                  <a:lnTo>
                    <a:pt x="224" y="68"/>
                  </a:lnTo>
                  <a:lnTo>
                    <a:pt x="221" y="51"/>
                  </a:lnTo>
                  <a:lnTo>
                    <a:pt x="212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F0FEE6DA-B29A-3048-98BE-8C0F926A1E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7" y="700"/>
              <a:ext cx="317" cy="263"/>
            </a:xfrm>
            <a:custGeom>
              <a:avLst/>
              <a:gdLst>
                <a:gd name="T0" fmla="*/ 212 w 317"/>
                <a:gd name="T1" fmla="*/ 144 h 263"/>
                <a:gd name="T2" fmla="*/ 113 w 317"/>
                <a:gd name="T3" fmla="*/ 152 h 263"/>
                <a:gd name="T4" fmla="*/ 66 w 317"/>
                <a:gd name="T5" fmla="*/ 162 h 263"/>
                <a:gd name="T6" fmla="*/ 58 w 317"/>
                <a:gd name="T7" fmla="*/ 182 h 263"/>
                <a:gd name="T8" fmla="*/ 61 w 317"/>
                <a:gd name="T9" fmla="*/ 199 h 263"/>
                <a:gd name="T10" fmla="*/ 90 w 317"/>
                <a:gd name="T11" fmla="*/ 215 h 263"/>
                <a:gd name="T12" fmla="*/ 142 w 317"/>
                <a:gd name="T13" fmla="*/ 217 h 263"/>
                <a:gd name="T14" fmla="*/ 186 w 317"/>
                <a:gd name="T15" fmla="*/ 205 h 263"/>
                <a:gd name="T16" fmla="*/ 218 w 317"/>
                <a:gd name="T17" fmla="*/ 179 h 263"/>
                <a:gd name="T18" fmla="*/ 224 w 317"/>
                <a:gd name="T19" fmla="*/ 141 h 263"/>
                <a:gd name="T20" fmla="*/ 165 w 317"/>
                <a:gd name="T21" fmla="*/ 3 h 263"/>
                <a:gd name="T22" fmla="*/ 215 w 317"/>
                <a:gd name="T23" fmla="*/ 8 h 263"/>
                <a:gd name="T24" fmla="*/ 258 w 317"/>
                <a:gd name="T25" fmla="*/ 30 h 263"/>
                <a:gd name="T26" fmla="*/ 279 w 317"/>
                <a:gd name="T27" fmla="*/ 81 h 263"/>
                <a:gd name="T28" fmla="*/ 279 w 317"/>
                <a:gd name="T29" fmla="*/ 210 h 263"/>
                <a:gd name="T30" fmla="*/ 288 w 317"/>
                <a:gd name="T31" fmla="*/ 215 h 263"/>
                <a:gd name="T32" fmla="*/ 317 w 317"/>
                <a:gd name="T33" fmla="*/ 205 h 263"/>
                <a:gd name="T34" fmla="*/ 308 w 317"/>
                <a:gd name="T35" fmla="*/ 255 h 263"/>
                <a:gd name="T36" fmla="*/ 288 w 317"/>
                <a:gd name="T37" fmla="*/ 260 h 263"/>
                <a:gd name="T38" fmla="*/ 261 w 317"/>
                <a:gd name="T39" fmla="*/ 260 h 263"/>
                <a:gd name="T40" fmla="*/ 244 w 317"/>
                <a:gd name="T41" fmla="*/ 252 h 263"/>
                <a:gd name="T42" fmla="*/ 232 w 317"/>
                <a:gd name="T43" fmla="*/ 240 h 263"/>
                <a:gd name="T44" fmla="*/ 200 w 317"/>
                <a:gd name="T45" fmla="*/ 250 h 263"/>
                <a:gd name="T46" fmla="*/ 122 w 317"/>
                <a:gd name="T47" fmla="*/ 263 h 263"/>
                <a:gd name="T48" fmla="*/ 52 w 317"/>
                <a:gd name="T49" fmla="*/ 252 h 263"/>
                <a:gd name="T50" fmla="*/ 14 w 317"/>
                <a:gd name="T51" fmla="*/ 227 h 263"/>
                <a:gd name="T52" fmla="*/ 2 w 317"/>
                <a:gd name="T53" fmla="*/ 197 h 263"/>
                <a:gd name="T54" fmla="*/ 2 w 317"/>
                <a:gd name="T55" fmla="*/ 167 h 263"/>
                <a:gd name="T56" fmla="*/ 20 w 317"/>
                <a:gd name="T57" fmla="*/ 134 h 263"/>
                <a:gd name="T58" fmla="*/ 69 w 317"/>
                <a:gd name="T59" fmla="*/ 111 h 263"/>
                <a:gd name="T60" fmla="*/ 200 w 317"/>
                <a:gd name="T61" fmla="*/ 99 h 263"/>
                <a:gd name="T62" fmla="*/ 215 w 317"/>
                <a:gd name="T63" fmla="*/ 99 h 263"/>
                <a:gd name="T64" fmla="*/ 224 w 317"/>
                <a:gd name="T65" fmla="*/ 94 h 263"/>
                <a:gd name="T66" fmla="*/ 224 w 317"/>
                <a:gd name="T67" fmla="*/ 83 h 263"/>
                <a:gd name="T68" fmla="*/ 221 w 317"/>
                <a:gd name="T69" fmla="*/ 68 h 263"/>
                <a:gd name="T70" fmla="*/ 200 w 317"/>
                <a:gd name="T71" fmla="*/ 53 h 263"/>
                <a:gd name="T72" fmla="*/ 145 w 317"/>
                <a:gd name="T73" fmla="*/ 48 h 263"/>
                <a:gd name="T74" fmla="*/ 96 w 317"/>
                <a:gd name="T75" fmla="*/ 53 h 263"/>
                <a:gd name="T76" fmla="*/ 72 w 317"/>
                <a:gd name="T77" fmla="*/ 76 h 263"/>
                <a:gd name="T78" fmla="*/ 66 w 317"/>
                <a:gd name="T79" fmla="*/ 104 h 263"/>
                <a:gd name="T80" fmla="*/ 11 w 317"/>
                <a:gd name="T81" fmla="*/ 88 h 263"/>
                <a:gd name="T82" fmla="*/ 40 w 317"/>
                <a:gd name="T83" fmla="*/ 30 h 263"/>
                <a:gd name="T84" fmla="*/ 101 w 317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3">
                  <a:moveTo>
                    <a:pt x="224" y="141"/>
                  </a:moveTo>
                  <a:lnTo>
                    <a:pt x="212" y="144"/>
                  </a:lnTo>
                  <a:lnTo>
                    <a:pt x="200" y="147"/>
                  </a:lnTo>
                  <a:lnTo>
                    <a:pt x="113" y="152"/>
                  </a:lnTo>
                  <a:lnTo>
                    <a:pt x="84" y="154"/>
                  </a:lnTo>
                  <a:lnTo>
                    <a:pt x="66" y="162"/>
                  </a:lnTo>
                  <a:lnTo>
                    <a:pt x="58" y="172"/>
                  </a:lnTo>
                  <a:lnTo>
                    <a:pt x="58" y="182"/>
                  </a:lnTo>
                  <a:lnTo>
                    <a:pt x="58" y="189"/>
                  </a:lnTo>
                  <a:lnTo>
                    <a:pt x="61" y="199"/>
                  </a:lnTo>
                  <a:lnTo>
                    <a:pt x="72" y="207"/>
                  </a:lnTo>
                  <a:lnTo>
                    <a:pt x="90" y="215"/>
                  </a:lnTo>
                  <a:lnTo>
                    <a:pt x="122" y="217"/>
                  </a:lnTo>
                  <a:lnTo>
                    <a:pt x="142" y="217"/>
                  </a:lnTo>
                  <a:lnTo>
                    <a:pt x="165" y="212"/>
                  </a:lnTo>
                  <a:lnTo>
                    <a:pt x="186" y="205"/>
                  </a:lnTo>
                  <a:lnTo>
                    <a:pt x="206" y="194"/>
                  </a:lnTo>
                  <a:lnTo>
                    <a:pt x="218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5" y="0"/>
                  </a:moveTo>
                  <a:lnTo>
                    <a:pt x="165" y="3"/>
                  </a:lnTo>
                  <a:lnTo>
                    <a:pt x="189" y="3"/>
                  </a:lnTo>
                  <a:lnTo>
                    <a:pt x="215" y="8"/>
                  </a:lnTo>
                  <a:lnTo>
                    <a:pt x="238" y="15"/>
                  </a:lnTo>
                  <a:lnTo>
                    <a:pt x="258" y="30"/>
                  </a:lnTo>
                  <a:lnTo>
                    <a:pt x="273" y="51"/>
                  </a:lnTo>
                  <a:lnTo>
                    <a:pt x="279" y="81"/>
                  </a:lnTo>
                  <a:lnTo>
                    <a:pt x="279" y="202"/>
                  </a:lnTo>
                  <a:lnTo>
                    <a:pt x="279" y="210"/>
                  </a:lnTo>
                  <a:lnTo>
                    <a:pt x="279" y="215"/>
                  </a:lnTo>
                  <a:lnTo>
                    <a:pt x="288" y="215"/>
                  </a:lnTo>
                  <a:lnTo>
                    <a:pt x="296" y="212"/>
                  </a:lnTo>
                  <a:lnTo>
                    <a:pt x="317" y="205"/>
                  </a:lnTo>
                  <a:lnTo>
                    <a:pt x="317" y="252"/>
                  </a:lnTo>
                  <a:lnTo>
                    <a:pt x="308" y="255"/>
                  </a:lnTo>
                  <a:lnTo>
                    <a:pt x="296" y="257"/>
                  </a:lnTo>
                  <a:lnTo>
                    <a:pt x="288" y="260"/>
                  </a:lnTo>
                  <a:lnTo>
                    <a:pt x="273" y="260"/>
                  </a:lnTo>
                  <a:lnTo>
                    <a:pt x="261" y="260"/>
                  </a:lnTo>
                  <a:lnTo>
                    <a:pt x="250" y="257"/>
                  </a:lnTo>
                  <a:lnTo>
                    <a:pt x="244" y="252"/>
                  </a:lnTo>
                  <a:lnTo>
                    <a:pt x="238" y="247"/>
                  </a:lnTo>
                  <a:lnTo>
                    <a:pt x="232" y="240"/>
                  </a:lnTo>
                  <a:lnTo>
                    <a:pt x="229" y="235"/>
                  </a:lnTo>
                  <a:lnTo>
                    <a:pt x="200" y="250"/>
                  </a:lnTo>
                  <a:lnTo>
                    <a:pt x="162" y="260"/>
                  </a:lnTo>
                  <a:lnTo>
                    <a:pt x="122" y="263"/>
                  </a:lnTo>
                  <a:lnTo>
                    <a:pt x="81" y="260"/>
                  </a:lnTo>
                  <a:lnTo>
                    <a:pt x="52" y="252"/>
                  </a:lnTo>
                  <a:lnTo>
                    <a:pt x="29" y="240"/>
                  </a:lnTo>
                  <a:lnTo>
                    <a:pt x="14" y="227"/>
                  </a:lnTo>
                  <a:lnTo>
                    <a:pt x="5" y="212"/>
                  </a:lnTo>
                  <a:lnTo>
                    <a:pt x="2" y="197"/>
                  </a:lnTo>
                  <a:lnTo>
                    <a:pt x="0" y="182"/>
                  </a:lnTo>
                  <a:lnTo>
                    <a:pt x="2" y="167"/>
                  </a:lnTo>
                  <a:lnTo>
                    <a:pt x="8" y="152"/>
                  </a:lnTo>
                  <a:lnTo>
                    <a:pt x="20" y="134"/>
                  </a:lnTo>
                  <a:lnTo>
                    <a:pt x="40" y="121"/>
                  </a:lnTo>
                  <a:lnTo>
                    <a:pt x="69" y="111"/>
                  </a:lnTo>
                  <a:lnTo>
                    <a:pt x="113" y="104"/>
                  </a:lnTo>
                  <a:lnTo>
                    <a:pt x="200" y="99"/>
                  </a:lnTo>
                  <a:lnTo>
                    <a:pt x="209" y="99"/>
                  </a:lnTo>
                  <a:lnTo>
                    <a:pt x="215" y="99"/>
                  </a:lnTo>
                  <a:lnTo>
                    <a:pt x="221" y="96"/>
                  </a:lnTo>
                  <a:lnTo>
                    <a:pt x="224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1" y="68"/>
                  </a:lnTo>
                  <a:lnTo>
                    <a:pt x="215" y="61"/>
                  </a:lnTo>
                  <a:lnTo>
                    <a:pt x="200" y="53"/>
                  </a:lnTo>
                  <a:lnTo>
                    <a:pt x="177" y="48"/>
                  </a:lnTo>
                  <a:lnTo>
                    <a:pt x="145" y="48"/>
                  </a:lnTo>
                  <a:lnTo>
                    <a:pt x="116" y="48"/>
                  </a:lnTo>
                  <a:lnTo>
                    <a:pt x="96" y="53"/>
                  </a:lnTo>
                  <a:lnTo>
                    <a:pt x="81" y="63"/>
                  </a:lnTo>
                  <a:lnTo>
                    <a:pt x="72" y="76"/>
                  </a:lnTo>
                  <a:lnTo>
                    <a:pt x="66" y="94"/>
                  </a:lnTo>
                  <a:lnTo>
                    <a:pt x="66" y="104"/>
                  </a:lnTo>
                  <a:lnTo>
                    <a:pt x="11" y="104"/>
                  </a:lnTo>
                  <a:lnTo>
                    <a:pt x="11" y="88"/>
                  </a:lnTo>
                  <a:lnTo>
                    <a:pt x="23" y="56"/>
                  </a:lnTo>
                  <a:lnTo>
                    <a:pt x="40" y="30"/>
                  </a:lnTo>
                  <a:lnTo>
                    <a:pt x="64" y="15"/>
                  </a:lnTo>
                  <a:lnTo>
                    <a:pt x="101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7">
              <a:extLst>
                <a:ext uri="{FF2B5EF4-FFF2-40B4-BE49-F238E27FC236}">
                  <a16:creationId xmlns:a16="http://schemas.microsoft.com/office/drawing/2014/main" id="{68DF0EFF-3AD8-9940-909D-08FD036666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" y="637"/>
              <a:ext cx="20" cy="30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8">
              <a:extLst>
                <a:ext uri="{FF2B5EF4-FFF2-40B4-BE49-F238E27FC236}">
                  <a16:creationId xmlns:a16="http://schemas.microsoft.com/office/drawing/2014/main" id="{28812469-CDE0-8A47-B225-88E442070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622"/>
              <a:ext cx="56" cy="33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B2727D2D-CE40-FF4B-9EF3-1CCD75A2AA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3" y="1654"/>
              <a:ext cx="271" cy="312"/>
            </a:xfrm>
            <a:custGeom>
              <a:avLst/>
              <a:gdLst>
                <a:gd name="T0" fmla="*/ 137 w 271"/>
                <a:gd name="T1" fmla="*/ 15 h 312"/>
                <a:gd name="T2" fmla="*/ 96 w 271"/>
                <a:gd name="T3" fmla="*/ 20 h 312"/>
                <a:gd name="T4" fmla="*/ 64 w 271"/>
                <a:gd name="T5" fmla="*/ 33 h 312"/>
                <a:gd name="T6" fmla="*/ 44 w 271"/>
                <a:gd name="T7" fmla="*/ 50 h 312"/>
                <a:gd name="T8" fmla="*/ 29 w 271"/>
                <a:gd name="T9" fmla="*/ 70 h 312"/>
                <a:gd name="T10" fmla="*/ 21 w 271"/>
                <a:gd name="T11" fmla="*/ 93 h 312"/>
                <a:gd name="T12" fmla="*/ 21 w 271"/>
                <a:gd name="T13" fmla="*/ 113 h 312"/>
                <a:gd name="T14" fmla="*/ 24 w 271"/>
                <a:gd name="T15" fmla="*/ 149 h 312"/>
                <a:gd name="T16" fmla="*/ 38 w 271"/>
                <a:gd name="T17" fmla="*/ 174 h 312"/>
                <a:gd name="T18" fmla="*/ 58 w 271"/>
                <a:gd name="T19" fmla="*/ 194 h 312"/>
                <a:gd name="T20" fmla="*/ 82 w 271"/>
                <a:gd name="T21" fmla="*/ 207 h 312"/>
                <a:gd name="T22" fmla="*/ 108 w 271"/>
                <a:gd name="T23" fmla="*/ 212 h 312"/>
                <a:gd name="T24" fmla="*/ 134 w 271"/>
                <a:gd name="T25" fmla="*/ 214 h 312"/>
                <a:gd name="T26" fmla="*/ 169 w 271"/>
                <a:gd name="T27" fmla="*/ 212 h 312"/>
                <a:gd name="T28" fmla="*/ 201 w 271"/>
                <a:gd name="T29" fmla="*/ 199 h 312"/>
                <a:gd name="T30" fmla="*/ 224 w 271"/>
                <a:gd name="T31" fmla="*/ 179 h 312"/>
                <a:gd name="T32" fmla="*/ 242 w 271"/>
                <a:gd name="T33" fmla="*/ 151 h 312"/>
                <a:gd name="T34" fmla="*/ 248 w 271"/>
                <a:gd name="T35" fmla="*/ 116 h 312"/>
                <a:gd name="T36" fmla="*/ 242 w 271"/>
                <a:gd name="T37" fmla="*/ 83 h 312"/>
                <a:gd name="T38" fmla="*/ 227 w 271"/>
                <a:gd name="T39" fmla="*/ 53 h 312"/>
                <a:gd name="T40" fmla="*/ 204 w 271"/>
                <a:gd name="T41" fmla="*/ 33 h 312"/>
                <a:gd name="T42" fmla="*/ 175 w 271"/>
                <a:gd name="T43" fmla="*/ 20 h 312"/>
                <a:gd name="T44" fmla="*/ 137 w 271"/>
                <a:gd name="T45" fmla="*/ 15 h 312"/>
                <a:gd name="T46" fmla="*/ 137 w 271"/>
                <a:gd name="T47" fmla="*/ 0 h 312"/>
                <a:gd name="T48" fmla="*/ 178 w 271"/>
                <a:gd name="T49" fmla="*/ 2 h 312"/>
                <a:gd name="T50" fmla="*/ 210 w 271"/>
                <a:gd name="T51" fmla="*/ 15 h 312"/>
                <a:gd name="T52" fmla="*/ 236 w 271"/>
                <a:gd name="T53" fmla="*/ 35 h 312"/>
                <a:gd name="T54" fmla="*/ 256 w 271"/>
                <a:gd name="T55" fmla="*/ 58 h 312"/>
                <a:gd name="T56" fmla="*/ 268 w 271"/>
                <a:gd name="T57" fmla="*/ 85 h 312"/>
                <a:gd name="T58" fmla="*/ 271 w 271"/>
                <a:gd name="T59" fmla="*/ 116 h 312"/>
                <a:gd name="T60" fmla="*/ 265 w 271"/>
                <a:gd name="T61" fmla="*/ 154 h 312"/>
                <a:gd name="T62" fmla="*/ 245 w 271"/>
                <a:gd name="T63" fmla="*/ 186 h 312"/>
                <a:gd name="T64" fmla="*/ 216 w 271"/>
                <a:gd name="T65" fmla="*/ 212 h 312"/>
                <a:gd name="T66" fmla="*/ 181 w 271"/>
                <a:gd name="T67" fmla="*/ 227 h 312"/>
                <a:gd name="T68" fmla="*/ 137 w 271"/>
                <a:gd name="T69" fmla="*/ 232 h 312"/>
                <a:gd name="T70" fmla="*/ 93 w 271"/>
                <a:gd name="T71" fmla="*/ 227 h 312"/>
                <a:gd name="T72" fmla="*/ 61 w 271"/>
                <a:gd name="T73" fmla="*/ 214 h 312"/>
                <a:gd name="T74" fmla="*/ 38 w 271"/>
                <a:gd name="T75" fmla="*/ 196 h 312"/>
                <a:gd name="T76" fmla="*/ 24 w 271"/>
                <a:gd name="T77" fmla="*/ 179 h 312"/>
                <a:gd name="T78" fmla="*/ 24 w 271"/>
                <a:gd name="T79" fmla="*/ 179 h 312"/>
                <a:gd name="T80" fmla="*/ 24 w 271"/>
                <a:gd name="T81" fmla="*/ 312 h 312"/>
                <a:gd name="T82" fmla="*/ 0 w 271"/>
                <a:gd name="T83" fmla="*/ 312 h 312"/>
                <a:gd name="T84" fmla="*/ 0 w 271"/>
                <a:gd name="T85" fmla="*/ 5 h 312"/>
                <a:gd name="T86" fmla="*/ 24 w 271"/>
                <a:gd name="T87" fmla="*/ 5 h 312"/>
                <a:gd name="T88" fmla="*/ 24 w 271"/>
                <a:gd name="T89" fmla="*/ 53 h 312"/>
                <a:gd name="T90" fmla="*/ 24 w 271"/>
                <a:gd name="T91" fmla="*/ 53 h 312"/>
                <a:gd name="T92" fmla="*/ 35 w 271"/>
                <a:gd name="T93" fmla="*/ 38 h 312"/>
                <a:gd name="T94" fmla="*/ 50 w 271"/>
                <a:gd name="T95" fmla="*/ 22 h 312"/>
                <a:gd name="T96" fmla="*/ 73 w 271"/>
                <a:gd name="T97" fmla="*/ 10 h 312"/>
                <a:gd name="T98" fmla="*/ 99 w 271"/>
                <a:gd name="T99" fmla="*/ 2 h 312"/>
                <a:gd name="T100" fmla="*/ 137 w 271"/>
                <a:gd name="T10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1" h="312">
                  <a:moveTo>
                    <a:pt x="137" y="15"/>
                  </a:moveTo>
                  <a:lnTo>
                    <a:pt x="96" y="20"/>
                  </a:lnTo>
                  <a:lnTo>
                    <a:pt x="64" y="33"/>
                  </a:lnTo>
                  <a:lnTo>
                    <a:pt x="44" y="50"/>
                  </a:lnTo>
                  <a:lnTo>
                    <a:pt x="29" y="70"/>
                  </a:lnTo>
                  <a:lnTo>
                    <a:pt x="21" y="93"/>
                  </a:lnTo>
                  <a:lnTo>
                    <a:pt x="21" y="113"/>
                  </a:lnTo>
                  <a:lnTo>
                    <a:pt x="24" y="149"/>
                  </a:lnTo>
                  <a:lnTo>
                    <a:pt x="38" y="174"/>
                  </a:lnTo>
                  <a:lnTo>
                    <a:pt x="58" y="194"/>
                  </a:lnTo>
                  <a:lnTo>
                    <a:pt x="82" y="207"/>
                  </a:lnTo>
                  <a:lnTo>
                    <a:pt x="108" y="212"/>
                  </a:lnTo>
                  <a:lnTo>
                    <a:pt x="134" y="214"/>
                  </a:lnTo>
                  <a:lnTo>
                    <a:pt x="169" y="212"/>
                  </a:lnTo>
                  <a:lnTo>
                    <a:pt x="201" y="199"/>
                  </a:lnTo>
                  <a:lnTo>
                    <a:pt x="224" y="179"/>
                  </a:lnTo>
                  <a:lnTo>
                    <a:pt x="242" y="151"/>
                  </a:lnTo>
                  <a:lnTo>
                    <a:pt x="248" y="116"/>
                  </a:lnTo>
                  <a:lnTo>
                    <a:pt x="242" y="83"/>
                  </a:lnTo>
                  <a:lnTo>
                    <a:pt x="227" y="53"/>
                  </a:lnTo>
                  <a:lnTo>
                    <a:pt x="204" y="33"/>
                  </a:lnTo>
                  <a:lnTo>
                    <a:pt x="175" y="20"/>
                  </a:lnTo>
                  <a:lnTo>
                    <a:pt x="137" y="15"/>
                  </a:lnTo>
                  <a:close/>
                  <a:moveTo>
                    <a:pt x="137" y="0"/>
                  </a:moveTo>
                  <a:lnTo>
                    <a:pt x="178" y="2"/>
                  </a:lnTo>
                  <a:lnTo>
                    <a:pt x="210" y="15"/>
                  </a:lnTo>
                  <a:lnTo>
                    <a:pt x="236" y="35"/>
                  </a:lnTo>
                  <a:lnTo>
                    <a:pt x="256" y="58"/>
                  </a:lnTo>
                  <a:lnTo>
                    <a:pt x="268" y="85"/>
                  </a:lnTo>
                  <a:lnTo>
                    <a:pt x="271" y="116"/>
                  </a:lnTo>
                  <a:lnTo>
                    <a:pt x="265" y="154"/>
                  </a:lnTo>
                  <a:lnTo>
                    <a:pt x="245" y="186"/>
                  </a:lnTo>
                  <a:lnTo>
                    <a:pt x="216" y="212"/>
                  </a:lnTo>
                  <a:lnTo>
                    <a:pt x="181" y="227"/>
                  </a:lnTo>
                  <a:lnTo>
                    <a:pt x="137" y="232"/>
                  </a:lnTo>
                  <a:lnTo>
                    <a:pt x="93" y="227"/>
                  </a:lnTo>
                  <a:lnTo>
                    <a:pt x="61" y="214"/>
                  </a:lnTo>
                  <a:lnTo>
                    <a:pt x="38" y="196"/>
                  </a:lnTo>
                  <a:lnTo>
                    <a:pt x="24" y="179"/>
                  </a:lnTo>
                  <a:lnTo>
                    <a:pt x="24" y="179"/>
                  </a:lnTo>
                  <a:lnTo>
                    <a:pt x="24" y="312"/>
                  </a:lnTo>
                  <a:lnTo>
                    <a:pt x="0" y="312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3"/>
                  </a:lnTo>
                  <a:lnTo>
                    <a:pt x="24" y="53"/>
                  </a:lnTo>
                  <a:lnTo>
                    <a:pt x="35" y="38"/>
                  </a:lnTo>
                  <a:lnTo>
                    <a:pt x="50" y="22"/>
                  </a:lnTo>
                  <a:lnTo>
                    <a:pt x="73" y="10"/>
                  </a:lnTo>
                  <a:lnTo>
                    <a:pt x="99" y="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0">
              <a:extLst>
                <a:ext uri="{FF2B5EF4-FFF2-40B4-BE49-F238E27FC236}">
                  <a16:creationId xmlns:a16="http://schemas.microsoft.com/office/drawing/2014/main" id="{C30B4622-57E3-D74F-95F8-068B94135B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6" y="1639"/>
              <a:ext cx="305" cy="340"/>
            </a:xfrm>
            <a:custGeom>
              <a:avLst/>
              <a:gdLst>
                <a:gd name="T0" fmla="*/ 154 w 305"/>
                <a:gd name="T1" fmla="*/ 45 h 340"/>
                <a:gd name="T2" fmla="*/ 119 w 305"/>
                <a:gd name="T3" fmla="*/ 50 h 340"/>
                <a:gd name="T4" fmla="*/ 93 w 305"/>
                <a:gd name="T5" fmla="*/ 58 h 340"/>
                <a:gd name="T6" fmla="*/ 75 w 305"/>
                <a:gd name="T7" fmla="*/ 73 h 340"/>
                <a:gd name="T8" fmla="*/ 64 w 305"/>
                <a:gd name="T9" fmla="*/ 88 h 340"/>
                <a:gd name="T10" fmla="*/ 58 w 305"/>
                <a:gd name="T11" fmla="*/ 103 h 340"/>
                <a:gd name="T12" fmla="*/ 55 w 305"/>
                <a:gd name="T13" fmla="*/ 118 h 340"/>
                <a:gd name="T14" fmla="*/ 52 w 305"/>
                <a:gd name="T15" fmla="*/ 128 h 340"/>
                <a:gd name="T16" fmla="*/ 58 w 305"/>
                <a:gd name="T17" fmla="*/ 158 h 340"/>
                <a:gd name="T18" fmla="*/ 70 w 305"/>
                <a:gd name="T19" fmla="*/ 181 h 340"/>
                <a:gd name="T20" fmla="*/ 84 w 305"/>
                <a:gd name="T21" fmla="*/ 196 h 340"/>
                <a:gd name="T22" fmla="*/ 105 w 305"/>
                <a:gd name="T23" fmla="*/ 206 h 340"/>
                <a:gd name="T24" fmla="*/ 122 w 305"/>
                <a:gd name="T25" fmla="*/ 211 h 340"/>
                <a:gd name="T26" fmla="*/ 139 w 305"/>
                <a:gd name="T27" fmla="*/ 214 h 340"/>
                <a:gd name="T28" fmla="*/ 151 w 305"/>
                <a:gd name="T29" fmla="*/ 217 h 340"/>
                <a:gd name="T30" fmla="*/ 174 w 305"/>
                <a:gd name="T31" fmla="*/ 214 h 340"/>
                <a:gd name="T32" fmla="*/ 198 w 305"/>
                <a:gd name="T33" fmla="*/ 206 h 340"/>
                <a:gd name="T34" fmla="*/ 218 w 305"/>
                <a:gd name="T35" fmla="*/ 196 h 340"/>
                <a:gd name="T36" fmla="*/ 233 w 305"/>
                <a:gd name="T37" fmla="*/ 181 h 340"/>
                <a:gd name="T38" fmla="*/ 244 w 305"/>
                <a:gd name="T39" fmla="*/ 158 h 340"/>
                <a:gd name="T40" fmla="*/ 247 w 305"/>
                <a:gd name="T41" fmla="*/ 131 h 340"/>
                <a:gd name="T42" fmla="*/ 241 w 305"/>
                <a:gd name="T43" fmla="*/ 95 h 340"/>
                <a:gd name="T44" fmla="*/ 224 w 305"/>
                <a:gd name="T45" fmla="*/ 68 h 340"/>
                <a:gd name="T46" fmla="*/ 195 w 305"/>
                <a:gd name="T47" fmla="*/ 53 h 340"/>
                <a:gd name="T48" fmla="*/ 154 w 305"/>
                <a:gd name="T49" fmla="*/ 45 h 340"/>
                <a:gd name="T50" fmla="*/ 154 w 305"/>
                <a:gd name="T51" fmla="*/ 0 h 340"/>
                <a:gd name="T52" fmla="*/ 201 w 305"/>
                <a:gd name="T53" fmla="*/ 5 h 340"/>
                <a:gd name="T54" fmla="*/ 238 w 305"/>
                <a:gd name="T55" fmla="*/ 20 h 340"/>
                <a:gd name="T56" fmla="*/ 267 w 305"/>
                <a:gd name="T57" fmla="*/ 42 h 340"/>
                <a:gd name="T58" fmla="*/ 288 w 305"/>
                <a:gd name="T59" fmla="*/ 68 h 340"/>
                <a:gd name="T60" fmla="*/ 299 w 305"/>
                <a:gd name="T61" fmla="*/ 98 h 340"/>
                <a:gd name="T62" fmla="*/ 305 w 305"/>
                <a:gd name="T63" fmla="*/ 131 h 340"/>
                <a:gd name="T64" fmla="*/ 297 w 305"/>
                <a:gd name="T65" fmla="*/ 174 h 340"/>
                <a:gd name="T66" fmla="*/ 276 w 305"/>
                <a:gd name="T67" fmla="*/ 209 h 340"/>
                <a:gd name="T68" fmla="*/ 244 w 305"/>
                <a:gd name="T69" fmla="*/ 237 h 340"/>
                <a:gd name="T70" fmla="*/ 203 w 305"/>
                <a:gd name="T71" fmla="*/ 254 h 340"/>
                <a:gd name="T72" fmla="*/ 154 w 305"/>
                <a:gd name="T73" fmla="*/ 262 h 340"/>
                <a:gd name="T74" fmla="*/ 113 w 305"/>
                <a:gd name="T75" fmla="*/ 257 h 340"/>
                <a:gd name="T76" fmla="*/ 81 w 305"/>
                <a:gd name="T77" fmla="*/ 247 h 340"/>
                <a:gd name="T78" fmla="*/ 55 w 305"/>
                <a:gd name="T79" fmla="*/ 232 h 340"/>
                <a:gd name="T80" fmla="*/ 55 w 305"/>
                <a:gd name="T81" fmla="*/ 340 h 340"/>
                <a:gd name="T82" fmla="*/ 0 w 305"/>
                <a:gd name="T83" fmla="*/ 340 h 340"/>
                <a:gd name="T84" fmla="*/ 0 w 305"/>
                <a:gd name="T85" fmla="*/ 7 h 340"/>
                <a:gd name="T86" fmla="*/ 55 w 305"/>
                <a:gd name="T87" fmla="*/ 7 h 340"/>
                <a:gd name="T88" fmla="*/ 55 w 305"/>
                <a:gd name="T89" fmla="*/ 27 h 340"/>
                <a:gd name="T90" fmla="*/ 81 w 305"/>
                <a:gd name="T91" fmla="*/ 12 h 340"/>
                <a:gd name="T92" fmla="*/ 113 w 305"/>
                <a:gd name="T93" fmla="*/ 2 h 340"/>
                <a:gd name="T94" fmla="*/ 154 w 305"/>
                <a:gd name="T9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5" h="340">
                  <a:moveTo>
                    <a:pt x="154" y="45"/>
                  </a:moveTo>
                  <a:lnTo>
                    <a:pt x="119" y="50"/>
                  </a:lnTo>
                  <a:lnTo>
                    <a:pt x="93" y="58"/>
                  </a:lnTo>
                  <a:lnTo>
                    <a:pt x="75" y="73"/>
                  </a:lnTo>
                  <a:lnTo>
                    <a:pt x="64" y="88"/>
                  </a:lnTo>
                  <a:lnTo>
                    <a:pt x="58" y="103"/>
                  </a:lnTo>
                  <a:lnTo>
                    <a:pt x="55" y="118"/>
                  </a:lnTo>
                  <a:lnTo>
                    <a:pt x="52" y="128"/>
                  </a:lnTo>
                  <a:lnTo>
                    <a:pt x="58" y="158"/>
                  </a:lnTo>
                  <a:lnTo>
                    <a:pt x="70" y="181"/>
                  </a:lnTo>
                  <a:lnTo>
                    <a:pt x="84" y="196"/>
                  </a:lnTo>
                  <a:lnTo>
                    <a:pt x="105" y="206"/>
                  </a:lnTo>
                  <a:lnTo>
                    <a:pt x="122" y="211"/>
                  </a:lnTo>
                  <a:lnTo>
                    <a:pt x="139" y="214"/>
                  </a:lnTo>
                  <a:lnTo>
                    <a:pt x="151" y="217"/>
                  </a:lnTo>
                  <a:lnTo>
                    <a:pt x="174" y="214"/>
                  </a:lnTo>
                  <a:lnTo>
                    <a:pt x="198" y="206"/>
                  </a:lnTo>
                  <a:lnTo>
                    <a:pt x="218" y="196"/>
                  </a:lnTo>
                  <a:lnTo>
                    <a:pt x="233" y="181"/>
                  </a:lnTo>
                  <a:lnTo>
                    <a:pt x="244" y="158"/>
                  </a:lnTo>
                  <a:lnTo>
                    <a:pt x="247" y="131"/>
                  </a:lnTo>
                  <a:lnTo>
                    <a:pt x="241" y="95"/>
                  </a:lnTo>
                  <a:lnTo>
                    <a:pt x="224" y="68"/>
                  </a:lnTo>
                  <a:lnTo>
                    <a:pt x="195" y="53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201" y="5"/>
                  </a:lnTo>
                  <a:lnTo>
                    <a:pt x="238" y="20"/>
                  </a:lnTo>
                  <a:lnTo>
                    <a:pt x="267" y="42"/>
                  </a:lnTo>
                  <a:lnTo>
                    <a:pt x="288" y="68"/>
                  </a:lnTo>
                  <a:lnTo>
                    <a:pt x="299" y="98"/>
                  </a:lnTo>
                  <a:lnTo>
                    <a:pt x="305" y="131"/>
                  </a:lnTo>
                  <a:lnTo>
                    <a:pt x="297" y="174"/>
                  </a:lnTo>
                  <a:lnTo>
                    <a:pt x="276" y="209"/>
                  </a:lnTo>
                  <a:lnTo>
                    <a:pt x="244" y="237"/>
                  </a:lnTo>
                  <a:lnTo>
                    <a:pt x="203" y="254"/>
                  </a:lnTo>
                  <a:lnTo>
                    <a:pt x="154" y="262"/>
                  </a:lnTo>
                  <a:lnTo>
                    <a:pt x="113" y="257"/>
                  </a:lnTo>
                  <a:lnTo>
                    <a:pt x="81" y="247"/>
                  </a:lnTo>
                  <a:lnTo>
                    <a:pt x="55" y="232"/>
                  </a:lnTo>
                  <a:lnTo>
                    <a:pt x="55" y="340"/>
                  </a:lnTo>
                  <a:lnTo>
                    <a:pt x="0" y="340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3" y="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1">
              <a:extLst>
                <a:ext uri="{FF2B5EF4-FFF2-40B4-BE49-F238E27FC236}">
                  <a16:creationId xmlns:a16="http://schemas.microsoft.com/office/drawing/2014/main" id="{4FB4FF46-B235-9D4C-98C6-4E5165CE4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4" y="1654"/>
              <a:ext cx="145" cy="224"/>
            </a:xfrm>
            <a:custGeom>
              <a:avLst/>
              <a:gdLst>
                <a:gd name="T0" fmla="*/ 128 w 145"/>
                <a:gd name="T1" fmla="*/ 0 h 224"/>
                <a:gd name="T2" fmla="*/ 137 w 145"/>
                <a:gd name="T3" fmla="*/ 0 h 224"/>
                <a:gd name="T4" fmla="*/ 145 w 145"/>
                <a:gd name="T5" fmla="*/ 2 h 224"/>
                <a:gd name="T6" fmla="*/ 145 w 145"/>
                <a:gd name="T7" fmla="*/ 22 h 224"/>
                <a:gd name="T8" fmla="*/ 143 w 145"/>
                <a:gd name="T9" fmla="*/ 20 h 224"/>
                <a:gd name="T10" fmla="*/ 137 w 145"/>
                <a:gd name="T11" fmla="*/ 20 h 224"/>
                <a:gd name="T12" fmla="*/ 131 w 145"/>
                <a:gd name="T13" fmla="*/ 20 h 224"/>
                <a:gd name="T14" fmla="*/ 119 w 145"/>
                <a:gd name="T15" fmla="*/ 20 h 224"/>
                <a:gd name="T16" fmla="*/ 84 w 145"/>
                <a:gd name="T17" fmla="*/ 22 h 224"/>
                <a:gd name="T18" fmla="*/ 58 w 145"/>
                <a:gd name="T19" fmla="*/ 38 h 224"/>
                <a:gd name="T20" fmla="*/ 38 w 145"/>
                <a:gd name="T21" fmla="*/ 55 h 224"/>
                <a:gd name="T22" fmla="*/ 26 w 145"/>
                <a:gd name="T23" fmla="*/ 80 h 224"/>
                <a:gd name="T24" fmla="*/ 23 w 145"/>
                <a:gd name="T25" fmla="*/ 106 h 224"/>
                <a:gd name="T26" fmla="*/ 23 w 145"/>
                <a:gd name="T27" fmla="*/ 224 h 224"/>
                <a:gd name="T28" fmla="*/ 0 w 145"/>
                <a:gd name="T29" fmla="*/ 224 h 224"/>
                <a:gd name="T30" fmla="*/ 0 w 145"/>
                <a:gd name="T31" fmla="*/ 5 h 224"/>
                <a:gd name="T32" fmla="*/ 23 w 145"/>
                <a:gd name="T33" fmla="*/ 5 h 224"/>
                <a:gd name="T34" fmla="*/ 23 w 145"/>
                <a:gd name="T35" fmla="*/ 58 h 224"/>
                <a:gd name="T36" fmla="*/ 23 w 145"/>
                <a:gd name="T37" fmla="*/ 58 h 224"/>
                <a:gd name="T38" fmla="*/ 41 w 145"/>
                <a:gd name="T39" fmla="*/ 30 h 224"/>
                <a:gd name="T40" fmla="*/ 64 w 145"/>
                <a:gd name="T41" fmla="*/ 15 h 224"/>
                <a:gd name="T42" fmla="*/ 93 w 145"/>
                <a:gd name="T43" fmla="*/ 2 h 224"/>
                <a:gd name="T44" fmla="*/ 128 w 145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5" h="224">
                  <a:moveTo>
                    <a:pt x="128" y="0"/>
                  </a:moveTo>
                  <a:lnTo>
                    <a:pt x="137" y="0"/>
                  </a:lnTo>
                  <a:lnTo>
                    <a:pt x="145" y="2"/>
                  </a:lnTo>
                  <a:lnTo>
                    <a:pt x="145" y="22"/>
                  </a:lnTo>
                  <a:lnTo>
                    <a:pt x="143" y="20"/>
                  </a:lnTo>
                  <a:lnTo>
                    <a:pt x="137" y="20"/>
                  </a:lnTo>
                  <a:lnTo>
                    <a:pt x="131" y="20"/>
                  </a:lnTo>
                  <a:lnTo>
                    <a:pt x="119" y="20"/>
                  </a:lnTo>
                  <a:lnTo>
                    <a:pt x="84" y="22"/>
                  </a:lnTo>
                  <a:lnTo>
                    <a:pt x="58" y="38"/>
                  </a:lnTo>
                  <a:lnTo>
                    <a:pt x="38" y="55"/>
                  </a:lnTo>
                  <a:lnTo>
                    <a:pt x="26" y="80"/>
                  </a:lnTo>
                  <a:lnTo>
                    <a:pt x="23" y="106"/>
                  </a:lnTo>
                  <a:lnTo>
                    <a:pt x="23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3" y="5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3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2">
              <a:extLst>
                <a:ext uri="{FF2B5EF4-FFF2-40B4-BE49-F238E27FC236}">
                  <a16:creationId xmlns:a16="http://schemas.microsoft.com/office/drawing/2014/main" id="{C0861D74-BD37-0541-90DB-8FD7AC3E7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7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8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9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8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9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id="{B6DCAC64-50D7-D246-A8C4-726FDAB84DD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11" y="1654"/>
              <a:ext cx="288" cy="232"/>
            </a:xfrm>
            <a:custGeom>
              <a:avLst/>
              <a:gdLst>
                <a:gd name="T0" fmla="*/ 145 w 288"/>
                <a:gd name="T1" fmla="*/ 15 h 232"/>
                <a:gd name="T2" fmla="*/ 101 w 288"/>
                <a:gd name="T3" fmla="*/ 22 h 232"/>
                <a:gd name="T4" fmla="*/ 66 w 288"/>
                <a:gd name="T5" fmla="*/ 38 h 232"/>
                <a:gd name="T6" fmla="*/ 43 w 288"/>
                <a:gd name="T7" fmla="*/ 58 h 232"/>
                <a:gd name="T8" fmla="*/ 29 w 288"/>
                <a:gd name="T9" fmla="*/ 85 h 232"/>
                <a:gd name="T10" fmla="*/ 23 w 288"/>
                <a:gd name="T11" fmla="*/ 116 h 232"/>
                <a:gd name="T12" fmla="*/ 29 w 288"/>
                <a:gd name="T13" fmla="*/ 146 h 232"/>
                <a:gd name="T14" fmla="*/ 43 w 288"/>
                <a:gd name="T15" fmla="*/ 171 h 232"/>
                <a:gd name="T16" fmla="*/ 66 w 288"/>
                <a:gd name="T17" fmla="*/ 194 h 232"/>
                <a:gd name="T18" fmla="*/ 101 w 288"/>
                <a:gd name="T19" fmla="*/ 209 h 232"/>
                <a:gd name="T20" fmla="*/ 145 w 288"/>
                <a:gd name="T21" fmla="*/ 214 h 232"/>
                <a:gd name="T22" fmla="*/ 186 w 288"/>
                <a:gd name="T23" fmla="*/ 209 h 232"/>
                <a:gd name="T24" fmla="*/ 221 w 288"/>
                <a:gd name="T25" fmla="*/ 194 h 232"/>
                <a:gd name="T26" fmla="*/ 244 w 288"/>
                <a:gd name="T27" fmla="*/ 171 h 232"/>
                <a:gd name="T28" fmla="*/ 258 w 288"/>
                <a:gd name="T29" fmla="*/ 146 h 232"/>
                <a:gd name="T30" fmla="*/ 264 w 288"/>
                <a:gd name="T31" fmla="*/ 116 h 232"/>
                <a:gd name="T32" fmla="*/ 258 w 288"/>
                <a:gd name="T33" fmla="*/ 85 h 232"/>
                <a:gd name="T34" fmla="*/ 244 w 288"/>
                <a:gd name="T35" fmla="*/ 58 h 232"/>
                <a:gd name="T36" fmla="*/ 221 w 288"/>
                <a:gd name="T37" fmla="*/ 38 h 232"/>
                <a:gd name="T38" fmla="*/ 186 w 288"/>
                <a:gd name="T39" fmla="*/ 22 h 232"/>
                <a:gd name="T40" fmla="*/ 145 w 288"/>
                <a:gd name="T41" fmla="*/ 15 h 232"/>
                <a:gd name="T42" fmla="*/ 145 w 288"/>
                <a:gd name="T43" fmla="*/ 0 h 232"/>
                <a:gd name="T44" fmla="*/ 186 w 288"/>
                <a:gd name="T45" fmla="*/ 2 h 232"/>
                <a:gd name="T46" fmla="*/ 221 w 288"/>
                <a:gd name="T47" fmla="*/ 15 h 232"/>
                <a:gd name="T48" fmla="*/ 250 w 288"/>
                <a:gd name="T49" fmla="*/ 35 h 232"/>
                <a:gd name="T50" fmla="*/ 270 w 288"/>
                <a:gd name="T51" fmla="*/ 58 h 232"/>
                <a:gd name="T52" fmla="*/ 282 w 288"/>
                <a:gd name="T53" fmla="*/ 85 h 232"/>
                <a:gd name="T54" fmla="*/ 288 w 288"/>
                <a:gd name="T55" fmla="*/ 116 h 232"/>
                <a:gd name="T56" fmla="*/ 282 w 288"/>
                <a:gd name="T57" fmla="*/ 146 h 232"/>
                <a:gd name="T58" fmla="*/ 270 w 288"/>
                <a:gd name="T59" fmla="*/ 174 h 232"/>
                <a:gd name="T60" fmla="*/ 250 w 288"/>
                <a:gd name="T61" fmla="*/ 196 h 232"/>
                <a:gd name="T62" fmla="*/ 221 w 288"/>
                <a:gd name="T63" fmla="*/ 217 h 232"/>
                <a:gd name="T64" fmla="*/ 186 w 288"/>
                <a:gd name="T65" fmla="*/ 227 h 232"/>
                <a:gd name="T66" fmla="*/ 145 w 288"/>
                <a:gd name="T67" fmla="*/ 232 h 232"/>
                <a:gd name="T68" fmla="*/ 101 w 288"/>
                <a:gd name="T69" fmla="*/ 227 h 232"/>
                <a:gd name="T70" fmla="*/ 66 w 288"/>
                <a:gd name="T71" fmla="*/ 217 h 232"/>
                <a:gd name="T72" fmla="*/ 37 w 288"/>
                <a:gd name="T73" fmla="*/ 196 h 232"/>
                <a:gd name="T74" fmla="*/ 17 w 288"/>
                <a:gd name="T75" fmla="*/ 174 h 232"/>
                <a:gd name="T76" fmla="*/ 5 w 288"/>
                <a:gd name="T77" fmla="*/ 146 h 232"/>
                <a:gd name="T78" fmla="*/ 0 w 288"/>
                <a:gd name="T79" fmla="*/ 116 h 232"/>
                <a:gd name="T80" fmla="*/ 5 w 288"/>
                <a:gd name="T81" fmla="*/ 85 h 232"/>
                <a:gd name="T82" fmla="*/ 17 w 288"/>
                <a:gd name="T83" fmla="*/ 58 h 232"/>
                <a:gd name="T84" fmla="*/ 37 w 288"/>
                <a:gd name="T85" fmla="*/ 35 h 232"/>
                <a:gd name="T86" fmla="*/ 66 w 288"/>
                <a:gd name="T87" fmla="*/ 15 h 232"/>
                <a:gd name="T88" fmla="*/ 101 w 288"/>
                <a:gd name="T89" fmla="*/ 2 h 232"/>
                <a:gd name="T90" fmla="*/ 145 w 288"/>
                <a:gd name="T9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8" h="232">
                  <a:moveTo>
                    <a:pt x="145" y="15"/>
                  </a:moveTo>
                  <a:lnTo>
                    <a:pt x="101" y="22"/>
                  </a:lnTo>
                  <a:lnTo>
                    <a:pt x="66" y="38"/>
                  </a:lnTo>
                  <a:lnTo>
                    <a:pt x="43" y="58"/>
                  </a:lnTo>
                  <a:lnTo>
                    <a:pt x="29" y="85"/>
                  </a:lnTo>
                  <a:lnTo>
                    <a:pt x="23" y="116"/>
                  </a:lnTo>
                  <a:lnTo>
                    <a:pt x="29" y="146"/>
                  </a:lnTo>
                  <a:lnTo>
                    <a:pt x="43" y="171"/>
                  </a:lnTo>
                  <a:lnTo>
                    <a:pt x="66" y="194"/>
                  </a:lnTo>
                  <a:lnTo>
                    <a:pt x="101" y="209"/>
                  </a:lnTo>
                  <a:lnTo>
                    <a:pt x="145" y="214"/>
                  </a:lnTo>
                  <a:lnTo>
                    <a:pt x="186" y="209"/>
                  </a:lnTo>
                  <a:lnTo>
                    <a:pt x="221" y="194"/>
                  </a:lnTo>
                  <a:lnTo>
                    <a:pt x="244" y="171"/>
                  </a:lnTo>
                  <a:lnTo>
                    <a:pt x="258" y="146"/>
                  </a:lnTo>
                  <a:lnTo>
                    <a:pt x="264" y="116"/>
                  </a:lnTo>
                  <a:lnTo>
                    <a:pt x="258" y="85"/>
                  </a:lnTo>
                  <a:lnTo>
                    <a:pt x="244" y="58"/>
                  </a:lnTo>
                  <a:lnTo>
                    <a:pt x="221" y="38"/>
                  </a:lnTo>
                  <a:lnTo>
                    <a:pt x="186" y="22"/>
                  </a:lnTo>
                  <a:lnTo>
                    <a:pt x="145" y="15"/>
                  </a:lnTo>
                  <a:close/>
                  <a:moveTo>
                    <a:pt x="145" y="0"/>
                  </a:moveTo>
                  <a:lnTo>
                    <a:pt x="186" y="2"/>
                  </a:lnTo>
                  <a:lnTo>
                    <a:pt x="221" y="15"/>
                  </a:lnTo>
                  <a:lnTo>
                    <a:pt x="250" y="35"/>
                  </a:lnTo>
                  <a:lnTo>
                    <a:pt x="270" y="58"/>
                  </a:lnTo>
                  <a:lnTo>
                    <a:pt x="282" y="85"/>
                  </a:lnTo>
                  <a:lnTo>
                    <a:pt x="288" y="116"/>
                  </a:lnTo>
                  <a:lnTo>
                    <a:pt x="282" y="146"/>
                  </a:lnTo>
                  <a:lnTo>
                    <a:pt x="270" y="174"/>
                  </a:lnTo>
                  <a:lnTo>
                    <a:pt x="250" y="196"/>
                  </a:lnTo>
                  <a:lnTo>
                    <a:pt x="221" y="217"/>
                  </a:lnTo>
                  <a:lnTo>
                    <a:pt x="186" y="227"/>
                  </a:lnTo>
                  <a:lnTo>
                    <a:pt x="145" y="232"/>
                  </a:lnTo>
                  <a:lnTo>
                    <a:pt x="101" y="227"/>
                  </a:lnTo>
                  <a:lnTo>
                    <a:pt x="66" y="217"/>
                  </a:lnTo>
                  <a:lnTo>
                    <a:pt x="37" y="196"/>
                  </a:lnTo>
                  <a:lnTo>
                    <a:pt x="17" y="174"/>
                  </a:lnTo>
                  <a:lnTo>
                    <a:pt x="5" y="146"/>
                  </a:lnTo>
                  <a:lnTo>
                    <a:pt x="0" y="116"/>
                  </a:lnTo>
                  <a:lnTo>
                    <a:pt x="5" y="85"/>
                  </a:lnTo>
                  <a:lnTo>
                    <a:pt x="17" y="58"/>
                  </a:lnTo>
                  <a:lnTo>
                    <a:pt x="37" y="35"/>
                  </a:lnTo>
                  <a:lnTo>
                    <a:pt x="66" y="15"/>
                  </a:lnTo>
                  <a:lnTo>
                    <a:pt x="101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58FD20ED-EDE9-EC46-82D2-78CF1EE69C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6" y="1639"/>
              <a:ext cx="317" cy="262"/>
            </a:xfrm>
            <a:custGeom>
              <a:avLst/>
              <a:gdLst>
                <a:gd name="T0" fmla="*/ 160 w 317"/>
                <a:gd name="T1" fmla="*/ 45 h 262"/>
                <a:gd name="T2" fmla="*/ 119 w 317"/>
                <a:gd name="T3" fmla="*/ 50 h 262"/>
                <a:gd name="T4" fmla="*/ 90 w 317"/>
                <a:gd name="T5" fmla="*/ 63 h 262"/>
                <a:gd name="T6" fmla="*/ 70 w 317"/>
                <a:gd name="T7" fmla="*/ 83 h 262"/>
                <a:gd name="T8" fmla="*/ 58 w 317"/>
                <a:gd name="T9" fmla="*/ 106 h 262"/>
                <a:gd name="T10" fmla="*/ 55 w 317"/>
                <a:gd name="T11" fmla="*/ 131 h 262"/>
                <a:gd name="T12" fmla="*/ 58 w 317"/>
                <a:gd name="T13" fmla="*/ 156 h 262"/>
                <a:gd name="T14" fmla="*/ 70 w 317"/>
                <a:gd name="T15" fmla="*/ 179 h 262"/>
                <a:gd name="T16" fmla="*/ 90 w 317"/>
                <a:gd name="T17" fmla="*/ 199 h 262"/>
                <a:gd name="T18" fmla="*/ 119 w 317"/>
                <a:gd name="T19" fmla="*/ 211 h 262"/>
                <a:gd name="T20" fmla="*/ 160 w 317"/>
                <a:gd name="T21" fmla="*/ 217 h 262"/>
                <a:gd name="T22" fmla="*/ 198 w 317"/>
                <a:gd name="T23" fmla="*/ 211 h 262"/>
                <a:gd name="T24" fmla="*/ 227 w 317"/>
                <a:gd name="T25" fmla="*/ 199 h 262"/>
                <a:gd name="T26" fmla="*/ 247 w 317"/>
                <a:gd name="T27" fmla="*/ 179 h 262"/>
                <a:gd name="T28" fmla="*/ 259 w 317"/>
                <a:gd name="T29" fmla="*/ 156 h 262"/>
                <a:gd name="T30" fmla="*/ 262 w 317"/>
                <a:gd name="T31" fmla="*/ 131 h 262"/>
                <a:gd name="T32" fmla="*/ 259 w 317"/>
                <a:gd name="T33" fmla="*/ 106 h 262"/>
                <a:gd name="T34" fmla="*/ 247 w 317"/>
                <a:gd name="T35" fmla="*/ 83 h 262"/>
                <a:gd name="T36" fmla="*/ 227 w 317"/>
                <a:gd name="T37" fmla="*/ 63 h 262"/>
                <a:gd name="T38" fmla="*/ 198 w 317"/>
                <a:gd name="T39" fmla="*/ 50 h 262"/>
                <a:gd name="T40" fmla="*/ 160 w 317"/>
                <a:gd name="T41" fmla="*/ 45 h 262"/>
                <a:gd name="T42" fmla="*/ 160 w 317"/>
                <a:gd name="T43" fmla="*/ 0 h 262"/>
                <a:gd name="T44" fmla="*/ 207 w 317"/>
                <a:gd name="T45" fmla="*/ 5 h 262"/>
                <a:gd name="T46" fmla="*/ 247 w 317"/>
                <a:gd name="T47" fmla="*/ 20 h 262"/>
                <a:gd name="T48" fmla="*/ 276 w 317"/>
                <a:gd name="T49" fmla="*/ 40 h 262"/>
                <a:gd name="T50" fmla="*/ 300 w 317"/>
                <a:gd name="T51" fmla="*/ 68 h 262"/>
                <a:gd name="T52" fmla="*/ 314 w 317"/>
                <a:gd name="T53" fmla="*/ 98 h 262"/>
                <a:gd name="T54" fmla="*/ 317 w 317"/>
                <a:gd name="T55" fmla="*/ 131 h 262"/>
                <a:gd name="T56" fmla="*/ 314 w 317"/>
                <a:gd name="T57" fmla="*/ 164 h 262"/>
                <a:gd name="T58" fmla="*/ 300 w 317"/>
                <a:gd name="T59" fmla="*/ 194 h 262"/>
                <a:gd name="T60" fmla="*/ 276 w 317"/>
                <a:gd name="T61" fmla="*/ 222 h 262"/>
                <a:gd name="T62" fmla="*/ 247 w 317"/>
                <a:gd name="T63" fmla="*/ 242 h 262"/>
                <a:gd name="T64" fmla="*/ 207 w 317"/>
                <a:gd name="T65" fmla="*/ 257 h 262"/>
                <a:gd name="T66" fmla="*/ 160 w 317"/>
                <a:gd name="T67" fmla="*/ 262 h 262"/>
                <a:gd name="T68" fmla="*/ 111 w 317"/>
                <a:gd name="T69" fmla="*/ 257 h 262"/>
                <a:gd name="T70" fmla="*/ 70 w 317"/>
                <a:gd name="T71" fmla="*/ 242 h 262"/>
                <a:gd name="T72" fmla="*/ 41 w 317"/>
                <a:gd name="T73" fmla="*/ 222 h 262"/>
                <a:gd name="T74" fmla="*/ 17 w 317"/>
                <a:gd name="T75" fmla="*/ 194 h 262"/>
                <a:gd name="T76" fmla="*/ 3 w 317"/>
                <a:gd name="T77" fmla="*/ 164 h 262"/>
                <a:gd name="T78" fmla="*/ 0 w 317"/>
                <a:gd name="T79" fmla="*/ 131 h 262"/>
                <a:gd name="T80" fmla="*/ 3 w 317"/>
                <a:gd name="T81" fmla="*/ 98 h 262"/>
                <a:gd name="T82" fmla="*/ 17 w 317"/>
                <a:gd name="T83" fmla="*/ 68 h 262"/>
                <a:gd name="T84" fmla="*/ 41 w 317"/>
                <a:gd name="T85" fmla="*/ 40 h 262"/>
                <a:gd name="T86" fmla="*/ 70 w 317"/>
                <a:gd name="T87" fmla="*/ 20 h 262"/>
                <a:gd name="T88" fmla="*/ 111 w 317"/>
                <a:gd name="T89" fmla="*/ 5 h 262"/>
                <a:gd name="T90" fmla="*/ 160 w 317"/>
                <a:gd name="T91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7" h="262">
                  <a:moveTo>
                    <a:pt x="160" y="45"/>
                  </a:moveTo>
                  <a:lnTo>
                    <a:pt x="119" y="50"/>
                  </a:lnTo>
                  <a:lnTo>
                    <a:pt x="90" y="63"/>
                  </a:lnTo>
                  <a:lnTo>
                    <a:pt x="70" y="83"/>
                  </a:lnTo>
                  <a:lnTo>
                    <a:pt x="58" y="106"/>
                  </a:lnTo>
                  <a:lnTo>
                    <a:pt x="55" y="131"/>
                  </a:lnTo>
                  <a:lnTo>
                    <a:pt x="58" y="156"/>
                  </a:lnTo>
                  <a:lnTo>
                    <a:pt x="70" y="179"/>
                  </a:lnTo>
                  <a:lnTo>
                    <a:pt x="90" y="199"/>
                  </a:lnTo>
                  <a:lnTo>
                    <a:pt x="119" y="211"/>
                  </a:lnTo>
                  <a:lnTo>
                    <a:pt x="160" y="217"/>
                  </a:lnTo>
                  <a:lnTo>
                    <a:pt x="198" y="211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6"/>
                  </a:lnTo>
                  <a:lnTo>
                    <a:pt x="262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3"/>
                  </a:lnTo>
                  <a:lnTo>
                    <a:pt x="198" y="50"/>
                  </a:lnTo>
                  <a:lnTo>
                    <a:pt x="160" y="45"/>
                  </a:lnTo>
                  <a:close/>
                  <a:moveTo>
                    <a:pt x="160" y="0"/>
                  </a:moveTo>
                  <a:lnTo>
                    <a:pt x="207" y="5"/>
                  </a:lnTo>
                  <a:lnTo>
                    <a:pt x="247" y="20"/>
                  </a:lnTo>
                  <a:lnTo>
                    <a:pt x="276" y="40"/>
                  </a:lnTo>
                  <a:lnTo>
                    <a:pt x="300" y="68"/>
                  </a:lnTo>
                  <a:lnTo>
                    <a:pt x="314" y="98"/>
                  </a:lnTo>
                  <a:lnTo>
                    <a:pt x="317" y="131"/>
                  </a:lnTo>
                  <a:lnTo>
                    <a:pt x="314" y="164"/>
                  </a:lnTo>
                  <a:lnTo>
                    <a:pt x="300" y="194"/>
                  </a:lnTo>
                  <a:lnTo>
                    <a:pt x="276" y="222"/>
                  </a:lnTo>
                  <a:lnTo>
                    <a:pt x="247" y="242"/>
                  </a:lnTo>
                  <a:lnTo>
                    <a:pt x="207" y="257"/>
                  </a:lnTo>
                  <a:lnTo>
                    <a:pt x="160" y="262"/>
                  </a:lnTo>
                  <a:lnTo>
                    <a:pt x="111" y="257"/>
                  </a:lnTo>
                  <a:lnTo>
                    <a:pt x="70" y="242"/>
                  </a:lnTo>
                  <a:lnTo>
                    <a:pt x="41" y="222"/>
                  </a:lnTo>
                  <a:lnTo>
                    <a:pt x="17" y="194"/>
                  </a:lnTo>
                  <a:lnTo>
                    <a:pt x="3" y="164"/>
                  </a:lnTo>
                  <a:lnTo>
                    <a:pt x="0" y="131"/>
                  </a:lnTo>
                  <a:lnTo>
                    <a:pt x="3" y="98"/>
                  </a:lnTo>
                  <a:lnTo>
                    <a:pt x="17" y="68"/>
                  </a:lnTo>
                  <a:lnTo>
                    <a:pt x="41" y="40"/>
                  </a:lnTo>
                  <a:lnTo>
                    <a:pt x="70" y="20"/>
                  </a:lnTo>
                  <a:lnTo>
                    <a:pt x="111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5">
              <a:extLst>
                <a:ext uri="{FF2B5EF4-FFF2-40B4-BE49-F238E27FC236}">
                  <a16:creationId xmlns:a16="http://schemas.microsoft.com/office/drawing/2014/main" id="{9828AEC2-4BDE-3F45-9DFA-6FD5A7EF2F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71" y="1654"/>
              <a:ext cx="280" cy="320"/>
            </a:xfrm>
            <a:custGeom>
              <a:avLst/>
              <a:gdLst>
                <a:gd name="T0" fmla="*/ 105 w 280"/>
                <a:gd name="T1" fmla="*/ 20 h 320"/>
                <a:gd name="T2" fmla="*/ 47 w 280"/>
                <a:gd name="T3" fmla="*/ 48 h 320"/>
                <a:gd name="T4" fmla="*/ 24 w 280"/>
                <a:gd name="T5" fmla="*/ 108 h 320"/>
                <a:gd name="T6" fmla="*/ 44 w 280"/>
                <a:gd name="T7" fmla="*/ 169 h 320"/>
                <a:gd name="T8" fmla="*/ 99 w 280"/>
                <a:gd name="T9" fmla="*/ 202 h 320"/>
                <a:gd name="T10" fmla="*/ 178 w 280"/>
                <a:gd name="T11" fmla="*/ 202 h 320"/>
                <a:gd name="T12" fmla="*/ 236 w 280"/>
                <a:gd name="T13" fmla="*/ 171 h 320"/>
                <a:gd name="T14" fmla="*/ 259 w 280"/>
                <a:gd name="T15" fmla="*/ 108 h 320"/>
                <a:gd name="T16" fmla="*/ 239 w 280"/>
                <a:gd name="T17" fmla="*/ 50 h 320"/>
                <a:gd name="T18" fmla="*/ 181 w 280"/>
                <a:gd name="T19" fmla="*/ 20 h 320"/>
                <a:gd name="T20" fmla="*/ 140 w 280"/>
                <a:gd name="T21" fmla="*/ 0 h 320"/>
                <a:gd name="T22" fmla="*/ 207 w 280"/>
                <a:gd name="T23" fmla="*/ 10 h 320"/>
                <a:gd name="T24" fmla="*/ 256 w 280"/>
                <a:gd name="T25" fmla="*/ 50 h 320"/>
                <a:gd name="T26" fmla="*/ 259 w 280"/>
                <a:gd name="T27" fmla="*/ 5 h 320"/>
                <a:gd name="T28" fmla="*/ 280 w 280"/>
                <a:gd name="T29" fmla="*/ 214 h 320"/>
                <a:gd name="T30" fmla="*/ 274 w 280"/>
                <a:gd name="T31" fmla="*/ 257 h 320"/>
                <a:gd name="T32" fmla="*/ 248 w 280"/>
                <a:gd name="T33" fmla="*/ 295 h 320"/>
                <a:gd name="T34" fmla="*/ 186 w 280"/>
                <a:gd name="T35" fmla="*/ 315 h 320"/>
                <a:gd name="T36" fmla="*/ 99 w 280"/>
                <a:gd name="T37" fmla="*/ 318 h 320"/>
                <a:gd name="T38" fmla="*/ 38 w 280"/>
                <a:gd name="T39" fmla="*/ 295 h 320"/>
                <a:gd name="T40" fmla="*/ 12 w 280"/>
                <a:gd name="T41" fmla="*/ 244 h 320"/>
                <a:gd name="T42" fmla="*/ 41 w 280"/>
                <a:gd name="T43" fmla="*/ 265 h 320"/>
                <a:gd name="T44" fmla="*/ 73 w 280"/>
                <a:gd name="T45" fmla="*/ 292 h 320"/>
                <a:gd name="T46" fmla="*/ 143 w 280"/>
                <a:gd name="T47" fmla="*/ 302 h 320"/>
                <a:gd name="T48" fmla="*/ 216 w 280"/>
                <a:gd name="T49" fmla="*/ 290 h 320"/>
                <a:gd name="T50" fmla="*/ 250 w 280"/>
                <a:gd name="T51" fmla="*/ 257 h 320"/>
                <a:gd name="T52" fmla="*/ 259 w 280"/>
                <a:gd name="T53" fmla="*/ 214 h 320"/>
                <a:gd name="T54" fmla="*/ 256 w 280"/>
                <a:gd name="T55" fmla="*/ 169 h 320"/>
                <a:gd name="T56" fmla="*/ 210 w 280"/>
                <a:gd name="T57" fmla="*/ 209 h 320"/>
                <a:gd name="T58" fmla="*/ 140 w 280"/>
                <a:gd name="T59" fmla="*/ 222 h 320"/>
                <a:gd name="T60" fmla="*/ 58 w 280"/>
                <a:gd name="T61" fmla="*/ 207 h 320"/>
                <a:gd name="T62" fmla="*/ 15 w 280"/>
                <a:gd name="T63" fmla="*/ 164 h 320"/>
                <a:gd name="T64" fmla="*/ 0 w 280"/>
                <a:gd name="T65" fmla="*/ 111 h 320"/>
                <a:gd name="T66" fmla="*/ 15 w 280"/>
                <a:gd name="T67" fmla="*/ 55 h 320"/>
                <a:gd name="T68" fmla="*/ 61 w 280"/>
                <a:gd name="T69" fmla="*/ 15 h 320"/>
                <a:gd name="T70" fmla="*/ 140 w 280"/>
                <a:gd name="T7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0" h="320">
                  <a:moveTo>
                    <a:pt x="140" y="15"/>
                  </a:moveTo>
                  <a:lnTo>
                    <a:pt x="105" y="20"/>
                  </a:lnTo>
                  <a:lnTo>
                    <a:pt x="73" y="30"/>
                  </a:lnTo>
                  <a:lnTo>
                    <a:pt x="47" y="48"/>
                  </a:lnTo>
                  <a:lnTo>
                    <a:pt x="29" y="75"/>
                  </a:lnTo>
                  <a:lnTo>
                    <a:pt x="24" y="108"/>
                  </a:lnTo>
                  <a:lnTo>
                    <a:pt x="29" y="143"/>
                  </a:lnTo>
                  <a:lnTo>
                    <a:pt x="44" y="169"/>
                  </a:lnTo>
                  <a:lnTo>
                    <a:pt x="67" y="189"/>
                  </a:lnTo>
                  <a:lnTo>
                    <a:pt x="99" y="202"/>
                  </a:lnTo>
                  <a:lnTo>
                    <a:pt x="143" y="207"/>
                  </a:lnTo>
                  <a:lnTo>
                    <a:pt x="178" y="202"/>
                  </a:lnTo>
                  <a:lnTo>
                    <a:pt x="210" y="191"/>
                  </a:lnTo>
                  <a:lnTo>
                    <a:pt x="236" y="171"/>
                  </a:lnTo>
                  <a:lnTo>
                    <a:pt x="253" y="143"/>
                  </a:lnTo>
                  <a:lnTo>
                    <a:pt x="259" y="108"/>
                  </a:lnTo>
                  <a:lnTo>
                    <a:pt x="253" y="75"/>
                  </a:lnTo>
                  <a:lnTo>
                    <a:pt x="239" y="50"/>
                  </a:lnTo>
                  <a:lnTo>
                    <a:pt x="213" y="30"/>
                  </a:lnTo>
                  <a:lnTo>
                    <a:pt x="181" y="20"/>
                  </a:lnTo>
                  <a:lnTo>
                    <a:pt x="140" y="15"/>
                  </a:lnTo>
                  <a:close/>
                  <a:moveTo>
                    <a:pt x="140" y="0"/>
                  </a:moveTo>
                  <a:lnTo>
                    <a:pt x="172" y="2"/>
                  </a:lnTo>
                  <a:lnTo>
                    <a:pt x="207" y="10"/>
                  </a:lnTo>
                  <a:lnTo>
                    <a:pt x="236" y="25"/>
                  </a:lnTo>
                  <a:lnTo>
                    <a:pt x="256" y="50"/>
                  </a:lnTo>
                  <a:lnTo>
                    <a:pt x="259" y="50"/>
                  </a:lnTo>
                  <a:lnTo>
                    <a:pt x="259" y="5"/>
                  </a:lnTo>
                  <a:lnTo>
                    <a:pt x="280" y="5"/>
                  </a:lnTo>
                  <a:lnTo>
                    <a:pt x="280" y="214"/>
                  </a:lnTo>
                  <a:lnTo>
                    <a:pt x="280" y="237"/>
                  </a:lnTo>
                  <a:lnTo>
                    <a:pt x="274" y="257"/>
                  </a:lnTo>
                  <a:lnTo>
                    <a:pt x="262" y="277"/>
                  </a:lnTo>
                  <a:lnTo>
                    <a:pt x="248" y="295"/>
                  </a:lnTo>
                  <a:lnTo>
                    <a:pt x="221" y="307"/>
                  </a:lnTo>
                  <a:lnTo>
                    <a:pt x="186" y="315"/>
                  </a:lnTo>
                  <a:lnTo>
                    <a:pt x="143" y="320"/>
                  </a:lnTo>
                  <a:lnTo>
                    <a:pt x="99" y="318"/>
                  </a:lnTo>
                  <a:lnTo>
                    <a:pt x="64" y="310"/>
                  </a:lnTo>
                  <a:lnTo>
                    <a:pt x="38" y="295"/>
                  </a:lnTo>
                  <a:lnTo>
                    <a:pt x="21" y="275"/>
                  </a:lnTo>
                  <a:lnTo>
                    <a:pt x="12" y="244"/>
                  </a:lnTo>
                  <a:lnTo>
                    <a:pt x="35" y="244"/>
                  </a:lnTo>
                  <a:lnTo>
                    <a:pt x="41" y="265"/>
                  </a:lnTo>
                  <a:lnTo>
                    <a:pt x="53" y="280"/>
                  </a:lnTo>
                  <a:lnTo>
                    <a:pt x="73" y="292"/>
                  </a:lnTo>
                  <a:lnTo>
                    <a:pt x="102" y="300"/>
                  </a:lnTo>
                  <a:lnTo>
                    <a:pt x="143" y="302"/>
                  </a:lnTo>
                  <a:lnTo>
                    <a:pt x="186" y="297"/>
                  </a:lnTo>
                  <a:lnTo>
                    <a:pt x="216" y="290"/>
                  </a:lnTo>
                  <a:lnTo>
                    <a:pt x="236" y="275"/>
                  </a:lnTo>
                  <a:lnTo>
                    <a:pt x="250" y="257"/>
                  </a:lnTo>
                  <a:lnTo>
                    <a:pt x="256" y="237"/>
                  </a:lnTo>
                  <a:lnTo>
                    <a:pt x="259" y="214"/>
                  </a:lnTo>
                  <a:lnTo>
                    <a:pt x="259" y="169"/>
                  </a:lnTo>
                  <a:lnTo>
                    <a:pt x="256" y="169"/>
                  </a:lnTo>
                  <a:lnTo>
                    <a:pt x="236" y="194"/>
                  </a:lnTo>
                  <a:lnTo>
                    <a:pt x="210" y="209"/>
                  </a:lnTo>
                  <a:lnTo>
                    <a:pt x="178" y="219"/>
                  </a:lnTo>
                  <a:lnTo>
                    <a:pt x="140" y="222"/>
                  </a:lnTo>
                  <a:lnTo>
                    <a:pt x="93" y="219"/>
                  </a:lnTo>
                  <a:lnTo>
                    <a:pt x="58" y="207"/>
                  </a:lnTo>
                  <a:lnTo>
                    <a:pt x="32" y="189"/>
                  </a:lnTo>
                  <a:lnTo>
                    <a:pt x="15" y="164"/>
                  </a:lnTo>
                  <a:lnTo>
                    <a:pt x="3" y="138"/>
                  </a:lnTo>
                  <a:lnTo>
                    <a:pt x="0" y="111"/>
                  </a:lnTo>
                  <a:lnTo>
                    <a:pt x="6" y="80"/>
                  </a:lnTo>
                  <a:lnTo>
                    <a:pt x="15" y="55"/>
                  </a:lnTo>
                  <a:lnTo>
                    <a:pt x="35" y="33"/>
                  </a:lnTo>
                  <a:lnTo>
                    <a:pt x="61" y="15"/>
                  </a:lnTo>
                  <a:lnTo>
                    <a:pt x="96" y="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6">
              <a:extLst>
                <a:ext uri="{FF2B5EF4-FFF2-40B4-BE49-F238E27FC236}">
                  <a16:creationId xmlns:a16="http://schemas.microsoft.com/office/drawing/2014/main" id="{4034F645-3A62-2547-B90B-F1C89F1218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57" y="1639"/>
              <a:ext cx="311" cy="348"/>
            </a:xfrm>
            <a:custGeom>
              <a:avLst/>
              <a:gdLst>
                <a:gd name="T0" fmla="*/ 125 w 311"/>
                <a:gd name="T1" fmla="*/ 48 h 348"/>
                <a:gd name="T2" fmla="*/ 75 w 311"/>
                <a:gd name="T3" fmla="*/ 70 h 348"/>
                <a:gd name="T4" fmla="*/ 55 w 311"/>
                <a:gd name="T5" fmla="*/ 123 h 348"/>
                <a:gd name="T6" fmla="*/ 70 w 311"/>
                <a:gd name="T7" fmla="*/ 176 h 348"/>
                <a:gd name="T8" fmla="*/ 110 w 311"/>
                <a:gd name="T9" fmla="*/ 199 h 348"/>
                <a:gd name="T10" fmla="*/ 157 w 311"/>
                <a:gd name="T11" fmla="*/ 206 h 348"/>
                <a:gd name="T12" fmla="*/ 189 w 311"/>
                <a:gd name="T13" fmla="*/ 201 h 348"/>
                <a:gd name="T14" fmla="*/ 227 w 311"/>
                <a:gd name="T15" fmla="*/ 186 h 348"/>
                <a:gd name="T16" fmla="*/ 253 w 311"/>
                <a:gd name="T17" fmla="*/ 151 h 348"/>
                <a:gd name="T18" fmla="*/ 250 w 311"/>
                <a:gd name="T19" fmla="*/ 90 h 348"/>
                <a:gd name="T20" fmla="*/ 198 w 311"/>
                <a:gd name="T21" fmla="*/ 50 h 348"/>
                <a:gd name="T22" fmla="*/ 154 w 311"/>
                <a:gd name="T23" fmla="*/ 0 h 348"/>
                <a:gd name="T24" fmla="*/ 227 w 311"/>
                <a:gd name="T25" fmla="*/ 12 h 348"/>
                <a:gd name="T26" fmla="*/ 256 w 311"/>
                <a:gd name="T27" fmla="*/ 7 h 348"/>
                <a:gd name="T28" fmla="*/ 311 w 311"/>
                <a:gd name="T29" fmla="*/ 229 h 348"/>
                <a:gd name="T30" fmla="*/ 294 w 311"/>
                <a:gd name="T31" fmla="*/ 295 h 348"/>
                <a:gd name="T32" fmla="*/ 241 w 311"/>
                <a:gd name="T33" fmla="*/ 335 h 348"/>
                <a:gd name="T34" fmla="*/ 157 w 311"/>
                <a:gd name="T35" fmla="*/ 348 h 348"/>
                <a:gd name="T36" fmla="*/ 104 w 311"/>
                <a:gd name="T37" fmla="*/ 345 h 348"/>
                <a:gd name="T38" fmla="*/ 55 w 311"/>
                <a:gd name="T39" fmla="*/ 330 h 348"/>
                <a:gd name="T40" fmla="*/ 17 w 311"/>
                <a:gd name="T41" fmla="*/ 292 h 348"/>
                <a:gd name="T42" fmla="*/ 6 w 311"/>
                <a:gd name="T43" fmla="*/ 247 h 348"/>
                <a:gd name="T44" fmla="*/ 64 w 311"/>
                <a:gd name="T45" fmla="*/ 259 h 348"/>
                <a:gd name="T46" fmla="*/ 75 w 311"/>
                <a:gd name="T47" fmla="*/ 282 h 348"/>
                <a:gd name="T48" fmla="*/ 119 w 311"/>
                <a:gd name="T49" fmla="*/ 300 h 348"/>
                <a:gd name="T50" fmla="*/ 195 w 311"/>
                <a:gd name="T51" fmla="*/ 300 h 348"/>
                <a:gd name="T52" fmla="*/ 238 w 311"/>
                <a:gd name="T53" fmla="*/ 280 h 348"/>
                <a:gd name="T54" fmla="*/ 253 w 311"/>
                <a:gd name="T55" fmla="*/ 247 h 348"/>
                <a:gd name="T56" fmla="*/ 256 w 311"/>
                <a:gd name="T57" fmla="*/ 224 h 348"/>
                <a:gd name="T58" fmla="*/ 192 w 311"/>
                <a:gd name="T59" fmla="*/ 249 h 348"/>
                <a:gd name="T60" fmla="*/ 107 w 311"/>
                <a:gd name="T61" fmla="*/ 249 h 348"/>
                <a:gd name="T62" fmla="*/ 43 w 311"/>
                <a:gd name="T63" fmla="*/ 222 h 348"/>
                <a:gd name="T64" fmla="*/ 8 w 311"/>
                <a:gd name="T65" fmla="*/ 176 h 348"/>
                <a:gd name="T66" fmla="*/ 0 w 311"/>
                <a:gd name="T67" fmla="*/ 126 h 348"/>
                <a:gd name="T68" fmla="*/ 8 w 311"/>
                <a:gd name="T69" fmla="*/ 75 h 348"/>
                <a:gd name="T70" fmla="*/ 43 w 311"/>
                <a:gd name="T71" fmla="*/ 30 h 348"/>
                <a:gd name="T72" fmla="*/ 107 w 311"/>
                <a:gd name="T73" fmla="*/ 5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1" h="348">
                  <a:moveTo>
                    <a:pt x="154" y="45"/>
                  </a:moveTo>
                  <a:lnTo>
                    <a:pt x="125" y="48"/>
                  </a:lnTo>
                  <a:lnTo>
                    <a:pt x="99" y="58"/>
                  </a:lnTo>
                  <a:lnTo>
                    <a:pt x="75" y="70"/>
                  </a:lnTo>
                  <a:lnTo>
                    <a:pt x="61" y="93"/>
                  </a:lnTo>
                  <a:lnTo>
                    <a:pt x="55" y="123"/>
                  </a:lnTo>
                  <a:lnTo>
                    <a:pt x="58" y="153"/>
                  </a:lnTo>
                  <a:lnTo>
                    <a:pt x="70" y="176"/>
                  </a:lnTo>
                  <a:lnTo>
                    <a:pt x="87" y="191"/>
                  </a:lnTo>
                  <a:lnTo>
                    <a:pt x="110" y="199"/>
                  </a:lnTo>
                  <a:lnTo>
                    <a:pt x="131" y="204"/>
                  </a:lnTo>
                  <a:lnTo>
                    <a:pt x="157" y="206"/>
                  </a:lnTo>
                  <a:lnTo>
                    <a:pt x="171" y="206"/>
                  </a:lnTo>
                  <a:lnTo>
                    <a:pt x="189" y="201"/>
                  </a:lnTo>
                  <a:lnTo>
                    <a:pt x="206" y="196"/>
                  </a:lnTo>
                  <a:lnTo>
                    <a:pt x="227" y="186"/>
                  </a:lnTo>
                  <a:lnTo>
                    <a:pt x="241" y="171"/>
                  </a:lnTo>
                  <a:lnTo>
                    <a:pt x="253" y="151"/>
                  </a:lnTo>
                  <a:lnTo>
                    <a:pt x="256" y="123"/>
                  </a:lnTo>
                  <a:lnTo>
                    <a:pt x="250" y="90"/>
                  </a:lnTo>
                  <a:lnTo>
                    <a:pt x="230" y="65"/>
                  </a:lnTo>
                  <a:lnTo>
                    <a:pt x="198" y="50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192" y="2"/>
                  </a:lnTo>
                  <a:lnTo>
                    <a:pt x="227" y="12"/>
                  </a:lnTo>
                  <a:lnTo>
                    <a:pt x="256" y="25"/>
                  </a:lnTo>
                  <a:lnTo>
                    <a:pt x="256" y="7"/>
                  </a:lnTo>
                  <a:lnTo>
                    <a:pt x="311" y="7"/>
                  </a:lnTo>
                  <a:lnTo>
                    <a:pt x="311" y="229"/>
                  </a:lnTo>
                  <a:lnTo>
                    <a:pt x="308" y="267"/>
                  </a:lnTo>
                  <a:lnTo>
                    <a:pt x="294" y="295"/>
                  </a:lnTo>
                  <a:lnTo>
                    <a:pt x="273" y="320"/>
                  </a:lnTo>
                  <a:lnTo>
                    <a:pt x="241" y="335"/>
                  </a:lnTo>
                  <a:lnTo>
                    <a:pt x="203" y="345"/>
                  </a:lnTo>
                  <a:lnTo>
                    <a:pt x="157" y="348"/>
                  </a:lnTo>
                  <a:lnTo>
                    <a:pt x="131" y="348"/>
                  </a:lnTo>
                  <a:lnTo>
                    <a:pt x="104" y="345"/>
                  </a:lnTo>
                  <a:lnTo>
                    <a:pt x="78" y="340"/>
                  </a:lnTo>
                  <a:lnTo>
                    <a:pt x="55" y="330"/>
                  </a:lnTo>
                  <a:lnTo>
                    <a:pt x="35" y="312"/>
                  </a:lnTo>
                  <a:lnTo>
                    <a:pt x="17" y="292"/>
                  </a:lnTo>
                  <a:lnTo>
                    <a:pt x="8" y="262"/>
                  </a:lnTo>
                  <a:lnTo>
                    <a:pt x="6" y="247"/>
                  </a:lnTo>
                  <a:lnTo>
                    <a:pt x="64" y="247"/>
                  </a:lnTo>
                  <a:lnTo>
                    <a:pt x="64" y="259"/>
                  </a:lnTo>
                  <a:lnTo>
                    <a:pt x="70" y="272"/>
                  </a:lnTo>
                  <a:lnTo>
                    <a:pt x="75" y="282"/>
                  </a:lnTo>
                  <a:lnTo>
                    <a:pt x="93" y="292"/>
                  </a:lnTo>
                  <a:lnTo>
                    <a:pt x="119" y="300"/>
                  </a:lnTo>
                  <a:lnTo>
                    <a:pt x="157" y="302"/>
                  </a:lnTo>
                  <a:lnTo>
                    <a:pt x="195" y="300"/>
                  </a:lnTo>
                  <a:lnTo>
                    <a:pt x="221" y="292"/>
                  </a:lnTo>
                  <a:lnTo>
                    <a:pt x="238" y="280"/>
                  </a:lnTo>
                  <a:lnTo>
                    <a:pt x="250" y="264"/>
                  </a:lnTo>
                  <a:lnTo>
                    <a:pt x="253" y="247"/>
                  </a:lnTo>
                  <a:lnTo>
                    <a:pt x="256" y="229"/>
                  </a:lnTo>
                  <a:lnTo>
                    <a:pt x="256" y="224"/>
                  </a:lnTo>
                  <a:lnTo>
                    <a:pt x="227" y="239"/>
                  </a:lnTo>
                  <a:lnTo>
                    <a:pt x="192" y="249"/>
                  </a:lnTo>
                  <a:lnTo>
                    <a:pt x="154" y="252"/>
                  </a:lnTo>
                  <a:lnTo>
                    <a:pt x="107" y="249"/>
                  </a:lnTo>
                  <a:lnTo>
                    <a:pt x="72" y="237"/>
                  </a:lnTo>
                  <a:lnTo>
                    <a:pt x="43" y="222"/>
                  </a:lnTo>
                  <a:lnTo>
                    <a:pt x="23" y="201"/>
                  </a:lnTo>
                  <a:lnTo>
                    <a:pt x="8" y="176"/>
                  </a:lnTo>
                  <a:lnTo>
                    <a:pt x="3" y="151"/>
                  </a:lnTo>
                  <a:lnTo>
                    <a:pt x="0" y="126"/>
                  </a:lnTo>
                  <a:lnTo>
                    <a:pt x="3" y="100"/>
                  </a:lnTo>
                  <a:lnTo>
                    <a:pt x="8" y="75"/>
                  </a:lnTo>
                  <a:lnTo>
                    <a:pt x="23" y="50"/>
                  </a:lnTo>
                  <a:lnTo>
                    <a:pt x="43" y="30"/>
                  </a:lnTo>
                  <a:lnTo>
                    <a:pt x="72" y="15"/>
                  </a:lnTo>
                  <a:lnTo>
                    <a:pt x="107" y="5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7">
              <a:extLst>
                <a:ext uri="{FF2B5EF4-FFF2-40B4-BE49-F238E27FC236}">
                  <a16:creationId xmlns:a16="http://schemas.microsoft.com/office/drawing/2014/main" id="{8CEABBDB-A7E7-3D41-85C3-5AC685DBF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5" y="1654"/>
              <a:ext cx="149" cy="224"/>
            </a:xfrm>
            <a:custGeom>
              <a:avLst/>
              <a:gdLst>
                <a:gd name="T0" fmla="*/ 131 w 149"/>
                <a:gd name="T1" fmla="*/ 0 h 224"/>
                <a:gd name="T2" fmla="*/ 140 w 149"/>
                <a:gd name="T3" fmla="*/ 0 h 224"/>
                <a:gd name="T4" fmla="*/ 149 w 149"/>
                <a:gd name="T5" fmla="*/ 2 h 224"/>
                <a:gd name="T6" fmla="*/ 149 w 149"/>
                <a:gd name="T7" fmla="*/ 22 h 224"/>
                <a:gd name="T8" fmla="*/ 143 w 149"/>
                <a:gd name="T9" fmla="*/ 20 h 224"/>
                <a:gd name="T10" fmla="*/ 140 w 149"/>
                <a:gd name="T11" fmla="*/ 20 h 224"/>
                <a:gd name="T12" fmla="*/ 131 w 149"/>
                <a:gd name="T13" fmla="*/ 20 h 224"/>
                <a:gd name="T14" fmla="*/ 122 w 149"/>
                <a:gd name="T15" fmla="*/ 20 h 224"/>
                <a:gd name="T16" fmla="*/ 88 w 149"/>
                <a:gd name="T17" fmla="*/ 22 h 224"/>
                <a:gd name="T18" fmla="*/ 58 w 149"/>
                <a:gd name="T19" fmla="*/ 38 h 224"/>
                <a:gd name="T20" fmla="*/ 41 w 149"/>
                <a:gd name="T21" fmla="*/ 55 h 224"/>
                <a:gd name="T22" fmla="*/ 29 w 149"/>
                <a:gd name="T23" fmla="*/ 80 h 224"/>
                <a:gd name="T24" fmla="*/ 24 w 149"/>
                <a:gd name="T25" fmla="*/ 106 h 224"/>
                <a:gd name="T26" fmla="*/ 24 w 149"/>
                <a:gd name="T27" fmla="*/ 224 h 224"/>
                <a:gd name="T28" fmla="*/ 0 w 149"/>
                <a:gd name="T29" fmla="*/ 224 h 224"/>
                <a:gd name="T30" fmla="*/ 0 w 149"/>
                <a:gd name="T31" fmla="*/ 5 h 224"/>
                <a:gd name="T32" fmla="*/ 24 w 149"/>
                <a:gd name="T33" fmla="*/ 5 h 224"/>
                <a:gd name="T34" fmla="*/ 24 w 149"/>
                <a:gd name="T35" fmla="*/ 58 h 224"/>
                <a:gd name="T36" fmla="*/ 26 w 149"/>
                <a:gd name="T37" fmla="*/ 58 h 224"/>
                <a:gd name="T38" fmla="*/ 41 w 149"/>
                <a:gd name="T39" fmla="*/ 30 h 224"/>
                <a:gd name="T40" fmla="*/ 64 w 149"/>
                <a:gd name="T41" fmla="*/ 15 h 224"/>
                <a:gd name="T42" fmla="*/ 96 w 149"/>
                <a:gd name="T43" fmla="*/ 2 h 224"/>
                <a:gd name="T44" fmla="*/ 131 w 149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224">
                  <a:moveTo>
                    <a:pt x="131" y="0"/>
                  </a:moveTo>
                  <a:lnTo>
                    <a:pt x="140" y="0"/>
                  </a:lnTo>
                  <a:lnTo>
                    <a:pt x="149" y="2"/>
                  </a:lnTo>
                  <a:lnTo>
                    <a:pt x="149" y="22"/>
                  </a:lnTo>
                  <a:lnTo>
                    <a:pt x="143" y="20"/>
                  </a:lnTo>
                  <a:lnTo>
                    <a:pt x="140" y="20"/>
                  </a:lnTo>
                  <a:lnTo>
                    <a:pt x="131" y="20"/>
                  </a:lnTo>
                  <a:lnTo>
                    <a:pt x="122" y="20"/>
                  </a:lnTo>
                  <a:lnTo>
                    <a:pt x="88" y="22"/>
                  </a:lnTo>
                  <a:lnTo>
                    <a:pt x="58" y="38"/>
                  </a:lnTo>
                  <a:lnTo>
                    <a:pt x="41" y="55"/>
                  </a:lnTo>
                  <a:lnTo>
                    <a:pt x="29" y="80"/>
                  </a:lnTo>
                  <a:lnTo>
                    <a:pt x="24" y="106"/>
                  </a:lnTo>
                  <a:lnTo>
                    <a:pt x="24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8"/>
                  </a:lnTo>
                  <a:lnTo>
                    <a:pt x="26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6" y="2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8">
              <a:extLst>
                <a:ext uri="{FF2B5EF4-FFF2-40B4-BE49-F238E27FC236}">
                  <a16:creationId xmlns:a16="http://schemas.microsoft.com/office/drawing/2014/main" id="{F0101F03-A67F-704D-9E0A-1E6194AF22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1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5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7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5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7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9">
              <a:extLst>
                <a:ext uri="{FF2B5EF4-FFF2-40B4-BE49-F238E27FC236}">
                  <a16:creationId xmlns:a16="http://schemas.microsoft.com/office/drawing/2014/main" id="{06B5B8F3-02DB-5D45-A333-D9E95332B3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65" y="1654"/>
              <a:ext cx="285" cy="232"/>
            </a:xfrm>
            <a:custGeom>
              <a:avLst/>
              <a:gdLst>
                <a:gd name="T0" fmla="*/ 215 w 285"/>
                <a:gd name="T1" fmla="*/ 106 h 232"/>
                <a:gd name="T2" fmla="*/ 195 w 285"/>
                <a:gd name="T3" fmla="*/ 113 h 232"/>
                <a:gd name="T4" fmla="*/ 96 w 285"/>
                <a:gd name="T5" fmla="*/ 118 h 232"/>
                <a:gd name="T6" fmla="*/ 43 w 285"/>
                <a:gd name="T7" fmla="*/ 131 h 232"/>
                <a:gd name="T8" fmla="*/ 23 w 285"/>
                <a:gd name="T9" fmla="*/ 166 h 232"/>
                <a:gd name="T10" fmla="*/ 38 w 285"/>
                <a:gd name="T11" fmla="*/ 199 h 232"/>
                <a:gd name="T12" fmla="*/ 70 w 285"/>
                <a:gd name="T13" fmla="*/ 212 h 232"/>
                <a:gd name="T14" fmla="*/ 104 w 285"/>
                <a:gd name="T15" fmla="*/ 214 h 232"/>
                <a:gd name="T16" fmla="*/ 157 w 285"/>
                <a:gd name="T17" fmla="*/ 207 h 232"/>
                <a:gd name="T18" fmla="*/ 203 w 285"/>
                <a:gd name="T19" fmla="*/ 184 h 232"/>
                <a:gd name="T20" fmla="*/ 221 w 285"/>
                <a:gd name="T21" fmla="*/ 143 h 232"/>
                <a:gd name="T22" fmla="*/ 221 w 285"/>
                <a:gd name="T23" fmla="*/ 103 h 232"/>
                <a:gd name="T24" fmla="*/ 168 w 285"/>
                <a:gd name="T25" fmla="*/ 0 h 232"/>
                <a:gd name="T26" fmla="*/ 224 w 285"/>
                <a:gd name="T27" fmla="*/ 20 h 232"/>
                <a:gd name="T28" fmla="*/ 244 w 285"/>
                <a:gd name="T29" fmla="*/ 63 h 232"/>
                <a:gd name="T30" fmla="*/ 244 w 285"/>
                <a:gd name="T31" fmla="*/ 194 h 232"/>
                <a:gd name="T32" fmla="*/ 247 w 285"/>
                <a:gd name="T33" fmla="*/ 207 h 232"/>
                <a:gd name="T34" fmla="*/ 256 w 285"/>
                <a:gd name="T35" fmla="*/ 212 h 232"/>
                <a:gd name="T36" fmla="*/ 273 w 285"/>
                <a:gd name="T37" fmla="*/ 212 h 232"/>
                <a:gd name="T38" fmla="*/ 285 w 285"/>
                <a:gd name="T39" fmla="*/ 227 h 232"/>
                <a:gd name="T40" fmla="*/ 256 w 285"/>
                <a:gd name="T41" fmla="*/ 229 h 232"/>
                <a:gd name="T42" fmla="*/ 230 w 285"/>
                <a:gd name="T43" fmla="*/ 217 h 232"/>
                <a:gd name="T44" fmla="*/ 224 w 285"/>
                <a:gd name="T45" fmla="*/ 181 h 232"/>
                <a:gd name="T46" fmla="*/ 203 w 285"/>
                <a:gd name="T47" fmla="*/ 204 h 232"/>
                <a:gd name="T48" fmla="*/ 151 w 285"/>
                <a:gd name="T49" fmla="*/ 227 h 232"/>
                <a:gd name="T50" fmla="*/ 104 w 285"/>
                <a:gd name="T51" fmla="*/ 232 h 232"/>
                <a:gd name="T52" fmla="*/ 72 w 285"/>
                <a:gd name="T53" fmla="*/ 229 h 232"/>
                <a:gd name="T54" fmla="*/ 35 w 285"/>
                <a:gd name="T55" fmla="*/ 219 h 232"/>
                <a:gd name="T56" fmla="*/ 6 w 285"/>
                <a:gd name="T57" fmla="*/ 189 h 232"/>
                <a:gd name="T58" fmla="*/ 6 w 285"/>
                <a:gd name="T59" fmla="*/ 141 h 232"/>
                <a:gd name="T60" fmla="*/ 40 w 285"/>
                <a:gd name="T61" fmla="*/ 113 h 232"/>
                <a:gd name="T62" fmla="*/ 96 w 285"/>
                <a:gd name="T63" fmla="*/ 103 h 232"/>
                <a:gd name="T64" fmla="*/ 195 w 285"/>
                <a:gd name="T65" fmla="*/ 96 h 232"/>
                <a:gd name="T66" fmla="*/ 209 w 285"/>
                <a:gd name="T67" fmla="*/ 93 h 232"/>
                <a:gd name="T68" fmla="*/ 218 w 285"/>
                <a:gd name="T69" fmla="*/ 83 h 232"/>
                <a:gd name="T70" fmla="*/ 221 w 285"/>
                <a:gd name="T71" fmla="*/ 65 h 232"/>
                <a:gd name="T72" fmla="*/ 209 w 285"/>
                <a:gd name="T73" fmla="*/ 35 h 232"/>
                <a:gd name="T74" fmla="*/ 166 w 285"/>
                <a:gd name="T75" fmla="*/ 17 h 232"/>
                <a:gd name="T76" fmla="*/ 93 w 285"/>
                <a:gd name="T77" fmla="*/ 17 h 232"/>
                <a:gd name="T78" fmla="*/ 52 w 285"/>
                <a:gd name="T79" fmla="*/ 35 h 232"/>
                <a:gd name="T80" fmla="*/ 35 w 285"/>
                <a:gd name="T81" fmla="*/ 73 h 232"/>
                <a:gd name="T82" fmla="*/ 20 w 285"/>
                <a:gd name="T83" fmla="*/ 45 h 232"/>
                <a:gd name="T84" fmla="*/ 58 w 285"/>
                <a:gd name="T85" fmla="*/ 10 h 232"/>
                <a:gd name="T86" fmla="*/ 128 w 285"/>
                <a:gd name="T8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2">
                  <a:moveTo>
                    <a:pt x="221" y="103"/>
                  </a:moveTo>
                  <a:lnTo>
                    <a:pt x="215" y="106"/>
                  </a:lnTo>
                  <a:lnTo>
                    <a:pt x="206" y="111"/>
                  </a:lnTo>
                  <a:lnTo>
                    <a:pt x="195" y="113"/>
                  </a:lnTo>
                  <a:lnTo>
                    <a:pt x="180" y="113"/>
                  </a:lnTo>
                  <a:lnTo>
                    <a:pt x="96" y="118"/>
                  </a:lnTo>
                  <a:lnTo>
                    <a:pt x="67" y="123"/>
                  </a:lnTo>
                  <a:lnTo>
                    <a:pt x="43" y="131"/>
                  </a:lnTo>
                  <a:lnTo>
                    <a:pt x="29" y="143"/>
                  </a:lnTo>
                  <a:lnTo>
                    <a:pt x="23" y="166"/>
                  </a:lnTo>
                  <a:lnTo>
                    <a:pt x="26" y="184"/>
                  </a:lnTo>
                  <a:lnTo>
                    <a:pt x="38" y="199"/>
                  </a:lnTo>
                  <a:lnTo>
                    <a:pt x="52" y="207"/>
                  </a:lnTo>
                  <a:lnTo>
                    <a:pt x="70" y="212"/>
                  </a:lnTo>
                  <a:lnTo>
                    <a:pt x="87" y="214"/>
                  </a:lnTo>
                  <a:lnTo>
                    <a:pt x="104" y="214"/>
                  </a:lnTo>
                  <a:lnTo>
                    <a:pt x="131" y="214"/>
                  </a:lnTo>
                  <a:lnTo>
                    <a:pt x="157" y="207"/>
                  </a:lnTo>
                  <a:lnTo>
                    <a:pt x="183" y="199"/>
                  </a:lnTo>
                  <a:lnTo>
                    <a:pt x="203" y="184"/>
                  </a:lnTo>
                  <a:lnTo>
                    <a:pt x="218" y="166"/>
                  </a:lnTo>
                  <a:lnTo>
                    <a:pt x="221" y="143"/>
                  </a:lnTo>
                  <a:lnTo>
                    <a:pt x="221" y="103"/>
                  </a:lnTo>
                  <a:lnTo>
                    <a:pt x="221" y="103"/>
                  </a:lnTo>
                  <a:close/>
                  <a:moveTo>
                    <a:pt x="128" y="0"/>
                  </a:moveTo>
                  <a:lnTo>
                    <a:pt x="168" y="0"/>
                  </a:lnTo>
                  <a:lnTo>
                    <a:pt x="200" y="7"/>
                  </a:lnTo>
                  <a:lnTo>
                    <a:pt x="224" y="20"/>
                  </a:lnTo>
                  <a:lnTo>
                    <a:pt x="241" y="38"/>
                  </a:lnTo>
                  <a:lnTo>
                    <a:pt x="244" y="63"/>
                  </a:lnTo>
                  <a:lnTo>
                    <a:pt x="244" y="186"/>
                  </a:lnTo>
                  <a:lnTo>
                    <a:pt x="244" y="194"/>
                  </a:lnTo>
                  <a:lnTo>
                    <a:pt x="244" y="199"/>
                  </a:lnTo>
                  <a:lnTo>
                    <a:pt x="247" y="207"/>
                  </a:lnTo>
                  <a:lnTo>
                    <a:pt x="250" y="209"/>
                  </a:lnTo>
                  <a:lnTo>
                    <a:pt x="256" y="212"/>
                  </a:lnTo>
                  <a:lnTo>
                    <a:pt x="262" y="212"/>
                  </a:lnTo>
                  <a:lnTo>
                    <a:pt x="273" y="212"/>
                  </a:lnTo>
                  <a:lnTo>
                    <a:pt x="285" y="209"/>
                  </a:lnTo>
                  <a:lnTo>
                    <a:pt x="285" y="227"/>
                  </a:lnTo>
                  <a:lnTo>
                    <a:pt x="270" y="229"/>
                  </a:lnTo>
                  <a:lnTo>
                    <a:pt x="256" y="229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1"/>
                  </a:lnTo>
                  <a:lnTo>
                    <a:pt x="224" y="181"/>
                  </a:lnTo>
                  <a:lnTo>
                    <a:pt x="203" y="204"/>
                  </a:lnTo>
                  <a:lnTo>
                    <a:pt x="180" y="219"/>
                  </a:lnTo>
                  <a:lnTo>
                    <a:pt x="151" y="227"/>
                  </a:lnTo>
                  <a:lnTo>
                    <a:pt x="125" y="232"/>
                  </a:lnTo>
                  <a:lnTo>
                    <a:pt x="104" y="232"/>
                  </a:lnTo>
                  <a:lnTo>
                    <a:pt x="90" y="232"/>
                  </a:lnTo>
                  <a:lnTo>
                    <a:pt x="72" y="229"/>
                  </a:lnTo>
                  <a:lnTo>
                    <a:pt x="52" y="227"/>
                  </a:lnTo>
                  <a:lnTo>
                    <a:pt x="35" y="219"/>
                  </a:lnTo>
                  <a:lnTo>
                    <a:pt x="17" y="207"/>
                  </a:lnTo>
                  <a:lnTo>
                    <a:pt x="6" y="189"/>
                  </a:lnTo>
                  <a:lnTo>
                    <a:pt x="0" y="166"/>
                  </a:lnTo>
                  <a:lnTo>
                    <a:pt x="6" y="141"/>
                  </a:lnTo>
                  <a:lnTo>
                    <a:pt x="17" y="123"/>
                  </a:lnTo>
                  <a:lnTo>
                    <a:pt x="40" y="113"/>
                  </a:lnTo>
                  <a:lnTo>
                    <a:pt x="67" y="106"/>
                  </a:lnTo>
                  <a:lnTo>
                    <a:pt x="96" y="103"/>
                  </a:lnTo>
                  <a:lnTo>
                    <a:pt x="183" y="98"/>
                  </a:lnTo>
                  <a:lnTo>
                    <a:pt x="195" y="96"/>
                  </a:lnTo>
                  <a:lnTo>
                    <a:pt x="203" y="96"/>
                  </a:lnTo>
                  <a:lnTo>
                    <a:pt x="209" y="93"/>
                  </a:lnTo>
                  <a:lnTo>
                    <a:pt x="215" y="88"/>
                  </a:lnTo>
                  <a:lnTo>
                    <a:pt x="218" y="83"/>
                  </a:lnTo>
                  <a:lnTo>
                    <a:pt x="221" y="75"/>
                  </a:lnTo>
                  <a:lnTo>
                    <a:pt x="221" y="65"/>
                  </a:lnTo>
                  <a:lnTo>
                    <a:pt x="221" y="50"/>
                  </a:lnTo>
                  <a:lnTo>
                    <a:pt x="209" y="35"/>
                  </a:lnTo>
                  <a:lnTo>
                    <a:pt x="195" y="25"/>
                  </a:lnTo>
                  <a:lnTo>
                    <a:pt x="166" y="17"/>
                  </a:lnTo>
                  <a:lnTo>
                    <a:pt x="128" y="15"/>
                  </a:lnTo>
                  <a:lnTo>
                    <a:pt x="93" y="17"/>
                  </a:lnTo>
                  <a:lnTo>
                    <a:pt x="70" y="25"/>
                  </a:lnTo>
                  <a:lnTo>
                    <a:pt x="52" y="35"/>
                  </a:lnTo>
                  <a:lnTo>
                    <a:pt x="40" y="53"/>
                  </a:lnTo>
                  <a:lnTo>
                    <a:pt x="35" y="73"/>
                  </a:lnTo>
                  <a:lnTo>
                    <a:pt x="11" y="73"/>
                  </a:lnTo>
                  <a:lnTo>
                    <a:pt x="20" y="45"/>
                  </a:lnTo>
                  <a:lnTo>
                    <a:pt x="35" y="22"/>
                  </a:lnTo>
                  <a:lnTo>
                    <a:pt x="58" y="10"/>
                  </a:lnTo>
                  <a:lnTo>
                    <a:pt x="87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0">
              <a:extLst>
                <a:ext uri="{FF2B5EF4-FFF2-40B4-BE49-F238E27FC236}">
                  <a16:creationId xmlns:a16="http://schemas.microsoft.com/office/drawing/2014/main" id="{D045C11E-23CD-6445-8F7C-C65D25CFCDB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47" y="1639"/>
              <a:ext cx="317" cy="262"/>
            </a:xfrm>
            <a:custGeom>
              <a:avLst/>
              <a:gdLst>
                <a:gd name="T0" fmla="*/ 213 w 317"/>
                <a:gd name="T1" fmla="*/ 143 h 262"/>
                <a:gd name="T2" fmla="*/ 114 w 317"/>
                <a:gd name="T3" fmla="*/ 148 h 262"/>
                <a:gd name="T4" fmla="*/ 67 w 317"/>
                <a:gd name="T5" fmla="*/ 161 h 262"/>
                <a:gd name="T6" fmla="*/ 58 w 317"/>
                <a:gd name="T7" fmla="*/ 181 h 262"/>
                <a:gd name="T8" fmla="*/ 61 w 317"/>
                <a:gd name="T9" fmla="*/ 196 h 262"/>
                <a:gd name="T10" fmla="*/ 90 w 317"/>
                <a:gd name="T11" fmla="*/ 211 h 262"/>
                <a:gd name="T12" fmla="*/ 143 w 317"/>
                <a:gd name="T13" fmla="*/ 214 h 262"/>
                <a:gd name="T14" fmla="*/ 186 w 317"/>
                <a:gd name="T15" fmla="*/ 204 h 262"/>
                <a:gd name="T16" fmla="*/ 218 w 317"/>
                <a:gd name="T17" fmla="*/ 179 h 262"/>
                <a:gd name="T18" fmla="*/ 224 w 317"/>
                <a:gd name="T19" fmla="*/ 141 h 262"/>
                <a:gd name="T20" fmla="*/ 166 w 317"/>
                <a:gd name="T21" fmla="*/ 0 h 262"/>
                <a:gd name="T22" fmla="*/ 216 w 317"/>
                <a:gd name="T23" fmla="*/ 5 h 262"/>
                <a:gd name="T24" fmla="*/ 259 w 317"/>
                <a:gd name="T25" fmla="*/ 27 h 262"/>
                <a:gd name="T26" fmla="*/ 280 w 317"/>
                <a:gd name="T27" fmla="*/ 78 h 262"/>
                <a:gd name="T28" fmla="*/ 280 w 317"/>
                <a:gd name="T29" fmla="*/ 206 h 262"/>
                <a:gd name="T30" fmla="*/ 288 w 317"/>
                <a:gd name="T31" fmla="*/ 211 h 262"/>
                <a:gd name="T32" fmla="*/ 317 w 317"/>
                <a:gd name="T33" fmla="*/ 204 h 262"/>
                <a:gd name="T34" fmla="*/ 309 w 317"/>
                <a:gd name="T35" fmla="*/ 254 h 262"/>
                <a:gd name="T36" fmla="*/ 285 w 317"/>
                <a:gd name="T37" fmla="*/ 259 h 262"/>
                <a:gd name="T38" fmla="*/ 262 w 317"/>
                <a:gd name="T39" fmla="*/ 257 h 262"/>
                <a:gd name="T40" fmla="*/ 245 w 317"/>
                <a:gd name="T41" fmla="*/ 252 h 262"/>
                <a:gd name="T42" fmla="*/ 233 w 317"/>
                <a:gd name="T43" fmla="*/ 239 h 262"/>
                <a:gd name="T44" fmla="*/ 201 w 317"/>
                <a:gd name="T45" fmla="*/ 249 h 262"/>
                <a:gd name="T46" fmla="*/ 122 w 317"/>
                <a:gd name="T47" fmla="*/ 262 h 262"/>
                <a:gd name="T48" fmla="*/ 53 w 317"/>
                <a:gd name="T49" fmla="*/ 252 h 262"/>
                <a:gd name="T50" fmla="*/ 15 w 317"/>
                <a:gd name="T51" fmla="*/ 224 h 262"/>
                <a:gd name="T52" fmla="*/ 3 w 317"/>
                <a:gd name="T53" fmla="*/ 194 h 262"/>
                <a:gd name="T54" fmla="*/ 3 w 317"/>
                <a:gd name="T55" fmla="*/ 166 h 262"/>
                <a:gd name="T56" fmla="*/ 21 w 317"/>
                <a:gd name="T57" fmla="*/ 133 h 262"/>
                <a:gd name="T58" fmla="*/ 70 w 317"/>
                <a:gd name="T59" fmla="*/ 108 h 262"/>
                <a:gd name="T60" fmla="*/ 201 w 317"/>
                <a:gd name="T61" fmla="*/ 98 h 262"/>
                <a:gd name="T62" fmla="*/ 216 w 317"/>
                <a:gd name="T63" fmla="*/ 95 h 262"/>
                <a:gd name="T64" fmla="*/ 221 w 317"/>
                <a:gd name="T65" fmla="*/ 93 h 262"/>
                <a:gd name="T66" fmla="*/ 224 w 317"/>
                <a:gd name="T67" fmla="*/ 80 h 262"/>
                <a:gd name="T68" fmla="*/ 221 w 317"/>
                <a:gd name="T69" fmla="*/ 65 h 262"/>
                <a:gd name="T70" fmla="*/ 201 w 317"/>
                <a:gd name="T71" fmla="*/ 53 h 262"/>
                <a:gd name="T72" fmla="*/ 146 w 317"/>
                <a:gd name="T73" fmla="*/ 45 h 262"/>
                <a:gd name="T74" fmla="*/ 93 w 317"/>
                <a:gd name="T75" fmla="*/ 53 h 262"/>
                <a:gd name="T76" fmla="*/ 73 w 317"/>
                <a:gd name="T77" fmla="*/ 73 h 262"/>
                <a:gd name="T78" fmla="*/ 67 w 317"/>
                <a:gd name="T79" fmla="*/ 103 h 262"/>
                <a:gd name="T80" fmla="*/ 12 w 317"/>
                <a:gd name="T81" fmla="*/ 88 h 262"/>
                <a:gd name="T82" fmla="*/ 38 w 317"/>
                <a:gd name="T83" fmla="*/ 30 h 262"/>
                <a:gd name="T84" fmla="*/ 102 w 317"/>
                <a:gd name="T85" fmla="*/ 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2">
                  <a:moveTo>
                    <a:pt x="224" y="141"/>
                  </a:moveTo>
                  <a:lnTo>
                    <a:pt x="213" y="143"/>
                  </a:lnTo>
                  <a:lnTo>
                    <a:pt x="201" y="143"/>
                  </a:lnTo>
                  <a:lnTo>
                    <a:pt x="114" y="148"/>
                  </a:lnTo>
                  <a:lnTo>
                    <a:pt x="82" y="153"/>
                  </a:lnTo>
                  <a:lnTo>
                    <a:pt x="67" y="161"/>
                  </a:lnTo>
                  <a:lnTo>
                    <a:pt x="58" y="171"/>
                  </a:lnTo>
                  <a:lnTo>
                    <a:pt x="58" y="181"/>
                  </a:lnTo>
                  <a:lnTo>
                    <a:pt x="58" y="189"/>
                  </a:lnTo>
                  <a:lnTo>
                    <a:pt x="61" y="196"/>
                  </a:lnTo>
                  <a:lnTo>
                    <a:pt x="70" y="206"/>
                  </a:lnTo>
                  <a:lnTo>
                    <a:pt x="90" y="211"/>
                  </a:lnTo>
                  <a:lnTo>
                    <a:pt x="122" y="217"/>
                  </a:lnTo>
                  <a:lnTo>
                    <a:pt x="143" y="214"/>
                  </a:lnTo>
                  <a:lnTo>
                    <a:pt x="163" y="211"/>
                  </a:lnTo>
                  <a:lnTo>
                    <a:pt x="186" y="204"/>
                  </a:lnTo>
                  <a:lnTo>
                    <a:pt x="204" y="194"/>
                  </a:lnTo>
                  <a:lnTo>
                    <a:pt x="218" y="179"/>
                  </a:lnTo>
                  <a:lnTo>
                    <a:pt x="224" y="158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0"/>
                  </a:lnTo>
                  <a:lnTo>
                    <a:pt x="189" y="2"/>
                  </a:lnTo>
                  <a:lnTo>
                    <a:pt x="216" y="5"/>
                  </a:lnTo>
                  <a:lnTo>
                    <a:pt x="239" y="15"/>
                  </a:lnTo>
                  <a:lnTo>
                    <a:pt x="259" y="27"/>
                  </a:lnTo>
                  <a:lnTo>
                    <a:pt x="274" y="50"/>
                  </a:lnTo>
                  <a:lnTo>
                    <a:pt x="280" y="78"/>
                  </a:lnTo>
                  <a:lnTo>
                    <a:pt x="280" y="201"/>
                  </a:lnTo>
                  <a:lnTo>
                    <a:pt x="280" y="206"/>
                  </a:lnTo>
                  <a:lnTo>
                    <a:pt x="280" y="214"/>
                  </a:lnTo>
                  <a:lnTo>
                    <a:pt x="288" y="211"/>
                  </a:lnTo>
                  <a:lnTo>
                    <a:pt x="297" y="209"/>
                  </a:lnTo>
                  <a:lnTo>
                    <a:pt x="317" y="204"/>
                  </a:lnTo>
                  <a:lnTo>
                    <a:pt x="317" y="252"/>
                  </a:lnTo>
                  <a:lnTo>
                    <a:pt x="309" y="254"/>
                  </a:lnTo>
                  <a:lnTo>
                    <a:pt x="297" y="257"/>
                  </a:lnTo>
                  <a:lnTo>
                    <a:pt x="285" y="259"/>
                  </a:lnTo>
                  <a:lnTo>
                    <a:pt x="274" y="259"/>
                  </a:lnTo>
                  <a:lnTo>
                    <a:pt x="262" y="257"/>
                  </a:lnTo>
                  <a:lnTo>
                    <a:pt x="250" y="254"/>
                  </a:lnTo>
                  <a:lnTo>
                    <a:pt x="245" y="252"/>
                  </a:lnTo>
                  <a:lnTo>
                    <a:pt x="239" y="247"/>
                  </a:lnTo>
                  <a:lnTo>
                    <a:pt x="233" y="239"/>
                  </a:lnTo>
                  <a:lnTo>
                    <a:pt x="230" y="232"/>
                  </a:lnTo>
                  <a:lnTo>
                    <a:pt x="201" y="249"/>
                  </a:lnTo>
                  <a:lnTo>
                    <a:pt x="163" y="257"/>
                  </a:lnTo>
                  <a:lnTo>
                    <a:pt x="122" y="262"/>
                  </a:lnTo>
                  <a:lnTo>
                    <a:pt x="82" y="259"/>
                  </a:lnTo>
                  <a:lnTo>
                    <a:pt x="53" y="252"/>
                  </a:lnTo>
                  <a:lnTo>
                    <a:pt x="29" y="239"/>
                  </a:lnTo>
                  <a:lnTo>
                    <a:pt x="15" y="224"/>
                  </a:lnTo>
                  <a:lnTo>
                    <a:pt x="6" y="209"/>
                  </a:lnTo>
                  <a:lnTo>
                    <a:pt x="3" y="194"/>
                  </a:lnTo>
                  <a:lnTo>
                    <a:pt x="0" y="181"/>
                  </a:lnTo>
                  <a:lnTo>
                    <a:pt x="3" y="166"/>
                  </a:lnTo>
                  <a:lnTo>
                    <a:pt x="9" y="148"/>
                  </a:lnTo>
                  <a:lnTo>
                    <a:pt x="21" y="133"/>
                  </a:lnTo>
                  <a:lnTo>
                    <a:pt x="41" y="118"/>
                  </a:lnTo>
                  <a:lnTo>
                    <a:pt x="70" y="108"/>
                  </a:lnTo>
                  <a:lnTo>
                    <a:pt x="111" y="103"/>
                  </a:lnTo>
                  <a:lnTo>
                    <a:pt x="201" y="98"/>
                  </a:lnTo>
                  <a:lnTo>
                    <a:pt x="210" y="98"/>
                  </a:lnTo>
                  <a:lnTo>
                    <a:pt x="216" y="95"/>
                  </a:lnTo>
                  <a:lnTo>
                    <a:pt x="221" y="95"/>
                  </a:lnTo>
                  <a:lnTo>
                    <a:pt x="221" y="93"/>
                  </a:lnTo>
                  <a:lnTo>
                    <a:pt x="224" y="88"/>
                  </a:lnTo>
                  <a:lnTo>
                    <a:pt x="224" y="80"/>
                  </a:lnTo>
                  <a:lnTo>
                    <a:pt x="224" y="73"/>
                  </a:lnTo>
                  <a:lnTo>
                    <a:pt x="221" y="65"/>
                  </a:lnTo>
                  <a:lnTo>
                    <a:pt x="213" y="58"/>
                  </a:lnTo>
                  <a:lnTo>
                    <a:pt x="201" y="53"/>
                  </a:lnTo>
                  <a:lnTo>
                    <a:pt x="178" y="45"/>
                  </a:lnTo>
                  <a:lnTo>
                    <a:pt x="146" y="45"/>
                  </a:lnTo>
                  <a:lnTo>
                    <a:pt x="117" y="45"/>
                  </a:lnTo>
                  <a:lnTo>
                    <a:pt x="93" y="53"/>
                  </a:lnTo>
                  <a:lnTo>
                    <a:pt x="82" y="60"/>
                  </a:lnTo>
                  <a:lnTo>
                    <a:pt x="73" y="73"/>
                  </a:lnTo>
                  <a:lnTo>
                    <a:pt x="67" y="90"/>
                  </a:lnTo>
                  <a:lnTo>
                    <a:pt x="67" y="103"/>
                  </a:lnTo>
                  <a:lnTo>
                    <a:pt x="9" y="103"/>
                  </a:lnTo>
                  <a:lnTo>
                    <a:pt x="12" y="88"/>
                  </a:lnTo>
                  <a:lnTo>
                    <a:pt x="21" y="53"/>
                  </a:lnTo>
                  <a:lnTo>
                    <a:pt x="38" y="30"/>
                  </a:lnTo>
                  <a:lnTo>
                    <a:pt x="64" y="12"/>
                  </a:lnTo>
                  <a:lnTo>
                    <a:pt x="102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1">
              <a:extLst>
                <a:ext uri="{FF2B5EF4-FFF2-40B4-BE49-F238E27FC236}">
                  <a16:creationId xmlns:a16="http://schemas.microsoft.com/office/drawing/2014/main" id="{D59B9640-BE41-4348-9230-394B3378EE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3" y="1654"/>
              <a:ext cx="418" cy="224"/>
            </a:xfrm>
            <a:custGeom>
              <a:avLst/>
              <a:gdLst>
                <a:gd name="T0" fmla="*/ 119 w 418"/>
                <a:gd name="T1" fmla="*/ 0 h 224"/>
                <a:gd name="T2" fmla="*/ 154 w 418"/>
                <a:gd name="T3" fmla="*/ 2 h 224"/>
                <a:gd name="T4" fmla="*/ 177 w 418"/>
                <a:gd name="T5" fmla="*/ 10 h 224"/>
                <a:gd name="T6" fmla="*/ 194 w 418"/>
                <a:gd name="T7" fmla="*/ 20 h 224"/>
                <a:gd name="T8" fmla="*/ 209 w 418"/>
                <a:gd name="T9" fmla="*/ 35 h 224"/>
                <a:gd name="T10" fmla="*/ 218 w 418"/>
                <a:gd name="T11" fmla="*/ 50 h 224"/>
                <a:gd name="T12" fmla="*/ 241 w 418"/>
                <a:gd name="T13" fmla="*/ 22 h 224"/>
                <a:gd name="T14" fmla="*/ 273 w 418"/>
                <a:gd name="T15" fmla="*/ 5 h 224"/>
                <a:gd name="T16" fmla="*/ 314 w 418"/>
                <a:gd name="T17" fmla="*/ 0 h 224"/>
                <a:gd name="T18" fmla="*/ 354 w 418"/>
                <a:gd name="T19" fmla="*/ 2 h 224"/>
                <a:gd name="T20" fmla="*/ 384 w 418"/>
                <a:gd name="T21" fmla="*/ 12 h 224"/>
                <a:gd name="T22" fmla="*/ 404 w 418"/>
                <a:gd name="T23" fmla="*/ 27 h 224"/>
                <a:gd name="T24" fmla="*/ 416 w 418"/>
                <a:gd name="T25" fmla="*/ 50 h 224"/>
                <a:gd name="T26" fmla="*/ 418 w 418"/>
                <a:gd name="T27" fmla="*/ 75 h 224"/>
                <a:gd name="T28" fmla="*/ 418 w 418"/>
                <a:gd name="T29" fmla="*/ 224 h 224"/>
                <a:gd name="T30" fmla="*/ 398 w 418"/>
                <a:gd name="T31" fmla="*/ 224 h 224"/>
                <a:gd name="T32" fmla="*/ 398 w 418"/>
                <a:gd name="T33" fmla="*/ 83 h 224"/>
                <a:gd name="T34" fmla="*/ 395 w 418"/>
                <a:gd name="T35" fmla="*/ 63 h 224"/>
                <a:gd name="T36" fmla="*/ 386 w 418"/>
                <a:gd name="T37" fmla="*/ 43 h 224"/>
                <a:gd name="T38" fmla="*/ 369 w 418"/>
                <a:gd name="T39" fmla="*/ 30 h 224"/>
                <a:gd name="T40" fmla="*/ 346 w 418"/>
                <a:gd name="T41" fmla="*/ 20 h 224"/>
                <a:gd name="T42" fmla="*/ 314 w 418"/>
                <a:gd name="T43" fmla="*/ 15 h 224"/>
                <a:gd name="T44" fmla="*/ 273 w 418"/>
                <a:gd name="T45" fmla="*/ 20 h 224"/>
                <a:gd name="T46" fmla="*/ 244 w 418"/>
                <a:gd name="T47" fmla="*/ 35 h 224"/>
                <a:gd name="T48" fmla="*/ 226 w 418"/>
                <a:gd name="T49" fmla="*/ 60 h 224"/>
                <a:gd name="T50" fmla="*/ 221 w 418"/>
                <a:gd name="T51" fmla="*/ 91 h 224"/>
                <a:gd name="T52" fmla="*/ 221 w 418"/>
                <a:gd name="T53" fmla="*/ 224 h 224"/>
                <a:gd name="T54" fmla="*/ 197 w 418"/>
                <a:gd name="T55" fmla="*/ 224 h 224"/>
                <a:gd name="T56" fmla="*/ 197 w 418"/>
                <a:gd name="T57" fmla="*/ 78 h 224"/>
                <a:gd name="T58" fmla="*/ 194 w 418"/>
                <a:gd name="T59" fmla="*/ 58 h 224"/>
                <a:gd name="T60" fmla="*/ 186 w 418"/>
                <a:gd name="T61" fmla="*/ 40 h 224"/>
                <a:gd name="T62" fmla="*/ 171 w 418"/>
                <a:gd name="T63" fmla="*/ 27 h 224"/>
                <a:gd name="T64" fmla="*/ 148 w 418"/>
                <a:gd name="T65" fmla="*/ 20 h 224"/>
                <a:gd name="T66" fmla="*/ 116 w 418"/>
                <a:gd name="T67" fmla="*/ 15 h 224"/>
                <a:gd name="T68" fmla="*/ 84 w 418"/>
                <a:gd name="T69" fmla="*/ 20 h 224"/>
                <a:gd name="T70" fmla="*/ 58 w 418"/>
                <a:gd name="T71" fmla="*/ 30 h 224"/>
                <a:gd name="T72" fmla="*/ 37 w 418"/>
                <a:gd name="T73" fmla="*/ 45 h 224"/>
                <a:gd name="T74" fmla="*/ 26 w 418"/>
                <a:gd name="T75" fmla="*/ 68 h 224"/>
                <a:gd name="T76" fmla="*/ 20 w 418"/>
                <a:gd name="T77" fmla="*/ 96 h 224"/>
                <a:gd name="T78" fmla="*/ 20 w 418"/>
                <a:gd name="T79" fmla="*/ 224 h 224"/>
                <a:gd name="T80" fmla="*/ 0 w 418"/>
                <a:gd name="T81" fmla="*/ 224 h 224"/>
                <a:gd name="T82" fmla="*/ 0 w 418"/>
                <a:gd name="T83" fmla="*/ 5 h 224"/>
                <a:gd name="T84" fmla="*/ 20 w 418"/>
                <a:gd name="T85" fmla="*/ 5 h 224"/>
                <a:gd name="T86" fmla="*/ 20 w 418"/>
                <a:gd name="T87" fmla="*/ 43 h 224"/>
                <a:gd name="T88" fmla="*/ 23 w 418"/>
                <a:gd name="T89" fmla="*/ 43 h 224"/>
                <a:gd name="T90" fmla="*/ 46 w 418"/>
                <a:gd name="T91" fmla="*/ 20 h 224"/>
                <a:gd name="T92" fmla="*/ 81 w 418"/>
                <a:gd name="T93" fmla="*/ 5 h 224"/>
                <a:gd name="T94" fmla="*/ 119 w 418"/>
                <a:gd name="T9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8" h="224">
                  <a:moveTo>
                    <a:pt x="119" y="0"/>
                  </a:moveTo>
                  <a:lnTo>
                    <a:pt x="154" y="2"/>
                  </a:lnTo>
                  <a:lnTo>
                    <a:pt x="177" y="10"/>
                  </a:lnTo>
                  <a:lnTo>
                    <a:pt x="194" y="20"/>
                  </a:lnTo>
                  <a:lnTo>
                    <a:pt x="209" y="35"/>
                  </a:lnTo>
                  <a:lnTo>
                    <a:pt x="218" y="50"/>
                  </a:lnTo>
                  <a:lnTo>
                    <a:pt x="241" y="22"/>
                  </a:lnTo>
                  <a:lnTo>
                    <a:pt x="273" y="5"/>
                  </a:lnTo>
                  <a:lnTo>
                    <a:pt x="314" y="0"/>
                  </a:lnTo>
                  <a:lnTo>
                    <a:pt x="354" y="2"/>
                  </a:lnTo>
                  <a:lnTo>
                    <a:pt x="384" y="12"/>
                  </a:lnTo>
                  <a:lnTo>
                    <a:pt x="404" y="27"/>
                  </a:lnTo>
                  <a:lnTo>
                    <a:pt x="416" y="50"/>
                  </a:lnTo>
                  <a:lnTo>
                    <a:pt x="418" y="75"/>
                  </a:lnTo>
                  <a:lnTo>
                    <a:pt x="418" y="224"/>
                  </a:lnTo>
                  <a:lnTo>
                    <a:pt x="398" y="224"/>
                  </a:lnTo>
                  <a:lnTo>
                    <a:pt x="398" y="83"/>
                  </a:lnTo>
                  <a:lnTo>
                    <a:pt x="395" y="63"/>
                  </a:lnTo>
                  <a:lnTo>
                    <a:pt x="386" y="43"/>
                  </a:lnTo>
                  <a:lnTo>
                    <a:pt x="369" y="30"/>
                  </a:lnTo>
                  <a:lnTo>
                    <a:pt x="346" y="20"/>
                  </a:lnTo>
                  <a:lnTo>
                    <a:pt x="314" y="15"/>
                  </a:lnTo>
                  <a:lnTo>
                    <a:pt x="273" y="20"/>
                  </a:lnTo>
                  <a:lnTo>
                    <a:pt x="244" y="35"/>
                  </a:lnTo>
                  <a:lnTo>
                    <a:pt x="226" y="60"/>
                  </a:lnTo>
                  <a:lnTo>
                    <a:pt x="221" y="91"/>
                  </a:lnTo>
                  <a:lnTo>
                    <a:pt x="221" y="224"/>
                  </a:lnTo>
                  <a:lnTo>
                    <a:pt x="197" y="224"/>
                  </a:lnTo>
                  <a:lnTo>
                    <a:pt x="197" y="78"/>
                  </a:lnTo>
                  <a:lnTo>
                    <a:pt x="194" y="58"/>
                  </a:lnTo>
                  <a:lnTo>
                    <a:pt x="186" y="40"/>
                  </a:lnTo>
                  <a:lnTo>
                    <a:pt x="171" y="27"/>
                  </a:lnTo>
                  <a:lnTo>
                    <a:pt x="148" y="20"/>
                  </a:lnTo>
                  <a:lnTo>
                    <a:pt x="116" y="15"/>
                  </a:lnTo>
                  <a:lnTo>
                    <a:pt x="84" y="20"/>
                  </a:lnTo>
                  <a:lnTo>
                    <a:pt x="58" y="30"/>
                  </a:lnTo>
                  <a:lnTo>
                    <a:pt x="37" y="45"/>
                  </a:lnTo>
                  <a:lnTo>
                    <a:pt x="26" y="68"/>
                  </a:lnTo>
                  <a:lnTo>
                    <a:pt x="20" y="96"/>
                  </a:lnTo>
                  <a:lnTo>
                    <a:pt x="20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0" y="5"/>
                  </a:lnTo>
                  <a:lnTo>
                    <a:pt x="20" y="43"/>
                  </a:lnTo>
                  <a:lnTo>
                    <a:pt x="23" y="43"/>
                  </a:lnTo>
                  <a:lnTo>
                    <a:pt x="46" y="20"/>
                  </a:lnTo>
                  <a:lnTo>
                    <a:pt x="81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2">
              <a:extLst>
                <a:ext uri="{FF2B5EF4-FFF2-40B4-BE49-F238E27FC236}">
                  <a16:creationId xmlns:a16="http://schemas.microsoft.com/office/drawing/2014/main" id="{18672B16-1DBA-FF48-A828-7C867D8C32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" y="1639"/>
              <a:ext cx="454" cy="254"/>
            </a:xfrm>
            <a:custGeom>
              <a:avLst/>
              <a:gdLst>
                <a:gd name="T0" fmla="*/ 137 w 454"/>
                <a:gd name="T1" fmla="*/ 0 h 254"/>
                <a:gd name="T2" fmla="*/ 180 w 454"/>
                <a:gd name="T3" fmla="*/ 5 h 254"/>
                <a:gd name="T4" fmla="*/ 212 w 454"/>
                <a:gd name="T5" fmla="*/ 15 h 254"/>
                <a:gd name="T6" fmla="*/ 236 w 454"/>
                <a:gd name="T7" fmla="*/ 35 h 254"/>
                <a:gd name="T8" fmla="*/ 262 w 454"/>
                <a:gd name="T9" fmla="*/ 15 h 254"/>
                <a:gd name="T10" fmla="*/ 294 w 454"/>
                <a:gd name="T11" fmla="*/ 5 h 254"/>
                <a:gd name="T12" fmla="*/ 332 w 454"/>
                <a:gd name="T13" fmla="*/ 0 h 254"/>
                <a:gd name="T14" fmla="*/ 372 w 454"/>
                <a:gd name="T15" fmla="*/ 2 h 254"/>
                <a:gd name="T16" fmla="*/ 402 w 454"/>
                <a:gd name="T17" fmla="*/ 12 h 254"/>
                <a:gd name="T18" fmla="*/ 425 w 454"/>
                <a:gd name="T19" fmla="*/ 25 h 254"/>
                <a:gd name="T20" fmla="*/ 439 w 454"/>
                <a:gd name="T21" fmla="*/ 40 h 254"/>
                <a:gd name="T22" fmla="*/ 448 w 454"/>
                <a:gd name="T23" fmla="*/ 58 h 254"/>
                <a:gd name="T24" fmla="*/ 454 w 454"/>
                <a:gd name="T25" fmla="*/ 75 h 254"/>
                <a:gd name="T26" fmla="*/ 454 w 454"/>
                <a:gd name="T27" fmla="*/ 90 h 254"/>
                <a:gd name="T28" fmla="*/ 454 w 454"/>
                <a:gd name="T29" fmla="*/ 254 h 254"/>
                <a:gd name="T30" fmla="*/ 399 w 454"/>
                <a:gd name="T31" fmla="*/ 254 h 254"/>
                <a:gd name="T32" fmla="*/ 399 w 454"/>
                <a:gd name="T33" fmla="*/ 98 h 254"/>
                <a:gd name="T34" fmla="*/ 396 w 454"/>
                <a:gd name="T35" fmla="*/ 83 h 254"/>
                <a:gd name="T36" fmla="*/ 390 w 454"/>
                <a:gd name="T37" fmla="*/ 70 h 254"/>
                <a:gd name="T38" fmla="*/ 378 w 454"/>
                <a:gd name="T39" fmla="*/ 58 h 254"/>
                <a:gd name="T40" fmla="*/ 361 w 454"/>
                <a:gd name="T41" fmla="*/ 48 h 254"/>
                <a:gd name="T42" fmla="*/ 332 w 454"/>
                <a:gd name="T43" fmla="*/ 45 h 254"/>
                <a:gd name="T44" fmla="*/ 300 w 454"/>
                <a:gd name="T45" fmla="*/ 50 h 254"/>
                <a:gd name="T46" fmla="*/ 274 w 454"/>
                <a:gd name="T47" fmla="*/ 60 h 254"/>
                <a:gd name="T48" fmla="*/ 259 w 454"/>
                <a:gd name="T49" fmla="*/ 80 h 254"/>
                <a:gd name="T50" fmla="*/ 256 w 454"/>
                <a:gd name="T51" fmla="*/ 106 h 254"/>
                <a:gd name="T52" fmla="*/ 256 w 454"/>
                <a:gd name="T53" fmla="*/ 254 h 254"/>
                <a:gd name="T54" fmla="*/ 198 w 454"/>
                <a:gd name="T55" fmla="*/ 254 h 254"/>
                <a:gd name="T56" fmla="*/ 198 w 454"/>
                <a:gd name="T57" fmla="*/ 93 h 254"/>
                <a:gd name="T58" fmla="*/ 198 w 454"/>
                <a:gd name="T59" fmla="*/ 80 h 254"/>
                <a:gd name="T60" fmla="*/ 192 w 454"/>
                <a:gd name="T61" fmla="*/ 68 h 254"/>
                <a:gd name="T62" fmla="*/ 180 w 454"/>
                <a:gd name="T63" fmla="*/ 55 h 254"/>
                <a:gd name="T64" fmla="*/ 163 w 454"/>
                <a:gd name="T65" fmla="*/ 48 h 254"/>
                <a:gd name="T66" fmla="*/ 134 w 454"/>
                <a:gd name="T67" fmla="*/ 45 h 254"/>
                <a:gd name="T68" fmla="*/ 102 w 454"/>
                <a:gd name="T69" fmla="*/ 50 h 254"/>
                <a:gd name="T70" fmla="*/ 76 w 454"/>
                <a:gd name="T71" fmla="*/ 63 h 254"/>
                <a:gd name="T72" fmla="*/ 61 w 454"/>
                <a:gd name="T73" fmla="*/ 83 h 254"/>
                <a:gd name="T74" fmla="*/ 55 w 454"/>
                <a:gd name="T75" fmla="*/ 111 h 254"/>
                <a:gd name="T76" fmla="*/ 55 w 454"/>
                <a:gd name="T77" fmla="*/ 254 h 254"/>
                <a:gd name="T78" fmla="*/ 0 w 454"/>
                <a:gd name="T79" fmla="*/ 254 h 254"/>
                <a:gd name="T80" fmla="*/ 0 w 454"/>
                <a:gd name="T81" fmla="*/ 7 h 254"/>
                <a:gd name="T82" fmla="*/ 55 w 454"/>
                <a:gd name="T83" fmla="*/ 7 h 254"/>
                <a:gd name="T84" fmla="*/ 55 w 454"/>
                <a:gd name="T85" fmla="*/ 22 h 254"/>
                <a:gd name="T86" fmla="*/ 93 w 454"/>
                <a:gd name="T87" fmla="*/ 5 h 254"/>
                <a:gd name="T88" fmla="*/ 137 w 454"/>
                <a:gd name="T8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4" h="254">
                  <a:moveTo>
                    <a:pt x="137" y="0"/>
                  </a:moveTo>
                  <a:lnTo>
                    <a:pt x="180" y="5"/>
                  </a:lnTo>
                  <a:lnTo>
                    <a:pt x="212" y="15"/>
                  </a:lnTo>
                  <a:lnTo>
                    <a:pt x="236" y="35"/>
                  </a:lnTo>
                  <a:lnTo>
                    <a:pt x="262" y="15"/>
                  </a:lnTo>
                  <a:lnTo>
                    <a:pt x="294" y="5"/>
                  </a:lnTo>
                  <a:lnTo>
                    <a:pt x="332" y="0"/>
                  </a:lnTo>
                  <a:lnTo>
                    <a:pt x="372" y="2"/>
                  </a:lnTo>
                  <a:lnTo>
                    <a:pt x="402" y="12"/>
                  </a:lnTo>
                  <a:lnTo>
                    <a:pt x="425" y="25"/>
                  </a:lnTo>
                  <a:lnTo>
                    <a:pt x="439" y="40"/>
                  </a:lnTo>
                  <a:lnTo>
                    <a:pt x="448" y="58"/>
                  </a:lnTo>
                  <a:lnTo>
                    <a:pt x="454" y="75"/>
                  </a:lnTo>
                  <a:lnTo>
                    <a:pt x="454" y="90"/>
                  </a:lnTo>
                  <a:lnTo>
                    <a:pt x="454" y="254"/>
                  </a:lnTo>
                  <a:lnTo>
                    <a:pt x="399" y="254"/>
                  </a:lnTo>
                  <a:lnTo>
                    <a:pt x="399" y="98"/>
                  </a:lnTo>
                  <a:lnTo>
                    <a:pt x="396" y="83"/>
                  </a:lnTo>
                  <a:lnTo>
                    <a:pt x="390" y="70"/>
                  </a:lnTo>
                  <a:lnTo>
                    <a:pt x="378" y="58"/>
                  </a:lnTo>
                  <a:lnTo>
                    <a:pt x="361" y="48"/>
                  </a:lnTo>
                  <a:lnTo>
                    <a:pt x="332" y="45"/>
                  </a:lnTo>
                  <a:lnTo>
                    <a:pt x="300" y="50"/>
                  </a:lnTo>
                  <a:lnTo>
                    <a:pt x="274" y="60"/>
                  </a:lnTo>
                  <a:lnTo>
                    <a:pt x="259" y="80"/>
                  </a:lnTo>
                  <a:lnTo>
                    <a:pt x="256" y="106"/>
                  </a:lnTo>
                  <a:lnTo>
                    <a:pt x="256" y="254"/>
                  </a:lnTo>
                  <a:lnTo>
                    <a:pt x="198" y="254"/>
                  </a:lnTo>
                  <a:lnTo>
                    <a:pt x="198" y="93"/>
                  </a:lnTo>
                  <a:lnTo>
                    <a:pt x="198" y="80"/>
                  </a:lnTo>
                  <a:lnTo>
                    <a:pt x="192" y="68"/>
                  </a:lnTo>
                  <a:lnTo>
                    <a:pt x="180" y="55"/>
                  </a:lnTo>
                  <a:lnTo>
                    <a:pt x="163" y="48"/>
                  </a:lnTo>
                  <a:lnTo>
                    <a:pt x="134" y="45"/>
                  </a:lnTo>
                  <a:lnTo>
                    <a:pt x="102" y="50"/>
                  </a:lnTo>
                  <a:lnTo>
                    <a:pt x="76" y="63"/>
                  </a:lnTo>
                  <a:lnTo>
                    <a:pt x="61" y="83"/>
                  </a:lnTo>
                  <a:lnTo>
                    <a:pt x="55" y="11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2"/>
                  </a:lnTo>
                  <a:lnTo>
                    <a:pt x="93" y="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3029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17217-1479-1648-90DD-7036F292C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Pathways – The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28105-3210-F343-9497-E19BE3787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Believe Pathways Has Done The Following:</a:t>
            </a:r>
          </a:p>
          <a:p>
            <a:pPr lvl="1"/>
            <a:r>
              <a:rPr lang="en-US" sz="2800" dirty="0"/>
              <a:t>Improved Engagement in Mental Health, SUD Services</a:t>
            </a:r>
          </a:p>
          <a:p>
            <a:pPr lvl="1"/>
            <a:r>
              <a:rPr lang="en-US" sz="2800" dirty="0"/>
              <a:t>Improved Engagement with Primary Care vs ER, Etc.</a:t>
            </a:r>
          </a:p>
          <a:p>
            <a:pPr lvl="1"/>
            <a:r>
              <a:rPr lang="en-US" sz="2800" dirty="0"/>
              <a:t>Health Care Needs are Addressed Earlier – Preventative </a:t>
            </a:r>
          </a:p>
          <a:p>
            <a:pPr lvl="1"/>
            <a:r>
              <a:rPr lang="en-US" sz="2800" dirty="0"/>
              <a:t>Homeless Clients are staying Housed Longer and reaching independence faster.</a:t>
            </a:r>
          </a:p>
          <a:p>
            <a:pPr lvl="1"/>
            <a:r>
              <a:rPr lang="en-US" sz="2800" dirty="0"/>
              <a:t>Reduction in Incarceration</a:t>
            </a:r>
          </a:p>
          <a:p>
            <a:pPr lvl="1"/>
            <a:r>
              <a:rPr lang="en-US" sz="2800" dirty="0"/>
              <a:t>Deeper Engagement in Supports, </a:t>
            </a:r>
            <a:r>
              <a:rPr lang="en-US" sz="2800" dirty="0" err="1"/>
              <a:t>ie</a:t>
            </a:r>
            <a:r>
              <a:rPr lang="en-US" sz="2800" dirty="0"/>
              <a:t> Familial, Social, Etc.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1DCE9989-701A-DD4E-B5E2-362421676F3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66333" y="5815697"/>
            <a:ext cx="4541134" cy="992405"/>
            <a:chOff x="-960" y="622"/>
            <a:chExt cx="9600" cy="2129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574B67CF-7E96-3C48-B782-24450F738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60" y="622"/>
              <a:ext cx="9600" cy="2129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76A3113F-5F36-4C42-B0E0-A63A271F8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1876"/>
              <a:ext cx="4009" cy="444"/>
            </a:xfrm>
            <a:custGeom>
              <a:avLst/>
              <a:gdLst>
                <a:gd name="T0" fmla="*/ 370 w 4009"/>
                <a:gd name="T1" fmla="*/ 0 h 444"/>
                <a:gd name="T2" fmla="*/ 562 w 4009"/>
                <a:gd name="T3" fmla="*/ 0 h 444"/>
                <a:gd name="T4" fmla="*/ 754 w 4009"/>
                <a:gd name="T5" fmla="*/ 10 h 444"/>
                <a:gd name="T6" fmla="*/ 949 w 4009"/>
                <a:gd name="T7" fmla="*/ 25 h 444"/>
                <a:gd name="T8" fmla="*/ 1138 w 4009"/>
                <a:gd name="T9" fmla="*/ 45 h 444"/>
                <a:gd name="T10" fmla="*/ 1327 w 4009"/>
                <a:gd name="T11" fmla="*/ 70 h 444"/>
                <a:gd name="T12" fmla="*/ 1510 w 4009"/>
                <a:gd name="T13" fmla="*/ 98 h 444"/>
                <a:gd name="T14" fmla="*/ 1687 w 4009"/>
                <a:gd name="T15" fmla="*/ 128 h 444"/>
                <a:gd name="T16" fmla="*/ 1853 w 4009"/>
                <a:gd name="T17" fmla="*/ 161 h 444"/>
                <a:gd name="T18" fmla="*/ 2013 w 4009"/>
                <a:gd name="T19" fmla="*/ 194 h 444"/>
                <a:gd name="T20" fmla="*/ 2173 w 4009"/>
                <a:gd name="T21" fmla="*/ 227 h 444"/>
                <a:gd name="T22" fmla="*/ 2333 w 4009"/>
                <a:gd name="T23" fmla="*/ 260 h 444"/>
                <a:gd name="T24" fmla="*/ 2502 w 4009"/>
                <a:gd name="T25" fmla="*/ 290 h 444"/>
                <a:gd name="T26" fmla="*/ 2679 w 4009"/>
                <a:gd name="T27" fmla="*/ 320 h 444"/>
                <a:gd name="T28" fmla="*/ 2813 w 4009"/>
                <a:gd name="T29" fmla="*/ 338 h 444"/>
                <a:gd name="T30" fmla="*/ 2953 w 4009"/>
                <a:gd name="T31" fmla="*/ 358 h 444"/>
                <a:gd name="T32" fmla="*/ 3095 w 4009"/>
                <a:gd name="T33" fmla="*/ 373 h 444"/>
                <a:gd name="T34" fmla="*/ 3241 w 4009"/>
                <a:gd name="T35" fmla="*/ 388 h 444"/>
                <a:gd name="T36" fmla="*/ 3383 w 4009"/>
                <a:gd name="T37" fmla="*/ 398 h 444"/>
                <a:gd name="T38" fmla="*/ 3523 w 4009"/>
                <a:gd name="T39" fmla="*/ 406 h 444"/>
                <a:gd name="T40" fmla="*/ 3657 w 4009"/>
                <a:gd name="T41" fmla="*/ 408 h 444"/>
                <a:gd name="T42" fmla="*/ 3785 w 4009"/>
                <a:gd name="T43" fmla="*/ 406 h 444"/>
                <a:gd name="T44" fmla="*/ 3901 w 4009"/>
                <a:gd name="T45" fmla="*/ 398 h 444"/>
                <a:gd name="T46" fmla="*/ 4009 w 4009"/>
                <a:gd name="T47" fmla="*/ 386 h 444"/>
                <a:gd name="T48" fmla="*/ 3895 w 4009"/>
                <a:gd name="T49" fmla="*/ 408 h 444"/>
                <a:gd name="T50" fmla="*/ 3770 w 4009"/>
                <a:gd name="T51" fmla="*/ 426 h 444"/>
                <a:gd name="T52" fmla="*/ 3639 w 4009"/>
                <a:gd name="T53" fmla="*/ 439 h 444"/>
                <a:gd name="T54" fmla="*/ 3503 w 4009"/>
                <a:gd name="T55" fmla="*/ 444 h 444"/>
                <a:gd name="T56" fmla="*/ 3363 w 4009"/>
                <a:gd name="T57" fmla="*/ 444 h 444"/>
                <a:gd name="T58" fmla="*/ 3218 w 4009"/>
                <a:gd name="T59" fmla="*/ 441 h 444"/>
                <a:gd name="T60" fmla="*/ 3075 w 4009"/>
                <a:gd name="T61" fmla="*/ 431 h 444"/>
                <a:gd name="T62" fmla="*/ 2933 w 4009"/>
                <a:gd name="T63" fmla="*/ 421 h 444"/>
                <a:gd name="T64" fmla="*/ 2790 w 4009"/>
                <a:gd name="T65" fmla="*/ 406 h 444"/>
                <a:gd name="T66" fmla="*/ 2653 w 4009"/>
                <a:gd name="T67" fmla="*/ 391 h 444"/>
                <a:gd name="T68" fmla="*/ 2461 w 4009"/>
                <a:gd name="T69" fmla="*/ 363 h 444"/>
                <a:gd name="T70" fmla="*/ 2284 w 4009"/>
                <a:gd name="T71" fmla="*/ 333 h 444"/>
                <a:gd name="T72" fmla="*/ 2115 w 4009"/>
                <a:gd name="T73" fmla="*/ 300 h 444"/>
                <a:gd name="T74" fmla="*/ 1955 w 4009"/>
                <a:gd name="T75" fmla="*/ 267 h 444"/>
                <a:gd name="T76" fmla="*/ 1798 w 4009"/>
                <a:gd name="T77" fmla="*/ 234 h 444"/>
                <a:gd name="T78" fmla="*/ 1641 w 4009"/>
                <a:gd name="T79" fmla="*/ 201 h 444"/>
                <a:gd name="T80" fmla="*/ 1478 w 4009"/>
                <a:gd name="T81" fmla="*/ 166 h 444"/>
                <a:gd name="T82" fmla="*/ 1277 w 4009"/>
                <a:gd name="T83" fmla="*/ 128 h 444"/>
                <a:gd name="T84" fmla="*/ 1068 w 4009"/>
                <a:gd name="T85" fmla="*/ 93 h 444"/>
                <a:gd name="T86" fmla="*/ 855 w 4009"/>
                <a:gd name="T87" fmla="*/ 63 h 444"/>
                <a:gd name="T88" fmla="*/ 640 w 4009"/>
                <a:gd name="T89" fmla="*/ 40 h 444"/>
                <a:gd name="T90" fmla="*/ 425 w 4009"/>
                <a:gd name="T91" fmla="*/ 25 h 444"/>
                <a:gd name="T92" fmla="*/ 210 w 4009"/>
                <a:gd name="T93" fmla="*/ 17 h 444"/>
                <a:gd name="T94" fmla="*/ 0 w 4009"/>
                <a:gd name="T95" fmla="*/ 22 h 444"/>
                <a:gd name="T96" fmla="*/ 183 w 4009"/>
                <a:gd name="T97" fmla="*/ 7 h 444"/>
                <a:gd name="T98" fmla="*/ 370 w 4009"/>
                <a:gd name="T99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09" h="444">
                  <a:moveTo>
                    <a:pt x="370" y="0"/>
                  </a:moveTo>
                  <a:lnTo>
                    <a:pt x="562" y="0"/>
                  </a:lnTo>
                  <a:lnTo>
                    <a:pt x="754" y="10"/>
                  </a:lnTo>
                  <a:lnTo>
                    <a:pt x="949" y="25"/>
                  </a:lnTo>
                  <a:lnTo>
                    <a:pt x="1138" y="45"/>
                  </a:lnTo>
                  <a:lnTo>
                    <a:pt x="1327" y="70"/>
                  </a:lnTo>
                  <a:lnTo>
                    <a:pt x="1510" y="98"/>
                  </a:lnTo>
                  <a:lnTo>
                    <a:pt x="1687" y="128"/>
                  </a:lnTo>
                  <a:lnTo>
                    <a:pt x="1853" y="161"/>
                  </a:lnTo>
                  <a:lnTo>
                    <a:pt x="2013" y="194"/>
                  </a:lnTo>
                  <a:lnTo>
                    <a:pt x="2173" y="227"/>
                  </a:lnTo>
                  <a:lnTo>
                    <a:pt x="2333" y="260"/>
                  </a:lnTo>
                  <a:lnTo>
                    <a:pt x="2502" y="290"/>
                  </a:lnTo>
                  <a:lnTo>
                    <a:pt x="2679" y="320"/>
                  </a:lnTo>
                  <a:lnTo>
                    <a:pt x="2813" y="338"/>
                  </a:lnTo>
                  <a:lnTo>
                    <a:pt x="2953" y="358"/>
                  </a:lnTo>
                  <a:lnTo>
                    <a:pt x="3095" y="373"/>
                  </a:lnTo>
                  <a:lnTo>
                    <a:pt x="3241" y="388"/>
                  </a:lnTo>
                  <a:lnTo>
                    <a:pt x="3383" y="398"/>
                  </a:lnTo>
                  <a:lnTo>
                    <a:pt x="3523" y="406"/>
                  </a:lnTo>
                  <a:lnTo>
                    <a:pt x="3657" y="408"/>
                  </a:lnTo>
                  <a:lnTo>
                    <a:pt x="3785" y="406"/>
                  </a:lnTo>
                  <a:lnTo>
                    <a:pt x="3901" y="398"/>
                  </a:lnTo>
                  <a:lnTo>
                    <a:pt x="4009" y="386"/>
                  </a:lnTo>
                  <a:lnTo>
                    <a:pt x="3895" y="408"/>
                  </a:lnTo>
                  <a:lnTo>
                    <a:pt x="3770" y="426"/>
                  </a:lnTo>
                  <a:lnTo>
                    <a:pt x="3639" y="439"/>
                  </a:lnTo>
                  <a:lnTo>
                    <a:pt x="3503" y="444"/>
                  </a:lnTo>
                  <a:lnTo>
                    <a:pt x="3363" y="444"/>
                  </a:lnTo>
                  <a:lnTo>
                    <a:pt x="3218" y="441"/>
                  </a:lnTo>
                  <a:lnTo>
                    <a:pt x="3075" y="431"/>
                  </a:lnTo>
                  <a:lnTo>
                    <a:pt x="2933" y="421"/>
                  </a:lnTo>
                  <a:lnTo>
                    <a:pt x="2790" y="406"/>
                  </a:lnTo>
                  <a:lnTo>
                    <a:pt x="2653" y="391"/>
                  </a:lnTo>
                  <a:lnTo>
                    <a:pt x="2461" y="363"/>
                  </a:lnTo>
                  <a:lnTo>
                    <a:pt x="2284" y="333"/>
                  </a:lnTo>
                  <a:lnTo>
                    <a:pt x="2115" y="300"/>
                  </a:lnTo>
                  <a:lnTo>
                    <a:pt x="1955" y="267"/>
                  </a:lnTo>
                  <a:lnTo>
                    <a:pt x="1798" y="234"/>
                  </a:lnTo>
                  <a:lnTo>
                    <a:pt x="1641" y="201"/>
                  </a:lnTo>
                  <a:lnTo>
                    <a:pt x="1478" y="166"/>
                  </a:lnTo>
                  <a:lnTo>
                    <a:pt x="1277" y="128"/>
                  </a:lnTo>
                  <a:lnTo>
                    <a:pt x="1068" y="93"/>
                  </a:lnTo>
                  <a:lnTo>
                    <a:pt x="855" y="63"/>
                  </a:lnTo>
                  <a:lnTo>
                    <a:pt x="640" y="40"/>
                  </a:lnTo>
                  <a:lnTo>
                    <a:pt x="425" y="25"/>
                  </a:lnTo>
                  <a:lnTo>
                    <a:pt x="210" y="17"/>
                  </a:lnTo>
                  <a:lnTo>
                    <a:pt x="0" y="22"/>
                  </a:lnTo>
                  <a:lnTo>
                    <a:pt x="183" y="7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00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3CAF91F5-D320-0741-AC81-A697E48565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" y="1893"/>
              <a:ext cx="7183" cy="697"/>
            </a:xfrm>
            <a:custGeom>
              <a:avLst/>
              <a:gdLst>
                <a:gd name="T0" fmla="*/ 1551 w 7183"/>
                <a:gd name="T1" fmla="*/ 3 h 697"/>
                <a:gd name="T2" fmla="*/ 1944 w 7183"/>
                <a:gd name="T3" fmla="*/ 23 h 697"/>
                <a:gd name="T4" fmla="*/ 2345 w 7183"/>
                <a:gd name="T5" fmla="*/ 56 h 697"/>
                <a:gd name="T6" fmla="*/ 2750 w 7183"/>
                <a:gd name="T7" fmla="*/ 104 h 697"/>
                <a:gd name="T8" fmla="*/ 3148 w 7183"/>
                <a:gd name="T9" fmla="*/ 159 h 697"/>
                <a:gd name="T10" fmla="*/ 3532 w 7183"/>
                <a:gd name="T11" fmla="*/ 227 h 697"/>
                <a:gd name="T12" fmla="*/ 3896 w 7183"/>
                <a:gd name="T13" fmla="*/ 298 h 697"/>
                <a:gd name="T14" fmla="*/ 4303 w 7183"/>
                <a:gd name="T15" fmla="*/ 384 h 697"/>
                <a:gd name="T16" fmla="*/ 4745 w 7183"/>
                <a:gd name="T17" fmla="*/ 470 h 697"/>
                <a:gd name="T18" fmla="*/ 5214 w 7183"/>
                <a:gd name="T19" fmla="*/ 548 h 697"/>
                <a:gd name="T20" fmla="*/ 5699 w 7183"/>
                <a:gd name="T21" fmla="*/ 608 h 697"/>
                <a:gd name="T22" fmla="*/ 6194 w 7183"/>
                <a:gd name="T23" fmla="*/ 639 h 697"/>
                <a:gd name="T24" fmla="*/ 6691 w 7183"/>
                <a:gd name="T25" fmla="*/ 628 h 697"/>
                <a:gd name="T26" fmla="*/ 7183 w 7183"/>
                <a:gd name="T27" fmla="*/ 570 h 697"/>
                <a:gd name="T28" fmla="*/ 6892 w 7183"/>
                <a:gd name="T29" fmla="*/ 623 h 697"/>
                <a:gd name="T30" fmla="*/ 6319 w 7183"/>
                <a:gd name="T31" fmla="*/ 684 h 697"/>
                <a:gd name="T32" fmla="*/ 5760 w 7183"/>
                <a:gd name="T33" fmla="*/ 697 h 697"/>
                <a:gd name="T34" fmla="*/ 5225 w 7183"/>
                <a:gd name="T35" fmla="*/ 669 h 697"/>
                <a:gd name="T36" fmla="*/ 4716 w 7183"/>
                <a:gd name="T37" fmla="*/ 611 h 697"/>
                <a:gd name="T38" fmla="*/ 4236 w 7183"/>
                <a:gd name="T39" fmla="*/ 538 h 697"/>
                <a:gd name="T40" fmla="*/ 3797 w 7183"/>
                <a:gd name="T41" fmla="*/ 454 h 697"/>
                <a:gd name="T42" fmla="*/ 3401 w 7183"/>
                <a:gd name="T43" fmla="*/ 376 h 697"/>
                <a:gd name="T44" fmla="*/ 3011 w 7183"/>
                <a:gd name="T45" fmla="*/ 306 h 697"/>
                <a:gd name="T46" fmla="*/ 2584 w 7183"/>
                <a:gd name="T47" fmla="*/ 240 h 697"/>
                <a:gd name="T48" fmla="*/ 2147 w 7183"/>
                <a:gd name="T49" fmla="*/ 184 h 697"/>
                <a:gd name="T50" fmla="*/ 1711 w 7183"/>
                <a:gd name="T51" fmla="*/ 144 h 697"/>
                <a:gd name="T52" fmla="*/ 1283 w 7183"/>
                <a:gd name="T53" fmla="*/ 121 h 697"/>
                <a:gd name="T54" fmla="*/ 873 w 7183"/>
                <a:gd name="T55" fmla="*/ 119 h 697"/>
                <a:gd name="T56" fmla="*/ 495 w 7183"/>
                <a:gd name="T57" fmla="*/ 142 h 697"/>
                <a:gd name="T58" fmla="*/ 155 w 7183"/>
                <a:gd name="T59" fmla="*/ 187 h 697"/>
                <a:gd name="T60" fmla="*/ 111 w 7183"/>
                <a:gd name="T61" fmla="*/ 172 h 697"/>
                <a:gd name="T62" fmla="*/ 367 w 7183"/>
                <a:gd name="T63" fmla="*/ 94 h 697"/>
                <a:gd name="T64" fmla="*/ 664 w 7183"/>
                <a:gd name="T65" fmla="*/ 41 h 697"/>
                <a:gd name="T66" fmla="*/ 998 w 7183"/>
                <a:gd name="T67" fmla="*/ 10 h 697"/>
                <a:gd name="T68" fmla="*/ 1362 w 7183"/>
                <a:gd name="T69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183" h="697">
                  <a:moveTo>
                    <a:pt x="1362" y="0"/>
                  </a:moveTo>
                  <a:lnTo>
                    <a:pt x="1551" y="3"/>
                  </a:lnTo>
                  <a:lnTo>
                    <a:pt x="1746" y="10"/>
                  </a:lnTo>
                  <a:lnTo>
                    <a:pt x="1944" y="23"/>
                  </a:lnTo>
                  <a:lnTo>
                    <a:pt x="2144" y="38"/>
                  </a:lnTo>
                  <a:lnTo>
                    <a:pt x="2345" y="56"/>
                  </a:lnTo>
                  <a:lnTo>
                    <a:pt x="2546" y="79"/>
                  </a:lnTo>
                  <a:lnTo>
                    <a:pt x="2750" y="104"/>
                  </a:lnTo>
                  <a:lnTo>
                    <a:pt x="2950" y="129"/>
                  </a:lnTo>
                  <a:lnTo>
                    <a:pt x="3148" y="159"/>
                  </a:lnTo>
                  <a:lnTo>
                    <a:pt x="3343" y="192"/>
                  </a:lnTo>
                  <a:lnTo>
                    <a:pt x="3532" y="227"/>
                  </a:lnTo>
                  <a:lnTo>
                    <a:pt x="3710" y="260"/>
                  </a:lnTo>
                  <a:lnTo>
                    <a:pt x="3896" y="298"/>
                  </a:lnTo>
                  <a:lnTo>
                    <a:pt x="4096" y="341"/>
                  </a:lnTo>
                  <a:lnTo>
                    <a:pt x="4303" y="384"/>
                  </a:lnTo>
                  <a:lnTo>
                    <a:pt x="4521" y="427"/>
                  </a:lnTo>
                  <a:lnTo>
                    <a:pt x="4745" y="470"/>
                  </a:lnTo>
                  <a:lnTo>
                    <a:pt x="4978" y="510"/>
                  </a:lnTo>
                  <a:lnTo>
                    <a:pt x="5214" y="548"/>
                  </a:lnTo>
                  <a:lnTo>
                    <a:pt x="5455" y="581"/>
                  </a:lnTo>
                  <a:lnTo>
                    <a:pt x="5699" y="608"/>
                  </a:lnTo>
                  <a:lnTo>
                    <a:pt x="5947" y="626"/>
                  </a:lnTo>
                  <a:lnTo>
                    <a:pt x="6194" y="639"/>
                  </a:lnTo>
                  <a:lnTo>
                    <a:pt x="6444" y="639"/>
                  </a:lnTo>
                  <a:lnTo>
                    <a:pt x="6691" y="628"/>
                  </a:lnTo>
                  <a:lnTo>
                    <a:pt x="6939" y="606"/>
                  </a:lnTo>
                  <a:lnTo>
                    <a:pt x="7183" y="570"/>
                  </a:lnTo>
                  <a:lnTo>
                    <a:pt x="7183" y="570"/>
                  </a:lnTo>
                  <a:lnTo>
                    <a:pt x="6892" y="623"/>
                  </a:lnTo>
                  <a:lnTo>
                    <a:pt x="6604" y="661"/>
                  </a:lnTo>
                  <a:lnTo>
                    <a:pt x="6319" y="684"/>
                  </a:lnTo>
                  <a:lnTo>
                    <a:pt x="6037" y="697"/>
                  </a:lnTo>
                  <a:lnTo>
                    <a:pt x="5760" y="697"/>
                  </a:lnTo>
                  <a:lnTo>
                    <a:pt x="5490" y="686"/>
                  </a:lnTo>
                  <a:lnTo>
                    <a:pt x="5225" y="669"/>
                  </a:lnTo>
                  <a:lnTo>
                    <a:pt x="4966" y="644"/>
                  </a:lnTo>
                  <a:lnTo>
                    <a:pt x="4716" y="611"/>
                  </a:lnTo>
                  <a:lnTo>
                    <a:pt x="4472" y="575"/>
                  </a:lnTo>
                  <a:lnTo>
                    <a:pt x="4236" y="538"/>
                  </a:lnTo>
                  <a:lnTo>
                    <a:pt x="4012" y="497"/>
                  </a:lnTo>
                  <a:lnTo>
                    <a:pt x="3797" y="454"/>
                  </a:lnTo>
                  <a:lnTo>
                    <a:pt x="3593" y="414"/>
                  </a:lnTo>
                  <a:lnTo>
                    <a:pt x="3401" y="376"/>
                  </a:lnTo>
                  <a:lnTo>
                    <a:pt x="3221" y="343"/>
                  </a:lnTo>
                  <a:lnTo>
                    <a:pt x="3011" y="306"/>
                  </a:lnTo>
                  <a:lnTo>
                    <a:pt x="2802" y="270"/>
                  </a:lnTo>
                  <a:lnTo>
                    <a:pt x="2584" y="240"/>
                  </a:lnTo>
                  <a:lnTo>
                    <a:pt x="2366" y="210"/>
                  </a:lnTo>
                  <a:lnTo>
                    <a:pt x="2147" y="184"/>
                  </a:lnTo>
                  <a:lnTo>
                    <a:pt x="1929" y="162"/>
                  </a:lnTo>
                  <a:lnTo>
                    <a:pt x="1711" y="144"/>
                  </a:lnTo>
                  <a:lnTo>
                    <a:pt x="1496" y="129"/>
                  </a:lnTo>
                  <a:lnTo>
                    <a:pt x="1283" y="121"/>
                  </a:lnTo>
                  <a:lnTo>
                    <a:pt x="1077" y="116"/>
                  </a:lnTo>
                  <a:lnTo>
                    <a:pt x="873" y="119"/>
                  </a:lnTo>
                  <a:lnTo>
                    <a:pt x="681" y="126"/>
                  </a:lnTo>
                  <a:lnTo>
                    <a:pt x="495" y="142"/>
                  </a:lnTo>
                  <a:lnTo>
                    <a:pt x="320" y="162"/>
                  </a:lnTo>
                  <a:lnTo>
                    <a:pt x="155" y="187"/>
                  </a:lnTo>
                  <a:lnTo>
                    <a:pt x="0" y="222"/>
                  </a:lnTo>
                  <a:lnTo>
                    <a:pt x="111" y="172"/>
                  </a:lnTo>
                  <a:lnTo>
                    <a:pt x="233" y="129"/>
                  </a:lnTo>
                  <a:lnTo>
                    <a:pt x="367" y="94"/>
                  </a:lnTo>
                  <a:lnTo>
                    <a:pt x="510" y="63"/>
                  </a:lnTo>
                  <a:lnTo>
                    <a:pt x="664" y="41"/>
                  </a:lnTo>
                  <a:lnTo>
                    <a:pt x="827" y="23"/>
                  </a:lnTo>
                  <a:lnTo>
                    <a:pt x="998" y="10"/>
                  </a:lnTo>
                  <a:lnTo>
                    <a:pt x="1179" y="3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D47A0410-2A04-FF4B-AF49-71AF58074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0" y="2037"/>
              <a:ext cx="7180" cy="696"/>
            </a:xfrm>
            <a:custGeom>
              <a:avLst/>
              <a:gdLst>
                <a:gd name="T0" fmla="*/ 1693 w 7180"/>
                <a:gd name="T1" fmla="*/ 10 h 696"/>
                <a:gd name="T2" fmla="*/ 2217 w 7180"/>
                <a:gd name="T3" fmla="*/ 53 h 696"/>
                <a:gd name="T4" fmla="*/ 2711 w 7180"/>
                <a:gd name="T5" fmla="*/ 121 h 696"/>
                <a:gd name="T6" fmla="*/ 3171 w 7180"/>
                <a:gd name="T7" fmla="*/ 199 h 696"/>
                <a:gd name="T8" fmla="*/ 3590 w 7180"/>
                <a:gd name="T9" fmla="*/ 280 h 696"/>
                <a:gd name="T10" fmla="*/ 3962 w 7180"/>
                <a:gd name="T11" fmla="*/ 353 h 696"/>
                <a:gd name="T12" fmla="*/ 4381 w 7180"/>
                <a:gd name="T13" fmla="*/ 426 h 696"/>
                <a:gd name="T14" fmla="*/ 4815 w 7180"/>
                <a:gd name="T15" fmla="*/ 487 h 696"/>
                <a:gd name="T16" fmla="*/ 5254 w 7180"/>
                <a:gd name="T17" fmla="*/ 535 h 696"/>
                <a:gd name="T18" fmla="*/ 5687 w 7180"/>
                <a:gd name="T19" fmla="*/ 568 h 696"/>
                <a:gd name="T20" fmla="*/ 6106 w 7180"/>
                <a:gd name="T21" fmla="*/ 580 h 696"/>
                <a:gd name="T22" fmla="*/ 6502 w 7180"/>
                <a:gd name="T23" fmla="*/ 570 h 696"/>
                <a:gd name="T24" fmla="*/ 6863 w 7180"/>
                <a:gd name="T25" fmla="*/ 535 h 696"/>
                <a:gd name="T26" fmla="*/ 7180 w 7180"/>
                <a:gd name="T27" fmla="*/ 474 h 696"/>
                <a:gd name="T28" fmla="*/ 6950 w 7180"/>
                <a:gd name="T29" fmla="*/ 565 h 696"/>
                <a:gd name="T30" fmla="*/ 6671 w 7180"/>
                <a:gd name="T31" fmla="*/ 633 h 696"/>
                <a:gd name="T32" fmla="*/ 6353 w 7180"/>
                <a:gd name="T33" fmla="*/ 674 h 696"/>
                <a:gd name="T34" fmla="*/ 6004 w 7180"/>
                <a:gd name="T35" fmla="*/ 694 h 696"/>
                <a:gd name="T36" fmla="*/ 5629 w 7180"/>
                <a:gd name="T37" fmla="*/ 691 h 696"/>
                <a:gd name="T38" fmla="*/ 5239 w 7180"/>
                <a:gd name="T39" fmla="*/ 674 h 696"/>
                <a:gd name="T40" fmla="*/ 4838 w 7180"/>
                <a:gd name="T41" fmla="*/ 641 h 696"/>
                <a:gd name="T42" fmla="*/ 4433 w 7180"/>
                <a:gd name="T43" fmla="*/ 593 h 696"/>
                <a:gd name="T44" fmla="*/ 4035 w 7180"/>
                <a:gd name="T45" fmla="*/ 535 h 696"/>
                <a:gd name="T46" fmla="*/ 3648 w 7180"/>
                <a:gd name="T47" fmla="*/ 469 h 696"/>
                <a:gd name="T48" fmla="*/ 3284 w 7180"/>
                <a:gd name="T49" fmla="*/ 396 h 696"/>
                <a:gd name="T50" fmla="*/ 2877 w 7180"/>
                <a:gd name="T51" fmla="*/ 313 h 696"/>
                <a:gd name="T52" fmla="*/ 2438 w 7180"/>
                <a:gd name="T53" fmla="*/ 227 h 696"/>
                <a:gd name="T54" fmla="*/ 1969 w 7180"/>
                <a:gd name="T55" fmla="*/ 149 h 696"/>
                <a:gd name="T56" fmla="*/ 1484 w 7180"/>
                <a:gd name="T57" fmla="*/ 88 h 696"/>
                <a:gd name="T58" fmla="*/ 986 w 7180"/>
                <a:gd name="T59" fmla="*/ 58 h 696"/>
                <a:gd name="T60" fmla="*/ 489 w 7180"/>
                <a:gd name="T61" fmla="*/ 68 h 696"/>
                <a:gd name="T62" fmla="*/ 0 w 7180"/>
                <a:gd name="T63" fmla="*/ 126 h 696"/>
                <a:gd name="T64" fmla="*/ 579 w 7180"/>
                <a:gd name="T65" fmla="*/ 35 h 696"/>
                <a:gd name="T66" fmla="*/ 1143 w 7180"/>
                <a:gd name="T67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80" h="696">
                  <a:moveTo>
                    <a:pt x="1420" y="0"/>
                  </a:moveTo>
                  <a:lnTo>
                    <a:pt x="1693" y="10"/>
                  </a:lnTo>
                  <a:lnTo>
                    <a:pt x="1958" y="28"/>
                  </a:lnTo>
                  <a:lnTo>
                    <a:pt x="2217" y="53"/>
                  </a:lnTo>
                  <a:lnTo>
                    <a:pt x="2467" y="83"/>
                  </a:lnTo>
                  <a:lnTo>
                    <a:pt x="2711" y="121"/>
                  </a:lnTo>
                  <a:lnTo>
                    <a:pt x="2944" y="159"/>
                  </a:lnTo>
                  <a:lnTo>
                    <a:pt x="3171" y="199"/>
                  </a:lnTo>
                  <a:lnTo>
                    <a:pt x="3386" y="242"/>
                  </a:lnTo>
                  <a:lnTo>
                    <a:pt x="3590" y="280"/>
                  </a:lnTo>
                  <a:lnTo>
                    <a:pt x="3782" y="320"/>
                  </a:lnTo>
                  <a:lnTo>
                    <a:pt x="3962" y="353"/>
                  </a:lnTo>
                  <a:lnTo>
                    <a:pt x="4169" y="391"/>
                  </a:lnTo>
                  <a:lnTo>
                    <a:pt x="4381" y="426"/>
                  </a:lnTo>
                  <a:lnTo>
                    <a:pt x="4596" y="457"/>
                  </a:lnTo>
                  <a:lnTo>
                    <a:pt x="4815" y="487"/>
                  </a:lnTo>
                  <a:lnTo>
                    <a:pt x="5036" y="512"/>
                  </a:lnTo>
                  <a:lnTo>
                    <a:pt x="5254" y="535"/>
                  </a:lnTo>
                  <a:lnTo>
                    <a:pt x="5472" y="553"/>
                  </a:lnTo>
                  <a:lnTo>
                    <a:pt x="5687" y="568"/>
                  </a:lnTo>
                  <a:lnTo>
                    <a:pt x="5900" y="575"/>
                  </a:lnTo>
                  <a:lnTo>
                    <a:pt x="6106" y="580"/>
                  </a:lnTo>
                  <a:lnTo>
                    <a:pt x="6307" y="578"/>
                  </a:lnTo>
                  <a:lnTo>
                    <a:pt x="6502" y="570"/>
                  </a:lnTo>
                  <a:lnTo>
                    <a:pt x="6688" y="555"/>
                  </a:lnTo>
                  <a:lnTo>
                    <a:pt x="6863" y="535"/>
                  </a:lnTo>
                  <a:lnTo>
                    <a:pt x="7028" y="507"/>
                  </a:lnTo>
                  <a:lnTo>
                    <a:pt x="7180" y="474"/>
                  </a:lnTo>
                  <a:lnTo>
                    <a:pt x="7072" y="522"/>
                  </a:lnTo>
                  <a:lnTo>
                    <a:pt x="6950" y="565"/>
                  </a:lnTo>
                  <a:lnTo>
                    <a:pt x="6816" y="603"/>
                  </a:lnTo>
                  <a:lnTo>
                    <a:pt x="6671" y="633"/>
                  </a:lnTo>
                  <a:lnTo>
                    <a:pt x="6516" y="656"/>
                  </a:lnTo>
                  <a:lnTo>
                    <a:pt x="6353" y="674"/>
                  </a:lnTo>
                  <a:lnTo>
                    <a:pt x="6182" y="686"/>
                  </a:lnTo>
                  <a:lnTo>
                    <a:pt x="6004" y="694"/>
                  </a:lnTo>
                  <a:lnTo>
                    <a:pt x="5821" y="696"/>
                  </a:lnTo>
                  <a:lnTo>
                    <a:pt x="5629" y="691"/>
                  </a:lnTo>
                  <a:lnTo>
                    <a:pt x="5437" y="686"/>
                  </a:lnTo>
                  <a:lnTo>
                    <a:pt x="5239" y="674"/>
                  </a:lnTo>
                  <a:lnTo>
                    <a:pt x="5039" y="659"/>
                  </a:lnTo>
                  <a:lnTo>
                    <a:pt x="4838" y="641"/>
                  </a:lnTo>
                  <a:lnTo>
                    <a:pt x="4634" y="618"/>
                  </a:lnTo>
                  <a:lnTo>
                    <a:pt x="4433" y="593"/>
                  </a:lnTo>
                  <a:lnTo>
                    <a:pt x="4233" y="565"/>
                  </a:lnTo>
                  <a:lnTo>
                    <a:pt x="4035" y="535"/>
                  </a:lnTo>
                  <a:lnTo>
                    <a:pt x="3840" y="505"/>
                  </a:lnTo>
                  <a:lnTo>
                    <a:pt x="3648" y="469"/>
                  </a:lnTo>
                  <a:lnTo>
                    <a:pt x="3473" y="437"/>
                  </a:lnTo>
                  <a:lnTo>
                    <a:pt x="3284" y="396"/>
                  </a:lnTo>
                  <a:lnTo>
                    <a:pt x="3087" y="356"/>
                  </a:lnTo>
                  <a:lnTo>
                    <a:pt x="2877" y="313"/>
                  </a:lnTo>
                  <a:lnTo>
                    <a:pt x="2662" y="270"/>
                  </a:lnTo>
                  <a:lnTo>
                    <a:pt x="2438" y="227"/>
                  </a:lnTo>
                  <a:lnTo>
                    <a:pt x="2205" y="187"/>
                  </a:lnTo>
                  <a:lnTo>
                    <a:pt x="1969" y="149"/>
                  </a:lnTo>
                  <a:lnTo>
                    <a:pt x="1728" y="116"/>
                  </a:lnTo>
                  <a:lnTo>
                    <a:pt x="1484" y="88"/>
                  </a:lnTo>
                  <a:lnTo>
                    <a:pt x="1236" y="71"/>
                  </a:lnTo>
                  <a:lnTo>
                    <a:pt x="986" y="58"/>
                  </a:lnTo>
                  <a:lnTo>
                    <a:pt x="739" y="58"/>
                  </a:lnTo>
                  <a:lnTo>
                    <a:pt x="489" y="68"/>
                  </a:lnTo>
                  <a:lnTo>
                    <a:pt x="244" y="91"/>
                  </a:lnTo>
                  <a:lnTo>
                    <a:pt x="0" y="126"/>
                  </a:lnTo>
                  <a:lnTo>
                    <a:pt x="291" y="73"/>
                  </a:lnTo>
                  <a:lnTo>
                    <a:pt x="579" y="35"/>
                  </a:lnTo>
                  <a:lnTo>
                    <a:pt x="864" y="13"/>
                  </a:lnTo>
                  <a:lnTo>
                    <a:pt x="1143" y="0"/>
                  </a:lnTo>
                  <a:lnTo>
                    <a:pt x="1420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DCFB500C-623E-D844-AAF7-658CCFA4C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-899" y="821"/>
              <a:ext cx="605" cy="780"/>
            </a:xfrm>
            <a:custGeom>
              <a:avLst/>
              <a:gdLst>
                <a:gd name="T0" fmla="*/ 384 w 605"/>
                <a:gd name="T1" fmla="*/ 3 h 780"/>
                <a:gd name="T2" fmla="*/ 489 w 605"/>
                <a:gd name="T3" fmla="*/ 31 h 780"/>
                <a:gd name="T4" fmla="*/ 553 w 605"/>
                <a:gd name="T5" fmla="*/ 76 h 780"/>
                <a:gd name="T6" fmla="*/ 588 w 605"/>
                <a:gd name="T7" fmla="*/ 134 h 780"/>
                <a:gd name="T8" fmla="*/ 599 w 605"/>
                <a:gd name="T9" fmla="*/ 202 h 780"/>
                <a:gd name="T10" fmla="*/ 602 w 605"/>
                <a:gd name="T11" fmla="*/ 293 h 780"/>
                <a:gd name="T12" fmla="*/ 367 w 605"/>
                <a:gd name="T13" fmla="*/ 232 h 780"/>
                <a:gd name="T14" fmla="*/ 364 w 605"/>
                <a:gd name="T15" fmla="*/ 195 h 780"/>
                <a:gd name="T16" fmla="*/ 352 w 605"/>
                <a:gd name="T17" fmla="*/ 157 h 780"/>
                <a:gd name="T18" fmla="*/ 317 w 605"/>
                <a:gd name="T19" fmla="*/ 139 h 780"/>
                <a:gd name="T20" fmla="*/ 279 w 605"/>
                <a:gd name="T21" fmla="*/ 149 h 780"/>
                <a:gd name="T22" fmla="*/ 259 w 605"/>
                <a:gd name="T23" fmla="*/ 184 h 780"/>
                <a:gd name="T24" fmla="*/ 253 w 605"/>
                <a:gd name="T25" fmla="*/ 260 h 780"/>
                <a:gd name="T26" fmla="*/ 250 w 605"/>
                <a:gd name="T27" fmla="*/ 391 h 780"/>
                <a:gd name="T28" fmla="*/ 253 w 605"/>
                <a:gd name="T29" fmla="*/ 522 h 780"/>
                <a:gd name="T30" fmla="*/ 262 w 605"/>
                <a:gd name="T31" fmla="*/ 598 h 780"/>
                <a:gd name="T32" fmla="*/ 282 w 605"/>
                <a:gd name="T33" fmla="*/ 633 h 780"/>
                <a:gd name="T34" fmla="*/ 317 w 605"/>
                <a:gd name="T35" fmla="*/ 641 h 780"/>
                <a:gd name="T36" fmla="*/ 352 w 605"/>
                <a:gd name="T37" fmla="*/ 623 h 780"/>
                <a:gd name="T38" fmla="*/ 370 w 605"/>
                <a:gd name="T39" fmla="*/ 563 h 780"/>
                <a:gd name="T40" fmla="*/ 372 w 605"/>
                <a:gd name="T41" fmla="*/ 457 h 780"/>
                <a:gd name="T42" fmla="*/ 605 w 605"/>
                <a:gd name="T43" fmla="*/ 505 h 780"/>
                <a:gd name="T44" fmla="*/ 591 w 605"/>
                <a:gd name="T45" fmla="*/ 621 h 780"/>
                <a:gd name="T46" fmla="*/ 538 w 605"/>
                <a:gd name="T47" fmla="*/ 709 h 780"/>
                <a:gd name="T48" fmla="*/ 448 w 605"/>
                <a:gd name="T49" fmla="*/ 762 h 780"/>
                <a:gd name="T50" fmla="*/ 314 w 605"/>
                <a:gd name="T51" fmla="*/ 780 h 780"/>
                <a:gd name="T52" fmla="*/ 180 w 605"/>
                <a:gd name="T53" fmla="*/ 767 h 780"/>
                <a:gd name="T54" fmla="*/ 93 w 605"/>
                <a:gd name="T55" fmla="*/ 732 h 780"/>
                <a:gd name="T56" fmla="*/ 41 w 605"/>
                <a:gd name="T57" fmla="*/ 676 h 780"/>
                <a:gd name="T58" fmla="*/ 12 w 605"/>
                <a:gd name="T59" fmla="*/ 598 h 780"/>
                <a:gd name="T60" fmla="*/ 3 w 605"/>
                <a:gd name="T61" fmla="*/ 502 h 780"/>
                <a:gd name="T62" fmla="*/ 0 w 605"/>
                <a:gd name="T63" fmla="*/ 391 h 780"/>
                <a:gd name="T64" fmla="*/ 3 w 605"/>
                <a:gd name="T65" fmla="*/ 280 h 780"/>
                <a:gd name="T66" fmla="*/ 12 w 605"/>
                <a:gd name="T67" fmla="*/ 187 h 780"/>
                <a:gd name="T68" fmla="*/ 41 w 605"/>
                <a:gd name="T69" fmla="*/ 109 h 780"/>
                <a:gd name="T70" fmla="*/ 93 w 605"/>
                <a:gd name="T71" fmla="*/ 51 h 780"/>
                <a:gd name="T72" fmla="*/ 180 w 605"/>
                <a:gd name="T73" fmla="*/ 13 h 780"/>
                <a:gd name="T74" fmla="*/ 314 w 605"/>
                <a:gd name="T75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5" h="780">
                  <a:moveTo>
                    <a:pt x="314" y="0"/>
                  </a:moveTo>
                  <a:lnTo>
                    <a:pt x="384" y="3"/>
                  </a:lnTo>
                  <a:lnTo>
                    <a:pt x="442" y="13"/>
                  </a:lnTo>
                  <a:lnTo>
                    <a:pt x="489" y="31"/>
                  </a:lnTo>
                  <a:lnTo>
                    <a:pt x="527" y="51"/>
                  </a:lnTo>
                  <a:lnTo>
                    <a:pt x="553" y="76"/>
                  </a:lnTo>
                  <a:lnTo>
                    <a:pt x="573" y="104"/>
                  </a:lnTo>
                  <a:lnTo>
                    <a:pt x="588" y="134"/>
                  </a:lnTo>
                  <a:lnTo>
                    <a:pt x="596" y="169"/>
                  </a:lnTo>
                  <a:lnTo>
                    <a:pt x="599" y="202"/>
                  </a:lnTo>
                  <a:lnTo>
                    <a:pt x="602" y="237"/>
                  </a:lnTo>
                  <a:lnTo>
                    <a:pt x="602" y="293"/>
                  </a:lnTo>
                  <a:lnTo>
                    <a:pt x="367" y="293"/>
                  </a:lnTo>
                  <a:lnTo>
                    <a:pt x="367" y="232"/>
                  </a:lnTo>
                  <a:lnTo>
                    <a:pt x="367" y="215"/>
                  </a:lnTo>
                  <a:lnTo>
                    <a:pt x="364" y="195"/>
                  </a:lnTo>
                  <a:lnTo>
                    <a:pt x="361" y="174"/>
                  </a:lnTo>
                  <a:lnTo>
                    <a:pt x="352" y="157"/>
                  </a:lnTo>
                  <a:lnTo>
                    <a:pt x="338" y="144"/>
                  </a:lnTo>
                  <a:lnTo>
                    <a:pt x="317" y="139"/>
                  </a:lnTo>
                  <a:lnTo>
                    <a:pt x="297" y="142"/>
                  </a:lnTo>
                  <a:lnTo>
                    <a:pt x="279" y="149"/>
                  </a:lnTo>
                  <a:lnTo>
                    <a:pt x="268" y="162"/>
                  </a:lnTo>
                  <a:lnTo>
                    <a:pt x="259" y="184"/>
                  </a:lnTo>
                  <a:lnTo>
                    <a:pt x="256" y="217"/>
                  </a:lnTo>
                  <a:lnTo>
                    <a:pt x="253" y="260"/>
                  </a:lnTo>
                  <a:lnTo>
                    <a:pt x="250" y="318"/>
                  </a:lnTo>
                  <a:lnTo>
                    <a:pt x="250" y="391"/>
                  </a:lnTo>
                  <a:lnTo>
                    <a:pt x="250" y="464"/>
                  </a:lnTo>
                  <a:lnTo>
                    <a:pt x="253" y="522"/>
                  </a:lnTo>
                  <a:lnTo>
                    <a:pt x="256" y="568"/>
                  </a:lnTo>
                  <a:lnTo>
                    <a:pt x="262" y="598"/>
                  </a:lnTo>
                  <a:lnTo>
                    <a:pt x="271" y="621"/>
                  </a:lnTo>
                  <a:lnTo>
                    <a:pt x="282" y="633"/>
                  </a:lnTo>
                  <a:lnTo>
                    <a:pt x="297" y="641"/>
                  </a:lnTo>
                  <a:lnTo>
                    <a:pt x="317" y="641"/>
                  </a:lnTo>
                  <a:lnTo>
                    <a:pt x="338" y="638"/>
                  </a:lnTo>
                  <a:lnTo>
                    <a:pt x="352" y="623"/>
                  </a:lnTo>
                  <a:lnTo>
                    <a:pt x="364" y="601"/>
                  </a:lnTo>
                  <a:lnTo>
                    <a:pt x="370" y="563"/>
                  </a:lnTo>
                  <a:lnTo>
                    <a:pt x="372" y="515"/>
                  </a:lnTo>
                  <a:lnTo>
                    <a:pt x="372" y="457"/>
                  </a:lnTo>
                  <a:lnTo>
                    <a:pt x="605" y="457"/>
                  </a:lnTo>
                  <a:lnTo>
                    <a:pt x="605" y="505"/>
                  </a:lnTo>
                  <a:lnTo>
                    <a:pt x="602" y="565"/>
                  </a:lnTo>
                  <a:lnTo>
                    <a:pt x="591" y="621"/>
                  </a:lnTo>
                  <a:lnTo>
                    <a:pt x="570" y="669"/>
                  </a:lnTo>
                  <a:lnTo>
                    <a:pt x="538" y="709"/>
                  </a:lnTo>
                  <a:lnTo>
                    <a:pt x="500" y="739"/>
                  </a:lnTo>
                  <a:lnTo>
                    <a:pt x="448" y="762"/>
                  </a:lnTo>
                  <a:lnTo>
                    <a:pt x="387" y="775"/>
                  </a:lnTo>
                  <a:lnTo>
                    <a:pt x="314" y="780"/>
                  </a:lnTo>
                  <a:lnTo>
                    <a:pt x="242" y="777"/>
                  </a:lnTo>
                  <a:lnTo>
                    <a:pt x="180" y="767"/>
                  </a:lnTo>
                  <a:lnTo>
                    <a:pt x="134" y="755"/>
                  </a:lnTo>
                  <a:lnTo>
                    <a:pt x="93" y="732"/>
                  </a:lnTo>
                  <a:lnTo>
                    <a:pt x="64" y="707"/>
                  </a:lnTo>
                  <a:lnTo>
                    <a:pt x="41" y="676"/>
                  </a:lnTo>
                  <a:lnTo>
                    <a:pt x="23" y="638"/>
                  </a:lnTo>
                  <a:lnTo>
                    <a:pt x="12" y="598"/>
                  </a:lnTo>
                  <a:lnTo>
                    <a:pt x="6" y="553"/>
                  </a:lnTo>
                  <a:lnTo>
                    <a:pt x="3" y="502"/>
                  </a:lnTo>
                  <a:lnTo>
                    <a:pt x="0" y="449"/>
                  </a:lnTo>
                  <a:lnTo>
                    <a:pt x="0" y="391"/>
                  </a:lnTo>
                  <a:lnTo>
                    <a:pt x="0" y="333"/>
                  </a:lnTo>
                  <a:lnTo>
                    <a:pt x="3" y="280"/>
                  </a:lnTo>
                  <a:lnTo>
                    <a:pt x="6" y="232"/>
                  </a:lnTo>
                  <a:lnTo>
                    <a:pt x="12" y="187"/>
                  </a:lnTo>
                  <a:lnTo>
                    <a:pt x="23" y="144"/>
                  </a:lnTo>
                  <a:lnTo>
                    <a:pt x="41" y="109"/>
                  </a:lnTo>
                  <a:lnTo>
                    <a:pt x="64" y="76"/>
                  </a:lnTo>
                  <a:lnTo>
                    <a:pt x="93" y="51"/>
                  </a:lnTo>
                  <a:lnTo>
                    <a:pt x="134" y="28"/>
                  </a:lnTo>
                  <a:lnTo>
                    <a:pt x="180" y="13"/>
                  </a:lnTo>
                  <a:lnTo>
                    <a:pt x="242" y="3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BD808505-0D82-9445-9648-5C8B5338F0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56" y="1003"/>
              <a:ext cx="573" cy="598"/>
            </a:xfrm>
            <a:custGeom>
              <a:avLst/>
              <a:gdLst>
                <a:gd name="T0" fmla="*/ 268 w 573"/>
                <a:gd name="T1" fmla="*/ 136 h 598"/>
                <a:gd name="T2" fmla="*/ 244 w 573"/>
                <a:gd name="T3" fmla="*/ 166 h 598"/>
                <a:gd name="T4" fmla="*/ 236 w 573"/>
                <a:gd name="T5" fmla="*/ 240 h 598"/>
                <a:gd name="T6" fmla="*/ 236 w 573"/>
                <a:gd name="T7" fmla="*/ 358 h 598"/>
                <a:gd name="T8" fmla="*/ 244 w 573"/>
                <a:gd name="T9" fmla="*/ 431 h 598"/>
                <a:gd name="T10" fmla="*/ 268 w 573"/>
                <a:gd name="T11" fmla="*/ 464 h 598"/>
                <a:gd name="T12" fmla="*/ 305 w 573"/>
                <a:gd name="T13" fmla="*/ 464 h 598"/>
                <a:gd name="T14" fmla="*/ 329 w 573"/>
                <a:gd name="T15" fmla="*/ 431 h 598"/>
                <a:gd name="T16" fmla="*/ 337 w 573"/>
                <a:gd name="T17" fmla="*/ 358 h 598"/>
                <a:gd name="T18" fmla="*/ 337 w 573"/>
                <a:gd name="T19" fmla="*/ 240 h 598"/>
                <a:gd name="T20" fmla="*/ 329 w 573"/>
                <a:gd name="T21" fmla="*/ 166 h 598"/>
                <a:gd name="T22" fmla="*/ 305 w 573"/>
                <a:gd name="T23" fmla="*/ 136 h 598"/>
                <a:gd name="T24" fmla="*/ 288 w 573"/>
                <a:gd name="T25" fmla="*/ 0 h 598"/>
                <a:gd name="T26" fmla="*/ 407 w 573"/>
                <a:gd name="T27" fmla="*/ 13 h 598"/>
                <a:gd name="T28" fmla="*/ 489 w 573"/>
                <a:gd name="T29" fmla="*/ 50 h 598"/>
                <a:gd name="T30" fmla="*/ 538 w 573"/>
                <a:gd name="T31" fmla="*/ 106 h 598"/>
                <a:gd name="T32" fmla="*/ 564 w 573"/>
                <a:gd name="T33" fmla="*/ 176 h 598"/>
                <a:gd name="T34" fmla="*/ 573 w 573"/>
                <a:gd name="T35" fmla="*/ 257 h 598"/>
                <a:gd name="T36" fmla="*/ 573 w 573"/>
                <a:gd name="T37" fmla="*/ 343 h 598"/>
                <a:gd name="T38" fmla="*/ 564 w 573"/>
                <a:gd name="T39" fmla="*/ 424 h 598"/>
                <a:gd name="T40" fmla="*/ 538 w 573"/>
                <a:gd name="T41" fmla="*/ 494 h 598"/>
                <a:gd name="T42" fmla="*/ 489 w 573"/>
                <a:gd name="T43" fmla="*/ 550 h 598"/>
                <a:gd name="T44" fmla="*/ 407 w 573"/>
                <a:gd name="T45" fmla="*/ 585 h 598"/>
                <a:gd name="T46" fmla="*/ 288 w 573"/>
                <a:gd name="T47" fmla="*/ 598 h 598"/>
                <a:gd name="T48" fmla="*/ 169 w 573"/>
                <a:gd name="T49" fmla="*/ 585 h 598"/>
                <a:gd name="T50" fmla="*/ 87 w 573"/>
                <a:gd name="T51" fmla="*/ 550 h 598"/>
                <a:gd name="T52" fmla="*/ 35 w 573"/>
                <a:gd name="T53" fmla="*/ 494 h 598"/>
                <a:gd name="T54" fmla="*/ 9 w 573"/>
                <a:gd name="T55" fmla="*/ 424 h 598"/>
                <a:gd name="T56" fmla="*/ 0 w 573"/>
                <a:gd name="T57" fmla="*/ 343 h 598"/>
                <a:gd name="T58" fmla="*/ 0 w 573"/>
                <a:gd name="T59" fmla="*/ 257 h 598"/>
                <a:gd name="T60" fmla="*/ 9 w 573"/>
                <a:gd name="T61" fmla="*/ 176 h 598"/>
                <a:gd name="T62" fmla="*/ 35 w 573"/>
                <a:gd name="T63" fmla="*/ 106 h 598"/>
                <a:gd name="T64" fmla="*/ 87 w 573"/>
                <a:gd name="T65" fmla="*/ 50 h 598"/>
                <a:gd name="T66" fmla="*/ 169 w 573"/>
                <a:gd name="T67" fmla="*/ 13 h 598"/>
                <a:gd name="T68" fmla="*/ 288 w 573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3" h="598">
                  <a:moveTo>
                    <a:pt x="288" y="131"/>
                  </a:moveTo>
                  <a:lnTo>
                    <a:pt x="268" y="136"/>
                  </a:lnTo>
                  <a:lnTo>
                    <a:pt x="256" y="146"/>
                  </a:lnTo>
                  <a:lnTo>
                    <a:pt x="244" y="166"/>
                  </a:lnTo>
                  <a:lnTo>
                    <a:pt x="239" y="197"/>
                  </a:lnTo>
                  <a:lnTo>
                    <a:pt x="236" y="240"/>
                  </a:lnTo>
                  <a:lnTo>
                    <a:pt x="236" y="300"/>
                  </a:lnTo>
                  <a:lnTo>
                    <a:pt x="236" y="358"/>
                  </a:lnTo>
                  <a:lnTo>
                    <a:pt x="239" y="401"/>
                  </a:lnTo>
                  <a:lnTo>
                    <a:pt x="244" y="431"/>
                  </a:lnTo>
                  <a:lnTo>
                    <a:pt x="256" y="451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05" y="464"/>
                  </a:lnTo>
                  <a:lnTo>
                    <a:pt x="320" y="451"/>
                  </a:lnTo>
                  <a:lnTo>
                    <a:pt x="329" y="431"/>
                  </a:lnTo>
                  <a:lnTo>
                    <a:pt x="335" y="401"/>
                  </a:lnTo>
                  <a:lnTo>
                    <a:pt x="337" y="358"/>
                  </a:lnTo>
                  <a:lnTo>
                    <a:pt x="340" y="300"/>
                  </a:lnTo>
                  <a:lnTo>
                    <a:pt x="337" y="240"/>
                  </a:lnTo>
                  <a:lnTo>
                    <a:pt x="335" y="197"/>
                  </a:lnTo>
                  <a:lnTo>
                    <a:pt x="329" y="166"/>
                  </a:lnTo>
                  <a:lnTo>
                    <a:pt x="320" y="146"/>
                  </a:lnTo>
                  <a:lnTo>
                    <a:pt x="305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2" y="2"/>
                  </a:lnTo>
                  <a:lnTo>
                    <a:pt x="407" y="13"/>
                  </a:lnTo>
                  <a:lnTo>
                    <a:pt x="451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8" y="106"/>
                  </a:lnTo>
                  <a:lnTo>
                    <a:pt x="553" y="139"/>
                  </a:lnTo>
                  <a:lnTo>
                    <a:pt x="564" y="176"/>
                  </a:lnTo>
                  <a:lnTo>
                    <a:pt x="570" y="214"/>
                  </a:lnTo>
                  <a:lnTo>
                    <a:pt x="573" y="257"/>
                  </a:lnTo>
                  <a:lnTo>
                    <a:pt x="573" y="300"/>
                  </a:lnTo>
                  <a:lnTo>
                    <a:pt x="573" y="343"/>
                  </a:lnTo>
                  <a:lnTo>
                    <a:pt x="570" y="383"/>
                  </a:lnTo>
                  <a:lnTo>
                    <a:pt x="564" y="424"/>
                  </a:lnTo>
                  <a:lnTo>
                    <a:pt x="553" y="459"/>
                  </a:lnTo>
                  <a:lnTo>
                    <a:pt x="538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1" y="570"/>
                  </a:lnTo>
                  <a:lnTo>
                    <a:pt x="407" y="585"/>
                  </a:lnTo>
                  <a:lnTo>
                    <a:pt x="352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7" y="550"/>
                  </a:lnTo>
                  <a:lnTo>
                    <a:pt x="58" y="525"/>
                  </a:lnTo>
                  <a:lnTo>
                    <a:pt x="35" y="494"/>
                  </a:lnTo>
                  <a:lnTo>
                    <a:pt x="20" y="459"/>
                  </a:lnTo>
                  <a:lnTo>
                    <a:pt x="9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9" y="176"/>
                  </a:lnTo>
                  <a:lnTo>
                    <a:pt x="20" y="139"/>
                  </a:lnTo>
                  <a:lnTo>
                    <a:pt x="35" y="106"/>
                  </a:lnTo>
                  <a:lnTo>
                    <a:pt x="58" y="76"/>
                  </a:lnTo>
                  <a:lnTo>
                    <a:pt x="87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D5AD8017-66BA-3040-B0EE-DD8FC8304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" y="1003"/>
              <a:ext cx="894" cy="585"/>
            </a:xfrm>
            <a:custGeom>
              <a:avLst/>
              <a:gdLst>
                <a:gd name="T0" fmla="*/ 405 w 894"/>
                <a:gd name="T1" fmla="*/ 0 h 585"/>
                <a:gd name="T2" fmla="*/ 443 w 894"/>
                <a:gd name="T3" fmla="*/ 2 h 585"/>
                <a:gd name="T4" fmla="*/ 478 w 894"/>
                <a:gd name="T5" fmla="*/ 13 h 585"/>
                <a:gd name="T6" fmla="*/ 510 w 894"/>
                <a:gd name="T7" fmla="*/ 28 h 585"/>
                <a:gd name="T8" fmla="*/ 539 w 894"/>
                <a:gd name="T9" fmla="*/ 50 h 585"/>
                <a:gd name="T10" fmla="*/ 562 w 894"/>
                <a:gd name="T11" fmla="*/ 81 h 585"/>
                <a:gd name="T12" fmla="*/ 591 w 894"/>
                <a:gd name="T13" fmla="*/ 45 h 585"/>
                <a:gd name="T14" fmla="*/ 632 w 894"/>
                <a:gd name="T15" fmla="*/ 20 h 585"/>
                <a:gd name="T16" fmla="*/ 678 w 894"/>
                <a:gd name="T17" fmla="*/ 5 h 585"/>
                <a:gd name="T18" fmla="*/ 734 w 894"/>
                <a:gd name="T19" fmla="*/ 0 h 585"/>
                <a:gd name="T20" fmla="*/ 768 w 894"/>
                <a:gd name="T21" fmla="*/ 2 h 585"/>
                <a:gd name="T22" fmla="*/ 803 w 894"/>
                <a:gd name="T23" fmla="*/ 10 h 585"/>
                <a:gd name="T24" fmla="*/ 832 w 894"/>
                <a:gd name="T25" fmla="*/ 25 h 585"/>
                <a:gd name="T26" fmla="*/ 859 w 894"/>
                <a:gd name="T27" fmla="*/ 43 h 585"/>
                <a:gd name="T28" fmla="*/ 876 w 894"/>
                <a:gd name="T29" fmla="*/ 71 h 585"/>
                <a:gd name="T30" fmla="*/ 891 w 894"/>
                <a:gd name="T31" fmla="*/ 103 h 585"/>
                <a:gd name="T32" fmla="*/ 894 w 894"/>
                <a:gd name="T33" fmla="*/ 144 h 585"/>
                <a:gd name="T34" fmla="*/ 894 w 894"/>
                <a:gd name="T35" fmla="*/ 585 h 585"/>
                <a:gd name="T36" fmla="*/ 658 w 894"/>
                <a:gd name="T37" fmla="*/ 585 h 585"/>
                <a:gd name="T38" fmla="*/ 658 w 894"/>
                <a:gd name="T39" fmla="*/ 207 h 585"/>
                <a:gd name="T40" fmla="*/ 655 w 894"/>
                <a:gd name="T41" fmla="*/ 182 h 585"/>
                <a:gd name="T42" fmla="*/ 646 w 894"/>
                <a:gd name="T43" fmla="*/ 164 h 585"/>
                <a:gd name="T44" fmla="*/ 632 w 894"/>
                <a:gd name="T45" fmla="*/ 154 h 585"/>
                <a:gd name="T46" fmla="*/ 611 w 894"/>
                <a:gd name="T47" fmla="*/ 151 h 585"/>
                <a:gd name="T48" fmla="*/ 591 w 894"/>
                <a:gd name="T49" fmla="*/ 156 h 585"/>
                <a:gd name="T50" fmla="*/ 576 w 894"/>
                <a:gd name="T51" fmla="*/ 166 h 585"/>
                <a:gd name="T52" fmla="*/ 568 w 894"/>
                <a:gd name="T53" fmla="*/ 184 h 585"/>
                <a:gd name="T54" fmla="*/ 565 w 894"/>
                <a:gd name="T55" fmla="*/ 207 h 585"/>
                <a:gd name="T56" fmla="*/ 565 w 894"/>
                <a:gd name="T57" fmla="*/ 585 h 585"/>
                <a:gd name="T58" fmla="*/ 329 w 894"/>
                <a:gd name="T59" fmla="*/ 585 h 585"/>
                <a:gd name="T60" fmla="*/ 329 w 894"/>
                <a:gd name="T61" fmla="*/ 207 h 585"/>
                <a:gd name="T62" fmla="*/ 326 w 894"/>
                <a:gd name="T63" fmla="*/ 182 h 585"/>
                <a:gd name="T64" fmla="*/ 318 w 894"/>
                <a:gd name="T65" fmla="*/ 164 h 585"/>
                <a:gd name="T66" fmla="*/ 303 w 894"/>
                <a:gd name="T67" fmla="*/ 154 h 585"/>
                <a:gd name="T68" fmla="*/ 286 w 894"/>
                <a:gd name="T69" fmla="*/ 151 h 585"/>
                <a:gd name="T70" fmla="*/ 262 w 894"/>
                <a:gd name="T71" fmla="*/ 156 h 585"/>
                <a:gd name="T72" fmla="*/ 248 w 894"/>
                <a:gd name="T73" fmla="*/ 166 h 585"/>
                <a:gd name="T74" fmla="*/ 239 w 894"/>
                <a:gd name="T75" fmla="*/ 184 h 585"/>
                <a:gd name="T76" fmla="*/ 236 w 894"/>
                <a:gd name="T77" fmla="*/ 207 h 585"/>
                <a:gd name="T78" fmla="*/ 236 w 894"/>
                <a:gd name="T79" fmla="*/ 585 h 585"/>
                <a:gd name="T80" fmla="*/ 0 w 894"/>
                <a:gd name="T81" fmla="*/ 585 h 585"/>
                <a:gd name="T82" fmla="*/ 0 w 894"/>
                <a:gd name="T83" fmla="*/ 15 h 585"/>
                <a:gd name="T84" fmla="*/ 230 w 894"/>
                <a:gd name="T85" fmla="*/ 15 h 585"/>
                <a:gd name="T86" fmla="*/ 230 w 894"/>
                <a:gd name="T87" fmla="*/ 81 h 585"/>
                <a:gd name="T88" fmla="*/ 233 w 894"/>
                <a:gd name="T89" fmla="*/ 81 h 585"/>
                <a:gd name="T90" fmla="*/ 262 w 894"/>
                <a:gd name="T91" fmla="*/ 45 h 585"/>
                <a:gd name="T92" fmla="*/ 303 w 894"/>
                <a:gd name="T93" fmla="*/ 20 h 585"/>
                <a:gd name="T94" fmla="*/ 350 w 894"/>
                <a:gd name="T95" fmla="*/ 5 h 585"/>
                <a:gd name="T96" fmla="*/ 405 w 894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4" h="585">
                  <a:moveTo>
                    <a:pt x="405" y="0"/>
                  </a:moveTo>
                  <a:lnTo>
                    <a:pt x="443" y="2"/>
                  </a:lnTo>
                  <a:lnTo>
                    <a:pt x="478" y="13"/>
                  </a:lnTo>
                  <a:lnTo>
                    <a:pt x="510" y="28"/>
                  </a:lnTo>
                  <a:lnTo>
                    <a:pt x="539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4" y="0"/>
                  </a:lnTo>
                  <a:lnTo>
                    <a:pt x="768" y="2"/>
                  </a:lnTo>
                  <a:lnTo>
                    <a:pt x="803" y="10"/>
                  </a:lnTo>
                  <a:lnTo>
                    <a:pt x="832" y="25"/>
                  </a:lnTo>
                  <a:lnTo>
                    <a:pt x="859" y="43"/>
                  </a:lnTo>
                  <a:lnTo>
                    <a:pt x="876" y="71"/>
                  </a:lnTo>
                  <a:lnTo>
                    <a:pt x="891" y="103"/>
                  </a:lnTo>
                  <a:lnTo>
                    <a:pt x="894" y="144"/>
                  </a:lnTo>
                  <a:lnTo>
                    <a:pt x="894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8" y="164"/>
                  </a:lnTo>
                  <a:lnTo>
                    <a:pt x="303" y="154"/>
                  </a:lnTo>
                  <a:lnTo>
                    <a:pt x="286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3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50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1A64BEF9-61DB-0649-B82B-6A774ABA4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5" y="1003"/>
              <a:ext cx="893" cy="585"/>
            </a:xfrm>
            <a:custGeom>
              <a:avLst/>
              <a:gdLst>
                <a:gd name="T0" fmla="*/ 405 w 893"/>
                <a:gd name="T1" fmla="*/ 0 h 585"/>
                <a:gd name="T2" fmla="*/ 442 w 893"/>
                <a:gd name="T3" fmla="*/ 2 h 585"/>
                <a:gd name="T4" fmla="*/ 477 w 893"/>
                <a:gd name="T5" fmla="*/ 13 h 585"/>
                <a:gd name="T6" fmla="*/ 509 w 893"/>
                <a:gd name="T7" fmla="*/ 28 h 585"/>
                <a:gd name="T8" fmla="*/ 538 w 893"/>
                <a:gd name="T9" fmla="*/ 50 h 585"/>
                <a:gd name="T10" fmla="*/ 562 w 893"/>
                <a:gd name="T11" fmla="*/ 81 h 585"/>
                <a:gd name="T12" fmla="*/ 591 w 893"/>
                <a:gd name="T13" fmla="*/ 45 h 585"/>
                <a:gd name="T14" fmla="*/ 632 w 893"/>
                <a:gd name="T15" fmla="*/ 20 h 585"/>
                <a:gd name="T16" fmla="*/ 678 w 893"/>
                <a:gd name="T17" fmla="*/ 5 h 585"/>
                <a:gd name="T18" fmla="*/ 733 w 893"/>
                <a:gd name="T19" fmla="*/ 0 h 585"/>
                <a:gd name="T20" fmla="*/ 768 w 893"/>
                <a:gd name="T21" fmla="*/ 2 h 585"/>
                <a:gd name="T22" fmla="*/ 800 w 893"/>
                <a:gd name="T23" fmla="*/ 10 h 585"/>
                <a:gd name="T24" fmla="*/ 832 w 893"/>
                <a:gd name="T25" fmla="*/ 25 h 585"/>
                <a:gd name="T26" fmla="*/ 856 w 893"/>
                <a:gd name="T27" fmla="*/ 43 h 585"/>
                <a:gd name="T28" fmla="*/ 876 w 893"/>
                <a:gd name="T29" fmla="*/ 71 h 585"/>
                <a:gd name="T30" fmla="*/ 888 w 893"/>
                <a:gd name="T31" fmla="*/ 103 h 585"/>
                <a:gd name="T32" fmla="*/ 893 w 893"/>
                <a:gd name="T33" fmla="*/ 144 h 585"/>
                <a:gd name="T34" fmla="*/ 893 w 893"/>
                <a:gd name="T35" fmla="*/ 585 h 585"/>
                <a:gd name="T36" fmla="*/ 658 w 893"/>
                <a:gd name="T37" fmla="*/ 585 h 585"/>
                <a:gd name="T38" fmla="*/ 658 w 893"/>
                <a:gd name="T39" fmla="*/ 207 h 585"/>
                <a:gd name="T40" fmla="*/ 655 w 893"/>
                <a:gd name="T41" fmla="*/ 182 h 585"/>
                <a:gd name="T42" fmla="*/ 646 w 893"/>
                <a:gd name="T43" fmla="*/ 164 h 585"/>
                <a:gd name="T44" fmla="*/ 632 w 893"/>
                <a:gd name="T45" fmla="*/ 154 h 585"/>
                <a:gd name="T46" fmla="*/ 611 w 893"/>
                <a:gd name="T47" fmla="*/ 151 h 585"/>
                <a:gd name="T48" fmla="*/ 591 w 893"/>
                <a:gd name="T49" fmla="*/ 156 h 585"/>
                <a:gd name="T50" fmla="*/ 576 w 893"/>
                <a:gd name="T51" fmla="*/ 166 h 585"/>
                <a:gd name="T52" fmla="*/ 568 w 893"/>
                <a:gd name="T53" fmla="*/ 184 h 585"/>
                <a:gd name="T54" fmla="*/ 565 w 893"/>
                <a:gd name="T55" fmla="*/ 207 h 585"/>
                <a:gd name="T56" fmla="*/ 565 w 893"/>
                <a:gd name="T57" fmla="*/ 585 h 585"/>
                <a:gd name="T58" fmla="*/ 329 w 893"/>
                <a:gd name="T59" fmla="*/ 585 h 585"/>
                <a:gd name="T60" fmla="*/ 329 w 893"/>
                <a:gd name="T61" fmla="*/ 207 h 585"/>
                <a:gd name="T62" fmla="*/ 326 w 893"/>
                <a:gd name="T63" fmla="*/ 182 h 585"/>
                <a:gd name="T64" fmla="*/ 317 w 893"/>
                <a:gd name="T65" fmla="*/ 164 h 585"/>
                <a:gd name="T66" fmla="*/ 303 w 893"/>
                <a:gd name="T67" fmla="*/ 154 h 585"/>
                <a:gd name="T68" fmla="*/ 282 w 893"/>
                <a:gd name="T69" fmla="*/ 151 h 585"/>
                <a:gd name="T70" fmla="*/ 262 w 893"/>
                <a:gd name="T71" fmla="*/ 156 h 585"/>
                <a:gd name="T72" fmla="*/ 248 w 893"/>
                <a:gd name="T73" fmla="*/ 166 h 585"/>
                <a:gd name="T74" fmla="*/ 239 w 893"/>
                <a:gd name="T75" fmla="*/ 184 h 585"/>
                <a:gd name="T76" fmla="*/ 236 w 893"/>
                <a:gd name="T77" fmla="*/ 207 h 585"/>
                <a:gd name="T78" fmla="*/ 236 w 893"/>
                <a:gd name="T79" fmla="*/ 585 h 585"/>
                <a:gd name="T80" fmla="*/ 0 w 893"/>
                <a:gd name="T81" fmla="*/ 585 h 585"/>
                <a:gd name="T82" fmla="*/ 0 w 893"/>
                <a:gd name="T83" fmla="*/ 15 h 585"/>
                <a:gd name="T84" fmla="*/ 230 w 893"/>
                <a:gd name="T85" fmla="*/ 15 h 585"/>
                <a:gd name="T86" fmla="*/ 230 w 893"/>
                <a:gd name="T87" fmla="*/ 81 h 585"/>
                <a:gd name="T88" fmla="*/ 230 w 893"/>
                <a:gd name="T89" fmla="*/ 81 h 585"/>
                <a:gd name="T90" fmla="*/ 262 w 893"/>
                <a:gd name="T91" fmla="*/ 45 h 585"/>
                <a:gd name="T92" fmla="*/ 303 w 893"/>
                <a:gd name="T93" fmla="*/ 20 h 585"/>
                <a:gd name="T94" fmla="*/ 349 w 893"/>
                <a:gd name="T95" fmla="*/ 5 h 585"/>
                <a:gd name="T96" fmla="*/ 405 w 893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3" h="585">
                  <a:moveTo>
                    <a:pt x="405" y="0"/>
                  </a:moveTo>
                  <a:lnTo>
                    <a:pt x="442" y="2"/>
                  </a:lnTo>
                  <a:lnTo>
                    <a:pt x="477" y="13"/>
                  </a:lnTo>
                  <a:lnTo>
                    <a:pt x="509" y="28"/>
                  </a:lnTo>
                  <a:lnTo>
                    <a:pt x="538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3" y="0"/>
                  </a:lnTo>
                  <a:lnTo>
                    <a:pt x="768" y="2"/>
                  </a:lnTo>
                  <a:lnTo>
                    <a:pt x="800" y="10"/>
                  </a:lnTo>
                  <a:lnTo>
                    <a:pt x="832" y="25"/>
                  </a:lnTo>
                  <a:lnTo>
                    <a:pt x="856" y="43"/>
                  </a:lnTo>
                  <a:lnTo>
                    <a:pt x="876" y="71"/>
                  </a:lnTo>
                  <a:lnTo>
                    <a:pt x="888" y="103"/>
                  </a:lnTo>
                  <a:lnTo>
                    <a:pt x="893" y="144"/>
                  </a:lnTo>
                  <a:lnTo>
                    <a:pt x="893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3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0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49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110501F3-A46C-A94E-AFD1-402429CA4D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1018"/>
              <a:ext cx="565" cy="583"/>
            </a:xfrm>
            <a:custGeom>
              <a:avLst/>
              <a:gdLst>
                <a:gd name="T0" fmla="*/ 0 w 565"/>
                <a:gd name="T1" fmla="*/ 0 h 583"/>
                <a:gd name="T2" fmla="*/ 236 w 565"/>
                <a:gd name="T3" fmla="*/ 0 h 583"/>
                <a:gd name="T4" fmla="*/ 236 w 565"/>
                <a:gd name="T5" fmla="*/ 376 h 583"/>
                <a:gd name="T6" fmla="*/ 239 w 565"/>
                <a:gd name="T7" fmla="*/ 404 h 583"/>
                <a:gd name="T8" fmla="*/ 247 w 565"/>
                <a:gd name="T9" fmla="*/ 421 h 583"/>
                <a:gd name="T10" fmla="*/ 262 w 565"/>
                <a:gd name="T11" fmla="*/ 429 h 583"/>
                <a:gd name="T12" fmla="*/ 279 w 565"/>
                <a:gd name="T13" fmla="*/ 431 h 583"/>
                <a:gd name="T14" fmla="*/ 303 w 565"/>
                <a:gd name="T15" fmla="*/ 429 h 583"/>
                <a:gd name="T16" fmla="*/ 317 w 565"/>
                <a:gd name="T17" fmla="*/ 416 h 583"/>
                <a:gd name="T18" fmla="*/ 326 w 565"/>
                <a:gd name="T19" fmla="*/ 399 h 583"/>
                <a:gd name="T20" fmla="*/ 329 w 565"/>
                <a:gd name="T21" fmla="*/ 376 h 583"/>
                <a:gd name="T22" fmla="*/ 329 w 565"/>
                <a:gd name="T23" fmla="*/ 0 h 583"/>
                <a:gd name="T24" fmla="*/ 565 w 565"/>
                <a:gd name="T25" fmla="*/ 0 h 583"/>
                <a:gd name="T26" fmla="*/ 565 w 565"/>
                <a:gd name="T27" fmla="*/ 570 h 583"/>
                <a:gd name="T28" fmla="*/ 335 w 565"/>
                <a:gd name="T29" fmla="*/ 570 h 583"/>
                <a:gd name="T30" fmla="*/ 335 w 565"/>
                <a:gd name="T31" fmla="*/ 505 h 583"/>
                <a:gd name="T32" fmla="*/ 332 w 565"/>
                <a:gd name="T33" fmla="*/ 505 h 583"/>
                <a:gd name="T34" fmla="*/ 303 w 565"/>
                <a:gd name="T35" fmla="*/ 540 h 583"/>
                <a:gd name="T36" fmla="*/ 262 w 565"/>
                <a:gd name="T37" fmla="*/ 565 h 583"/>
                <a:gd name="T38" fmla="*/ 215 w 565"/>
                <a:gd name="T39" fmla="*/ 580 h 583"/>
                <a:gd name="T40" fmla="*/ 160 w 565"/>
                <a:gd name="T41" fmla="*/ 583 h 583"/>
                <a:gd name="T42" fmla="*/ 125 w 565"/>
                <a:gd name="T43" fmla="*/ 580 h 583"/>
                <a:gd name="T44" fmla="*/ 90 w 565"/>
                <a:gd name="T45" fmla="*/ 573 h 583"/>
                <a:gd name="T46" fmla="*/ 61 w 565"/>
                <a:gd name="T47" fmla="*/ 560 h 583"/>
                <a:gd name="T48" fmla="*/ 35 w 565"/>
                <a:gd name="T49" fmla="*/ 540 h 583"/>
                <a:gd name="T50" fmla="*/ 18 w 565"/>
                <a:gd name="T51" fmla="*/ 515 h 583"/>
                <a:gd name="T52" fmla="*/ 3 w 565"/>
                <a:gd name="T53" fmla="*/ 479 h 583"/>
                <a:gd name="T54" fmla="*/ 0 w 565"/>
                <a:gd name="T55" fmla="*/ 439 h 583"/>
                <a:gd name="T56" fmla="*/ 0 w 565"/>
                <a:gd name="T5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5" h="583">
                  <a:moveTo>
                    <a:pt x="0" y="0"/>
                  </a:moveTo>
                  <a:lnTo>
                    <a:pt x="236" y="0"/>
                  </a:lnTo>
                  <a:lnTo>
                    <a:pt x="236" y="376"/>
                  </a:lnTo>
                  <a:lnTo>
                    <a:pt x="239" y="404"/>
                  </a:lnTo>
                  <a:lnTo>
                    <a:pt x="247" y="421"/>
                  </a:lnTo>
                  <a:lnTo>
                    <a:pt x="262" y="429"/>
                  </a:lnTo>
                  <a:lnTo>
                    <a:pt x="279" y="431"/>
                  </a:lnTo>
                  <a:lnTo>
                    <a:pt x="303" y="429"/>
                  </a:lnTo>
                  <a:lnTo>
                    <a:pt x="317" y="416"/>
                  </a:lnTo>
                  <a:lnTo>
                    <a:pt x="326" y="399"/>
                  </a:lnTo>
                  <a:lnTo>
                    <a:pt x="329" y="376"/>
                  </a:lnTo>
                  <a:lnTo>
                    <a:pt x="329" y="0"/>
                  </a:lnTo>
                  <a:lnTo>
                    <a:pt x="565" y="0"/>
                  </a:lnTo>
                  <a:lnTo>
                    <a:pt x="565" y="570"/>
                  </a:lnTo>
                  <a:lnTo>
                    <a:pt x="335" y="570"/>
                  </a:lnTo>
                  <a:lnTo>
                    <a:pt x="335" y="505"/>
                  </a:lnTo>
                  <a:lnTo>
                    <a:pt x="332" y="505"/>
                  </a:lnTo>
                  <a:lnTo>
                    <a:pt x="303" y="540"/>
                  </a:lnTo>
                  <a:lnTo>
                    <a:pt x="262" y="565"/>
                  </a:lnTo>
                  <a:lnTo>
                    <a:pt x="215" y="580"/>
                  </a:lnTo>
                  <a:lnTo>
                    <a:pt x="160" y="583"/>
                  </a:lnTo>
                  <a:lnTo>
                    <a:pt x="125" y="580"/>
                  </a:lnTo>
                  <a:lnTo>
                    <a:pt x="90" y="573"/>
                  </a:lnTo>
                  <a:lnTo>
                    <a:pt x="61" y="560"/>
                  </a:lnTo>
                  <a:lnTo>
                    <a:pt x="35" y="540"/>
                  </a:lnTo>
                  <a:lnTo>
                    <a:pt x="18" y="515"/>
                  </a:lnTo>
                  <a:lnTo>
                    <a:pt x="3" y="479"/>
                  </a:lnTo>
                  <a:lnTo>
                    <a:pt x="0" y="4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3D28E02A-4682-9546-B769-9F954FA53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7" y="1003"/>
              <a:ext cx="564" cy="585"/>
            </a:xfrm>
            <a:custGeom>
              <a:avLst/>
              <a:gdLst>
                <a:gd name="T0" fmla="*/ 404 w 564"/>
                <a:gd name="T1" fmla="*/ 0 h 585"/>
                <a:gd name="T2" fmla="*/ 439 w 564"/>
                <a:gd name="T3" fmla="*/ 2 h 585"/>
                <a:gd name="T4" fmla="*/ 471 w 564"/>
                <a:gd name="T5" fmla="*/ 10 h 585"/>
                <a:gd name="T6" fmla="*/ 503 w 564"/>
                <a:gd name="T7" fmla="*/ 25 h 585"/>
                <a:gd name="T8" fmla="*/ 526 w 564"/>
                <a:gd name="T9" fmla="*/ 43 h 585"/>
                <a:gd name="T10" fmla="*/ 546 w 564"/>
                <a:gd name="T11" fmla="*/ 71 h 585"/>
                <a:gd name="T12" fmla="*/ 558 w 564"/>
                <a:gd name="T13" fmla="*/ 103 h 585"/>
                <a:gd name="T14" fmla="*/ 564 w 564"/>
                <a:gd name="T15" fmla="*/ 144 h 585"/>
                <a:gd name="T16" fmla="*/ 564 w 564"/>
                <a:gd name="T17" fmla="*/ 585 h 585"/>
                <a:gd name="T18" fmla="*/ 328 w 564"/>
                <a:gd name="T19" fmla="*/ 585 h 585"/>
                <a:gd name="T20" fmla="*/ 328 w 564"/>
                <a:gd name="T21" fmla="*/ 207 h 585"/>
                <a:gd name="T22" fmla="*/ 325 w 564"/>
                <a:gd name="T23" fmla="*/ 182 h 585"/>
                <a:gd name="T24" fmla="*/ 317 w 564"/>
                <a:gd name="T25" fmla="*/ 164 h 585"/>
                <a:gd name="T26" fmla="*/ 302 w 564"/>
                <a:gd name="T27" fmla="*/ 154 h 585"/>
                <a:gd name="T28" fmla="*/ 282 w 564"/>
                <a:gd name="T29" fmla="*/ 151 h 585"/>
                <a:gd name="T30" fmla="*/ 261 w 564"/>
                <a:gd name="T31" fmla="*/ 156 h 585"/>
                <a:gd name="T32" fmla="*/ 247 w 564"/>
                <a:gd name="T33" fmla="*/ 166 h 585"/>
                <a:gd name="T34" fmla="*/ 238 w 564"/>
                <a:gd name="T35" fmla="*/ 184 h 585"/>
                <a:gd name="T36" fmla="*/ 235 w 564"/>
                <a:gd name="T37" fmla="*/ 207 h 585"/>
                <a:gd name="T38" fmla="*/ 235 w 564"/>
                <a:gd name="T39" fmla="*/ 585 h 585"/>
                <a:gd name="T40" fmla="*/ 0 w 564"/>
                <a:gd name="T41" fmla="*/ 585 h 585"/>
                <a:gd name="T42" fmla="*/ 0 w 564"/>
                <a:gd name="T43" fmla="*/ 15 h 585"/>
                <a:gd name="T44" fmla="*/ 226 w 564"/>
                <a:gd name="T45" fmla="*/ 15 h 585"/>
                <a:gd name="T46" fmla="*/ 226 w 564"/>
                <a:gd name="T47" fmla="*/ 81 h 585"/>
                <a:gd name="T48" fmla="*/ 229 w 564"/>
                <a:gd name="T49" fmla="*/ 81 h 585"/>
                <a:gd name="T50" fmla="*/ 261 w 564"/>
                <a:gd name="T51" fmla="*/ 45 h 585"/>
                <a:gd name="T52" fmla="*/ 299 w 564"/>
                <a:gd name="T53" fmla="*/ 20 h 585"/>
                <a:gd name="T54" fmla="*/ 349 w 564"/>
                <a:gd name="T55" fmla="*/ 5 h 585"/>
                <a:gd name="T56" fmla="*/ 404 w 564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4" h="585">
                  <a:moveTo>
                    <a:pt x="404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3" y="25"/>
                  </a:lnTo>
                  <a:lnTo>
                    <a:pt x="526" y="43"/>
                  </a:lnTo>
                  <a:lnTo>
                    <a:pt x="546" y="71"/>
                  </a:lnTo>
                  <a:lnTo>
                    <a:pt x="558" y="103"/>
                  </a:lnTo>
                  <a:lnTo>
                    <a:pt x="564" y="144"/>
                  </a:lnTo>
                  <a:lnTo>
                    <a:pt x="564" y="585"/>
                  </a:lnTo>
                  <a:lnTo>
                    <a:pt x="328" y="585"/>
                  </a:lnTo>
                  <a:lnTo>
                    <a:pt x="328" y="207"/>
                  </a:lnTo>
                  <a:lnTo>
                    <a:pt x="325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1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6" y="15"/>
                  </a:lnTo>
                  <a:lnTo>
                    <a:pt x="226" y="81"/>
                  </a:lnTo>
                  <a:lnTo>
                    <a:pt x="229" y="81"/>
                  </a:lnTo>
                  <a:lnTo>
                    <a:pt x="261" y="45"/>
                  </a:lnTo>
                  <a:lnTo>
                    <a:pt x="299" y="20"/>
                  </a:lnTo>
                  <a:lnTo>
                    <a:pt x="349" y="5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9080CF3B-22CD-4345-B4C1-2FE695E9BA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61" y="829"/>
              <a:ext cx="235" cy="759"/>
            </a:xfrm>
            <a:custGeom>
              <a:avLst/>
              <a:gdLst>
                <a:gd name="T0" fmla="*/ 0 w 235"/>
                <a:gd name="T1" fmla="*/ 189 h 759"/>
                <a:gd name="T2" fmla="*/ 235 w 235"/>
                <a:gd name="T3" fmla="*/ 189 h 759"/>
                <a:gd name="T4" fmla="*/ 235 w 235"/>
                <a:gd name="T5" fmla="*/ 759 h 759"/>
                <a:gd name="T6" fmla="*/ 0 w 235"/>
                <a:gd name="T7" fmla="*/ 759 h 759"/>
                <a:gd name="T8" fmla="*/ 0 w 235"/>
                <a:gd name="T9" fmla="*/ 189 h 759"/>
                <a:gd name="T10" fmla="*/ 0 w 235"/>
                <a:gd name="T11" fmla="*/ 0 h 759"/>
                <a:gd name="T12" fmla="*/ 235 w 235"/>
                <a:gd name="T13" fmla="*/ 0 h 759"/>
                <a:gd name="T14" fmla="*/ 235 w 235"/>
                <a:gd name="T15" fmla="*/ 144 h 759"/>
                <a:gd name="T16" fmla="*/ 0 w 235"/>
                <a:gd name="T17" fmla="*/ 144 h 759"/>
                <a:gd name="T18" fmla="*/ 0 w 235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5" h="759">
                  <a:moveTo>
                    <a:pt x="0" y="189"/>
                  </a:moveTo>
                  <a:lnTo>
                    <a:pt x="235" y="189"/>
                  </a:lnTo>
                  <a:lnTo>
                    <a:pt x="235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5" y="0"/>
                  </a:lnTo>
                  <a:lnTo>
                    <a:pt x="235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1BC867DB-086B-4C4E-9663-DDF309A2C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" y="852"/>
              <a:ext cx="390" cy="744"/>
            </a:xfrm>
            <a:custGeom>
              <a:avLst/>
              <a:gdLst>
                <a:gd name="T0" fmla="*/ 73 w 390"/>
                <a:gd name="T1" fmla="*/ 0 h 744"/>
                <a:gd name="T2" fmla="*/ 309 w 390"/>
                <a:gd name="T3" fmla="*/ 0 h 744"/>
                <a:gd name="T4" fmla="*/ 309 w 390"/>
                <a:gd name="T5" fmla="*/ 166 h 744"/>
                <a:gd name="T6" fmla="*/ 390 w 390"/>
                <a:gd name="T7" fmla="*/ 166 h 744"/>
                <a:gd name="T8" fmla="*/ 390 w 390"/>
                <a:gd name="T9" fmla="*/ 300 h 744"/>
                <a:gd name="T10" fmla="*/ 309 w 390"/>
                <a:gd name="T11" fmla="*/ 300 h 744"/>
                <a:gd name="T12" fmla="*/ 309 w 390"/>
                <a:gd name="T13" fmla="*/ 552 h 744"/>
                <a:gd name="T14" fmla="*/ 309 w 390"/>
                <a:gd name="T15" fmla="*/ 575 h 744"/>
                <a:gd name="T16" fmla="*/ 317 w 390"/>
                <a:gd name="T17" fmla="*/ 592 h 744"/>
                <a:gd name="T18" fmla="*/ 329 w 390"/>
                <a:gd name="T19" fmla="*/ 602 h 744"/>
                <a:gd name="T20" fmla="*/ 352 w 390"/>
                <a:gd name="T21" fmla="*/ 605 h 744"/>
                <a:gd name="T22" fmla="*/ 370 w 390"/>
                <a:gd name="T23" fmla="*/ 605 h 744"/>
                <a:gd name="T24" fmla="*/ 381 w 390"/>
                <a:gd name="T25" fmla="*/ 602 h 744"/>
                <a:gd name="T26" fmla="*/ 390 w 390"/>
                <a:gd name="T27" fmla="*/ 602 h 744"/>
                <a:gd name="T28" fmla="*/ 390 w 390"/>
                <a:gd name="T29" fmla="*/ 736 h 744"/>
                <a:gd name="T30" fmla="*/ 370 w 390"/>
                <a:gd name="T31" fmla="*/ 739 h 744"/>
                <a:gd name="T32" fmla="*/ 338 w 390"/>
                <a:gd name="T33" fmla="*/ 741 h 744"/>
                <a:gd name="T34" fmla="*/ 306 w 390"/>
                <a:gd name="T35" fmla="*/ 744 h 744"/>
                <a:gd name="T36" fmla="*/ 274 w 390"/>
                <a:gd name="T37" fmla="*/ 744 h 744"/>
                <a:gd name="T38" fmla="*/ 227 w 390"/>
                <a:gd name="T39" fmla="*/ 744 h 744"/>
                <a:gd name="T40" fmla="*/ 186 w 390"/>
                <a:gd name="T41" fmla="*/ 741 h 744"/>
                <a:gd name="T42" fmla="*/ 152 w 390"/>
                <a:gd name="T43" fmla="*/ 736 h 744"/>
                <a:gd name="T44" fmla="*/ 122 w 390"/>
                <a:gd name="T45" fmla="*/ 726 h 744"/>
                <a:gd name="T46" fmla="*/ 102 w 390"/>
                <a:gd name="T47" fmla="*/ 708 h 744"/>
                <a:gd name="T48" fmla="*/ 85 w 390"/>
                <a:gd name="T49" fmla="*/ 686 h 744"/>
                <a:gd name="T50" fmla="*/ 76 w 390"/>
                <a:gd name="T51" fmla="*/ 653 h 744"/>
                <a:gd name="T52" fmla="*/ 73 w 390"/>
                <a:gd name="T53" fmla="*/ 610 h 744"/>
                <a:gd name="T54" fmla="*/ 73 w 390"/>
                <a:gd name="T55" fmla="*/ 300 h 744"/>
                <a:gd name="T56" fmla="*/ 0 w 390"/>
                <a:gd name="T57" fmla="*/ 300 h 744"/>
                <a:gd name="T58" fmla="*/ 0 w 390"/>
                <a:gd name="T59" fmla="*/ 166 h 744"/>
                <a:gd name="T60" fmla="*/ 73 w 390"/>
                <a:gd name="T61" fmla="*/ 166 h 744"/>
                <a:gd name="T62" fmla="*/ 73 w 390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0" h="744">
                  <a:moveTo>
                    <a:pt x="73" y="0"/>
                  </a:moveTo>
                  <a:lnTo>
                    <a:pt x="309" y="0"/>
                  </a:lnTo>
                  <a:lnTo>
                    <a:pt x="309" y="166"/>
                  </a:lnTo>
                  <a:lnTo>
                    <a:pt x="390" y="166"/>
                  </a:lnTo>
                  <a:lnTo>
                    <a:pt x="390" y="300"/>
                  </a:lnTo>
                  <a:lnTo>
                    <a:pt x="309" y="300"/>
                  </a:lnTo>
                  <a:lnTo>
                    <a:pt x="309" y="552"/>
                  </a:lnTo>
                  <a:lnTo>
                    <a:pt x="309" y="575"/>
                  </a:lnTo>
                  <a:lnTo>
                    <a:pt x="317" y="592"/>
                  </a:lnTo>
                  <a:lnTo>
                    <a:pt x="329" y="602"/>
                  </a:lnTo>
                  <a:lnTo>
                    <a:pt x="352" y="605"/>
                  </a:lnTo>
                  <a:lnTo>
                    <a:pt x="370" y="605"/>
                  </a:lnTo>
                  <a:lnTo>
                    <a:pt x="381" y="602"/>
                  </a:lnTo>
                  <a:lnTo>
                    <a:pt x="390" y="602"/>
                  </a:lnTo>
                  <a:lnTo>
                    <a:pt x="390" y="736"/>
                  </a:lnTo>
                  <a:lnTo>
                    <a:pt x="370" y="739"/>
                  </a:lnTo>
                  <a:lnTo>
                    <a:pt x="338" y="741"/>
                  </a:lnTo>
                  <a:lnTo>
                    <a:pt x="306" y="744"/>
                  </a:lnTo>
                  <a:lnTo>
                    <a:pt x="274" y="744"/>
                  </a:lnTo>
                  <a:lnTo>
                    <a:pt x="227" y="744"/>
                  </a:lnTo>
                  <a:lnTo>
                    <a:pt x="186" y="741"/>
                  </a:lnTo>
                  <a:lnTo>
                    <a:pt x="152" y="736"/>
                  </a:lnTo>
                  <a:lnTo>
                    <a:pt x="122" y="726"/>
                  </a:lnTo>
                  <a:lnTo>
                    <a:pt x="102" y="708"/>
                  </a:lnTo>
                  <a:lnTo>
                    <a:pt x="85" y="686"/>
                  </a:lnTo>
                  <a:lnTo>
                    <a:pt x="76" y="653"/>
                  </a:lnTo>
                  <a:lnTo>
                    <a:pt x="73" y="610"/>
                  </a:lnTo>
                  <a:lnTo>
                    <a:pt x="73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3" y="16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3BD57409-1846-CA47-8D5B-AB07188B04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1018"/>
              <a:ext cx="594" cy="754"/>
            </a:xfrm>
            <a:custGeom>
              <a:avLst/>
              <a:gdLst>
                <a:gd name="T0" fmla="*/ 0 w 594"/>
                <a:gd name="T1" fmla="*/ 0 h 754"/>
                <a:gd name="T2" fmla="*/ 245 w 594"/>
                <a:gd name="T3" fmla="*/ 0 h 754"/>
                <a:gd name="T4" fmla="*/ 303 w 594"/>
                <a:gd name="T5" fmla="*/ 346 h 754"/>
                <a:gd name="T6" fmla="*/ 306 w 594"/>
                <a:gd name="T7" fmla="*/ 346 h 754"/>
                <a:gd name="T8" fmla="*/ 358 w 594"/>
                <a:gd name="T9" fmla="*/ 0 h 754"/>
                <a:gd name="T10" fmla="*/ 594 w 594"/>
                <a:gd name="T11" fmla="*/ 0 h 754"/>
                <a:gd name="T12" fmla="*/ 425 w 594"/>
                <a:gd name="T13" fmla="*/ 563 h 754"/>
                <a:gd name="T14" fmla="*/ 411 w 594"/>
                <a:gd name="T15" fmla="*/ 610 h 754"/>
                <a:gd name="T16" fmla="*/ 393 w 594"/>
                <a:gd name="T17" fmla="*/ 651 h 754"/>
                <a:gd name="T18" fmla="*/ 376 w 594"/>
                <a:gd name="T19" fmla="*/ 684 h 754"/>
                <a:gd name="T20" fmla="*/ 352 w 594"/>
                <a:gd name="T21" fmla="*/ 709 h 754"/>
                <a:gd name="T22" fmla="*/ 323 w 594"/>
                <a:gd name="T23" fmla="*/ 729 h 754"/>
                <a:gd name="T24" fmla="*/ 285 w 594"/>
                <a:gd name="T25" fmla="*/ 744 h 754"/>
                <a:gd name="T26" fmla="*/ 239 w 594"/>
                <a:gd name="T27" fmla="*/ 752 h 754"/>
                <a:gd name="T28" fmla="*/ 178 w 594"/>
                <a:gd name="T29" fmla="*/ 754 h 754"/>
                <a:gd name="T30" fmla="*/ 134 w 594"/>
                <a:gd name="T31" fmla="*/ 752 h 754"/>
                <a:gd name="T32" fmla="*/ 96 w 594"/>
                <a:gd name="T33" fmla="*/ 749 h 754"/>
                <a:gd name="T34" fmla="*/ 67 w 594"/>
                <a:gd name="T35" fmla="*/ 744 h 754"/>
                <a:gd name="T36" fmla="*/ 67 w 594"/>
                <a:gd name="T37" fmla="*/ 613 h 754"/>
                <a:gd name="T38" fmla="*/ 128 w 594"/>
                <a:gd name="T39" fmla="*/ 616 h 754"/>
                <a:gd name="T40" fmla="*/ 143 w 594"/>
                <a:gd name="T41" fmla="*/ 613 h 754"/>
                <a:gd name="T42" fmla="*/ 155 w 594"/>
                <a:gd name="T43" fmla="*/ 610 h 754"/>
                <a:gd name="T44" fmla="*/ 163 w 594"/>
                <a:gd name="T45" fmla="*/ 605 h 754"/>
                <a:gd name="T46" fmla="*/ 172 w 594"/>
                <a:gd name="T47" fmla="*/ 600 h 754"/>
                <a:gd name="T48" fmla="*/ 178 w 594"/>
                <a:gd name="T49" fmla="*/ 590 h 754"/>
                <a:gd name="T50" fmla="*/ 181 w 594"/>
                <a:gd name="T51" fmla="*/ 580 h 754"/>
                <a:gd name="T52" fmla="*/ 184 w 594"/>
                <a:gd name="T53" fmla="*/ 570 h 754"/>
                <a:gd name="T54" fmla="*/ 0 w 594"/>
                <a:gd name="T55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94" h="754">
                  <a:moveTo>
                    <a:pt x="0" y="0"/>
                  </a:moveTo>
                  <a:lnTo>
                    <a:pt x="245" y="0"/>
                  </a:lnTo>
                  <a:lnTo>
                    <a:pt x="303" y="346"/>
                  </a:lnTo>
                  <a:lnTo>
                    <a:pt x="306" y="346"/>
                  </a:lnTo>
                  <a:lnTo>
                    <a:pt x="358" y="0"/>
                  </a:lnTo>
                  <a:lnTo>
                    <a:pt x="594" y="0"/>
                  </a:lnTo>
                  <a:lnTo>
                    <a:pt x="425" y="563"/>
                  </a:lnTo>
                  <a:lnTo>
                    <a:pt x="411" y="610"/>
                  </a:lnTo>
                  <a:lnTo>
                    <a:pt x="393" y="651"/>
                  </a:lnTo>
                  <a:lnTo>
                    <a:pt x="376" y="684"/>
                  </a:lnTo>
                  <a:lnTo>
                    <a:pt x="352" y="709"/>
                  </a:lnTo>
                  <a:lnTo>
                    <a:pt x="323" y="729"/>
                  </a:lnTo>
                  <a:lnTo>
                    <a:pt x="285" y="744"/>
                  </a:lnTo>
                  <a:lnTo>
                    <a:pt x="239" y="752"/>
                  </a:lnTo>
                  <a:lnTo>
                    <a:pt x="178" y="754"/>
                  </a:lnTo>
                  <a:lnTo>
                    <a:pt x="134" y="752"/>
                  </a:lnTo>
                  <a:lnTo>
                    <a:pt x="96" y="749"/>
                  </a:lnTo>
                  <a:lnTo>
                    <a:pt x="67" y="744"/>
                  </a:lnTo>
                  <a:lnTo>
                    <a:pt x="67" y="613"/>
                  </a:lnTo>
                  <a:lnTo>
                    <a:pt x="128" y="616"/>
                  </a:lnTo>
                  <a:lnTo>
                    <a:pt x="143" y="613"/>
                  </a:lnTo>
                  <a:lnTo>
                    <a:pt x="155" y="610"/>
                  </a:lnTo>
                  <a:lnTo>
                    <a:pt x="163" y="605"/>
                  </a:lnTo>
                  <a:lnTo>
                    <a:pt x="172" y="600"/>
                  </a:lnTo>
                  <a:lnTo>
                    <a:pt x="178" y="590"/>
                  </a:lnTo>
                  <a:lnTo>
                    <a:pt x="181" y="580"/>
                  </a:lnTo>
                  <a:lnTo>
                    <a:pt x="184" y="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61310ED5-11B3-2F48-8A1A-F82693D3B6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5" y="836"/>
              <a:ext cx="712" cy="752"/>
            </a:xfrm>
            <a:custGeom>
              <a:avLst/>
              <a:gdLst>
                <a:gd name="T0" fmla="*/ 355 w 712"/>
                <a:gd name="T1" fmla="*/ 164 h 752"/>
                <a:gd name="T2" fmla="*/ 296 w 712"/>
                <a:gd name="T3" fmla="*/ 472 h 752"/>
                <a:gd name="T4" fmla="*/ 407 w 712"/>
                <a:gd name="T5" fmla="*/ 472 h 752"/>
                <a:gd name="T6" fmla="*/ 355 w 712"/>
                <a:gd name="T7" fmla="*/ 164 h 752"/>
                <a:gd name="T8" fmla="*/ 355 w 712"/>
                <a:gd name="T9" fmla="*/ 164 h 752"/>
                <a:gd name="T10" fmla="*/ 203 w 712"/>
                <a:gd name="T11" fmla="*/ 0 h 752"/>
                <a:gd name="T12" fmla="*/ 509 w 712"/>
                <a:gd name="T13" fmla="*/ 0 h 752"/>
                <a:gd name="T14" fmla="*/ 712 w 712"/>
                <a:gd name="T15" fmla="*/ 752 h 752"/>
                <a:gd name="T16" fmla="*/ 462 w 712"/>
                <a:gd name="T17" fmla="*/ 752 h 752"/>
                <a:gd name="T18" fmla="*/ 436 w 712"/>
                <a:gd name="T19" fmla="*/ 636 h 752"/>
                <a:gd name="T20" fmla="*/ 273 w 712"/>
                <a:gd name="T21" fmla="*/ 636 h 752"/>
                <a:gd name="T22" fmla="*/ 247 w 712"/>
                <a:gd name="T23" fmla="*/ 752 h 752"/>
                <a:gd name="T24" fmla="*/ 0 w 712"/>
                <a:gd name="T25" fmla="*/ 752 h 752"/>
                <a:gd name="T26" fmla="*/ 203 w 712"/>
                <a:gd name="T27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12" h="752">
                  <a:moveTo>
                    <a:pt x="355" y="164"/>
                  </a:moveTo>
                  <a:lnTo>
                    <a:pt x="296" y="472"/>
                  </a:lnTo>
                  <a:lnTo>
                    <a:pt x="407" y="472"/>
                  </a:lnTo>
                  <a:lnTo>
                    <a:pt x="355" y="164"/>
                  </a:lnTo>
                  <a:lnTo>
                    <a:pt x="355" y="164"/>
                  </a:lnTo>
                  <a:close/>
                  <a:moveTo>
                    <a:pt x="203" y="0"/>
                  </a:moveTo>
                  <a:lnTo>
                    <a:pt x="509" y="0"/>
                  </a:lnTo>
                  <a:lnTo>
                    <a:pt x="712" y="752"/>
                  </a:lnTo>
                  <a:lnTo>
                    <a:pt x="462" y="752"/>
                  </a:lnTo>
                  <a:lnTo>
                    <a:pt x="436" y="636"/>
                  </a:lnTo>
                  <a:lnTo>
                    <a:pt x="273" y="636"/>
                  </a:lnTo>
                  <a:lnTo>
                    <a:pt x="247" y="752"/>
                  </a:lnTo>
                  <a:lnTo>
                    <a:pt x="0" y="75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8903B327-8755-B847-810A-7D608D140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3" y="1003"/>
              <a:ext cx="559" cy="598"/>
            </a:xfrm>
            <a:custGeom>
              <a:avLst/>
              <a:gdLst>
                <a:gd name="T0" fmla="*/ 361 w 559"/>
                <a:gd name="T1" fmla="*/ 2 h 598"/>
                <a:gd name="T2" fmla="*/ 469 w 559"/>
                <a:gd name="T3" fmla="*/ 30 h 598"/>
                <a:gd name="T4" fmla="*/ 530 w 559"/>
                <a:gd name="T5" fmla="*/ 88 h 598"/>
                <a:gd name="T6" fmla="*/ 556 w 559"/>
                <a:gd name="T7" fmla="*/ 182 h 598"/>
                <a:gd name="T8" fmla="*/ 341 w 559"/>
                <a:gd name="T9" fmla="*/ 240 h 598"/>
                <a:gd name="T10" fmla="*/ 338 w 559"/>
                <a:gd name="T11" fmla="*/ 176 h 598"/>
                <a:gd name="T12" fmla="*/ 314 w 559"/>
                <a:gd name="T13" fmla="*/ 139 h 598"/>
                <a:gd name="T14" fmla="*/ 274 w 559"/>
                <a:gd name="T15" fmla="*/ 134 h 598"/>
                <a:gd name="T16" fmla="*/ 250 w 559"/>
                <a:gd name="T17" fmla="*/ 154 h 598"/>
                <a:gd name="T18" fmla="*/ 239 w 559"/>
                <a:gd name="T19" fmla="*/ 204 h 598"/>
                <a:gd name="T20" fmla="*/ 236 w 559"/>
                <a:gd name="T21" fmla="*/ 300 h 598"/>
                <a:gd name="T22" fmla="*/ 239 w 559"/>
                <a:gd name="T23" fmla="*/ 404 h 598"/>
                <a:gd name="T24" fmla="*/ 253 w 559"/>
                <a:gd name="T25" fmla="*/ 454 h 598"/>
                <a:gd name="T26" fmla="*/ 288 w 559"/>
                <a:gd name="T27" fmla="*/ 467 h 598"/>
                <a:gd name="T28" fmla="*/ 329 w 559"/>
                <a:gd name="T29" fmla="*/ 451 h 598"/>
                <a:gd name="T30" fmla="*/ 344 w 559"/>
                <a:gd name="T31" fmla="*/ 391 h 598"/>
                <a:gd name="T32" fmla="*/ 559 w 559"/>
                <a:gd name="T33" fmla="*/ 340 h 598"/>
                <a:gd name="T34" fmla="*/ 544 w 559"/>
                <a:gd name="T35" fmla="*/ 456 h 598"/>
                <a:gd name="T36" fmla="*/ 501 w 559"/>
                <a:gd name="T37" fmla="*/ 537 h 598"/>
                <a:gd name="T38" fmla="*/ 416 w 559"/>
                <a:gd name="T39" fmla="*/ 583 h 598"/>
                <a:gd name="T40" fmla="*/ 288 w 559"/>
                <a:gd name="T41" fmla="*/ 598 h 598"/>
                <a:gd name="T42" fmla="*/ 169 w 559"/>
                <a:gd name="T43" fmla="*/ 585 h 598"/>
                <a:gd name="T44" fmla="*/ 88 w 559"/>
                <a:gd name="T45" fmla="*/ 550 h 598"/>
                <a:gd name="T46" fmla="*/ 38 w 559"/>
                <a:gd name="T47" fmla="*/ 494 h 598"/>
                <a:gd name="T48" fmla="*/ 12 w 559"/>
                <a:gd name="T49" fmla="*/ 424 h 598"/>
                <a:gd name="T50" fmla="*/ 0 w 559"/>
                <a:gd name="T51" fmla="*/ 343 h 598"/>
                <a:gd name="T52" fmla="*/ 0 w 559"/>
                <a:gd name="T53" fmla="*/ 257 h 598"/>
                <a:gd name="T54" fmla="*/ 12 w 559"/>
                <a:gd name="T55" fmla="*/ 176 h 598"/>
                <a:gd name="T56" fmla="*/ 38 w 559"/>
                <a:gd name="T57" fmla="*/ 106 h 598"/>
                <a:gd name="T58" fmla="*/ 88 w 559"/>
                <a:gd name="T59" fmla="*/ 50 h 598"/>
                <a:gd name="T60" fmla="*/ 169 w 559"/>
                <a:gd name="T61" fmla="*/ 13 h 598"/>
                <a:gd name="T62" fmla="*/ 288 w 559"/>
                <a:gd name="T63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598">
                  <a:moveTo>
                    <a:pt x="288" y="0"/>
                  </a:moveTo>
                  <a:lnTo>
                    <a:pt x="361" y="2"/>
                  </a:lnTo>
                  <a:lnTo>
                    <a:pt x="422" y="15"/>
                  </a:lnTo>
                  <a:lnTo>
                    <a:pt x="469" y="30"/>
                  </a:lnTo>
                  <a:lnTo>
                    <a:pt x="504" y="55"/>
                  </a:lnTo>
                  <a:lnTo>
                    <a:pt x="530" y="88"/>
                  </a:lnTo>
                  <a:lnTo>
                    <a:pt x="547" y="131"/>
                  </a:lnTo>
                  <a:lnTo>
                    <a:pt x="556" y="182"/>
                  </a:lnTo>
                  <a:lnTo>
                    <a:pt x="559" y="240"/>
                  </a:lnTo>
                  <a:lnTo>
                    <a:pt x="341" y="240"/>
                  </a:lnTo>
                  <a:lnTo>
                    <a:pt x="341" y="214"/>
                  </a:lnTo>
                  <a:lnTo>
                    <a:pt x="338" y="176"/>
                  </a:lnTo>
                  <a:lnTo>
                    <a:pt x="329" y="151"/>
                  </a:lnTo>
                  <a:lnTo>
                    <a:pt x="314" y="139"/>
                  </a:lnTo>
                  <a:lnTo>
                    <a:pt x="288" y="134"/>
                  </a:lnTo>
                  <a:lnTo>
                    <a:pt x="274" y="134"/>
                  </a:lnTo>
                  <a:lnTo>
                    <a:pt x="259" y="141"/>
                  </a:lnTo>
                  <a:lnTo>
                    <a:pt x="250" y="154"/>
                  </a:lnTo>
                  <a:lnTo>
                    <a:pt x="242" y="174"/>
                  </a:lnTo>
                  <a:lnTo>
                    <a:pt x="239" y="204"/>
                  </a:lnTo>
                  <a:lnTo>
                    <a:pt x="236" y="245"/>
                  </a:lnTo>
                  <a:lnTo>
                    <a:pt x="236" y="300"/>
                  </a:lnTo>
                  <a:lnTo>
                    <a:pt x="236" y="361"/>
                  </a:lnTo>
                  <a:lnTo>
                    <a:pt x="239" y="404"/>
                  </a:lnTo>
                  <a:lnTo>
                    <a:pt x="245" y="434"/>
                  </a:lnTo>
                  <a:lnTo>
                    <a:pt x="253" y="454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12" y="462"/>
                  </a:lnTo>
                  <a:lnTo>
                    <a:pt x="329" y="451"/>
                  </a:lnTo>
                  <a:lnTo>
                    <a:pt x="338" y="426"/>
                  </a:lnTo>
                  <a:lnTo>
                    <a:pt x="344" y="391"/>
                  </a:lnTo>
                  <a:lnTo>
                    <a:pt x="344" y="340"/>
                  </a:lnTo>
                  <a:lnTo>
                    <a:pt x="559" y="340"/>
                  </a:lnTo>
                  <a:lnTo>
                    <a:pt x="556" y="404"/>
                  </a:lnTo>
                  <a:lnTo>
                    <a:pt x="544" y="456"/>
                  </a:lnTo>
                  <a:lnTo>
                    <a:pt x="527" y="502"/>
                  </a:lnTo>
                  <a:lnTo>
                    <a:pt x="501" y="537"/>
                  </a:lnTo>
                  <a:lnTo>
                    <a:pt x="463" y="565"/>
                  </a:lnTo>
                  <a:lnTo>
                    <a:pt x="416" y="583"/>
                  </a:lnTo>
                  <a:lnTo>
                    <a:pt x="358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8" y="550"/>
                  </a:lnTo>
                  <a:lnTo>
                    <a:pt x="58" y="525"/>
                  </a:lnTo>
                  <a:lnTo>
                    <a:pt x="38" y="494"/>
                  </a:lnTo>
                  <a:lnTo>
                    <a:pt x="21" y="459"/>
                  </a:lnTo>
                  <a:lnTo>
                    <a:pt x="12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12" y="176"/>
                  </a:lnTo>
                  <a:lnTo>
                    <a:pt x="21" y="139"/>
                  </a:lnTo>
                  <a:lnTo>
                    <a:pt x="38" y="106"/>
                  </a:lnTo>
                  <a:lnTo>
                    <a:pt x="58" y="76"/>
                  </a:lnTo>
                  <a:lnTo>
                    <a:pt x="88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DC6C0847-0783-EB4C-88D5-145B1AD4B8F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" y="852"/>
              <a:ext cx="389" cy="744"/>
            </a:xfrm>
            <a:custGeom>
              <a:avLst/>
              <a:gdLst>
                <a:gd name="T0" fmla="*/ 72 w 389"/>
                <a:gd name="T1" fmla="*/ 0 h 744"/>
                <a:gd name="T2" fmla="*/ 305 w 389"/>
                <a:gd name="T3" fmla="*/ 0 h 744"/>
                <a:gd name="T4" fmla="*/ 305 w 389"/>
                <a:gd name="T5" fmla="*/ 166 h 744"/>
                <a:gd name="T6" fmla="*/ 389 w 389"/>
                <a:gd name="T7" fmla="*/ 166 h 744"/>
                <a:gd name="T8" fmla="*/ 389 w 389"/>
                <a:gd name="T9" fmla="*/ 300 h 744"/>
                <a:gd name="T10" fmla="*/ 305 w 389"/>
                <a:gd name="T11" fmla="*/ 300 h 744"/>
                <a:gd name="T12" fmla="*/ 305 w 389"/>
                <a:gd name="T13" fmla="*/ 552 h 744"/>
                <a:gd name="T14" fmla="*/ 308 w 389"/>
                <a:gd name="T15" fmla="*/ 575 h 744"/>
                <a:gd name="T16" fmla="*/ 314 w 389"/>
                <a:gd name="T17" fmla="*/ 592 h 744"/>
                <a:gd name="T18" fmla="*/ 328 w 389"/>
                <a:gd name="T19" fmla="*/ 602 h 744"/>
                <a:gd name="T20" fmla="*/ 352 w 389"/>
                <a:gd name="T21" fmla="*/ 605 h 744"/>
                <a:gd name="T22" fmla="*/ 366 w 389"/>
                <a:gd name="T23" fmla="*/ 605 h 744"/>
                <a:gd name="T24" fmla="*/ 378 w 389"/>
                <a:gd name="T25" fmla="*/ 602 h 744"/>
                <a:gd name="T26" fmla="*/ 389 w 389"/>
                <a:gd name="T27" fmla="*/ 602 h 744"/>
                <a:gd name="T28" fmla="*/ 389 w 389"/>
                <a:gd name="T29" fmla="*/ 736 h 744"/>
                <a:gd name="T30" fmla="*/ 366 w 389"/>
                <a:gd name="T31" fmla="*/ 739 h 744"/>
                <a:gd name="T32" fmla="*/ 337 w 389"/>
                <a:gd name="T33" fmla="*/ 741 h 744"/>
                <a:gd name="T34" fmla="*/ 302 w 389"/>
                <a:gd name="T35" fmla="*/ 744 h 744"/>
                <a:gd name="T36" fmla="*/ 273 w 389"/>
                <a:gd name="T37" fmla="*/ 744 h 744"/>
                <a:gd name="T38" fmla="*/ 224 w 389"/>
                <a:gd name="T39" fmla="*/ 744 h 744"/>
                <a:gd name="T40" fmla="*/ 183 w 389"/>
                <a:gd name="T41" fmla="*/ 741 h 744"/>
                <a:gd name="T42" fmla="*/ 148 w 389"/>
                <a:gd name="T43" fmla="*/ 736 h 744"/>
                <a:gd name="T44" fmla="*/ 122 w 389"/>
                <a:gd name="T45" fmla="*/ 726 h 744"/>
                <a:gd name="T46" fmla="*/ 99 w 389"/>
                <a:gd name="T47" fmla="*/ 708 h 744"/>
                <a:gd name="T48" fmla="*/ 84 w 389"/>
                <a:gd name="T49" fmla="*/ 686 h 744"/>
                <a:gd name="T50" fmla="*/ 75 w 389"/>
                <a:gd name="T51" fmla="*/ 653 h 744"/>
                <a:gd name="T52" fmla="*/ 72 w 389"/>
                <a:gd name="T53" fmla="*/ 610 h 744"/>
                <a:gd name="T54" fmla="*/ 72 w 389"/>
                <a:gd name="T55" fmla="*/ 300 h 744"/>
                <a:gd name="T56" fmla="*/ 0 w 389"/>
                <a:gd name="T57" fmla="*/ 300 h 744"/>
                <a:gd name="T58" fmla="*/ 0 w 389"/>
                <a:gd name="T59" fmla="*/ 166 h 744"/>
                <a:gd name="T60" fmla="*/ 72 w 389"/>
                <a:gd name="T61" fmla="*/ 166 h 744"/>
                <a:gd name="T62" fmla="*/ 72 w 389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9" h="744">
                  <a:moveTo>
                    <a:pt x="72" y="0"/>
                  </a:moveTo>
                  <a:lnTo>
                    <a:pt x="305" y="0"/>
                  </a:lnTo>
                  <a:lnTo>
                    <a:pt x="305" y="166"/>
                  </a:lnTo>
                  <a:lnTo>
                    <a:pt x="389" y="166"/>
                  </a:lnTo>
                  <a:lnTo>
                    <a:pt x="389" y="300"/>
                  </a:lnTo>
                  <a:lnTo>
                    <a:pt x="305" y="300"/>
                  </a:lnTo>
                  <a:lnTo>
                    <a:pt x="305" y="552"/>
                  </a:lnTo>
                  <a:lnTo>
                    <a:pt x="308" y="575"/>
                  </a:lnTo>
                  <a:lnTo>
                    <a:pt x="314" y="592"/>
                  </a:lnTo>
                  <a:lnTo>
                    <a:pt x="328" y="602"/>
                  </a:lnTo>
                  <a:lnTo>
                    <a:pt x="352" y="605"/>
                  </a:lnTo>
                  <a:lnTo>
                    <a:pt x="366" y="605"/>
                  </a:lnTo>
                  <a:lnTo>
                    <a:pt x="378" y="602"/>
                  </a:lnTo>
                  <a:lnTo>
                    <a:pt x="389" y="602"/>
                  </a:lnTo>
                  <a:lnTo>
                    <a:pt x="389" y="736"/>
                  </a:lnTo>
                  <a:lnTo>
                    <a:pt x="366" y="739"/>
                  </a:lnTo>
                  <a:lnTo>
                    <a:pt x="337" y="741"/>
                  </a:lnTo>
                  <a:lnTo>
                    <a:pt x="302" y="744"/>
                  </a:lnTo>
                  <a:lnTo>
                    <a:pt x="273" y="744"/>
                  </a:lnTo>
                  <a:lnTo>
                    <a:pt x="224" y="744"/>
                  </a:lnTo>
                  <a:lnTo>
                    <a:pt x="183" y="741"/>
                  </a:lnTo>
                  <a:lnTo>
                    <a:pt x="148" y="736"/>
                  </a:lnTo>
                  <a:lnTo>
                    <a:pt x="122" y="726"/>
                  </a:lnTo>
                  <a:lnTo>
                    <a:pt x="99" y="708"/>
                  </a:lnTo>
                  <a:lnTo>
                    <a:pt x="84" y="686"/>
                  </a:lnTo>
                  <a:lnTo>
                    <a:pt x="75" y="653"/>
                  </a:lnTo>
                  <a:lnTo>
                    <a:pt x="72" y="610"/>
                  </a:lnTo>
                  <a:lnTo>
                    <a:pt x="72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2" y="16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BF9D9E9F-72C0-BC4F-90B3-45986F5CC2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2" y="829"/>
              <a:ext cx="236" cy="759"/>
            </a:xfrm>
            <a:custGeom>
              <a:avLst/>
              <a:gdLst>
                <a:gd name="T0" fmla="*/ 0 w 236"/>
                <a:gd name="T1" fmla="*/ 189 h 759"/>
                <a:gd name="T2" fmla="*/ 236 w 236"/>
                <a:gd name="T3" fmla="*/ 189 h 759"/>
                <a:gd name="T4" fmla="*/ 236 w 236"/>
                <a:gd name="T5" fmla="*/ 759 h 759"/>
                <a:gd name="T6" fmla="*/ 0 w 236"/>
                <a:gd name="T7" fmla="*/ 759 h 759"/>
                <a:gd name="T8" fmla="*/ 0 w 236"/>
                <a:gd name="T9" fmla="*/ 189 h 759"/>
                <a:gd name="T10" fmla="*/ 0 w 236"/>
                <a:gd name="T11" fmla="*/ 0 h 759"/>
                <a:gd name="T12" fmla="*/ 236 w 236"/>
                <a:gd name="T13" fmla="*/ 0 h 759"/>
                <a:gd name="T14" fmla="*/ 236 w 236"/>
                <a:gd name="T15" fmla="*/ 144 h 759"/>
                <a:gd name="T16" fmla="*/ 0 w 236"/>
                <a:gd name="T17" fmla="*/ 144 h 759"/>
                <a:gd name="T18" fmla="*/ 0 w 236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6" h="759">
                  <a:moveTo>
                    <a:pt x="0" y="189"/>
                  </a:moveTo>
                  <a:lnTo>
                    <a:pt x="236" y="189"/>
                  </a:lnTo>
                  <a:lnTo>
                    <a:pt x="236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6" y="0"/>
                  </a:lnTo>
                  <a:lnTo>
                    <a:pt x="236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C0858634-4413-5E40-A0D1-B775C3FE34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0" y="1003"/>
              <a:ext cx="576" cy="598"/>
            </a:xfrm>
            <a:custGeom>
              <a:avLst/>
              <a:gdLst>
                <a:gd name="T0" fmla="*/ 271 w 576"/>
                <a:gd name="T1" fmla="*/ 136 h 598"/>
                <a:gd name="T2" fmla="*/ 248 w 576"/>
                <a:gd name="T3" fmla="*/ 166 h 598"/>
                <a:gd name="T4" fmla="*/ 239 w 576"/>
                <a:gd name="T5" fmla="*/ 240 h 598"/>
                <a:gd name="T6" fmla="*/ 239 w 576"/>
                <a:gd name="T7" fmla="*/ 358 h 598"/>
                <a:gd name="T8" fmla="*/ 248 w 576"/>
                <a:gd name="T9" fmla="*/ 431 h 598"/>
                <a:gd name="T10" fmla="*/ 271 w 576"/>
                <a:gd name="T11" fmla="*/ 464 h 598"/>
                <a:gd name="T12" fmla="*/ 309 w 576"/>
                <a:gd name="T13" fmla="*/ 464 h 598"/>
                <a:gd name="T14" fmla="*/ 332 w 576"/>
                <a:gd name="T15" fmla="*/ 431 h 598"/>
                <a:gd name="T16" fmla="*/ 341 w 576"/>
                <a:gd name="T17" fmla="*/ 358 h 598"/>
                <a:gd name="T18" fmla="*/ 341 w 576"/>
                <a:gd name="T19" fmla="*/ 240 h 598"/>
                <a:gd name="T20" fmla="*/ 332 w 576"/>
                <a:gd name="T21" fmla="*/ 166 h 598"/>
                <a:gd name="T22" fmla="*/ 309 w 576"/>
                <a:gd name="T23" fmla="*/ 136 h 598"/>
                <a:gd name="T24" fmla="*/ 288 w 576"/>
                <a:gd name="T25" fmla="*/ 0 h 598"/>
                <a:gd name="T26" fmla="*/ 408 w 576"/>
                <a:gd name="T27" fmla="*/ 13 h 598"/>
                <a:gd name="T28" fmla="*/ 489 w 576"/>
                <a:gd name="T29" fmla="*/ 50 h 598"/>
                <a:gd name="T30" fmla="*/ 539 w 576"/>
                <a:gd name="T31" fmla="*/ 106 h 598"/>
                <a:gd name="T32" fmla="*/ 565 w 576"/>
                <a:gd name="T33" fmla="*/ 176 h 598"/>
                <a:gd name="T34" fmla="*/ 576 w 576"/>
                <a:gd name="T35" fmla="*/ 257 h 598"/>
                <a:gd name="T36" fmla="*/ 576 w 576"/>
                <a:gd name="T37" fmla="*/ 343 h 598"/>
                <a:gd name="T38" fmla="*/ 565 w 576"/>
                <a:gd name="T39" fmla="*/ 424 h 598"/>
                <a:gd name="T40" fmla="*/ 539 w 576"/>
                <a:gd name="T41" fmla="*/ 494 h 598"/>
                <a:gd name="T42" fmla="*/ 489 w 576"/>
                <a:gd name="T43" fmla="*/ 550 h 598"/>
                <a:gd name="T44" fmla="*/ 408 w 576"/>
                <a:gd name="T45" fmla="*/ 585 h 598"/>
                <a:gd name="T46" fmla="*/ 288 w 576"/>
                <a:gd name="T47" fmla="*/ 598 h 598"/>
                <a:gd name="T48" fmla="*/ 169 w 576"/>
                <a:gd name="T49" fmla="*/ 585 h 598"/>
                <a:gd name="T50" fmla="*/ 88 w 576"/>
                <a:gd name="T51" fmla="*/ 550 h 598"/>
                <a:gd name="T52" fmla="*/ 38 w 576"/>
                <a:gd name="T53" fmla="*/ 494 h 598"/>
                <a:gd name="T54" fmla="*/ 12 w 576"/>
                <a:gd name="T55" fmla="*/ 424 h 598"/>
                <a:gd name="T56" fmla="*/ 3 w 576"/>
                <a:gd name="T57" fmla="*/ 343 h 598"/>
                <a:gd name="T58" fmla="*/ 3 w 576"/>
                <a:gd name="T59" fmla="*/ 257 h 598"/>
                <a:gd name="T60" fmla="*/ 12 w 576"/>
                <a:gd name="T61" fmla="*/ 176 h 598"/>
                <a:gd name="T62" fmla="*/ 38 w 576"/>
                <a:gd name="T63" fmla="*/ 106 h 598"/>
                <a:gd name="T64" fmla="*/ 88 w 576"/>
                <a:gd name="T65" fmla="*/ 50 h 598"/>
                <a:gd name="T66" fmla="*/ 169 w 576"/>
                <a:gd name="T67" fmla="*/ 13 h 598"/>
                <a:gd name="T68" fmla="*/ 288 w 576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6" h="598">
                  <a:moveTo>
                    <a:pt x="288" y="131"/>
                  </a:moveTo>
                  <a:lnTo>
                    <a:pt x="271" y="136"/>
                  </a:lnTo>
                  <a:lnTo>
                    <a:pt x="256" y="146"/>
                  </a:lnTo>
                  <a:lnTo>
                    <a:pt x="248" y="166"/>
                  </a:lnTo>
                  <a:lnTo>
                    <a:pt x="242" y="197"/>
                  </a:lnTo>
                  <a:lnTo>
                    <a:pt x="239" y="240"/>
                  </a:lnTo>
                  <a:lnTo>
                    <a:pt x="236" y="300"/>
                  </a:lnTo>
                  <a:lnTo>
                    <a:pt x="239" y="358"/>
                  </a:lnTo>
                  <a:lnTo>
                    <a:pt x="242" y="401"/>
                  </a:lnTo>
                  <a:lnTo>
                    <a:pt x="248" y="431"/>
                  </a:lnTo>
                  <a:lnTo>
                    <a:pt x="256" y="451"/>
                  </a:lnTo>
                  <a:lnTo>
                    <a:pt x="271" y="464"/>
                  </a:lnTo>
                  <a:lnTo>
                    <a:pt x="288" y="467"/>
                  </a:lnTo>
                  <a:lnTo>
                    <a:pt x="309" y="464"/>
                  </a:lnTo>
                  <a:lnTo>
                    <a:pt x="320" y="451"/>
                  </a:lnTo>
                  <a:lnTo>
                    <a:pt x="332" y="431"/>
                  </a:lnTo>
                  <a:lnTo>
                    <a:pt x="338" y="401"/>
                  </a:lnTo>
                  <a:lnTo>
                    <a:pt x="341" y="358"/>
                  </a:lnTo>
                  <a:lnTo>
                    <a:pt x="341" y="300"/>
                  </a:lnTo>
                  <a:lnTo>
                    <a:pt x="341" y="240"/>
                  </a:lnTo>
                  <a:lnTo>
                    <a:pt x="338" y="197"/>
                  </a:lnTo>
                  <a:lnTo>
                    <a:pt x="332" y="166"/>
                  </a:lnTo>
                  <a:lnTo>
                    <a:pt x="320" y="146"/>
                  </a:lnTo>
                  <a:lnTo>
                    <a:pt x="309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5" y="2"/>
                  </a:lnTo>
                  <a:lnTo>
                    <a:pt x="408" y="13"/>
                  </a:lnTo>
                  <a:lnTo>
                    <a:pt x="454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9" y="106"/>
                  </a:lnTo>
                  <a:lnTo>
                    <a:pt x="556" y="139"/>
                  </a:lnTo>
                  <a:lnTo>
                    <a:pt x="565" y="176"/>
                  </a:lnTo>
                  <a:lnTo>
                    <a:pt x="573" y="214"/>
                  </a:lnTo>
                  <a:lnTo>
                    <a:pt x="576" y="257"/>
                  </a:lnTo>
                  <a:lnTo>
                    <a:pt x="576" y="300"/>
                  </a:lnTo>
                  <a:lnTo>
                    <a:pt x="576" y="343"/>
                  </a:lnTo>
                  <a:lnTo>
                    <a:pt x="573" y="383"/>
                  </a:lnTo>
                  <a:lnTo>
                    <a:pt x="565" y="424"/>
                  </a:lnTo>
                  <a:lnTo>
                    <a:pt x="556" y="459"/>
                  </a:lnTo>
                  <a:lnTo>
                    <a:pt x="539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4" y="570"/>
                  </a:lnTo>
                  <a:lnTo>
                    <a:pt x="408" y="585"/>
                  </a:lnTo>
                  <a:lnTo>
                    <a:pt x="355" y="595"/>
                  </a:lnTo>
                  <a:lnTo>
                    <a:pt x="288" y="598"/>
                  </a:lnTo>
                  <a:lnTo>
                    <a:pt x="224" y="595"/>
                  </a:lnTo>
                  <a:lnTo>
                    <a:pt x="169" y="585"/>
                  </a:lnTo>
                  <a:lnTo>
                    <a:pt x="125" y="570"/>
                  </a:lnTo>
                  <a:lnTo>
                    <a:pt x="88" y="550"/>
                  </a:lnTo>
                  <a:lnTo>
                    <a:pt x="59" y="525"/>
                  </a:lnTo>
                  <a:lnTo>
                    <a:pt x="38" y="494"/>
                  </a:lnTo>
                  <a:lnTo>
                    <a:pt x="24" y="459"/>
                  </a:lnTo>
                  <a:lnTo>
                    <a:pt x="12" y="424"/>
                  </a:lnTo>
                  <a:lnTo>
                    <a:pt x="6" y="383"/>
                  </a:lnTo>
                  <a:lnTo>
                    <a:pt x="3" y="343"/>
                  </a:lnTo>
                  <a:lnTo>
                    <a:pt x="0" y="300"/>
                  </a:lnTo>
                  <a:lnTo>
                    <a:pt x="3" y="257"/>
                  </a:lnTo>
                  <a:lnTo>
                    <a:pt x="6" y="214"/>
                  </a:lnTo>
                  <a:lnTo>
                    <a:pt x="12" y="176"/>
                  </a:lnTo>
                  <a:lnTo>
                    <a:pt x="24" y="139"/>
                  </a:lnTo>
                  <a:lnTo>
                    <a:pt x="38" y="106"/>
                  </a:lnTo>
                  <a:lnTo>
                    <a:pt x="59" y="76"/>
                  </a:lnTo>
                  <a:lnTo>
                    <a:pt x="88" y="50"/>
                  </a:lnTo>
                  <a:lnTo>
                    <a:pt x="125" y="28"/>
                  </a:lnTo>
                  <a:lnTo>
                    <a:pt x="169" y="13"/>
                  </a:lnTo>
                  <a:lnTo>
                    <a:pt x="224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CD262DBE-6F3C-8D41-AB2E-CBE5C6EAE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" y="1003"/>
              <a:ext cx="561" cy="585"/>
            </a:xfrm>
            <a:custGeom>
              <a:avLst/>
              <a:gdLst>
                <a:gd name="T0" fmla="*/ 401 w 561"/>
                <a:gd name="T1" fmla="*/ 0 h 585"/>
                <a:gd name="T2" fmla="*/ 439 w 561"/>
                <a:gd name="T3" fmla="*/ 2 h 585"/>
                <a:gd name="T4" fmla="*/ 471 w 561"/>
                <a:gd name="T5" fmla="*/ 10 h 585"/>
                <a:gd name="T6" fmla="*/ 500 w 561"/>
                <a:gd name="T7" fmla="*/ 25 h 585"/>
                <a:gd name="T8" fmla="*/ 526 w 561"/>
                <a:gd name="T9" fmla="*/ 43 h 585"/>
                <a:gd name="T10" fmla="*/ 547 w 561"/>
                <a:gd name="T11" fmla="*/ 71 h 585"/>
                <a:gd name="T12" fmla="*/ 558 w 561"/>
                <a:gd name="T13" fmla="*/ 103 h 585"/>
                <a:gd name="T14" fmla="*/ 561 w 561"/>
                <a:gd name="T15" fmla="*/ 144 h 585"/>
                <a:gd name="T16" fmla="*/ 561 w 561"/>
                <a:gd name="T17" fmla="*/ 585 h 585"/>
                <a:gd name="T18" fmla="*/ 329 w 561"/>
                <a:gd name="T19" fmla="*/ 585 h 585"/>
                <a:gd name="T20" fmla="*/ 329 w 561"/>
                <a:gd name="T21" fmla="*/ 207 h 585"/>
                <a:gd name="T22" fmla="*/ 326 w 561"/>
                <a:gd name="T23" fmla="*/ 182 h 585"/>
                <a:gd name="T24" fmla="*/ 317 w 561"/>
                <a:gd name="T25" fmla="*/ 164 h 585"/>
                <a:gd name="T26" fmla="*/ 302 w 561"/>
                <a:gd name="T27" fmla="*/ 154 h 585"/>
                <a:gd name="T28" fmla="*/ 282 w 561"/>
                <a:gd name="T29" fmla="*/ 151 h 585"/>
                <a:gd name="T30" fmla="*/ 262 w 561"/>
                <a:gd name="T31" fmla="*/ 156 h 585"/>
                <a:gd name="T32" fmla="*/ 247 w 561"/>
                <a:gd name="T33" fmla="*/ 166 h 585"/>
                <a:gd name="T34" fmla="*/ 238 w 561"/>
                <a:gd name="T35" fmla="*/ 184 h 585"/>
                <a:gd name="T36" fmla="*/ 235 w 561"/>
                <a:gd name="T37" fmla="*/ 207 h 585"/>
                <a:gd name="T38" fmla="*/ 235 w 561"/>
                <a:gd name="T39" fmla="*/ 585 h 585"/>
                <a:gd name="T40" fmla="*/ 0 w 561"/>
                <a:gd name="T41" fmla="*/ 585 h 585"/>
                <a:gd name="T42" fmla="*/ 0 w 561"/>
                <a:gd name="T43" fmla="*/ 15 h 585"/>
                <a:gd name="T44" fmla="*/ 227 w 561"/>
                <a:gd name="T45" fmla="*/ 15 h 585"/>
                <a:gd name="T46" fmla="*/ 227 w 561"/>
                <a:gd name="T47" fmla="*/ 81 h 585"/>
                <a:gd name="T48" fmla="*/ 230 w 561"/>
                <a:gd name="T49" fmla="*/ 81 h 585"/>
                <a:gd name="T50" fmla="*/ 259 w 561"/>
                <a:gd name="T51" fmla="*/ 45 h 585"/>
                <a:gd name="T52" fmla="*/ 299 w 561"/>
                <a:gd name="T53" fmla="*/ 20 h 585"/>
                <a:gd name="T54" fmla="*/ 346 w 561"/>
                <a:gd name="T55" fmla="*/ 5 h 585"/>
                <a:gd name="T56" fmla="*/ 401 w 561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" h="585">
                  <a:moveTo>
                    <a:pt x="401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0" y="25"/>
                  </a:lnTo>
                  <a:lnTo>
                    <a:pt x="526" y="43"/>
                  </a:lnTo>
                  <a:lnTo>
                    <a:pt x="547" y="71"/>
                  </a:lnTo>
                  <a:lnTo>
                    <a:pt x="558" y="103"/>
                  </a:lnTo>
                  <a:lnTo>
                    <a:pt x="561" y="144"/>
                  </a:lnTo>
                  <a:lnTo>
                    <a:pt x="561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7" y="15"/>
                  </a:lnTo>
                  <a:lnTo>
                    <a:pt x="227" y="81"/>
                  </a:lnTo>
                  <a:lnTo>
                    <a:pt x="230" y="81"/>
                  </a:lnTo>
                  <a:lnTo>
                    <a:pt x="259" y="45"/>
                  </a:lnTo>
                  <a:lnTo>
                    <a:pt x="299" y="20"/>
                  </a:lnTo>
                  <a:lnTo>
                    <a:pt x="346" y="5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800AA9D5-4C12-1D4E-9ACA-61186667B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" y="715"/>
              <a:ext cx="277" cy="235"/>
            </a:xfrm>
            <a:custGeom>
              <a:avLst/>
              <a:gdLst>
                <a:gd name="T0" fmla="*/ 143 w 277"/>
                <a:gd name="T1" fmla="*/ 0 h 235"/>
                <a:gd name="T2" fmla="*/ 186 w 277"/>
                <a:gd name="T3" fmla="*/ 5 h 235"/>
                <a:gd name="T4" fmla="*/ 221 w 277"/>
                <a:gd name="T5" fmla="*/ 15 h 235"/>
                <a:gd name="T6" fmla="*/ 250 w 277"/>
                <a:gd name="T7" fmla="*/ 33 h 235"/>
                <a:gd name="T8" fmla="*/ 268 w 277"/>
                <a:gd name="T9" fmla="*/ 53 h 235"/>
                <a:gd name="T10" fmla="*/ 274 w 277"/>
                <a:gd name="T11" fmla="*/ 76 h 235"/>
                <a:gd name="T12" fmla="*/ 250 w 277"/>
                <a:gd name="T13" fmla="*/ 76 h 235"/>
                <a:gd name="T14" fmla="*/ 242 w 277"/>
                <a:gd name="T15" fmla="*/ 56 h 235"/>
                <a:gd name="T16" fmla="*/ 218 w 277"/>
                <a:gd name="T17" fmla="*/ 36 h 235"/>
                <a:gd name="T18" fmla="*/ 186 w 277"/>
                <a:gd name="T19" fmla="*/ 23 h 235"/>
                <a:gd name="T20" fmla="*/ 143 w 277"/>
                <a:gd name="T21" fmla="*/ 18 h 235"/>
                <a:gd name="T22" fmla="*/ 102 w 277"/>
                <a:gd name="T23" fmla="*/ 23 h 235"/>
                <a:gd name="T24" fmla="*/ 67 w 277"/>
                <a:gd name="T25" fmla="*/ 38 h 235"/>
                <a:gd name="T26" fmla="*/ 44 w 277"/>
                <a:gd name="T27" fmla="*/ 61 h 235"/>
                <a:gd name="T28" fmla="*/ 29 w 277"/>
                <a:gd name="T29" fmla="*/ 89 h 235"/>
                <a:gd name="T30" fmla="*/ 23 w 277"/>
                <a:gd name="T31" fmla="*/ 119 h 235"/>
                <a:gd name="T32" fmla="*/ 26 w 277"/>
                <a:gd name="T33" fmla="*/ 139 h 235"/>
                <a:gd name="T34" fmla="*/ 35 w 277"/>
                <a:gd name="T35" fmla="*/ 159 h 235"/>
                <a:gd name="T36" fmla="*/ 50 w 277"/>
                <a:gd name="T37" fmla="*/ 182 h 235"/>
                <a:gd name="T38" fmla="*/ 73 w 277"/>
                <a:gd name="T39" fmla="*/ 200 h 235"/>
                <a:gd name="T40" fmla="*/ 105 w 277"/>
                <a:gd name="T41" fmla="*/ 212 h 235"/>
                <a:gd name="T42" fmla="*/ 143 w 277"/>
                <a:gd name="T43" fmla="*/ 217 h 235"/>
                <a:gd name="T44" fmla="*/ 175 w 277"/>
                <a:gd name="T45" fmla="*/ 215 h 235"/>
                <a:gd name="T46" fmla="*/ 201 w 277"/>
                <a:gd name="T47" fmla="*/ 207 h 235"/>
                <a:gd name="T48" fmla="*/ 227 w 277"/>
                <a:gd name="T49" fmla="*/ 192 h 235"/>
                <a:gd name="T50" fmla="*/ 245 w 277"/>
                <a:gd name="T51" fmla="*/ 174 h 235"/>
                <a:gd name="T52" fmla="*/ 256 w 277"/>
                <a:gd name="T53" fmla="*/ 149 h 235"/>
                <a:gd name="T54" fmla="*/ 277 w 277"/>
                <a:gd name="T55" fmla="*/ 149 h 235"/>
                <a:gd name="T56" fmla="*/ 265 w 277"/>
                <a:gd name="T57" fmla="*/ 182 h 235"/>
                <a:gd name="T58" fmla="*/ 245 w 277"/>
                <a:gd name="T59" fmla="*/ 205 h 235"/>
                <a:gd name="T60" fmla="*/ 215 w 277"/>
                <a:gd name="T61" fmla="*/ 220 h 235"/>
                <a:gd name="T62" fmla="*/ 181 w 277"/>
                <a:gd name="T63" fmla="*/ 230 h 235"/>
                <a:gd name="T64" fmla="*/ 143 w 277"/>
                <a:gd name="T65" fmla="*/ 235 h 235"/>
                <a:gd name="T66" fmla="*/ 96 w 277"/>
                <a:gd name="T67" fmla="*/ 227 h 235"/>
                <a:gd name="T68" fmla="*/ 58 w 277"/>
                <a:gd name="T69" fmla="*/ 212 h 235"/>
                <a:gd name="T70" fmla="*/ 26 w 277"/>
                <a:gd name="T71" fmla="*/ 190 h 235"/>
                <a:gd name="T72" fmla="*/ 9 w 277"/>
                <a:gd name="T73" fmla="*/ 157 h 235"/>
                <a:gd name="T74" fmla="*/ 0 w 277"/>
                <a:gd name="T75" fmla="*/ 119 h 235"/>
                <a:gd name="T76" fmla="*/ 6 w 277"/>
                <a:gd name="T77" fmla="*/ 84 h 235"/>
                <a:gd name="T78" fmla="*/ 21 w 277"/>
                <a:gd name="T79" fmla="*/ 53 h 235"/>
                <a:gd name="T80" fmla="*/ 44 w 277"/>
                <a:gd name="T81" fmla="*/ 31 h 235"/>
                <a:gd name="T82" fmla="*/ 73 w 277"/>
                <a:gd name="T83" fmla="*/ 15 h 235"/>
                <a:gd name="T84" fmla="*/ 108 w 277"/>
                <a:gd name="T85" fmla="*/ 3 h 235"/>
                <a:gd name="T86" fmla="*/ 143 w 277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7" h="235">
                  <a:moveTo>
                    <a:pt x="143" y="0"/>
                  </a:moveTo>
                  <a:lnTo>
                    <a:pt x="186" y="5"/>
                  </a:lnTo>
                  <a:lnTo>
                    <a:pt x="221" y="15"/>
                  </a:lnTo>
                  <a:lnTo>
                    <a:pt x="250" y="33"/>
                  </a:lnTo>
                  <a:lnTo>
                    <a:pt x="268" y="53"/>
                  </a:lnTo>
                  <a:lnTo>
                    <a:pt x="274" y="76"/>
                  </a:lnTo>
                  <a:lnTo>
                    <a:pt x="250" y="76"/>
                  </a:lnTo>
                  <a:lnTo>
                    <a:pt x="242" y="56"/>
                  </a:lnTo>
                  <a:lnTo>
                    <a:pt x="218" y="36"/>
                  </a:lnTo>
                  <a:lnTo>
                    <a:pt x="186" y="23"/>
                  </a:lnTo>
                  <a:lnTo>
                    <a:pt x="143" y="18"/>
                  </a:lnTo>
                  <a:lnTo>
                    <a:pt x="102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9"/>
                  </a:lnTo>
                  <a:lnTo>
                    <a:pt x="26" y="139"/>
                  </a:lnTo>
                  <a:lnTo>
                    <a:pt x="35" y="159"/>
                  </a:lnTo>
                  <a:lnTo>
                    <a:pt x="50" y="182"/>
                  </a:lnTo>
                  <a:lnTo>
                    <a:pt x="73" y="200"/>
                  </a:lnTo>
                  <a:lnTo>
                    <a:pt x="105" y="212"/>
                  </a:lnTo>
                  <a:lnTo>
                    <a:pt x="143" y="217"/>
                  </a:lnTo>
                  <a:lnTo>
                    <a:pt x="175" y="215"/>
                  </a:lnTo>
                  <a:lnTo>
                    <a:pt x="201" y="207"/>
                  </a:lnTo>
                  <a:lnTo>
                    <a:pt x="227" y="192"/>
                  </a:lnTo>
                  <a:lnTo>
                    <a:pt x="245" y="174"/>
                  </a:lnTo>
                  <a:lnTo>
                    <a:pt x="256" y="149"/>
                  </a:lnTo>
                  <a:lnTo>
                    <a:pt x="277" y="149"/>
                  </a:lnTo>
                  <a:lnTo>
                    <a:pt x="265" y="182"/>
                  </a:lnTo>
                  <a:lnTo>
                    <a:pt x="245" y="205"/>
                  </a:lnTo>
                  <a:lnTo>
                    <a:pt x="215" y="220"/>
                  </a:lnTo>
                  <a:lnTo>
                    <a:pt x="181" y="230"/>
                  </a:lnTo>
                  <a:lnTo>
                    <a:pt x="143" y="235"/>
                  </a:lnTo>
                  <a:lnTo>
                    <a:pt x="96" y="227"/>
                  </a:lnTo>
                  <a:lnTo>
                    <a:pt x="58" y="212"/>
                  </a:lnTo>
                  <a:lnTo>
                    <a:pt x="26" y="190"/>
                  </a:lnTo>
                  <a:lnTo>
                    <a:pt x="9" y="157"/>
                  </a:lnTo>
                  <a:lnTo>
                    <a:pt x="0" y="119"/>
                  </a:lnTo>
                  <a:lnTo>
                    <a:pt x="6" y="84"/>
                  </a:lnTo>
                  <a:lnTo>
                    <a:pt x="21" y="53"/>
                  </a:lnTo>
                  <a:lnTo>
                    <a:pt x="44" y="31"/>
                  </a:lnTo>
                  <a:lnTo>
                    <a:pt x="73" y="15"/>
                  </a:lnTo>
                  <a:lnTo>
                    <a:pt x="108" y="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FFB1A414-2D21-F345-9A00-454441CF9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-244" y="700"/>
              <a:ext cx="311" cy="263"/>
            </a:xfrm>
            <a:custGeom>
              <a:avLst/>
              <a:gdLst>
                <a:gd name="T0" fmla="*/ 157 w 311"/>
                <a:gd name="T1" fmla="*/ 0 h 263"/>
                <a:gd name="T2" fmla="*/ 206 w 311"/>
                <a:gd name="T3" fmla="*/ 5 h 263"/>
                <a:gd name="T4" fmla="*/ 247 w 311"/>
                <a:gd name="T5" fmla="*/ 20 h 263"/>
                <a:gd name="T6" fmla="*/ 276 w 311"/>
                <a:gd name="T7" fmla="*/ 41 h 263"/>
                <a:gd name="T8" fmla="*/ 296 w 311"/>
                <a:gd name="T9" fmla="*/ 63 h 263"/>
                <a:gd name="T10" fmla="*/ 305 w 311"/>
                <a:gd name="T11" fmla="*/ 91 h 263"/>
                <a:gd name="T12" fmla="*/ 305 w 311"/>
                <a:gd name="T13" fmla="*/ 106 h 263"/>
                <a:gd name="T14" fmla="*/ 250 w 311"/>
                <a:gd name="T15" fmla="*/ 106 h 263"/>
                <a:gd name="T16" fmla="*/ 250 w 311"/>
                <a:gd name="T17" fmla="*/ 94 h 263"/>
                <a:gd name="T18" fmla="*/ 241 w 311"/>
                <a:gd name="T19" fmla="*/ 78 h 263"/>
                <a:gd name="T20" fmla="*/ 224 w 311"/>
                <a:gd name="T21" fmla="*/ 63 h 263"/>
                <a:gd name="T22" fmla="*/ 195 w 311"/>
                <a:gd name="T23" fmla="*/ 51 h 263"/>
                <a:gd name="T24" fmla="*/ 157 w 311"/>
                <a:gd name="T25" fmla="*/ 48 h 263"/>
                <a:gd name="T26" fmla="*/ 119 w 311"/>
                <a:gd name="T27" fmla="*/ 53 h 263"/>
                <a:gd name="T28" fmla="*/ 90 w 311"/>
                <a:gd name="T29" fmla="*/ 66 h 263"/>
                <a:gd name="T30" fmla="*/ 69 w 311"/>
                <a:gd name="T31" fmla="*/ 86 h 263"/>
                <a:gd name="T32" fmla="*/ 58 w 311"/>
                <a:gd name="T33" fmla="*/ 109 h 263"/>
                <a:gd name="T34" fmla="*/ 55 w 311"/>
                <a:gd name="T35" fmla="*/ 134 h 263"/>
                <a:gd name="T36" fmla="*/ 58 w 311"/>
                <a:gd name="T37" fmla="*/ 152 h 263"/>
                <a:gd name="T38" fmla="*/ 64 w 311"/>
                <a:gd name="T39" fmla="*/ 169 h 263"/>
                <a:gd name="T40" fmla="*/ 75 w 311"/>
                <a:gd name="T41" fmla="*/ 187 h 263"/>
                <a:gd name="T42" fmla="*/ 96 w 311"/>
                <a:gd name="T43" fmla="*/ 202 h 263"/>
                <a:gd name="T44" fmla="*/ 122 w 311"/>
                <a:gd name="T45" fmla="*/ 212 h 263"/>
                <a:gd name="T46" fmla="*/ 157 w 311"/>
                <a:gd name="T47" fmla="*/ 217 h 263"/>
                <a:gd name="T48" fmla="*/ 183 w 311"/>
                <a:gd name="T49" fmla="*/ 215 h 263"/>
                <a:gd name="T50" fmla="*/ 206 w 311"/>
                <a:gd name="T51" fmla="*/ 210 h 263"/>
                <a:gd name="T52" fmla="*/ 227 w 311"/>
                <a:gd name="T53" fmla="*/ 199 h 263"/>
                <a:gd name="T54" fmla="*/ 244 w 311"/>
                <a:gd name="T55" fmla="*/ 184 h 263"/>
                <a:gd name="T56" fmla="*/ 253 w 311"/>
                <a:gd name="T57" fmla="*/ 162 h 263"/>
                <a:gd name="T58" fmla="*/ 256 w 311"/>
                <a:gd name="T59" fmla="*/ 152 h 263"/>
                <a:gd name="T60" fmla="*/ 311 w 311"/>
                <a:gd name="T61" fmla="*/ 152 h 263"/>
                <a:gd name="T62" fmla="*/ 308 w 311"/>
                <a:gd name="T63" fmla="*/ 169 h 263"/>
                <a:gd name="T64" fmla="*/ 293 w 311"/>
                <a:gd name="T65" fmla="*/ 199 h 263"/>
                <a:gd name="T66" fmla="*/ 273 w 311"/>
                <a:gd name="T67" fmla="*/ 227 h 263"/>
                <a:gd name="T68" fmla="*/ 241 w 311"/>
                <a:gd name="T69" fmla="*/ 247 h 263"/>
                <a:gd name="T70" fmla="*/ 203 w 311"/>
                <a:gd name="T71" fmla="*/ 260 h 263"/>
                <a:gd name="T72" fmla="*/ 157 w 311"/>
                <a:gd name="T73" fmla="*/ 263 h 263"/>
                <a:gd name="T74" fmla="*/ 104 w 311"/>
                <a:gd name="T75" fmla="*/ 257 h 263"/>
                <a:gd name="T76" fmla="*/ 61 w 311"/>
                <a:gd name="T77" fmla="*/ 240 h 263"/>
                <a:gd name="T78" fmla="*/ 29 w 311"/>
                <a:gd name="T79" fmla="*/ 212 h 263"/>
                <a:gd name="T80" fmla="*/ 5 w 311"/>
                <a:gd name="T81" fmla="*/ 177 h 263"/>
                <a:gd name="T82" fmla="*/ 0 w 311"/>
                <a:gd name="T83" fmla="*/ 134 h 263"/>
                <a:gd name="T84" fmla="*/ 5 w 311"/>
                <a:gd name="T85" fmla="*/ 91 h 263"/>
                <a:gd name="T86" fmla="*/ 29 w 311"/>
                <a:gd name="T87" fmla="*/ 53 h 263"/>
                <a:gd name="T88" fmla="*/ 61 w 311"/>
                <a:gd name="T89" fmla="*/ 25 h 263"/>
                <a:gd name="T90" fmla="*/ 104 w 311"/>
                <a:gd name="T91" fmla="*/ 8 h 263"/>
                <a:gd name="T92" fmla="*/ 157 w 311"/>
                <a:gd name="T9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1" h="263">
                  <a:moveTo>
                    <a:pt x="157" y="0"/>
                  </a:moveTo>
                  <a:lnTo>
                    <a:pt x="206" y="5"/>
                  </a:lnTo>
                  <a:lnTo>
                    <a:pt x="247" y="20"/>
                  </a:lnTo>
                  <a:lnTo>
                    <a:pt x="276" y="41"/>
                  </a:lnTo>
                  <a:lnTo>
                    <a:pt x="296" y="63"/>
                  </a:lnTo>
                  <a:lnTo>
                    <a:pt x="305" y="91"/>
                  </a:lnTo>
                  <a:lnTo>
                    <a:pt x="305" y="106"/>
                  </a:lnTo>
                  <a:lnTo>
                    <a:pt x="250" y="106"/>
                  </a:lnTo>
                  <a:lnTo>
                    <a:pt x="250" y="94"/>
                  </a:lnTo>
                  <a:lnTo>
                    <a:pt x="241" y="78"/>
                  </a:lnTo>
                  <a:lnTo>
                    <a:pt x="224" y="63"/>
                  </a:lnTo>
                  <a:lnTo>
                    <a:pt x="195" y="51"/>
                  </a:lnTo>
                  <a:lnTo>
                    <a:pt x="157" y="48"/>
                  </a:lnTo>
                  <a:lnTo>
                    <a:pt x="119" y="53"/>
                  </a:lnTo>
                  <a:lnTo>
                    <a:pt x="90" y="66"/>
                  </a:lnTo>
                  <a:lnTo>
                    <a:pt x="69" y="86"/>
                  </a:lnTo>
                  <a:lnTo>
                    <a:pt x="58" y="109"/>
                  </a:lnTo>
                  <a:lnTo>
                    <a:pt x="55" y="134"/>
                  </a:lnTo>
                  <a:lnTo>
                    <a:pt x="58" y="152"/>
                  </a:lnTo>
                  <a:lnTo>
                    <a:pt x="64" y="169"/>
                  </a:lnTo>
                  <a:lnTo>
                    <a:pt x="75" y="187"/>
                  </a:lnTo>
                  <a:lnTo>
                    <a:pt x="96" y="202"/>
                  </a:lnTo>
                  <a:lnTo>
                    <a:pt x="122" y="212"/>
                  </a:lnTo>
                  <a:lnTo>
                    <a:pt x="157" y="217"/>
                  </a:lnTo>
                  <a:lnTo>
                    <a:pt x="183" y="215"/>
                  </a:lnTo>
                  <a:lnTo>
                    <a:pt x="206" y="210"/>
                  </a:lnTo>
                  <a:lnTo>
                    <a:pt x="227" y="199"/>
                  </a:lnTo>
                  <a:lnTo>
                    <a:pt x="244" y="184"/>
                  </a:lnTo>
                  <a:lnTo>
                    <a:pt x="253" y="162"/>
                  </a:lnTo>
                  <a:lnTo>
                    <a:pt x="256" y="152"/>
                  </a:lnTo>
                  <a:lnTo>
                    <a:pt x="311" y="152"/>
                  </a:lnTo>
                  <a:lnTo>
                    <a:pt x="308" y="169"/>
                  </a:lnTo>
                  <a:lnTo>
                    <a:pt x="293" y="199"/>
                  </a:lnTo>
                  <a:lnTo>
                    <a:pt x="273" y="227"/>
                  </a:lnTo>
                  <a:lnTo>
                    <a:pt x="241" y="247"/>
                  </a:lnTo>
                  <a:lnTo>
                    <a:pt x="203" y="260"/>
                  </a:lnTo>
                  <a:lnTo>
                    <a:pt x="157" y="263"/>
                  </a:lnTo>
                  <a:lnTo>
                    <a:pt x="104" y="257"/>
                  </a:lnTo>
                  <a:lnTo>
                    <a:pt x="61" y="240"/>
                  </a:lnTo>
                  <a:lnTo>
                    <a:pt x="29" y="212"/>
                  </a:lnTo>
                  <a:lnTo>
                    <a:pt x="5" y="177"/>
                  </a:lnTo>
                  <a:lnTo>
                    <a:pt x="0" y="134"/>
                  </a:lnTo>
                  <a:lnTo>
                    <a:pt x="5" y="91"/>
                  </a:lnTo>
                  <a:lnTo>
                    <a:pt x="29" y="53"/>
                  </a:lnTo>
                  <a:lnTo>
                    <a:pt x="61" y="25"/>
                  </a:lnTo>
                  <a:lnTo>
                    <a:pt x="104" y="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3D1B45E7-4AB5-C544-BE15-30DBE53997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" y="715"/>
              <a:ext cx="285" cy="235"/>
            </a:xfrm>
            <a:custGeom>
              <a:avLst/>
              <a:gdLst>
                <a:gd name="T0" fmla="*/ 143 w 285"/>
                <a:gd name="T1" fmla="*/ 18 h 235"/>
                <a:gd name="T2" fmla="*/ 99 w 285"/>
                <a:gd name="T3" fmla="*/ 23 h 235"/>
                <a:gd name="T4" fmla="*/ 67 w 285"/>
                <a:gd name="T5" fmla="*/ 38 h 235"/>
                <a:gd name="T6" fmla="*/ 44 w 285"/>
                <a:gd name="T7" fmla="*/ 61 h 235"/>
                <a:gd name="T8" fmla="*/ 29 w 285"/>
                <a:gd name="T9" fmla="*/ 89 h 235"/>
                <a:gd name="T10" fmla="*/ 23 w 285"/>
                <a:gd name="T11" fmla="*/ 116 h 235"/>
                <a:gd name="T12" fmla="*/ 29 w 285"/>
                <a:gd name="T13" fmla="*/ 147 h 235"/>
                <a:gd name="T14" fmla="*/ 44 w 285"/>
                <a:gd name="T15" fmla="*/ 174 h 235"/>
                <a:gd name="T16" fmla="*/ 67 w 285"/>
                <a:gd name="T17" fmla="*/ 197 h 235"/>
                <a:gd name="T18" fmla="*/ 99 w 285"/>
                <a:gd name="T19" fmla="*/ 212 h 235"/>
                <a:gd name="T20" fmla="*/ 143 w 285"/>
                <a:gd name="T21" fmla="*/ 217 h 235"/>
                <a:gd name="T22" fmla="*/ 186 w 285"/>
                <a:gd name="T23" fmla="*/ 212 h 235"/>
                <a:gd name="T24" fmla="*/ 221 w 285"/>
                <a:gd name="T25" fmla="*/ 197 h 235"/>
                <a:gd name="T26" fmla="*/ 245 w 285"/>
                <a:gd name="T27" fmla="*/ 174 h 235"/>
                <a:gd name="T28" fmla="*/ 259 w 285"/>
                <a:gd name="T29" fmla="*/ 147 h 235"/>
                <a:gd name="T30" fmla="*/ 262 w 285"/>
                <a:gd name="T31" fmla="*/ 116 h 235"/>
                <a:gd name="T32" fmla="*/ 259 w 285"/>
                <a:gd name="T33" fmla="*/ 89 h 235"/>
                <a:gd name="T34" fmla="*/ 245 w 285"/>
                <a:gd name="T35" fmla="*/ 61 h 235"/>
                <a:gd name="T36" fmla="*/ 221 w 285"/>
                <a:gd name="T37" fmla="*/ 38 h 235"/>
                <a:gd name="T38" fmla="*/ 186 w 285"/>
                <a:gd name="T39" fmla="*/ 23 h 235"/>
                <a:gd name="T40" fmla="*/ 143 w 285"/>
                <a:gd name="T41" fmla="*/ 18 h 235"/>
                <a:gd name="T42" fmla="*/ 143 w 285"/>
                <a:gd name="T43" fmla="*/ 0 h 235"/>
                <a:gd name="T44" fmla="*/ 186 w 285"/>
                <a:gd name="T45" fmla="*/ 5 h 235"/>
                <a:gd name="T46" fmla="*/ 221 w 285"/>
                <a:gd name="T47" fmla="*/ 18 h 235"/>
                <a:gd name="T48" fmla="*/ 247 w 285"/>
                <a:gd name="T49" fmla="*/ 36 h 235"/>
                <a:gd name="T50" fmla="*/ 268 w 285"/>
                <a:gd name="T51" fmla="*/ 58 h 235"/>
                <a:gd name="T52" fmla="*/ 282 w 285"/>
                <a:gd name="T53" fmla="*/ 86 h 235"/>
                <a:gd name="T54" fmla="*/ 285 w 285"/>
                <a:gd name="T55" fmla="*/ 116 h 235"/>
                <a:gd name="T56" fmla="*/ 282 w 285"/>
                <a:gd name="T57" fmla="*/ 147 h 235"/>
                <a:gd name="T58" fmla="*/ 268 w 285"/>
                <a:gd name="T59" fmla="*/ 174 h 235"/>
                <a:gd name="T60" fmla="*/ 247 w 285"/>
                <a:gd name="T61" fmla="*/ 200 h 235"/>
                <a:gd name="T62" fmla="*/ 221 w 285"/>
                <a:gd name="T63" fmla="*/ 217 h 235"/>
                <a:gd name="T64" fmla="*/ 186 w 285"/>
                <a:gd name="T65" fmla="*/ 230 h 235"/>
                <a:gd name="T66" fmla="*/ 143 w 285"/>
                <a:gd name="T67" fmla="*/ 235 h 235"/>
                <a:gd name="T68" fmla="*/ 102 w 285"/>
                <a:gd name="T69" fmla="*/ 230 h 235"/>
                <a:gd name="T70" fmla="*/ 67 w 285"/>
                <a:gd name="T71" fmla="*/ 217 h 235"/>
                <a:gd name="T72" fmla="*/ 38 w 285"/>
                <a:gd name="T73" fmla="*/ 200 h 235"/>
                <a:gd name="T74" fmla="*/ 18 w 285"/>
                <a:gd name="T75" fmla="*/ 174 h 235"/>
                <a:gd name="T76" fmla="*/ 6 w 285"/>
                <a:gd name="T77" fmla="*/ 147 h 235"/>
                <a:gd name="T78" fmla="*/ 0 w 285"/>
                <a:gd name="T79" fmla="*/ 116 h 235"/>
                <a:gd name="T80" fmla="*/ 6 w 285"/>
                <a:gd name="T81" fmla="*/ 86 h 235"/>
                <a:gd name="T82" fmla="*/ 18 w 285"/>
                <a:gd name="T83" fmla="*/ 58 h 235"/>
                <a:gd name="T84" fmla="*/ 38 w 285"/>
                <a:gd name="T85" fmla="*/ 36 h 235"/>
                <a:gd name="T86" fmla="*/ 67 w 285"/>
                <a:gd name="T87" fmla="*/ 18 h 235"/>
                <a:gd name="T88" fmla="*/ 102 w 285"/>
                <a:gd name="T89" fmla="*/ 5 h 235"/>
                <a:gd name="T90" fmla="*/ 143 w 285"/>
                <a:gd name="T91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5" h="235">
                  <a:moveTo>
                    <a:pt x="143" y="18"/>
                  </a:moveTo>
                  <a:lnTo>
                    <a:pt x="99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6"/>
                  </a:lnTo>
                  <a:lnTo>
                    <a:pt x="29" y="147"/>
                  </a:lnTo>
                  <a:lnTo>
                    <a:pt x="44" y="174"/>
                  </a:lnTo>
                  <a:lnTo>
                    <a:pt x="67" y="197"/>
                  </a:lnTo>
                  <a:lnTo>
                    <a:pt x="99" y="212"/>
                  </a:lnTo>
                  <a:lnTo>
                    <a:pt x="143" y="217"/>
                  </a:lnTo>
                  <a:lnTo>
                    <a:pt x="186" y="212"/>
                  </a:lnTo>
                  <a:lnTo>
                    <a:pt x="221" y="197"/>
                  </a:lnTo>
                  <a:lnTo>
                    <a:pt x="245" y="174"/>
                  </a:lnTo>
                  <a:lnTo>
                    <a:pt x="259" y="147"/>
                  </a:lnTo>
                  <a:lnTo>
                    <a:pt x="262" y="116"/>
                  </a:lnTo>
                  <a:lnTo>
                    <a:pt x="259" y="89"/>
                  </a:lnTo>
                  <a:lnTo>
                    <a:pt x="245" y="61"/>
                  </a:lnTo>
                  <a:lnTo>
                    <a:pt x="221" y="38"/>
                  </a:lnTo>
                  <a:lnTo>
                    <a:pt x="186" y="23"/>
                  </a:lnTo>
                  <a:lnTo>
                    <a:pt x="143" y="18"/>
                  </a:lnTo>
                  <a:close/>
                  <a:moveTo>
                    <a:pt x="143" y="0"/>
                  </a:moveTo>
                  <a:lnTo>
                    <a:pt x="186" y="5"/>
                  </a:lnTo>
                  <a:lnTo>
                    <a:pt x="221" y="18"/>
                  </a:lnTo>
                  <a:lnTo>
                    <a:pt x="247" y="36"/>
                  </a:lnTo>
                  <a:lnTo>
                    <a:pt x="268" y="58"/>
                  </a:lnTo>
                  <a:lnTo>
                    <a:pt x="282" y="86"/>
                  </a:lnTo>
                  <a:lnTo>
                    <a:pt x="285" y="116"/>
                  </a:lnTo>
                  <a:lnTo>
                    <a:pt x="282" y="147"/>
                  </a:lnTo>
                  <a:lnTo>
                    <a:pt x="268" y="174"/>
                  </a:lnTo>
                  <a:lnTo>
                    <a:pt x="247" y="200"/>
                  </a:lnTo>
                  <a:lnTo>
                    <a:pt x="221" y="217"/>
                  </a:lnTo>
                  <a:lnTo>
                    <a:pt x="186" y="230"/>
                  </a:lnTo>
                  <a:lnTo>
                    <a:pt x="143" y="235"/>
                  </a:lnTo>
                  <a:lnTo>
                    <a:pt x="102" y="230"/>
                  </a:lnTo>
                  <a:lnTo>
                    <a:pt x="67" y="217"/>
                  </a:lnTo>
                  <a:lnTo>
                    <a:pt x="38" y="200"/>
                  </a:lnTo>
                  <a:lnTo>
                    <a:pt x="18" y="174"/>
                  </a:lnTo>
                  <a:lnTo>
                    <a:pt x="6" y="147"/>
                  </a:lnTo>
                  <a:lnTo>
                    <a:pt x="0" y="116"/>
                  </a:lnTo>
                  <a:lnTo>
                    <a:pt x="6" y="86"/>
                  </a:lnTo>
                  <a:lnTo>
                    <a:pt x="18" y="58"/>
                  </a:lnTo>
                  <a:lnTo>
                    <a:pt x="38" y="36"/>
                  </a:lnTo>
                  <a:lnTo>
                    <a:pt x="67" y="18"/>
                  </a:lnTo>
                  <a:lnTo>
                    <a:pt x="102" y="5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FC6A276B-42B2-5B4F-8BA9-8625CCA0D2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" y="700"/>
              <a:ext cx="320" cy="263"/>
            </a:xfrm>
            <a:custGeom>
              <a:avLst/>
              <a:gdLst>
                <a:gd name="T0" fmla="*/ 160 w 320"/>
                <a:gd name="T1" fmla="*/ 48 h 263"/>
                <a:gd name="T2" fmla="*/ 122 w 320"/>
                <a:gd name="T3" fmla="*/ 53 h 263"/>
                <a:gd name="T4" fmla="*/ 93 w 320"/>
                <a:gd name="T5" fmla="*/ 66 h 263"/>
                <a:gd name="T6" fmla="*/ 72 w 320"/>
                <a:gd name="T7" fmla="*/ 83 h 263"/>
                <a:gd name="T8" fmla="*/ 61 w 320"/>
                <a:gd name="T9" fmla="*/ 106 h 263"/>
                <a:gd name="T10" fmla="*/ 58 w 320"/>
                <a:gd name="T11" fmla="*/ 131 h 263"/>
                <a:gd name="T12" fmla="*/ 61 w 320"/>
                <a:gd name="T13" fmla="*/ 157 h 263"/>
                <a:gd name="T14" fmla="*/ 72 w 320"/>
                <a:gd name="T15" fmla="*/ 179 h 263"/>
                <a:gd name="T16" fmla="*/ 93 w 320"/>
                <a:gd name="T17" fmla="*/ 199 h 263"/>
                <a:gd name="T18" fmla="*/ 122 w 320"/>
                <a:gd name="T19" fmla="*/ 212 h 263"/>
                <a:gd name="T20" fmla="*/ 160 w 320"/>
                <a:gd name="T21" fmla="*/ 217 h 263"/>
                <a:gd name="T22" fmla="*/ 198 w 320"/>
                <a:gd name="T23" fmla="*/ 212 h 263"/>
                <a:gd name="T24" fmla="*/ 227 w 320"/>
                <a:gd name="T25" fmla="*/ 199 h 263"/>
                <a:gd name="T26" fmla="*/ 247 w 320"/>
                <a:gd name="T27" fmla="*/ 179 h 263"/>
                <a:gd name="T28" fmla="*/ 259 w 320"/>
                <a:gd name="T29" fmla="*/ 157 h 263"/>
                <a:gd name="T30" fmla="*/ 264 w 320"/>
                <a:gd name="T31" fmla="*/ 131 h 263"/>
                <a:gd name="T32" fmla="*/ 259 w 320"/>
                <a:gd name="T33" fmla="*/ 106 h 263"/>
                <a:gd name="T34" fmla="*/ 247 w 320"/>
                <a:gd name="T35" fmla="*/ 83 h 263"/>
                <a:gd name="T36" fmla="*/ 227 w 320"/>
                <a:gd name="T37" fmla="*/ 66 h 263"/>
                <a:gd name="T38" fmla="*/ 198 w 320"/>
                <a:gd name="T39" fmla="*/ 53 h 263"/>
                <a:gd name="T40" fmla="*/ 160 w 320"/>
                <a:gd name="T41" fmla="*/ 48 h 263"/>
                <a:gd name="T42" fmla="*/ 160 w 320"/>
                <a:gd name="T43" fmla="*/ 0 h 263"/>
                <a:gd name="T44" fmla="*/ 209 w 320"/>
                <a:gd name="T45" fmla="*/ 5 h 263"/>
                <a:gd name="T46" fmla="*/ 247 w 320"/>
                <a:gd name="T47" fmla="*/ 20 h 263"/>
                <a:gd name="T48" fmla="*/ 279 w 320"/>
                <a:gd name="T49" fmla="*/ 43 h 263"/>
                <a:gd name="T50" fmla="*/ 302 w 320"/>
                <a:gd name="T51" fmla="*/ 68 h 263"/>
                <a:gd name="T52" fmla="*/ 314 w 320"/>
                <a:gd name="T53" fmla="*/ 101 h 263"/>
                <a:gd name="T54" fmla="*/ 320 w 320"/>
                <a:gd name="T55" fmla="*/ 131 h 263"/>
                <a:gd name="T56" fmla="*/ 314 w 320"/>
                <a:gd name="T57" fmla="*/ 164 h 263"/>
                <a:gd name="T58" fmla="*/ 302 w 320"/>
                <a:gd name="T59" fmla="*/ 194 h 263"/>
                <a:gd name="T60" fmla="*/ 279 w 320"/>
                <a:gd name="T61" fmla="*/ 222 h 263"/>
                <a:gd name="T62" fmla="*/ 247 w 320"/>
                <a:gd name="T63" fmla="*/ 245 h 263"/>
                <a:gd name="T64" fmla="*/ 209 w 320"/>
                <a:gd name="T65" fmla="*/ 257 h 263"/>
                <a:gd name="T66" fmla="*/ 160 w 320"/>
                <a:gd name="T67" fmla="*/ 263 h 263"/>
                <a:gd name="T68" fmla="*/ 113 w 320"/>
                <a:gd name="T69" fmla="*/ 257 h 263"/>
                <a:gd name="T70" fmla="*/ 72 w 320"/>
                <a:gd name="T71" fmla="*/ 245 h 263"/>
                <a:gd name="T72" fmla="*/ 40 w 320"/>
                <a:gd name="T73" fmla="*/ 222 h 263"/>
                <a:gd name="T74" fmla="*/ 20 w 320"/>
                <a:gd name="T75" fmla="*/ 194 h 263"/>
                <a:gd name="T76" fmla="*/ 6 w 320"/>
                <a:gd name="T77" fmla="*/ 164 h 263"/>
                <a:gd name="T78" fmla="*/ 0 w 320"/>
                <a:gd name="T79" fmla="*/ 131 h 263"/>
                <a:gd name="T80" fmla="*/ 6 w 320"/>
                <a:gd name="T81" fmla="*/ 101 h 263"/>
                <a:gd name="T82" fmla="*/ 20 w 320"/>
                <a:gd name="T83" fmla="*/ 68 h 263"/>
                <a:gd name="T84" fmla="*/ 40 w 320"/>
                <a:gd name="T85" fmla="*/ 43 h 263"/>
                <a:gd name="T86" fmla="*/ 72 w 320"/>
                <a:gd name="T87" fmla="*/ 20 h 263"/>
                <a:gd name="T88" fmla="*/ 113 w 320"/>
                <a:gd name="T89" fmla="*/ 5 h 263"/>
                <a:gd name="T90" fmla="*/ 160 w 320"/>
                <a:gd name="T9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0" h="263">
                  <a:moveTo>
                    <a:pt x="160" y="48"/>
                  </a:moveTo>
                  <a:lnTo>
                    <a:pt x="122" y="53"/>
                  </a:lnTo>
                  <a:lnTo>
                    <a:pt x="93" y="66"/>
                  </a:lnTo>
                  <a:lnTo>
                    <a:pt x="72" y="83"/>
                  </a:lnTo>
                  <a:lnTo>
                    <a:pt x="61" y="106"/>
                  </a:lnTo>
                  <a:lnTo>
                    <a:pt x="58" y="131"/>
                  </a:lnTo>
                  <a:lnTo>
                    <a:pt x="61" y="157"/>
                  </a:lnTo>
                  <a:lnTo>
                    <a:pt x="72" y="179"/>
                  </a:lnTo>
                  <a:lnTo>
                    <a:pt x="93" y="199"/>
                  </a:lnTo>
                  <a:lnTo>
                    <a:pt x="122" y="212"/>
                  </a:lnTo>
                  <a:lnTo>
                    <a:pt x="160" y="217"/>
                  </a:lnTo>
                  <a:lnTo>
                    <a:pt x="198" y="212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7"/>
                  </a:lnTo>
                  <a:lnTo>
                    <a:pt x="264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6"/>
                  </a:lnTo>
                  <a:lnTo>
                    <a:pt x="198" y="53"/>
                  </a:lnTo>
                  <a:lnTo>
                    <a:pt x="160" y="48"/>
                  </a:lnTo>
                  <a:close/>
                  <a:moveTo>
                    <a:pt x="160" y="0"/>
                  </a:moveTo>
                  <a:lnTo>
                    <a:pt x="209" y="5"/>
                  </a:lnTo>
                  <a:lnTo>
                    <a:pt x="247" y="20"/>
                  </a:lnTo>
                  <a:lnTo>
                    <a:pt x="279" y="43"/>
                  </a:lnTo>
                  <a:lnTo>
                    <a:pt x="302" y="68"/>
                  </a:lnTo>
                  <a:lnTo>
                    <a:pt x="314" y="101"/>
                  </a:lnTo>
                  <a:lnTo>
                    <a:pt x="320" y="131"/>
                  </a:lnTo>
                  <a:lnTo>
                    <a:pt x="314" y="164"/>
                  </a:lnTo>
                  <a:lnTo>
                    <a:pt x="302" y="194"/>
                  </a:lnTo>
                  <a:lnTo>
                    <a:pt x="279" y="222"/>
                  </a:lnTo>
                  <a:lnTo>
                    <a:pt x="247" y="245"/>
                  </a:lnTo>
                  <a:lnTo>
                    <a:pt x="209" y="257"/>
                  </a:lnTo>
                  <a:lnTo>
                    <a:pt x="160" y="263"/>
                  </a:lnTo>
                  <a:lnTo>
                    <a:pt x="113" y="257"/>
                  </a:lnTo>
                  <a:lnTo>
                    <a:pt x="72" y="245"/>
                  </a:lnTo>
                  <a:lnTo>
                    <a:pt x="40" y="222"/>
                  </a:lnTo>
                  <a:lnTo>
                    <a:pt x="20" y="194"/>
                  </a:lnTo>
                  <a:lnTo>
                    <a:pt x="6" y="164"/>
                  </a:lnTo>
                  <a:lnTo>
                    <a:pt x="0" y="131"/>
                  </a:lnTo>
                  <a:lnTo>
                    <a:pt x="6" y="101"/>
                  </a:lnTo>
                  <a:lnTo>
                    <a:pt x="20" y="68"/>
                  </a:lnTo>
                  <a:lnTo>
                    <a:pt x="40" y="43"/>
                  </a:lnTo>
                  <a:lnTo>
                    <a:pt x="72" y="20"/>
                  </a:lnTo>
                  <a:lnTo>
                    <a:pt x="113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44CCF8DA-6737-4C45-880B-794C7EC149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1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4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4 w 285"/>
                <a:gd name="T45" fmla="*/ 182 h 235"/>
                <a:gd name="T46" fmla="*/ 204 w 285"/>
                <a:gd name="T47" fmla="*/ 205 h 235"/>
                <a:gd name="T48" fmla="*/ 151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18 w 285"/>
                <a:gd name="T69" fmla="*/ 86 h 235"/>
                <a:gd name="T70" fmla="*/ 221 w 285"/>
                <a:gd name="T71" fmla="*/ 68 h 235"/>
                <a:gd name="T72" fmla="*/ 209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6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87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1" y="144"/>
                  </a:lnTo>
                  <a:lnTo>
                    <a:pt x="221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4" y="21"/>
                  </a:lnTo>
                  <a:lnTo>
                    <a:pt x="238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4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0" y="230"/>
                  </a:lnTo>
                  <a:lnTo>
                    <a:pt x="256" y="232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1" y="230"/>
                  </a:lnTo>
                  <a:lnTo>
                    <a:pt x="125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2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17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18" y="86"/>
                  </a:lnTo>
                  <a:lnTo>
                    <a:pt x="221" y="79"/>
                  </a:lnTo>
                  <a:lnTo>
                    <a:pt x="221" y="68"/>
                  </a:lnTo>
                  <a:lnTo>
                    <a:pt x="221" y="51"/>
                  </a:lnTo>
                  <a:lnTo>
                    <a:pt x="209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9D7445F2-1143-B649-A758-6BFAFA9B4E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" y="700"/>
              <a:ext cx="318" cy="263"/>
            </a:xfrm>
            <a:custGeom>
              <a:avLst/>
              <a:gdLst>
                <a:gd name="T0" fmla="*/ 213 w 318"/>
                <a:gd name="T1" fmla="*/ 144 h 263"/>
                <a:gd name="T2" fmla="*/ 114 w 318"/>
                <a:gd name="T3" fmla="*/ 152 h 263"/>
                <a:gd name="T4" fmla="*/ 67 w 318"/>
                <a:gd name="T5" fmla="*/ 162 h 263"/>
                <a:gd name="T6" fmla="*/ 56 w 318"/>
                <a:gd name="T7" fmla="*/ 182 h 263"/>
                <a:gd name="T8" fmla="*/ 62 w 318"/>
                <a:gd name="T9" fmla="*/ 199 h 263"/>
                <a:gd name="T10" fmla="*/ 91 w 318"/>
                <a:gd name="T11" fmla="*/ 215 h 263"/>
                <a:gd name="T12" fmla="*/ 143 w 318"/>
                <a:gd name="T13" fmla="*/ 217 h 263"/>
                <a:gd name="T14" fmla="*/ 187 w 318"/>
                <a:gd name="T15" fmla="*/ 205 h 263"/>
                <a:gd name="T16" fmla="*/ 219 w 318"/>
                <a:gd name="T17" fmla="*/ 179 h 263"/>
                <a:gd name="T18" fmla="*/ 224 w 318"/>
                <a:gd name="T19" fmla="*/ 141 h 263"/>
                <a:gd name="T20" fmla="*/ 166 w 318"/>
                <a:gd name="T21" fmla="*/ 3 h 263"/>
                <a:gd name="T22" fmla="*/ 213 w 318"/>
                <a:gd name="T23" fmla="*/ 8 h 263"/>
                <a:gd name="T24" fmla="*/ 259 w 318"/>
                <a:gd name="T25" fmla="*/ 30 h 263"/>
                <a:gd name="T26" fmla="*/ 280 w 318"/>
                <a:gd name="T27" fmla="*/ 81 h 263"/>
                <a:gd name="T28" fmla="*/ 280 w 318"/>
                <a:gd name="T29" fmla="*/ 210 h 263"/>
                <a:gd name="T30" fmla="*/ 288 w 318"/>
                <a:gd name="T31" fmla="*/ 215 h 263"/>
                <a:gd name="T32" fmla="*/ 318 w 318"/>
                <a:gd name="T33" fmla="*/ 205 h 263"/>
                <a:gd name="T34" fmla="*/ 309 w 318"/>
                <a:gd name="T35" fmla="*/ 255 h 263"/>
                <a:gd name="T36" fmla="*/ 286 w 318"/>
                <a:gd name="T37" fmla="*/ 260 h 263"/>
                <a:gd name="T38" fmla="*/ 262 w 318"/>
                <a:gd name="T39" fmla="*/ 260 h 263"/>
                <a:gd name="T40" fmla="*/ 245 w 318"/>
                <a:gd name="T41" fmla="*/ 252 h 263"/>
                <a:gd name="T42" fmla="*/ 233 w 318"/>
                <a:gd name="T43" fmla="*/ 240 h 263"/>
                <a:gd name="T44" fmla="*/ 201 w 318"/>
                <a:gd name="T45" fmla="*/ 250 h 263"/>
                <a:gd name="T46" fmla="*/ 123 w 318"/>
                <a:gd name="T47" fmla="*/ 263 h 263"/>
                <a:gd name="T48" fmla="*/ 53 w 318"/>
                <a:gd name="T49" fmla="*/ 252 h 263"/>
                <a:gd name="T50" fmla="*/ 15 w 318"/>
                <a:gd name="T51" fmla="*/ 227 h 263"/>
                <a:gd name="T52" fmla="*/ 3 w 318"/>
                <a:gd name="T53" fmla="*/ 197 h 263"/>
                <a:gd name="T54" fmla="*/ 3 w 318"/>
                <a:gd name="T55" fmla="*/ 167 h 263"/>
                <a:gd name="T56" fmla="*/ 21 w 318"/>
                <a:gd name="T57" fmla="*/ 134 h 263"/>
                <a:gd name="T58" fmla="*/ 70 w 318"/>
                <a:gd name="T59" fmla="*/ 111 h 263"/>
                <a:gd name="T60" fmla="*/ 201 w 318"/>
                <a:gd name="T61" fmla="*/ 99 h 263"/>
                <a:gd name="T62" fmla="*/ 216 w 318"/>
                <a:gd name="T63" fmla="*/ 99 h 263"/>
                <a:gd name="T64" fmla="*/ 222 w 318"/>
                <a:gd name="T65" fmla="*/ 94 h 263"/>
                <a:gd name="T66" fmla="*/ 224 w 318"/>
                <a:gd name="T67" fmla="*/ 83 h 263"/>
                <a:gd name="T68" fmla="*/ 222 w 318"/>
                <a:gd name="T69" fmla="*/ 68 h 263"/>
                <a:gd name="T70" fmla="*/ 201 w 318"/>
                <a:gd name="T71" fmla="*/ 53 h 263"/>
                <a:gd name="T72" fmla="*/ 146 w 318"/>
                <a:gd name="T73" fmla="*/ 48 h 263"/>
                <a:gd name="T74" fmla="*/ 94 w 318"/>
                <a:gd name="T75" fmla="*/ 53 h 263"/>
                <a:gd name="T76" fmla="*/ 73 w 318"/>
                <a:gd name="T77" fmla="*/ 76 h 263"/>
                <a:gd name="T78" fmla="*/ 67 w 318"/>
                <a:gd name="T79" fmla="*/ 104 h 263"/>
                <a:gd name="T80" fmla="*/ 12 w 318"/>
                <a:gd name="T81" fmla="*/ 88 h 263"/>
                <a:gd name="T82" fmla="*/ 38 w 318"/>
                <a:gd name="T83" fmla="*/ 30 h 263"/>
                <a:gd name="T84" fmla="*/ 99 w 318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8" h="263">
                  <a:moveTo>
                    <a:pt x="224" y="141"/>
                  </a:moveTo>
                  <a:lnTo>
                    <a:pt x="213" y="144"/>
                  </a:lnTo>
                  <a:lnTo>
                    <a:pt x="201" y="147"/>
                  </a:lnTo>
                  <a:lnTo>
                    <a:pt x="114" y="152"/>
                  </a:lnTo>
                  <a:lnTo>
                    <a:pt x="82" y="154"/>
                  </a:lnTo>
                  <a:lnTo>
                    <a:pt x="67" y="162"/>
                  </a:lnTo>
                  <a:lnTo>
                    <a:pt x="59" y="172"/>
                  </a:lnTo>
                  <a:lnTo>
                    <a:pt x="56" y="182"/>
                  </a:lnTo>
                  <a:lnTo>
                    <a:pt x="59" y="189"/>
                  </a:lnTo>
                  <a:lnTo>
                    <a:pt x="62" y="199"/>
                  </a:lnTo>
                  <a:lnTo>
                    <a:pt x="70" y="207"/>
                  </a:lnTo>
                  <a:lnTo>
                    <a:pt x="91" y="215"/>
                  </a:lnTo>
                  <a:lnTo>
                    <a:pt x="123" y="217"/>
                  </a:lnTo>
                  <a:lnTo>
                    <a:pt x="143" y="217"/>
                  </a:lnTo>
                  <a:lnTo>
                    <a:pt x="163" y="212"/>
                  </a:lnTo>
                  <a:lnTo>
                    <a:pt x="187" y="205"/>
                  </a:lnTo>
                  <a:lnTo>
                    <a:pt x="204" y="194"/>
                  </a:lnTo>
                  <a:lnTo>
                    <a:pt x="219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3"/>
                  </a:lnTo>
                  <a:lnTo>
                    <a:pt x="190" y="3"/>
                  </a:lnTo>
                  <a:lnTo>
                    <a:pt x="213" y="8"/>
                  </a:lnTo>
                  <a:lnTo>
                    <a:pt x="239" y="15"/>
                  </a:lnTo>
                  <a:lnTo>
                    <a:pt x="259" y="30"/>
                  </a:lnTo>
                  <a:lnTo>
                    <a:pt x="274" y="51"/>
                  </a:lnTo>
                  <a:lnTo>
                    <a:pt x="280" y="81"/>
                  </a:lnTo>
                  <a:lnTo>
                    <a:pt x="280" y="202"/>
                  </a:lnTo>
                  <a:lnTo>
                    <a:pt x="280" y="210"/>
                  </a:lnTo>
                  <a:lnTo>
                    <a:pt x="280" y="215"/>
                  </a:lnTo>
                  <a:lnTo>
                    <a:pt x="288" y="215"/>
                  </a:lnTo>
                  <a:lnTo>
                    <a:pt x="297" y="212"/>
                  </a:lnTo>
                  <a:lnTo>
                    <a:pt x="318" y="205"/>
                  </a:lnTo>
                  <a:lnTo>
                    <a:pt x="318" y="252"/>
                  </a:lnTo>
                  <a:lnTo>
                    <a:pt x="309" y="255"/>
                  </a:lnTo>
                  <a:lnTo>
                    <a:pt x="297" y="257"/>
                  </a:lnTo>
                  <a:lnTo>
                    <a:pt x="286" y="260"/>
                  </a:lnTo>
                  <a:lnTo>
                    <a:pt x="274" y="260"/>
                  </a:lnTo>
                  <a:lnTo>
                    <a:pt x="262" y="260"/>
                  </a:lnTo>
                  <a:lnTo>
                    <a:pt x="251" y="257"/>
                  </a:lnTo>
                  <a:lnTo>
                    <a:pt x="245" y="252"/>
                  </a:lnTo>
                  <a:lnTo>
                    <a:pt x="236" y="247"/>
                  </a:lnTo>
                  <a:lnTo>
                    <a:pt x="233" y="240"/>
                  </a:lnTo>
                  <a:lnTo>
                    <a:pt x="230" y="235"/>
                  </a:lnTo>
                  <a:lnTo>
                    <a:pt x="201" y="250"/>
                  </a:lnTo>
                  <a:lnTo>
                    <a:pt x="163" y="260"/>
                  </a:lnTo>
                  <a:lnTo>
                    <a:pt x="123" y="263"/>
                  </a:lnTo>
                  <a:lnTo>
                    <a:pt x="82" y="260"/>
                  </a:lnTo>
                  <a:lnTo>
                    <a:pt x="53" y="252"/>
                  </a:lnTo>
                  <a:lnTo>
                    <a:pt x="30" y="240"/>
                  </a:lnTo>
                  <a:lnTo>
                    <a:pt x="15" y="227"/>
                  </a:lnTo>
                  <a:lnTo>
                    <a:pt x="6" y="212"/>
                  </a:lnTo>
                  <a:lnTo>
                    <a:pt x="3" y="197"/>
                  </a:lnTo>
                  <a:lnTo>
                    <a:pt x="0" y="182"/>
                  </a:lnTo>
                  <a:lnTo>
                    <a:pt x="3" y="167"/>
                  </a:lnTo>
                  <a:lnTo>
                    <a:pt x="9" y="152"/>
                  </a:lnTo>
                  <a:lnTo>
                    <a:pt x="21" y="134"/>
                  </a:lnTo>
                  <a:lnTo>
                    <a:pt x="41" y="121"/>
                  </a:lnTo>
                  <a:lnTo>
                    <a:pt x="70" y="111"/>
                  </a:lnTo>
                  <a:lnTo>
                    <a:pt x="111" y="104"/>
                  </a:lnTo>
                  <a:lnTo>
                    <a:pt x="201" y="99"/>
                  </a:lnTo>
                  <a:lnTo>
                    <a:pt x="210" y="99"/>
                  </a:lnTo>
                  <a:lnTo>
                    <a:pt x="216" y="99"/>
                  </a:lnTo>
                  <a:lnTo>
                    <a:pt x="222" y="96"/>
                  </a:lnTo>
                  <a:lnTo>
                    <a:pt x="222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2" y="68"/>
                  </a:lnTo>
                  <a:lnTo>
                    <a:pt x="213" y="61"/>
                  </a:lnTo>
                  <a:lnTo>
                    <a:pt x="201" y="53"/>
                  </a:lnTo>
                  <a:lnTo>
                    <a:pt x="178" y="48"/>
                  </a:lnTo>
                  <a:lnTo>
                    <a:pt x="146" y="48"/>
                  </a:lnTo>
                  <a:lnTo>
                    <a:pt x="117" y="48"/>
                  </a:lnTo>
                  <a:lnTo>
                    <a:pt x="94" y="53"/>
                  </a:lnTo>
                  <a:lnTo>
                    <a:pt x="82" y="63"/>
                  </a:lnTo>
                  <a:lnTo>
                    <a:pt x="73" y="76"/>
                  </a:lnTo>
                  <a:lnTo>
                    <a:pt x="67" y="94"/>
                  </a:lnTo>
                  <a:lnTo>
                    <a:pt x="67" y="104"/>
                  </a:lnTo>
                  <a:lnTo>
                    <a:pt x="9" y="104"/>
                  </a:lnTo>
                  <a:lnTo>
                    <a:pt x="12" y="88"/>
                  </a:lnTo>
                  <a:lnTo>
                    <a:pt x="21" y="56"/>
                  </a:lnTo>
                  <a:lnTo>
                    <a:pt x="38" y="30"/>
                  </a:lnTo>
                  <a:lnTo>
                    <a:pt x="64" y="15"/>
                  </a:lnTo>
                  <a:lnTo>
                    <a:pt x="99" y="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9923F177-F397-B941-975E-F4D52B238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" y="715"/>
              <a:ext cx="245" cy="235"/>
            </a:xfrm>
            <a:custGeom>
              <a:avLst/>
              <a:gdLst>
                <a:gd name="T0" fmla="*/ 157 w 245"/>
                <a:gd name="T1" fmla="*/ 3 h 235"/>
                <a:gd name="T2" fmla="*/ 210 w 245"/>
                <a:gd name="T3" fmla="*/ 23 h 235"/>
                <a:gd name="T4" fmla="*/ 230 w 245"/>
                <a:gd name="T5" fmla="*/ 56 h 235"/>
                <a:gd name="T6" fmla="*/ 213 w 245"/>
                <a:gd name="T7" fmla="*/ 71 h 235"/>
                <a:gd name="T8" fmla="*/ 186 w 245"/>
                <a:gd name="T9" fmla="*/ 31 h 235"/>
                <a:gd name="T10" fmla="*/ 117 w 245"/>
                <a:gd name="T11" fmla="*/ 18 h 235"/>
                <a:gd name="T12" fmla="*/ 58 w 245"/>
                <a:gd name="T13" fmla="*/ 26 h 235"/>
                <a:gd name="T14" fmla="*/ 35 w 245"/>
                <a:gd name="T15" fmla="*/ 48 h 235"/>
                <a:gd name="T16" fmla="*/ 38 w 245"/>
                <a:gd name="T17" fmla="*/ 76 h 235"/>
                <a:gd name="T18" fmla="*/ 64 w 245"/>
                <a:gd name="T19" fmla="*/ 94 h 235"/>
                <a:gd name="T20" fmla="*/ 163 w 245"/>
                <a:gd name="T21" fmla="*/ 109 h 235"/>
                <a:gd name="T22" fmla="*/ 221 w 245"/>
                <a:gd name="T23" fmla="*/ 126 h 235"/>
                <a:gd name="T24" fmla="*/ 245 w 245"/>
                <a:gd name="T25" fmla="*/ 169 h 235"/>
                <a:gd name="T26" fmla="*/ 227 w 245"/>
                <a:gd name="T27" fmla="*/ 207 h 235"/>
                <a:gd name="T28" fmla="*/ 189 w 245"/>
                <a:gd name="T29" fmla="*/ 227 h 235"/>
                <a:gd name="T30" fmla="*/ 143 w 245"/>
                <a:gd name="T31" fmla="*/ 232 h 235"/>
                <a:gd name="T32" fmla="*/ 85 w 245"/>
                <a:gd name="T33" fmla="*/ 232 h 235"/>
                <a:gd name="T34" fmla="*/ 24 w 245"/>
                <a:gd name="T35" fmla="*/ 210 h 235"/>
                <a:gd name="T36" fmla="*/ 0 w 245"/>
                <a:gd name="T37" fmla="*/ 159 h 235"/>
                <a:gd name="T38" fmla="*/ 24 w 245"/>
                <a:gd name="T39" fmla="*/ 169 h 235"/>
                <a:gd name="T40" fmla="*/ 41 w 245"/>
                <a:gd name="T41" fmla="*/ 197 h 235"/>
                <a:gd name="T42" fmla="*/ 88 w 245"/>
                <a:gd name="T43" fmla="*/ 215 h 235"/>
                <a:gd name="T44" fmla="*/ 172 w 245"/>
                <a:gd name="T45" fmla="*/ 212 h 235"/>
                <a:gd name="T46" fmla="*/ 216 w 245"/>
                <a:gd name="T47" fmla="*/ 190 h 235"/>
                <a:gd name="T48" fmla="*/ 218 w 245"/>
                <a:gd name="T49" fmla="*/ 152 h 235"/>
                <a:gd name="T50" fmla="*/ 192 w 245"/>
                <a:gd name="T51" fmla="*/ 132 h 235"/>
                <a:gd name="T52" fmla="*/ 82 w 245"/>
                <a:gd name="T53" fmla="*/ 119 h 235"/>
                <a:gd name="T54" fmla="*/ 44 w 245"/>
                <a:gd name="T55" fmla="*/ 109 h 235"/>
                <a:gd name="T56" fmla="*/ 15 w 245"/>
                <a:gd name="T57" fmla="*/ 84 h 235"/>
                <a:gd name="T58" fmla="*/ 12 w 245"/>
                <a:gd name="T59" fmla="*/ 51 h 235"/>
                <a:gd name="T60" fmla="*/ 32 w 245"/>
                <a:gd name="T61" fmla="*/ 23 h 235"/>
                <a:gd name="T62" fmla="*/ 79 w 245"/>
                <a:gd name="T63" fmla="*/ 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5" h="235">
                  <a:moveTo>
                    <a:pt x="117" y="0"/>
                  </a:moveTo>
                  <a:lnTo>
                    <a:pt x="157" y="3"/>
                  </a:lnTo>
                  <a:lnTo>
                    <a:pt x="189" y="10"/>
                  </a:lnTo>
                  <a:lnTo>
                    <a:pt x="210" y="23"/>
                  </a:lnTo>
                  <a:lnTo>
                    <a:pt x="224" y="38"/>
                  </a:lnTo>
                  <a:lnTo>
                    <a:pt x="230" y="56"/>
                  </a:lnTo>
                  <a:lnTo>
                    <a:pt x="233" y="71"/>
                  </a:lnTo>
                  <a:lnTo>
                    <a:pt x="213" y="71"/>
                  </a:lnTo>
                  <a:lnTo>
                    <a:pt x="204" y="48"/>
                  </a:lnTo>
                  <a:lnTo>
                    <a:pt x="186" y="31"/>
                  </a:lnTo>
                  <a:lnTo>
                    <a:pt x="157" y="21"/>
                  </a:lnTo>
                  <a:lnTo>
                    <a:pt x="117" y="18"/>
                  </a:lnTo>
                  <a:lnTo>
                    <a:pt x="82" y="21"/>
                  </a:lnTo>
                  <a:lnTo>
                    <a:pt x="58" y="26"/>
                  </a:lnTo>
                  <a:lnTo>
                    <a:pt x="44" y="36"/>
                  </a:lnTo>
                  <a:lnTo>
                    <a:pt x="35" y="48"/>
                  </a:lnTo>
                  <a:lnTo>
                    <a:pt x="32" y="61"/>
                  </a:lnTo>
                  <a:lnTo>
                    <a:pt x="38" y="76"/>
                  </a:lnTo>
                  <a:lnTo>
                    <a:pt x="47" y="89"/>
                  </a:lnTo>
                  <a:lnTo>
                    <a:pt x="64" y="94"/>
                  </a:lnTo>
                  <a:lnTo>
                    <a:pt x="85" y="99"/>
                  </a:lnTo>
                  <a:lnTo>
                    <a:pt x="163" y="109"/>
                  </a:lnTo>
                  <a:lnTo>
                    <a:pt x="198" y="114"/>
                  </a:lnTo>
                  <a:lnTo>
                    <a:pt x="221" y="126"/>
                  </a:lnTo>
                  <a:lnTo>
                    <a:pt x="239" y="144"/>
                  </a:lnTo>
                  <a:lnTo>
                    <a:pt x="245" y="169"/>
                  </a:lnTo>
                  <a:lnTo>
                    <a:pt x="239" y="190"/>
                  </a:lnTo>
                  <a:lnTo>
                    <a:pt x="227" y="207"/>
                  </a:lnTo>
                  <a:lnTo>
                    <a:pt x="210" y="220"/>
                  </a:lnTo>
                  <a:lnTo>
                    <a:pt x="189" y="227"/>
                  </a:lnTo>
                  <a:lnTo>
                    <a:pt x="166" y="232"/>
                  </a:lnTo>
                  <a:lnTo>
                    <a:pt x="143" y="232"/>
                  </a:lnTo>
                  <a:lnTo>
                    <a:pt x="122" y="235"/>
                  </a:lnTo>
                  <a:lnTo>
                    <a:pt x="85" y="232"/>
                  </a:lnTo>
                  <a:lnTo>
                    <a:pt x="50" y="222"/>
                  </a:lnTo>
                  <a:lnTo>
                    <a:pt x="24" y="210"/>
                  </a:lnTo>
                  <a:lnTo>
                    <a:pt x="6" y="187"/>
                  </a:lnTo>
                  <a:lnTo>
                    <a:pt x="0" y="159"/>
                  </a:lnTo>
                  <a:lnTo>
                    <a:pt x="24" y="159"/>
                  </a:lnTo>
                  <a:lnTo>
                    <a:pt x="24" y="169"/>
                  </a:lnTo>
                  <a:lnTo>
                    <a:pt x="29" y="184"/>
                  </a:lnTo>
                  <a:lnTo>
                    <a:pt x="41" y="197"/>
                  </a:lnTo>
                  <a:lnTo>
                    <a:pt x="58" y="207"/>
                  </a:lnTo>
                  <a:lnTo>
                    <a:pt x="88" y="215"/>
                  </a:lnTo>
                  <a:lnTo>
                    <a:pt x="128" y="217"/>
                  </a:lnTo>
                  <a:lnTo>
                    <a:pt x="172" y="212"/>
                  </a:lnTo>
                  <a:lnTo>
                    <a:pt x="201" y="205"/>
                  </a:lnTo>
                  <a:lnTo>
                    <a:pt x="216" y="190"/>
                  </a:lnTo>
                  <a:lnTo>
                    <a:pt x="221" y="169"/>
                  </a:lnTo>
                  <a:lnTo>
                    <a:pt x="218" y="152"/>
                  </a:lnTo>
                  <a:lnTo>
                    <a:pt x="207" y="139"/>
                  </a:lnTo>
                  <a:lnTo>
                    <a:pt x="192" y="132"/>
                  </a:lnTo>
                  <a:lnTo>
                    <a:pt x="172" y="129"/>
                  </a:lnTo>
                  <a:lnTo>
                    <a:pt x="82" y="119"/>
                  </a:lnTo>
                  <a:lnTo>
                    <a:pt x="61" y="114"/>
                  </a:lnTo>
                  <a:lnTo>
                    <a:pt x="44" y="109"/>
                  </a:lnTo>
                  <a:lnTo>
                    <a:pt x="26" y="99"/>
                  </a:lnTo>
                  <a:lnTo>
                    <a:pt x="15" y="84"/>
                  </a:lnTo>
                  <a:lnTo>
                    <a:pt x="9" y="63"/>
                  </a:lnTo>
                  <a:lnTo>
                    <a:pt x="12" y="51"/>
                  </a:lnTo>
                  <a:lnTo>
                    <a:pt x="18" y="36"/>
                  </a:lnTo>
                  <a:lnTo>
                    <a:pt x="32" y="23"/>
                  </a:lnTo>
                  <a:lnTo>
                    <a:pt x="50" y="10"/>
                  </a:lnTo>
                  <a:lnTo>
                    <a:pt x="79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5FE39810-8FF4-0541-B564-28FF6EA00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700"/>
              <a:ext cx="279" cy="263"/>
            </a:xfrm>
            <a:custGeom>
              <a:avLst/>
              <a:gdLst>
                <a:gd name="T0" fmla="*/ 180 w 279"/>
                <a:gd name="T1" fmla="*/ 5 h 263"/>
                <a:gd name="T2" fmla="*/ 241 w 279"/>
                <a:gd name="T3" fmla="*/ 33 h 263"/>
                <a:gd name="T4" fmla="*/ 267 w 279"/>
                <a:gd name="T5" fmla="*/ 86 h 263"/>
                <a:gd name="T6" fmla="*/ 212 w 279"/>
                <a:gd name="T7" fmla="*/ 101 h 263"/>
                <a:gd name="T8" fmla="*/ 209 w 279"/>
                <a:gd name="T9" fmla="*/ 76 h 263"/>
                <a:gd name="T10" fmla="*/ 189 w 279"/>
                <a:gd name="T11" fmla="*/ 56 h 263"/>
                <a:gd name="T12" fmla="*/ 134 w 279"/>
                <a:gd name="T13" fmla="*/ 48 h 263"/>
                <a:gd name="T14" fmla="*/ 99 w 279"/>
                <a:gd name="T15" fmla="*/ 51 h 263"/>
                <a:gd name="T16" fmla="*/ 73 w 279"/>
                <a:gd name="T17" fmla="*/ 63 h 263"/>
                <a:gd name="T18" fmla="*/ 67 w 279"/>
                <a:gd name="T19" fmla="*/ 78 h 263"/>
                <a:gd name="T20" fmla="*/ 70 w 279"/>
                <a:gd name="T21" fmla="*/ 86 h 263"/>
                <a:gd name="T22" fmla="*/ 81 w 279"/>
                <a:gd name="T23" fmla="*/ 94 h 263"/>
                <a:gd name="T24" fmla="*/ 105 w 279"/>
                <a:gd name="T25" fmla="*/ 99 h 263"/>
                <a:gd name="T26" fmla="*/ 198 w 279"/>
                <a:gd name="T27" fmla="*/ 111 h 263"/>
                <a:gd name="T28" fmla="*/ 238 w 279"/>
                <a:gd name="T29" fmla="*/ 124 h 263"/>
                <a:gd name="T30" fmla="*/ 273 w 279"/>
                <a:gd name="T31" fmla="*/ 157 h 263"/>
                <a:gd name="T32" fmla="*/ 276 w 279"/>
                <a:gd name="T33" fmla="*/ 197 h 263"/>
                <a:gd name="T34" fmla="*/ 262 w 279"/>
                <a:gd name="T35" fmla="*/ 227 h 263"/>
                <a:gd name="T36" fmla="*/ 221 w 279"/>
                <a:gd name="T37" fmla="*/ 252 h 263"/>
                <a:gd name="T38" fmla="*/ 139 w 279"/>
                <a:gd name="T39" fmla="*/ 263 h 263"/>
                <a:gd name="T40" fmla="*/ 61 w 279"/>
                <a:gd name="T41" fmla="*/ 252 h 263"/>
                <a:gd name="T42" fmla="*/ 20 w 279"/>
                <a:gd name="T43" fmla="*/ 222 h 263"/>
                <a:gd name="T44" fmla="*/ 3 w 279"/>
                <a:gd name="T45" fmla="*/ 189 h 263"/>
                <a:gd name="T46" fmla="*/ 0 w 279"/>
                <a:gd name="T47" fmla="*/ 159 h 263"/>
                <a:gd name="T48" fmla="*/ 55 w 279"/>
                <a:gd name="T49" fmla="*/ 172 h 263"/>
                <a:gd name="T50" fmla="*/ 61 w 279"/>
                <a:gd name="T51" fmla="*/ 192 h 263"/>
                <a:gd name="T52" fmla="*/ 87 w 279"/>
                <a:gd name="T53" fmla="*/ 210 h 263"/>
                <a:gd name="T54" fmla="*/ 145 w 279"/>
                <a:gd name="T55" fmla="*/ 217 h 263"/>
                <a:gd name="T56" fmla="*/ 201 w 279"/>
                <a:gd name="T57" fmla="*/ 210 h 263"/>
                <a:gd name="T58" fmla="*/ 218 w 279"/>
                <a:gd name="T59" fmla="*/ 197 h 263"/>
                <a:gd name="T60" fmla="*/ 221 w 279"/>
                <a:gd name="T61" fmla="*/ 184 h 263"/>
                <a:gd name="T62" fmla="*/ 221 w 279"/>
                <a:gd name="T63" fmla="*/ 177 h 263"/>
                <a:gd name="T64" fmla="*/ 218 w 279"/>
                <a:gd name="T65" fmla="*/ 169 h 263"/>
                <a:gd name="T66" fmla="*/ 206 w 279"/>
                <a:gd name="T67" fmla="*/ 162 h 263"/>
                <a:gd name="T68" fmla="*/ 186 w 279"/>
                <a:gd name="T69" fmla="*/ 157 h 263"/>
                <a:gd name="T70" fmla="*/ 61 w 279"/>
                <a:gd name="T71" fmla="*/ 139 h 263"/>
                <a:gd name="T72" fmla="*/ 17 w 279"/>
                <a:gd name="T73" fmla="*/ 104 h 263"/>
                <a:gd name="T74" fmla="*/ 11 w 279"/>
                <a:gd name="T75" fmla="*/ 68 h 263"/>
                <a:gd name="T76" fmla="*/ 23 w 279"/>
                <a:gd name="T77" fmla="*/ 43 h 263"/>
                <a:gd name="T78" fmla="*/ 58 w 279"/>
                <a:gd name="T79" fmla="*/ 15 h 263"/>
                <a:gd name="T80" fmla="*/ 134 w 279"/>
                <a:gd name="T8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9" h="263">
                  <a:moveTo>
                    <a:pt x="134" y="0"/>
                  </a:moveTo>
                  <a:lnTo>
                    <a:pt x="180" y="5"/>
                  </a:lnTo>
                  <a:lnTo>
                    <a:pt x="215" y="15"/>
                  </a:lnTo>
                  <a:lnTo>
                    <a:pt x="241" y="33"/>
                  </a:lnTo>
                  <a:lnTo>
                    <a:pt x="259" y="56"/>
                  </a:lnTo>
                  <a:lnTo>
                    <a:pt x="267" y="86"/>
                  </a:lnTo>
                  <a:lnTo>
                    <a:pt x="270" y="101"/>
                  </a:lnTo>
                  <a:lnTo>
                    <a:pt x="212" y="101"/>
                  </a:lnTo>
                  <a:lnTo>
                    <a:pt x="212" y="88"/>
                  </a:lnTo>
                  <a:lnTo>
                    <a:pt x="209" y="76"/>
                  </a:lnTo>
                  <a:lnTo>
                    <a:pt x="203" y="66"/>
                  </a:lnTo>
                  <a:lnTo>
                    <a:pt x="189" y="56"/>
                  </a:lnTo>
                  <a:lnTo>
                    <a:pt x="169" y="51"/>
                  </a:lnTo>
                  <a:lnTo>
                    <a:pt x="134" y="48"/>
                  </a:lnTo>
                  <a:lnTo>
                    <a:pt x="116" y="48"/>
                  </a:lnTo>
                  <a:lnTo>
                    <a:pt x="99" y="51"/>
                  </a:lnTo>
                  <a:lnTo>
                    <a:pt x="84" y="56"/>
                  </a:lnTo>
                  <a:lnTo>
                    <a:pt x="73" y="63"/>
                  </a:lnTo>
                  <a:lnTo>
                    <a:pt x="67" y="76"/>
                  </a:lnTo>
                  <a:lnTo>
                    <a:pt x="67" y="78"/>
                  </a:lnTo>
                  <a:lnTo>
                    <a:pt x="67" y="83"/>
                  </a:lnTo>
                  <a:lnTo>
                    <a:pt x="70" y="86"/>
                  </a:lnTo>
                  <a:lnTo>
                    <a:pt x="73" y="91"/>
                  </a:lnTo>
                  <a:lnTo>
                    <a:pt x="81" y="94"/>
                  </a:lnTo>
                  <a:lnTo>
                    <a:pt x="90" y="96"/>
                  </a:lnTo>
                  <a:lnTo>
                    <a:pt x="105" y="99"/>
                  </a:lnTo>
                  <a:lnTo>
                    <a:pt x="183" y="109"/>
                  </a:lnTo>
                  <a:lnTo>
                    <a:pt x="198" y="111"/>
                  </a:lnTo>
                  <a:lnTo>
                    <a:pt x="218" y="116"/>
                  </a:lnTo>
                  <a:lnTo>
                    <a:pt x="238" y="124"/>
                  </a:lnTo>
                  <a:lnTo>
                    <a:pt x="259" y="136"/>
                  </a:lnTo>
                  <a:lnTo>
                    <a:pt x="273" y="157"/>
                  </a:lnTo>
                  <a:lnTo>
                    <a:pt x="279" y="184"/>
                  </a:lnTo>
                  <a:lnTo>
                    <a:pt x="276" y="197"/>
                  </a:lnTo>
                  <a:lnTo>
                    <a:pt x="270" y="212"/>
                  </a:lnTo>
                  <a:lnTo>
                    <a:pt x="262" y="227"/>
                  </a:lnTo>
                  <a:lnTo>
                    <a:pt x="244" y="240"/>
                  </a:lnTo>
                  <a:lnTo>
                    <a:pt x="221" y="252"/>
                  </a:lnTo>
                  <a:lnTo>
                    <a:pt x="186" y="260"/>
                  </a:lnTo>
                  <a:lnTo>
                    <a:pt x="139" y="263"/>
                  </a:lnTo>
                  <a:lnTo>
                    <a:pt x="96" y="260"/>
                  </a:lnTo>
                  <a:lnTo>
                    <a:pt x="61" y="252"/>
                  </a:lnTo>
                  <a:lnTo>
                    <a:pt x="38" y="237"/>
                  </a:lnTo>
                  <a:lnTo>
                    <a:pt x="20" y="222"/>
                  </a:lnTo>
                  <a:lnTo>
                    <a:pt x="9" y="207"/>
                  </a:lnTo>
                  <a:lnTo>
                    <a:pt x="3" y="189"/>
                  </a:lnTo>
                  <a:lnTo>
                    <a:pt x="0" y="174"/>
                  </a:lnTo>
                  <a:lnTo>
                    <a:pt x="0" y="159"/>
                  </a:lnTo>
                  <a:lnTo>
                    <a:pt x="55" y="159"/>
                  </a:lnTo>
                  <a:lnTo>
                    <a:pt x="55" y="172"/>
                  </a:lnTo>
                  <a:lnTo>
                    <a:pt x="58" y="182"/>
                  </a:lnTo>
                  <a:lnTo>
                    <a:pt x="61" y="192"/>
                  </a:lnTo>
                  <a:lnTo>
                    <a:pt x="70" y="202"/>
                  </a:lnTo>
                  <a:lnTo>
                    <a:pt x="87" y="210"/>
                  </a:lnTo>
                  <a:lnTo>
                    <a:pt x="110" y="215"/>
                  </a:lnTo>
                  <a:lnTo>
                    <a:pt x="145" y="217"/>
                  </a:lnTo>
                  <a:lnTo>
                    <a:pt x="177" y="215"/>
                  </a:lnTo>
                  <a:lnTo>
                    <a:pt x="201" y="210"/>
                  </a:lnTo>
                  <a:lnTo>
                    <a:pt x="212" y="205"/>
                  </a:lnTo>
                  <a:lnTo>
                    <a:pt x="218" y="197"/>
                  </a:lnTo>
                  <a:lnTo>
                    <a:pt x="221" y="189"/>
                  </a:lnTo>
                  <a:lnTo>
                    <a:pt x="221" y="184"/>
                  </a:lnTo>
                  <a:lnTo>
                    <a:pt x="221" y="179"/>
                  </a:lnTo>
                  <a:lnTo>
                    <a:pt x="221" y="177"/>
                  </a:lnTo>
                  <a:lnTo>
                    <a:pt x="221" y="174"/>
                  </a:lnTo>
                  <a:lnTo>
                    <a:pt x="218" y="169"/>
                  </a:lnTo>
                  <a:lnTo>
                    <a:pt x="212" y="167"/>
                  </a:lnTo>
                  <a:lnTo>
                    <a:pt x="206" y="162"/>
                  </a:lnTo>
                  <a:lnTo>
                    <a:pt x="198" y="159"/>
                  </a:lnTo>
                  <a:lnTo>
                    <a:pt x="186" y="157"/>
                  </a:lnTo>
                  <a:lnTo>
                    <a:pt x="96" y="147"/>
                  </a:lnTo>
                  <a:lnTo>
                    <a:pt x="61" y="139"/>
                  </a:lnTo>
                  <a:lnTo>
                    <a:pt x="32" y="124"/>
                  </a:lnTo>
                  <a:lnTo>
                    <a:pt x="17" y="104"/>
                  </a:lnTo>
                  <a:lnTo>
                    <a:pt x="11" y="78"/>
                  </a:lnTo>
                  <a:lnTo>
                    <a:pt x="11" y="68"/>
                  </a:lnTo>
                  <a:lnTo>
                    <a:pt x="14" y="58"/>
                  </a:lnTo>
                  <a:lnTo>
                    <a:pt x="23" y="43"/>
                  </a:lnTo>
                  <a:lnTo>
                    <a:pt x="38" y="28"/>
                  </a:lnTo>
                  <a:lnTo>
                    <a:pt x="58" y="15"/>
                  </a:lnTo>
                  <a:lnTo>
                    <a:pt x="90" y="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F88F5673-5046-7F40-8D3A-DC571BE1C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" y="647"/>
              <a:ext cx="157" cy="300"/>
            </a:xfrm>
            <a:custGeom>
              <a:avLst/>
              <a:gdLst>
                <a:gd name="T0" fmla="*/ 55 w 157"/>
                <a:gd name="T1" fmla="*/ 0 h 300"/>
                <a:gd name="T2" fmla="*/ 78 w 157"/>
                <a:gd name="T3" fmla="*/ 0 h 300"/>
                <a:gd name="T4" fmla="*/ 78 w 157"/>
                <a:gd name="T5" fmla="*/ 76 h 300"/>
                <a:gd name="T6" fmla="*/ 154 w 157"/>
                <a:gd name="T7" fmla="*/ 76 h 300"/>
                <a:gd name="T8" fmla="*/ 154 w 157"/>
                <a:gd name="T9" fmla="*/ 94 h 300"/>
                <a:gd name="T10" fmla="*/ 78 w 157"/>
                <a:gd name="T11" fmla="*/ 94 h 300"/>
                <a:gd name="T12" fmla="*/ 78 w 157"/>
                <a:gd name="T13" fmla="*/ 250 h 300"/>
                <a:gd name="T14" fmla="*/ 78 w 157"/>
                <a:gd name="T15" fmla="*/ 260 h 300"/>
                <a:gd name="T16" fmla="*/ 84 w 157"/>
                <a:gd name="T17" fmla="*/ 268 h 300"/>
                <a:gd name="T18" fmla="*/ 87 w 157"/>
                <a:gd name="T19" fmla="*/ 275 h 300"/>
                <a:gd name="T20" fmla="*/ 96 w 157"/>
                <a:gd name="T21" fmla="*/ 278 h 300"/>
                <a:gd name="T22" fmla="*/ 105 w 157"/>
                <a:gd name="T23" fmla="*/ 280 h 300"/>
                <a:gd name="T24" fmla="*/ 113 w 157"/>
                <a:gd name="T25" fmla="*/ 283 h 300"/>
                <a:gd name="T26" fmla="*/ 125 w 157"/>
                <a:gd name="T27" fmla="*/ 283 h 300"/>
                <a:gd name="T28" fmla="*/ 140 w 157"/>
                <a:gd name="T29" fmla="*/ 280 h 300"/>
                <a:gd name="T30" fmla="*/ 157 w 157"/>
                <a:gd name="T31" fmla="*/ 280 h 300"/>
                <a:gd name="T32" fmla="*/ 157 w 157"/>
                <a:gd name="T33" fmla="*/ 295 h 300"/>
                <a:gd name="T34" fmla="*/ 142 w 157"/>
                <a:gd name="T35" fmla="*/ 298 h 300"/>
                <a:gd name="T36" fmla="*/ 131 w 157"/>
                <a:gd name="T37" fmla="*/ 298 h 300"/>
                <a:gd name="T38" fmla="*/ 119 w 157"/>
                <a:gd name="T39" fmla="*/ 300 h 300"/>
                <a:gd name="T40" fmla="*/ 90 w 157"/>
                <a:gd name="T41" fmla="*/ 298 h 300"/>
                <a:gd name="T42" fmla="*/ 73 w 157"/>
                <a:gd name="T43" fmla="*/ 290 h 300"/>
                <a:gd name="T44" fmla="*/ 64 w 157"/>
                <a:gd name="T45" fmla="*/ 280 h 300"/>
                <a:gd name="T46" fmla="*/ 58 w 157"/>
                <a:gd name="T47" fmla="*/ 263 h 300"/>
                <a:gd name="T48" fmla="*/ 55 w 157"/>
                <a:gd name="T49" fmla="*/ 240 h 300"/>
                <a:gd name="T50" fmla="*/ 55 w 157"/>
                <a:gd name="T51" fmla="*/ 94 h 300"/>
                <a:gd name="T52" fmla="*/ 0 w 157"/>
                <a:gd name="T53" fmla="*/ 94 h 300"/>
                <a:gd name="T54" fmla="*/ 0 w 157"/>
                <a:gd name="T55" fmla="*/ 76 h 300"/>
                <a:gd name="T56" fmla="*/ 55 w 157"/>
                <a:gd name="T57" fmla="*/ 76 h 300"/>
                <a:gd name="T58" fmla="*/ 55 w 157"/>
                <a:gd name="T59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300">
                  <a:moveTo>
                    <a:pt x="55" y="0"/>
                  </a:moveTo>
                  <a:lnTo>
                    <a:pt x="78" y="0"/>
                  </a:lnTo>
                  <a:lnTo>
                    <a:pt x="78" y="76"/>
                  </a:lnTo>
                  <a:lnTo>
                    <a:pt x="154" y="76"/>
                  </a:lnTo>
                  <a:lnTo>
                    <a:pt x="154" y="94"/>
                  </a:lnTo>
                  <a:lnTo>
                    <a:pt x="78" y="94"/>
                  </a:lnTo>
                  <a:lnTo>
                    <a:pt x="78" y="250"/>
                  </a:lnTo>
                  <a:lnTo>
                    <a:pt x="78" y="260"/>
                  </a:lnTo>
                  <a:lnTo>
                    <a:pt x="84" y="268"/>
                  </a:lnTo>
                  <a:lnTo>
                    <a:pt x="87" y="275"/>
                  </a:lnTo>
                  <a:lnTo>
                    <a:pt x="96" y="278"/>
                  </a:lnTo>
                  <a:lnTo>
                    <a:pt x="105" y="280"/>
                  </a:lnTo>
                  <a:lnTo>
                    <a:pt x="113" y="283"/>
                  </a:lnTo>
                  <a:lnTo>
                    <a:pt x="125" y="283"/>
                  </a:lnTo>
                  <a:lnTo>
                    <a:pt x="140" y="280"/>
                  </a:lnTo>
                  <a:lnTo>
                    <a:pt x="157" y="280"/>
                  </a:lnTo>
                  <a:lnTo>
                    <a:pt x="157" y="295"/>
                  </a:lnTo>
                  <a:lnTo>
                    <a:pt x="142" y="298"/>
                  </a:lnTo>
                  <a:lnTo>
                    <a:pt x="131" y="298"/>
                  </a:lnTo>
                  <a:lnTo>
                    <a:pt x="119" y="300"/>
                  </a:lnTo>
                  <a:lnTo>
                    <a:pt x="90" y="298"/>
                  </a:lnTo>
                  <a:lnTo>
                    <a:pt x="73" y="290"/>
                  </a:lnTo>
                  <a:lnTo>
                    <a:pt x="64" y="280"/>
                  </a:lnTo>
                  <a:lnTo>
                    <a:pt x="58" y="263"/>
                  </a:lnTo>
                  <a:lnTo>
                    <a:pt x="55" y="240"/>
                  </a:lnTo>
                  <a:lnTo>
                    <a:pt x="55" y="94"/>
                  </a:lnTo>
                  <a:lnTo>
                    <a:pt x="0" y="94"/>
                  </a:lnTo>
                  <a:lnTo>
                    <a:pt x="0" y="76"/>
                  </a:lnTo>
                  <a:lnTo>
                    <a:pt x="55" y="7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81D645B3-DDA6-274C-BEFB-2862DC1F6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" y="635"/>
              <a:ext cx="190" cy="325"/>
            </a:xfrm>
            <a:custGeom>
              <a:avLst/>
              <a:gdLst>
                <a:gd name="T0" fmla="*/ 59 w 190"/>
                <a:gd name="T1" fmla="*/ 0 h 325"/>
                <a:gd name="T2" fmla="*/ 114 w 190"/>
                <a:gd name="T3" fmla="*/ 0 h 325"/>
                <a:gd name="T4" fmla="*/ 114 w 190"/>
                <a:gd name="T5" fmla="*/ 73 h 325"/>
                <a:gd name="T6" fmla="*/ 190 w 190"/>
                <a:gd name="T7" fmla="*/ 73 h 325"/>
                <a:gd name="T8" fmla="*/ 190 w 190"/>
                <a:gd name="T9" fmla="*/ 118 h 325"/>
                <a:gd name="T10" fmla="*/ 114 w 190"/>
                <a:gd name="T11" fmla="*/ 118 h 325"/>
                <a:gd name="T12" fmla="*/ 114 w 190"/>
                <a:gd name="T13" fmla="*/ 262 h 325"/>
                <a:gd name="T14" fmla="*/ 114 w 190"/>
                <a:gd name="T15" fmla="*/ 270 h 325"/>
                <a:gd name="T16" fmla="*/ 114 w 190"/>
                <a:gd name="T17" fmla="*/ 272 h 325"/>
                <a:gd name="T18" fmla="*/ 117 w 190"/>
                <a:gd name="T19" fmla="*/ 277 h 325"/>
                <a:gd name="T20" fmla="*/ 123 w 190"/>
                <a:gd name="T21" fmla="*/ 277 h 325"/>
                <a:gd name="T22" fmla="*/ 131 w 190"/>
                <a:gd name="T23" fmla="*/ 280 h 325"/>
                <a:gd name="T24" fmla="*/ 143 w 190"/>
                <a:gd name="T25" fmla="*/ 280 h 325"/>
                <a:gd name="T26" fmla="*/ 152 w 190"/>
                <a:gd name="T27" fmla="*/ 280 h 325"/>
                <a:gd name="T28" fmla="*/ 160 w 190"/>
                <a:gd name="T29" fmla="*/ 277 h 325"/>
                <a:gd name="T30" fmla="*/ 172 w 190"/>
                <a:gd name="T31" fmla="*/ 277 h 325"/>
                <a:gd name="T32" fmla="*/ 190 w 190"/>
                <a:gd name="T33" fmla="*/ 275 h 325"/>
                <a:gd name="T34" fmla="*/ 190 w 190"/>
                <a:gd name="T35" fmla="*/ 320 h 325"/>
                <a:gd name="T36" fmla="*/ 178 w 190"/>
                <a:gd name="T37" fmla="*/ 322 h 325"/>
                <a:gd name="T38" fmla="*/ 166 w 190"/>
                <a:gd name="T39" fmla="*/ 325 h 325"/>
                <a:gd name="T40" fmla="*/ 152 w 190"/>
                <a:gd name="T41" fmla="*/ 325 h 325"/>
                <a:gd name="T42" fmla="*/ 137 w 190"/>
                <a:gd name="T43" fmla="*/ 325 h 325"/>
                <a:gd name="T44" fmla="*/ 102 w 190"/>
                <a:gd name="T45" fmla="*/ 322 h 325"/>
                <a:gd name="T46" fmla="*/ 79 w 190"/>
                <a:gd name="T47" fmla="*/ 312 h 325"/>
                <a:gd name="T48" fmla="*/ 67 w 190"/>
                <a:gd name="T49" fmla="*/ 297 h 325"/>
                <a:gd name="T50" fmla="*/ 59 w 190"/>
                <a:gd name="T51" fmla="*/ 277 h 325"/>
                <a:gd name="T52" fmla="*/ 59 w 190"/>
                <a:gd name="T53" fmla="*/ 252 h 325"/>
                <a:gd name="T54" fmla="*/ 59 w 190"/>
                <a:gd name="T55" fmla="*/ 118 h 325"/>
                <a:gd name="T56" fmla="*/ 0 w 190"/>
                <a:gd name="T57" fmla="*/ 118 h 325"/>
                <a:gd name="T58" fmla="*/ 0 w 190"/>
                <a:gd name="T59" fmla="*/ 73 h 325"/>
                <a:gd name="T60" fmla="*/ 59 w 190"/>
                <a:gd name="T61" fmla="*/ 73 h 325"/>
                <a:gd name="T62" fmla="*/ 59 w 190"/>
                <a:gd name="T63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0" h="325">
                  <a:moveTo>
                    <a:pt x="59" y="0"/>
                  </a:moveTo>
                  <a:lnTo>
                    <a:pt x="114" y="0"/>
                  </a:lnTo>
                  <a:lnTo>
                    <a:pt x="114" y="73"/>
                  </a:lnTo>
                  <a:lnTo>
                    <a:pt x="190" y="73"/>
                  </a:lnTo>
                  <a:lnTo>
                    <a:pt x="190" y="118"/>
                  </a:lnTo>
                  <a:lnTo>
                    <a:pt x="114" y="118"/>
                  </a:lnTo>
                  <a:lnTo>
                    <a:pt x="114" y="262"/>
                  </a:lnTo>
                  <a:lnTo>
                    <a:pt x="114" y="270"/>
                  </a:lnTo>
                  <a:lnTo>
                    <a:pt x="114" y="272"/>
                  </a:lnTo>
                  <a:lnTo>
                    <a:pt x="117" y="277"/>
                  </a:lnTo>
                  <a:lnTo>
                    <a:pt x="123" y="277"/>
                  </a:lnTo>
                  <a:lnTo>
                    <a:pt x="131" y="280"/>
                  </a:lnTo>
                  <a:lnTo>
                    <a:pt x="143" y="280"/>
                  </a:lnTo>
                  <a:lnTo>
                    <a:pt x="152" y="280"/>
                  </a:lnTo>
                  <a:lnTo>
                    <a:pt x="160" y="277"/>
                  </a:lnTo>
                  <a:lnTo>
                    <a:pt x="172" y="277"/>
                  </a:lnTo>
                  <a:lnTo>
                    <a:pt x="190" y="275"/>
                  </a:lnTo>
                  <a:lnTo>
                    <a:pt x="190" y="320"/>
                  </a:lnTo>
                  <a:lnTo>
                    <a:pt x="178" y="322"/>
                  </a:lnTo>
                  <a:lnTo>
                    <a:pt x="166" y="325"/>
                  </a:lnTo>
                  <a:lnTo>
                    <a:pt x="152" y="325"/>
                  </a:lnTo>
                  <a:lnTo>
                    <a:pt x="137" y="325"/>
                  </a:lnTo>
                  <a:lnTo>
                    <a:pt x="102" y="322"/>
                  </a:lnTo>
                  <a:lnTo>
                    <a:pt x="79" y="312"/>
                  </a:lnTo>
                  <a:lnTo>
                    <a:pt x="67" y="297"/>
                  </a:lnTo>
                  <a:lnTo>
                    <a:pt x="59" y="277"/>
                  </a:lnTo>
                  <a:lnTo>
                    <a:pt x="59" y="252"/>
                  </a:lnTo>
                  <a:lnTo>
                    <a:pt x="59" y="118"/>
                  </a:lnTo>
                  <a:lnTo>
                    <a:pt x="0" y="118"/>
                  </a:lnTo>
                  <a:lnTo>
                    <a:pt x="0" y="73"/>
                  </a:lnTo>
                  <a:lnTo>
                    <a:pt x="59" y="7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9FE46BF6-81F8-E346-BB24-F522BF7FF7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4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4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7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7 w 285"/>
                <a:gd name="T45" fmla="*/ 182 h 235"/>
                <a:gd name="T46" fmla="*/ 204 w 285"/>
                <a:gd name="T47" fmla="*/ 205 h 235"/>
                <a:gd name="T48" fmla="*/ 154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21 w 285"/>
                <a:gd name="T69" fmla="*/ 86 h 235"/>
                <a:gd name="T70" fmla="*/ 224 w 285"/>
                <a:gd name="T71" fmla="*/ 68 h 235"/>
                <a:gd name="T72" fmla="*/ 212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7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90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4" y="144"/>
                  </a:lnTo>
                  <a:lnTo>
                    <a:pt x="224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7" y="21"/>
                  </a:lnTo>
                  <a:lnTo>
                    <a:pt x="241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7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3" y="230"/>
                  </a:lnTo>
                  <a:lnTo>
                    <a:pt x="256" y="232"/>
                  </a:lnTo>
                  <a:lnTo>
                    <a:pt x="239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7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4" y="230"/>
                  </a:lnTo>
                  <a:lnTo>
                    <a:pt x="128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5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20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21" y="86"/>
                  </a:lnTo>
                  <a:lnTo>
                    <a:pt x="221" y="79"/>
                  </a:lnTo>
                  <a:lnTo>
                    <a:pt x="224" y="68"/>
                  </a:lnTo>
                  <a:lnTo>
                    <a:pt x="221" y="51"/>
                  </a:lnTo>
                  <a:lnTo>
                    <a:pt x="212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67DF5E27-5D67-3E4E-A11C-5175B88A0F7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7" y="700"/>
              <a:ext cx="317" cy="263"/>
            </a:xfrm>
            <a:custGeom>
              <a:avLst/>
              <a:gdLst>
                <a:gd name="T0" fmla="*/ 212 w 317"/>
                <a:gd name="T1" fmla="*/ 144 h 263"/>
                <a:gd name="T2" fmla="*/ 113 w 317"/>
                <a:gd name="T3" fmla="*/ 152 h 263"/>
                <a:gd name="T4" fmla="*/ 66 w 317"/>
                <a:gd name="T5" fmla="*/ 162 h 263"/>
                <a:gd name="T6" fmla="*/ 58 w 317"/>
                <a:gd name="T7" fmla="*/ 182 h 263"/>
                <a:gd name="T8" fmla="*/ 61 w 317"/>
                <a:gd name="T9" fmla="*/ 199 h 263"/>
                <a:gd name="T10" fmla="*/ 90 w 317"/>
                <a:gd name="T11" fmla="*/ 215 h 263"/>
                <a:gd name="T12" fmla="*/ 142 w 317"/>
                <a:gd name="T13" fmla="*/ 217 h 263"/>
                <a:gd name="T14" fmla="*/ 186 w 317"/>
                <a:gd name="T15" fmla="*/ 205 h 263"/>
                <a:gd name="T16" fmla="*/ 218 w 317"/>
                <a:gd name="T17" fmla="*/ 179 h 263"/>
                <a:gd name="T18" fmla="*/ 224 w 317"/>
                <a:gd name="T19" fmla="*/ 141 h 263"/>
                <a:gd name="T20" fmla="*/ 165 w 317"/>
                <a:gd name="T21" fmla="*/ 3 h 263"/>
                <a:gd name="T22" fmla="*/ 215 w 317"/>
                <a:gd name="T23" fmla="*/ 8 h 263"/>
                <a:gd name="T24" fmla="*/ 258 w 317"/>
                <a:gd name="T25" fmla="*/ 30 h 263"/>
                <a:gd name="T26" fmla="*/ 279 w 317"/>
                <a:gd name="T27" fmla="*/ 81 h 263"/>
                <a:gd name="T28" fmla="*/ 279 w 317"/>
                <a:gd name="T29" fmla="*/ 210 h 263"/>
                <a:gd name="T30" fmla="*/ 288 w 317"/>
                <a:gd name="T31" fmla="*/ 215 h 263"/>
                <a:gd name="T32" fmla="*/ 317 w 317"/>
                <a:gd name="T33" fmla="*/ 205 h 263"/>
                <a:gd name="T34" fmla="*/ 308 w 317"/>
                <a:gd name="T35" fmla="*/ 255 h 263"/>
                <a:gd name="T36" fmla="*/ 288 w 317"/>
                <a:gd name="T37" fmla="*/ 260 h 263"/>
                <a:gd name="T38" fmla="*/ 261 w 317"/>
                <a:gd name="T39" fmla="*/ 260 h 263"/>
                <a:gd name="T40" fmla="*/ 244 w 317"/>
                <a:gd name="T41" fmla="*/ 252 h 263"/>
                <a:gd name="T42" fmla="*/ 232 w 317"/>
                <a:gd name="T43" fmla="*/ 240 h 263"/>
                <a:gd name="T44" fmla="*/ 200 w 317"/>
                <a:gd name="T45" fmla="*/ 250 h 263"/>
                <a:gd name="T46" fmla="*/ 122 w 317"/>
                <a:gd name="T47" fmla="*/ 263 h 263"/>
                <a:gd name="T48" fmla="*/ 52 w 317"/>
                <a:gd name="T49" fmla="*/ 252 h 263"/>
                <a:gd name="T50" fmla="*/ 14 w 317"/>
                <a:gd name="T51" fmla="*/ 227 h 263"/>
                <a:gd name="T52" fmla="*/ 2 w 317"/>
                <a:gd name="T53" fmla="*/ 197 h 263"/>
                <a:gd name="T54" fmla="*/ 2 w 317"/>
                <a:gd name="T55" fmla="*/ 167 h 263"/>
                <a:gd name="T56" fmla="*/ 20 w 317"/>
                <a:gd name="T57" fmla="*/ 134 h 263"/>
                <a:gd name="T58" fmla="*/ 69 w 317"/>
                <a:gd name="T59" fmla="*/ 111 h 263"/>
                <a:gd name="T60" fmla="*/ 200 w 317"/>
                <a:gd name="T61" fmla="*/ 99 h 263"/>
                <a:gd name="T62" fmla="*/ 215 w 317"/>
                <a:gd name="T63" fmla="*/ 99 h 263"/>
                <a:gd name="T64" fmla="*/ 224 w 317"/>
                <a:gd name="T65" fmla="*/ 94 h 263"/>
                <a:gd name="T66" fmla="*/ 224 w 317"/>
                <a:gd name="T67" fmla="*/ 83 h 263"/>
                <a:gd name="T68" fmla="*/ 221 w 317"/>
                <a:gd name="T69" fmla="*/ 68 h 263"/>
                <a:gd name="T70" fmla="*/ 200 w 317"/>
                <a:gd name="T71" fmla="*/ 53 h 263"/>
                <a:gd name="T72" fmla="*/ 145 w 317"/>
                <a:gd name="T73" fmla="*/ 48 h 263"/>
                <a:gd name="T74" fmla="*/ 96 w 317"/>
                <a:gd name="T75" fmla="*/ 53 h 263"/>
                <a:gd name="T76" fmla="*/ 72 w 317"/>
                <a:gd name="T77" fmla="*/ 76 h 263"/>
                <a:gd name="T78" fmla="*/ 66 w 317"/>
                <a:gd name="T79" fmla="*/ 104 h 263"/>
                <a:gd name="T80" fmla="*/ 11 w 317"/>
                <a:gd name="T81" fmla="*/ 88 h 263"/>
                <a:gd name="T82" fmla="*/ 40 w 317"/>
                <a:gd name="T83" fmla="*/ 30 h 263"/>
                <a:gd name="T84" fmla="*/ 101 w 317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3">
                  <a:moveTo>
                    <a:pt x="224" y="141"/>
                  </a:moveTo>
                  <a:lnTo>
                    <a:pt x="212" y="144"/>
                  </a:lnTo>
                  <a:lnTo>
                    <a:pt x="200" y="147"/>
                  </a:lnTo>
                  <a:lnTo>
                    <a:pt x="113" y="152"/>
                  </a:lnTo>
                  <a:lnTo>
                    <a:pt x="84" y="154"/>
                  </a:lnTo>
                  <a:lnTo>
                    <a:pt x="66" y="162"/>
                  </a:lnTo>
                  <a:lnTo>
                    <a:pt x="58" y="172"/>
                  </a:lnTo>
                  <a:lnTo>
                    <a:pt x="58" y="182"/>
                  </a:lnTo>
                  <a:lnTo>
                    <a:pt x="58" y="189"/>
                  </a:lnTo>
                  <a:lnTo>
                    <a:pt x="61" y="199"/>
                  </a:lnTo>
                  <a:lnTo>
                    <a:pt x="72" y="207"/>
                  </a:lnTo>
                  <a:lnTo>
                    <a:pt x="90" y="215"/>
                  </a:lnTo>
                  <a:lnTo>
                    <a:pt x="122" y="217"/>
                  </a:lnTo>
                  <a:lnTo>
                    <a:pt x="142" y="217"/>
                  </a:lnTo>
                  <a:lnTo>
                    <a:pt x="165" y="212"/>
                  </a:lnTo>
                  <a:lnTo>
                    <a:pt x="186" y="205"/>
                  </a:lnTo>
                  <a:lnTo>
                    <a:pt x="206" y="194"/>
                  </a:lnTo>
                  <a:lnTo>
                    <a:pt x="218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5" y="0"/>
                  </a:moveTo>
                  <a:lnTo>
                    <a:pt x="165" y="3"/>
                  </a:lnTo>
                  <a:lnTo>
                    <a:pt x="189" y="3"/>
                  </a:lnTo>
                  <a:lnTo>
                    <a:pt x="215" y="8"/>
                  </a:lnTo>
                  <a:lnTo>
                    <a:pt x="238" y="15"/>
                  </a:lnTo>
                  <a:lnTo>
                    <a:pt x="258" y="30"/>
                  </a:lnTo>
                  <a:lnTo>
                    <a:pt x="273" y="51"/>
                  </a:lnTo>
                  <a:lnTo>
                    <a:pt x="279" y="81"/>
                  </a:lnTo>
                  <a:lnTo>
                    <a:pt x="279" y="202"/>
                  </a:lnTo>
                  <a:lnTo>
                    <a:pt x="279" y="210"/>
                  </a:lnTo>
                  <a:lnTo>
                    <a:pt x="279" y="215"/>
                  </a:lnTo>
                  <a:lnTo>
                    <a:pt x="288" y="215"/>
                  </a:lnTo>
                  <a:lnTo>
                    <a:pt x="296" y="212"/>
                  </a:lnTo>
                  <a:lnTo>
                    <a:pt x="317" y="205"/>
                  </a:lnTo>
                  <a:lnTo>
                    <a:pt x="317" y="252"/>
                  </a:lnTo>
                  <a:lnTo>
                    <a:pt x="308" y="255"/>
                  </a:lnTo>
                  <a:lnTo>
                    <a:pt x="296" y="257"/>
                  </a:lnTo>
                  <a:lnTo>
                    <a:pt x="288" y="260"/>
                  </a:lnTo>
                  <a:lnTo>
                    <a:pt x="273" y="260"/>
                  </a:lnTo>
                  <a:lnTo>
                    <a:pt x="261" y="260"/>
                  </a:lnTo>
                  <a:lnTo>
                    <a:pt x="250" y="257"/>
                  </a:lnTo>
                  <a:lnTo>
                    <a:pt x="244" y="252"/>
                  </a:lnTo>
                  <a:lnTo>
                    <a:pt x="238" y="247"/>
                  </a:lnTo>
                  <a:lnTo>
                    <a:pt x="232" y="240"/>
                  </a:lnTo>
                  <a:lnTo>
                    <a:pt x="229" y="235"/>
                  </a:lnTo>
                  <a:lnTo>
                    <a:pt x="200" y="250"/>
                  </a:lnTo>
                  <a:lnTo>
                    <a:pt x="162" y="260"/>
                  </a:lnTo>
                  <a:lnTo>
                    <a:pt x="122" y="263"/>
                  </a:lnTo>
                  <a:lnTo>
                    <a:pt x="81" y="260"/>
                  </a:lnTo>
                  <a:lnTo>
                    <a:pt x="52" y="252"/>
                  </a:lnTo>
                  <a:lnTo>
                    <a:pt x="29" y="240"/>
                  </a:lnTo>
                  <a:lnTo>
                    <a:pt x="14" y="227"/>
                  </a:lnTo>
                  <a:lnTo>
                    <a:pt x="5" y="212"/>
                  </a:lnTo>
                  <a:lnTo>
                    <a:pt x="2" y="197"/>
                  </a:lnTo>
                  <a:lnTo>
                    <a:pt x="0" y="182"/>
                  </a:lnTo>
                  <a:lnTo>
                    <a:pt x="2" y="167"/>
                  </a:lnTo>
                  <a:lnTo>
                    <a:pt x="8" y="152"/>
                  </a:lnTo>
                  <a:lnTo>
                    <a:pt x="20" y="134"/>
                  </a:lnTo>
                  <a:lnTo>
                    <a:pt x="40" y="121"/>
                  </a:lnTo>
                  <a:lnTo>
                    <a:pt x="69" y="111"/>
                  </a:lnTo>
                  <a:lnTo>
                    <a:pt x="113" y="104"/>
                  </a:lnTo>
                  <a:lnTo>
                    <a:pt x="200" y="99"/>
                  </a:lnTo>
                  <a:lnTo>
                    <a:pt x="209" y="99"/>
                  </a:lnTo>
                  <a:lnTo>
                    <a:pt x="215" y="99"/>
                  </a:lnTo>
                  <a:lnTo>
                    <a:pt x="221" y="96"/>
                  </a:lnTo>
                  <a:lnTo>
                    <a:pt x="224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1" y="68"/>
                  </a:lnTo>
                  <a:lnTo>
                    <a:pt x="215" y="61"/>
                  </a:lnTo>
                  <a:lnTo>
                    <a:pt x="200" y="53"/>
                  </a:lnTo>
                  <a:lnTo>
                    <a:pt x="177" y="48"/>
                  </a:lnTo>
                  <a:lnTo>
                    <a:pt x="145" y="48"/>
                  </a:lnTo>
                  <a:lnTo>
                    <a:pt x="116" y="48"/>
                  </a:lnTo>
                  <a:lnTo>
                    <a:pt x="96" y="53"/>
                  </a:lnTo>
                  <a:lnTo>
                    <a:pt x="81" y="63"/>
                  </a:lnTo>
                  <a:lnTo>
                    <a:pt x="72" y="76"/>
                  </a:lnTo>
                  <a:lnTo>
                    <a:pt x="66" y="94"/>
                  </a:lnTo>
                  <a:lnTo>
                    <a:pt x="66" y="104"/>
                  </a:lnTo>
                  <a:lnTo>
                    <a:pt x="11" y="104"/>
                  </a:lnTo>
                  <a:lnTo>
                    <a:pt x="11" y="88"/>
                  </a:lnTo>
                  <a:lnTo>
                    <a:pt x="23" y="56"/>
                  </a:lnTo>
                  <a:lnTo>
                    <a:pt x="40" y="30"/>
                  </a:lnTo>
                  <a:lnTo>
                    <a:pt x="64" y="15"/>
                  </a:lnTo>
                  <a:lnTo>
                    <a:pt x="101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7">
              <a:extLst>
                <a:ext uri="{FF2B5EF4-FFF2-40B4-BE49-F238E27FC236}">
                  <a16:creationId xmlns:a16="http://schemas.microsoft.com/office/drawing/2014/main" id="{AFA51166-81B4-8C45-A569-2A84A50400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" y="637"/>
              <a:ext cx="20" cy="30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8">
              <a:extLst>
                <a:ext uri="{FF2B5EF4-FFF2-40B4-BE49-F238E27FC236}">
                  <a16:creationId xmlns:a16="http://schemas.microsoft.com/office/drawing/2014/main" id="{B4117E1C-56D4-EC46-B43B-6294CF9D5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622"/>
              <a:ext cx="56" cy="33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D84C97B9-E424-7344-8CA3-0DA2726D4A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3" y="1654"/>
              <a:ext cx="271" cy="312"/>
            </a:xfrm>
            <a:custGeom>
              <a:avLst/>
              <a:gdLst>
                <a:gd name="T0" fmla="*/ 137 w 271"/>
                <a:gd name="T1" fmla="*/ 15 h 312"/>
                <a:gd name="T2" fmla="*/ 96 w 271"/>
                <a:gd name="T3" fmla="*/ 20 h 312"/>
                <a:gd name="T4" fmla="*/ 64 w 271"/>
                <a:gd name="T5" fmla="*/ 33 h 312"/>
                <a:gd name="T6" fmla="*/ 44 w 271"/>
                <a:gd name="T7" fmla="*/ 50 h 312"/>
                <a:gd name="T8" fmla="*/ 29 w 271"/>
                <a:gd name="T9" fmla="*/ 70 h 312"/>
                <a:gd name="T10" fmla="*/ 21 w 271"/>
                <a:gd name="T11" fmla="*/ 93 h 312"/>
                <a:gd name="T12" fmla="*/ 21 w 271"/>
                <a:gd name="T13" fmla="*/ 113 h 312"/>
                <a:gd name="T14" fmla="*/ 24 w 271"/>
                <a:gd name="T15" fmla="*/ 149 h 312"/>
                <a:gd name="T16" fmla="*/ 38 w 271"/>
                <a:gd name="T17" fmla="*/ 174 h 312"/>
                <a:gd name="T18" fmla="*/ 58 w 271"/>
                <a:gd name="T19" fmla="*/ 194 h 312"/>
                <a:gd name="T20" fmla="*/ 82 w 271"/>
                <a:gd name="T21" fmla="*/ 207 h 312"/>
                <a:gd name="T22" fmla="*/ 108 w 271"/>
                <a:gd name="T23" fmla="*/ 212 h 312"/>
                <a:gd name="T24" fmla="*/ 134 w 271"/>
                <a:gd name="T25" fmla="*/ 214 h 312"/>
                <a:gd name="T26" fmla="*/ 169 w 271"/>
                <a:gd name="T27" fmla="*/ 212 h 312"/>
                <a:gd name="T28" fmla="*/ 201 w 271"/>
                <a:gd name="T29" fmla="*/ 199 h 312"/>
                <a:gd name="T30" fmla="*/ 224 w 271"/>
                <a:gd name="T31" fmla="*/ 179 h 312"/>
                <a:gd name="T32" fmla="*/ 242 w 271"/>
                <a:gd name="T33" fmla="*/ 151 h 312"/>
                <a:gd name="T34" fmla="*/ 248 w 271"/>
                <a:gd name="T35" fmla="*/ 116 h 312"/>
                <a:gd name="T36" fmla="*/ 242 w 271"/>
                <a:gd name="T37" fmla="*/ 83 h 312"/>
                <a:gd name="T38" fmla="*/ 227 w 271"/>
                <a:gd name="T39" fmla="*/ 53 h 312"/>
                <a:gd name="T40" fmla="*/ 204 w 271"/>
                <a:gd name="T41" fmla="*/ 33 h 312"/>
                <a:gd name="T42" fmla="*/ 175 w 271"/>
                <a:gd name="T43" fmla="*/ 20 h 312"/>
                <a:gd name="T44" fmla="*/ 137 w 271"/>
                <a:gd name="T45" fmla="*/ 15 h 312"/>
                <a:gd name="T46" fmla="*/ 137 w 271"/>
                <a:gd name="T47" fmla="*/ 0 h 312"/>
                <a:gd name="T48" fmla="*/ 178 w 271"/>
                <a:gd name="T49" fmla="*/ 2 h 312"/>
                <a:gd name="T50" fmla="*/ 210 w 271"/>
                <a:gd name="T51" fmla="*/ 15 h 312"/>
                <a:gd name="T52" fmla="*/ 236 w 271"/>
                <a:gd name="T53" fmla="*/ 35 h 312"/>
                <a:gd name="T54" fmla="*/ 256 w 271"/>
                <a:gd name="T55" fmla="*/ 58 h 312"/>
                <a:gd name="T56" fmla="*/ 268 w 271"/>
                <a:gd name="T57" fmla="*/ 85 h 312"/>
                <a:gd name="T58" fmla="*/ 271 w 271"/>
                <a:gd name="T59" fmla="*/ 116 h 312"/>
                <a:gd name="T60" fmla="*/ 265 w 271"/>
                <a:gd name="T61" fmla="*/ 154 h 312"/>
                <a:gd name="T62" fmla="*/ 245 w 271"/>
                <a:gd name="T63" fmla="*/ 186 h 312"/>
                <a:gd name="T64" fmla="*/ 216 w 271"/>
                <a:gd name="T65" fmla="*/ 212 h 312"/>
                <a:gd name="T66" fmla="*/ 181 w 271"/>
                <a:gd name="T67" fmla="*/ 227 h 312"/>
                <a:gd name="T68" fmla="*/ 137 w 271"/>
                <a:gd name="T69" fmla="*/ 232 h 312"/>
                <a:gd name="T70" fmla="*/ 93 w 271"/>
                <a:gd name="T71" fmla="*/ 227 h 312"/>
                <a:gd name="T72" fmla="*/ 61 w 271"/>
                <a:gd name="T73" fmla="*/ 214 h 312"/>
                <a:gd name="T74" fmla="*/ 38 w 271"/>
                <a:gd name="T75" fmla="*/ 196 h 312"/>
                <a:gd name="T76" fmla="*/ 24 w 271"/>
                <a:gd name="T77" fmla="*/ 179 h 312"/>
                <a:gd name="T78" fmla="*/ 24 w 271"/>
                <a:gd name="T79" fmla="*/ 179 h 312"/>
                <a:gd name="T80" fmla="*/ 24 w 271"/>
                <a:gd name="T81" fmla="*/ 312 h 312"/>
                <a:gd name="T82" fmla="*/ 0 w 271"/>
                <a:gd name="T83" fmla="*/ 312 h 312"/>
                <a:gd name="T84" fmla="*/ 0 w 271"/>
                <a:gd name="T85" fmla="*/ 5 h 312"/>
                <a:gd name="T86" fmla="*/ 24 w 271"/>
                <a:gd name="T87" fmla="*/ 5 h 312"/>
                <a:gd name="T88" fmla="*/ 24 w 271"/>
                <a:gd name="T89" fmla="*/ 53 h 312"/>
                <a:gd name="T90" fmla="*/ 24 w 271"/>
                <a:gd name="T91" fmla="*/ 53 h 312"/>
                <a:gd name="T92" fmla="*/ 35 w 271"/>
                <a:gd name="T93" fmla="*/ 38 h 312"/>
                <a:gd name="T94" fmla="*/ 50 w 271"/>
                <a:gd name="T95" fmla="*/ 22 h 312"/>
                <a:gd name="T96" fmla="*/ 73 w 271"/>
                <a:gd name="T97" fmla="*/ 10 h 312"/>
                <a:gd name="T98" fmla="*/ 99 w 271"/>
                <a:gd name="T99" fmla="*/ 2 h 312"/>
                <a:gd name="T100" fmla="*/ 137 w 271"/>
                <a:gd name="T10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1" h="312">
                  <a:moveTo>
                    <a:pt x="137" y="15"/>
                  </a:moveTo>
                  <a:lnTo>
                    <a:pt x="96" y="20"/>
                  </a:lnTo>
                  <a:lnTo>
                    <a:pt x="64" y="33"/>
                  </a:lnTo>
                  <a:lnTo>
                    <a:pt x="44" y="50"/>
                  </a:lnTo>
                  <a:lnTo>
                    <a:pt x="29" y="70"/>
                  </a:lnTo>
                  <a:lnTo>
                    <a:pt x="21" y="93"/>
                  </a:lnTo>
                  <a:lnTo>
                    <a:pt x="21" y="113"/>
                  </a:lnTo>
                  <a:lnTo>
                    <a:pt x="24" y="149"/>
                  </a:lnTo>
                  <a:lnTo>
                    <a:pt x="38" y="174"/>
                  </a:lnTo>
                  <a:lnTo>
                    <a:pt x="58" y="194"/>
                  </a:lnTo>
                  <a:lnTo>
                    <a:pt x="82" y="207"/>
                  </a:lnTo>
                  <a:lnTo>
                    <a:pt x="108" y="212"/>
                  </a:lnTo>
                  <a:lnTo>
                    <a:pt x="134" y="214"/>
                  </a:lnTo>
                  <a:lnTo>
                    <a:pt x="169" y="212"/>
                  </a:lnTo>
                  <a:lnTo>
                    <a:pt x="201" y="199"/>
                  </a:lnTo>
                  <a:lnTo>
                    <a:pt x="224" y="179"/>
                  </a:lnTo>
                  <a:lnTo>
                    <a:pt x="242" y="151"/>
                  </a:lnTo>
                  <a:lnTo>
                    <a:pt x="248" y="116"/>
                  </a:lnTo>
                  <a:lnTo>
                    <a:pt x="242" y="83"/>
                  </a:lnTo>
                  <a:lnTo>
                    <a:pt x="227" y="53"/>
                  </a:lnTo>
                  <a:lnTo>
                    <a:pt x="204" y="33"/>
                  </a:lnTo>
                  <a:lnTo>
                    <a:pt x="175" y="20"/>
                  </a:lnTo>
                  <a:lnTo>
                    <a:pt x="137" y="15"/>
                  </a:lnTo>
                  <a:close/>
                  <a:moveTo>
                    <a:pt x="137" y="0"/>
                  </a:moveTo>
                  <a:lnTo>
                    <a:pt x="178" y="2"/>
                  </a:lnTo>
                  <a:lnTo>
                    <a:pt x="210" y="15"/>
                  </a:lnTo>
                  <a:lnTo>
                    <a:pt x="236" y="35"/>
                  </a:lnTo>
                  <a:lnTo>
                    <a:pt x="256" y="58"/>
                  </a:lnTo>
                  <a:lnTo>
                    <a:pt x="268" y="85"/>
                  </a:lnTo>
                  <a:lnTo>
                    <a:pt x="271" y="116"/>
                  </a:lnTo>
                  <a:lnTo>
                    <a:pt x="265" y="154"/>
                  </a:lnTo>
                  <a:lnTo>
                    <a:pt x="245" y="186"/>
                  </a:lnTo>
                  <a:lnTo>
                    <a:pt x="216" y="212"/>
                  </a:lnTo>
                  <a:lnTo>
                    <a:pt x="181" y="227"/>
                  </a:lnTo>
                  <a:lnTo>
                    <a:pt x="137" y="232"/>
                  </a:lnTo>
                  <a:lnTo>
                    <a:pt x="93" y="227"/>
                  </a:lnTo>
                  <a:lnTo>
                    <a:pt x="61" y="214"/>
                  </a:lnTo>
                  <a:lnTo>
                    <a:pt x="38" y="196"/>
                  </a:lnTo>
                  <a:lnTo>
                    <a:pt x="24" y="179"/>
                  </a:lnTo>
                  <a:lnTo>
                    <a:pt x="24" y="179"/>
                  </a:lnTo>
                  <a:lnTo>
                    <a:pt x="24" y="312"/>
                  </a:lnTo>
                  <a:lnTo>
                    <a:pt x="0" y="312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3"/>
                  </a:lnTo>
                  <a:lnTo>
                    <a:pt x="24" y="53"/>
                  </a:lnTo>
                  <a:lnTo>
                    <a:pt x="35" y="38"/>
                  </a:lnTo>
                  <a:lnTo>
                    <a:pt x="50" y="22"/>
                  </a:lnTo>
                  <a:lnTo>
                    <a:pt x="73" y="10"/>
                  </a:lnTo>
                  <a:lnTo>
                    <a:pt x="99" y="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0">
              <a:extLst>
                <a:ext uri="{FF2B5EF4-FFF2-40B4-BE49-F238E27FC236}">
                  <a16:creationId xmlns:a16="http://schemas.microsoft.com/office/drawing/2014/main" id="{718DD903-5115-7941-8355-CF14A585C2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6" y="1639"/>
              <a:ext cx="305" cy="340"/>
            </a:xfrm>
            <a:custGeom>
              <a:avLst/>
              <a:gdLst>
                <a:gd name="T0" fmla="*/ 154 w 305"/>
                <a:gd name="T1" fmla="*/ 45 h 340"/>
                <a:gd name="T2" fmla="*/ 119 w 305"/>
                <a:gd name="T3" fmla="*/ 50 h 340"/>
                <a:gd name="T4" fmla="*/ 93 w 305"/>
                <a:gd name="T5" fmla="*/ 58 h 340"/>
                <a:gd name="T6" fmla="*/ 75 w 305"/>
                <a:gd name="T7" fmla="*/ 73 h 340"/>
                <a:gd name="T8" fmla="*/ 64 w 305"/>
                <a:gd name="T9" fmla="*/ 88 h 340"/>
                <a:gd name="T10" fmla="*/ 58 w 305"/>
                <a:gd name="T11" fmla="*/ 103 h 340"/>
                <a:gd name="T12" fmla="*/ 55 w 305"/>
                <a:gd name="T13" fmla="*/ 118 h 340"/>
                <a:gd name="T14" fmla="*/ 52 w 305"/>
                <a:gd name="T15" fmla="*/ 128 h 340"/>
                <a:gd name="T16" fmla="*/ 58 w 305"/>
                <a:gd name="T17" fmla="*/ 158 h 340"/>
                <a:gd name="T18" fmla="*/ 70 w 305"/>
                <a:gd name="T19" fmla="*/ 181 h 340"/>
                <a:gd name="T20" fmla="*/ 84 w 305"/>
                <a:gd name="T21" fmla="*/ 196 h 340"/>
                <a:gd name="T22" fmla="*/ 105 w 305"/>
                <a:gd name="T23" fmla="*/ 206 h 340"/>
                <a:gd name="T24" fmla="*/ 122 w 305"/>
                <a:gd name="T25" fmla="*/ 211 h 340"/>
                <a:gd name="T26" fmla="*/ 139 w 305"/>
                <a:gd name="T27" fmla="*/ 214 h 340"/>
                <a:gd name="T28" fmla="*/ 151 w 305"/>
                <a:gd name="T29" fmla="*/ 217 h 340"/>
                <a:gd name="T30" fmla="*/ 174 w 305"/>
                <a:gd name="T31" fmla="*/ 214 h 340"/>
                <a:gd name="T32" fmla="*/ 198 w 305"/>
                <a:gd name="T33" fmla="*/ 206 h 340"/>
                <a:gd name="T34" fmla="*/ 218 w 305"/>
                <a:gd name="T35" fmla="*/ 196 h 340"/>
                <a:gd name="T36" fmla="*/ 233 w 305"/>
                <a:gd name="T37" fmla="*/ 181 h 340"/>
                <a:gd name="T38" fmla="*/ 244 w 305"/>
                <a:gd name="T39" fmla="*/ 158 h 340"/>
                <a:gd name="T40" fmla="*/ 247 w 305"/>
                <a:gd name="T41" fmla="*/ 131 h 340"/>
                <a:gd name="T42" fmla="*/ 241 w 305"/>
                <a:gd name="T43" fmla="*/ 95 h 340"/>
                <a:gd name="T44" fmla="*/ 224 w 305"/>
                <a:gd name="T45" fmla="*/ 68 h 340"/>
                <a:gd name="T46" fmla="*/ 195 w 305"/>
                <a:gd name="T47" fmla="*/ 53 h 340"/>
                <a:gd name="T48" fmla="*/ 154 w 305"/>
                <a:gd name="T49" fmla="*/ 45 h 340"/>
                <a:gd name="T50" fmla="*/ 154 w 305"/>
                <a:gd name="T51" fmla="*/ 0 h 340"/>
                <a:gd name="T52" fmla="*/ 201 w 305"/>
                <a:gd name="T53" fmla="*/ 5 h 340"/>
                <a:gd name="T54" fmla="*/ 238 w 305"/>
                <a:gd name="T55" fmla="*/ 20 h 340"/>
                <a:gd name="T56" fmla="*/ 267 w 305"/>
                <a:gd name="T57" fmla="*/ 42 h 340"/>
                <a:gd name="T58" fmla="*/ 288 w 305"/>
                <a:gd name="T59" fmla="*/ 68 h 340"/>
                <a:gd name="T60" fmla="*/ 299 w 305"/>
                <a:gd name="T61" fmla="*/ 98 h 340"/>
                <a:gd name="T62" fmla="*/ 305 w 305"/>
                <a:gd name="T63" fmla="*/ 131 h 340"/>
                <a:gd name="T64" fmla="*/ 297 w 305"/>
                <a:gd name="T65" fmla="*/ 174 h 340"/>
                <a:gd name="T66" fmla="*/ 276 w 305"/>
                <a:gd name="T67" fmla="*/ 209 h 340"/>
                <a:gd name="T68" fmla="*/ 244 w 305"/>
                <a:gd name="T69" fmla="*/ 237 h 340"/>
                <a:gd name="T70" fmla="*/ 203 w 305"/>
                <a:gd name="T71" fmla="*/ 254 h 340"/>
                <a:gd name="T72" fmla="*/ 154 w 305"/>
                <a:gd name="T73" fmla="*/ 262 h 340"/>
                <a:gd name="T74" fmla="*/ 113 w 305"/>
                <a:gd name="T75" fmla="*/ 257 h 340"/>
                <a:gd name="T76" fmla="*/ 81 w 305"/>
                <a:gd name="T77" fmla="*/ 247 h 340"/>
                <a:gd name="T78" fmla="*/ 55 w 305"/>
                <a:gd name="T79" fmla="*/ 232 h 340"/>
                <a:gd name="T80" fmla="*/ 55 w 305"/>
                <a:gd name="T81" fmla="*/ 340 h 340"/>
                <a:gd name="T82" fmla="*/ 0 w 305"/>
                <a:gd name="T83" fmla="*/ 340 h 340"/>
                <a:gd name="T84" fmla="*/ 0 w 305"/>
                <a:gd name="T85" fmla="*/ 7 h 340"/>
                <a:gd name="T86" fmla="*/ 55 w 305"/>
                <a:gd name="T87" fmla="*/ 7 h 340"/>
                <a:gd name="T88" fmla="*/ 55 w 305"/>
                <a:gd name="T89" fmla="*/ 27 h 340"/>
                <a:gd name="T90" fmla="*/ 81 w 305"/>
                <a:gd name="T91" fmla="*/ 12 h 340"/>
                <a:gd name="T92" fmla="*/ 113 w 305"/>
                <a:gd name="T93" fmla="*/ 2 h 340"/>
                <a:gd name="T94" fmla="*/ 154 w 305"/>
                <a:gd name="T9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5" h="340">
                  <a:moveTo>
                    <a:pt x="154" y="45"/>
                  </a:moveTo>
                  <a:lnTo>
                    <a:pt x="119" y="50"/>
                  </a:lnTo>
                  <a:lnTo>
                    <a:pt x="93" y="58"/>
                  </a:lnTo>
                  <a:lnTo>
                    <a:pt x="75" y="73"/>
                  </a:lnTo>
                  <a:lnTo>
                    <a:pt x="64" y="88"/>
                  </a:lnTo>
                  <a:lnTo>
                    <a:pt x="58" y="103"/>
                  </a:lnTo>
                  <a:lnTo>
                    <a:pt x="55" y="118"/>
                  </a:lnTo>
                  <a:lnTo>
                    <a:pt x="52" y="128"/>
                  </a:lnTo>
                  <a:lnTo>
                    <a:pt x="58" y="158"/>
                  </a:lnTo>
                  <a:lnTo>
                    <a:pt x="70" y="181"/>
                  </a:lnTo>
                  <a:lnTo>
                    <a:pt x="84" y="196"/>
                  </a:lnTo>
                  <a:lnTo>
                    <a:pt x="105" y="206"/>
                  </a:lnTo>
                  <a:lnTo>
                    <a:pt x="122" y="211"/>
                  </a:lnTo>
                  <a:lnTo>
                    <a:pt x="139" y="214"/>
                  </a:lnTo>
                  <a:lnTo>
                    <a:pt x="151" y="217"/>
                  </a:lnTo>
                  <a:lnTo>
                    <a:pt x="174" y="214"/>
                  </a:lnTo>
                  <a:lnTo>
                    <a:pt x="198" y="206"/>
                  </a:lnTo>
                  <a:lnTo>
                    <a:pt x="218" y="196"/>
                  </a:lnTo>
                  <a:lnTo>
                    <a:pt x="233" y="181"/>
                  </a:lnTo>
                  <a:lnTo>
                    <a:pt x="244" y="158"/>
                  </a:lnTo>
                  <a:lnTo>
                    <a:pt x="247" y="131"/>
                  </a:lnTo>
                  <a:lnTo>
                    <a:pt x="241" y="95"/>
                  </a:lnTo>
                  <a:lnTo>
                    <a:pt x="224" y="68"/>
                  </a:lnTo>
                  <a:lnTo>
                    <a:pt x="195" y="53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201" y="5"/>
                  </a:lnTo>
                  <a:lnTo>
                    <a:pt x="238" y="20"/>
                  </a:lnTo>
                  <a:lnTo>
                    <a:pt x="267" y="42"/>
                  </a:lnTo>
                  <a:lnTo>
                    <a:pt x="288" y="68"/>
                  </a:lnTo>
                  <a:lnTo>
                    <a:pt x="299" y="98"/>
                  </a:lnTo>
                  <a:lnTo>
                    <a:pt x="305" y="131"/>
                  </a:lnTo>
                  <a:lnTo>
                    <a:pt x="297" y="174"/>
                  </a:lnTo>
                  <a:lnTo>
                    <a:pt x="276" y="209"/>
                  </a:lnTo>
                  <a:lnTo>
                    <a:pt x="244" y="237"/>
                  </a:lnTo>
                  <a:lnTo>
                    <a:pt x="203" y="254"/>
                  </a:lnTo>
                  <a:lnTo>
                    <a:pt x="154" y="262"/>
                  </a:lnTo>
                  <a:lnTo>
                    <a:pt x="113" y="257"/>
                  </a:lnTo>
                  <a:lnTo>
                    <a:pt x="81" y="247"/>
                  </a:lnTo>
                  <a:lnTo>
                    <a:pt x="55" y="232"/>
                  </a:lnTo>
                  <a:lnTo>
                    <a:pt x="55" y="340"/>
                  </a:lnTo>
                  <a:lnTo>
                    <a:pt x="0" y="340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3" y="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1">
              <a:extLst>
                <a:ext uri="{FF2B5EF4-FFF2-40B4-BE49-F238E27FC236}">
                  <a16:creationId xmlns:a16="http://schemas.microsoft.com/office/drawing/2014/main" id="{05B40F3A-B6E1-CF47-BB0C-4F1FC310F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4" y="1654"/>
              <a:ext cx="145" cy="224"/>
            </a:xfrm>
            <a:custGeom>
              <a:avLst/>
              <a:gdLst>
                <a:gd name="T0" fmla="*/ 128 w 145"/>
                <a:gd name="T1" fmla="*/ 0 h 224"/>
                <a:gd name="T2" fmla="*/ 137 w 145"/>
                <a:gd name="T3" fmla="*/ 0 h 224"/>
                <a:gd name="T4" fmla="*/ 145 w 145"/>
                <a:gd name="T5" fmla="*/ 2 h 224"/>
                <a:gd name="T6" fmla="*/ 145 w 145"/>
                <a:gd name="T7" fmla="*/ 22 h 224"/>
                <a:gd name="T8" fmla="*/ 143 w 145"/>
                <a:gd name="T9" fmla="*/ 20 h 224"/>
                <a:gd name="T10" fmla="*/ 137 w 145"/>
                <a:gd name="T11" fmla="*/ 20 h 224"/>
                <a:gd name="T12" fmla="*/ 131 w 145"/>
                <a:gd name="T13" fmla="*/ 20 h 224"/>
                <a:gd name="T14" fmla="*/ 119 w 145"/>
                <a:gd name="T15" fmla="*/ 20 h 224"/>
                <a:gd name="T16" fmla="*/ 84 w 145"/>
                <a:gd name="T17" fmla="*/ 22 h 224"/>
                <a:gd name="T18" fmla="*/ 58 w 145"/>
                <a:gd name="T19" fmla="*/ 38 h 224"/>
                <a:gd name="T20" fmla="*/ 38 w 145"/>
                <a:gd name="T21" fmla="*/ 55 h 224"/>
                <a:gd name="T22" fmla="*/ 26 w 145"/>
                <a:gd name="T23" fmla="*/ 80 h 224"/>
                <a:gd name="T24" fmla="*/ 23 w 145"/>
                <a:gd name="T25" fmla="*/ 106 h 224"/>
                <a:gd name="T26" fmla="*/ 23 w 145"/>
                <a:gd name="T27" fmla="*/ 224 h 224"/>
                <a:gd name="T28" fmla="*/ 0 w 145"/>
                <a:gd name="T29" fmla="*/ 224 h 224"/>
                <a:gd name="T30" fmla="*/ 0 w 145"/>
                <a:gd name="T31" fmla="*/ 5 h 224"/>
                <a:gd name="T32" fmla="*/ 23 w 145"/>
                <a:gd name="T33" fmla="*/ 5 h 224"/>
                <a:gd name="T34" fmla="*/ 23 w 145"/>
                <a:gd name="T35" fmla="*/ 58 h 224"/>
                <a:gd name="T36" fmla="*/ 23 w 145"/>
                <a:gd name="T37" fmla="*/ 58 h 224"/>
                <a:gd name="T38" fmla="*/ 41 w 145"/>
                <a:gd name="T39" fmla="*/ 30 h 224"/>
                <a:gd name="T40" fmla="*/ 64 w 145"/>
                <a:gd name="T41" fmla="*/ 15 h 224"/>
                <a:gd name="T42" fmla="*/ 93 w 145"/>
                <a:gd name="T43" fmla="*/ 2 h 224"/>
                <a:gd name="T44" fmla="*/ 128 w 145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5" h="224">
                  <a:moveTo>
                    <a:pt x="128" y="0"/>
                  </a:moveTo>
                  <a:lnTo>
                    <a:pt x="137" y="0"/>
                  </a:lnTo>
                  <a:lnTo>
                    <a:pt x="145" y="2"/>
                  </a:lnTo>
                  <a:lnTo>
                    <a:pt x="145" y="22"/>
                  </a:lnTo>
                  <a:lnTo>
                    <a:pt x="143" y="20"/>
                  </a:lnTo>
                  <a:lnTo>
                    <a:pt x="137" y="20"/>
                  </a:lnTo>
                  <a:lnTo>
                    <a:pt x="131" y="20"/>
                  </a:lnTo>
                  <a:lnTo>
                    <a:pt x="119" y="20"/>
                  </a:lnTo>
                  <a:lnTo>
                    <a:pt x="84" y="22"/>
                  </a:lnTo>
                  <a:lnTo>
                    <a:pt x="58" y="38"/>
                  </a:lnTo>
                  <a:lnTo>
                    <a:pt x="38" y="55"/>
                  </a:lnTo>
                  <a:lnTo>
                    <a:pt x="26" y="80"/>
                  </a:lnTo>
                  <a:lnTo>
                    <a:pt x="23" y="106"/>
                  </a:lnTo>
                  <a:lnTo>
                    <a:pt x="23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3" y="5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3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2">
              <a:extLst>
                <a:ext uri="{FF2B5EF4-FFF2-40B4-BE49-F238E27FC236}">
                  <a16:creationId xmlns:a16="http://schemas.microsoft.com/office/drawing/2014/main" id="{C08242E1-8AF3-1B45-B859-32B2BE952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7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8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9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8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9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id="{693002E9-940B-5B46-9BAB-EC47A16C06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11" y="1654"/>
              <a:ext cx="288" cy="232"/>
            </a:xfrm>
            <a:custGeom>
              <a:avLst/>
              <a:gdLst>
                <a:gd name="T0" fmla="*/ 145 w 288"/>
                <a:gd name="T1" fmla="*/ 15 h 232"/>
                <a:gd name="T2" fmla="*/ 101 w 288"/>
                <a:gd name="T3" fmla="*/ 22 h 232"/>
                <a:gd name="T4" fmla="*/ 66 w 288"/>
                <a:gd name="T5" fmla="*/ 38 h 232"/>
                <a:gd name="T6" fmla="*/ 43 w 288"/>
                <a:gd name="T7" fmla="*/ 58 h 232"/>
                <a:gd name="T8" fmla="*/ 29 w 288"/>
                <a:gd name="T9" fmla="*/ 85 h 232"/>
                <a:gd name="T10" fmla="*/ 23 w 288"/>
                <a:gd name="T11" fmla="*/ 116 h 232"/>
                <a:gd name="T12" fmla="*/ 29 w 288"/>
                <a:gd name="T13" fmla="*/ 146 h 232"/>
                <a:gd name="T14" fmla="*/ 43 w 288"/>
                <a:gd name="T15" fmla="*/ 171 h 232"/>
                <a:gd name="T16" fmla="*/ 66 w 288"/>
                <a:gd name="T17" fmla="*/ 194 h 232"/>
                <a:gd name="T18" fmla="*/ 101 w 288"/>
                <a:gd name="T19" fmla="*/ 209 h 232"/>
                <a:gd name="T20" fmla="*/ 145 w 288"/>
                <a:gd name="T21" fmla="*/ 214 h 232"/>
                <a:gd name="T22" fmla="*/ 186 w 288"/>
                <a:gd name="T23" fmla="*/ 209 h 232"/>
                <a:gd name="T24" fmla="*/ 221 w 288"/>
                <a:gd name="T25" fmla="*/ 194 h 232"/>
                <a:gd name="T26" fmla="*/ 244 w 288"/>
                <a:gd name="T27" fmla="*/ 171 h 232"/>
                <a:gd name="T28" fmla="*/ 258 w 288"/>
                <a:gd name="T29" fmla="*/ 146 h 232"/>
                <a:gd name="T30" fmla="*/ 264 w 288"/>
                <a:gd name="T31" fmla="*/ 116 h 232"/>
                <a:gd name="T32" fmla="*/ 258 w 288"/>
                <a:gd name="T33" fmla="*/ 85 h 232"/>
                <a:gd name="T34" fmla="*/ 244 w 288"/>
                <a:gd name="T35" fmla="*/ 58 h 232"/>
                <a:gd name="T36" fmla="*/ 221 w 288"/>
                <a:gd name="T37" fmla="*/ 38 h 232"/>
                <a:gd name="T38" fmla="*/ 186 w 288"/>
                <a:gd name="T39" fmla="*/ 22 h 232"/>
                <a:gd name="T40" fmla="*/ 145 w 288"/>
                <a:gd name="T41" fmla="*/ 15 h 232"/>
                <a:gd name="T42" fmla="*/ 145 w 288"/>
                <a:gd name="T43" fmla="*/ 0 h 232"/>
                <a:gd name="T44" fmla="*/ 186 w 288"/>
                <a:gd name="T45" fmla="*/ 2 h 232"/>
                <a:gd name="T46" fmla="*/ 221 w 288"/>
                <a:gd name="T47" fmla="*/ 15 h 232"/>
                <a:gd name="T48" fmla="*/ 250 w 288"/>
                <a:gd name="T49" fmla="*/ 35 h 232"/>
                <a:gd name="T50" fmla="*/ 270 w 288"/>
                <a:gd name="T51" fmla="*/ 58 h 232"/>
                <a:gd name="T52" fmla="*/ 282 w 288"/>
                <a:gd name="T53" fmla="*/ 85 h 232"/>
                <a:gd name="T54" fmla="*/ 288 w 288"/>
                <a:gd name="T55" fmla="*/ 116 h 232"/>
                <a:gd name="T56" fmla="*/ 282 w 288"/>
                <a:gd name="T57" fmla="*/ 146 h 232"/>
                <a:gd name="T58" fmla="*/ 270 w 288"/>
                <a:gd name="T59" fmla="*/ 174 h 232"/>
                <a:gd name="T60" fmla="*/ 250 w 288"/>
                <a:gd name="T61" fmla="*/ 196 h 232"/>
                <a:gd name="T62" fmla="*/ 221 w 288"/>
                <a:gd name="T63" fmla="*/ 217 h 232"/>
                <a:gd name="T64" fmla="*/ 186 w 288"/>
                <a:gd name="T65" fmla="*/ 227 h 232"/>
                <a:gd name="T66" fmla="*/ 145 w 288"/>
                <a:gd name="T67" fmla="*/ 232 h 232"/>
                <a:gd name="T68" fmla="*/ 101 w 288"/>
                <a:gd name="T69" fmla="*/ 227 h 232"/>
                <a:gd name="T70" fmla="*/ 66 w 288"/>
                <a:gd name="T71" fmla="*/ 217 h 232"/>
                <a:gd name="T72" fmla="*/ 37 w 288"/>
                <a:gd name="T73" fmla="*/ 196 h 232"/>
                <a:gd name="T74" fmla="*/ 17 w 288"/>
                <a:gd name="T75" fmla="*/ 174 h 232"/>
                <a:gd name="T76" fmla="*/ 5 w 288"/>
                <a:gd name="T77" fmla="*/ 146 h 232"/>
                <a:gd name="T78" fmla="*/ 0 w 288"/>
                <a:gd name="T79" fmla="*/ 116 h 232"/>
                <a:gd name="T80" fmla="*/ 5 w 288"/>
                <a:gd name="T81" fmla="*/ 85 h 232"/>
                <a:gd name="T82" fmla="*/ 17 w 288"/>
                <a:gd name="T83" fmla="*/ 58 h 232"/>
                <a:gd name="T84" fmla="*/ 37 w 288"/>
                <a:gd name="T85" fmla="*/ 35 h 232"/>
                <a:gd name="T86" fmla="*/ 66 w 288"/>
                <a:gd name="T87" fmla="*/ 15 h 232"/>
                <a:gd name="T88" fmla="*/ 101 w 288"/>
                <a:gd name="T89" fmla="*/ 2 h 232"/>
                <a:gd name="T90" fmla="*/ 145 w 288"/>
                <a:gd name="T9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8" h="232">
                  <a:moveTo>
                    <a:pt x="145" y="15"/>
                  </a:moveTo>
                  <a:lnTo>
                    <a:pt x="101" y="22"/>
                  </a:lnTo>
                  <a:lnTo>
                    <a:pt x="66" y="38"/>
                  </a:lnTo>
                  <a:lnTo>
                    <a:pt x="43" y="58"/>
                  </a:lnTo>
                  <a:lnTo>
                    <a:pt x="29" y="85"/>
                  </a:lnTo>
                  <a:lnTo>
                    <a:pt x="23" y="116"/>
                  </a:lnTo>
                  <a:lnTo>
                    <a:pt x="29" y="146"/>
                  </a:lnTo>
                  <a:lnTo>
                    <a:pt x="43" y="171"/>
                  </a:lnTo>
                  <a:lnTo>
                    <a:pt x="66" y="194"/>
                  </a:lnTo>
                  <a:lnTo>
                    <a:pt x="101" y="209"/>
                  </a:lnTo>
                  <a:lnTo>
                    <a:pt x="145" y="214"/>
                  </a:lnTo>
                  <a:lnTo>
                    <a:pt x="186" y="209"/>
                  </a:lnTo>
                  <a:lnTo>
                    <a:pt x="221" y="194"/>
                  </a:lnTo>
                  <a:lnTo>
                    <a:pt x="244" y="171"/>
                  </a:lnTo>
                  <a:lnTo>
                    <a:pt x="258" y="146"/>
                  </a:lnTo>
                  <a:lnTo>
                    <a:pt x="264" y="116"/>
                  </a:lnTo>
                  <a:lnTo>
                    <a:pt x="258" y="85"/>
                  </a:lnTo>
                  <a:lnTo>
                    <a:pt x="244" y="58"/>
                  </a:lnTo>
                  <a:lnTo>
                    <a:pt x="221" y="38"/>
                  </a:lnTo>
                  <a:lnTo>
                    <a:pt x="186" y="22"/>
                  </a:lnTo>
                  <a:lnTo>
                    <a:pt x="145" y="15"/>
                  </a:lnTo>
                  <a:close/>
                  <a:moveTo>
                    <a:pt x="145" y="0"/>
                  </a:moveTo>
                  <a:lnTo>
                    <a:pt x="186" y="2"/>
                  </a:lnTo>
                  <a:lnTo>
                    <a:pt x="221" y="15"/>
                  </a:lnTo>
                  <a:lnTo>
                    <a:pt x="250" y="35"/>
                  </a:lnTo>
                  <a:lnTo>
                    <a:pt x="270" y="58"/>
                  </a:lnTo>
                  <a:lnTo>
                    <a:pt x="282" y="85"/>
                  </a:lnTo>
                  <a:lnTo>
                    <a:pt x="288" y="116"/>
                  </a:lnTo>
                  <a:lnTo>
                    <a:pt x="282" y="146"/>
                  </a:lnTo>
                  <a:lnTo>
                    <a:pt x="270" y="174"/>
                  </a:lnTo>
                  <a:lnTo>
                    <a:pt x="250" y="196"/>
                  </a:lnTo>
                  <a:lnTo>
                    <a:pt x="221" y="217"/>
                  </a:lnTo>
                  <a:lnTo>
                    <a:pt x="186" y="227"/>
                  </a:lnTo>
                  <a:lnTo>
                    <a:pt x="145" y="232"/>
                  </a:lnTo>
                  <a:lnTo>
                    <a:pt x="101" y="227"/>
                  </a:lnTo>
                  <a:lnTo>
                    <a:pt x="66" y="217"/>
                  </a:lnTo>
                  <a:lnTo>
                    <a:pt x="37" y="196"/>
                  </a:lnTo>
                  <a:lnTo>
                    <a:pt x="17" y="174"/>
                  </a:lnTo>
                  <a:lnTo>
                    <a:pt x="5" y="146"/>
                  </a:lnTo>
                  <a:lnTo>
                    <a:pt x="0" y="116"/>
                  </a:lnTo>
                  <a:lnTo>
                    <a:pt x="5" y="85"/>
                  </a:lnTo>
                  <a:lnTo>
                    <a:pt x="17" y="58"/>
                  </a:lnTo>
                  <a:lnTo>
                    <a:pt x="37" y="35"/>
                  </a:lnTo>
                  <a:lnTo>
                    <a:pt x="66" y="15"/>
                  </a:lnTo>
                  <a:lnTo>
                    <a:pt x="101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D453CA2D-2012-5E48-A8F3-8E7948CBDD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6" y="1639"/>
              <a:ext cx="317" cy="262"/>
            </a:xfrm>
            <a:custGeom>
              <a:avLst/>
              <a:gdLst>
                <a:gd name="T0" fmla="*/ 160 w 317"/>
                <a:gd name="T1" fmla="*/ 45 h 262"/>
                <a:gd name="T2" fmla="*/ 119 w 317"/>
                <a:gd name="T3" fmla="*/ 50 h 262"/>
                <a:gd name="T4" fmla="*/ 90 w 317"/>
                <a:gd name="T5" fmla="*/ 63 h 262"/>
                <a:gd name="T6" fmla="*/ 70 w 317"/>
                <a:gd name="T7" fmla="*/ 83 h 262"/>
                <a:gd name="T8" fmla="*/ 58 w 317"/>
                <a:gd name="T9" fmla="*/ 106 h 262"/>
                <a:gd name="T10" fmla="*/ 55 w 317"/>
                <a:gd name="T11" fmla="*/ 131 h 262"/>
                <a:gd name="T12" fmla="*/ 58 w 317"/>
                <a:gd name="T13" fmla="*/ 156 h 262"/>
                <a:gd name="T14" fmla="*/ 70 w 317"/>
                <a:gd name="T15" fmla="*/ 179 h 262"/>
                <a:gd name="T16" fmla="*/ 90 w 317"/>
                <a:gd name="T17" fmla="*/ 199 h 262"/>
                <a:gd name="T18" fmla="*/ 119 w 317"/>
                <a:gd name="T19" fmla="*/ 211 h 262"/>
                <a:gd name="T20" fmla="*/ 160 w 317"/>
                <a:gd name="T21" fmla="*/ 217 h 262"/>
                <a:gd name="T22" fmla="*/ 198 w 317"/>
                <a:gd name="T23" fmla="*/ 211 h 262"/>
                <a:gd name="T24" fmla="*/ 227 w 317"/>
                <a:gd name="T25" fmla="*/ 199 h 262"/>
                <a:gd name="T26" fmla="*/ 247 w 317"/>
                <a:gd name="T27" fmla="*/ 179 h 262"/>
                <a:gd name="T28" fmla="*/ 259 w 317"/>
                <a:gd name="T29" fmla="*/ 156 h 262"/>
                <a:gd name="T30" fmla="*/ 262 w 317"/>
                <a:gd name="T31" fmla="*/ 131 h 262"/>
                <a:gd name="T32" fmla="*/ 259 w 317"/>
                <a:gd name="T33" fmla="*/ 106 h 262"/>
                <a:gd name="T34" fmla="*/ 247 w 317"/>
                <a:gd name="T35" fmla="*/ 83 h 262"/>
                <a:gd name="T36" fmla="*/ 227 w 317"/>
                <a:gd name="T37" fmla="*/ 63 h 262"/>
                <a:gd name="T38" fmla="*/ 198 w 317"/>
                <a:gd name="T39" fmla="*/ 50 h 262"/>
                <a:gd name="T40" fmla="*/ 160 w 317"/>
                <a:gd name="T41" fmla="*/ 45 h 262"/>
                <a:gd name="T42" fmla="*/ 160 w 317"/>
                <a:gd name="T43" fmla="*/ 0 h 262"/>
                <a:gd name="T44" fmla="*/ 207 w 317"/>
                <a:gd name="T45" fmla="*/ 5 h 262"/>
                <a:gd name="T46" fmla="*/ 247 w 317"/>
                <a:gd name="T47" fmla="*/ 20 h 262"/>
                <a:gd name="T48" fmla="*/ 276 w 317"/>
                <a:gd name="T49" fmla="*/ 40 h 262"/>
                <a:gd name="T50" fmla="*/ 300 w 317"/>
                <a:gd name="T51" fmla="*/ 68 h 262"/>
                <a:gd name="T52" fmla="*/ 314 w 317"/>
                <a:gd name="T53" fmla="*/ 98 h 262"/>
                <a:gd name="T54" fmla="*/ 317 w 317"/>
                <a:gd name="T55" fmla="*/ 131 h 262"/>
                <a:gd name="T56" fmla="*/ 314 w 317"/>
                <a:gd name="T57" fmla="*/ 164 h 262"/>
                <a:gd name="T58" fmla="*/ 300 w 317"/>
                <a:gd name="T59" fmla="*/ 194 h 262"/>
                <a:gd name="T60" fmla="*/ 276 w 317"/>
                <a:gd name="T61" fmla="*/ 222 h 262"/>
                <a:gd name="T62" fmla="*/ 247 w 317"/>
                <a:gd name="T63" fmla="*/ 242 h 262"/>
                <a:gd name="T64" fmla="*/ 207 w 317"/>
                <a:gd name="T65" fmla="*/ 257 h 262"/>
                <a:gd name="T66" fmla="*/ 160 w 317"/>
                <a:gd name="T67" fmla="*/ 262 h 262"/>
                <a:gd name="T68" fmla="*/ 111 w 317"/>
                <a:gd name="T69" fmla="*/ 257 h 262"/>
                <a:gd name="T70" fmla="*/ 70 w 317"/>
                <a:gd name="T71" fmla="*/ 242 h 262"/>
                <a:gd name="T72" fmla="*/ 41 w 317"/>
                <a:gd name="T73" fmla="*/ 222 h 262"/>
                <a:gd name="T74" fmla="*/ 17 w 317"/>
                <a:gd name="T75" fmla="*/ 194 h 262"/>
                <a:gd name="T76" fmla="*/ 3 w 317"/>
                <a:gd name="T77" fmla="*/ 164 h 262"/>
                <a:gd name="T78" fmla="*/ 0 w 317"/>
                <a:gd name="T79" fmla="*/ 131 h 262"/>
                <a:gd name="T80" fmla="*/ 3 w 317"/>
                <a:gd name="T81" fmla="*/ 98 h 262"/>
                <a:gd name="T82" fmla="*/ 17 w 317"/>
                <a:gd name="T83" fmla="*/ 68 h 262"/>
                <a:gd name="T84" fmla="*/ 41 w 317"/>
                <a:gd name="T85" fmla="*/ 40 h 262"/>
                <a:gd name="T86" fmla="*/ 70 w 317"/>
                <a:gd name="T87" fmla="*/ 20 h 262"/>
                <a:gd name="T88" fmla="*/ 111 w 317"/>
                <a:gd name="T89" fmla="*/ 5 h 262"/>
                <a:gd name="T90" fmla="*/ 160 w 317"/>
                <a:gd name="T91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7" h="262">
                  <a:moveTo>
                    <a:pt x="160" y="45"/>
                  </a:moveTo>
                  <a:lnTo>
                    <a:pt x="119" y="50"/>
                  </a:lnTo>
                  <a:lnTo>
                    <a:pt x="90" y="63"/>
                  </a:lnTo>
                  <a:lnTo>
                    <a:pt x="70" y="83"/>
                  </a:lnTo>
                  <a:lnTo>
                    <a:pt x="58" y="106"/>
                  </a:lnTo>
                  <a:lnTo>
                    <a:pt x="55" y="131"/>
                  </a:lnTo>
                  <a:lnTo>
                    <a:pt x="58" y="156"/>
                  </a:lnTo>
                  <a:lnTo>
                    <a:pt x="70" y="179"/>
                  </a:lnTo>
                  <a:lnTo>
                    <a:pt x="90" y="199"/>
                  </a:lnTo>
                  <a:lnTo>
                    <a:pt x="119" y="211"/>
                  </a:lnTo>
                  <a:lnTo>
                    <a:pt x="160" y="217"/>
                  </a:lnTo>
                  <a:lnTo>
                    <a:pt x="198" y="211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6"/>
                  </a:lnTo>
                  <a:lnTo>
                    <a:pt x="262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3"/>
                  </a:lnTo>
                  <a:lnTo>
                    <a:pt x="198" y="50"/>
                  </a:lnTo>
                  <a:lnTo>
                    <a:pt x="160" y="45"/>
                  </a:lnTo>
                  <a:close/>
                  <a:moveTo>
                    <a:pt x="160" y="0"/>
                  </a:moveTo>
                  <a:lnTo>
                    <a:pt x="207" y="5"/>
                  </a:lnTo>
                  <a:lnTo>
                    <a:pt x="247" y="20"/>
                  </a:lnTo>
                  <a:lnTo>
                    <a:pt x="276" y="40"/>
                  </a:lnTo>
                  <a:lnTo>
                    <a:pt x="300" y="68"/>
                  </a:lnTo>
                  <a:lnTo>
                    <a:pt x="314" y="98"/>
                  </a:lnTo>
                  <a:lnTo>
                    <a:pt x="317" y="131"/>
                  </a:lnTo>
                  <a:lnTo>
                    <a:pt x="314" y="164"/>
                  </a:lnTo>
                  <a:lnTo>
                    <a:pt x="300" y="194"/>
                  </a:lnTo>
                  <a:lnTo>
                    <a:pt x="276" y="222"/>
                  </a:lnTo>
                  <a:lnTo>
                    <a:pt x="247" y="242"/>
                  </a:lnTo>
                  <a:lnTo>
                    <a:pt x="207" y="257"/>
                  </a:lnTo>
                  <a:lnTo>
                    <a:pt x="160" y="262"/>
                  </a:lnTo>
                  <a:lnTo>
                    <a:pt x="111" y="257"/>
                  </a:lnTo>
                  <a:lnTo>
                    <a:pt x="70" y="242"/>
                  </a:lnTo>
                  <a:lnTo>
                    <a:pt x="41" y="222"/>
                  </a:lnTo>
                  <a:lnTo>
                    <a:pt x="17" y="194"/>
                  </a:lnTo>
                  <a:lnTo>
                    <a:pt x="3" y="164"/>
                  </a:lnTo>
                  <a:lnTo>
                    <a:pt x="0" y="131"/>
                  </a:lnTo>
                  <a:lnTo>
                    <a:pt x="3" y="98"/>
                  </a:lnTo>
                  <a:lnTo>
                    <a:pt x="17" y="68"/>
                  </a:lnTo>
                  <a:lnTo>
                    <a:pt x="41" y="40"/>
                  </a:lnTo>
                  <a:lnTo>
                    <a:pt x="70" y="20"/>
                  </a:lnTo>
                  <a:lnTo>
                    <a:pt x="111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5">
              <a:extLst>
                <a:ext uri="{FF2B5EF4-FFF2-40B4-BE49-F238E27FC236}">
                  <a16:creationId xmlns:a16="http://schemas.microsoft.com/office/drawing/2014/main" id="{18515E78-A16C-DE4E-BD25-68691C41FA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71" y="1654"/>
              <a:ext cx="280" cy="320"/>
            </a:xfrm>
            <a:custGeom>
              <a:avLst/>
              <a:gdLst>
                <a:gd name="T0" fmla="*/ 105 w 280"/>
                <a:gd name="T1" fmla="*/ 20 h 320"/>
                <a:gd name="T2" fmla="*/ 47 w 280"/>
                <a:gd name="T3" fmla="*/ 48 h 320"/>
                <a:gd name="T4" fmla="*/ 24 w 280"/>
                <a:gd name="T5" fmla="*/ 108 h 320"/>
                <a:gd name="T6" fmla="*/ 44 w 280"/>
                <a:gd name="T7" fmla="*/ 169 h 320"/>
                <a:gd name="T8" fmla="*/ 99 w 280"/>
                <a:gd name="T9" fmla="*/ 202 h 320"/>
                <a:gd name="T10" fmla="*/ 178 w 280"/>
                <a:gd name="T11" fmla="*/ 202 h 320"/>
                <a:gd name="T12" fmla="*/ 236 w 280"/>
                <a:gd name="T13" fmla="*/ 171 h 320"/>
                <a:gd name="T14" fmla="*/ 259 w 280"/>
                <a:gd name="T15" fmla="*/ 108 h 320"/>
                <a:gd name="T16" fmla="*/ 239 w 280"/>
                <a:gd name="T17" fmla="*/ 50 h 320"/>
                <a:gd name="T18" fmla="*/ 181 w 280"/>
                <a:gd name="T19" fmla="*/ 20 h 320"/>
                <a:gd name="T20" fmla="*/ 140 w 280"/>
                <a:gd name="T21" fmla="*/ 0 h 320"/>
                <a:gd name="T22" fmla="*/ 207 w 280"/>
                <a:gd name="T23" fmla="*/ 10 h 320"/>
                <a:gd name="T24" fmla="*/ 256 w 280"/>
                <a:gd name="T25" fmla="*/ 50 h 320"/>
                <a:gd name="T26" fmla="*/ 259 w 280"/>
                <a:gd name="T27" fmla="*/ 5 h 320"/>
                <a:gd name="T28" fmla="*/ 280 w 280"/>
                <a:gd name="T29" fmla="*/ 214 h 320"/>
                <a:gd name="T30" fmla="*/ 274 w 280"/>
                <a:gd name="T31" fmla="*/ 257 h 320"/>
                <a:gd name="T32" fmla="*/ 248 w 280"/>
                <a:gd name="T33" fmla="*/ 295 h 320"/>
                <a:gd name="T34" fmla="*/ 186 w 280"/>
                <a:gd name="T35" fmla="*/ 315 h 320"/>
                <a:gd name="T36" fmla="*/ 99 w 280"/>
                <a:gd name="T37" fmla="*/ 318 h 320"/>
                <a:gd name="T38" fmla="*/ 38 w 280"/>
                <a:gd name="T39" fmla="*/ 295 h 320"/>
                <a:gd name="T40" fmla="*/ 12 w 280"/>
                <a:gd name="T41" fmla="*/ 244 h 320"/>
                <a:gd name="T42" fmla="*/ 41 w 280"/>
                <a:gd name="T43" fmla="*/ 265 h 320"/>
                <a:gd name="T44" fmla="*/ 73 w 280"/>
                <a:gd name="T45" fmla="*/ 292 h 320"/>
                <a:gd name="T46" fmla="*/ 143 w 280"/>
                <a:gd name="T47" fmla="*/ 302 h 320"/>
                <a:gd name="T48" fmla="*/ 216 w 280"/>
                <a:gd name="T49" fmla="*/ 290 h 320"/>
                <a:gd name="T50" fmla="*/ 250 w 280"/>
                <a:gd name="T51" fmla="*/ 257 h 320"/>
                <a:gd name="T52" fmla="*/ 259 w 280"/>
                <a:gd name="T53" fmla="*/ 214 h 320"/>
                <a:gd name="T54" fmla="*/ 256 w 280"/>
                <a:gd name="T55" fmla="*/ 169 h 320"/>
                <a:gd name="T56" fmla="*/ 210 w 280"/>
                <a:gd name="T57" fmla="*/ 209 h 320"/>
                <a:gd name="T58" fmla="*/ 140 w 280"/>
                <a:gd name="T59" fmla="*/ 222 h 320"/>
                <a:gd name="T60" fmla="*/ 58 w 280"/>
                <a:gd name="T61" fmla="*/ 207 h 320"/>
                <a:gd name="T62" fmla="*/ 15 w 280"/>
                <a:gd name="T63" fmla="*/ 164 h 320"/>
                <a:gd name="T64" fmla="*/ 0 w 280"/>
                <a:gd name="T65" fmla="*/ 111 h 320"/>
                <a:gd name="T66" fmla="*/ 15 w 280"/>
                <a:gd name="T67" fmla="*/ 55 h 320"/>
                <a:gd name="T68" fmla="*/ 61 w 280"/>
                <a:gd name="T69" fmla="*/ 15 h 320"/>
                <a:gd name="T70" fmla="*/ 140 w 280"/>
                <a:gd name="T7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0" h="320">
                  <a:moveTo>
                    <a:pt x="140" y="15"/>
                  </a:moveTo>
                  <a:lnTo>
                    <a:pt x="105" y="20"/>
                  </a:lnTo>
                  <a:lnTo>
                    <a:pt x="73" y="30"/>
                  </a:lnTo>
                  <a:lnTo>
                    <a:pt x="47" y="48"/>
                  </a:lnTo>
                  <a:lnTo>
                    <a:pt x="29" y="75"/>
                  </a:lnTo>
                  <a:lnTo>
                    <a:pt x="24" y="108"/>
                  </a:lnTo>
                  <a:lnTo>
                    <a:pt x="29" y="143"/>
                  </a:lnTo>
                  <a:lnTo>
                    <a:pt x="44" y="169"/>
                  </a:lnTo>
                  <a:lnTo>
                    <a:pt x="67" y="189"/>
                  </a:lnTo>
                  <a:lnTo>
                    <a:pt x="99" y="202"/>
                  </a:lnTo>
                  <a:lnTo>
                    <a:pt x="143" y="207"/>
                  </a:lnTo>
                  <a:lnTo>
                    <a:pt x="178" y="202"/>
                  </a:lnTo>
                  <a:lnTo>
                    <a:pt x="210" y="191"/>
                  </a:lnTo>
                  <a:lnTo>
                    <a:pt x="236" y="171"/>
                  </a:lnTo>
                  <a:lnTo>
                    <a:pt x="253" y="143"/>
                  </a:lnTo>
                  <a:lnTo>
                    <a:pt x="259" y="108"/>
                  </a:lnTo>
                  <a:lnTo>
                    <a:pt x="253" y="75"/>
                  </a:lnTo>
                  <a:lnTo>
                    <a:pt x="239" y="50"/>
                  </a:lnTo>
                  <a:lnTo>
                    <a:pt x="213" y="30"/>
                  </a:lnTo>
                  <a:lnTo>
                    <a:pt x="181" y="20"/>
                  </a:lnTo>
                  <a:lnTo>
                    <a:pt x="140" y="15"/>
                  </a:lnTo>
                  <a:close/>
                  <a:moveTo>
                    <a:pt x="140" y="0"/>
                  </a:moveTo>
                  <a:lnTo>
                    <a:pt x="172" y="2"/>
                  </a:lnTo>
                  <a:lnTo>
                    <a:pt x="207" y="10"/>
                  </a:lnTo>
                  <a:lnTo>
                    <a:pt x="236" y="25"/>
                  </a:lnTo>
                  <a:lnTo>
                    <a:pt x="256" y="50"/>
                  </a:lnTo>
                  <a:lnTo>
                    <a:pt x="259" y="50"/>
                  </a:lnTo>
                  <a:lnTo>
                    <a:pt x="259" y="5"/>
                  </a:lnTo>
                  <a:lnTo>
                    <a:pt x="280" y="5"/>
                  </a:lnTo>
                  <a:lnTo>
                    <a:pt x="280" y="214"/>
                  </a:lnTo>
                  <a:lnTo>
                    <a:pt x="280" y="237"/>
                  </a:lnTo>
                  <a:lnTo>
                    <a:pt x="274" y="257"/>
                  </a:lnTo>
                  <a:lnTo>
                    <a:pt x="262" y="277"/>
                  </a:lnTo>
                  <a:lnTo>
                    <a:pt x="248" y="295"/>
                  </a:lnTo>
                  <a:lnTo>
                    <a:pt x="221" y="307"/>
                  </a:lnTo>
                  <a:lnTo>
                    <a:pt x="186" y="315"/>
                  </a:lnTo>
                  <a:lnTo>
                    <a:pt x="143" y="320"/>
                  </a:lnTo>
                  <a:lnTo>
                    <a:pt x="99" y="318"/>
                  </a:lnTo>
                  <a:lnTo>
                    <a:pt x="64" y="310"/>
                  </a:lnTo>
                  <a:lnTo>
                    <a:pt x="38" y="295"/>
                  </a:lnTo>
                  <a:lnTo>
                    <a:pt x="21" y="275"/>
                  </a:lnTo>
                  <a:lnTo>
                    <a:pt x="12" y="244"/>
                  </a:lnTo>
                  <a:lnTo>
                    <a:pt x="35" y="244"/>
                  </a:lnTo>
                  <a:lnTo>
                    <a:pt x="41" y="265"/>
                  </a:lnTo>
                  <a:lnTo>
                    <a:pt x="53" y="280"/>
                  </a:lnTo>
                  <a:lnTo>
                    <a:pt x="73" y="292"/>
                  </a:lnTo>
                  <a:lnTo>
                    <a:pt x="102" y="300"/>
                  </a:lnTo>
                  <a:lnTo>
                    <a:pt x="143" y="302"/>
                  </a:lnTo>
                  <a:lnTo>
                    <a:pt x="186" y="297"/>
                  </a:lnTo>
                  <a:lnTo>
                    <a:pt x="216" y="290"/>
                  </a:lnTo>
                  <a:lnTo>
                    <a:pt x="236" y="275"/>
                  </a:lnTo>
                  <a:lnTo>
                    <a:pt x="250" y="257"/>
                  </a:lnTo>
                  <a:lnTo>
                    <a:pt x="256" y="237"/>
                  </a:lnTo>
                  <a:lnTo>
                    <a:pt x="259" y="214"/>
                  </a:lnTo>
                  <a:lnTo>
                    <a:pt x="259" y="169"/>
                  </a:lnTo>
                  <a:lnTo>
                    <a:pt x="256" y="169"/>
                  </a:lnTo>
                  <a:lnTo>
                    <a:pt x="236" y="194"/>
                  </a:lnTo>
                  <a:lnTo>
                    <a:pt x="210" y="209"/>
                  </a:lnTo>
                  <a:lnTo>
                    <a:pt x="178" y="219"/>
                  </a:lnTo>
                  <a:lnTo>
                    <a:pt x="140" y="222"/>
                  </a:lnTo>
                  <a:lnTo>
                    <a:pt x="93" y="219"/>
                  </a:lnTo>
                  <a:lnTo>
                    <a:pt x="58" y="207"/>
                  </a:lnTo>
                  <a:lnTo>
                    <a:pt x="32" y="189"/>
                  </a:lnTo>
                  <a:lnTo>
                    <a:pt x="15" y="164"/>
                  </a:lnTo>
                  <a:lnTo>
                    <a:pt x="3" y="138"/>
                  </a:lnTo>
                  <a:lnTo>
                    <a:pt x="0" y="111"/>
                  </a:lnTo>
                  <a:lnTo>
                    <a:pt x="6" y="80"/>
                  </a:lnTo>
                  <a:lnTo>
                    <a:pt x="15" y="55"/>
                  </a:lnTo>
                  <a:lnTo>
                    <a:pt x="35" y="33"/>
                  </a:lnTo>
                  <a:lnTo>
                    <a:pt x="61" y="15"/>
                  </a:lnTo>
                  <a:lnTo>
                    <a:pt x="96" y="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6">
              <a:extLst>
                <a:ext uri="{FF2B5EF4-FFF2-40B4-BE49-F238E27FC236}">
                  <a16:creationId xmlns:a16="http://schemas.microsoft.com/office/drawing/2014/main" id="{D7283575-079B-F549-A2C0-7CD964C246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57" y="1639"/>
              <a:ext cx="311" cy="348"/>
            </a:xfrm>
            <a:custGeom>
              <a:avLst/>
              <a:gdLst>
                <a:gd name="T0" fmla="*/ 125 w 311"/>
                <a:gd name="T1" fmla="*/ 48 h 348"/>
                <a:gd name="T2" fmla="*/ 75 w 311"/>
                <a:gd name="T3" fmla="*/ 70 h 348"/>
                <a:gd name="T4" fmla="*/ 55 w 311"/>
                <a:gd name="T5" fmla="*/ 123 h 348"/>
                <a:gd name="T6" fmla="*/ 70 w 311"/>
                <a:gd name="T7" fmla="*/ 176 h 348"/>
                <a:gd name="T8" fmla="*/ 110 w 311"/>
                <a:gd name="T9" fmla="*/ 199 h 348"/>
                <a:gd name="T10" fmla="*/ 157 w 311"/>
                <a:gd name="T11" fmla="*/ 206 h 348"/>
                <a:gd name="T12" fmla="*/ 189 w 311"/>
                <a:gd name="T13" fmla="*/ 201 h 348"/>
                <a:gd name="T14" fmla="*/ 227 w 311"/>
                <a:gd name="T15" fmla="*/ 186 h 348"/>
                <a:gd name="T16" fmla="*/ 253 w 311"/>
                <a:gd name="T17" fmla="*/ 151 h 348"/>
                <a:gd name="T18" fmla="*/ 250 w 311"/>
                <a:gd name="T19" fmla="*/ 90 h 348"/>
                <a:gd name="T20" fmla="*/ 198 w 311"/>
                <a:gd name="T21" fmla="*/ 50 h 348"/>
                <a:gd name="T22" fmla="*/ 154 w 311"/>
                <a:gd name="T23" fmla="*/ 0 h 348"/>
                <a:gd name="T24" fmla="*/ 227 w 311"/>
                <a:gd name="T25" fmla="*/ 12 h 348"/>
                <a:gd name="T26" fmla="*/ 256 w 311"/>
                <a:gd name="T27" fmla="*/ 7 h 348"/>
                <a:gd name="T28" fmla="*/ 311 w 311"/>
                <a:gd name="T29" fmla="*/ 229 h 348"/>
                <a:gd name="T30" fmla="*/ 294 w 311"/>
                <a:gd name="T31" fmla="*/ 295 h 348"/>
                <a:gd name="T32" fmla="*/ 241 w 311"/>
                <a:gd name="T33" fmla="*/ 335 h 348"/>
                <a:gd name="T34" fmla="*/ 157 w 311"/>
                <a:gd name="T35" fmla="*/ 348 h 348"/>
                <a:gd name="T36" fmla="*/ 104 w 311"/>
                <a:gd name="T37" fmla="*/ 345 h 348"/>
                <a:gd name="T38" fmla="*/ 55 w 311"/>
                <a:gd name="T39" fmla="*/ 330 h 348"/>
                <a:gd name="T40" fmla="*/ 17 w 311"/>
                <a:gd name="T41" fmla="*/ 292 h 348"/>
                <a:gd name="T42" fmla="*/ 6 w 311"/>
                <a:gd name="T43" fmla="*/ 247 h 348"/>
                <a:gd name="T44" fmla="*/ 64 w 311"/>
                <a:gd name="T45" fmla="*/ 259 h 348"/>
                <a:gd name="T46" fmla="*/ 75 w 311"/>
                <a:gd name="T47" fmla="*/ 282 h 348"/>
                <a:gd name="T48" fmla="*/ 119 w 311"/>
                <a:gd name="T49" fmla="*/ 300 h 348"/>
                <a:gd name="T50" fmla="*/ 195 w 311"/>
                <a:gd name="T51" fmla="*/ 300 h 348"/>
                <a:gd name="T52" fmla="*/ 238 w 311"/>
                <a:gd name="T53" fmla="*/ 280 h 348"/>
                <a:gd name="T54" fmla="*/ 253 w 311"/>
                <a:gd name="T55" fmla="*/ 247 h 348"/>
                <a:gd name="T56" fmla="*/ 256 w 311"/>
                <a:gd name="T57" fmla="*/ 224 h 348"/>
                <a:gd name="T58" fmla="*/ 192 w 311"/>
                <a:gd name="T59" fmla="*/ 249 h 348"/>
                <a:gd name="T60" fmla="*/ 107 w 311"/>
                <a:gd name="T61" fmla="*/ 249 h 348"/>
                <a:gd name="T62" fmla="*/ 43 w 311"/>
                <a:gd name="T63" fmla="*/ 222 h 348"/>
                <a:gd name="T64" fmla="*/ 8 w 311"/>
                <a:gd name="T65" fmla="*/ 176 h 348"/>
                <a:gd name="T66" fmla="*/ 0 w 311"/>
                <a:gd name="T67" fmla="*/ 126 h 348"/>
                <a:gd name="T68" fmla="*/ 8 w 311"/>
                <a:gd name="T69" fmla="*/ 75 h 348"/>
                <a:gd name="T70" fmla="*/ 43 w 311"/>
                <a:gd name="T71" fmla="*/ 30 h 348"/>
                <a:gd name="T72" fmla="*/ 107 w 311"/>
                <a:gd name="T73" fmla="*/ 5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1" h="348">
                  <a:moveTo>
                    <a:pt x="154" y="45"/>
                  </a:moveTo>
                  <a:lnTo>
                    <a:pt x="125" y="48"/>
                  </a:lnTo>
                  <a:lnTo>
                    <a:pt x="99" y="58"/>
                  </a:lnTo>
                  <a:lnTo>
                    <a:pt x="75" y="70"/>
                  </a:lnTo>
                  <a:lnTo>
                    <a:pt x="61" y="93"/>
                  </a:lnTo>
                  <a:lnTo>
                    <a:pt x="55" y="123"/>
                  </a:lnTo>
                  <a:lnTo>
                    <a:pt x="58" y="153"/>
                  </a:lnTo>
                  <a:lnTo>
                    <a:pt x="70" y="176"/>
                  </a:lnTo>
                  <a:lnTo>
                    <a:pt x="87" y="191"/>
                  </a:lnTo>
                  <a:lnTo>
                    <a:pt x="110" y="199"/>
                  </a:lnTo>
                  <a:lnTo>
                    <a:pt x="131" y="204"/>
                  </a:lnTo>
                  <a:lnTo>
                    <a:pt x="157" y="206"/>
                  </a:lnTo>
                  <a:lnTo>
                    <a:pt x="171" y="206"/>
                  </a:lnTo>
                  <a:lnTo>
                    <a:pt x="189" y="201"/>
                  </a:lnTo>
                  <a:lnTo>
                    <a:pt x="206" y="196"/>
                  </a:lnTo>
                  <a:lnTo>
                    <a:pt x="227" y="186"/>
                  </a:lnTo>
                  <a:lnTo>
                    <a:pt x="241" y="171"/>
                  </a:lnTo>
                  <a:lnTo>
                    <a:pt x="253" y="151"/>
                  </a:lnTo>
                  <a:lnTo>
                    <a:pt x="256" y="123"/>
                  </a:lnTo>
                  <a:lnTo>
                    <a:pt x="250" y="90"/>
                  </a:lnTo>
                  <a:lnTo>
                    <a:pt x="230" y="65"/>
                  </a:lnTo>
                  <a:lnTo>
                    <a:pt x="198" y="50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192" y="2"/>
                  </a:lnTo>
                  <a:lnTo>
                    <a:pt x="227" y="12"/>
                  </a:lnTo>
                  <a:lnTo>
                    <a:pt x="256" y="25"/>
                  </a:lnTo>
                  <a:lnTo>
                    <a:pt x="256" y="7"/>
                  </a:lnTo>
                  <a:lnTo>
                    <a:pt x="311" y="7"/>
                  </a:lnTo>
                  <a:lnTo>
                    <a:pt x="311" y="229"/>
                  </a:lnTo>
                  <a:lnTo>
                    <a:pt x="308" y="267"/>
                  </a:lnTo>
                  <a:lnTo>
                    <a:pt x="294" y="295"/>
                  </a:lnTo>
                  <a:lnTo>
                    <a:pt x="273" y="320"/>
                  </a:lnTo>
                  <a:lnTo>
                    <a:pt x="241" y="335"/>
                  </a:lnTo>
                  <a:lnTo>
                    <a:pt x="203" y="345"/>
                  </a:lnTo>
                  <a:lnTo>
                    <a:pt x="157" y="348"/>
                  </a:lnTo>
                  <a:lnTo>
                    <a:pt x="131" y="348"/>
                  </a:lnTo>
                  <a:lnTo>
                    <a:pt x="104" y="345"/>
                  </a:lnTo>
                  <a:lnTo>
                    <a:pt x="78" y="340"/>
                  </a:lnTo>
                  <a:lnTo>
                    <a:pt x="55" y="330"/>
                  </a:lnTo>
                  <a:lnTo>
                    <a:pt x="35" y="312"/>
                  </a:lnTo>
                  <a:lnTo>
                    <a:pt x="17" y="292"/>
                  </a:lnTo>
                  <a:lnTo>
                    <a:pt x="8" y="262"/>
                  </a:lnTo>
                  <a:lnTo>
                    <a:pt x="6" y="247"/>
                  </a:lnTo>
                  <a:lnTo>
                    <a:pt x="64" y="247"/>
                  </a:lnTo>
                  <a:lnTo>
                    <a:pt x="64" y="259"/>
                  </a:lnTo>
                  <a:lnTo>
                    <a:pt x="70" y="272"/>
                  </a:lnTo>
                  <a:lnTo>
                    <a:pt x="75" y="282"/>
                  </a:lnTo>
                  <a:lnTo>
                    <a:pt x="93" y="292"/>
                  </a:lnTo>
                  <a:lnTo>
                    <a:pt x="119" y="300"/>
                  </a:lnTo>
                  <a:lnTo>
                    <a:pt x="157" y="302"/>
                  </a:lnTo>
                  <a:lnTo>
                    <a:pt x="195" y="300"/>
                  </a:lnTo>
                  <a:lnTo>
                    <a:pt x="221" y="292"/>
                  </a:lnTo>
                  <a:lnTo>
                    <a:pt x="238" y="280"/>
                  </a:lnTo>
                  <a:lnTo>
                    <a:pt x="250" y="264"/>
                  </a:lnTo>
                  <a:lnTo>
                    <a:pt x="253" y="247"/>
                  </a:lnTo>
                  <a:lnTo>
                    <a:pt x="256" y="229"/>
                  </a:lnTo>
                  <a:lnTo>
                    <a:pt x="256" y="224"/>
                  </a:lnTo>
                  <a:lnTo>
                    <a:pt x="227" y="239"/>
                  </a:lnTo>
                  <a:lnTo>
                    <a:pt x="192" y="249"/>
                  </a:lnTo>
                  <a:lnTo>
                    <a:pt x="154" y="252"/>
                  </a:lnTo>
                  <a:lnTo>
                    <a:pt x="107" y="249"/>
                  </a:lnTo>
                  <a:lnTo>
                    <a:pt x="72" y="237"/>
                  </a:lnTo>
                  <a:lnTo>
                    <a:pt x="43" y="222"/>
                  </a:lnTo>
                  <a:lnTo>
                    <a:pt x="23" y="201"/>
                  </a:lnTo>
                  <a:lnTo>
                    <a:pt x="8" y="176"/>
                  </a:lnTo>
                  <a:lnTo>
                    <a:pt x="3" y="151"/>
                  </a:lnTo>
                  <a:lnTo>
                    <a:pt x="0" y="126"/>
                  </a:lnTo>
                  <a:lnTo>
                    <a:pt x="3" y="100"/>
                  </a:lnTo>
                  <a:lnTo>
                    <a:pt x="8" y="75"/>
                  </a:lnTo>
                  <a:lnTo>
                    <a:pt x="23" y="50"/>
                  </a:lnTo>
                  <a:lnTo>
                    <a:pt x="43" y="30"/>
                  </a:lnTo>
                  <a:lnTo>
                    <a:pt x="72" y="15"/>
                  </a:lnTo>
                  <a:lnTo>
                    <a:pt x="107" y="5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7">
              <a:extLst>
                <a:ext uri="{FF2B5EF4-FFF2-40B4-BE49-F238E27FC236}">
                  <a16:creationId xmlns:a16="http://schemas.microsoft.com/office/drawing/2014/main" id="{8861D281-3627-ED4F-A098-A76263F2F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5" y="1654"/>
              <a:ext cx="149" cy="224"/>
            </a:xfrm>
            <a:custGeom>
              <a:avLst/>
              <a:gdLst>
                <a:gd name="T0" fmla="*/ 131 w 149"/>
                <a:gd name="T1" fmla="*/ 0 h 224"/>
                <a:gd name="T2" fmla="*/ 140 w 149"/>
                <a:gd name="T3" fmla="*/ 0 h 224"/>
                <a:gd name="T4" fmla="*/ 149 w 149"/>
                <a:gd name="T5" fmla="*/ 2 h 224"/>
                <a:gd name="T6" fmla="*/ 149 w 149"/>
                <a:gd name="T7" fmla="*/ 22 h 224"/>
                <a:gd name="T8" fmla="*/ 143 w 149"/>
                <a:gd name="T9" fmla="*/ 20 h 224"/>
                <a:gd name="T10" fmla="*/ 140 w 149"/>
                <a:gd name="T11" fmla="*/ 20 h 224"/>
                <a:gd name="T12" fmla="*/ 131 w 149"/>
                <a:gd name="T13" fmla="*/ 20 h 224"/>
                <a:gd name="T14" fmla="*/ 122 w 149"/>
                <a:gd name="T15" fmla="*/ 20 h 224"/>
                <a:gd name="T16" fmla="*/ 88 w 149"/>
                <a:gd name="T17" fmla="*/ 22 h 224"/>
                <a:gd name="T18" fmla="*/ 58 w 149"/>
                <a:gd name="T19" fmla="*/ 38 h 224"/>
                <a:gd name="T20" fmla="*/ 41 w 149"/>
                <a:gd name="T21" fmla="*/ 55 h 224"/>
                <a:gd name="T22" fmla="*/ 29 w 149"/>
                <a:gd name="T23" fmla="*/ 80 h 224"/>
                <a:gd name="T24" fmla="*/ 24 w 149"/>
                <a:gd name="T25" fmla="*/ 106 h 224"/>
                <a:gd name="T26" fmla="*/ 24 w 149"/>
                <a:gd name="T27" fmla="*/ 224 h 224"/>
                <a:gd name="T28" fmla="*/ 0 w 149"/>
                <a:gd name="T29" fmla="*/ 224 h 224"/>
                <a:gd name="T30" fmla="*/ 0 w 149"/>
                <a:gd name="T31" fmla="*/ 5 h 224"/>
                <a:gd name="T32" fmla="*/ 24 w 149"/>
                <a:gd name="T33" fmla="*/ 5 h 224"/>
                <a:gd name="T34" fmla="*/ 24 w 149"/>
                <a:gd name="T35" fmla="*/ 58 h 224"/>
                <a:gd name="T36" fmla="*/ 26 w 149"/>
                <a:gd name="T37" fmla="*/ 58 h 224"/>
                <a:gd name="T38" fmla="*/ 41 w 149"/>
                <a:gd name="T39" fmla="*/ 30 h 224"/>
                <a:gd name="T40" fmla="*/ 64 w 149"/>
                <a:gd name="T41" fmla="*/ 15 h 224"/>
                <a:gd name="T42" fmla="*/ 96 w 149"/>
                <a:gd name="T43" fmla="*/ 2 h 224"/>
                <a:gd name="T44" fmla="*/ 131 w 149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224">
                  <a:moveTo>
                    <a:pt x="131" y="0"/>
                  </a:moveTo>
                  <a:lnTo>
                    <a:pt x="140" y="0"/>
                  </a:lnTo>
                  <a:lnTo>
                    <a:pt x="149" y="2"/>
                  </a:lnTo>
                  <a:lnTo>
                    <a:pt x="149" y="22"/>
                  </a:lnTo>
                  <a:lnTo>
                    <a:pt x="143" y="20"/>
                  </a:lnTo>
                  <a:lnTo>
                    <a:pt x="140" y="20"/>
                  </a:lnTo>
                  <a:lnTo>
                    <a:pt x="131" y="20"/>
                  </a:lnTo>
                  <a:lnTo>
                    <a:pt x="122" y="20"/>
                  </a:lnTo>
                  <a:lnTo>
                    <a:pt x="88" y="22"/>
                  </a:lnTo>
                  <a:lnTo>
                    <a:pt x="58" y="38"/>
                  </a:lnTo>
                  <a:lnTo>
                    <a:pt x="41" y="55"/>
                  </a:lnTo>
                  <a:lnTo>
                    <a:pt x="29" y="80"/>
                  </a:lnTo>
                  <a:lnTo>
                    <a:pt x="24" y="106"/>
                  </a:lnTo>
                  <a:lnTo>
                    <a:pt x="24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8"/>
                  </a:lnTo>
                  <a:lnTo>
                    <a:pt x="26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6" y="2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8">
              <a:extLst>
                <a:ext uri="{FF2B5EF4-FFF2-40B4-BE49-F238E27FC236}">
                  <a16:creationId xmlns:a16="http://schemas.microsoft.com/office/drawing/2014/main" id="{2845DDFA-4549-214D-AE87-D0671D74B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1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5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7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5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7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9">
              <a:extLst>
                <a:ext uri="{FF2B5EF4-FFF2-40B4-BE49-F238E27FC236}">
                  <a16:creationId xmlns:a16="http://schemas.microsoft.com/office/drawing/2014/main" id="{C9A19ED7-370B-9B4C-8F9C-7BD4E99812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65" y="1654"/>
              <a:ext cx="285" cy="232"/>
            </a:xfrm>
            <a:custGeom>
              <a:avLst/>
              <a:gdLst>
                <a:gd name="T0" fmla="*/ 215 w 285"/>
                <a:gd name="T1" fmla="*/ 106 h 232"/>
                <a:gd name="T2" fmla="*/ 195 w 285"/>
                <a:gd name="T3" fmla="*/ 113 h 232"/>
                <a:gd name="T4" fmla="*/ 96 w 285"/>
                <a:gd name="T5" fmla="*/ 118 h 232"/>
                <a:gd name="T6" fmla="*/ 43 w 285"/>
                <a:gd name="T7" fmla="*/ 131 h 232"/>
                <a:gd name="T8" fmla="*/ 23 w 285"/>
                <a:gd name="T9" fmla="*/ 166 h 232"/>
                <a:gd name="T10" fmla="*/ 38 w 285"/>
                <a:gd name="T11" fmla="*/ 199 h 232"/>
                <a:gd name="T12" fmla="*/ 70 w 285"/>
                <a:gd name="T13" fmla="*/ 212 h 232"/>
                <a:gd name="T14" fmla="*/ 104 w 285"/>
                <a:gd name="T15" fmla="*/ 214 h 232"/>
                <a:gd name="T16" fmla="*/ 157 w 285"/>
                <a:gd name="T17" fmla="*/ 207 h 232"/>
                <a:gd name="T18" fmla="*/ 203 w 285"/>
                <a:gd name="T19" fmla="*/ 184 h 232"/>
                <a:gd name="T20" fmla="*/ 221 w 285"/>
                <a:gd name="T21" fmla="*/ 143 h 232"/>
                <a:gd name="T22" fmla="*/ 221 w 285"/>
                <a:gd name="T23" fmla="*/ 103 h 232"/>
                <a:gd name="T24" fmla="*/ 168 w 285"/>
                <a:gd name="T25" fmla="*/ 0 h 232"/>
                <a:gd name="T26" fmla="*/ 224 w 285"/>
                <a:gd name="T27" fmla="*/ 20 h 232"/>
                <a:gd name="T28" fmla="*/ 244 w 285"/>
                <a:gd name="T29" fmla="*/ 63 h 232"/>
                <a:gd name="T30" fmla="*/ 244 w 285"/>
                <a:gd name="T31" fmla="*/ 194 h 232"/>
                <a:gd name="T32" fmla="*/ 247 w 285"/>
                <a:gd name="T33" fmla="*/ 207 h 232"/>
                <a:gd name="T34" fmla="*/ 256 w 285"/>
                <a:gd name="T35" fmla="*/ 212 h 232"/>
                <a:gd name="T36" fmla="*/ 273 w 285"/>
                <a:gd name="T37" fmla="*/ 212 h 232"/>
                <a:gd name="T38" fmla="*/ 285 w 285"/>
                <a:gd name="T39" fmla="*/ 227 h 232"/>
                <a:gd name="T40" fmla="*/ 256 w 285"/>
                <a:gd name="T41" fmla="*/ 229 h 232"/>
                <a:gd name="T42" fmla="*/ 230 w 285"/>
                <a:gd name="T43" fmla="*/ 217 h 232"/>
                <a:gd name="T44" fmla="*/ 224 w 285"/>
                <a:gd name="T45" fmla="*/ 181 h 232"/>
                <a:gd name="T46" fmla="*/ 203 w 285"/>
                <a:gd name="T47" fmla="*/ 204 h 232"/>
                <a:gd name="T48" fmla="*/ 151 w 285"/>
                <a:gd name="T49" fmla="*/ 227 h 232"/>
                <a:gd name="T50" fmla="*/ 104 w 285"/>
                <a:gd name="T51" fmla="*/ 232 h 232"/>
                <a:gd name="T52" fmla="*/ 72 w 285"/>
                <a:gd name="T53" fmla="*/ 229 h 232"/>
                <a:gd name="T54" fmla="*/ 35 w 285"/>
                <a:gd name="T55" fmla="*/ 219 h 232"/>
                <a:gd name="T56" fmla="*/ 6 w 285"/>
                <a:gd name="T57" fmla="*/ 189 h 232"/>
                <a:gd name="T58" fmla="*/ 6 w 285"/>
                <a:gd name="T59" fmla="*/ 141 h 232"/>
                <a:gd name="T60" fmla="*/ 40 w 285"/>
                <a:gd name="T61" fmla="*/ 113 h 232"/>
                <a:gd name="T62" fmla="*/ 96 w 285"/>
                <a:gd name="T63" fmla="*/ 103 h 232"/>
                <a:gd name="T64" fmla="*/ 195 w 285"/>
                <a:gd name="T65" fmla="*/ 96 h 232"/>
                <a:gd name="T66" fmla="*/ 209 w 285"/>
                <a:gd name="T67" fmla="*/ 93 h 232"/>
                <a:gd name="T68" fmla="*/ 218 w 285"/>
                <a:gd name="T69" fmla="*/ 83 h 232"/>
                <a:gd name="T70" fmla="*/ 221 w 285"/>
                <a:gd name="T71" fmla="*/ 65 h 232"/>
                <a:gd name="T72" fmla="*/ 209 w 285"/>
                <a:gd name="T73" fmla="*/ 35 h 232"/>
                <a:gd name="T74" fmla="*/ 166 w 285"/>
                <a:gd name="T75" fmla="*/ 17 h 232"/>
                <a:gd name="T76" fmla="*/ 93 w 285"/>
                <a:gd name="T77" fmla="*/ 17 h 232"/>
                <a:gd name="T78" fmla="*/ 52 w 285"/>
                <a:gd name="T79" fmla="*/ 35 h 232"/>
                <a:gd name="T80" fmla="*/ 35 w 285"/>
                <a:gd name="T81" fmla="*/ 73 h 232"/>
                <a:gd name="T82" fmla="*/ 20 w 285"/>
                <a:gd name="T83" fmla="*/ 45 h 232"/>
                <a:gd name="T84" fmla="*/ 58 w 285"/>
                <a:gd name="T85" fmla="*/ 10 h 232"/>
                <a:gd name="T86" fmla="*/ 128 w 285"/>
                <a:gd name="T8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2">
                  <a:moveTo>
                    <a:pt x="221" y="103"/>
                  </a:moveTo>
                  <a:lnTo>
                    <a:pt x="215" y="106"/>
                  </a:lnTo>
                  <a:lnTo>
                    <a:pt x="206" y="111"/>
                  </a:lnTo>
                  <a:lnTo>
                    <a:pt x="195" y="113"/>
                  </a:lnTo>
                  <a:lnTo>
                    <a:pt x="180" y="113"/>
                  </a:lnTo>
                  <a:lnTo>
                    <a:pt x="96" y="118"/>
                  </a:lnTo>
                  <a:lnTo>
                    <a:pt x="67" y="123"/>
                  </a:lnTo>
                  <a:lnTo>
                    <a:pt x="43" y="131"/>
                  </a:lnTo>
                  <a:lnTo>
                    <a:pt x="29" y="143"/>
                  </a:lnTo>
                  <a:lnTo>
                    <a:pt x="23" y="166"/>
                  </a:lnTo>
                  <a:lnTo>
                    <a:pt x="26" y="184"/>
                  </a:lnTo>
                  <a:lnTo>
                    <a:pt x="38" y="199"/>
                  </a:lnTo>
                  <a:lnTo>
                    <a:pt x="52" y="207"/>
                  </a:lnTo>
                  <a:lnTo>
                    <a:pt x="70" y="212"/>
                  </a:lnTo>
                  <a:lnTo>
                    <a:pt x="87" y="214"/>
                  </a:lnTo>
                  <a:lnTo>
                    <a:pt x="104" y="214"/>
                  </a:lnTo>
                  <a:lnTo>
                    <a:pt x="131" y="214"/>
                  </a:lnTo>
                  <a:lnTo>
                    <a:pt x="157" y="207"/>
                  </a:lnTo>
                  <a:lnTo>
                    <a:pt x="183" y="199"/>
                  </a:lnTo>
                  <a:lnTo>
                    <a:pt x="203" y="184"/>
                  </a:lnTo>
                  <a:lnTo>
                    <a:pt x="218" y="166"/>
                  </a:lnTo>
                  <a:lnTo>
                    <a:pt x="221" y="143"/>
                  </a:lnTo>
                  <a:lnTo>
                    <a:pt x="221" y="103"/>
                  </a:lnTo>
                  <a:lnTo>
                    <a:pt x="221" y="103"/>
                  </a:lnTo>
                  <a:close/>
                  <a:moveTo>
                    <a:pt x="128" y="0"/>
                  </a:moveTo>
                  <a:lnTo>
                    <a:pt x="168" y="0"/>
                  </a:lnTo>
                  <a:lnTo>
                    <a:pt x="200" y="7"/>
                  </a:lnTo>
                  <a:lnTo>
                    <a:pt x="224" y="20"/>
                  </a:lnTo>
                  <a:lnTo>
                    <a:pt x="241" y="38"/>
                  </a:lnTo>
                  <a:lnTo>
                    <a:pt x="244" y="63"/>
                  </a:lnTo>
                  <a:lnTo>
                    <a:pt x="244" y="186"/>
                  </a:lnTo>
                  <a:lnTo>
                    <a:pt x="244" y="194"/>
                  </a:lnTo>
                  <a:lnTo>
                    <a:pt x="244" y="199"/>
                  </a:lnTo>
                  <a:lnTo>
                    <a:pt x="247" y="207"/>
                  </a:lnTo>
                  <a:lnTo>
                    <a:pt x="250" y="209"/>
                  </a:lnTo>
                  <a:lnTo>
                    <a:pt x="256" y="212"/>
                  </a:lnTo>
                  <a:lnTo>
                    <a:pt x="262" y="212"/>
                  </a:lnTo>
                  <a:lnTo>
                    <a:pt x="273" y="212"/>
                  </a:lnTo>
                  <a:lnTo>
                    <a:pt x="285" y="209"/>
                  </a:lnTo>
                  <a:lnTo>
                    <a:pt x="285" y="227"/>
                  </a:lnTo>
                  <a:lnTo>
                    <a:pt x="270" y="229"/>
                  </a:lnTo>
                  <a:lnTo>
                    <a:pt x="256" y="229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1"/>
                  </a:lnTo>
                  <a:lnTo>
                    <a:pt x="224" y="181"/>
                  </a:lnTo>
                  <a:lnTo>
                    <a:pt x="203" y="204"/>
                  </a:lnTo>
                  <a:lnTo>
                    <a:pt x="180" y="219"/>
                  </a:lnTo>
                  <a:lnTo>
                    <a:pt x="151" y="227"/>
                  </a:lnTo>
                  <a:lnTo>
                    <a:pt x="125" y="232"/>
                  </a:lnTo>
                  <a:lnTo>
                    <a:pt x="104" y="232"/>
                  </a:lnTo>
                  <a:lnTo>
                    <a:pt x="90" y="232"/>
                  </a:lnTo>
                  <a:lnTo>
                    <a:pt x="72" y="229"/>
                  </a:lnTo>
                  <a:lnTo>
                    <a:pt x="52" y="227"/>
                  </a:lnTo>
                  <a:lnTo>
                    <a:pt x="35" y="219"/>
                  </a:lnTo>
                  <a:lnTo>
                    <a:pt x="17" y="207"/>
                  </a:lnTo>
                  <a:lnTo>
                    <a:pt x="6" y="189"/>
                  </a:lnTo>
                  <a:lnTo>
                    <a:pt x="0" y="166"/>
                  </a:lnTo>
                  <a:lnTo>
                    <a:pt x="6" y="141"/>
                  </a:lnTo>
                  <a:lnTo>
                    <a:pt x="17" y="123"/>
                  </a:lnTo>
                  <a:lnTo>
                    <a:pt x="40" y="113"/>
                  </a:lnTo>
                  <a:lnTo>
                    <a:pt x="67" y="106"/>
                  </a:lnTo>
                  <a:lnTo>
                    <a:pt x="96" y="103"/>
                  </a:lnTo>
                  <a:lnTo>
                    <a:pt x="183" y="98"/>
                  </a:lnTo>
                  <a:lnTo>
                    <a:pt x="195" y="96"/>
                  </a:lnTo>
                  <a:lnTo>
                    <a:pt x="203" y="96"/>
                  </a:lnTo>
                  <a:lnTo>
                    <a:pt x="209" y="93"/>
                  </a:lnTo>
                  <a:lnTo>
                    <a:pt x="215" y="88"/>
                  </a:lnTo>
                  <a:lnTo>
                    <a:pt x="218" y="83"/>
                  </a:lnTo>
                  <a:lnTo>
                    <a:pt x="221" y="75"/>
                  </a:lnTo>
                  <a:lnTo>
                    <a:pt x="221" y="65"/>
                  </a:lnTo>
                  <a:lnTo>
                    <a:pt x="221" y="50"/>
                  </a:lnTo>
                  <a:lnTo>
                    <a:pt x="209" y="35"/>
                  </a:lnTo>
                  <a:lnTo>
                    <a:pt x="195" y="25"/>
                  </a:lnTo>
                  <a:lnTo>
                    <a:pt x="166" y="17"/>
                  </a:lnTo>
                  <a:lnTo>
                    <a:pt x="128" y="15"/>
                  </a:lnTo>
                  <a:lnTo>
                    <a:pt x="93" y="17"/>
                  </a:lnTo>
                  <a:lnTo>
                    <a:pt x="70" y="25"/>
                  </a:lnTo>
                  <a:lnTo>
                    <a:pt x="52" y="35"/>
                  </a:lnTo>
                  <a:lnTo>
                    <a:pt x="40" y="53"/>
                  </a:lnTo>
                  <a:lnTo>
                    <a:pt x="35" y="73"/>
                  </a:lnTo>
                  <a:lnTo>
                    <a:pt x="11" y="73"/>
                  </a:lnTo>
                  <a:lnTo>
                    <a:pt x="20" y="45"/>
                  </a:lnTo>
                  <a:lnTo>
                    <a:pt x="35" y="22"/>
                  </a:lnTo>
                  <a:lnTo>
                    <a:pt x="58" y="10"/>
                  </a:lnTo>
                  <a:lnTo>
                    <a:pt x="87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0">
              <a:extLst>
                <a:ext uri="{FF2B5EF4-FFF2-40B4-BE49-F238E27FC236}">
                  <a16:creationId xmlns:a16="http://schemas.microsoft.com/office/drawing/2014/main" id="{C0389570-A08B-8A48-A32D-E62B513702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47" y="1639"/>
              <a:ext cx="317" cy="262"/>
            </a:xfrm>
            <a:custGeom>
              <a:avLst/>
              <a:gdLst>
                <a:gd name="T0" fmla="*/ 213 w 317"/>
                <a:gd name="T1" fmla="*/ 143 h 262"/>
                <a:gd name="T2" fmla="*/ 114 w 317"/>
                <a:gd name="T3" fmla="*/ 148 h 262"/>
                <a:gd name="T4" fmla="*/ 67 w 317"/>
                <a:gd name="T5" fmla="*/ 161 h 262"/>
                <a:gd name="T6" fmla="*/ 58 w 317"/>
                <a:gd name="T7" fmla="*/ 181 h 262"/>
                <a:gd name="T8" fmla="*/ 61 w 317"/>
                <a:gd name="T9" fmla="*/ 196 h 262"/>
                <a:gd name="T10" fmla="*/ 90 w 317"/>
                <a:gd name="T11" fmla="*/ 211 h 262"/>
                <a:gd name="T12" fmla="*/ 143 w 317"/>
                <a:gd name="T13" fmla="*/ 214 h 262"/>
                <a:gd name="T14" fmla="*/ 186 w 317"/>
                <a:gd name="T15" fmla="*/ 204 h 262"/>
                <a:gd name="T16" fmla="*/ 218 w 317"/>
                <a:gd name="T17" fmla="*/ 179 h 262"/>
                <a:gd name="T18" fmla="*/ 224 w 317"/>
                <a:gd name="T19" fmla="*/ 141 h 262"/>
                <a:gd name="T20" fmla="*/ 166 w 317"/>
                <a:gd name="T21" fmla="*/ 0 h 262"/>
                <a:gd name="T22" fmla="*/ 216 w 317"/>
                <a:gd name="T23" fmla="*/ 5 h 262"/>
                <a:gd name="T24" fmla="*/ 259 w 317"/>
                <a:gd name="T25" fmla="*/ 27 h 262"/>
                <a:gd name="T26" fmla="*/ 280 w 317"/>
                <a:gd name="T27" fmla="*/ 78 h 262"/>
                <a:gd name="T28" fmla="*/ 280 w 317"/>
                <a:gd name="T29" fmla="*/ 206 h 262"/>
                <a:gd name="T30" fmla="*/ 288 w 317"/>
                <a:gd name="T31" fmla="*/ 211 h 262"/>
                <a:gd name="T32" fmla="*/ 317 w 317"/>
                <a:gd name="T33" fmla="*/ 204 h 262"/>
                <a:gd name="T34" fmla="*/ 309 w 317"/>
                <a:gd name="T35" fmla="*/ 254 h 262"/>
                <a:gd name="T36" fmla="*/ 285 w 317"/>
                <a:gd name="T37" fmla="*/ 259 h 262"/>
                <a:gd name="T38" fmla="*/ 262 w 317"/>
                <a:gd name="T39" fmla="*/ 257 h 262"/>
                <a:gd name="T40" fmla="*/ 245 w 317"/>
                <a:gd name="T41" fmla="*/ 252 h 262"/>
                <a:gd name="T42" fmla="*/ 233 w 317"/>
                <a:gd name="T43" fmla="*/ 239 h 262"/>
                <a:gd name="T44" fmla="*/ 201 w 317"/>
                <a:gd name="T45" fmla="*/ 249 h 262"/>
                <a:gd name="T46" fmla="*/ 122 w 317"/>
                <a:gd name="T47" fmla="*/ 262 h 262"/>
                <a:gd name="T48" fmla="*/ 53 w 317"/>
                <a:gd name="T49" fmla="*/ 252 h 262"/>
                <a:gd name="T50" fmla="*/ 15 w 317"/>
                <a:gd name="T51" fmla="*/ 224 h 262"/>
                <a:gd name="T52" fmla="*/ 3 w 317"/>
                <a:gd name="T53" fmla="*/ 194 h 262"/>
                <a:gd name="T54" fmla="*/ 3 w 317"/>
                <a:gd name="T55" fmla="*/ 166 h 262"/>
                <a:gd name="T56" fmla="*/ 21 w 317"/>
                <a:gd name="T57" fmla="*/ 133 h 262"/>
                <a:gd name="T58" fmla="*/ 70 w 317"/>
                <a:gd name="T59" fmla="*/ 108 h 262"/>
                <a:gd name="T60" fmla="*/ 201 w 317"/>
                <a:gd name="T61" fmla="*/ 98 h 262"/>
                <a:gd name="T62" fmla="*/ 216 w 317"/>
                <a:gd name="T63" fmla="*/ 95 h 262"/>
                <a:gd name="T64" fmla="*/ 221 w 317"/>
                <a:gd name="T65" fmla="*/ 93 h 262"/>
                <a:gd name="T66" fmla="*/ 224 w 317"/>
                <a:gd name="T67" fmla="*/ 80 h 262"/>
                <a:gd name="T68" fmla="*/ 221 w 317"/>
                <a:gd name="T69" fmla="*/ 65 h 262"/>
                <a:gd name="T70" fmla="*/ 201 w 317"/>
                <a:gd name="T71" fmla="*/ 53 h 262"/>
                <a:gd name="T72" fmla="*/ 146 w 317"/>
                <a:gd name="T73" fmla="*/ 45 h 262"/>
                <a:gd name="T74" fmla="*/ 93 w 317"/>
                <a:gd name="T75" fmla="*/ 53 h 262"/>
                <a:gd name="T76" fmla="*/ 73 w 317"/>
                <a:gd name="T77" fmla="*/ 73 h 262"/>
                <a:gd name="T78" fmla="*/ 67 w 317"/>
                <a:gd name="T79" fmla="*/ 103 h 262"/>
                <a:gd name="T80" fmla="*/ 12 w 317"/>
                <a:gd name="T81" fmla="*/ 88 h 262"/>
                <a:gd name="T82" fmla="*/ 38 w 317"/>
                <a:gd name="T83" fmla="*/ 30 h 262"/>
                <a:gd name="T84" fmla="*/ 102 w 317"/>
                <a:gd name="T85" fmla="*/ 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2">
                  <a:moveTo>
                    <a:pt x="224" y="141"/>
                  </a:moveTo>
                  <a:lnTo>
                    <a:pt x="213" y="143"/>
                  </a:lnTo>
                  <a:lnTo>
                    <a:pt x="201" y="143"/>
                  </a:lnTo>
                  <a:lnTo>
                    <a:pt x="114" y="148"/>
                  </a:lnTo>
                  <a:lnTo>
                    <a:pt x="82" y="153"/>
                  </a:lnTo>
                  <a:lnTo>
                    <a:pt x="67" y="161"/>
                  </a:lnTo>
                  <a:lnTo>
                    <a:pt x="58" y="171"/>
                  </a:lnTo>
                  <a:lnTo>
                    <a:pt x="58" y="181"/>
                  </a:lnTo>
                  <a:lnTo>
                    <a:pt x="58" y="189"/>
                  </a:lnTo>
                  <a:lnTo>
                    <a:pt x="61" y="196"/>
                  </a:lnTo>
                  <a:lnTo>
                    <a:pt x="70" y="206"/>
                  </a:lnTo>
                  <a:lnTo>
                    <a:pt x="90" y="211"/>
                  </a:lnTo>
                  <a:lnTo>
                    <a:pt x="122" y="217"/>
                  </a:lnTo>
                  <a:lnTo>
                    <a:pt x="143" y="214"/>
                  </a:lnTo>
                  <a:lnTo>
                    <a:pt x="163" y="211"/>
                  </a:lnTo>
                  <a:lnTo>
                    <a:pt x="186" y="204"/>
                  </a:lnTo>
                  <a:lnTo>
                    <a:pt x="204" y="194"/>
                  </a:lnTo>
                  <a:lnTo>
                    <a:pt x="218" y="179"/>
                  </a:lnTo>
                  <a:lnTo>
                    <a:pt x="224" y="158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0"/>
                  </a:lnTo>
                  <a:lnTo>
                    <a:pt x="189" y="2"/>
                  </a:lnTo>
                  <a:lnTo>
                    <a:pt x="216" y="5"/>
                  </a:lnTo>
                  <a:lnTo>
                    <a:pt x="239" y="15"/>
                  </a:lnTo>
                  <a:lnTo>
                    <a:pt x="259" y="27"/>
                  </a:lnTo>
                  <a:lnTo>
                    <a:pt x="274" y="50"/>
                  </a:lnTo>
                  <a:lnTo>
                    <a:pt x="280" y="78"/>
                  </a:lnTo>
                  <a:lnTo>
                    <a:pt x="280" y="201"/>
                  </a:lnTo>
                  <a:lnTo>
                    <a:pt x="280" y="206"/>
                  </a:lnTo>
                  <a:lnTo>
                    <a:pt x="280" y="214"/>
                  </a:lnTo>
                  <a:lnTo>
                    <a:pt x="288" y="211"/>
                  </a:lnTo>
                  <a:lnTo>
                    <a:pt x="297" y="209"/>
                  </a:lnTo>
                  <a:lnTo>
                    <a:pt x="317" y="204"/>
                  </a:lnTo>
                  <a:lnTo>
                    <a:pt x="317" y="252"/>
                  </a:lnTo>
                  <a:lnTo>
                    <a:pt x="309" y="254"/>
                  </a:lnTo>
                  <a:lnTo>
                    <a:pt x="297" y="257"/>
                  </a:lnTo>
                  <a:lnTo>
                    <a:pt x="285" y="259"/>
                  </a:lnTo>
                  <a:lnTo>
                    <a:pt x="274" y="259"/>
                  </a:lnTo>
                  <a:lnTo>
                    <a:pt x="262" y="257"/>
                  </a:lnTo>
                  <a:lnTo>
                    <a:pt x="250" y="254"/>
                  </a:lnTo>
                  <a:lnTo>
                    <a:pt x="245" y="252"/>
                  </a:lnTo>
                  <a:lnTo>
                    <a:pt x="239" y="247"/>
                  </a:lnTo>
                  <a:lnTo>
                    <a:pt x="233" y="239"/>
                  </a:lnTo>
                  <a:lnTo>
                    <a:pt x="230" y="232"/>
                  </a:lnTo>
                  <a:lnTo>
                    <a:pt x="201" y="249"/>
                  </a:lnTo>
                  <a:lnTo>
                    <a:pt x="163" y="257"/>
                  </a:lnTo>
                  <a:lnTo>
                    <a:pt x="122" y="262"/>
                  </a:lnTo>
                  <a:lnTo>
                    <a:pt x="82" y="259"/>
                  </a:lnTo>
                  <a:lnTo>
                    <a:pt x="53" y="252"/>
                  </a:lnTo>
                  <a:lnTo>
                    <a:pt x="29" y="239"/>
                  </a:lnTo>
                  <a:lnTo>
                    <a:pt x="15" y="224"/>
                  </a:lnTo>
                  <a:lnTo>
                    <a:pt x="6" y="209"/>
                  </a:lnTo>
                  <a:lnTo>
                    <a:pt x="3" y="194"/>
                  </a:lnTo>
                  <a:lnTo>
                    <a:pt x="0" y="181"/>
                  </a:lnTo>
                  <a:lnTo>
                    <a:pt x="3" y="166"/>
                  </a:lnTo>
                  <a:lnTo>
                    <a:pt x="9" y="148"/>
                  </a:lnTo>
                  <a:lnTo>
                    <a:pt x="21" y="133"/>
                  </a:lnTo>
                  <a:lnTo>
                    <a:pt x="41" y="118"/>
                  </a:lnTo>
                  <a:lnTo>
                    <a:pt x="70" y="108"/>
                  </a:lnTo>
                  <a:lnTo>
                    <a:pt x="111" y="103"/>
                  </a:lnTo>
                  <a:lnTo>
                    <a:pt x="201" y="98"/>
                  </a:lnTo>
                  <a:lnTo>
                    <a:pt x="210" y="98"/>
                  </a:lnTo>
                  <a:lnTo>
                    <a:pt x="216" y="95"/>
                  </a:lnTo>
                  <a:lnTo>
                    <a:pt x="221" y="95"/>
                  </a:lnTo>
                  <a:lnTo>
                    <a:pt x="221" y="93"/>
                  </a:lnTo>
                  <a:lnTo>
                    <a:pt x="224" y="88"/>
                  </a:lnTo>
                  <a:lnTo>
                    <a:pt x="224" y="80"/>
                  </a:lnTo>
                  <a:lnTo>
                    <a:pt x="224" y="73"/>
                  </a:lnTo>
                  <a:lnTo>
                    <a:pt x="221" y="65"/>
                  </a:lnTo>
                  <a:lnTo>
                    <a:pt x="213" y="58"/>
                  </a:lnTo>
                  <a:lnTo>
                    <a:pt x="201" y="53"/>
                  </a:lnTo>
                  <a:lnTo>
                    <a:pt x="178" y="45"/>
                  </a:lnTo>
                  <a:lnTo>
                    <a:pt x="146" y="45"/>
                  </a:lnTo>
                  <a:lnTo>
                    <a:pt x="117" y="45"/>
                  </a:lnTo>
                  <a:lnTo>
                    <a:pt x="93" y="53"/>
                  </a:lnTo>
                  <a:lnTo>
                    <a:pt x="82" y="60"/>
                  </a:lnTo>
                  <a:lnTo>
                    <a:pt x="73" y="73"/>
                  </a:lnTo>
                  <a:lnTo>
                    <a:pt x="67" y="90"/>
                  </a:lnTo>
                  <a:lnTo>
                    <a:pt x="67" y="103"/>
                  </a:lnTo>
                  <a:lnTo>
                    <a:pt x="9" y="103"/>
                  </a:lnTo>
                  <a:lnTo>
                    <a:pt x="12" y="88"/>
                  </a:lnTo>
                  <a:lnTo>
                    <a:pt x="21" y="53"/>
                  </a:lnTo>
                  <a:lnTo>
                    <a:pt x="38" y="30"/>
                  </a:lnTo>
                  <a:lnTo>
                    <a:pt x="64" y="12"/>
                  </a:lnTo>
                  <a:lnTo>
                    <a:pt x="102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1">
              <a:extLst>
                <a:ext uri="{FF2B5EF4-FFF2-40B4-BE49-F238E27FC236}">
                  <a16:creationId xmlns:a16="http://schemas.microsoft.com/office/drawing/2014/main" id="{0BAC0BD9-EFE1-7648-A390-60ACB79C2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3" y="1654"/>
              <a:ext cx="418" cy="224"/>
            </a:xfrm>
            <a:custGeom>
              <a:avLst/>
              <a:gdLst>
                <a:gd name="T0" fmla="*/ 119 w 418"/>
                <a:gd name="T1" fmla="*/ 0 h 224"/>
                <a:gd name="T2" fmla="*/ 154 w 418"/>
                <a:gd name="T3" fmla="*/ 2 h 224"/>
                <a:gd name="T4" fmla="*/ 177 w 418"/>
                <a:gd name="T5" fmla="*/ 10 h 224"/>
                <a:gd name="T6" fmla="*/ 194 w 418"/>
                <a:gd name="T7" fmla="*/ 20 h 224"/>
                <a:gd name="T8" fmla="*/ 209 w 418"/>
                <a:gd name="T9" fmla="*/ 35 h 224"/>
                <a:gd name="T10" fmla="*/ 218 w 418"/>
                <a:gd name="T11" fmla="*/ 50 h 224"/>
                <a:gd name="T12" fmla="*/ 241 w 418"/>
                <a:gd name="T13" fmla="*/ 22 h 224"/>
                <a:gd name="T14" fmla="*/ 273 w 418"/>
                <a:gd name="T15" fmla="*/ 5 h 224"/>
                <a:gd name="T16" fmla="*/ 314 w 418"/>
                <a:gd name="T17" fmla="*/ 0 h 224"/>
                <a:gd name="T18" fmla="*/ 354 w 418"/>
                <a:gd name="T19" fmla="*/ 2 h 224"/>
                <a:gd name="T20" fmla="*/ 384 w 418"/>
                <a:gd name="T21" fmla="*/ 12 h 224"/>
                <a:gd name="T22" fmla="*/ 404 w 418"/>
                <a:gd name="T23" fmla="*/ 27 h 224"/>
                <a:gd name="T24" fmla="*/ 416 w 418"/>
                <a:gd name="T25" fmla="*/ 50 h 224"/>
                <a:gd name="T26" fmla="*/ 418 w 418"/>
                <a:gd name="T27" fmla="*/ 75 h 224"/>
                <a:gd name="T28" fmla="*/ 418 w 418"/>
                <a:gd name="T29" fmla="*/ 224 h 224"/>
                <a:gd name="T30" fmla="*/ 398 w 418"/>
                <a:gd name="T31" fmla="*/ 224 h 224"/>
                <a:gd name="T32" fmla="*/ 398 w 418"/>
                <a:gd name="T33" fmla="*/ 83 h 224"/>
                <a:gd name="T34" fmla="*/ 395 w 418"/>
                <a:gd name="T35" fmla="*/ 63 h 224"/>
                <a:gd name="T36" fmla="*/ 386 w 418"/>
                <a:gd name="T37" fmla="*/ 43 h 224"/>
                <a:gd name="T38" fmla="*/ 369 w 418"/>
                <a:gd name="T39" fmla="*/ 30 h 224"/>
                <a:gd name="T40" fmla="*/ 346 w 418"/>
                <a:gd name="T41" fmla="*/ 20 h 224"/>
                <a:gd name="T42" fmla="*/ 314 w 418"/>
                <a:gd name="T43" fmla="*/ 15 h 224"/>
                <a:gd name="T44" fmla="*/ 273 w 418"/>
                <a:gd name="T45" fmla="*/ 20 h 224"/>
                <a:gd name="T46" fmla="*/ 244 w 418"/>
                <a:gd name="T47" fmla="*/ 35 h 224"/>
                <a:gd name="T48" fmla="*/ 226 w 418"/>
                <a:gd name="T49" fmla="*/ 60 h 224"/>
                <a:gd name="T50" fmla="*/ 221 w 418"/>
                <a:gd name="T51" fmla="*/ 91 h 224"/>
                <a:gd name="T52" fmla="*/ 221 w 418"/>
                <a:gd name="T53" fmla="*/ 224 h 224"/>
                <a:gd name="T54" fmla="*/ 197 w 418"/>
                <a:gd name="T55" fmla="*/ 224 h 224"/>
                <a:gd name="T56" fmla="*/ 197 w 418"/>
                <a:gd name="T57" fmla="*/ 78 h 224"/>
                <a:gd name="T58" fmla="*/ 194 w 418"/>
                <a:gd name="T59" fmla="*/ 58 h 224"/>
                <a:gd name="T60" fmla="*/ 186 w 418"/>
                <a:gd name="T61" fmla="*/ 40 h 224"/>
                <a:gd name="T62" fmla="*/ 171 w 418"/>
                <a:gd name="T63" fmla="*/ 27 h 224"/>
                <a:gd name="T64" fmla="*/ 148 w 418"/>
                <a:gd name="T65" fmla="*/ 20 h 224"/>
                <a:gd name="T66" fmla="*/ 116 w 418"/>
                <a:gd name="T67" fmla="*/ 15 h 224"/>
                <a:gd name="T68" fmla="*/ 84 w 418"/>
                <a:gd name="T69" fmla="*/ 20 h 224"/>
                <a:gd name="T70" fmla="*/ 58 w 418"/>
                <a:gd name="T71" fmla="*/ 30 h 224"/>
                <a:gd name="T72" fmla="*/ 37 w 418"/>
                <a:gd name="T73" fmla="*/ 45 h 224"/>
                <a:gd name="T74" fmla="*/ 26 w 418"/>
                <a:gd name="T75" fmla="*/ 68 h 224"/>
                <a:gd name="T76" fmla="*/ 20 w 418"/>
                <a:gd name="T77" fmla="*/ 96 h 224"/>
                <a:gd name="T78" fmla="*/ 20 w 418"/>
                <a:gd name="T79" fmla="*/ 224 h 224"/>
                <a:gd name="T80" fmla="*/ 0 w 418"/>
                <a:gd name="T81" fmla="*/ 224 h 224"/>
                <a:gd name="T82" fmla="*/ 0 w 418"/>
                <a:gd name="T83" fmla="*/ 5 h 224"/>
                <a:gd name="T84" fmla="*/ 20 w 418"/>
                <a:gd name="T85" fmla="*/ 5 h 224"/>
                <a:gd name="T86" fmla="*/ 20 w 418"/>
                <a:gd name="T87" fmla="*/ 43 h 224"/>
                <a:gd name="T88" fmla="*/ 23 w 418"/>
                <a:gd name="T89" fmla="*/ 43 h 224"/>
                <a:gd name="T90" fmla="*/ 46 w 418"/>
                <a:gd name="T91" fmla="*/ 20 h 224"/>
                <a:gd name="T92" fmla="*/ 81 w 418"/>
                <a:gd name="T93" fmla="*/ 5 h 224"/>
                <a:gd name="T94" fmla="*/ 119 w 418"/>
                <a:gd name="T9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8" h="224">
                  <a:moveTo>
                    <a:pt x="119" y="0"/>
                  </a:moveTo>
                  <a:lnTo>
                    <a:pt x="154" y="2"/>
                  </a:lnTo>
                  <a:lnTo>
                    <a:pt x="177" y="10"/>
                  </a:lnTo>
                  <a:lnTo>
                    <a:pt x="194" y="20"/>
                  </a:lnTo>
                  <a:lnTo>
                    <a:pt x="209" y="35"/>
                  </a:lnTo>
                  <a:lnTo>
                    <a:pt x="218" y="50"/>
                  </a:lnTo>
                  <a:lnTo>
                    <a:pt x="241" y="22"/>
                  </a:lnTo>
                  <a:lnTo>
                    <a:pt x="273" y="5"/>
                  </a:lnTo>
                  <a:lnTo>
                    <a:pt x="314" y="0"/>
                  </a:lnTo>
                  <a:lnTo>
                    <a:pt x="354" y="2"/>
                  </a:lnTo>
                  <a:lnTo>
                    <a:pt x="384" y="12"/>
                  </a:lnTo>
                  <a:lnTo>
                    <a:pt x="404" y="27"/>
                  </a:lnTo>
                  <a:lnTo>
                    <a:pt x="416" y="50"/>
                  </a:lnTo>
                  <a:lnTo>
                    <a:pt x="418" y="75"/>
                  </a:lnTo>
                  <a:lnTo>
                    <a:pt x="418" y="224"/>
                  </a:lnTo>
                  <a:lnTo>
                    <a:pt x="398" y="224"/>
                  </a:lnTo>
                  <a:lnTo>
                    <a:pt x="398" y="83"/>
                  </a:lnTo>
                  <a:lnTo>
                    <a:pt x="395" y="63"/>
                  </a:lnTo>
                  <a:lnTo>
                    <a:pt x="386" y="43"/>
                  </a:lnTo>
                  <a:lnTo>
                    <a:pt x="369" y="30"/>
                  </a:lnTo>
                  <a:lnTo>
                    <a:pt x="346" y="20"/>
                  </a:lnTo>
                  <a:lnTo>
                    <a:pt x="314" y="15"/>
                  </a:lnTo>
                  <a:lnTo>
                    <a:pt x="273" y="20"/>
                  </a:lnTo>
                  <a:lnTo>
                    <a:pt x="244" y="35"/>
                  </a:lnTo>
                  <a:lnTo>
                    <a:pt x="226" y="60"/>
                  </a:lnTo>
                  <a:lnTo>
                    <a:pt x="221" y="91"/>
                  </a:lnTo>
                  <a:lnTo>
                    <a:pt x="221" y="224"/>
                  </a:lnTo>
                  <a:lnTo>
                    <a:pt x="197" y="224"/>
                  </a:lnTo>
                  <a:lnTo>
                    <a:pt x="197" y="78"/>
                  </a:lnTo>
                  <a:lnTo>
                    <a:pt x="194" y="58"/>
                  </a:lnTo>
                  <a:lnTo>
                    <a:pt x="186" y="40"/>
                  </a:lnTo>
                  <a:lnTo>
                    <a:pt x="171" y="27"/>
                  </a:lnTo>
                  <a:lnTo>
                    <a:pt x="148" y="20"/>
                  </a:lnTo>
                  <a:lnTo>
                    <a:pt x="116" y="15"/>
                  </a:lnTo>
                  <a:lnTo>
                    <a:pt x="84" y="20"/>
                  </a:lnTo>
                  <a:lnTo>
                    <a:pt x="58" y="30"/>
                  </a:lnTo>
                  <a:lnTo>
                    <a:pt x="37" y="45"/>
                  </a:lnTo>
                  <a:lnTo>
                    <a:pt x="26" y="68"/>
                  </a:lnTo>
                  <a:lnTo>
                    <a:pt x="20" y="96"/>
                  </a:lnTo>
                  <a:lnTo>
                    <a:pt x="20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0" y="5"/>
                  </a:lnTo>
                  <a:lnTo>
                    <a:pt x="20" y="43"/>
                  </a:lnTo>
                  <a:lnTo>
                    <a:pt x="23" y="43"/>
                  </a:lnTo>
                  <a:lnTo>
                    <a:pt x="46" y="20"/>
                  </a:lnTo>
                  <a:lnTo>
                    <a:pt x="81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2">
              <a:extLst>
                <a:ext uri="{FF2B5EF4-FFF2-40B4-BE49-F238E27FC236}">
                  <a16:creationId xmlns:a16="http://schemas.microsoft.com/office/drawing/2014/main" id="{2A4C6A56-E291-3B4F-8765-2F44F2B84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" y="1639"/>
              <a:ext cx="454" cy="254"/>
            </a:xfrm>
            <a:custGeom>
              <a:avLst/>
              <a:gdLst>
                <a:gd name="T0" fmla="*/ 137 w 454"/>
                <a:gd name="T1" fmla="*/ 0 h 254"/>
                <a:gd name="T2" fmla="*/ 180 w 454"/>
                <a:gd name="T3" fmla="*/ 5 h 254"/>
                <a:gd name="T4" fmla="*/ 212 w 454"/>
                <a:gd name="T5" fmla="*/ 15 h 254"/>
                <a:gd name="T6" fmla="*/ 236 w 454"/>
                <a:gd name="T7" fmla="*/ 35 h 254"/>
                <a:gd name="T8" fmla="*/ 262 w 454"/>
                <a:gd name="T9" fmla="*/ 15 h 254"/>
                <a:gd name="T10" fmla="*/ 294 w 454"/>
                <a:gd name="T11" fmla="*/ 5 h 254"/>
                <a:gd name="T12" fmla="*/ 332 w 454"/>
                <a:gd name="T13" fmla="*/ 0 h 254"/>
                <a:gd name="T14" fmla="*/ 372 w 454"/>
                <a:gd name="T15" fmla="*/ 2 h 254"/>
                <a:gd name="T16" fmla="*/ 402 w 454"/>
                <a:gd name="T17" fmla="*/ 12 h 254"/>
                <a:gd name="T18" fmla="*/ 425 w 454"/>
                <a:gd name="T19" fmla="*/ 25 h 254"/>
                <a:gd name="T20" fmla="*/ 439 w 454"/>
                <a:gd name="T21" fmla="*/ 40 h 254"/>
                <a:gd name="T22" fmla="*/ 448 w 454"/>
                <a:gd name="T23" fmla="*/ 58 h 254"/>
                <a:gd name="T24" fmla="*/ 454 w 454"/>
                <a:gd name="T25" fmla="*/ 75 h 254"/>
                <a:gd name="T26" fmla="*/ 454 w 454"/>
                <a:gd name="T27" fmla="*/ 90 h 254"/>
                <a:gd name="T28" fmla="*/ 454 w 454"/>
                <a:gd name="T29" fmla="*/ 254 h 254"/>
                <a:gd name="T30" fmla="*/ 399 w 454"/>
                <a:gd name="T31" fmla="*/ 254 h 254"/>
                <a:gd name="T32" fmla="*/ 399 w 454"/>
                <a:gd name="T33" fmla="*/ 98 h 254"/>
                <a:gd name="T34" fmla="*/ 396 w 454"/>
                <a:gd name="T35" fmla="*/ 83 h 254"/>
                <a:gd name="T36" fmla="*/ 390 w 454"/>
                <a:gd name="T37" fmla="*/ 70 h 254"/>
                <a:gd name="T38" fmla="*/ 378 w 454"/>
                <a:gd name="T39" fmla="*/ 58 h 254"/>
                <a:gd name="T40" fmla="*/ 361 w 454"/>
                <a:gd name="T41" fmla="*/ 48 h 254"/>
                <a:gd name="T42" fmla="*/ 332 w 454"/>
                <a:gd name="T43" fmla="*/ 45 h 254"/>
                <a:gd name="T44" fmla="*/ 300 w 454"/>
                <a:gd name="T45" fmla="*/ 50 h 254"/>
                <a:gd name="T46" fmla="*/ 274 w 454"/>
                <a:gd name="T47" fmla="*/ 60 h 254"/>
                <a:gd name="T48" fmla="*/ 259 w 454"/>
                <a:gd name="T49" fmla="*/ 80 h 254"/>
                <a:gd name="T50" fmla="*/ 256 w 454"/>
                <a:gd name="T51" fmla="*/ 106 h 254"/>
                <a:gd name="T52" fmla="*/ 256 w 454"/>
                <a:gd name="T53" fmla="*/ 254 h 254"/>
                <a:gd name="T54" fmla="*/ 198 w 454"/>
                <a:gd name="T55" fmla="*/ 254 h 254"/>
                <a:gd name="T56" fmla="*/ 198 w 454"/>
                <a:gd name="T57" fmla="*/ 93 h 254"/>
                <a:gd name="T58" fmla="*/ 198 w 454"/>
                <a:gd name="T59" fmla="*/ 80 h 254"/>
                <a:gd name="T60" fmla="*/ 192 w 454"/>
                <a:gd name="T61" fmla="*/ 68 h 254"/>
                <a:gd name="T62" fmla="*/ 180 w 454"/>
                <a:gd name="T63" fmla="*/ 55 h 254"/>
                <a:gd name="T64" fmla="*/ 163 w 454"/>
                <a:gd name="T65" fmla="*/ 48 h 254"/>
                <a:gd name="T66" fmla="*/ 134 w 454"/>
                <a:gd name="T67" fmla="*/ 45 h 254"/>
                <a:gd name="T68" fmla="*/ 102 w 454"/>
                <a:gd name="T69" fmla="*/ 50 h 254"/>
                <a:gd name="T70" fmla="*/ 76 w 454"/>
                <a:gd name="T71" fmla="*/ 63 h 254"/>
                <a:gd name="T72" fmla="*/ 61 w 454"/>
                <a:gd name="T73" fmla="*/ 83 h 254"/>
                <a:gd name="T74" fmla="*/ 55 w 454"/>
                <a:gd name="T75" fmla="*/ 111 h 254"/>
                <a:gd name="T76" fmla="*/ 55 w 454"/>
                <a:gd name="T77" fmla="*/ 254 h 254"/>
                <a:gd name="T78" fmla="*/ 0 w 454"/>
                <a:gd name="T79" fmla="*/ 254 h 254"/>
                <a:gd name="T80" fmla="*/ 0 w 454"/>
                <a:gd name="T81" fmla="*/ 7 h 254"/>
                <a:gd name="T82" fmla="*/ 55 w 454"/>
                <a:gd name="T83" fmla="*/ 7 h 254"/>
                <a:gd name="T84" fmla="*/ 55 w 454"/>
                <a:gd name="T85" fmla="*/ 22 h 254"/>
                <a:gd name="T86" fmla="*/ 93 w 454"/>
                <a:gd name="T87" fmla="*/ 5 h 254"/>
                <a:gd name="T88" fmla="*/ 137 w 454"/>
                <a:gd name="T8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4" h="254">
                  <a:moveTo>
                    <a:pt x="137" y="0"/>
                  </a:moveTo>
                  <a:lnTo>
                    <a:pt x="180" y="5"/>
                  </a:lnTo>
                  <a:lnTo>
                    <a:pt x="212" y="15"/>
                  </a:lnTo>
                  <a:lnTo>
                    <a:pt x="236" y="35"/>
                  </a:lnTo>
                  <a:lnTo>
                    <a:pt x="262" y="15"/>
                  </a:lnTo>
                  <a:lnTo>
                    <a:pt x="294" y="5"/>
                  </a:lnTo>
                  <a:lnTo>
                    <a:pt x="332" y="0"/>
                  </a:lnTo>
                  <a:lnTo>
                    <a:pt x="372" y="2"/>
                  </a:lnTo>
                  <a:lnTo>
                    <a:pt x="402" y="12"/>
                  </a:lnTo>
                  <a:lnTo>
                    <a:pt x="425" y="25"/>
                  </a:lnTo>
                  <a:lnTo>
                    <a:pt x="439" y="40"/>
                  </a:lnTo>
                  <a:lnTo>
                    <a:pt x="448" y="58"/>
                  </a:lnTo>
                  <a:lnTo>
                    <a:pt x="454" y="75"/>
                  </a:lnTo>
                  <a:lnTo>
                    <a:pt x="454" y="90"/>
                  </a:lnTo>
                  <a:lnTo>
                    <a:pt x="454" y="254"/>
                  </a:lnTo>
                  <a:lnTo>
                    <a:pt x="399" y="254"/>
                  </a:lnTo>
                  <a:lnTo>
                    <a:pt x="399" y="98"/>
                  </a:lnTo>
                  <a:lnTo>
                    <a:pt x="396" y="83"/>
                  </a:lnTo>
                  <a:lnTo>
                    <a:pt x="390" y="70"/>
                  </a:lnTo>
                  <a:lnTo>
                    <a:pt x="378" y="58"/>
                  </a:lnTo>
                  <a:lnTo>
                    <a:pt x="361" y="48"/>
                  </a:lnTo>
                  <a:lnTo>
                    <a:pt x="332" y="45"/>
                  </a:lnTo>
                  <a:lnTo>
                    <a:pt x="300" y="50"/>
                  </a:lnTo>
                  <a:lnTo>
                    <a:pt x="274" y="60"/>
                  </a:lnTo>
                  <a:lnTo>
                    <a:pt x="259" y="80"/>
                  </a:lnTo>
                  <a:lnTo>
                    <a:pt x="256" y="106"/>
                  </a:lnTo>
                  <a:lnTo>
                    <a:pt x="256" y="254"/>
                  </a:lnTo>
                  <a:lnTo>
                    <a:pt x="198" y="254"/>
                  </a:lnTo>
                  <a:lnTo>
                    <a:pt x="198" y="93"/>
                  </a:lnTo>
                  <a:lnTo>
                    <a:pt x="198" y="80"/>
                  </a:lnTo>
                  <a:lnTo>
                    <a:pt x="192" y="68"/>
                  </a:lnTo>
                  <a:lnTo>
                    <a:pt x="180" y="55"/>
                  </a:lnTo>
                  <a:lnTo>
                    <a:pt x="163" y="48"/>
                  </a:lnTo>
                  <a:lnTo>
                    <a:pt x="134" y="45"/>
                  </a:lnTo>
                  <a:lnTo>
                    <a:pt x="102" y="50"/>
                  </a:lnTo>
                  <a:lnTo>
                    <a:pt x="76" y="63"/>
                  </a:lnTo>
                  <a:lnTo>
                    <a:pt x="61" y="83"/>
                  </a:lnTo>
                  <a:lnTo>
                    <a:pt x="55" y="11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2"/>
                  </a:lnTo>
                  <a:lnTo>
                    <a:pt x="93" y="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037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B8B28-E2F1-9240-B7D5-1005D6D90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CPAA Role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A7F2B-13A4-6143-8D9D-58C556F05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ym typeface="Wingdings" pitchFamily="2" charset="2"/>
              </a:rPr>
              <a:t>HUB</a:t>
            </a:r>
          </a:p>
          <a:p>
            <a:r>
              <a:rPr lang="en-US" sz="3200" dirty="0">
                <a:sym typeface="Wingdings" pitchFamily="2" charset="2"/>
              </a:rPr>
              <a:t>Regional Designer of System</a:t>
            </a:r>
          </a:p>
          <a:p>
            <a:r>
              <a:rPr lang="en-US" sz="3200" dirty="0">
                <a:sym typeface="Wingdings" pitchFamily="2" charset="2"/>
              </a:rPr>
              <a:t>Platform for Interagency Partnerships</a:t>
            </a:r>
          </a:p>
          <a:p>
            <a:r>
              <a:rPr lang="en-US" sz="3200" dirty="0">
                <a:sym typeface="Wingdings" pitchFamily="2" charset="2"/>
              </a:rPr>
              <a:t>Comprehensive Training</a:t>
            </a:r>
          </a:p>
          <a:p>
            <a:r>
              <a:rPr lang="en-US" sz="3200" dirty="0">
                <a:sym typeface="Wingdings" pitchFamily="2" charset="2"/>
              </a:rPr>
              <a:t>Full System Management</a:t>
            </a:r>
          </a:p>
          <a:p>
            <a:r>
              <a:rPr lang="en-US" sz="3200" dirty="0">
                <a:sym typeface="Wingdings" pitchFamily="2" charset="2"/>
              </a:rPr>
              <a:t>Much More…</a:t>
            </a:r>
          </a:p>
          <a:p>
            <a:endParaRPr lang="en-US" sz="4000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EA7AD4CF-7270-0047-B89B-1DEE952752D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966333" y="5815697"/>
            <a:ext cx="4541134" cy="992405"/>
            <a:chOff x="-960" y="622"/>
            <a:chExt cx="9600" cy="2129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3B6E7773-B5DB-5E4E-A6B8-314C47BC6A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960" y="622"/>
              <a:ext cx="9600" cy="2129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FC04C408-237A-3544-B78D-5F7E5D72C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6" y="1876"/>
              <a:ext cx="4009" cy="444"/>
            </a:xfrm>
            <a:custGeom>
              <a:avLst/>
              <a:gdLst>
                <a:gd name="T0" fmla="*/ 370 w 4009"/>
                <a:gd name="T1" fmla="*/ 0 h 444"/>
                <a:gd name="T2" fmla="*/ 562 w 4009"/>
                <a:gd name="T3" fmla="*/ 0 h 444"/>
                <a:gd name="T4" fmla="*/ 754 w 4009"/>
                <a:gd name="T5" fmla="*/ 10 h 444"/>
                <a:gd name="T6" fmla="*/ 949 w 4009"/>
                <a:gd name="T7" fmla="*/ 25 h 444"/>
                <a:gd name="T8" fmla="*/ 1138 w 4009"/>
                <a:gd name="T9" fmla="*/ 45 h 444"/>
                <a:gd name="T10" fmla="*/ 1327 w 4009"/>
                <a:gd name="T11" fmla="*/ 70 h 444"/>
                <a:gd name="T12" fmla="*/ 1510 w 4009"/>
                <a:gd name="T13" fmla="*/ 98 h 444"/>
                <a:gd name="T14" fmla="*/ 1687 w 4009"/>
                <a:gd name="T15" fmla="*/ 128 h 444"/>
                <a:gd name="T16" fmla="*/ 1853 w 4009"/>
                <a:gd name="T17" fmla="*/ 161 h 444"/>
                <a:gd name="T18" fmla="*/ 2013 w 4009"/>
                <a:gd name="T19" fmla="*/ 194 h 444"/>
                <a:gd name="T20" fmla="*/ 2173 w 4009"/>
                <a:gd name="T21" fmla="*/ 227 h 444"/>
                <a:gd name="T22" fmla="*/ 2333 w 4009"/>
                <a:gd name="T23" fmla="*/ 260 h 444"/>
                <a:gd name="T24" fmla="*/ 2502 w 4009"/>
                <a:gd name="T25" fmla="*/ 290 h 444"/>
                <a:gd name="T26" fmla="*/ 2679 w 4009"/>
                <a:gd name="T27" fmla="*/ 320 h 444"/>
                <a:gd name="T28" fmla="*/ 2813 w 4009"/>
                <a:gd name="T29" fmla="*/ 338 h 444"/>
                <a:gd name="T30" fmla="*/ 2953 w 4009"/>
                <a:gd name="T31" fmla="*/ 358 h 444"/>
                <a:gd name="T32" fmla="*/ 3095 w 4009"/>
                <a:gd name="T33" fmla="*/ 373 h 444"/>
                <a:gd name="T34" fmla="*/ 3241 w 4009"/>
                <a:gd name="T35" fmla="*/ 388 h 444"/>
                <a:gd name="T36" fmla="*/ 3383 w 4009"/>
                <a:gd name="T37" fmla="*/ 398 h 444"/>
                <a:gd name="T38" fmla="*/ 3523 w 4009"/>
                <a:gd name="T39" fmla="*/ 406 h 444"/>
                <a:gd name="T40" fmla="*/ 3657 w 4009"/>
                <a:gd name="T41" fmla="*/ 408 h 444"/>
                <a:gd name="T42" fmla="*/ 3785 w 4009"/>
                <a:gd name="T43" fmla="*/ 406 h 444"/>
                <a:gd name="T44" fmla="*/ 3901 w 4009"/>
                <a:gd name="T45" fmla="*/ 398 h 444"/>
                <a:gd name="T46" fmla="*/ 4009 w 4009"/>
                <a:gd name="T47" fmla="*/ 386 h 444"/>
                <a:gd name="T48" fmla="*/ 3895 w 4009"/>
                <a:gd name="T49" fmla="*/ 408 h 444"/>
                <a:gd name="T50" fmla="*/ 3770 w 4009"/>
                <a:gd name="T51" fmla="*/ 426 h 444"/>
                <a:gd name="T52" fmla="*/ 3639 w 4009"/>
                <a:gd name="T53" fmla="*/ 439 h 444"/>
                <a:gd name="T54" fmla="*/ 3503 w 4009"/>
                <a:gd name="T55" fmla="*/ 444 h 444"/>
                <a:gd name="T56" fmla="*/ 3363 w 4009"/>
                <a:gd name="T57" fmla="*/ 444 h 444"/>
                <a:gd name="T58" fmla="*/ 3218 w 4009"/>
                <a:gd name="T59" fmla="*/ 441 h 444"/>
                <a:gd name="T60" fmla="*/ 3075 w 4009"/>
                <a:gd name="T61" fmla="*/ 431 h 444"/>
                <a:gd name="T62" fmla="*/ 2933 w 4009"/>
                <a:gd name="T63" fmla="*/ 421 h 444"/>
                <a:gd name="T64" fmla="*/ 2790 w 4009"/>
                <a:gd name="T65" fmla="*/ 406 h 444"/>
                <a:gd name="T66" fmla="*/ 2653 w 4009"/>
                <a:gd name="T67" fmla="*/ 391 h 444"/>
                <a:gd name="T68" fmla="*/ 2461 w 4009"/>
                <a:gd name="T69" fmla="*/ 363 h 444"/>
                <a:gd name="T70" fmla="*/ 2284 w 4009"/>
                <a:gd name="T71" fmla="*/ 333 h 444"/>
                <a:gd name="T72" fmla="*/ 2115 w 4009"/>
                <a:gd name="T73" fmla="*/ 300 h 444"/>
                <a:gd name="T74" fmla="*/ 1955 w 4009"/>
                <a:gd name="T75" fmla="*/ 267 h 444"/>
                <a:gd name="T76" fmla="*/ 1798 w 4009"/>
                <a:gd name="T77" fmla="*/ 234 h 444"/>
                <a:gd name="T78" fmla="*/ 1641 w 4009"/>
                <a:gd name="T79" fmla="*/ 201 h 444"/>
                <a:gd name="T80" fmla="*/ 1478 w 4009"/>
                <a:gd name="T81" fmla="*/ 166 h 444"/>
                <a:gd name="T82" fmla="*/ 1277 w 4009"/>
                <a:gd name="T83" fmla="*/ 128 h 444"/>
                <a:gd name="T84" fmla="*/ 1068 w 4009"/>
                <a:gd name="T85" fmla="*/ 93 h 444"/>
                <a:gd name="T86" fmla="*/ 855 w 4009"/>
                <a:gd name="T87" fmla="*/ 63 h 444"/>
                <a:gd name="T88" fmla="*/ 640 w 4009"/>
                <a:gd name="T89" fmla="*/ 40 h 444"/>
                <a:gd name="T90" fmla="*/ 425 w 4009"/>
                <a:gd name="T91" fmla="*/ 25 h 444"/>
                <a:gd name="T92" fmla="*/ 210 w 4009"/>
                <a:gd name="T93" fmla="*/ 17 h 444"/>
                <a:gd name="T94" fmla="*/ 0 w 4009"/>
                <a:gd name="T95" fmla="*/ 22 h 444"/>
                <a:gd name="T96" fmla="*/ 183 w 4009"/>
                <a:gd name="T97" fmla="*/ 7 h 444"/>
                <a:gd name="T98" fmla="*/ 370 w 4009"/>
                <a:gd name="T99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009" h="444">
                  <a:moveTo>
                    <a:pt x="370" y="0"/>
                  </a:moveTo>
                  <a:lnTo>
                    <a:pt x="562" y="0"/>
                  </a:lnTo>
                  <a:lnTo>
                    <a:pt x="754" y="10"/>
                  </a:lnTo>
                  <a:lnTo>
                    <a:pt x="949" y="25"/>
                  </a:lnTo>
                  <a:lnTo>
                    <a:pt x="1138" y="45"/>
                  </a:lnTo>
                  <a:lnTo>
                    <a:pt x="1327" y="70"/>
                  </a:lnTo>
                  <a:lnTo>
                    <a:pt x="1510" y="98"/>
                  </a:lnTo>
                  <a:lnTo>
                    <a:pt x="1687" y="128"/>
                  </a:lnTo>
                  <a:lnTo>
                    <a:pt x="1853" y="161"/>
                  </a:lnTo>
                  <a:lnTo>
                    <a:pt x="2013" y="194"/>
                  </a:lnTo>
                  <a:lnTo>
                    <a:pt x="2173" y="227"/>
                  </a:lnTo>
                  <a:lnTo>
                    <a:pt x="2333" y="260"/>
                  </a:lnTo>
                  <a:lnTo>
                    <a:pt x="2502" y="290"/>
                  </a:lnTo>
                  <a:lnTo>
                    <a:pt x="2679" y="320"/>
                  </a:lnTo>
                  <a:lnTo>
                    <a:pt x="2813" y="338"/>
                  </a:lnTo>
                  <a:lnTo>
                    <a:pt x="2953" y="358"/>
                  </a:lnTo>
                  <a:lnTo>
                    <a:pt x="3095" y="373"/>
                  </a:lnTo>
                  <a:lnTo>
                    <a:pt x="3241" y="388"/>
                  </a:lnTo>
                  <a:lnTo>
                    <a:pt x="3383" y="398"/>
                  </a:lnTo>
                  <a:lnTo>
                    <a:pt x="3523" y="406"/>
                  </a:lnTo>
                  <a:lnTo>
                    <a:pt x="3657" y="408"/>
                  </a:lnTo>
                  <a:lnTo>
                    <a:pt x="3785" y="406"/>
                  </a:lnTo>
                  <a:lnTo>
                    <a:pt x="3901" y="398"/>
                  </a:lnTo>
                  <a:lnTo>
                    <a:pt x="4009" y="386"/>
                  </a:lnTo>
                  <a:lnTo>
                    <a:pt x="3895" y="408"/>
                  </a:lnTo>
                  <a:lnTo>
                    <a:pt x="3770" y="426"/>
                  </a:lnTo>
                  <a:lnTo>
                    <a:pt x="3639" y="439"/>
                  </a:lnTo>
                  <a:lnTo>
                    <a:pt x="3503" y="444"/>
                  </a:lnTo>
                  <a:lnTo>
                    <a:pt x="3363" y="444"/>
                  </a:lnTo>
                  <a:lnTo>
                    <a:pt x="3218" y="441"/>
                  </a:lnTo>
                  <a:lnTo>
                    <a:pt x="3075" y="431"/>
                  </a:lnTo>
                  <a:lnTo>
                    <a:pt x="2933" y="421"/>
                  </a:lnTo>
                  <a:lnTo>
                    <a:pt x="2790" y="406"/>
                  </a:lnTo>
                  <a:lnTo>
                    <a:pt x="2653" y="391"/>
                  </a:lnTo>
                  <a:lnTo>
                    <a:pt x="2461" y="363"/>
                  </a:lnTo>
                  <a:lnTo>
                    <a:pt x="2284" y="333"/>
                  </a:lnTo>
                  <a:lnTo>
                    <a:pt x="2115" y="300"/>
                  </a:lnTo>
                  <a:lnTo>
                    <a:pt x="1955" y="267"/>
                  </a:lnTo>
                  <a:lnTo>
                    <a:pt x="1798" y="234"/>
                  </a:lnTo>
                  <a:lnTo>
                    <a:pt x="1641" y="201"/>
                  </a:lnTo>
                  <a:lnTo>
                    <a:pt x="1478" y="166"/>
                  </a:lnTo>
                  <a:lnTo>
                    <a:pt x="1277" y="128"/>
                  </a:lnTo>
                  <a:lnTo>
                    <a:pt x="1068" y="93"/>
                  </a:lnTo>
                  <a:lnTo>
                    <a:pt x="855" y="63"/>
                  </a:lnTo>
                  <a:lnTo>
                    <a:pt x="640" y="40"/>
                  </a:lnTo>
                  <a:lnTo>
                    <a:pt x="425" y="25"/>
                  </a:lnTo>
                  <a:lnTo>
                    <a:pt x="210" y="17"/>
                  </a:lnTo>
                  <a:lnTo>
                    <a:pt x="0" y="22"/>
                  </a:lnTo>
                  <a:lnTo>
                    <a:pt x="183" y="7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00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14EFE8BD-C59F-E745-8E87-B249BAF9C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5" y="1893"/>
              <a:ext cx="7183" cy="697"/>
            </a:xfrm>
            <a:custGeom>
              <a:avLst/>
              <a:gdLst>
                <a:gd name="T0" fmla="*/ 1551 w 7183"/>
                <a:gd name="T1" fmla="*/ 3 h 697"/>
                <a:gd name="T2" fmla="*/ 1944 w 7183"/>
                <a:gd name="T3" fmla="*/ 23 h 697"/>
                <a:gd name="T4" fmla="*/ 2345 w 7183"/>
                <a:gd name="T5" fmla="*/ 56 h 697"/>
                <a:gd name="T6" fmla="*/ 2750 w 7183"/>
                <a:gd name="T7" fmla="*/ 104 h 697"/>
                <a:gd name="T8" fmla="*/ 3148 w 7183"/>
                <a:gd name="T9" fmla="*/ 159 h 697"/>
                <a:gd name="T10" fmla="*/ 3532 w 7183"/>
                <a:gd name="T11" fmla="*/ 227 h 697"/>
                <a:gd name="T12" fmla="*/ 3896 w 7183"/>
                <a:gd name="T13" fmla="*/ 298 h 697"/>
                <a:gd name="T14" fmla="*/ 4303 w 7183"/>
                <a:gd name="T15" fmla="*/ 384 h 697"/>
                <a:gd name="T16" fmla="*/ 4745 w 7183"/>
                <a:gd name="T17" fmla="*/ 470 h 697"/>
                <a:gd name="T18" fmla="*/ 5214 w 7183"/>
                <a:gd name="T19" fmla="*/ 548 h 697"/>
                <a:gd name="T20" fmla="*/ 5699 w 7183"/>
                <a:gd name="T21" fmla="*/ 608 h 697"/>
                <a:gd name="T22" fmla="*/ 6194 w 7183"/>
                <a:gd name="T23" fmla="*/ 639 h 697"/>
                <a:gd name="T24" fmla="*/ 6691 w 7183"/>
                <a:gd name="T25" fmla="*/ 628 h 697"/>
                <a:gd name="T26" fmla="*/ 7183 w 7183"/>
                <a:gd name="T27" fmla="*/ 570 h 697"/>
                <a:gd name="T28" fmla="*/ 6892 w 7183"/>
                <a:gd name="T29" fmla="*/ 623 h 697"/>
                <a:gd name="T30" fmla="*/ 6319 w 7183"/>
                <a:gd name="T31" fmla="*/ 684 h 697"/>
                <a:gd name="T32" fmla="*/ 5760 w 7183"/>
                <a:gd name="T33" fmla="*/ 697 h 697"/>
                <a:gd name="T34" fmla="*/ 5225 w 7183"/>
                <a:gd name="T35" fmla="*/ 669 h 697"/>
                <a:gd name="T36" fmla="*/ 4716 w 7183"/>
                <a:gd name="T37" fmla="*/ 611 h 697"/>
                <a:gd name="T38" fmla="*/ 4236 w 7183"/>
                <a:gd name="T39" fmla="*/ 538 h 697"/>
                <a:gd name="T40" fmla="*/ 3797 w 7183"/>
                <a:gd name="T41" fmla="*/ 454 h 697"/>
                <a:gd name="T42" fmla="*/ 3401 w 7183"/>
                <a:gd name="T43" fmla="*/ 376 h 697"/>
                <a:gd name="T44" fmla="*/ 3011 w 7183"/>
                <a:gd name="T45" fmla="*/ 306 h 697"/>
                <a:gd name="T46" fmla="*/ 2584 w 7183"/>
                <a:gd name="T47" fmla="*/ 240 h 697"/>
                <a:gd name="T48" fmla="*/ 2147 w 7183"/>
                <a:gd name="T49" fmla="*/ 184 h 697"/>
                <a:gd name="T50" fmla="*/ 1711 w 7183"/>
                <a:gd name="T51" fmla="*/ 144 h 697"/>
                <a:gd name="T52" fmla="*/ 1283 w 7183"/>
                <a:gd name="T53" fmla="*/ 121 h 697"/>
                <a:gd name="T54" fmla="*/ 873 w 7183"/>
                <a:gd name="T55" fmla="*/ 119 h 697"/>
                <a:gd name="T56" fmla="*/ 495 w 7183"/>
                <a:gd name="T57" fmla="*/ 142 h 697"/>
                <a:gd name="T58" fmla="*/ 155 w 7183"/>
                <a:gd name="T59" fmla="*/ 187 h 697"/>
                <a:gd name="T60" fmla="*/ 111 w 7183"/>
                <a:gd name="T61" fmla="*/ 172 h 697"/>
                <a:gd name="T62" fmla="*/ 367 w 7183"/>
                <a:gd name="T63" fmla="*/ 94 h 697"/>
                <a:gd name="T64" fmla="*/ 664 w 7183"/>
                <a:gd name="T65" fmla="*/ 41 h 697"/>
                <a:gd name="T66" fmla="*/ 998 w 7183"/>
                <a:gd name="T67" fmla="*/ 10 h 697"/>
                <a:gd name="T68" fmla="*/ 1362 w 7183"/>
                <a:gd name="T69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183" h="697">
                  <a:moveTo>
                    <a:pt x="1362" y="0"/>
                  </a:moveTo>
                  <a:lnTo>
                    <a:pt x="1551" y="3"/>
                  </a:lnTo>
                  <a:lnTo>
                    <a:pt x="1746" y="10"/>
                  </a:lnTo>
                  <a:lnTo>
                    <a:pt x="1944" y="23"/>
                  </a:lnTo>
                  <a:lnTo>
                    <a:pt x="2144" y="38"/>
                  </a:lnTo>
                  <a:lnTo>
                    <a:pt x="2345" y="56"/>
                  </a:lnTo>
                  <a:lnTo>
                    <a:pt x="2546" y="79"/>
                  </a:lnTo>
                  <a:lnTo>
                    <a:pt x="2750" y="104"/>
                  </a:lnTo>
                  <a:lnTo>
                    <a:pt x="2950" y="129"/>
                  </a:lnTo>
                  <a:lnTo>
                    <a:pt x="3148" y="159"/>
                  </a:lnTo>
                  <a:lnTo>
                    <a:pt x="3343" y="192"/>
                  </a:lnTo>
                  <a:lnTo>
                    <a:pt x="3532" y="227"/>
                  </a:lnTo>
                  <a:lnTo>
                    <a:pt x="3710" y="260"/>
                  </a:lnTo>
                  <a:lnTo>
                    <a:pt x="3896" y="298"/>
                  </a:lnTo>
                  <a:lnTo>
                    <a:pt x="4096" y="341"/>
                  </a:lnTo>
                  <a:lnTo>
                    <a:pt x="4303" y="384"/>
                  </a:lnTo>
                  <a:lnTo>
                    <a:pt x="4521" y="427"/>
                  </a:lnTo>
                  <a:lnTo>
                    <a:pt x="4745" y="470"/>
                  </a:lnTo>
                  <a:lnTo>
                    <a:pt x="4978" y="510"/>
                  </a:lnTo>
                  <a:lnTo>
                    <a:pt x="5214" y="548"/>
                  </a:lnTo>
                  <a:lnTo>
                    <a:pt x="5455" y="581"/>
                  </a:lnTo>
                  <a:lnTo>
                    <a:pt x="5699" y="608"/>
                  </a:lnTo>
                  <a:lnTo>
                    <a:pt x="5947" y="626"/>
                  </a:lnTo>
                  <a:lnTo>
                    <a:pt x="6194" y="639"/>
                  </a:lnTo>
                  <a:lnTo>
                    <a:pt x="6444" y="639"/>
                  </a:lnTo>
                  <a:lnTo>
                    <a:pt x="6691" y="628"/>
                  </a:lnTo>
                  <a:lnTo>
                    <a:pt x="6939" y="606"/>
                  </a:lnTo>
                  <a:lnTo>
                    <a:pt x="7183" y="570"/>
                  </a:lnTo>
                  <a:lnTo>
                    <a:pt x="7183" y="570"/>
                  </a:lnTo>
                  <a:lnTo>
                    <a:pt x="6892" y="623"/>
                  </a:lnTo>
                  <a:lnTo>
                    <a:pt x="6604" y="661"/>
                  </a:lnTo>
                  <a:lnTo>
                    <a:pt x="6319" y="684"/>
                  </a:lnTo>
                  <a:lnTo>
                    <a:pt x="6037" y="697"/>
                  </a:lnTo>
                  <a:lnTo>
                    <a:pt x="5760" y="697"/>
                  </a:lnTo>
                  <a:lnTo>
                    <a:pt x="5490" y="686"/>
                  </a:lnTo>
                  <a:lnTo>
                    <a:pt x="5225" y="669"/>
                  </a:lnTo>
                  <a:lnTo>
                    <a:pt x="4966" y="644"/>
                  </a:lnTo>
                  <a:lnTo>
                    <a:pt x="4716" y="611"/>
                  </a:lnTo>
                  <a:lnTo>
                    <a:pt x="4472" y="575"/>
                  </a:lnTo>
                  <a:lnTo>
                    <a:pt x="4236" y="538"/>
                  </a:lnTo>
                  <a:lnTo>
                    <a:pt x="4012" y="497"/>
                  </a:lnTo>
                  <a:lnTo>
                    <a:pt x="3797" y="454"/>
                  </a:lnTo>
                  <a:lnTo>
                    <a:pt x="3593" y="414"/>
                  </a:lnTo>
                  <a:lnTo>
                    <a:pt x="3401" y="376"/>
                  </a:lnTo>
                  <a:lnTo>
                    <a:pt x="3221" y="343"/>
                  </a:lnTo>
                  <a:lnTo>
                    <a:pt x="3011" y="306"/>
                  </a:lnTo>
                  <a:lnTo>
                    <a:pt x="2802" y="270"/>
                  </a:lnTo>
                  <a:lnTo>
                    <a:pt x="2584" y="240"/>
                  </a:lnTo>
                  <a:lnTo>
                    <a:pt x="2366" y="210"/>
                  </a:lnTo>
                  <a:lnTo>
                    <a:pt x="2147" y="184"/>
                  </a:lnTo>
                  <a:lnTo>
                    <a:pt x="1929" y="162"/>
                  </a:lnTo>
                  <a:lnTo>
                    <a:pt x="1711" y="144"/>
                  </a:lnTo>
                  <a:lnTo>
                    <a:pt x="1496" y="129"/>
                  </a:lnTo>
                  <a:lnTo>
                    <a:pt x="1283" y="121"/>
                  </a:lnTo>
                  <a:lnTo>
                    <a:pt x="1077" y="116"/>
                  </a:lnTo>
                  <a:lnTo>
                    <a:pt x="873" y="119"/>
                  </a:lnTo>
                  <a:lnTo>
                    <a:pt x="681" y="126"/>
                  </a:lnTo>
                  <a:lnTo>
                    <a:pt x="495" y="142"/>
                  </a:lnTo>
                  <a:lnTo>
                    <a:pt x="320" y="162"/>
                  </a:lnTo>
                  <a:lnTo>
                    <a:pt x="155" y="187"/>
                  </a:lnTo>
                  <a:lnTo>
                    <a:pt x="0" y="222"/>
                  </a:lnTo>
                  <a:lnTo>
                    <a:pt x="111" y="172"/>
                  </a:lnTo>
                  <a:lnTo>
                    <a:pt x="233" y="129"/>
                  </a:lnTo>
                  <a:lnTo>
                    <a:pt x="367" y="94"/>
                  </a:lnTo>
                  <a:lnTo>
                    <a:pt x="510" y="63"/>
                  </a:lnTo>
                  <a:lnTo>
                    <a:pt x="664" y="41"/>
                  </a:lnTo>
                  <a:lnTo>
                    <a:pt x="827" y="23"/>
                  </a:lnTo>
                  <a:lnTo>
                    <a:pt x="998" y="10"/>
                  </a:lnTo>
                  <a:lnTo>
                    <a:pt x="1179" y="3"/>
                  </a:lnTo>
                  <a:lnTo>
                    <a:pt x="1362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DBD7C2EF-DF60-824B-9A9C-ED82DA821E6C}"/>
                </a:ext>
              </a:extLst>
            </p:cNvPr>
            <p:cNvSpPr>
              <a:spLocks/>
            </p:cNvSpPr>
            <p:nvPr/>
          </p:nvSpPr>
          <p:spPr bwMode="auto">
            <a:xfrm>
              <a:off x="-960" y="2037"/>
              <a:ext cx="7180" cy="696"/>
            </a:xfrm>
            <a:custGeom>
              <a:avLst/>
              <a:gdLst>
                <a:gd name="T0" fmla="*/ 1693 w 7180"/>
                <a:gd name="T1" fmla="*/ 10 h 696"/>
                <a:gd name="T2" fmla="*/ 2217 w 7180"/>
                <a:gd name="T3" fmla="*/ 53 h 696"/>
                <a:gd name="T4" fmla="*/ 2711 w 7180"/>
                <a:gd name="T5" fmla="*/ 121 h 696"/>
                <a:gd name="T6" fmla="*/ 3171 w 7180"/>
                <a:gd name="T7" fmla="*/ 199 h 696"/>
                <a:gd name="T8" fmla="*/ 3590 w 7180"/>
                <a:gd name="T9" fmla="*/ 280 h 696"/>
                <a:gd name="T10" fmla="*/ 3962 w 7180"/>
                <a:gd name="T11" fmla="*/ 353 h 696"/>
                <a:gd name="T12" fmla="*/ 4381 w 7180"/>
                <a:gd name="T13" fmla="*/ 426 h 696"/>
                <a:gd name="T14" fmla="*/ 4815 w 7180"/>
                <a:gd name="T15" fmla="*/ 487 h 696"/>
                <a:gd name="T16" fmla="*/ 5254 w 7180"/>
                <a:gd name="T17" fmla="*/ 535 h 696"/>
                <a:gd name="T18" fmla="*/ 5687 w 7180"/>
                <a:gd name="T19" fmla="*/ 568 h 696"/>
                <a:gd name="T20" fmla="*/ 6106 w 7180"/>
                <a:gd name="T21" fmla="*/ 580 h 696"/>
                <a:gd name="T22" fmla="*/ 6502 w 7180"/>
                <a:gd name="T23" fmla="*/ 570 h 696"/>
                <a:gd name="T24" fmla="*/ 6863 w 7180"/>
                <a:gd name="T25" fmla="*/ 535 h 696"/>
                <a:gd name="T26" fmla="*/ 7180 w 7180"/>
                <a:gd name="T27" fmla="*/ 474 h 696"/>
                <a:gd name="T28" fmla="*/ 6950 w 7180"/>
                <a:gd name="T29" fmla="*/ 565 h 696"/>
                <a:gd name="T30" fmla="*/ 6671 w 7180"/>
                <a:gd name="T31" fmla="*/ 633 h 696"/>
                <a:gd name="T32" fmla="*/ 6353 w 7180"/>
                <a:gd name="T33" fmla="*/ 674 h 696"/>
                <a:gd name="T34" fmla="*/ 6004 w 7180"/>
                <a:gd name="T35" fmla="*/ 694 h 696"/>
                <a:gd name="T36" fmla="*/ 5629 w 7180"/>
                <a:gd name="T37" fmla="*/ 691 h 696"/>
                <a:gd name="T38" fmla="*/ 5239 w 7180"/>
                <a:gd name="T39" fmla="*/ 674 h 696"/>
                <a:gd name="T40" fmla="*/ 4838 w 7180"/>
                <a:gd name="T41" fmla="*/ 641 h 696"/>
                <a:gd name="T42" fmla="*/ 4433 w 7180"/>
                <a:gd name="T43" fmla="*/ 593 h 696"/>
                <a:gd name="T44" fmla="*/ 4035 w 7180"/>
                <a:gd name="T45" fmla="*/ 535 h 696"/>
                <a:gd name="T46" fmla="*/ 3648 w 7180"/>
                <a:gd name="T47" fmla="*/ 469 h 696"/>
                <a:gd name="T48" fmla="*/ 3284 w 7180"/>
                <a:gd name="T49" fmla="*/ 396 h 696"/>
                <a:gd name="T50" fmla="*/ 2877 w 7180"/>
                <a:gd name="T51" fmla="*/ 313 h 696"/>
                <a:gd name="T52" fmla="*/ 2438 w 7180"/>
                <a:gd name="T53" fmla="*/ 227 h 696"/>
                <a:gd name="T54" fmla="*/ 1969 w 7180"/>
                <a:gd name="T55" fmla="*/ 149 h 696"/>
                <a:gd name="T56" fmla="*/ 1484 w 7180"/>
                <a:gd name="T57" fmla="*/ 88 h 696"/>
                <a:gd name="T58" fmla="*/ 986 w 7180"/>
                <a:gd name="T59" fmla="*/ 58 h 696"/>
                <a:gd name="T60" fmla="*/ 489 w 7180"/>
                <a:gd name="T61" fmla="*/ 68 h 696"/>
                <a:gd name="T62" fmla="*/ 0 w 7180"/>
                <a:gd name="T63" fmla="*/ 126 h 696"/>
                <a:gd name="T64" fmla="*/ 579 w 7180"/>
                <a:gd name="T65" fmla="*/ 35 h 696"/>
                <a:gd name="T66" fmla="*/ 1143 w 7180"/>
                <a:gd name="T67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80" h="696">
                  <a:moveTo>
                    <a:pt x="1420" y="0"/>
                  </a:moveTo>
                  <a:lnTo>
                    <a:pt x="1693" y="10"/>
                  </a:lnTo>
                  <a:lnTo>
                    <a:pt x="1958" y="28"/>
                  </a:lnTo>
                  <a:lnTo>
                    <a:pt x="2217" y="53"/>
                  </a:lnTo>
                  <a:lnTo>
                    <a:pt x="2467" y="83"/>
                  </a:lnTo>
                  <a:lnTo>
                    <a:pt x="2711" y="121"/>
                  </a:lnTo>
                  <a:lnTo>
                    <a:pt x="2944" y="159"/>
                  </a:lnTo>
                  <a:lnTo>
                    <a:pt x="3171" y="199"/>
                  </a:lnTo>
                  <a:lnTo>
                    <a:pt x="3386" y="242"/>
                  </a:lnTo>
                  <a:lnTo>
                    <a:pt x="3590" y="280"/>
                  </a:lnTo>
                  <a:lnTo>
                    <a:pt x="3782" y="320"/>
                  </a:lnTo>
                  <a:lnTo>
                    <a:pt x="3962" y="353"/>
                  </a:lnTo>
                  <a:lnTo>
                    <a:pt x="4169" y="391"/>
                  </a:lnTo>
                  <a:lnTo>
                    <a:pt x="4381" y="426"/>
                  </a:lnTo>
                  <a:lnTo>
                    <a:pt x="4596" y="457"/>
                  </a:lnTo>
                  <a:lnTo>
                    <a:pt x="4815" y="487"/>
                  </a:lnTo>
                  <a:lnTo>
                    <a:pt x="5036" y="512"/>
                  </a:lnTo>
                  <a:lnTo>
                    <a:pt x="5254" y="535"/>
                  </a:lnTo>
                  <a:lnTo>
                    <a:pt x="5472" y="553"/>
                  </a:lnTo>
                  <a:lnTo>
                    <a:pt x="5687" y="568"/>
                  </a:lnTo>
                  <a:lnTo>
                    <a:pt x="5900" y="575"/>
                  </a:lnTo>
                  <a:lnTo>
                    <a:pt x="6106" y="580"/>
                  </a:lnTo>
                  <a:lnTo>
                    <a:pt x="6307" y="578"/>
                  </a:lnTo>
                  <a:lnTo>
                    <a:pt x="6502" y="570"/>
                  </a:lnTo>
                  <a:lnTo>
                    <a:pt x="6688" y="555"/>
                  </a:lnTo>
                  <a:lnTo>
                    <a:pt x="6863" y="535"/>
                  </a:lnTo>
                  <a:lnTo>
                    <a:pt x="7028" y="507"/>
                  </a:lnTo>
                  <a:lnTo>
                    <a:pt x="7180" y="474"/>
                  </a:lnTo>
                  <a:lnTo>
                    <a:pt x="7072" y="522"/>
                  </a:lnTo>
                  <a:lnTo>
                    <a:pt x="6950" y="565"/>
                  </a:lnTo>
                  <a:lnTo>
                    <a:pt x="6816" y="603"/>
                  </a:lnTo>
                  <a:lnTo>
                    <a:pt x="6671" y="633"/>
                  </a:lnTo>
                  <a:lnTo>
                    <a:pt x="6516" y="656"/>
                  </a:lnTo>
                  <a:lnTo>
                    <a:pt x="6353" y="674"/>
                  </a:lnTo>
                  <a:lnTo>
                    <a:pt x="6182" y="686"/>
                  </a:lnTo>
                  <a:lnTo>
                    <a:pt x="6004" y="694"/>
                  </a:lnTo>
                  <a:lnTo>
                    <a:pt x="5821" y="696"/>
                  </a:lnTo>
                  <a:lnTo>
                    <a:pt x="5629" y="691"/>
                  </a:lnTo>
                  <a:lnTo>
                    <a:pt x="5437" y="686"/>
                  </a:lnTo>
                  <a:lnTo>
                    <a:pt x="5239" y="674"/>
                  </a:lnTo>
                  <a:lnTo>
                    <a:pt x="5039" y="659"/>
                  </a:lnTo>
                  <a:lnTo>
                    <a:pt x="4838" y="641"/>
                  </a:lnTo>
                  <a:lnTo>
                    <a:pt x="4634" y="618"/>
                  </a:lnTo>
                  <a:lnTo>
                    <a:pt x="4433" y="593"/>
                  </a:lnTo>
                  <a:lnTo>
                    <a:pt x="4233" y="565"/>
                  </a:lnTo>
                  <a:lnTo>
                    <a:pt x="4035" y="535"/>
                  </a:lnTo>
                  <a:lnTo>
                    <a:pt x="3840" y="505"/>
                  </a:lnTo>
                  <a:lnTo>
                    <a:pt x="3648" y="469"/>
                  </a:lnTo>
                  <a:lnTo>
                    <a:pt x="3473" y="437"/>
                  </a:lnTo>
                  <a:lnTo>
                    <a:pt x="3284" y="396"/>
                  </a:lnTo>
                  <a:lnTo>
                    <a:pt x="3087" y="356"/>
                  </a:lnTo>
                  <a:lnTo>
                    <a:pt x="2877" y="313"/>
                  </a:lnTo>
                  <a:lnTo>
                    <a:pt x="2662" y="270"/>
                  </a:lnTo>
                  <a:lnTo>
                    <a:pt x="2438" y="227"/>
                  </a:lnTo>
                  <a:lnTo>
                    <a:pt x="2205" y="187"/>
                  </a:lnTo>
                  <a:lnTo>
                    <a:pt x="1969" y="149"/>
                  </a:lnTo>
                  <a:lnTo>
                    <a:pt x="1728" y="116"/>
                  </a:lnTo>
                  <a:lnTo>
                    <a:pt x="1484" y="88"/>
                  </a:lnTo>
                  <a:lnTo>
                    <a:pt x="1236" y="71"/>
                  </a:lnTo>
                  <a:lnTo>
                    <a:pt x="986" y="58"/>
                  </a:lnTo>
                  <a:lnTo>
                    <a:pt x="739" y="58"/>
                  </a:lnTo>
                  <a:lnTo>
                    <a:pt x="489" y="68"/>
                  </a:lnTo>
                  <a:lnTo>
                    <a:pt x="244" y="91"/>
                  </a:lnTo>
                  <a:lnTo>
                    <a:pt x="0" y="126"/>
                  </a:lnTo>
                  <a:lnTo>
                    <a:pt x="291" y="73"/>
                  </a:lnTo>
                  <a:lnTo>
                    <a:pt x="579" y="35"/>
                  </a:lnTo>
                  <a:lnTo>
                    <a:pt x="864" y="13"/>
                  </a:lnTo>
                  <a:lnTo>
                    <a:pt x="1143" y="0"/>
                  </a:lnTo>
                  <a:lnTo>
                    <a:pt x="1420" y="0"/>
                  </a:lnTo>
                  <a:close/>
                </a:path>
              </a:pathLst>
            </a:custGeom>
            <a:solidFill>
              <a:srgbClr val="99FF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9E369665-11CB-A647-871E-2D95D49C3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-899" y="821"/>
              <a:ext cx="605" cy="780"/>
            </a:xfrm>
            <a:custGeom>
              <a:avLst/>
              <a:gdLst>
                <a:gd name="T0" fmla="*/ 384 w 605"/>
                <a:gd name="T1" fmla="*/ 3 h 780"/>
                <a:gd name="T2" fmla="*/ 489 w 605"/>
                <a:gd name="T3" fmla="*/ 31 h 780"/>
                <a:gd name="T4" fmla="*/ 553 w 605"/>
                <a:gd name="T5" fmla="*/ 76 h 780"/>
                <a:gd name="T6" fmla="*/ 588 w 605"/>
                <a:gd name="T7" fmla="*/ 134 h 780"/>
                <a:gd name="T8" fmla="*/ 599 w 605"/>
                <a:gd name="T9" fmla="*/ 202 h 780"/>
                <a:gd name="T10" fmla="*/ 602 w 605"/>
                <a:gd name="T11" fmla="*/ 293 h 780"/>
                <a:gd name="T12" fmla="*/ 367 w 605"/>
                <a:gd name="T13" fmla="*/ 232 h 780"/>
                <a:gd name="T14" fmla="*/ 364 w 605"/>
                <a:gd name="T15" fmla="*/ 195 h 780"/>
                <a:gd name="T16" fmla="*/ 352 w 605"/>
                <a:gd name="T17" fmla="*/ 157 h 780"/>
                <a:gd name="T18" fmla="*/ 317 w 605"/>
                <a:gd name="T19" fmla="*/ 139 h 780"/>
                <a:gd name="T20" fmla="*/ 279 w 605"/>
                <a:gd name="T21" fmla="*/ 149 h 780"/>
                <a:gd name="T22" fmla="*/ 259 w 605"/>
                <a:gd name="T23" fmla="*/ 184 h 780"/>
                <a:gd name="T24" fmla="*/ 253 w 605"/>
                <a:gd name="T25" fmla="*/ 260 h 780"/>
                <a:gd name="T26" fmla="*/ 250 w 605"/>
                <a:gd name="T27" fmla="*/ 391 h 780"/>
                <a:gd name="T28" fmla="*/ 253 w 605"/>
                <a:gd name="T29" fmla="*/ 522 h 780"/>
                <a:gd name="T30" fmla="*/ 262 w 605"/>
                <a:gd name="T31" fmla="*/ 598 h 780"/>
                <a:gd name="T32" fmla="*/ 282 w 605"/>
                <a:gd name="T33" fmla="*/ 633 h 780"/>
                <a:gd name="T34" fmla="*/ 317 w 605"/>
                <a:gd name="T35" fmla="*/ 641 h 780"/>
                <a:gd name="T36" fmla="*/ 352 w 605"/>
                <a:gd name="T37" fmla="*/ 623 h 780"/>
                <a:gd name="T38" fmla="*/ 370 w 605"/>
                <a:gd name="T39" fmla="*/ 563 h 780"/>
                <a:gd name="T40" fmla="*/ 372 w 605"/>
                <a:gd name="T41" fmla="*/ 457 h 780"/>
                <a:gd name="T42" fmla="*/ 605 w 605"/>
                <a:gd name="T43" fmla="*/ 505 h 780"/>
                <a:gd name="T44" fmla="*/ 591 w 605"/>
                <a:gd name="T45" fmla="*/ 621 h 780"/>
                <a:gd name="T46" fmla="*/ 538 w 605"/>
                <a:gd name="T47" fmla="*/ 709 h 780"/>
                <a:gd name="T48" fmla="*/ 448 w 605"/>
                <a:gd name="T49" fmla="*/ 762 h 780"/>
                <a:gd name="T50" fmla="*/ 314 w 605"/>
                <a:gd name="T51" fmla="*/ 780 h 780"/>
                <a:gd name="T52" fmla="*/ 180 w 605"/>
                <a:gd name="T53" fmla="*/ 767 h 780"/>
                <a:gd name="T54" fmla="*/ 93 w 605"/>
                <a:gd name="T55" fmla="*/ 732 h 780"/>
                <a:gd name="T56" fmla="*/ 41 w 605"/>
                <a:gd name="T57" fmla="*/ 676 h 780"/>
                <a:gd name="T58" fmla="*/ 12 w 605"/>
                <a:gd name="T59" fmla="*/ 598 h 780"/>
                <a:gd name="T60" fmla="*/ 3 w 605"/>
                <a:gd name="T61" fmla="*/ 502 h 780"/>
                <a:gd name="T62" fmla="*/ 0 w 605"/>
                <a:gd name="T63" fmla="*/ 391 h 780"/>
                <a:gd name="T64" fmla="*/ 3 w 605"/>
                <a:gd name="T65" fmla="*/ 280 h 780"/>
                <a:gd name="T66" fmla="*/ 12 w 605"/>
                <a:gd name="T67" fmla="*/ 187 h 780"/>
                <a:gd name="T68" fmla="*/ 41 w 605"/>
                <a:gd name="T69" fmla="*/ 109 h 780"/>
                <a:gd name="T70" fmla="*/ 93 w 605"/>
                <a:gd name="T71" fmla="*/ 51 h 780"/>
                <a:gd name="T72" fmla="*/ 180 w 605"/>
                <a:gd name="T73" fmla="*/ 13 h 780"/>
                <a:gd name="T74" fmla="*/ 314 w 605"/>
                <a:gd name="T75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5" h="780">
                  <a:moveTo>
                    <a:pt x="314" y="0"/>
                  </a:moveTo>
                  <a:lnTo>
                    <a:pt x="384" y="3"/>
                  </a:lnTo>
                  <a:lnTo>
                    <a:pt x="442" y="13"/>
                  </a:lnTo>
                  <a:lnTo>
                    <a:pt x="489" y="31"/>
                  </a:lnTo>
                  <a:lnTo>
                    <a:pt x="527" y="51"/>
                  </a:lnTo>
                  <a:lnTo>
                    <a:pt x="553" y="76"/>
                  </a:lnTo>
                  <a:lnTo>
                    <a:pt x="573" y="104"/>
                  </a:lnTo>
                  <a:lnTo>
                    <a:pt x="588" y="134"/>
                  </a:lnTo>
                  <a:lnTo>
                    <a:pt x="596" y="169"/>
                  </a:lnTo>
                  <a:lnTo>
                    <a:pt x="599" y="202"/>
                  </a:lnTo>
                  <a:lnTo>
                    <a:pt x="602" y="237"/>
                  </a:lnTo>
                  <a:lnTo>
                    <a:pt x="602" y="293"/>
                  </a:lnTo>
                  <a:lnTo>
                    <a:pt x="367" y="293"/>
                  </a:lnTo>
                  <a:lnTo>
                    <a:pt x="367" y="232"/>
                  </a:lnTo>
                  <a:lnTo>
                    <a:pt x="367" y="215"/>
                  </a:lnTo>
                  <a:lnTo>
                    <a:pt x="364" y="195"/>
                  </a:lnTo>
                  <a:lnTo>
                    <a:pt x="361" y="174"/>
                  </a:lnTo>
                  <a:lnTo>
                    <a:pt x="352" y="157"/>
                  </a:lnTo>
                  <a:lnTo>
                    <a:pt x="338" y="144"/>
                  </a:lnTo>
                  <a:lnTo>
                    <a:pt x="317" y="139"/>
                  </a:lnTo>
                  <a:lnTo>
                    <a:pt x="297" y="142"/>
                  </a:lnTo>
                  <a:lnTo>
                    <a:pt x="279" y="149"/>
                  </a:lnTo>
                  <a:lnTo>
                    <a:pt x="268" y="162"/>
                  </a:lnTo>
                  <a:lnTo>
                    <a:pt x="259" y="184"/>
                  </a:lnTo>
                  <a:lnTo>
                    <a:pt x="256" y="217"/>
                  </a:lnTo>
                  <a:lnTo>
                    <a:pt x="253" y="260"/>
                  </a:lnTo>
                  <a:lnTo>
                    <a:pt x="250" y="318"/>
                  </a:lnTo>
                  <a:lnTo>
                    <a:pt x="250" y="391"/>
                  </a:lnTo>
                  <a:lnTo>
                    <a:pt x="250" y="464"/>
                  </a:lnTo>
                  <a:lnTo>
                    <a:pt x="253" y="522"/>
                  </a:lnTo>
                  <a:lnTo>
                    <a:pt x="256" y="568"/>
                  </a:lnTo>
                  <a:lnTo>
                    <a:pt x="262" y="598"/>
                  </a:lnTo>
                  <a:lnTo>
                    <a:pt x="271" y="621"/>
                  </a:lnTo>
                  <a:lnTo>
                    <a:pt x="282" y="633"/>
                  </a:lnTo>
                  <a:lnTo>
                    <a:pt x="297" y="641"/>
                  </a:lnTo>
                  <a:lnTo>
                    <a:pt x="317" y="641"/>
                  </a:lnTo>
                  <a:lnTo>
                    <a:pt x="338" y="638"/>
                  </a:lnTo>
                  <a:lnTo>
                    <a:pt x="352" y="623"/>
                  </a:lnTo>
                  <a:lnTo>
                    <a:pt x="364" y="601"/>
                  </a:lnTo>
                  <a:lnTo>
                    <a:pt x="370" y="563"/>
                  </a:lnTo>
                  <a:lnTo>
                    <a:pt x="372" y="515"/>
                  </a:lnTo>
                  <a:lnTo>
                    <a:pt x="372" y="457"/>
                  </a:lnTo>
                  <a:lnTo>
                    <a:pt x="605" y="457"/>
                  </a:lnTo>
                  <a:lnTo>
                    <a:pt x="605" y="505"/>
                  </a:lnTo>
                  <a:lnTo>
                    <a:pt x="602" y="565"/>
                  </a:lnTo>
                  <a:lnTo>
                    <a:pt x="591" y="621"/>
                  </a:lnTo>
                  <a:lnTo>
                    <a:pt x="570" y="669"/>
                  </a:lnTo>
                  <a:lnTo>
                    <a:pt x="538" y="709"/>
                  </a:lnTo>
                  <a:lnTo>
                    <a:pt x="500" y="739"/>
                  </a:lnTo>
                  <a:lnTo>
                    <a:pt x="448" y="762"/>
                  </a:lnTo>
                  <a:lnTo>
                    <a:pt x="387" y="775"/>
                  </a:lnTo>
                  <a:lnTo>
                    <a:pt x="314" y="780"/>
                  </a:lnTo>
                  <a:lnTo>
                    <a:pt x="242" y="777"/>
                  </a:lnTo>
                  <a:lnTo>
                    <a:pt x="180" y="767"/>
                  </a:lnTo>
                  <a:lnTo>
                    <a:pt x="134" y="755"/>
                  </a:lnTo>
                  <a:lnTo>
                    <a:pt x="93" y="732"/>
                  </a:lnTo>
                  <a:lnTo>
                    <a:pt x="64" y="707"/>
                  </a:lnTo>
                  <a:lnTo>
                    <a:pt x="41" y="676"/>
                  </a:lnTo>
                  <a:lnTo>
                    <a:pt x="23" y="638"/>
                  </a:lnTo>
                  <a:lnTo>
                    <a:pt x="12" y="598"/>
                  </a:lnTo>
                  <a:lnTo>
                    <a:pt x="6" y="553"/>
                  </a:lnTo>
                  <a:lnTo>
                    <a:pt x="3" y="502"/>
                  </a:lnTo>
                  <a:lnTo>
                    <a:pt x="0" y="449"/>
                  </a:lnTo>
                  <a:lnTo>
                    <a:pt x="0" y="391"/>
                  </a:lnTo>
                  <a:lnTo>
                    <a:pt x="0" y="333"/>
                  </a:lnTo>
                  <a:lnTo>
                    <a:pt x="3" y="280"/>
                  </a:lnTo>
                  <a:lnTo>
                    <a:pt x="6" y="232"/>
                  </a:lnTo>
                  <a:lnTo>
                    <a:pt x="12" y="187"/>
                  </a:lnTo>
                  <a:lnTo>
                    <a:pt x="23" y="144"/>
                  </a:lnTo>
                  <a:lnTo>
                    <a:pt x="41" y="109"/>
                  </a:lnTo>
                  <a:lnTo>
                    <a:pt x="64" y="76"/>
                  </a:lnTo>
                  <a:lnTo>
                    <a:pt x="93" y="51"/>
                  </a:lnTo>
                  <a:lnTo>
                    <a:pt x="134" y="28"/>
                  </a:lnTo>
                  <a:lnTo>
                    <a:pt x="180" y="13"/>
                  </a:lnTo>
                  <a:lnTo>
                    <a:pt x="242" y="3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E176287D-7C03-B04F-90CA-C477631BC8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56" y="1003"/>
              <a:ext cx="573" cy="598"/>
            </a:xfrm>
            <a:custGeom>
              <a:avLst/>
              <a:gdLst>
                <a:gd name="T0" fmla="*/ 268 w 573"/>
                <a:gd name="T1" fmla="*/ 136 h 598"/>
                <a:gd name="T2" fmla="*/ 244 w 573"/>
                <a:gd name="T3" fmla="*/ 166 h 598"/>
                <a:gd name="T4" fmla="*/ 236 w 573"/>
                <a:gd name="T5" fmla="*/ 240 h 598"/>
                <a:gd name="T6" fmla="*/ 236 w 573"/>
                <a:gd name="T7" fmla="*/ 358 h 598"/>
                <a:gd name="T8" fmla="*/ 244 w 573"/>
                <a:gd name="T9" fmla="*/ 431 h 598"/>
                <a:gd name="T10" fmla="*/ 268 w 573"/>
                <a:gd name="T11" fmla="*/ 464 h 598"/>
                <a:gd name="T12" fmla="*/ 305 w 573"/>
                <a:gd name="T13" fmla="*/ 464 h 598"/>
                <a:gd name="T14" fmla="*/ 329 w 573"/>
                <a:gd name="T15" fmla="*/ 431 h 598"/>
                <a:gd name="T16" fmla="*/ 337 w 573"/>
                <a:gd name="T17" fmla="*/ 358 h 598"/>
                <a:gd name="T18" fmla="*/ 337 w 573"/>
                <a:gd name="T19" fmla="*/ 240 h 598"/>
                <a:gd name="T20" fmla="*/ 329 w 573"/>
                <a:gd name="T21" fmla="*/ 166 h 598"/>
                <a:gd name="T22" fmla="*/ 305 w 573"/>
                <a:gd name="T23" fmla="*/ 136 h 598"/>
                <a:gd name="T24" fmla="*/ 288 w 573"/>
                <a:gd name="T25" fmla="*/ 0 h 598"/>
                <a:gd name="T26" fmla="*/ 407 w 573"/>
                <a:gd name="T27" fmla="*/ 13 h 598"/>
                <a:gd name="T28" fmla="*/ 489 w 573"/>
                <a:gd name="T29" fmla="*/ 50 h 598"/>
                <a:gd name="T30" fmla="*/ 538 w 573"/>
                <a:gd name="T31" fmla="*/ 106 h 598"/>
                <a:gd name="T32" fmla="*/ 564 w 573"/>
                <a:gd name="T33" fmla="*/ 176 h 598"/>
                <a:gd name="T34" fmla="*/ 573 w 573"/>
                <a:gd name="T35" fmla="*/ 257 h 598"/>
                <a:gd name="T36" fmla="*/ 573 w 573"/>
                <a:gd name="T37" fmla="*/ 343 h 598"/>
                <a:gd name="T38" fmla="*/ 564 w 573"/>
                <a:gd name="T39" fmla="*/ 424 h 598"/>
                <a:gd name="T40" fmla="*/ 538 w 573"/>
                <a:gd name="T41" fmla="*/ 494 h 598"/>
                <a:gd name="T42" fmla="*/ 489 w 573"/>
                <a:gd name="T43" fmla="*/ 550 h 598"/>
                <a:gd name="T44" fmla="*/ 407 w 573"/>
                <a:gd name="T45" fmla="*/ 585 h 598"/>
                <a:gd name="T46" fmla="*/ 288 w 573"/>
                <a:gd name="T47" fmla="*/ 598 h 598"/>
                <a:gd name="T48" fmla="*/ 169 w 573"/>
                <a:gd name="T49" fmla="*/ 585 h 598"/>
                <a:gd name="T50" fmla="*/ 87 w 573"/>
                <a:gd name="T51" fmla="*/ 550 h 598"/>
                <a:gd name="T52" fmla="*/ 35 w 573"/>
                <a:gd name="T53" fmla="*/ 494 h 598"/>
                <a:gd name="T54" fmla="*/ 9 w 573"/>
                <a:gd name="T55" fmla="*/ 424 h 598"/>
                <a:gd name="T56" fmla="*/ 0 w 573"/>
                <a:gd name="T57" fmla="*/ 343 h 598"/>
                <a:gd name="T58" fmla="*/ 0 w 573"/>
                <a:gd name="T59" fmla="*/ 257 h 598"/>
                <a:gd name="T60" fmla="*/ 9 w 573"/>
                <a:gd name="T61" fmla="*/ 176 h 598"/>
                <a:gd name="T62" fmla="*/ 35 w 573"/>
                <a:gd name="T63" fmla="*/ 106 h 598"/>
                <a:gd name="T64" fmla="*/ 87 w 573"/>
                <a:gd name="T65" fmla="*/ 50 h 598"/>
                <a:gd name="T66" fmla="*/ 169 w 573"/>
                <a:gd name="T67" fmla="*/ 13 h 598"/>
                <a:gd name="T68" fmla="*/ 288 w 573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3" h="598">
                  <a:moveTo>
                    <a:pt x="288" y="131"/>
                  </a:moveTo>
                  <a:lnTo>
                    <a:pt x="268" y="136"/>
                  </a:lnTo>
                  <a:lnTo>
                    <a:pt x="256" y="146"/>
                  </a:lnTo>
                  <a:lnTo>
                    <a:pt x="244" y="166"/>
                  </a:lnTo>
                  <a:lnTo>
                    <a:pt x="239" y="197"/>
                  </a:lnTo>
                  <a:lnTo>
                    <a:pt x="236" y="240"/>
                  </a:lnTo>
                  <a:lnTo>
                    <a:pt x="236" y="300"/>
                  </a:lnTo>
                  <a:lnTo>
                    <a:pt x="236" y="358"/>
                  </a:lnTo>
                  <a:lnTo>
                    <a:pt x="239" y="401"/>
                  </a:lnTo>
                  <a:lnTo>
                    <a:pt x="244" y="431"/>
                  </a:lnTo>
                  <a:lnTo>
                    <a:pt x="256" y="451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05" y="464"/>
                  </a:lnTo>
                  <a:lnTo>
                    <a:pt x="320" y="451"/>
                  </a:lnTo>
                  <a:lnTo>
                    <a:pt x="329" y="431"/>
                  </a:lnTo>
                  <a:lnTo>
                    <a:pt x="335" y="401"/>
                  </a:lnTo>
                  <a:lnTo>
                    <a:pt x="337" y="358"/>
                  </a:lnTo>
                  <a:lnTo>
                    <a:pt x="340" y="300"/>
                  </a:lnTo>
                  <a:lnTo>
                    <a:pt x="337" y="240"/>
                  </a:lnTo>
                  <a:lnTo>
                    <a:pt x="335" y="197"/>
                  </a:lnTo>
                  <a:lnTo>
                    <a:pt x="329" y="166"/>
                  </a:lnTo>
                  <a:lnTo>
                    <a:pt x="320" y="146"/>
                  </a:lnTo>
                  <a:lnTo>
                    <a:pt x="305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2" y="2"/>
                  </a:lnTo>
                  <a:lnTo>
                    <a:pt x="407" y="13"/>
                  </a:lnTo>
                  <a:lnTo>
                    <a:pt x="451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8" y="106"/>
                  </a:lnTo>
                  <a:lnTo>
                    <a:pt x="553" y="139"/>
                  </a:lnTo>
                  <a:lnTo>
                    <a:pt x="564" y="176"/>
                  </a:lnTo>
                  <a:lnTo>
                    <a:pt x="570" y="214"/>
                  </a:lnTo>
                  <a:lnTo>
                    <a:pt x="573" y="257"/>
                  </a:lnTo>
                  <a:lnTo>
                    <a:pt x="573" y="300"/>
                  </a:lnTo>
                  <a:lnTo>
                    <a:pt x="573" y="343"/>
                  </a:lnTo>
                  <a:lnTo>
                    <a:pt x="570" y="383"/>
                  </a:lnTo>
                  <a:lnTo>
                    <a:pt x="564" y="424"/>
                  </a:lnTo>
                  <a:lnTo>
                    <a:pt x="553" y="459"/>
                  </a:lnTo>
                  <a:lnTo>
                    <a:pt x="538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1" y="570"/>
                  </a:lnTo>
                  <a:lnTo>
                    <a:pt x="407" y="585"/>
                  </a:lnTo>
                  <a:lnTo>
                    <a:pt x="352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7" y="550"/>
                  </a:lnTo>
                  <a:lnTo>
                    <a:pt x="58" y="525"/>
                  </a:lnTo>
                  <a:lnTo>
                    <a:pt x="35" y="494"/>
                  </a:lnTo>
                  <a:lnTo>
                    <a:pt x="20" y="459"/>
                  </a:lnTo>
                  <a:lnTo>
                    <a:pt x="9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9" y="176"/>
                  </a:lnTo>
                  <a:lnTo>
                    <a:pt x="20" y="139"/>
                  </a:lnTo>
                  <a:lnTo>
                    <a:pt x="35" y="106"/>
                  </a:lnTo>
                  <a:lnTo>
                    <a:pt x="58" y="76"/>
                  </a:lnTo>
                  <a:lnTo>
                    <a:pt x="87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D022580D-7425-9648-A22A-C8C7F5799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" y="1003"/>
              <a:ext cx="894" cy="585"/>
            </a:xfrm>
            <a:custGeom>
              <a:avLst/>
              <a:gdLst>
                <a:gd name="T0" fmla="*/ 405 w 894"/>
                <a:gd name="T1" fmla="*/ 0 h 585"/>
                <a:gd name="T2" fmla="*/ 443 w 894"/>
                <a:gd name="T3" fmla="*/ 2 h 585"/>
                <a:gd name="T4" fmla="*/ 478 w 894"/>
                <a:gd name="T5" fmla="*/ 13 h 585"/>
                <a:gd name="T6" fmla="*/ 510 w 894"/>
                <a:gd name="T7" fmla="*/ 28 h 585"/>
                <a:gd name="T8" fmla="*/ 539 w 894"/>
                <a:gd name="T9" fmla="*/ 50 h 585"/>
                <a:gd name="T10" fmla="*/ 562 w 894"/>
                <a:gd name="T11" fmla="*/ 81 h 585"/>
                <a:gd name="T12" fmla="*/ 591 w 894"/>
                <a:gd name="T13" fmla="*/ 45 h 585"/>
                <a:gd name="T14" fmla="*/ 632 w 894"/>
                <a:gd name="T15" fmla="*/ 20 h 585"/>
                <a:gd name="T16" fmla="*/ 678 w 894"/>
                <a:gd name="T17" fmla="*/ 5 h 585"/>
                <a:gd name="T18" fmla="*/ 734 w 894"/>
                <a:gd name="T19" fmla="*/ 0 h 585"/>
                <a:gd name="T20" fmla="*/ 768 w 894"/>
                <a:gd name="T21" fmla="*/ 2 h 585"/>
                <a:gd name="T22" fmla="*/ 803 w 894"/>
                <a:gd name="T23" fmla="*/ 10 h 585"/>
                <a:gd name="T24" fmla="*/ 832 w 894"/>
                <a:gd name="T25" fmla="*/ 25 h 585"/>
                <a:gd name="T26" fmla="*/ 859 w 894"/>
                <a:gd name="T27" fmla="*/ 43 h 585"/>
                <a:gd name="T28" fmla="*/ 876 w 894"/>
                <a:gd name="T29" fmla="*/ 71 h 585"/>
                <a:gd name="T30" fmla="*/ 891 w 894"/>
                <a:gd name="T31" fmla="*/ 103 h 585"/>
                <a:gd name="T32" fmla="*/ 894 w 894"/>
                <a:gd name="T33" fmla="*/ 144 h 585"/>
                <a:gd name="T34" fmla="*/ 894 w 894"/>
                <a:gd name="T35" fmla="*/ 585 h 585"/>
                <a:gd name="T36" fmla="*/ 658 w 894"/>
                <a:gd name="T37" fmla="*/ 585 h 585"/>
                <a:gd name="T38" fmla="*/ 658 w 894"/>
                <a:gd name="T39" fmla="*/ 207 h 585"/>
                <a:gd name="T40" fmla="*/ 655 w 894"/>
                <a:gd name="T41" fmla="*/ 182 h 585"/>
                <a:gd name="T42" fmla="*/ 646 w 894"/>
                <a:gd name="T43" fmla="*/ 164 h 585"/>
                <a:gd name="T44" fmla="*/ 632 w 894"/>
                <a:gd name="T45" fmla="*/ 154 h 585"/>
                <a:gd name="T46" fmla="*/ 611 w 894"/>
                <a:gd name="T47" fmla="*/ 151 h 585"/>
                <a:gd name="T48" fmla="*/ 591 w 894"/>
                <a:gd name="T49" fmla="*/ 156 h 585"/>
                <a:gd name="T50" fmla="*/ 576 w 894"/>
                <a:gd name="T51" fmla="*/ 166 h 585"/>
                <a:gd name="T52" fmla="*/ 568 w 894"/>
                <a:gd name="T53" fmla="*/ 184 h 585"/>
                <a:gd name="T54" fmla="*/ 565 w 894"/>
                <a:gd name="T55" fmla="*/ 207 h 585"/>
                <a:gd name="T56" fmla="*/ 565 w 894"/>
                <a:gd name="T57" fmla="*/ 585 h 585"/>
                <a:gd name="T58" fmla="*/ 329 w 894"/>
                <a:gd name="T59" fmla="*/ 585 h 585"/>
                <a:gd name="T60" fmla="*/ 329 w 894"/>
                <a:gd name="T61" fmla="*/ 207 h 585"/>
                <a:gd name="T62" fmla="*/ 326 w 894"/>
                <a:gd name="T63" fmla="*/ 182 h 585"/>
                <a:gd name="T64" fmla="*/ 318 w 894"/>
                <a:gd name="T65" fmla="*/ 164 h 585"/>
                <a:gd name="T66" fmla="*/ 303 w 894"/>
                <a:gd name="T67" fmla="*/ 154 h 585"/>
                <a:gd name="T68" fmla="*/ 286 w 894"/>
                <a:gd name="T69" fmla="*/ 151 h 585"/>
                <a:gd name="T70" fmla="*/ 262 w 894"/>
                <a:gd name="T71" fmla="*/ 156 h 585"/>
                <a:gd name="T72" fmla="*/ 248 w 894"/>
                <a:gd name="T73" fmla="*/ 166 h 585"/>
                <a:gd name="T74" fmla="*/ 239 w 894"/>
                <a:gd name="T75" fmla="*/ 184 h 585"/>
                <a:gd name="T76" fmla="*/ 236 w 894"/>
                <a:gd name="T77" fmla="*/ 207 h 585"/>
                <a:gd name="T78" fmla="*/ 236 w 894"/>
                <a:gd name="T79" fmla="*/ 585 h 585"/>
                <a:gd name="T80" fmla="*/ 0 w 894"/>
                <a:gd name="T81" fmla="*/ 585 h 585"/>
                <a:gd name="T82" fmla="*/ 0 w 894"/>
                <a:gd name="T83" fmla="*/ 15 h 585"/>
                <a:gd name="T84" fmla="*/ 230 w 894"/>
                <a:gd name="T85" fmla="*/ 15 h 585"/>
                <a:gd name="T86" fmla="*/ 230 w 894"/>
                <a:gd name="T87" fmla="*/ 81 h 585"/>
                <a:gd name="T88" fmla="*/ 233 w 894"/>
                <a:gd name="T89" fmla="*/ 81 h 585"/>
                <a:gd name="T90" fmla="*/ 262 w 894"/>
                <a:gd name="T91" fmla="*/ 45 h 585"/>
                <a:gd name="T92" fmla="*/ 303 w 894"/>
                <a:gd name="T93" fmla="*/ 20 h 585"/>
                <a:gd name="T94" fmla="*/ 350 w 894"/>
                <a:gd name="T95" fmla="*/ 5 h 585"/>
                <a:gd name="T96" fmla="*/ 405 w 894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4" h="585">
                  <a:moveTo>
                    <a:pt x="405" y="0"/>
                  </a:moveTo>
                  <a:lnTo>
                    <a:pt x="443" y="2"/>
                  </a:lnTo>
                  <a:lnTo>
                    <a:pt x="478" y="13"/>
                  </a:lnTo>
                  <a:lnTo>
                    <a:pt x="510" y="28"/>
                  </a:lnTo>
                  <a:lnTo>
                    <a:pt x="539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4" y="0"/>
                  </a:lnTo>
                  <a:lnTo>
                    <a:pt x="768" y="2"/>
                  </a:lnTo>
                  <a:lnTo>
                    <a:pt x="803" y="10"/>
                  </a:lnTo>
                  <a:lnTo>
                    <a:pt x="832" y="25"/>
                  </a:lnTo>
                  <a:lnTo>
                    <a:pt x="859" y="43"/>
                  </a:lnTo>
                  <a:lnTo>
                    <a:pt x="876" y="71"/>
                  </a:lnTo>
                  <a:lnTo>
                    <a:pt x="891" y="103"/>
                  </a:lnTo>
                  <a:lnTo>
                    <a:pt x="894" y="144"/>
                  </a:lnTo>
                  <a:lnTo>
                    <a:pt x="894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8" y="164"/>
                  </a:lnTo>
                  <a:lnTo>
                    <a:pt x="303" y="154"/>
                  </a:lnTo>
                  <a:lnTo>
                    <a:pt x="286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3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50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399DA24B-613D-814F-B570-6B4A8411E3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5" y="1003"/>
              <a:ext cx="893" cy="585"/>
            </a:xfrm>
            <a:custGeom>
              <a:avLst/>
              <a:gdLst>
                <a:gd name="T0" fmla="*/ 405 w 893"/>
                <a:gd name="T1" fmla="*/ 0 h 585"/>
                <a:gd name="T2" fmla="*/ 442 w 893"/>
                <a:gd name="T3" fmla="*/ 2 h 585"/>
                <a:gd name="T4" fmla="*/ 477 w 893"/>
                <a:gd name="T5" fmla="*/ 13 h 585"/>
                <a:gd name="T6" fmla="*/ 509 w 893"/>
                <a:gd name="T7" fmla="*/ 28 h 585"/>
                <a:gd name="T8" fmla="*/ 538 w 893"/>
                <a:gd name="T9" fmla="*/ 50 h 585"/>
                <a:gd name="T10" fmla="*/ 562 w 893"/>
                <a:gd name="T11" fmla="*/ 81 h 585"/>
                <a:gd name="T12" fmla="*/ 591 w 893"/>
                <a:gd name="T13" fmla="*/ 45 h 585"/>
                <a:gd name="T14" fmla="*/ 632 w 893"/>
                <a:gd name="T15" fmla="*/ 20 h 585"/>
                <a:gd name="T16" fmla="*/ 678 w 893"/>
                <a:gd name="T17" fmla="*/ 5 h 585"/>
                <a:gd name="T18" fmla="*/ 733 w 893"/>
                <a:gd name="T19" fmla="*/ 0 h 585"/>
                <a:gd name="T20" fmla="*/ 768 w 893"/>
                <a:gd name="T21" fmla="*/ 2 h 585"/>
                <a:gd name="T22" fmla="*/ 800 w 893"/>
                <a:gd name="T23" fmla="*/ 10 h 585"/>
                <a:gd name="T24" fmla="*/ 832 w 893"/>
                <a:gd name="T25" fmla="*/ 25 h 585"/>
                <a:gd name="T26" fmla="*/ 856 w 893"/>
                <a:gd name="T27" fmla="*/ 43 h 585"/>
                <a:gd name="T28" fmla="*/ 876 w 893"/>
                <a:gd name="T29" fmla="*/ 71 h 585"/>
                <a:gd name="T30" fmla="*/ 888 w 893"/>
                <a:gd name="T31" fmla="*/ 103 h 585"/>
                <a:gd name="T32" fmla="*/ 893 w 893"/>
                <a:gd name="T33" fmla="*/ 144 h 585"/>
                <a:gd name="T34" fmla="*/ 893 w 893"/>
                <a:gd name="T35" fmla="*/ 585 h 585"/>
                <a:gd name="T36" fmla="*/ 658 w 893"/>
                <a:gd name="T37" fmla="*/ 585 h 585"/>
                <a:gd name="T38" fmla="*/ 658 w 893"/>
                <a:gd name="T39" fmla="*/ 207 h 585"/>
                <a:gd name="T40" fmla="*/ 655 w 893"/>
                <a:gd name="T41" fmla="*/ 182 h 585"/>
                <a:gd name="T42" fmla="*/ 646 w 893"/>
                <a:gd name="T43" fmla="*/ 164 h 585"/>
                <a:gd name="T44" fmla="*/ 632 w 893"/>
                <a:gd name="T45" fmla="*/ 154 h 585"/>
                <a:gd name="T46" fmla="*/ 611 w 893"/>
                <a:gd name="T47" fmla="*/ 151 h 585"/>
                <a:gd name="T48" fmla="*/ 591 w 893"/>
                <a:gd name="T49" fmla="*/ 156 h 585"/>
                <a:gd name="T50" fmla="*/ 576 w 893"/>
                <a:gd name="T51" fmla="*/ 166 h 585"/>
                <a:gd name="T52" fmla="*/ 568 w 893"/>
                <a:gd name="T53" fmla="*/ 184 h 585"/>
                <a:gd name="T54" fmla="*/ 565 w 893"/>
                <a:gd name="T55" fmla="*/ 207 h 585"/>
                <a:gd name="T56" fmla="*/ 565 w 893"/>
                <a:gd name="T57" fmla="*/ 585 h 585"/>
                <a:gd name="T58" fmla="*/ 329 w 893"/>
                <a:gd name="T59" fmla="*/ 585 h 585"/>
                <a:gd name="T60" fmla="*/ 329 w 893"/>
                <a:gd name="T61" fmla="*/ 207 h 585"/>
                <a:gd name="T62" fmla="*/ 326 w 893"/>
                <a:gd name="T63" fmla="*/ 182 h 585"/>
                <a:gd name="T64" fmla="*/ 317 w 893"/>
                <a:gd name="T65" fmla="*/ 164 h 585"/>
                <a:gd name="T66" fmla="*/ 303 w 893"/>
                <a:gd name="T67" fmla="*/ 154 h 585"/>
                <a:gd name="T68" fmla="*/ 282 w 893"/>
                <a:gd name="T69" fmla="*/ 151 h 585"/>
                <a:gd name="T70" fmla="*/ 262 w 893"/>
                <a:gd name="T71" fmla="*/ 156 h 585"/>
                <a:gd name="T72" fmla="*/ 248 w 893"/>
                <a:gd name="T73" fmla="*/ 166 h 585"/>
                <a:gd name="T74" fmla="*/ 239 w 893"/>
                <a:gd name="T75" fmla="*/ 184 h 585"/>
                <a:gd name="T76" fmla="*/ 236 w 893"/>
                <a:gd name="T77" fmla="*/ 207 h 585"/>
                <a:gd name="T78" fmla="*/ 236 w 893"/>
                <a:gd name="T79" fmla="*/ 585 h 585"/>
                <a:gd name="T80" fmla="*/ 0 w 893"/>
                <a:gd name="T81" fmla="*/ 585 h 585"/>
                <a:gd name="T82" fmla="*/ 0 w 893"/>
                <a:gd name="T83" fmla="*/ 15 h 585"/>
                <a:gd name="T84" fmla="*/ 230 w 893"/>
                <a:gd name="T85" fmla="*/ 15 h 585"/>
                <a:gd name="T86" fmla="*/ 230 w 893"/>
                <a:gd name="T87" fmla="*/ 81 h 585"/>
                <a:gd name="T88" fmla="*/ 230 w 893"/>
                <a:gd name="T89" fmla="*/ 81 h 585"/>
                <a:gd name="T90" fmla="*/ 262 w 893"/>
                <a:gd name="T91" fmla="*/ 45 h 585"/>
                <a:gd name="T92" fmla="*/ 303 w 893"/>
                <a:gd name="T93" fmla="*/ 20 h 585"/>
                <a:gd name="T94" fmla="*/ 349 w 893"/>
                <a:gd name="T95" fmla="*/ 5 h 585"/>
                <a:gd name="T96" fmla="*/ 405 w 893"/>
                <a:gd name="T9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3" h="585">
                  <a:moveTo>
                    <a:pt x="405" y="0"/>
                  </a:moveTo>
                  <a:lnTo>
                    <a:pt x="442" y="2"/>
                  </a:lnTo>
                  <a:lnTo>
                    <a:pt x="477" y="13"/>
                  </a:lnTo>
                  <a:lnTo>
                    <a:pt x="509" y="28"/>
                  </a:lnTo>
                  <a:lnTo>
                    <a:pt x="538" y="50"/>
                  </a:lnTo>
                  <a:lnTo>
                    <a:pt x="562" y="81"/>
                  </a:lnTo>
                  <a:lnTo>
                    <a:pt x="591" y="45"/>
                  </a:lnTo>
                  <a:lnTo>
                    <a:pt x="632" y="20"/>
                  </a:lnTo>
                  <a:lnTo>
                    <a:pt x="678" y="5"/>
                  </a:lnTo>
                  <a:lnTo>
                    <a:pt x="733" y="0"/>
                  </a:lnTo>
                  <a:lnTo>
                    <a:pt x="768" y="2"/>
                  </a:lnTo>
                  <a:lnTo>
                    <a:pt x="800" y="10"/>
                  </a:lnTo>
                  <a:lnTo>
                    <a:pt x="832" y="25"/>
                  </a:lnTo>
                  <a:lnTo>
                    <a:pt x="856" y="43"/>
                  </a:lnTo>
                  <a:lnTo>
                    <a:pt x="876" y="71"/>
                  </a:lnTo>
                  <a:lnTo>
                    <a:pt x="888" y="103"/>
                  </a:lnTo>
                  <a:lnTo>
                    <a:pt x="893" y="144"/>
                  </a:lnTo>
                  <a:lnTo>
                    <a:pt x="893" y="585"/>
                  </a:lnTo>
                  <a:lnTo>
                    <a:pt x="658" y="585"/>
                  </a:lnTo>
                  <a:lnTo>
                    <a:pt x="658" y="207"/>
                  </a:lnTo>
                  <a:lnTo>
                    <a:pt x="655" y="182"/>
                  </a:lnTo>
                  <a:lnTo>
                    <a:pt x="646" y="164"/>
                  </a:lnTo>
                  <a:lnTo>
                    <a:pt x="632" y="154"/>
                  </a:lnTo>
                  <a:lnTo>
                    <a:pt x="611" y="151"/>
                  </a:lnTo>
                  <a:lnTo>
                    <a:pt x="591" y="156"/>
                  </a:lnTo>
                  <a:lnTo>
                    <a:pt x="576" y="166"/>
                  </a:lnTo>
                  <a:lnTo>
                    <a:pt x="568" y="184"/>
                  </a:lnTo>
                  <a:lnTo>
                    <a:pt x="565" y="207"/>
                  </a:lnTo>
                  <a:lnTo>
                    <a:pt x="565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3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8" y="166"/>
                  </a:lnTo>
                  <a:lnTo>
                    <a:pt x="239" y="184"/>
                  </a:lnTo>
                  <a:lnTo>
                    <a:pt x="236" y="207"/>
                  </a:lnTo>
                  <a:lnTo>
                    <a:pt x="236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30" y="15"/>
                  </a:lnTo>
                  <a:lnTo>
                    <a:pt x="230" y="81"/>
                  </a:lnTo>
                  <a:lnTo>
                    <a:pt x="230" y="81"/>
                  </a:lnTo>
                  <a:lnTo>
                    <a:pt x="262" y="45"/>
                  </a:lnTo>
                  <a:lnTo>
                    <a:pt x="303" y="20"/>
                  </a:lnTo>
                  <a:lnTo>
                    <a:pt x="349" y="5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F63C016E-FBD7-2A40-B600-9FB02C0E5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1018"/>
              <a:ext cx="565" cy="583"/>
            </a:xfrm>
            <a:custGeom>
              <a:avLst/>
              <a:gdLst>
                <a:gd name="T0" fmla="*/ 0 w 565"/>
                <a:gd name="T1" fmla="*/ 0 h 583"/>
                <a:gd name="T2" fmla="*/ 236 w 565"/>
                <a:gd name="T3" fmla="*/ 0 h 583"/>
                <a:gd name="T4" fmla="*/ 236 w 565"/>
                <a:gd name="T5" fmla="*/ 376 h 583"/>
                <a:gd name="T6" fmla="*/ 239 w 565"/>
                <a:gd name="T7" fmla="*/ 404 h 583"/>
                <a:gd name="T8" fmla="*/ 247 w 565"/>
                <a:gd name="T9" fmla="*/ 421 h 583"/>
                <a:gd name="T10" fmla="*/ 262 w 565"/>
                <a:gd name="T11" fmla="*/ 429 h 583"/>
                <a:gd name="T12" fmla="*/ 279 w 565"/>
                <a:gd name="T13" fmla="*/ 431 h 583"/>
                <a:gd name="T14" fmla="*/ 303 w 565"/>
                <a:gd name="T15" fmla="*/ 429 h 583"/>
                <a:gd name="T16" fmla="*/ 317 w 565"/>
                <a:gd name="T17" fmla="*/ 416 h 583"/>
                <a:gd name="T18" fmla="*/ 326 w 565"/>
                <a:gd name="T19" fmla="*/ 399 h 583"/>
                <a:gd name="T20" fmla="*/ 329 w 565"/>
                <a:gd name="T21" fmla="*/ 376 h 583"/>
                <a:gd name="T22" fmla="*/ 329 w 565"/>
                <a:gd name="T23" fmla="*/ 0 h 583"/>
                <a:gd name="T24" fmla="*/ 565 w 565"/>
                <a:gd name="T25" fmla="*/ 0 h 583"/>
                <a:gd name="T26" fmla="*/ 565 w 565"/>
                <a:gd name="T27" fmla="*/ 570 h 583"/>
                <a:gd name="T28" fmla="*/ 335 w 565"/>
                <a:gd name="T29" fmla="*/ 570 h 583"/>
                <a:gd name="T30" fmla="*/ 335 w 565"/>
                <a:gd name="T31" fmla="*/ 505 h 583"/>
                <a:gd name="T32" fmla="*/ 332 w 565"/>
                <a:gd name="T33" fmla="*/ 505 h 583"/>
                <a:gd name="T34" fmla="*/ 303 w 565"/>
                <a:gd name="T35" fmla="*/ 540 h 583"/>
                <a:gd name="T36" fmla="*/ 262 w 565"/>
                <a:gd name="T37" fmla="*/ 565 h 583"/>
                <a:gd name="T38" fmla="*/ 215 w 565"/>
                <a:gd name="T39" fmla="*/ 580 h 583"/>
                <a:gd name="T40" fmla="*/ 160 w 565"/>
                <a:gd name="T41" fmla="*/ 583 h 583"/>
                <a:gd name="T42" fmla="*/ 125 w 565"/>
                <a:gd name="T43" fmla="*/ 580 h 583"/>
                <a:gd name="T44" fmla="*/ 90 w 565"/>
                <a:gd name="T45" fmla="*/ 573 h 583"/>
                <a:gd name="T46" fmla="*/ 61 w 565"/>
                <a:gd name="T47" fmla="*/ 560 h 583"/>
                <a:gd name="T48" fmla="*/ 35 w 565"/>
                <a:gd name="T49" fmla="*/ 540 h 583"/>
                <a:gd name="T50" fmla="*/ 18 w 565"/>
                <a:gd name="T51" fmla="*/ 515 h 583"/>
                <a:gd name="T52" fmla="*/ 3 w 565"/>
                <a:gd name="T53" fmla="*/ 479 h 583"/>
                <a:gd name="T54" fmla="*/ 0 w 565"/>
                <a:gd name="T55" fmla="*/ 439 h 583"/>
                <a:gd name="T56" fmla="*/ 0 w 565"/>
                <a:gd name="T57" fmla="*/ 0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5" h="583">
                  <a:moveTo>
                    <a:pt x="0" y="0"/>
                  </a:moveTo>
                  <a:lnTo>
                    <a:pt x="236" y="0"/>
                  </a:lnTo>
                  <a:lnTo>
                    <a:pt x="236" y="376"/>
                  </a:lnTo>
                  <a:lnTo>
                    <a:pt x="239" y="404"/>
                  </a:lnTo>
                  <a:lnTo>
                    <a:pt x="247" y="421"/>
                  </a:lnTo>
                  <a:lnTo>
                    <a:pt x="262" y="429"/>
                  </a:lnTo>
                  <a:lnTo>
                    <a:pt x="279" y="431"/>
                  </a:lnTo>
                  <a:lnTo>
                    <a:pt x="303" y="429"/>
                  </a:lnTo>
                  <a:lnTo>
                    <a:pt x="317" y="416"/>
                  </a:lnTo>
                  <a:lnTo>
                    <a:pt x="326" y="399"/>
                  </a:lnTo>
                  <a:lnTo>
                    <a:pt x="329" y="376"/>
                  </a:lnTo>
                  <a:lnTo>
                    <a:pt x="329" y="0"/>
                  </a:lnTo>
                  <a:lnTo>
                    <a:pt x="565" y="0"/>
                  </a:lnTo>
                  <a:lnTo>
                    <a:pt x="565" y="570"/>
                  </a:lnTo>
                  <a:lnTo>
                    <a:pt x="335" y="570"/>
                  </a:lnTo>
                  <a:lnTo>
                    <a:pt x="335" y="505"/>
                  </a:lnTo>
                  <a:lnTo>
                    <a:pt x="332" y="505"/>
                  </a:lnTo>
                  <a:lnTo>
                    <a:pt x="303" y="540"/>
                  </a:lnTo>
                  <a:lnTo>
                    <a:pt x="262" y="565"/>
                  </a:lnTo>
                  <a:lnTo>
                    <a:pt x="215" y="580"/>
                  </a:lnTo>
                  <a:lnTo>
                    <a:pt x="160" y="583"/>
                  </a:lnTo>
                  <a:lnTo>
                    <a:pt x="125" y="580"/>
                  </a:lnTo>
                  <a:lnTo>
                    <a:pt x="90" y="573"/>
                  </a:lnTo>
                  <a:lnTo>
                    <a:pt x="61" y="560"/>
                  </a:lnTo>
                  <a:lnTo>
                    <a:pt x="35" y="540"/>
                  </a:lnTo>
                  <a:lnTo>
                    <a:pt x="18" y="515"/>
                  </a:lnTo>
                  <a:lnTo>
                    <a:pt x="3" y="479"/>
                  </a:lnTo>
                  <a:lnTo>
                    <a:pt x="0" y="4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3182E6D1-48F3-C84A-AAAD-A5720FE9B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7" y="1003"/>
              <a:ext cx="564" cy="585"/>
            </a:xfrm>
            <a:custGeom>
              <a:avLst/>
              <a:gdLst>
                <a:gd name="T0" fmla="*/ 404 w 564"/>
                <a:gd name="T1" fmla="*/ 0 h 585"/>
                <a:gd name="T2" fmla="*/ 439 w 564"/>
                <a:gd name="T3" fmla="*/ 2 h 585"/>
                <a:gd name="T4" fmla="*/ 471 w 564"/>
                <a:gd name="T5" fmla="*/ 10 h 585"/>
                <a:gd name="T6" fmla="*/ 503 w 564"/>
                <a:gd name="T7" fmla="*/ 25 h 585"/>
                <a:gd name="T8" fmla="*/ 526 w 564"/>
                <a:gd name="T9" fmla="*/ 43 h 585"/>
                <a:gd name="T10" fmla="*/ 546 w 564"/>
                <a:gd name="T11" fmla="*/ 71 h 585"/>
                <a:gd name="T12" fmla="*/ 558 w 564"/>
                <a:gd name="T13" fmla="*/ 103 h 585"/>
                <a:gd name="T14" fmla="*/ 564 w 564"/>
                <a:gd name="T15" fmla="*/ 144 h 585"/>
                <a:gd name="T16" fmla="*/ 564 w 564"/>
                <a:gd name="T17" fmla="*/ 585 h 585"/>
                <a:gd name="T18" fmla="*/ 328 w 564"/>
                <a:gd name="T19" fmla="*/ 585 h 585"/>
                <a:gd name="T20" fmla="*/ 328 w 564"/>
                <a:gd name="T21" fmla="*/ 207 h 585"/>
                <a:gd name="T22" fmla="*/ 325 w 564"/>
                <a:gd name="T23" fmla="*/ 182 h 585"/>
                <a:gd name="T24" fmla="*/ 317 w 564"/>
                <a:gd name="T25" fmla="*/ 164 h 585"/>
                <a:gd name="T26" fmla="*/ 302 w 564"/>
                <a:gd name="T27" fmla="*/ 154 h 585"/>
                <a:gd name="T28" fmla="*/ 282 w 564"/>
                <a:gd name="T29" fmla="*/ 151 h 585"/>
                <a:gd name="T30" fmla="*/ 261 w 564"/>
                <a:gd name="T31" fmla="*/ 156 h 585"/>
                <a:gd name="T32" fmla="*/ 247 w 564"/>
                <a:gd name="T33" fmla="*/ 166 h 585"/>
                <a:gd name="T34" fmla="*/ 238 w 564"/>
                <a:gd name="T35" fmla="*/ 184 h 585"/>
                <a:gd name="T36" fmla="*/ 235 w 564"/>
                <a:gd name="T37" fmla="*/ 207 h 585"/>
                <a:gd name="T38" fmla="*/ 235 w 564"/>
                <a:gd name="T39" fmla="*/ 585 h 585"/>
                <a:gd name="T40" fmla="*/ 0 w 564"/>
                <a:gd name="T41" fmla="*/ 585 h 585"/>
                <a:gd name="T42" fmla="*/ 0 w 564"/>
                <a:gd name="T43" fmla="*/ 15 h 585"/>
                <a:gd name="T44" fmla="*/ 226 w 564"/>
                <a:gd name="T45" fmla="*/ 15 h 585"/>
                <a:gd name="T46" fmla="*/ 226 w 564"/>
                <a:gd name="T47" fmla="*/ 81 h 585"/>
                <a:gd name="T48" fmla="*/ 229 w 564"/>
                <a:gd name="T49" fmla="*/ 81 h 585"/>
                <a:gd name="T50" fmla="*/ 261 w 564"/>
                <a:gd name="T51" fmla="*/ 45 h 585"/>
                <a:gd name="T52" fmla="*/ 299 w 564"/>
                <a:gd name="T53" fmla="*/ 20 h 585"/>
                <a:gd name="T54" fmla="*/ 349 w 564"/>
                <a:gd name="T55" fmla="*/ 5 h 585"/>
                <a:gd name="T56" fmla="*/ 404 w 564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4" h="585">
                  <a:moveTo>
                    <a:pt x="404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3" y="25"/>
                  </a:lnTo>
                  <a:lnTo>
                    <a:pt x="526" y="43"/>
                  </a:lnTo>
                  <a:lnTo>
                    <a:pt x="546" y="71"/>
                  </a:lnTo>
                  <a:lnTo>
                    <a:pt x="558" y="103"/>
                  </a:lnTo>
                  <a:lnTo>
                    <a:pt x="564" y="144"/>
                  </a:lnTo>
                  <a:lnTo>
                    <a:pt x="564" y="585"/>
                  </a:lnTo>
                  <a:lnTo>
                    <a:pt x="328" y="585"/>
                  </a:lnTo>
                  <a:lnTo>
                    <a:pt x="328" y="207"/>
                  </a:lnTo>
                  <a:lnTo>
                    <a:pt x="325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1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6" y="15"/>
                  </a:lnTo>
                  <a:lnTo>
                    <a:pt x="226" y="81"/>
                  </a:lnTo>
                  <a:lnTo>
                    <a:pt x="229" y="81"/>
                  </a:lnTo>
                  <a:lnTo>
                    <a:pt x="261" y="45"/>
                  </a:lnTo>
                  <a:lnTo>
                    <a:pt x="299" y="20"/>
                  </a:lnTo>
                  <a:lnTo>
                    <a:pt x="349" y="5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44457230-253E-E541-AA3F-82B958B8C0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61" y="829"/>
              <a:ext cx="235" cy="759"/>
            </a:xfrm>
            <a:custGeom>
              <a:avLst/>
              <a:gdLst>
                <a:gd name="T0" fmla="*/ 0 w 235"/>
                <a:gd name="T1" fmla="*/ 189 h 759"/>
                <a:gd name="T2" fmla="*/ 235 w 235"/>
                <a:gd name="T3" fmla="*/ 189 h 759"/>
                <a:gd name="T4" fmla="*/ 235 w 235"/>
                <a:gd name="T5" fmla="*/ 759 h 759"/>
                <a:gd name="T6" fmla="*/ 0 w 235"/>
                <a:gd name="T7" fmla="*/ 759 h 759"/>
                <a:gd name="T8" fmla="*/ 0 w 235"/>
                <a:gd name="T9" fmla="*/ 189 h 759"/>
                <a:gd name="T10" fmla="*/ 0 w 235"/>
                <a:gd name="T11" fmla="*/ 0 h 759"/>
                <a:gd name="T12" fmla="*/ 235 w 235"/>
                <a:gd name="T13" fmla="*/ 0 h 759"/>
                <a:gd name="T14" fmla="*/ 235 w 235"/>
                <a:gd name="T15" fmla="*/ 144 h 759"/>
                <a:gd name="T16" fmla="*/ 0 w 235"/>
                <a:gd name="T17" fmla="*/ 144 h 759"/>
                <a:gd name="T18" fmla="*/ 0 w 235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5" h="759">
                  <a:moveTo>
                    <a:pt x="0" y="189"/>
                  </a:moveTo>
                  <a:lnTo>
                    <a:pt x="235" y="189"/>
                  </a:lnTo>
                  <a:lnTo>
                    <a:pt x="235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5" y="0"/>
                  </a:lnTo>
                  <a:lnTo>
                    <a:pt x="235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7">
              <a:extLst>
                <a:ext uri="{FF2B5EF4-FFF2-40B4-BE49-F238E27FC236}">
                  <a16:creationId xmlns:a16="http://schemas.microsoft.com/office/drawing/2014/main" id="{76934594-3628-BE48-902B-0B2C8E2DD0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" y="852"/>
              <a:ext cx="390" cy="744"/>
            </a:xfrm>
            <a:custGeom>
              <a:avLst/>
              <a:gdLst>
                <a:gd name="T0" fmla="*/ 73 w 390"/>
                <a:gd name="T1" fmla="*/ 0 h 744"/>
                <a:gd name="T2" fmla="*/ 309 w 390"/>
                <a:gd name="T3" fmla="*/ 0 h 744"/>
                <a:gd name="T4" fmla="*/ 309 w 390"/>
                <a:gd name="T5" fmla="*/ 166 h 744"/>
                <a:gd name="T6" fmla="*/ 390 w 390"/>
                <a:gd name="T7" fmla="*/ 166 h 744"/>
                <a:gd name="T8" fmla="*/ 390 w 390"/>
                <a:gd name="T9" fmla="*/ 300 h 744"/>
                <a:gd name="T10" fmla="*/ 309 w 390"/>
                <a:gd name="T11" fmla="*/ 300 h 744"/>
                <a:gd name="T12" fmla="*/ 309 w 390"/>
                <a:gd name="T13" fmla="*/ 552 h 744"/>
                <a:gd name="T14" fmla="*/ 309 w 390"/>
                <a:gd name="T15" fmla="*/ 575 h 744"/>
                <a:gd name="T16" fmla="*/ 317 w 390"/>
                <a:gd name="T17" fmla="*/ 592 h 744"/>
                <a:gd name="T18" fmla="*/ 329 w 390"/>
                <a:gd name="T19" fmla="*/ 602 h 744"/>
                <a:gd name="T20" fmla="*/ 352 w 390"/>
                <a:gd name="T21" fmla="*/ 605 h 744"/>
                <a:gd name="T22" fmla="*/ 370 w 390"/>
                <a:gd name="T23" fmla="*/ 605 h 744"/>
                <a:gd name="T24" fmla="*/ 381 w 390"/>
                <a:gd name="T25" fmla="*/ 602 h 744"/>
                <a:gd name="T26" fmla="*/ 390 w 390"/>
                <a:gd name="T27" fmla="*/ 602 h 744"/>
                <a:gd name="T28" fmla="*/ 390 w 390"/>
                <a:gd name="T29" fmla="*/ 736 h 744"/>
                <a:gd name="T30" fmla="*/ 370 w 390"/>
                <a:gd name="T31" fmla="*/ 739 h 744"/>
                <a:gd name="T32" fmla="*/ 338 w 390"/>
                <a:gd name="T33" fmla="*/ 741 h 744"/>
                <a:gd name="T34" fmla="*/ 306 w 390"/>
                <a:gd name="T35" fmla="*/ 744 h 744"/>
                <a:gd name="T36" fmla="*/ 274 w 390"/>
                <a:gd name="T37" fmla="*/ 744 h 744"/>
                <a:gd name="T38" fmla="*/ 227 w 390"/>
                <a:gd name="T39" fmla="*/ 744 h 744"/>
                <a:gd name="T40" fmla="*/ 186 w 390"/>
                <a:gd name="T41" fmla="*/ 741 h 744"/>
                <a:gd name="T42" fmla="*/ 152 w 390"/>
                <a:gd name="T43" fmla="*/ 736 h 744"/>
                <a:gd name="T44" fmla="*/ 122 w 390"/>
                <a:gd name="T45" fmla="*/ 726 h 744"/>
                <a:gd name="T46" fmla="*/ 102 w 390"/>
                <a:gd name="T47" fmla="*/ 708 h 744"/>
                <a:gd name="T48" fmla="*/ 85 w 390"/>
                <a:gd name="T49" fmla="*/ 686 h 744"/>
                <a:gd name="T50" fmla="*/ 76 w 390"/>
                <a:gd name="T51" fmla="*/ 653 h 744"/>
                <a:gd name="T52" fmla="*/ 73 w 390"/>
                <a:gd name="T53" fmla="*/ 610 h 744"/>
                <a:gd name="T54" fmla="*/ 73 w 390"/>
                <a:gd name="T55" fmla="*/ 300 h 744"/>
                <a:gd name="T56" fmla="*/ 0 w 390"/>
                <a:gd name="T57" fmla="*/ 300 h 744"/>
                <a:gd name="T58" fmla="*/ 0 w 390"/>
                <a:gd name="T59" fmla="*/ 166 h 744"/>
                <a:gd name="T60" fmla="*/ 73 w 390"/>
                <a:gd name="T61" fmla="*/ 166 h 744"/>
                <a:gd name="T62" fmla="*/ 73 w 390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0" h="744">
                  <a:moveTo>
                    <a:pt x="73" y="0"/>
                  </a:moveTo>
                  <a:lnTo>
                    <a:pt x="309" y="0"/>
                  </a:lnTo>
                  <a:lnTo>
                    <a:pt x="309" y="166"/>
                  </a:lnTo>
                  <a:lnTo>
                    <a:pt x="390" y="166"/>
                  </a:lnTo>
                  <a:lnTo>
                    <a:pt x="390" y="300"/>
                  </a:lnTo>
                  <a:lnTo>
                    <a:pt x="309" y="300"/>
                  </a:lnTo>
                  <a:lnTo>
                    <a:pt x="309" y="552"/>
                  </a:lnTo>
                  <a:lnTo>
                    <a:pt x="309" y="575"/>
                  </a:lnTo>
                  <a:lnTo>
                    <a:pt x="317" y="592"/>
                  </a:lnTo>
                  <a:lnTo>
                    <a:pt x="329" y="602"/>
                  </a:lnTo>
                  <a:lnTo>
                    <a:pt x="352" y="605"/>
                  </a:lnTo>
                  <a:lnTo>
                    <a:pt x="370" y="605"/>
                  </a:lnTo>
                  <a:lnTo>
                    <a:pt x="381" y="602"/>
                  </a:lnTo>
                  <a:lnTo>
                    <a:pt x="390" y="602"/>
                  </a:lnTo>
                  <a:lnTo>
                    <a:pt x="390" y="736"/>
                  </a:lnTo>
                  <a:lnTo>
                    <a:pt x="370" y="739"/>
                  </a:lnTo>
                  <a:lnTo>
                    <a:pt x="338" y="741"/>
                  </a:lnTo>
                  <a:lnTo>
                    <a:pt x="306" y="744"/>
                  </a:lnTo>
                  <a:lnTo>
                    <a:pt x="274" y="744"/>
                  </a:lnTo>
                  <a:lnTo>
                    <a:pt x="227" y="744"/>
                  </a:lnTo>
                  <a:lnTo>
                    <a:pt x="186" y="741"/>
                  </a:lnTo>
                  <a:lnTo>
                    <a:pt x="152" y="736"/>
                  </a:lnTo>
                  <a:lnTo>
                    <a:pt x="122" y="726"/>
                  </a:lnTo>
                  <a:lnTo>
                    <a:pt x="102" y="708"/>
                  </a:lnTo>
                  <a:lnTo>
                    <a:pt x="85" y="686"/>
                  </a:lnTo>
                  <a:lnTo>
                    <a:pt x="76" y="653"/>
                  </a:lnTo>
                  <a:lnTo>
                    <a:pt x="73" y="610"/>
                  </a:lnTo>
                  <a:lnTo>
                    <a:pt x="73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3" y="166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>
              <a:extLst>
                <a:ext uri="{FF2B5EF4-FFF2-40B4-BE49-F238E27FC236}">
                  <a16:creationId xmlns:a16="http://schemas.microsoft.com/office/drawing/2014/main" id="{D28E3FD4-243A-EF40-8ED9-27FAD168A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2" y="1018"/>
              <a:ext cx="594" cy="754"/>
            </a:xfrm>
            <a:custGeom>
              <a:avLst/>
              <a:gdLst>
                <a:gd name="T0" fmla="*/ 0 w 594"/>
                <a:gd name="T1" fmla="*/ 0 h 754"/>
                <a:gd name="T2" fmla="*/ 245 w 594"/>
                <a:gd name="T3" fmla="*/ 0 h 754"/>
                <a:gd name="T4" fmla="*/ 303 w 594"/>
                <a:gd name="T5" fmla="*/ 346 h 754"/>
                <a:gd name="T6" fmla="*/ 306 w 594"/>
                <a:gd name="T7" fmla="*/ 346 h 754"/>
                <a:gd name="T8" fmla="*/ 358 w 594"/>
                <a:gd name="T9" fmla="*/ 0 h 754"/>
                <a:gd name="T10" fmla="*/ 594 w 594"/>
                <a:gd name="T11" fmla="*/ 0 h 754"/>
                <a:gd name="T12" fmla="*/ 425 w 594"/>
                <a:gd name="T13" fmla="*/ 563 h 754"/>
                <a:gd name="T14" fmla="*/ 411 w 594"/>
                <a:gd name="T15" fmla="*/ 610 h 754"/>
                <a:gd name="T16" fmla="*/ 393 w 594"/>
                <a:gd name="T17" fmla="*/ 651 h 754"/>
                <a:gd name="T18" fmla="*/ 376 w 594"/>
                <a:gd name="T19" fmla="*/ 684 h 754"/>
                <a:gd name="T20" fmla="*/ 352 w 594"/>
                <a:gd name="T21" fmla="*/ 709 h 754"/>
                <a:gd name="T22" fmla="*/ 323 w 594"/>
                <a:gd name="T23" fmla="*/ 729 h 754"/>
                <a:gd name="T24" fmla="*/ 285 w 594"/>
                <a:gd name="T25" fmla="*/ 744 h 754"/>
                <a:gd name="T26" fmla="*/ 239 w 594"/>
                <a:gd name="T27" fmla="*/ 752 h 754"/>
                <a:gd name="T28" fmla="*/ 178 w 594"/>
                <a:gd name="T29" fmla="*/ 754 h 754"/>
                <a:gd name="T30" fmla="*/ 134 w 594"/>
                <a:gd name="T31" fmla="*/ 752 h 754"/>
                <a:gd name="T32" fmla="*/ 96 w 594"/>
                <a:gd name="T33" fmla="*/ 749 h 754"/>
                <a:gd name="T34" fmla="*/ 67 w 594"/>
                <a:gd name="T35" fmla="*/ 744 h 754"/>
                <a:gd name="T36" fmla="*/ 67 w 594"/>
                <a:gd name="T37" fmla="*/ 613 h 754"/>
                <a:gd name="T38" fmla="*/ 128 w 594"/>
                <a:gd name="T39" fmla="*/ 616 h 754"/>
                <a:gd name="T40" fmla="*/ 143 w 594"/>
                <a:gd name="T41" fmla="*/ 613 h 754"/>
                <a:gd name="T42" fmla="*/ 155 w 594"/>
                <a:gd name="T43" fmla="*/ 610 h 754"/>
                <a:gd name="T44" fmla="*/ 163 w 594"/>
                <a:gd name="T45" fmla="*/ 605 h 754"/>
                <a:gd name="T46" fmla="*/ 172 w 594"/>
                <a:gd name="T47" fmla="*/ 600 h 754"/>
                <a:gd name="T48" fmla="*/ 178 w 594"/>
                <a:gd name="T49" fmla="*/ 590 h 754"/>
                <a:gd name="T50" fmla="*/ 181 w 594"/>
                <a:gd name="T51" fmla="*/ 580 h 754"/>
                <a:gd name="T52" fmla="*/ 184 w 594"/>
                <a:gd name="T53" fmla="*/ 570 h 754"/>
                <a:gd name="T54" fmla="*/ 0 w 594"/>
                <a:gd name="T55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94" h="754">
                  <a:moveTo>
                    <a:pt x="0" y="0"/>
                  </a:moveTo>
                  <a:lnTo>
                    <a:pt x="245" y="0"/>
                  </a:lnTo>
                  <a:lnTo>
                    <a:pt x="303" y="346"/>
                  </a:lnTo>
                  <a:lnTo>
                    <a:pt x="306" y="346"/>
                  </a:lnTo>
                  <a:lnTo>
                    <a:pt x="358" y="0"/>
                  </a:lnTo>
                  <a:lnTo>
                    <a:pt x="594" y="0"/>
                  </a:lnTo>
                  <a:lnTo>
                    <a:pt x="425" y="563"/>
                  </a:lnTo>
                  <a:lnTo>
                    <a:pt x="411" y="610"/>
                  </a:lnTo>
                  <a:lnTo>
                    <a:pt x="393" y="651"/>
                  </a:lnTo>
                  <a:lnTo>
                    <a:pt x="376" y="684"/>
                  </a:lnTo>
                  <a:lnTo>
                    <a:pt x="352" y="709"/>
                  </a:lnTo>
                  <a:lnTo>
                    <a:pt x="323" y="729"/>
                  </a:lnTo>
                  <a:lnTo>
                    <a:pt x="285" y="744"/>
                  </a:lnTo>
                  <a:lnTo>
                    <a:pt x="239" y="752"/>
                  </a:lnTo>
                  <a:lnTo>
                    <a:pt x="178" y="754"/>
                  </a:lnTo>
                  <a:lnTo>
                    <a:pt x="134" y="752"/>
                  </a:lnTo>
                  <a:lnTo>
                    <a:pt x="96" y="749"/>
                  </a:lnTo>
                  <a:lnTo>
                    <a:pt x="67" y="744"/>
                  </a:lnTo>
                  <a:lnTo>
                    <a:pt x="67" y="613"/>
                  </a:lnTo>
                  <a:lnTo>
                    <a:pt x="128" y="616"/>
                  </a:lnTo>
                  <a:lnTo>
                    <a:pt x="143" y="613"/>
                  </a:lnTo>
                  <a:lnTo>
                    <a:pt x="155" y="610"/>
                  </a:lnTo>
                  <a:lnTo>
                    <a:pt x="163" y="605"/>
                  </a:lnTo>
                  <a:lnTo>
                    <a:pt x="172" y="600"/>
                  </a:lnTo>
                  <a:lnTo>
                    <a:pt x="178" y="590"/>
                  </a:lnTo>
                  <a:lnTo>
                    <a:pt x="181" y="580"/>
                  </a:lnTo>
                  <a:lnTo>
                    <a:pt x="184" y="5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">
              <a:extLst>
                <a:ext uri="{FF2B5EF4-FFF2-40B4-BE49-F238E27FC236}">
                  <a16:creationId xmlns:a16="http://schemas.microsoft.com/office/drawing/2014/main" id="{8A1F104E-23F4-1545-8A43-924AA5FAE5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65" y="836"/>
              <a:ext cx="712" cy="752"/>
            </a:xfrm>
            <a:custGeom>
              <a:avLst/>
              <a:gdLst>
                <a:gd name="T0" fmla="*/ 355 w 712"/>
                <a:gd name="T1" fmla="*/ 164 h 752"/>
                <a:gd name="T2" fmla="*/ 296 w 712"/>
                <a:gd name="T3" fmla="*/ 472 h 752"/>
                <a:gd name="T4" fmla="*/ 407 w 712"/>
                <a:gd name="T5" fmla="*/ 472 h 752"/>
                <a:gd name="T6" fmla="*/ 355 w 712"/>
                <a:gd name="T7" fmla="*/ 164 h 752"/>
                <a:gd name="T8" fmla="*/ 355 w 712"/>
                <a:gd name="T9" fmla="*/ 164 h 752"/>
                <a:gd name="T10" fmla="*/ 203 w 712"/>
                <a:gd name="T11" fmla="*/ 0 h 752"/>
                <a:gd name="T12" fmla="*/ 509 w 712"/>
                <a:gd name="T13" fmla="*/ 0 h 752"/>
                <a:gd name="T14" fmla="*/ 712 w 712"/>
                <a:gd name="T15" fmla="*/ 752 h 752"/>
                <a:gd name="T16" fmla="*/ 462 w 712"/>
                <a:gd name="T17" fmla="*/ 752 h 752"/>
                <a:gd name="T18" fmla="*/ 436 w 712"/>
                <a:gd name="T19" fmla="*/ 636 h 752"/>
                <a:gd name="T20" fmla="*/ 273 w 712"/>
                <a:gd name="T21" fmla="*/ 636 h 752"/>
                <a:gd name="T22" fmla="*/ 247 w 712"/>
                <a:gd name="T23" fmla="*/ 752 h 752"/>
                <a:gd name="T24" fmla="*/ 0 w 712"/>
                <a:gd name="T25" fmla="*/ 752 h 752"/>
                <a:gd name="T26" fmla="*/ 203 w 712"/>
                <a:gd name="T27" fmla="*/ 0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12" h="752">
                  <a:moveTo>
                    <a:pt x="355" y="164"/>
                  </a:moveTo>
                  <a:lnTo>
                    <a:pt x="296" y="472"/>
                  </a:lnTo>
                  <a:lnTo>
                    <a:pt x="407" y="472"/>
                  </a:lnTo>
                  <a:lnTo>
                    <a:pt x="355" y="164"/>
                  </a:lnTo>
                  <a:lnTo>
                    <a:pt x="355" y="164"/>
                  </a:lnTo>
                  <a:close/>
                  <a:moveTo>
                    <a:pt x="203" y="0"/>
                  </a:moveTo>
                  <a:lnTo>
                    <a:pt x="509" y="0"/>
                  </a:lnTo>
                  <a:lnTo>
                    <a:pt x="712" y="752"/>
                  </a:lnTo>
                  <a:lnTo>
                    <a:pt x="462" y="752"/>
                  </a:lnTo>
                  <a:lnTo>
                    <a:pt x="436" y="636"/>
                  </a:lnTo>
                  <a:lnTo>
                    <a:pt x="273" y="636"/>
                  </a:lnTo>
                  <a:lnTo>
                    <a:pt x="247" y="752"/>
                  </a:lnTo>
                  <a:lnTo>
                    <a:pt x="0" y="752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0">
              <a:extLst>
                <a:ext uri="{FF2B5EF4-FFF2-40B4-BE49-F238E27FC236}">
                  <a16:creationId xmlns:a16="http://schemas.microsoft.com/office/drawing/2014/main" id="{EEAD786D-120F-4046-9C57-139241701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3" y="1003"/>
              <a:ext cx="559" cy="598"/>
            </a:xfrm>
            <a:custGeom>
              <a:avLst/>
              <a:gdLst>
                <a:gd name="T0" fmla="*/ 361 w 559"/>
                <a:gd name="T1" fmla="*/ 2 h 598"/>
                <a:gd name="T2" fmla="*/ 469 w 559"/>
                <a:gd name="T3" fmla="*/ 30 h 598"/>
                <a:gd name="T4" fmla="*/ 530 w 559"/>
                <a:gd name="T5" fmla="*/ 88 h 598"/>
                <a:gd name="T6" fmla="*/ 556 w 559"/>
                <a:gd name="T7" fmla="*/ 182 h 598"/>
                <a:gd name="T8" fmla="*/ 341 w 559"/>
                <a:gd name="T9" fmla="*/ 240 h 598"/>
                <a:gd name="T10" fmla="*/ 338 w 559"/>
                <a:gd name="T11" fmla="*/ 176 h 598"/>
                <a:gd name="T12" fmla="*/ 314 w 559"/>
                <a:gd name="T13" fmla="*/ 139 h 598"/>
                <a:gd name="T14" fmla="*/ 274 w 559"/>
                <a:gd name="T15" fmla="*/ 134 h 598"/>
                <a:gd name="T16" fmla="*/ 250 w 559"/>
                <a:gd name="T17" fmla="*/ 154 h 598"/>
                <a:gd name="T18" fmla="*/ 239 w 559"/>
                <a:gd name="T19" fmla="*/ 204 h 598"/>
                <a:gd name="T20" fmla="*/ 236 w 559"/>
                <a:gd name="T21" fmla="*/ 300 h 598"/>
                <a:gd name="T22" fmla="*/ 239 w 559"/>
                <a:gd name="T23" fmla="*/ 404 h 598"/>
                <a:gd name="T24" fmla="*/ 253 w 559"/>
                <a:gd name="T25" fmla="*/ 454 h 598"/>
                <a:gd name="T26" fmla="*/ 288 w 559"/>
                <a:gd name="T27" fmla="*/ 467 h 598"/>
                <a:gd name="T28" fmla="*/ 329 w 559"/>
                <a:gd name="T29" fmla="*/ 451 h 598"/>
                <a:gd name="T30" fmla="*/ 344 w 559"/>
                <a:gd name="T31" fmla="*/ 391 h 598"/>
                <a:gd name="T32" fmla="*/ 559 w 559"/>
                <a:gd name="T33" fmla="*/ 340 h 598"/>
                <a:gd name="T34" fmla="*/ 544 w 559"/>
                <a:gd name="T35" fmla="*/ 456 h 598"/>
                <a:gd name="T36" fmla="*/ 501 w 559"/>
                <a:gd name="T37" fmla="*/ 537 h 598"/>
                <a:gd name="T38" fmla="*/ 416 w 559"/>
                <a:gd name="T39" fmla="*/ 583 h 598"/>
                <a:gd name="T40" fmla="*/ 288 w 559"/>
                <a:gd name="T41" fmla="*/ 598 h 598"/>
                <a:gd name="T42" fmla="*/ 169 w 559"/>
                <a:gd name="T43" fmla="*/ 585 h 598"/>
                <a:gd name="T44" fmla="*/ 88 w 559"/>
                <a:gd name="T45" fmla="*/ 550 h 598"/>
                <a:gd name="T46" fmla="*/ 38 w 559"/>
                <a:gd name="T47" fmla="*/ 494 h 598"/>
                <a:gd name="T48" fmla="*/ 12 w 559"/>
                <a:gd name="T49" fmla="*/ 424 h 598"/>
                <a:gd name="T50" fmla="*/ 0 w 559"/>
                <a:gd name="T51" fmla="*/ 343 h 598"/>
                <a:gd name="T52" fmla="*/ 0 w 559"/>
                <a:gd name="T53" fmla="*/ 257 h 598"/>
                <a:gd name="T54" fmla="*/ 12 w 559"/>
                <a:gd name="T55" fmla="*/ 176 h 598"/>
                <a:gd name="T56" fmla="*/ 38 w 559"/>
                <a:gd name="T57" fmla="*/ 106 h 598"/>
                <a:gd name="T58" fmla="*/ 88 w 559"/>
                <a:gd name="T59" fmla="*/ 50 h 598"/>
                <a:gd name="T60" fmla="*/ 169 w 559"/>
                <a:gd name="T61" fmla="*/ 13 h 598"/>
                <a:gd name="T62" fmla="*/ 288 w 559"/>
                <a:gd name="T63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9" h="598">
                  <a:moveTo>
                    <a:pt x="288" y="0"/>
                  </a:moveTo>
                  <a:lnTo>
                    <a:pt x="361" y="2"/>
                  </a:lnTo>
                  <a:lnTo>
                    <a:pt x="422" y="15"/>
                  </a:lnTo>
                  <a:lnTo>
                    <a:pt x="469" y="30"/>
                  </a:lnTo>
                  <a:lnTo>
                    <a:pt x="504" y="55"/>
                  </a:lnTo>
                  <a:lnTo>
                    <a:pt x="530" y="88"/>
                  </a:lnTo>
                  <a:lnTo>
                    <a:pt x="547" y="131"/>
                  </a:lnTo>
                  <a:lnTo>
                    <a:pt x="556" y="182"/>
                  </a:lnTo>
                  <a:lnTo>
                    <a:pt x="559" y="240"/>
                  </a:lnTo>
                  <a:lnTo>
                    <a:pt x="341" y="240"/>
                  </a:lnTo>
                  <a:lnTo>
                    <a:pt x="341" y="214"/>
                  </a:lnTo>
                  <a:lnTo>
                    <a:pt x="338" y="176"/>
                  </a:lnTo>
                  <a:lnTo>
                    <a:pt x="329" y="151"/>
                  </a:lnTo>
                  <a:lnTo>
                    <a:pt x="314" y="139"/>
                  </a:lnTo>
                  <a:lnTo>
                    <a:pt x="288" y="134"/>
                  </a:lnTo>
                  <a:lnTo>
                    <a:pt x="274" y="134"/>
                  </a:lnTo>
                  <a:lnTo>
                    <a:pt x="259" y="141"/>
                  </a:lnTo>
                  <a:lnTo>
                    <a:pt x="250" y="154"/>
                  </a:lnTo>
                  <a:lnTo>
                    <a:pt x="242" y="174"/>
                  </a:lnTo>
                  <a:lnTo>
                    <a:pt x="239" y="204"/>
                  </a:lnTo>
                  <a:lnTo>
                    <a:pt x="236" y="245"/>
                  </a:lnTo>
                  <a:lnTo>
                    <a:pt x="236" y="300"/>
                  </a:lnTo>
                  <a:lnTo>
                    <a:pt x="236" y="361"/>
                  </a:lnTo>
                  <a:lnTo>
                    <a:pt x="239" y="404"/>
                  </a:lnTo>
                  <a:lnTo>
                    <a:pt x="245" y="434"/>
                  </a:lnTo>
                  <a:lnTo>
                    <a:pt x="253" y="454"/>
                  </a:lnTo>
                  <a:lnTo>
                    <a:pt x="268" y="464"/>
                  </a:lnTo>
                  <a:lnTo>
                    <a:pt x="288" y="467"/>
                  </a:lnTo>
                  <a:lnTo>
                    <a:pt x="312" y="462"/>
                  </a:lnTo>
                  <a:lnTo>
                    <a:pt x="329" y="451"/>
                  </a:lnTo>
                  <a:lnTo>
                    <a:pt x="338" y="426"/>
                  </a:lnTo>
                  <a:lnTo>
                    <a:pt x="344" y="391"/>
                  </a:lnTo>
                  <a:lnTo>
                    <a:pt x="344" y="340"/>
                  </a:lnTo>
                  <a:lnTo>
                    <a:pt x="559" y="340"/>
                  </a:lnTo>
                  <a:lnTo>
                    <a:pt x="556" y="404"/>
                  </a:lnTo>
                  <a:lnTo>
                    <a:pt x="544" y="456"/>
                  </a:lnTo>
                  <a:lnTo>
                    <a:pt x="527" y="502"/>
                  </a:lnTo>
                  <a:lnTo>
                    <a:pt x="501" y="537"/>
                  </a:lnTo>
                  <a:lnTo>
                    <a:pt x="463" y="565"/>
                  </a:lnTo>
                  <a:lnTo>
                    <a:pt x="416" y="583"/>
                  </a:lnTo>
                  <a:lnTo>
                    <a:pt x="358" y="595"/>
                  </a:lnTo>
                  <a:lnTo>
                    <a:pt x="288" y="598"/>
                  </a:lnTo>
                  <a:lnTo>
                    <a:pt x="221" y="595"/>
                  </a:lnTo>
                  <a:lnTo>
                    <a:pt x="169" y="585"/>
                  </a:lnTo>
                  <a:lnTo>
                    <a:pt x="122" y="570"/>
                  </a:lnTo>
                  <a:lnTo>
                    <a:pt x="88" y="550"/>
                  </a:lnTo>
                  <a:lnTo>
                    <a:pt x="58" y="525"/>
                  </a:lnTo>
                  <a:lnTo>
                    <a:pt x="38" y="494"/>
                  </a:lnTo>
                  <a:lnTo>
                    <a:pt x="21" y="459"/>
                  </a:lnTo>
                  <a:lnTo>
                    <a:pt x="12" y="424"/>
                  </a:lnTo>
                  <a:lnTo>
                    <a:pt x="3" y="383"/>
                  </a:lnTo>
                  <a:lnTo>
                    <a:pt x="0" y="343"/>
                  </a:lnTo>
                  <a:lnTo>
                    <a:pt x="0" y="300"/>
                  </a:lnTo>
                  <a:lnTo>
                    <a:pt x="0" y="257"/>
                  </a:lnTo>
                  <a:lnTo>
                    <a:pt x="3" y="214"/>
                  </a:lnTo>
                  <a:lnTo>
                    <a:pt x="12" y="176"/>
                  </a:lnTo>
                  <a:lnTo>
                    <a:pt x="21" y="139"/>
                  </a:lnTo>
                  <a:lnTo>
                    <a:pt x="38" y="106"/>
                  </a:lnTo>
                  <a:lnTo>
                    <a:pt x="58" y="76"/>
                  </a:lnTo>
                  <a:lnTo>
                    <a:pt x="88" y="50"/>
                  </a:lnTo>
                  <a:lnTo>
                    <a:pt x="122" y="28"/>
                  </a:lnTo>
                  <a:lnTo>
                    <a:pt x="169" y="13"/>
                  </a:lnTo>
                  <a:lnTo>
                    <a:pt x="221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57105F92-BAA3-2E43-B3A1-FABDE22CD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8" y="852"/>
              <a:ext cx="389" cy="744"/>
            </a:xfrm>
            <a:custGeom>
              <a:avLst/>
              <a:gdLst>
                <a:gd name="T0" fmla="*/ 72 w 389"/>
                <a:gd name="T1" fmla="*/ 0 h 744"/>
                <a:gd name="T2" fmla="*/ 305 w 389"/>
                <a:gd name="T3" fmla="*/ 0 h 744"/>
                <a:gd name="T4" fmla="*/ 305 w 389"/>
                <a:gd name="T5" fmla="*/ 166 h 744"/>
                <a:gd name="T6" fmla="*/ 389 w 389"/>
                <a:gd name="T7" fmla="*/ 166 h 744"/>
                <a:gd name="T8" fmla="*/ 389 w 389"/>
                <a:gd name="T9" fmla="*/ 300 h 744"/>
                <a:gd name="T10" fmla="*/ 305 w 389"/>
                <a:gd name="T11" fmla="*/ 300 h 744"/>
                <a:gd name="T12" fmla="*/ 305 w 389"/>
                <a:gd name="T13" fmla="*/ 552 h 744"/>
                <a:gd name="T14" fmla="*/ 308 w 389"/>
                <a:gd name="T15" fmla="*/ 575 h 744"/>
                <a:gd name="T16" fmla="*/ 314 w 389"/>
                <a:gd name="T17" fmla="*/ 592 h 744"/>
                <a:gd name="T18" fmla="*/ 328 w 389"/>
                <a:gd name="T19" fmla="*/ 602 h 744"/>
                <a:gd name="T20" fmla="*/ 352 w 389"/>
                <a:gd name="T21" fmla="*/ 605 h 744"/>
                <a:gd name="T22" fmla="*/ 366 w 389"/>
                <a:gd name="T23" fmla="*/ 605 h 744"/>
                <a:gd name="T24" fmla="*/ 378 w 389"/>
                <a:gd name="T25" fmla="*/ 602 h 744"/>
                <a:gd name="T26" fmla="*/ 389 w 389"/>
                <a:gd name="T27" fmla="*/ 602 h 744"/>
                <a:gd name="T28" fmla="*/ 389 w 389"/>
                <a:gd name="T29" fmla="*/ 736 h 744"/>
                <a:gd name="T30" fmla="*/ 366 w 389"/>
                <a:gd name="T31" fmla="*/ 739 h 744"/>
                <a:gd name="T32" fmla="*/ 337 w 389"/>
                <a:gd name="T33" fmla="*/ 741 h 744"/>
                <a:gd name="T34" fmla="*/ 302 w 389"/>
                <a:gd name="T35" fmla="*/ 744 h 744"/>
                <a:gd name="T36" fmla="*/ 273 w 389"/>
                <a:gd name="T37" fmla="*/ 744 h 744"/>
                <a:gd name="T38" fmla="*/ 224 w 389"/>
                <a:gd name="T39" fmla="*/ 744 h 744"/>
                <a:gd name="T40" fmla="*/ 183 w 389"/>
                <a:gd name="T41" fmla="*/ 741 h 744"/>
                <a:gd name="T42" fmla="*/ 148 w 389"/>
                <a:gd name="T43" fmla="*/ 736 h 744"/>
                <a:gd name="T44" fmla="*/ 122 w 389"/>
                <a:gd name="T45" fmla="*/ 726 h 744"/>
                <a:gd name="T46" fmla="*/ 99 w 389"/>
                <a:gd name="T47" fmla="*/ 708 h 744"/>
                <a:gd name="T48" fmla="*/ 84 w 389"/>
                <a:gd name="T49" fmla="*/ 686 h 744"/>
                <a:gd name="T50" fmla="*/ 75 w 389"/>
                <a:gd name="T51" fmla="*/ 653 h 744"/>
                <a:gd name="T52" fmla="*/ 72 w 389"/>
                <a:gd name="T53" fmla="*/ 610 h 744"/>
                <a:gd name="T54" fmla="*/ 72 w 389"/>
                <a:gd name="T55" fmla="*/ 300 h 744"/>
                <a:gd name="T56" fmla="*/ 0 w 389"/>
                <a:gd name="T57" fmla="*/ 300 h 744"/>
                <a:gd name="T58" fmla="*/ 0 w 389"/>
                <a:gd name="T59" fmla="*/ 166 h 744"/>
                <a:gd name="T60" fmla="*/ 72 w 389"/>
                <a:gd name="T61" fmla="*/ 166 h 744"/>
                <a:gd name="T62" fmla="*/ 72 w 389"/>
                <a:gd name="T63" fmla="*/ 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9" h="744">
                  <a:moveTo>
                    <a:pt x="72" y="0"/>
                  </a:moveTo>
                  <a:lnTo>
                    <a:pt x="305" y="0"/>
                  </a:lnTo>
                  <a:lnTo>
                    <a:pt x="305" y="166"/>
                  </a:lnTo>
                  <a:lnTo>
                    <a:pt x="389" y="166"/>
                  </a:lnTo>
                  <a:lnTo>
                    <a:pt x="389" y="300"/>
                  </a:lnTo>
                  <a:lnTo>
                    <a:pt x="305" y="300"/>
                  </a:lnTo>
                  <a:lnTo>
                    <a:pt x="305" y="552"/>
                  </a:lnTo>
                  <a:lnTo>
                    <a:pt x="308" y="575"/>
                  </a:lnTo>
                  <a:lnTo>
                    <a:pt x="314" y="592"/>
                  </a:lnTo>
                  <a:lnTo>
                    <a:pt x="328" y="602"/>
                  </a:lnTo>
                  <a:lnTo>
                    <a:pt x="352" y="605"/>
                  </a:lnTo>
                  <a:lnTo>
                    <a:pt x="366" y="605"/>
                  </a:lnTo>
                  <a:lnTo>
                    <a:pt x="378" y="602"/>
                  </a:lnTo>
                  <a:lnTo>
                    <a:pt x="389" y="602"/>
                  </a:lnTo>
                  <a:lnTo>
                    <a:pt x="389" y="736"/>
                  </a:lnTo>
                  <a:lnTo>
                    <a:pt x="366" y="739"/>
                  </a:lnTo>
                  <a:lnTo>
                    <a:pt x="337" y="741"/>
                  </a:lnTo>
                  <a:lnTo>
                    <a:pt x="302" y="744"/>
                  </a:lnTo>
                  <a:lnTo>
                    <a:pt x="273" y="744"/>
                  </a:lnTo>
                  <a:lnTo>
                    <a:pt x="224" y="744"/>
                  </a:lnTo>
                  <a:lnTo>
                    <a:pt x="183" y="741"/>
                  </a:lnTo>
                  <a:lnTo>
                    <a:pt x="148" y="736"/>
                  </a:lnTo>
                  <a:lnTo>
                    <a:pt x="122" y="726"/>
                  </a:lnTo>
                  <a:lnTo>
                    <a:pt x="99" y="708"/>
                  </a:lnTo>
                  <a:lnTo>
                    <a:pt x="84" y="686"/>
                  </a:lnTo>
                  <a:lnTo>
                    <a:pt x="75" y="653"/>
                  </a:lnTo>
                  <a:lnTo>
                    <a:pt x="72" y="610"/>
                  </a:lnTo>
                  <a:lnTo>
                    <a:pt x="72" y="300"/>
                  </a:lnTo>
                  <a:lnTo>
                    <a:pt x="0" y="300"/>
                  </a:lnTo>
                  <a:lnTo>
                    <a:pt x="0" y="166"/>
                  </a:lnTo>
                  <a:lnTo>
                    <a:pt x="72" y="16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D6264FAF-8988-9941-AF91-22285EE445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2" y="829"/>
              <a:ext cx="236" cy="759"/>
            </a:xfrm>
            <a:custGeom>
              <a:avLst/>
              <a:gdLst>
                <a:gd name="T0" fmla="*/ 0 w 236"/>
                <a:gd name="T1" fmla="*/ 189 h 759"/>
                <a:gd name="T2" fmla="*/ 236 w 236"/>
                <a:gd name="T3" fmla="*/ 189 h 759"/>
                <a:gd name="T4" fmla="*/ 236 w 236"/>
                <a:gd name="T5" fmla="*/ 759 h 759"/>
                <a:gd name="T6" fmla="*/ 0 w 236"/>
                <a:gd name="T7" fmla="*/ 759 h 759"/>
                <a:gd name="T8" fmla="*/ 0 w 236"/>
                <a:gd name="T9" fmla="*/ 189 h 759"/>
                <a:gd name="T10" fmla="*/ 0 w 236"/>
                <a:gd name="T11" fmla="*/ 0 h 759"/>
                <a:gd name="T12" fmla="*/ 236 w 236"/>
                <a:gd name="T13" fmla="*/ 0 h 759"/>
                <a:gd name="T14" fmla="*/ 236 w 236"/>
                <a:gd name="T15" fmla="*/ 144 h 759"/>
                <a:gd name="T16" fmla="*/ 0 w 236"/>
                <a:gd name="T17" fmla="*/ 144 h 759"/>
                <a:gd name="T18" fmla="*/ 0 w 236"/>
                <a:gd name="T19" fmla="*/ 0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6" h="759">
                  <a:moveTo>
                    <a:pt x="0" y="189"/>
                  </a:moveTo>
                  <a:lnTo>
                    <a:pt x="236" y="189"/>
                  </a:lnTo>
                  <a:lnTo>
                    <a:pt x="236" y="759"/>
                  </a:lnTo>
                  <a:lnTo>
                    <a:pt x="0" y="759"/>
                  </a:lnTo>
                  <a:lnTo>
                    <a:pt x="0" y="189"/>
                  </a:lnTo>
                  <a:close/>
                  <a:moveTo>
                    <a:pt x="0" y="0"/>
                  </a:moveTo>
                  <a:lnTo>
                    <a:pt x="236" y="0"/>
                  </a:lnTo>
                  <a:lnTo>
                    <a:pt x="236" y="144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3">
              <a:extLst>
                <a:ext uri="{FF2B5EF4-FFF2-40B4-BE49-F238E27FC236}">
                  <a16:creationId xmlns:a16="http://schemas.microsoft.com/office/drawing/2014/main" id="{BF040A7F-23F9-AF40-B9A9-1811336213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060" y="1003"/>
              <a:ext cx="576" cy="598"/>
            </a:xfrm>
            <a:custGeom>
              <a:avLst/>
              <a:gdLst>
                <a:gd name="T0" fmla="*/ 271 w 576"/>
                <a:gd name="T1" fmla="*/ 136 h 598"/>
                <a:gd name="T2" fmla="*/ 248 w 576"/>
                <a:gd name="T3" fmla="*/ 166 h 598"/>
                <a:gd name="T4" fmla="*/ 239 w 576"/>
                <a:gd name="T5" fmla="*/ 240 h 598"/>
                <a:gd name="T6" fmla="*/ 239 w 576"/>
                <a:gd name="T7" fmla="*/ 358 h 598"/>
                <a:gd name="T8" fmla="*/ 248 w 576"/>
                <a:gd name="T9" fmla="*/ 431 h 598"/>
                <a:gd name="T10" fmla="*/ 271 w 576"/>
                <a:gd name="T11" fmla="*/ 464 h 598"/>
                <a:gd name="T12" fmla="*/ 309 w 576"/>
                <a:gd name="T13" fmla="*/ 464 h 598"/>
                <a:gd name="T14" fmla="*/ 332 w 576"/>
                <a:gd name="T15" fmla="*/ 431 h 598"/>
                <a:gd name="T16" fmla="*/ 341 w 576"/>
                <a:gd name="T17" fmla="*/ 358 h 598"/>
                <a:gd name="T18" fmla="*/ 341 w 576"/>
                <a:gd name="T19" fmla="*/ 240 h 598"/>
                <a:gd name="T20" fmla="*/ 332 w 576"/>
                <a:gd name="T21" fmla="*/ 166 h 598"/>
                <a:gd name="T22" fmla="*/ 309 w 576"/>
                <a:gd name="T23" fmla="*/ 136 h 598"/>
                <a:gd name="T24" fmla="*/ 288 w 576"/>
                <a:gd name="T25" fmla="*/ 0 h 598"/>
                <a:gd name="T26" fmla="*/ 408 w 576"/>
                <a:gd name="T27" fmla="*/ 13 h 598"/>
                <a:gd name="T28" fmla="*/ 489 w 576"/>
                <a:gd name="T29" fmla="*/ 50 h 598"/>
                <a:gd name="T30" fmla="*/ 539 w 576"/>
                <a:gd name="T31" fmla="*/ 106 h 598"/>
                <a:gd name="T32" fmla="*/ 565 w 576"/>
                <a:gd name="T33" fmla="*/ 176 h 598"/>
                <a:gd name="T34" fmla="*/ 576 w 576"/>
                <a:gd name="T35" fmla="*/ 257 h 598"/>
                <a:gd name="T36" fmla="*/ 576 w 576"/>
                <a:gd name="T37" fmla="*/ 343 h 598"/>
                <a:gd name="T38" fmla="*/ 565 w 576"/>
                <a:gd name="T39" fmla="*/ 424 h 598"/>
                <a:gd name="T40" fmla="*/ 539 w 576"/>
                <a:gd name="T41" fmla="*/ 494 h 598"/>
                <a:gd name="T42" fmla="*/ 489 w 576"/>
                <a:gd name="T43" fmla="*/ 550 h 598"/>
                <a:gd name="T44" fmla="*/ 408 w 576"/>
                <a:gd name="T45" fmla="*/ 585 h 598"/>
                <a:gd name="T46" fmla="*/ 288 w 576"/>
                <a:gd name="T47" fmla="*/ 598 h 598"/>
                <a:gd name="T48" fmla="*/ 169 w 576"/>
                <a:gd name="T49" fmla="*/ 585 h 598"/>
                <a:gd name="T50" fmla="*/ 88 w 576"/>
                <a:gd name="T51" fmla="*/ 550 h 598"/>
                <a:gd name="T52" fmla="*/ 38 w 576"/>
                <a:gd name="T53" fmla="*/ 494 h 598"/>
                <a:gd name="T54" fmla="*/ 12 w 576"/>
                <a:gd name="T55" fmla="*/ 424 h 598"/>
                <a:gd name="T56" fmla="*/ 3 w 576"/>
                <a:gd name="T57" fmla="*/ 343 h 598"/>
                <a:gd name="T58" fmla="*/ 3 w 576"/>
                <a:gd name="T59" fmla="*/ 257 h 598"/>
                <a:gd name="T60" fmla="*/ 12 w 576"/>
                <a:gd name="T61" fmla="*/ 176 h 598"/>
                <a:gd name="T62" fmla="*/ 38 w 576"/>
                <a:gd name="T63" fmla="*/ 106 h 598"/>
                <a:gd name="T64" fmla="*/ 88 w 576"/>
                <a:gd name="T65" fmla="*/ 50 h 598"/>
                <a:gd name="T66" fmla="*/ 169 w 576"/>
                <a:gd name="T67" fmla="*/ 13 h 598"/>
                <a:gd name="T68" fmla="*/ 288 w 576"/>
                <a:gd name="T6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6" h="598">
                  <a:moveTo>
                    <a:pt x="288" y="131"/>
                  </a:moveTo>
                  <a:lnTo>
                    <a:pt x="271" y="136"/>
                  </a:lnTo>
                  <a:lnTo>
                    <a:pt x="256" y="146"/>
                  </a:lnTo>
                  <a:lnTo>
                    <a:pt x="248" y="166"/>
                  </a:lnTo>
                  <a:lnTo>
                    <a:pt x="242" y="197"/>
                  </a:lnTo>
                  <a:lnTo>
                    <a:pt x="239" y="240"/>
                  </a:lnTo>
                  <a:lnTo>
                    <a:pt x="236" y="300"/>
                  </a:lnTo>
                  <a:lnTo>
                    <a:pt x="239" y="358"/>
                  </a:lnTo>
                  <a:lnTo>
                    <a:pt x="242" y="401"/>
                  </a:lnTo>
                  <a:lnTo>
                    <a:pt x="248" y="431"/>
                  </a:lnTo>
                  <a:lnTo>
                    <a:pt x="256" y="451"/>
                  </a:lnTo>
                  <a:lnTo>
                    <a:pt x="271" y="464"/>
                  </a:lnTo>
                  <a:lnTo>
                    <a:pt x="288" y="467"/>
                  </a:lnTo>
                  <a:lnTo>
                    <a:pt x="309" y="464"/>
                  </a:lnTo>
                  <a:lnTo>
                    <a:pt x="320" y="451"/>
                  </a:lnTo>
                  <a:lnTo>
                    <a:pt x="332" y="431"/>
                  </a:lnTo>
                  <a:lnTo>
                    <a:pt x="338" y="401"/>
                  </a:lnTo>
                  <a:lnTo>
                    <a:pt x="341" y="358"/>
                  </a:lnTo>
                  <a:lnTo>
                    <a:pt x="341" y="300"/>
                  </a:lnTo>
                  <a:lnTo>
                    <a:pt x="341" y="240"/>
                  </a:lnTo>
                  <a:lnTo>
                    <a:pt x="338" y="197"/>
                  </a:lnTo>
                  <a:lnTo>
                    <a:pt x="332" y="166"/>
                  </a:lnTo>
                  <a:lnTo>
                    <a:pt x="320" y="146"/>
                  </a:lnTo>
                  <a:lnTo>
                    <a:pt x="309" y="136"/>
                  </a:lnTo>
                  <a:lnTo>
                    <a:pt x="288" y="131"/>
                  </a:lnTo>
                  <a:close/>
                  <a:moveTo>
                    <a:pt x="288" y="0"/>
                  </a:moveTo>
                  <a:lnTo>
                    <a:pt x="355" y="2"/>
                  </a:lnTo>
                  <a:lnTo>
                    <a:pt x="408" y="13"/>
                  </a:lnTo>
                  <a:lnTo>
                    <a:pt x="454" y="28"/>
                  </a:lnTo>
                  <a:lnTo>
                    <a:pt x="489" y="50"/>
                  </a:lnTo>
                  <a:lnTo>
                    <a:pt x="518" y="76"/>
                  </a:lnTo>
                  <a:lnTo>
                    <a:pt x="539" y="106"/>
                  </a:lnTo>
                  <a:lnTo>
                    <a:pt x="556" y="139"/>
                  </a:lnTo>
                  <a:lnTo>
                    <a:pt x="565" y="176"/>
                  </a:lnTo>
                  <a:lnTo>
                    <a:pt x="573" y="214"/>
                  </a:lnTo>
                  <a:lnTo>
                    <a:pt x="576" y="257"/>
                  </a:lnTo>
                  <a:lnTo>
                    <a:pt x="576" y="300"/>
                  </a:lnTo>
                  <a:lnTo>
                    <a:pt x="576" y="343"/>
                  </a:lnTo>
                  <a:lnTo>
                    <a:pt x="573" y="383"/>
                  </a:lnTo>
                  <a:lnTo>
                    <a:pt x="565" y="424"/>
                  </a:lnTo>
                  <a:lnTo>
                    <a:pt x="556" y="459"/>
                  </a:lnTo>
                  <a:lnTo>
                    <a:pt x="539" y="494"/>
                  </a:lnTo>
                  <a:lnTo>
                    <a:pt x="518" y="525"/>
                  </a:lnTo>
                  <a:lnTo>
                    <a:pt x="489" y="550"/>
                  </a:lnTo>
                  <a:lnTo>
                    <a:pt x="454" y="570"/>
                  </a:lnTo>
                  <a:lnTo>
                    <a:pt x="408" y="585"/>
                  </a:lnTo>
                  <a:lnTo>
                    <a:pt x="355" y="595"/>
                  </a:lnTo>
                  <a:lnTo>
                    <a:pt x="288" y="598"/>
                  </a:lnTo>
                  <a:lnTo>
                    <a:pt x="224" y="595"/>
                  </a:lnTo>
                  <a:lnTo>
                    <a:pt x="169" y="585"/>
                  </a:lnTo>
                  <a:lnTo>
                    <a:pt x="125" y="570"/>
                  </a:lnTo>
                  <a:lnTo>
                    <a:pt x="88" y="550"/>
                  </a:lnTo>
                  <a:lnTo>
                    <a:pt x="59" y="525"/>
                  </a:lnTo>
                  <a:lnTo>
                    <a:pt x="38" y="494"/>
                  </a:lnTo>
                  <a:lnTo>
                    <a:pt x="24" y="459"/>
                  </a:lnTo>
                  <a:lnTo>
                    <a:pt x="12" y="424"/>
                  </a:lnTo>
                  <a:lnTo>
                    <a:pt x="6" y="383"/>
                  </a:lnTo>
                  <a:lnTo>
                    <a:pt x="3" y="343"/>
                  </a:lnTo>
                  <a:lnTo>
                    <a:pt x="0" y="300"/>
                  </a:lnTo>
                  <a:lnTo>
                    <a:pt x="3" y="257"/>
                  </a:lnTo>
                  <a:lnTo>
                    <a:pt x="6" y="214"/>
                  </a:lnTo>
                  <a:lnTo>
                    <a:pt x="12" y="176"/>
                  </a:lnTo>
                  <a:lnTo>
                    <a:pt x="24" y="139"/>
                  </a:lnTo>
                  <a:lnTo>
                    <a:pt x="38" y="106"/>
                  </a:lnTo>
                  <a:lnTo>
                    <a:pt x="59" y="76"/>
                  </a:lnTo>
                  <a:lnTo>
                    <a:pt x="88" y="50"/>
                  </a:lnTo>
                  <a:lnTo>
                    <a:pt x="125" y="28"/>
                  </a:lnTo>
                  <a:lnTo>
                    <a:pt x="169" y="13"/>
                  </a:lnTo>
                  <a:lnTo>
                    <a:pt x="224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4">
              <a:extLst>
                <a:ext uri="{FF2B5EF4-FFF2-40B4-BE49-F238E27FC236}">
                  <a16:creationId xmlns:a16="http://schemas.microsoft.com/office/drawing/2014/main" id="{1097CF44-8680-1A47-8D60-1DF0051267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" y="1003"/>
              <a:ext cx="561" cy="585"/>
            </a:xfrm>
            <a:custGeom>
              <a:avLst/>
              <a:gdLst>
                <a:gd name="T0" fmla="*/ 401 w 561"/>
                <a:gd name="T1" fmla="*/ 0 h 585"/>
                <a:gd name="T2" fmla="*/ 439 w 561"/>
                <a:gd name="T3" fmla="*/ 2 h 585"/>
                <a:gd name="T4" fmla="*/ 471 w 561"/>
                <a:gd name="T5" fmla="*/ 10 h 585"/>
                <a:gd name="T6" fmla="*/ 500 w 561"/>
                <a:gd name="T7" fmla="*/ 25 h 585"/>
                <a:gd name="T8" fmla="*/ 526 w 561"/>
                <a:gd name="T9" fmla="*/ 43 h 585"/>
                <a:gd name="T10" fmla="*/ 547 w 561"/>
                <a:gd name="T11" fmla="*/ 71 h 585"/>
                <a:gd name="T12" fmla="*/ 558 w 561"/>
                <a:gd name="T13" fmla="*/ 103 h 585"/>
                <a:gd name="T14" fmla="*/ 561 w 561"/>
                <a:gd name="T15" fmla="*/ 144 h 585"/>
                <a:gd name="T16" fmla="*/ 561 w 561"/>
                <a:gd name="T17" fmla="*/ 585 h 585"/>
                <a:gd name="T18" fmla="*/ 329 w 561"/>
                <a:gd name="T19" fmla="*/ 585 h 585"/>
                <a:gd name="T20" fmla="*/ 329 w 561"/>
                <a:gd name="T21" fmla="*/ 207 h 585"/>
                <a:gd name="T22" fmla="*/ 326 w 561"/>
                <a:gd name="T23" fmla="*/ 182 h 585"/>
                <a:gd name="T24" fmla="*/ 317 w 561"/>
                <a:gd name="T25" fmla="*/ 164 h 585"/>
                <a:gd name="T26" fmla="*/ 302 w 561"/>
                <a:gd name="T27" fmla="*/ 154 h 585"/>
                <a:gd name="T28" fmla="*/ 282 w 561"/>
                <a:gd name="T29" fmla="*/ 151 h 585"/>
                <a:gd name="T30" fmla="*/ 262 w 561"/>
                <a:gd name="T31" fmla="*/ 156 h 585"/>
                <a:gd name="T32" fmla="*/ 247 w 561"/>
                <a:gd name="T33" fmla="*/ 166 h 585"/>
                <a:gd name="T34" fmla="*/ 238 w 561"/>
                <a:gd name="T35" fmla="*/ 184 h 585"/>
                <a:gd name="T36" fmla="*/ 235 w 561"/>
                <a:gd name="T37" fmla="*/ 207 h 585"/>
                <a:gd name="T38" fmla="*/ 235 w 561"/>
                <a:gd name="T39" fmla="*/ 585 h 585"/>
                <a:gd name="T40" fmla="*/ 0 w 561"/>
                <a:gd name="T41" fmla="*/ 585 h 585"/>
                <a:gd name="T42" fmla="*/ 0 w 561"/>
                <a:gd name="T43" fmla="*/ 15 h 585"/>
                <a:gd name="T44" fmla="*/ 227 w 561"/>
                <a:gd name="T45" fmla="*/ 15 h 585"/>
                <a:gd name="T46" fmla="*/ 227 w 561"/>
                <a:gd name="T47" fmla="*/ 81 h 585"/>
                <a:gd name="T48" fmla="*/ 230 w 561"/>
                <a:gd name="T49" fmla="*/ 81 h 585"/>
                <a:gd name="T50" fmla="*/ 259 w 561"/>
                <a:gd name="T51" fmla="*/ 45 h 585"/>
                <a:gd name="T52" fmla="*/ 299 w 561"/>
                <a:gd name="T53" fmla="*/ 20 h 585"/>
                <a:gd name="T54" fmla="*/ 346 w 561"/>
                <a:gd name="T55" fmla="*/ 5 h 585"/>
                <a:gd name="T56" fmla="*/ 401 w 561"/>
                <a:gd name="T5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61" h="585">
                  <a:moveTo>
                    <a:pt x="401" y="0"/>
                  </a:moveTo>
                  <a:lnTo>
                    <a:pt x="439" y="2"/>
                  </a:lnTo>
                  <a:lnTo>
                    <a:pt x="471" y="10"/>
                  </a:lnTo>
                  <a:lnTo>
                    <a:pt x="500" y="25"/>
                  </a:lnTo>
                  <a:lnTo>
                    <a:pt x="526" y="43"/>
                  </a:lnTo>
                  <a:lnTo>
                    <a:pt x="547" y="71"/>
                  </a:lnTo>
                  <a:lnTo>
                    <a:pt x="558" y="103"/>
                  </a:lnTo>
                  <a:lnTo>
                    <a:pt x="561" y="144"/>
                  </a:lnTo>
                  <a:lnTo>
                    <a:pt x="561" y="585"/>
                  </a:lnTo>
                  <a:lnTo>
                    <a:pt x="329" y="585"/>
                  </a:lnTo>
                  <a:lnTo>
                    <a:pt x="329" y="207"/>
                  </a:lnTo>
                  <a:lnTo>
                    <a:pt x="326" y="182"/>
                  </a:lnTo>
                  <a:lnTo>
                    <a:pt x="317" y="164"/>
                  </a:lnTo>
                  <a:lnTo>
                    <a:pt x="302" y="154"/>
                  </a:lnTo>
                  <a:lnTo>
                    <a:pt x="282" y="151"/>
                  </a:lnTo>
                  <a:lnTo>
                    <a:pt x="262" y="156"/>
                  </a:lnTo>
                  <a:lnTo>
                    <a:pt x="247" y="166"/>
                  </a:lnTo>
                  <a:lnTo>
                    <a:pt x="238" y="184"/>
                  </a:lnTo>
                  <a:lnTo>
                    <a:pt x="235" y="207"/>
                  </a:lnTo>
                  <a:lnTo>
                    <a:pt x="235" y="585"/>
                  </a:lnTo>
                  <a:lnTo>
                    <a:pt x="0" y="585"/>
                  </a:lnTo>
                  <a:lnTo>
                    <a:pt x="0" y="15"/>
                  </a:lnTo>
                  <a:lnTo>
                    <a:pt x="227" y="15"/>
                  </a:lnTo>
                  <a:lnTo>
                    <a:pt x="227" y="81"/>
                  </a:lnTo>
                  <a:lnTo>
                    <a:pt x="230" y="81"/>
                  </a:lnTo>
                  <a:lnTo>
                    <a:pt x="259" y="45"/>
                  </a:lnTo>
                  <a:lnTo>
                    <a:pt x="299" y="20"/>
                  </a:lnTo>
                  <a:lnTo>
                    <a:pt x="346" y="5"/>
                  </a:lnTo>
                  <a:lnTo>
                    <a:pt x="40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5">
              <a:extLst>
                <a:ext uri="{FF2B5EF4-FFF2-40B4-BE49-F238E27FC236}">
                  <a16:creationId xmlns:a16="http://schemas.microsoft.com/office/drawing/2014/main" id="{E1E982D4-BBD8-3E4F-ACEF-87D147BA8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0" y="715"/>
              <a:ext cx="277" cy="235"/>
            </a:xfrm>
            <a:custGeom>
              <a:avLst/>
              <a:gdLst>
                <a:gd name="T0" fmla="*/ 143 w 277"/>
                <a:gd name="T1" fmla="*/ 0 h 235"/>
                <a:gd name="T2" fmla="*/ 186 w 277"/>
                <a:gd name="T3" fmla="*/ 5 h 235"/>
                <a:gd name="T4" fmla="*/ 221 w 277"/>
                <a:gd name="T5" fmla="*/ 15 h 235"/>
                <a:gd name="T6" fmla="*/ 250 w 277"/>
                <a:gd name="T7" fmla="*/ 33 h 235"/>
                <a:gd name="T8" fmla="*/ 268 w 277"/>
                <a:gd name="T9" fmla="*/ 53 h 235"/>
                <a:gd name="T10" fmla="*/ 274 w 277"/>
                <a:gd name="T11" fmla="*/ 76 h 235"/>
                <a:gd name="T12" fmla="*/ 250 w 277"/>
                <a:gd name="T13" fmla="*/ 76 h 235"/>
                <a:gd name="T14" fmla="*/ 242 w 277"/>
                <a:gd name="T15" fmla="*/ 56 h 235"/>
                <a:gd name="T16" fmla="*/ 218 w 277"/>
                <a:gd name="T17" fmla="*/ 36 h 235"/>
                <a:gd name="T18" fmla="*/ 186 w 277"/>
                <a:gd name="T19" fmla="*/ 23 h 235"/>
                <a:gd name="T20" fmla="*/ 143 w 277"/>
                <a:gd name="T21" fmla="*/ 18 h 235"/>
                <a:gd name="T22" fmla="*/ 102 w 277"/>
                <a:gd name="T23" fmla="*/ 23 h 235"/>
                <a:gd name="T24" fmla="*/ 67 w 277"/>
                <a:gd name="T25" fmla="*/ 38 h 235"/>
                <a:gd name="T26" fmla="*/ 44 w 277"/>
                <a:gd name="T27" fmla="*/ 61 h 235"/>
                <a:gd name="T28" fmla="*/ 29 w 277"/>
                <a:gd name="T29" fmla="*/ 89 h 235"/>
                <a:gd name="T30" fmla="*/ 23 w 277"/>
                <a:gd name="T31" fmla="*/ 119 h 235"/>
                <a:gd name="T32" fmla="*/ 26 w 277"/>
                <a:gd name="T33" fmla="*/ 139 h 235"/>
                <a:gd name="T34" fmla="*/ 35 w 277"/>
                <a:gd name="T35" fmla="*/ 159 h 235"/>
                <a:gd name="T36" fmla="*/ 50 w 277"/>
                <a:gd name="T37" fmla="*/ 182 h 235"/>
                <a:gd name="T38" fmla="*/ 73 w 277"/>
                <a:gd name="T39" fmla="*/ 200 h 235"/>
                <a:gd name="T40" fmla="*/ 105 w 277"/>
                <a:gd name="T41" fmla="*/ 212 h 235"/>
                <a:gd name="T42" fmla="*/ 143 w 277"/>
                <a:gd name="T43" fmla="*/ 217 h 235"/>
                <a:gd name="T44" fmla="*/ 175 w 277"/>
                <a:gd name="T45" fmla="*/ 215 h 235"/>
                <a:gd name="T46" fmla="*/ 201 w 277"/>
                <a:gd name="T47" fmla="*/ 207 h 235"/>
                <a:gd name="T48" fmla="*/ 227 w 277"/>
                <a:gd name="T49" fmla="*/ 192 h 235"/>
                <a:gd name="T50" fmla="*/ 245 w 277"/>
                <a:gd name="T51" fmla="*/ 174 h 235"/>
                <a:gd name="T52" fmla="*/ 256 w 277"/>
                <a:gd name="T53" fmla="*/ 149 h 235"/>
                <a:gd name="T54" fmla="*/ 277 w 277"/>
                <a:gd name="T55" fmla="*/ 149 h 235"/>
                <a:gd name="T56" fmla="*/ 265 w 277"/>
                <a:gd name="T57" fmla="*/ 182 h 235"/>
                <a:gd name="T58" fmla="*/ 245 w 277"/>
                <a:gd name="T59" fmla="*/ 205 h 235"/>
                <a:gd name="T60" fmla="*/ 215 w 277"/>
                <a:gd name="T61" fmla="*/ 220 h 235"/>
                <a:gd name="T62" fmla="*/ 181 w 277"/>
                <a:gd name="T63" fmla="*/ 230 h 235"/>
                <a:gd name="T64" fmla="*/ 143 w 277"/>
                <a:gd name="T65" fmla="*/ 235 h 235"/>
                <a:gd name="T66" fmla="*/ 96 w 277"/>
                <a:gd name="T67" fmla="*/ 227 h 235"/>
                <a:gd name="T68" fmla="*/ 58 w 277"/>
                <a:gd name="T69" fmla="*/ 212 h 235"/>
                <a:gd name="T70" fmla="*/ 26 w 277"/>
                <a:gd name="T71" fmla="*/ 190 h 235"/>
                <a:gd name="T72" fmla="*/ 9 w 277"/>
                <a:gd name="T73" fmla="*/ 157 h 235"/>
                <a:gd name="T74" fmla="*/ 0 w 277"/>
                <a:gd name="T75" fmla="*/ 119 h 235"/>
                <a:gd name="T76" fmla="*/ 6 w 277"/>
                <a:gd name="T77" fmla="*/ 84 h 235"/>
                <a:gd name="T78" fmla="*/ 21 w 277"/>
                <a:gd name="T79" fmla="*/ 53 h 235"/>
                <a:gd name="T80" fmla="*/ 44 w 277"/>
                <a:gd name="T81" fmla="*/ 31 h 235"/>
                <a:gd name="T82" fmla="*/ 73 w 277"/>
                <a:gd name="T83" fmla="*/ 15 h 235"/>
                <a:gd name="T84" fmla="*/ 108 w 277"/>
                <a:gd name="T85" fmla="*/ 3 h 235"/>
                <a:gd name="T86" fmla="*/ 143 w 277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7" h="235">
                  <a:moveTo>
                    <a:pt x="143" y="0"/>
                  </a:moveTo>
                  <a:lnTo>
                    <a:pt x="186" y="5"/>
                  </a:lnTo>
                  <a:lnTo>
                    <a:pt x="221" y="15"/>
                  </a:lnTo>
                  <a:lnTo>
                    <a:pt x="250" y="33"/>
                  </a:lnTo>
                  <a:lnTo>
                    <a:pt x="268" y="53"/>
                  </a:lnTo>
                  <a:lnTo>
                    <a:pt x="274" y="76"/>
                  </a:lnTo>
                  <a:lnTo>
                    <a:pt x="250" y="76"/>
                  </a:lnTo>
                  <a:lnTo>
                    <a:pt x="242" y="56"/>
                  </a:lnTo>
                  <a:lnTo>
                    <a:pt x="218" y="36"/>
                  </a:lnTo>
                  <a:lnTo>
                    <a:pt x="186" y="23"/>
                  </a:lnTo>
                  <a:lnTo>
                    <a:pt x="143" y="18"/>
                  </a:lnTo>
                  <a:lnTo>
                    <a:pt x="102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9"/>
                  </a:lnTo>
                  <a:lnTo>
                    <a:pt x="26" y="139"/>
                  </a:lnTo>
                  <a:lnTo>
                    <a:pt x="35" y="159"/>
                  </a:lnTo>
                  <a:lnTo>
                    <a:pt x="50" y="182"/>
                  </a:lnTo>
                  <a:lnTo>
                    <a:pt x="73" y="200"/>
                  </a:lnTo>
                  <a:lnTo>
                    <a:pt x="105" y="212"/>
                  </a:lnTo>
                  <a:lnTo>
                    <a:pt x="143" y="217"/>
                  </a:lnTo>
                  <a:lnTo>
                    <a:pt x="175" y="215"/>
                  </a:lnTo>
                  <a:lnTo>
                    <a:pt x="201" y="207"/>
                  </a:lnTo>
                  <a:lnTo>
                    <a:pt x="227" y="192"/>
                  </a:lnTo>
                  <a:lnTo>
                    <a:pt x="245" y="174"/>
                  </a:lnTo>
                  <a:lnTo>
                    <a:pt x="256" y="149"/>
                  </a:lnTo>
                  <a:lnTo>
                    <a:pt x="277" y="149"/>
                  </a:lnTo>
                  <a:lnTo>
                    <a:pt x="265" y="182"/>
                  </a:lnTo>
                  <a:lnTo>
                    <a:pt x="245" y="205"/>
                  </a:lnTo>
                  <a:lnTo>
                    <a:pt x="215" y="220"/>
                  </a:lnTo>
                  <a:lnTo>
                    <a:pt x="181" y="230"/>
                  </a:lnTo>
                  <a:lnTo>
                    <a:pt x="143" y="235"/>
                  </a:lnTo>
                  <a:lnTo>
                    <a:pt x="96" y="227"/>
                  </a:lnTo>
                  <a:lnTo>
                    <a:pt x="58" y="212"/>
                  </a:lnTo>
                  <a:lnTo>
                    <a:pt x="26" y="190"/>
                  </a:lnTo>
                  <a:lnTo>
                    <a:pt x="9" y="157"/>
                  </a:lnTo>
                  <a:lnTo>
                    <a:pt x="0" y="119"/>
                  </a:lnTo>
                  <a:lnTo>
                    <a:pt x="6" y="84"/>
                  </a:lnTo>
                  <a:lnTo>
                    <a:pt x="21" y="53"/>
                  </a:lnTo>
                  <a:lnTo>
                    <a:pt x="44" y="31"/>
                  </a:lnTo>
                  <a:lnTo>
                    <a:pt x="73" y="15"/>
                  </a:lnTo>
                  <a:lnTo>
                    <a:pt x="108" y="3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">
              <a:extLst>
                <a:ext uri="{FF2B5EF4-FFF2-40B4-BE49-F238E27FC236}">
                  <a16:creationId xmlns:a16="http://schemas.microsoft.com/office/drawing/2014/main" id="{0BBE67D1-31A0-5040-91D9-4F0F5DA22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-244" y="700"/>
              <a:ext cx="311" cy="263"/>
            </a:xfrm>
            <a:custGeom>
              <a:avLst/>
              <a:gdLst>
                <a:gd name="T0" fmla="*/ 157 w 311"/>
                <a:gd name="T1" fmla="*/ 0 h 263"/>
                <a:gd name="T2" fmla="*/ 206 w 311"/>
                <a:gd name="T3" fmla="*/ 5 h 263"/>
                <a:gd name="T4" fmla="*/ 247 w 311"/>
                <a:gd name="T5" fmla="*/ 20 h 263"/>
                <a:gd name="T6" fmla="*/ 276 w 311"/>
                <a:gd name="T7" fmla="*/ 41 h 263"/>
                <a:gd name="T8" fmla="*/ 296 w 311"/>
                <a:gd name="T9" fmla="*/ 63 h 263"/>
                <a:gd name="T10" fmla="*/ 305 w 311"/>
                <a:gd name="T11" fmla="*/ 91 h 263"/>
                <a:gd name="T12" fmla="*/ 305 w 311"/>
                <a:gd name="T13" fmla="*/ 106 h 263"/>
                <a:gd name="T14" fmla="*/ 250 w 311"/>
                <a:gd name="T15" fmla="*/ 106 h 263"/>
                <a:gd name="T16" fmla="*/ 250 w 311"/>
                <a:gd name="T17" fmla="*/ 94 h 263"/>
                <a:gd name="T18" fmla="*/ 241 w 311"/>
                <a:gd name="T19" fmla="*/ 78 h 263"/>
                <a:gd name="T20" fmla="*/ 224 w 311"/>
                <a:gd name="T21" fmla="*/ 63 h 263"/>
                <a:gd name="T22" fmla="*/ 195 w 311"/>
                <a:gd name="T23" fmla="*/ 51 h 263"/>
                <a:gd name="T24" fmla="*/ 157 w 311"/>
                <a:gd name="T25" fmla="*/ 48 h 263"/>
                <a:gd name="T26" fmla="*/ 119 w 311"/>
                <a:gd name="T27" fmla="*/ 53 h 263"/>
                <a:gd name="T28" fmla="*/ 90 w 311"/>
                <a:gd name="T29" fmla="*/ 66 h 263"/>
                <a:gd name="T30" fmla="*/ 69 w 311"/>
                <a:gd name="T31" fmla="*/ 86 h 263"/>
                <a:gd name="T32" fmla="*/ 58 w 311"/>
                <a:gd name="T33" fmla="*/ 109 h 263"/>
                <a:gd name="T34" fmla="*/ 55 w 311"/>
                <a:gd name="T35" fmla="*/ 134 h 263"/>
                <a:gd name="T36" fmla="*/ 58 w 311"/>
                <a:gd name="T37" fmla="*/ 152 h 263"/>
                <a:gd name="T38" fmla="*/ 64 w 311"/>
                <a:gd name="T39" fmla="*/ 169 h 263"/>
                <a:gd name="T40" fmla="*/ 75 w 311"/>
                <a:gd name="T41" fmla="*/ 187 h 263"/>
                <a:gd name="T42" fmla="*/ 96 w 311"/>
                <a:gd name="T43" fmla="*/ 202 h 263"/>
                <a:gd name="T44" fmla="*/ 122 w 311"/>
                <a:gd name="T45" fmla="*/ 212 h 263"/>
                <a:gd name="T46" fmla="*/ 157 w 311"/>
                <a:gd name="T47" fmla="*/ 217 h 263"/>
                <a:gd name="T48" fmla="*/ 183 w 311"/>
                <a:gd name="T49" fmla="*/ 215 h 263"/>
                <a:gd name="T50" fmla="*/ 206 w 311"/>
                <a:gd name="T51" fmla="*/ 210 h 263"/>
                <a:gd name="T52" fmla="*/ 227 w 311"/>
                <a:gd name="T53" fmla="*/ 199 h 263"/>
                <a:gd name="T54" fmla="*/ 244 w 311"/>
                <a:gd name="T55" fmla="*/ 184 h 263"/>
                <a:gd name="T56" fmla="*/ 253 w 311"/>
                <a:gd name="T57" fmla="*/ 162 h 263"/>
                <a:gd name="T58" fmla="*/ 256 w 311"/>
                <a:gd name="T59" fmla="*/ 152 h 263"/>
                <a:gd name="T60" fmla="*/ 311 w 311"/>
                <a:gd name="T61" fmla="*/ 152 h 263"/>
                <a:gd name="T62" fmla="*/ 308 w 311"/>
                <a:gd name="T63" fmla="*/ 169 h 263"/>
                <a:gd name="T64" fmla="*/ 293 w 311"/>
                <a:gd name="T65" fmla="*/ 199 h 263"/>
                <a:gd name="T66" fmla="*/ 273 w 311"/>
                <a:gd name="T67" fmla="*/ 227 h 263"/>
                <a:gd name="T68" fmla="*/ 241 w 311"/>
                <a:gd name="T69" fmla="*/ 247 h 263"/>
                <a:gd name="T70" fmla="*/ 203 w 311"/>
                <a:gd name="T71" fmla="*/ 260 h 263"/>
                <a:gd name="T72" fmla="*/ 157 w 311"/>
                <a:gd name="T73" fmla="*/ 263 h 263"/>
                <a:gd name="T74" fmla="*/ 104 w 311"/>
                <a:gd name="T75" fmla="*/ 257 h 263"/>
                <a:gd name="T76" fmla="*/ 61 w 311"/>
                <a:gd name="T77" fmla="*/ 240 h 263"/>
                <a:gd name="T78" fmla="*/ 29 w 311"/>
                <a:gd name="T79" fmla="*/ 212 h 263"/>
                <a:gd name="T80" fmla="*/ 5 w 311"/>
                <a:gd name="T81" fmla="*/ 177 h 263"/>
                <a:gd name="T82" fmla="*/ 0 w 311"/>
                <a:gd name="T83" fmla="*/ 134 h 263"/>
                <a:gd name="T84" fmla="*/ 5 w 311"/>
                <a:gd name="T85" fmla="*/ 91 h 263"/>
                <a:gd name="T86" fmla="*/ 29 w 311"/>
                <a:gd name="T87" fmla="*/ 53 h 263"/>
                <a:gd name="T88" fmla="*/ 61 w 311"/>
                <a:gd name="T89" fmla="*/ 25 h 263"/>
                <a:gd name="T90" fmla="*/ 104 w 311"/>
                <a:gd name="T91" fmla="*/ 8 h 263"/>
                <a:gd name="T92" fmla="*/ 157 w 311"/>
                <a:gd name="T93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11" h="263">
                  <a:moveTo>
                    <a:pt x="157" y="0"/>
                  </a:moveTo>
                  <a:lnTo>
                    <a:pt x="206" y="5"/>
                  </a:lnTo>
                  <a:lnTo>
                    <a:pt x="247" y="20"/>
                  </a:lnTo>
                  <a:lnTo>
                    <a:pt x="276" y="41"/>
                  </a:lnTo>
                  <a:lnTo>
                    <a:pt x="296" y="63"/>
                  </a:lnTo>
                  <a:lnTo>
                    <a:pt x="305" y="91"/>
                  </a:lnTo>
                  <a:lnTo>
                    <a:pt x="305" y="106"/>
                  </a:lnTo>
                  <a:lnTo>
                    <a:pt x="250" y="106"/>
                  </a:lnTo>
                  <a:lnTo>
                    <a:pt x="250" y="94"/>
                  </a:lnTo>
                  <a:lnTo>
                    <a:pt x="241" y="78"/>
                  </a:lnTo>
                  <a:lnTo>
                    <a:pt x="224" y="63"/>
                  </a:lnTo>
                  <a:lnTo>
                    <a:pt x="195" y="51"/>
                  </a:lnTo>
                  <a:lnTo>
                    <a:pt x="157" y="48"/>
                  </a:lnTo>
                  <a:lnTo>
                    <a:pt x="119" y="53"/>
                  </a:lnTo>
                  <a:lnTo>
                    <a:pt x="90" y="66"/>
                  </a:lnTo>
                  <a:lnTo>
                    <a:pt x="69" y="86"/>
                  </a:lnTo>
                  <a:lnTo>
                    <a:pt x="58" y="109"/>
                  </a:lnTo>
                  <a:lnTo>
                    <a:pt x="55" y="134"/>
                  </a:lnTo>
                  <a:lnTo>
                    <a:pt x="58" y="152"/>
                  </a:lnTo>
                  <a:lnTo>
                    <a:pt x="64" y="169"/>
                  </a:lnTo>
                  <a:lnTo>
                    <a:pt x="75" y="187"/>
                  </a:lnTo>
                  <a:lnTo>
                    <a:pt x="96" y="202"/>
                  </a:lnTo>
                  <a:lnTo>
                    <a:pt x="122" y="212"/>
                  </a:lnTo>
                  <a:lnTo>
                    <a:pt x="157" y="217"/>
                  </a:lnTo>
                  <a:lnTo>
                    <a:pt x="183" y="215"/>
                  </a:lnTo>
                  <a:lnTo>
                    <a:pt x="206" y="210"/>
                  </a:lnTo>
                  <a:lnTo>
                    <a:pt x="227" y="199"/>
                  </a:lnTo>
                  <a:lnTo>
                    <a:pt x="244" y="184"/>
                  </a:lnTo>
                  <a:lnTo>
                    <a:pt x="253" y="162"/>
                  </a:lnTo>
                  <a:lnTo>
                    <a:pt x="256" y="152"/>
                  </a:lnTo>
                  <a:lnTo>
                    <a:pt x="311" y="152"/>
                  </a:lnTo>
                  <a:lnTo>
                    <a:pt x="308" y="169"/>
                  </a:lnTo>
                  <a:lnTo>
                    <a:pt x="293" y="199"/>
                  </a:lnTo>
                  <a:lnTo>
                    <a:pt x="273" y="227"/>
                  </a:lnTo>
                  <a:lnTo>
                    <a:pt x="241" y="247"/>
                  </a:lnTo>
                  <a:lnTo>
                    <a:pt x="203" y="260"/>
                  </a:lnTo>
                  <a:lnTo>
                    <a:pt x="157" y="263"/>
                  </a:lnTo>
                  <a:lnTo>
                    <a:pt x="104" y="257"/>
                  </a:lnTo>
                  <a:lnTo>
                    <a:pt x="61" y="240"/>
                  </a:lnTo>
                  <a:lnTo>
                    <a:pt x="29" y="212"/>
                  </a:lnTo>
                  <a:lnTo>
                    <a:pt x="5" y="177"/>
                  </a:lnTo>
                  <a:lnTo>
                    <a:pt x="0" y="134"/>
                  </a:lnTo>
                  <a:lnTo>
                    <a:pt x="5" y="91"/>
                  </a:lnTo>
                  <a:lnTo>
                    <a:pt x="29" y="53"/>
                  </a:lnTo>
                  <a:lnTo>
                    <a:pt x="61" y="25"/>
                  </a:lnTo>
                  <a:lnTo>
                    <a:pt x="104" y="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B6387D7A-E280-EF43-BAF6-D89471999A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2" y="715"/>
              <a:ext cx="285" cy="235"/>
            </a:xfrm>
            <a:custGeom>
              <a:avLst/>
              <a:gdLst>
                <a:gd name="T0" fmla="*/ 143 w 285"/>
                <a:gd name="T1" fmla="*/ 18 h 235"/>
                <a:gd name="T2" fmla="*/ 99 w 285"/>
                <a:gd name="T3" fmla="*/ 23 h 235"/>
                <a:gd name="T4" fmla="*/ 67 w 285"/>
                <a:gd name="T5" fmla="*/ 38 h 235"/>
                <a:gd name="T6" fmla="*/ 44 w 285"/>
                <a:gd name="T7" fmla="*/ 61 h 235"/>
                <a:gd name="T8" fmla="*/ 29 w 285"/>
                <a:gd name="T9" fmla="*/ 89 h 235"/>
                <a:gd name="T10" fmla="*/ 23 w 285"/>
                <a:gd name="T11" fmla="*/ 116 h 235"/>
                <a:gd name="T12" fmla="*/ 29 w 285"/>
                <a:gd name="T13" fmla="*/ 147 h 235"/>
                <a:gd name="T14" fmla="*/ 44 w 285"/>
                <a:gd name="T15" fmla="*/ 174 h 235"/>
                <a:gd name="T16" fmla="*/ 67 w 285"/>
                <a:gd name="T17" fmla="*/ 197 h 235"/>
                <a:gd name="T18" fmla="*/ 99 w 285"/>
                <a:gd name="T19" fmla="*/ 212 h 235"/>
                <a:gd name="T20" fmla="*/ 143 w 285"/>
                <a:gd name="T21" fmla="*/ 217 h 235"/>
                <a:gd name="T22" fmla="*/ 186 w 285"/>
                <a:gd name="T23" fmla="*/ 212 h 235"/>
                <a:gd name="T24" fmla="*/ 221 w 285"/>
                <a:gd name="T25" fmla="*/ 197 h 235"/>
                <a:gd name="T26" fmla="*/ 245 w 285"/>
                <a:gd name="T27" fmla="*/ 174 h 235"/>
                <a:gd name="T28" fmla="*/ 259 w 285"/>
                <a:gd name="T29" fmla="*/ 147 h 235"/>
                <a:gd name="T30" fmla="*/ 262 w 285"/>
                <a:gd name="T31" fmla="*/ 116 h 235"/>
                <a:gd name="T32" fmla="*/ 259 w 285"/>
                <a:gd name="T33" fmla="*/ 89 h 235"/>
                <a:gd name="T34" fmla="*/ 245 w 285"/>
                <a:gd name="T35" fmla="*/ 61 h 235"/>
                <a:gd name="T36" fmla="*/ 221 w 285"/>
                <a:gd name="T37" fmla="*/ 38 h 235"/>
                <a:gd name="T38" fmla="*/ 186 w 285"/>
                <a:gd name="T39" fmla="*/ 23 h 235"/>
                <a:gd name="T40" fmla="*/ 143 w 285"/>
                <a:gd name="T41" fmla="*/ 18 h 235"/>
                <a:gd name="T42" fmla="*/ 143 w 285"/>
                <a:gd name="T43" fmla="*/ 0 h 235"/>
                <a:gd name="T44" fmla="*/ 186 w 285"/>
                <a:gd name="T45" fmla="*/ 5 h 235"/>
                <a:gd name="T46" fmla="*/ 221 w 285"/>
                <a:gd name="T47" fmla="*/ 18 h 235"/>
                <a:gd name="T48" fmla="*/ 247 w 285"/>
                <a:gd name="T49" fmla="*/ 36 h 235"/>
                <a:gd name="T50" fmla="*/ 268 w 285"/>
                <a:gd name="T51" fmla="*/ 58 h 235"/>
                <a:gd name="T52" fmla="*/ 282 w 285"/>
                <a:gd name="T53" fmla="*/ 86 h 235"/>
                <a:gd name="T54" fmla="*/ 285 w 285"/>
                <a:gd name="T55" fmla="*/ 116 h 235"/>
                <a:gd name="T56" fmla="*/ 282 w 285"/>
                <a:gd name="T57" fmla="*/ 147 h 235"/>
                <a:gd name="T58" fmla="*/ 268 w 285"/>
                <a:gd name="T59" fmla="*/ 174 h 235"/>
                <a:gd name="T60" fmla="*/ 247 w 285"/>
                <a:gd name="T61" fmla="*/ 200 h 235"/>
                <a:gd name="T62" fmla="*/ 221 w 285"/>
                <a:gd name="T63" fmla="*/ 217 h 235"/>
                <a:gd name="T64" fmla="*/ 186 w 285"/>
                <a:gd name="T65" fmla="*/ 230 h 235"/>
                <a:gd name="T66" fmla="*/ 143 w 285"/>
                <a:gd name="T67" fmla="*/ 235 h 235"/>
                <a:gd name="T68" fmla="*/ 102 w 285"/>
                <a:gd name="T69" fmla="*/ 230 h 235"/>
                <a:gd name="T70" fmla="*/ 67 w 285"/>
                <a:gd name="T71" fmla="*/ 217 h 235"/>
                <a:gd name="T72" fmla="*/ 38 w 285"/>
                <a:gd name="T73" fmla="*/ 200 h 235"/>
                <a:gd name="T74" fmla="*/ 18 w 285"/>
                <a:gd name="T75" fmla="*/ 174 h 235"/>
                <a:gd name="T76" fmla="*/ 6 w 285"/>
                <a:gd name="T77" fmla="*/ 147 h 235"/>
                <a:gd name="T78" fmla="*/ 0 w 285"/>
                <a:gd name="T79" fmla="*/ 116 h 235"/>
                <a:gd name="T80" fmla="*/ 6 w 285"/>
                <a:gd name="T81" fmla="*/ 86 h 235"/>
                <a:gd name="T82" fmla="*/ 18 w 285"/>
                <a:gd name="T83" fmla="*/ 58 h 235"/>
                <a:gd name="T84" fmla="*/ 38 w 285"/>
                <a:gd name="T85" fmla="*/ 36 h 235"/>
                <a:gd name="T86" fmla="*/ 67 w 285"/>
                <a:gd name="T87" fmla="*/ 18 h 235"/>
                <a:gd name="T88" fmla="*/ 102 w 285"/>
                <a:gd name="T89" fmla="*/ 5 h 235"/>
                <a:gd name="T90" fmla="*/ 143 w 285"/>
                <a:gd name="T91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5" h="235">
                  <a:moveTo>
                    <a:pt x="143" y="18"/>
                  </a:moveTo>
                  <a:lnTo>
                    <a:pt x="99" y="23"/>
                  </a:lnTo>
                  <a:lnTo>
                    <a:pt x="67" y="38"/>
                  </a:lnTo>
                  <a:lnTo>
                    <a:pt x="44" y="61"/>
                  </a:lnTo>
                  <a:lnTo>
                    <a:pt x="29" y="89"/>
                  </a:lnTo>
                  <a:lnTo>
                    <a:pt x="23" y="116"/>
                  </a:lnTo>
                  <a:lnTo>
                    <a:pt x="29" y="147"/>
                  </a:lnTo>
                  <a:lnTo>
                    <a:pt x="44" y="174"/>
                  </a:lnTo>
                  <a:lnTo>
                    <a:pt x="67" y="197"/>
                  </a:lnTo>
                  <a:lnTo>
                    <a:pt x="99" y="212"/>
                  </a:lnTo>
                  <a:lnTo>
                    <a:pt x="143" y="217"/>
                  </a:lnTo>
                  <a:lnTo>
                    <a:pt x="186" y="212"/>
                  </a:lnTo>
                  <a:lnTo>
                    <a:pt x="221" y="197"/>
                  </a:lnTo>
                  <a:lnTo>
                    <a:pt x="245" y="174"/>
                  </a:lnTo>
                  <a:lnTo>
                    <a:pt x="259" y="147"/>
                  </a:lnTo>
                  <a:lnTo>
                    <a:pt x="262" y="116"/>
                  </a:lnTo>
                  <a:lnTo>
                    <a:pt x="259" y="89"/>
                  </a:lnTo>
                  <a:lnTo>
                    <a:pt x="245" y="61"/>
                  </a:lnTo>
                  <a:lnTo>
                    <a:pt x="221" y="38"/>
                  </a:lnTo>
                  <a:lnTo>
                    <a:pt x="186" y="23"/>
                  </a:lnTo>
                  <a:lnTo>
                    <a:pt x="143" y="18"/>
                  </a:lnTo>
                  <a:close/>
                  <a:moveTo>
                    <a:pt x="143" y="0"/>
                  </a:moveTo>
                  <a:lnTo>
                    <a:pt x="186" y="5"/>
                  </a:lnTo>
                  <a:lnTo>
                    <a:pt x="221" y="18"/>
                  </a:lnTo>
                  <a:lnTo>
                    <a:pt x="247" y="36"/>
                  </a:lnTo>
                  <a:lnTo>
                    <a:pt x="268" y="58"/>
                  </a:lnTo>
                  <a:lnTo>
                    <a:pt x="282" y="86"/>
                  </a:lnTo>
                  <a:lnTo>
                    <a:pt x="285" y="116"/>
                  </a:lnTo>
                  <a:lnTo>
                    <a:pt x="282" y="147"/>
                  </a:lnTo>
                  <a:lnTo>
                    <a:pt x="268" y="174"/>
                  </a:lnTo>
                  <a:lnTo>
                    <a:pt x="247" y="200"/>
                  </a:lnTo>
                  <a:lnTo>
                    <a:pt x="221" y="217"/>
                  </a:lnTo>
                  <a:lnTo>
                    <a:pt x="186" y="230"/>
                  </a:lnTo>
                  <a:lnTo>
                    <a:pt x="143" y="235"/>
                  </a:lnTo>
                  <a:lnTo>
                    <a:pt x="102" y="230"/>
                  </a:lnTo>
                  <a:lnTo>
                    <a:pt x="67" y="217"/>
                  </a:lnTo>
                  <a:lnTo>
                    <a:pt x="38" y="200"/>
                  </a:lnTo>
                  <a:lnTo>
                    <a:pt x="18" y="174"/>
                  </a:lnTo>
                  <a:lnTo>
                    <a:pt x="6" y="147"/>
                  </a:lnTo>
                  <a:lnTo>
                    <a:pt x="0" y="116"/>
                  </a:lnTo>
                  <a:lnTo>
                    <a:pt x="6" y="86"/>
                  </a:lnTo>
                  <a:lnTo>
                    <a:pt x="18" y="58"/>
                  </a:lnTo>
                  <a:lnTo>
                    <a:pt x="38" y="36"/>
                  </a:lnTo>
                  <a:lnTo>
                    <a:pt x="67" y="18"/>
                  </a:lnTo>
                  <a:lnTo>
                    <a:pt x="102" y="5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E418931F-DFF4-0147-A802-A03128A97D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" y="700"/>
              <a:ext cx="320" cy="263"/>
            </a:xfrm>
            <a:custGeom>
              <a:avLst/>
              <a:gdLst>
                <a:gd name="T0" fmla="*/ 160 w 320"/>
                <a:gd name="T1" fmla="*/ 48 h 263"/>
                <a:gd name="T2" fmla="*/ 122 w 320"/>
                <a:gd name="T3" fmla="*/ 53 h 263"/>
                <a:gd name="T4" fmla="*/ 93 w 320"/>
                <a:gd name="T5" fmla="*/ 66 h 263"/>
                <a:gd name="T6" fmla="*/ 72 w 320"/>
                <a:gd name="T7" fmla="*/ 83 h 263"/>
                <a:gd name="T8" fmla="*/ 61 w 320"/>
                <a:gd name="T9" fmla="*/ 106 h 263"/>
                <a:gd name="T10" fmla="*/ 58 w 320"/>
                <a:gd name="T11" fmla="*/ 131 h 263"/>
                <a:gd name="T12" fmla="*/ 61 w 320"/>
                <a:gd name="T13" fmla="*/ 157 h 263"/>
                <a:gd name="T14" fmla="*/ 72 w 320"/>
                <a:gd name="T15" fmla="*/ 179 h 263"/>
                <a:gd name="T16" fmla="*/ 93 w 320"/>
                <a:gd name="T17" fmla="*/ 199 h 263"/>
                <a:gd name="T18" fmla="*/ 122 w 320"/>
                <a:gd name="T19" fmla="*/ 212 h 263"/>
                <a:gd name="T20" fmla="*/ 160 w 320"/>
                <a:gd name="T21" fmla="*/ 217 h 263"/>
                <a:gd name="T22" fmla="*/ 198 w 320"/>
                <a:gd name="T23" fmla="*/ 212 h 263"/>
                <a:gd name="T24" fmla="*/ 227 w 320"/>
                <a:gd name="T25" fmla="*/ 199 h 263"/>
                <a:gd name="T26" fmla="*/ 247 w 320"/>
                <a:gd name="T27" fmla="*/ 179 h 263"/>
                <a:gd name="T28" fmla="*/ 259 w 320"/>
                <a:gd name="T29" fmla="*/ 157 h 263"/>
                <a:gd name="T30" fmla="*/ 264 w 320"/>
                <a:gd name="T31" fmla="*/ 131 h 263"/>
                <a:gd name="T32" fmla="*/ 259 w 320"/>
                <a:gd name="T33" fmla="*/ 106 h 263"/>
                <a:gd name="T34" fmla="*/ 247 w 320"/>
                <a:gd name="T35" fmla="*/ 83 h 263"/>
                <a:gd name="T36" fmla="*/ 227 w 320"/>
                <a:gd name="T37" fmla="*/ 66 h 263"/>
                <a:gd name="T38" fmla="*/ 198 w 320"/>
                <a:gd name="T39" fmla="*/ 53 h 263"/>
                <a:gd name="T40" fmla="*/ 160 w 320"/>
                <a:gd name="T41" fmla="*/ 48 h 263"/>
                <a:gd name="T42" fmla="*/ 160 w 320"/>
                <a:gd name="T43" fmla="*/ 0 h 263"/>
                <a:gd name="T44" fmla="*/ 209 w 320"/>
                <a:gd name="T45" fmla="*/ 5 h 263"/>
                <a:gd name="T46" fmla="*/ 247 w 320"/>
                <a:gd name="T47" fmla="*/ 20 h 263"/>
                <a:gd name="T48" fmla="*/ 279 w 320"/>
                <a:gd name="T49" fmla="*/ 43 h 263"/>
                <a:gd name="T50" fmla="*/ 302 w 320"/>
                <a:gd name="T51" fmla="*/ 68 h 263"/>
                <a:gd name="T52" fmla="*/ 314 w 320"/>
                <a:gd name="T53" fmla="*/ 101 h 263"/>
                <a:gd name="T54" fmla="*/ 320 w 320"/>
                <a:gd name="T55" fmla="*/ 131 h 263"/>
                <a:gd name="T56" fmla="*/ 314 w 320"/>
                <a:gd name="T57" fmla="*/ 164 h 263"/>
                <a:gd name="T58" fmla="*/ 302 w 320"/>
                <a:gd name="T59" fmla="*/ 194 h 263"/>
                <a:gd name="T60" fmla="*/ 279 w 320"/>
                <a:gd name="T61" fmla="*/ 222 h 263"/>
                <a:gd name="T62" fmla="*/ 247 w 320"/>
                <a:gd name="T63" fmla="*/ 245 h 263"/>
                <a:gd name="T64" fmla="*/ 209 w 320"/>
                <a:gd name="T65" fmla="*/ 257 h 263"/>
                <a:gd name="T66" fmla="*/ 160 w 320"/>
                <a:gd name="T67" fmla="*/ 263 h 263"/>
                <a:gd name="T68" fmla="*/ 113 w 320"/>
                <a:gd name="T69" fmla="*/ 257 h 263"/>
                <a:gd name="T70" fmla="*/ 72 w 320"/>
                <a:gd name="T71" fmla="*/ 245 h 263"/>
                <a:gd name="T72" fmla="*/ 40 w 320"/>
                <a:gd name="T73" fmla="*/ 222 h 263"/>
                <a:gd name="T74" fmla="*/ 20 w 320"/>
                <a:gd name="T75" fmla="*/ 194 h 263"/>
                <a:gd name="T76" fmla="*/ 6 w 320"/>
                <a:gd name="T77" fmla="*/ 164 h 263"/>
                <a:gd name="T78" fmla="*/ 0 w 320"/>
                <a:gd name="T79" fmla="*/ 131 h 263"/>
                <a:gd name="T80" fmla="*/ 6 w 320"/>
                <a:gd name="T81" fmla="*/ 101 h 263"/>
                <a:gd name="T82" fmla="*/ 20 w 320"/>
                <a:gd name="T83" fmla="*/ 68 h 263"/>
                <a:gd name="T84" fmla="*/ 40 w 320"/>
                <a:gd name="T85" fmla="*/ 43 h 263"/>
                <a:gd name="T86" fmla="*/ 72 w 320"/>
                <a:gd name="T87" fmla="*/ 20 h 263"/>
                <a:gd name="T88" fmla="*/ 113 w 320"/>
                <a:gd name="T89" fmla="*/ 5 h 263"/>
                <a:gd name="T90" fmla="*/ 160 w 320"/>
                <a:gd name="T9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0" h="263">
                  <a:moveTo>
                    <a:pt x="160" y="48"/>
                  </a:moveTo>
                  <a:lnTo>
                    <a:pt x="122" y="53"/>
                  </a:lnTo>
                  <a:lnTo>
                    <a:pt x="93" y="66"/>
                  </a:lnTo>
                  <a:lnTo>
                    <a:pt x="72" y="83"/>
                  </a:lnTo>
                  <a:lnTo>
                    <a:pt x="61" y="106"/>
                  </a:lnTo>
                  <a:lnTo>
                    <a:pt x="58" y="131"/>
                  </a:lnTo>
                  <a:lnTo>
                    <a:pt x="61" y="157"/>
                  </a:lnTo>
                  <a:lnTo>
                    <a:pt x="72" y="179"/>
                  </a:lnTo>
                  <a:lnTo>
                    <a:pt x="93" y="199"/>
                  </a:lnTo>
                  <a:lnTo>
                    <a:pt x="122" y="212"/>
                  </a:lnTo>
                  <a:lnTo>
                    <a:pt x="160" y="217"/>
                  </a:lnTo>
                  <a:lnTo>
                    <a:pt x="198" y="212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7"/>
                  </a:lnTo>
                  <a:lnTo>
                    <a:pt x="264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6"/>
                  </a:lnTo>
                  <a:lnTo>
                    <a:pt x="198" y="53"/>
                  </a:lnTo>
                  <a:lnTo>
                    <a:pt x="160" y="48"/>
                  </a:lnTo>
                  <a:close/>
                  <a:moveTo>
                    <a:pt x="160" y="0"/>
                  </a:moveTo>
                  <a:lnTo>
                    <a:pt x="209" y="5"/>
                  </a:lnTo>
                  <a:lnTo>
                    <a:pt x="247" y="20"/>
                  </a:lnTo>
                  <a:lnTo>
                    <a:pt x="279" y="43"/>
                  </a:lnTo>
                  <a:lnTo>
                    <a:pt x="302" y="68"/>
                  </a:lnTo>
                  <a:lnTo>
                    <a:pt x="314" y="101"/>
                  </a:lnTo>
                  <a:lnTo>
                    <a:pt x="320" y="131"/>
                  </a:lnTo>
                  <a:lnTo>
                    <a:pt x="314" y="164"/>
                  </a:lnTo>
                  <a:lnTo>
                    <a:pt x="302" y="194"/>
                  </a:lnTo>
                  <a:lnTo>
                    <a:pt x="279" y="222"/>
                  </a:lnTo>
                  <a:lnTo>
                    <a:pt x="247" y="245"/>
                  </a:lnTo>
                  <a:lnTo>
                    <a:pt x="209" y="257"/>
                  </a:lnTo>
                  <a:lnTo>
                    <a:pt x="160" y="263"/>
                  </a:lnTo>
                  <a:lnTo>
                    <a:pt x="113" y="257"/>
                  </a:lnTo>
                  <a:lnTo>
                    <a:pt x="72" y="245"/>
                  </a:lnTo>
                  <a:lnTo>
                    <a:pt x="40" y="222"/>
                  </a:lnTo>
                  <a:lnTo>
                    <a:pt x="20" y="194"/>
                  </a:lnTo>
                  <a:lnTo>
                    <a:pt x="6" y="164"/>
                  </a:lnTo>
                  <a:lnTo>
                    <a:pt x="0" y="131"/>
                  </a:lnTo>
                  <a:lnTo>
                    <a:pt x="6" y="101"/>
                  </a:lnTo>
                  <a:lnTo>
                    <a:pt x="20" y="68"/>
                  </a:lnTo>
                  <a:lnTo>
                    <a:pt x="40" y="43"/>
                  </a:lnTo>
                  <a:lnTo>
                    <a:pt x="72" y="20"/>
                  </a:lnTo>
                  <a:lnTo>
                    <a:pt x="113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43BC1453-C508-294F-9882-3FB87DC191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3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1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4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4 w 285"/>
                <a:gd name="T45" fmla="*/ 182 h 235"/>
                <a:gd name="T46" fmla="*/ 204 w 285"/>
                <a:gd name="T47" fmla="*/ 205 h 235"/>
                <a:gd name="T48" fmla="*/ 151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18 w 285"/>
                <a:gd name="T69" fmla="*/ 86 h 235"/>
                <a:gd name="T70" fmla="*/ 221 w 285"/>
                <a:gd name="T71" fmla="*/ 68 h 235"/>
                <a:gd name="T72" fmla="*/ 209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6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87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1" y="144"/>
                  </a:lnTo>
                  <a:lnTo>
                    <a:pt x="221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4" y="21"/>
                  </a:lnTo>
                  <a:lnTo>
                    <a:pt x="238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4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0" y="230"/>
                  </a:lnTo>
                  <a:lnTo>
                    <a:pt x="256" y="232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1" y="230"/>
                  </a:lnTo>
                  <a:lnTo>
                    <a:pt x="125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2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17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18" y="86"/>
                  </a:lnTo>
                  <a:lnTo>
                    <a:pt x="221" y="79"/>
                  </a:lnTo>
                  <a:lnTo>
                    <a:pt x="221" y="68"/>
                  </a:lnTo>
                  <a:lnTo>
                    <a:pt x="221" y="51"/>
                  </a:lnTo>
                  <a:lnTo>
                    <a:pt x="209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5C365B2E-688A-A243-91CD-1C3E17E914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" y="700"/>
              <a:ext cx="318" cy="263"/>
            </a:xfrm>
            <a:custGeom>
              <a:avLst/>
              <a:gdLst>
                <a:gd name="T0" fmla="*/ 213 w 318"/>
                <a:gd name="T1" fmla="*/ 144 h 263"/>
                <a:gd name="T2" fmla="*/ 114 w 318"/>
                <a:gd name="T3" fmla="*/ 152 h 263"/>
                <a:gd name="T4" fmla="*/ 67 w 318"/>
                <a:gd name="T5" fmla="*/ 162 h 263"/>
                <a:gd name="T6" fmla="*/ 56 w 318"/>
                <a:gd name="T7" fmla="*/ 182 h 263"/>
                <a:gd name="T8" fmla="*/ 62 w 318"/>
                <a:gd name="T9" fmla="*/ 199 h 263"/>
                <a:gd name="T10" fmla="*/ 91 w 318"/>
                <a:gd name="T11" fmla="*/ 215 h 263"/>
                <a:gd name="T12" fmla="*/ 143 w 318"/>
                <a:gd name="T13" fmla="*/ 217 h 263"/>
                <a:gd name="T14" fmla="*/ 187 w 318"/>
                <a:gd name="T15" fmla="*/ 205 h 263"/>
                <a:gd name="T16" fmla="*/ 219 w 318"/>
                <a:gd name="T17" fmla="*/ 179 h 263"/>
                <a:gd name="T18" fmla="*/ 224 w 318"/>
                <a:gd name="T19" fmla="*/ 141 h 263"/>
                <a:gd name="T20" fmla="*/ 166 w 318"/>
                <a:gd name="T21" fmla="*/ 3 h 263"/>
                <a:gd name="T22" fmla="*/ 213 w 318"/>
                <a:gd name="T23" fmla="*/ 8 h 263"/>
                <a:gd name="T24" fmla="*/ 259 w 318"/>
                <a:gd name="T25" fmla="*/ 30 h 263"/>
                <a:gd name="T26" fmla="*/ 280 w 318"/>
                <a:gd name="T27" fmla="*/ 81 h 263"/>
                <a:gd name="T28" fmla="*/ 280 w 318"/>
                <a:gd name="T29" fmla="*/ 210 h 263"/>
                <a:gd name="T30" fmla="*/ 288 w 318"/>
                <a:gd name="T31" fmla="*/ 215 h 263"/>
                <a:gd name="T32" fmla="*/ 318 w 318"/>
                <a:gd name="T33" fmla="*/ 205 h 263"/>
                <a:gd name="T34" fmla="*/ 309 w 318"/>
                <a:gd name="T35" fmla="*/ 255 h 263"/>
                <a:gd name="T36" fmla="*/ 286 w 318"/>
                <a:gd name="T37" fmla="*/ 260 h 263"/>
                <a:gd name="T38" fmla="*/ 262 w 318"/>
                <a:gd name="T39" fmla="*/ 260 h 263"/>
                <a:gd name="T40" fmla="*/ 245 w 318"/>
                <a:gd name="T41" fmla="*/ 252 h 263"/>
                <a:gd name="T42" fmla="*/ 233 w 318"/>
                <a:gd name="T43" fmla="*/ 240 h 263"/>
                <a:gd name="T44" fmla="*/ 201 w 318"/>
                <a:gd name="T45" fmla="*/ 250 h 263"/>
                <a:gd name="T46" fmla="*/ 123 w 318"/>
                <a:gd name="T47" fmla="*/ 263 h 263"/>
                <a:gd name="T48" fmla="*/ 53 w 318"/>
                <a:gd name="T49" fmla="*/ 252 h 263"/>
                <a:gd name="T50" fmla="*/ 15 w 318"/>
                <a:gd name="T51" fmla="*/ 227 h 263"/>
                <a:gd name="T52" fmla="*/ 3 w 318"/>
                <a:gd name="T53" fmla="*/ 197 h 263"/>
                <a:gd name="T54" fmla="*/ 3 w 318"/>
                <a:gd name="T55" fmla="*/ 167 h 263"/>
                <a:gd name="T56" fmla="*/ 21 w 318"/>
                <a:gd name="T57" fmla="*/ 134 h 263"/>
                <a:gd name="T58" fmla="*/ 70 w 318"/>
                <a:gd name="T59" fmla="*/ 111 h 263"/>
                <a:gd name="T60" fmla="*/ 201 w 318"/>
                <a:gd name="T61" fmla="*/ 99 h 263"/>
                <a:gd name="T62" fmla="*/ 216 w 318"/>
                <a:gd name="T63" fmla="*/ 99 h 263"/>
                <a:gd name="T64" fmla="*/ 222 w 318"/>
                <a:gd name="T65" fmla="*/ 94 h 263"/>
                <a:gd name="T66" fmla="*/ 224 w 318"/>
                <a:gd name="T67" fmla="*/ 83 h 263"/>
                <a:gd name="T68" fmla="*/ 222 w 318"/>
                <a:gd name="T69" fmla="*/ 68 h 263"/>
                <a:gd name="T70" fmla="*/ 201 w 318"/>
                <a:gd name="T71" fmla="*/ 53 h 263"/>
                <a:gd name="T72" fmla="*/ 146 w 318"/>
                <a:gd name="T73" fmla="*/ 48 h 263"/>
                <a:gd name="T74" fmla="*/ 94 w 318"/>
                <a:gd name="T75" fmla="*/ 53 h 263"/>
                <a:gd name="T76" fmla="*/ 73 w 318"/>
                <a:gd name="T77" fmla="*/ 76 h 263"/>
                <a:gd name="T78" fmla="*/ 67 w 318"/>
                <a:gd name="T79" fmla="*/ 104 h 263"/>
                <a:gd name="T80" fmla="*/ 12 w 318"/>
                <a:gd name="T81" fmla="*/ 88 h 263"/>
                <a:gd name="T82" fmla="*/ 38 w 318"/>
                <a:gd name="T83" fmla="*/ 30 h 263"/>
                <a:gd name="T84" fmla="*/ 99 w 318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8" h="263">
                  <a:moveTo>
                    <a:pt x="224" y="141"/>
                  </a:moveTo>
                  <a:lnTo>
                    <a:pt x="213" y="144"/>
                  </a:lnTo>
                  <a:lnTo>
                    <a:pt x="201" y="147"/>
                  </a:lnTo>
                  <a:lnTo>
                    <a:pt x="114" y="152"/>
                  </a:lnTo>
                  <a:lnTo>
                    <a:pt x="82" y="154"/>
                  </a:lnTo>
                  <a:lnTo>
                    <a:pt x="67" y="162"/>
                  </a:lnTo>
                  <a:lnTo>
                    <a:pt x="59" y="172"/>
                  </a:lnTo>
                  <a:lnTo>
                    <a:pt x="56" y="182"/>
                  </a:lnTo>
                  <a:lnTo>
                    <a:pt x="59" y="189"/>
                  </a:lnTo>
                  <a:lnTo>
                    <a:pt x="62" y="199"/>
                  </a:lnTo>
                  <a:lnTo>
                    <a:pt x="70" y="207"/>
                  </a:lnTo>
                  <a:lnTo>
                    <a:pt x="91" y="215"/>
                  </a:lnTo>
                  <a:lnTo>
                    <a:pt x="123" y="217"/>
                  </a:lnTo>
                  <a:lnTo>
                    <a:pt x="143" y="217"/>
                  </a:lnTo>
                  <a:lnTo>
                    <a:pt x="163" y="212"/>
                  </a:lnTo>
                  <a:lnTo>
                    <a:pt x="187" y="205"/>
                  </a:lnTo>
                  <a:lnTo>
                    <a:pt x="204" y="194"/>
                  </a:lnTo>
                  <a:lnTo>
                    <a:pt x="219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3"/>
                  </a:lnTo>
                  <a:lnTo>
                    <a:pt x="190" y="3"/>
                  </a:lnTo>
                  <a:lnTo>
                    <a:pt x="213" y="8"/>
                  </a:lnTo>
                  <a:lnTo>
                    <a:pt x="239" y="15"/>
                  </a:lnTo>
                  <a:lnTo>
                    <a:pt x="259" y="30"/>
                  </a:lnTo>
                  <a:lnTo>
                    <a:pt x="274" y="51"/>
                  </a:lnTo>
                  <a:lnTo>
                    <a:pt x="280" y="81"/>
                  </a:lnTo>
                  <a:lnTo>
                    <a:pt x="280" y="202"/>
                  </a:lnTo>
                  <a:lnTo>
                    <a:pt x="280" y="210"/>
                  </a:lnTo>
                  <a:lnTo>
                    <a:pt x="280" y="215"/>
                  </a:lnTo>
                  <a:lnTo>
                    <a:pt x="288" y="215"/>
                  </a:lnTo>
                  <a:lnTo>
                    <a:pt x="297" y="212"/>
                  </a:lnTo>
                  <a:lnTo>
                    <a:pt x="318" y="205"/>
                  </a:lnTo>
                  <a:lnTo>
                    <a:pt x="318" y="252"/>
                  </a:lnTo>
                  <a:lnTo>
                    <a:pt x="309" y="255"/>
                  </a:lnTo>
                  <a:lnTo>
                    <a:pt x="297" y="257"/>
                  </a:lnTo>
                  <a:lnTo>
                    <a:pt x="286" y="260"/>
                  </a:lnTo>
                  <a:lnTo>
                    <a:pt x="274" y="260"/>
                  </a:lnTo>
                  <a:lnTo>
                    <a:pt x="262" y="260"/>
                  </a:lnTo>
                  <a:lnTo>
                    <a:pt x="251" y="257"/>
                  </a:lnTo>
                  <a:lnTo>
                    <a:pt x="245" y="252"/>
                  </a:lnTo>
                  <a:lnTo>
                    <a:pt x="236" y="247"/>
                  </a:lnTo>
                  <a:lnTo>
                    <a:pt x="233" y="240"/>
                  </a:lnTo>
                  <a:lnTo>
                    <a:pt x="230" y="235"/>
                  </a:lnTo>
                  <a:lnTo>
                    <a:pt x="201" y="250"/>
                  </a:lnTo>
                  <a:lnTo>
                    <a:pt x="163" y="260"/>
                  </a:lnTo>
                  <a:lnTo>
                    <a:pt x="123" y="263"/>
                  </a:lnTo>
                  <a:lnTo>
                    <a:pt x="82" y="260"/>
                  </a:lnTo>
                  <a:lnTo>
                    <a:pt x="53" y="252"/>
                  </a:lnTo>
                  <a:lnTo>
                    <a:pt x="30" y="240"/>
                  </a:lnTo>
                  <a:lnTo>
                    <a:pt x="15" y="227"/>
                  </a:lnTo>
                  <a:lnTo>
                    <a:pt x="6" y="212"/>
                  </a:lnTo>
                  <a:lnTo>
                    <a:pt x="3" y="197"/>
                  </a:lnTo>
                  <a:lnTo>
                    <a:pt x="0" y="182"/>
                  </a:lnTo>
                  <a:lnTo>
                    <a:pt x="3" y="167"/>
                  </a:lnTo>
                  <a:lnTo>
                    <a:pt x="9" y="152"/>
                  </a:lnTo>
                  <a:lnTo>
                    <a:pt x="21" y="134"/>
                  </a:lnTo>
                  <a:lnTo>
                    <a:pt x="41" y="121"/>
                  </a:lnTo>
                  <a:lnTo>
                    <a:pt x="70" y="111"/>
                  </a:lnTo>
                  <a:lnTo>
                    <a:pt x="111" y="104"/>
                  </a:lnTo>
                  <a:lnTo>
                    <a:pt x="201" y="99"/>
                  </a:lnTo>
                  <a:lnTo>
                    <a:pt x="210" y="99"/>
                  </a:lnTo>
                  <a:lnTo>
                    <a:pt x="216" y="99"/>
                  </a:lnTo>
                  <a:lnTo>
                    <a:pt x="222" y="96"/>
                  </a:lnTo>
                  <a:lnTo>
                    <a:pt x="222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2" y="68"/>
                  </a:lnTo>
                  <a:lnTo>
                    <a:pt x="213" y="61"/>
                  </a:lnTo>
                  <a:lnTo>
                    <a:pt x="201" y="53"/>
                  </a:lnTo>
                  <a:lnTo>
                    <a:pt x="178" y="48"/>
                  </a:lnTo>
                  <a:lnTo>
                    <a:pt x="146" y="48"/>
                  </a:lnTo>
                  <a:lnTo>
                    <a:pt x="117" y="48"/>
                  </a:lnTo>
                  <a:lnTo>
                    <a:pt x="94" y="53"/>
                  </a:lnTo>
                  <a:lnTo>
                    <a:pt x="82" y="63"/>
                  </a:lnTo>
                  <a:lnTo>
                    <a:pt x="73" y="76"/>
                  </a:lnTo>
                  <a:lnTo>
                    <a:pt x="67" y="94"/>
                  </a:lnTo>
                  <a:lnTo>
                    <a:pt x="67" y="104"/>
                  </a:lnTo>
                  <a:lnTo>
                    <a:pt x="9" y="104"/>
                  </a:lnTo>
                  <a:lnTo>
                    <a:pt x="12" y="88"/>
                  </a:lnTo>
                  <a:lnTo>
                    <a:pt x="21" y="56"/>
                  </a:lnTo>
                  <a:lnTo>
                    <a:pt x="38" y="30"/>
                  </a:lnTo>
                  <a:lnTo>
                    <a:pt x="64" y="15"/>
                  </a:lnTo>
                  <a:lnTo>
                    <a:pt x="99" y="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FC4C8A25-259E-3F46-8E0E-D25CCBB9C867}"/>
                </a:ext>
              </a:extLst>
            </p:cNvPr>
            <p:cNvSpPr>
              <a:spLocks/>
            </p:cNvSpPr>
            <p:nvPr/>
          </p:nvSpPr>
          <p:spPr bwMode="auto">
            <a:xfrm>
              <a:off x="823" y="715"/>
              <a:ext cx="245" cy="235"/>
            </a:xfrm>
            <a:custGeom>
              <a:avLst/>
              <a:gdLst>
                <a:gd name="T0" fmla="*/ 157 w 245"/>
                <a:gd name="T1" fmla="*/ 3 h 235"/>
                <a:gd name="T2" fmla="*/ 210 w 245"/>
                <a:gd name="T3" fmla="*/ 23 h 235"/>
                <a:gd name="T4" fmla="*/ 230 w 245"/>
                <a:gd name="T5" fmla="*/ 56 h 235"/>
                <a:gd name="T6" fmla="*/ 213 w 245"/>
                <a:gd name="T7" fmla="*/ 71 h 235"/>
                <a:gd name="T8" fmla="*/ 186 w 245"/>
                <a:gd name="T9" fmla="*/ 31 h 235"/>
                <a:gd name="T10" fmla="*/ 117 w 245"/>
                <a:gd name="T11" fmla="*/ 18 h 235"/>
                <a:gd name="T12" fmla="*/ 58 w 245"/>
                <a:gd name="T13" fmla="*/ 26 h 235"/>
                <a:gd name="T14" fmla="*/ 35 w 245"/>
                <a:gd name="T15" fmla="*/ 48 h 235"/>
                <a:gd name="T16" fmla="*/ 38 w 245"/>
                <a:gd name="T17" fmla="*/ 76 h 235"/>
                <a:gd name="T18" fmla="*/ 64 w 245"/>
                <a:gd name="T19" fmla="*/ 94 h 235"/>
                <a:gd name="T20" fmla="*/ 163 w 245"/>
                <a:gd name="T21" fmla="*/ 109 h 235"/>
                <a:gd name="T22" fmla="*/ 221 w 245"/>
                <a:gd name="T23" fmla="*/ 126 h 235"/>
                <a:gd name="T24" fmla="*/ 245 w 245"/>
                <a:gd name="T25" fmla="*/ 169 h 235"/>
                <a:gd name="T26" fmla="*/ 227 w 245"/>
                <a:gd name="T27" fmla="*/ 207 h 235"/>
                <a:gd name="T28" fmla="*/ 189 w 245"/>
                <a:gd name="T29" fmla="*/ 227 h 235"/>
                <a:gd name="T30" fmla="*/ 143 w 245"/>
                <a:gd name="T31" fmla="*/ 232 h 235"/>
                <a:gd name="T32" fmla="*/ 85 w 245"/>
                <a:gd name="T33" fmla="*/ 232 h 235"/>
                <a:gd name="T34" fmla="*/ 24 w 245"/>
                <a:gd name="T35" fmla="*/ 210 h 235"/>
                <a:gd name="T36" fmla="*/ 0 w 245"/>
                <a:gd name="T37" fmla="*/ 159 h 235"/>
                <a:gd name="T38" fmla="*/ 24 w 245"/>
                <a:gd name="T39" fmla="*/ 169 h 235"/>
                <a:gd name="T40" fmla="*/ 41 w 245"/>
                <a:gd name="T41" fmla="*/ 197 h 235"/>
                <a:gd name="T42" fmla="*/ 88 w 245"/>
                <a:gd name="T43" fmla="*/ 215 h 235"/>
                <a:gd name="T44" fmla="*/ 172 w 245"/>
                <a:gd name="T45" fmla="*/ 212 h 235"/>
                <a:gd name="T46" fmla="*/ 216 w 245"/>
                <a:gd name="T47" fmla="*/ 190 h 235"/>
                <a:gd name="T48" fmla="*/ 218 w 245"/>
                <a:gd name="T49" fmla="*/ 152 h 235"/>
                <a:gd name="T50" fmla="*/ 192 w 245"/>
                <a:gd name="T51" fmla="*/ 132 h 235"/>
                <a:gd name="T52" fmla="*/ 82 w 245"/>
                <a:gd name="T53" fmla="*/ 119 h 235"/>
                <a:gd name="T54" fmla="*/ 44 w 245"/>
                <a:gd name="T55" fmla="*/ 109 h 235"/>
                <a:gd name="T56" fmla="*/ 15 w 245"/>
                <a:gd name="T57" fmla="*/ 84 h 235"/>
                <a:gd name="T58" fmla="*/ 12 w 245"/>
                <a:gd name="T59" fmla="*/ 51 h 235"/>
                <a:gd name="T60" fmla="*/ 32 w 245"/>
                <a:gd name="T61" fmla="*/ 23 h 235"/>
                <a:gd name="T62" fmla="*/ 79 w 245"/>
                <a:gd name="T63" fmla="*/ 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5" h="235">
                  <a:moveTo>
                    <a:pt x="117" y="0"/>
                  </a:moveTo>
                  <a:lnTo>
                    <a:pt x="157" y="3"/>
                  </a:lnTo>
                  <a:lnTo>
                    <a:pt x="189" y="10"/>
                  </a:lnTo>
                  <a:lnTo>
                    <a:pt x="210" y="23"/>
                  </a:lnTo>
                  <a:lnTo>
                    <a:pt x="224" y="38"/>
                  </a:lnTo>
                  <a:lnTo>
                    <a:pt x="230" y="56"/>
                  </a:lnTo>
                  <a:lnTo>
                    <a:pt x="233" y="71"/>
                  </a:lnTo>
                  <a:lnTo>
                    <a:pt x="213" y="71"/>
                  </a:lnTo>
                  <a:lnTo>
                    <a:pt x="204" y="48"/>
                  </a:lnTo>
                  <a:lnTo>
                    <a:pt x="186" y="31"/>
                  </a:lnTo>
                  <a:lnTo>
                    <a:pt x="157" y="21"/>
                  </a:lnTo>
                  <a:lnTo>
                    <a:pt x="117" y="18"/>
                  </a:lnTo>
                  <a:lnTo>
                    <a:pt x="82" y="21"/>
                  </a:lnTo>
                  <a:lnTo>
                    <a:pt x="58" y="26"/>
                  </a:lnTo>
                  <a:lnTo>
                    <a:pt x="44" y="36"/>
                  </a:lnTo>
                  <a:lnTo>
                    <a:pt x="35" y="48"/>
                  </a:lnTo>
                  <a:lnTo>
                    <a:pt x="32" y="61"/>
                  </a:lnTo>
                  <a:lnTo>
                    <a:pt x="38" y="76"/>
                  </a:lnTo>
                  <a:lnTo>
                    <a:pt x="47" y="89"/>
                  </a:lnTo>
                  <a:lnTo>
                    <a:pt x="64" y="94"/>
                  </a:lnTo>
                  <a:lnTo>
                    <a:pt x="85" y="99"/>
                  </a:lnTo>
                  <a:lnTo>
                    <a:pt x="163" y="109"/>
                  </a:lnTo>
                  <a:lnTo>
                    <a:pt x="198" y="114"/>
                  </a:lnTo>
                  <a:lnTo>
                    <a:pt x="221" y="126"/>
                  </a:lnTo>
                  <a:lnTo>
                    <a:pt x="239" y="144"/>
                  </a:lnTo>
                  <a:lnTo>
                    <a:pt x="245" y="169"/>
                  </a:lnTo>
                  <a:lnTo>
                    <a:pt x="239" y="190"/>
                  </a:lnTo>
                  <a:lnTo>
                    <a:pt x="227" y="207"/>
                  </a:lnTo>
                  <a:lnTo>
                    <a:pt x="210" y="220"/>
                  </a:lnTo>
                  <a:lnTo>
                    <a:pt x="189" y="227"/>
                  </a:lnTo>
                  <a:lnTo>
                    <a:pt x="166" y="232"/>
                  </a:lnTo>
                  <a:lnTo>
                    <a:pt x="143" y="232"/>
                  </a:lnTo>
                  <a:lnTo>
                    <a:pt x="122" y="235"/>
                  </a:lnTo>
                  <a:lnTo>
                    <a:pt x="85" y="232"/>
                  </a:lnTo>
                  <a:lnTo>
                    <a:pt x="50" y="222"/>
                  </a:lnTo>
                  <a:lnTo>
                    <a:pt x="24" y="210"/>
                  </a:lnTo>
                  <a:lnTo>
                    <a:pt x="6" y="187"/>
                  </a:lnTo>
                  <a:lnTo>
                    <a:pt x="0" y="159"/>
                  </a:lnTo>
                  <a:lnTo>
                    <a:pt x="24" y="159"/>
                  </a:lnTo>
                  <a:lnTo>
                    <a:pt x="24" y="169"/>
                  </a:lnTo>
                  <a:lnTo>
                    <a:pt x="29" y="184"/>
                  </a:lnTo>
                  <a:lnTo>
                    <a:pt x="41" y="197"/>
                  </a:lnTo>
                  <a:lnTo>
                    <a:pt x="58" y="207"/>
                  </a:lnTo>
                  <a:lnTo>
                    <a:pt x="88" y="215"/>
                  </a:lnTo>
                  <a:lnTo>
                    <a:pt x="128" y="217"/>
                  </a:lnTo>
                  <a:lnTo>
                    <a:pt x="172" y="212"/>
                  </a:lnTo>
                  <a:lnTo>
                    <a:pt x="201" y="205"/>
                  </a:lnTo>
                  <a:lnTo>
                    <a:pt x="216" y="190"/>
                  </a:lnTo>
                  <a:lnTo>
                    <a:pt x="221" y="169"/>
                  </a:lnTo>
                  <a:lnTo>
                    <a:pt x="218" y="152"/>
                  </a:lnTo>
                  <a:lnTo>
                    <a:pt x="207" y="139"/>
                  </a:lnTo>
                  <a:lnTo>
                    <a:pt x="192" y="132"/>
                  </a:lnTo>
                  <a:lnTo>
                    <a:pt x="172" y="129"/>
                  </a:lnTo>
                  <a:lnTo>
                    <a:pt x="82" y="119"/>
                  </a:lnTo>
                  <a:lnTo>
                    <a:pt x="61" y="114"/>
                  </a:lnTo>
                  <a:lnTo>
                    <a:pt x="44" y="109"/>
                  </a:lnTo>
                  <a:lnTo>
                    <a:pt x="26" y="99"/>
                  </a:lnTo>
                  <a:lnTo>
                    <a:pt x="15" y="84"/>
                  </a:lnTo>
                  <a:lnTo>
                    <a:pt x="9" y="63"/>
                  </a:lnTo>
                  <a:lnTo>
                    <a:pt x="12" y="51"/>
                  </a:lnTo>
                  <a:lnTo>
                    <a:pt x="18" y="36"/>
                  </a:lnTo>
                  <a:lnTo>
                    <a:pt x="32" y="23"/>
                  </a:lnTo>
                  <a:lnTo>
                    <a:pt x="50" y="10"/>
                  </a:lnTo>
                  <a:lnTo>
                    <a:pt x="79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8A432292-817E-BC48-9F2E-1AF29118AD4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700"/>
              <a:ext cx="279" cy="263"/>
            </a:xfrm>
            <a:custGeom>
              <a:avLst/>
              <a:gdLst>
                <a:gd name="T0" fmla="*/ 180 w 279"/>
                <a:gd name="T1" fmla="*/ 5 h 263"/>
                <a:gd name="T2" fmla="*/ 241 w 279"/>
                <a:gd name="T3" fmla="*/ 33 h 263"/>
                <a:gd name="T4" fmla="*/ 267 w 279"/>
                <a:gd name="T5" fmla="*/ 86 h 263"/>
                <a:gd name="T6" fmla="*/ 212 w 279"/>
                <a:gd name="T7" fmla="*/ 101 h 263"/>
                <a:gd name="T8" fmla="*/ 209 w 279"/>
                <a:gd name="T9" fmla="*/ 76 h 263"/>
                <a:gd name="T10" fmla="*/ 189 w 279"/>
                <a:gd name="T11" fmla="*/ 56 h 263"/>
                <a:gd name="T12" fmla="*/ 134 w 279"/>
                <a:gd name="T13" fmla="*/ 48 h 263"/>
                <a:gd name="T14" fmla="*/ 99 w 279"/>
                <a:gd name="T15" fmla="*/ 51 h 263"/>
                <a:gd name="T16" fmla="*/ 73 w 279"/>
                <a:gd name="T17" fmla="*/ 63 h 263"/>
                <a:gd name="T18" fmla="*/ 67 w 279"/>
                <a:gd name="T19" fmla="*/ 78 h 263"/>
                <a:gd name="T20" fmla="*/ 70 w 279"/>
                <a:gd name="T21" fmla="*/ 86 h 263"/>
                <a:gd name="T22" fmla="*/ 81 w 279"/>
                <a:gd name="T23" fmla="*/ 94 h 263"/>
                <a:gd name="T24" fmla="*/ 105 w 279"/>
                <a:gd name="T25" fmla="*/ 99 h 263"/>
                <a:gd name="T26" fmla="*/ 198 w 279"/>
                <a:gd name="T27" fmla="*/ 111 h 263"/>
                <a:gd name="T28" fmla="*/ 238 w 279"/>
                <a:gd name="T29" fmla="*/ 124 h 263"/>
                <a:gd name="T30" fmla="*/ 273 w 279"/>
                <a:gd name="T31" fmla="*/ 157 h 263"/>
                <a:gd name="T32" fmla="*/ 276 w 279"/>
                <a:gd name="T33" fmla="*/ 197 h 263"/>
                <a:gd name="T34" fmla="*/ 262 w 279"/>
                <a:gd name="T35" fmla="*/ 227 h 263"/>
                <a:gd name="T36" fmla="*/ 221 w 279"/>
                <a:gd name="T37" fmla="*/ 252 h 263"/>
                <a:gd name="T38" fmla="*/ 139 w 279"/>
                <a:gd name="T39" fmla="*/ 263 h 263"/>
                <a:gd name="T40" fmla="*/ 61 w 279"/>
                <a:gd name="T41" fmla="*/ 252 h 263"/>
                <a:gd name="T42" fmla="*/ 20 w 279"/>
                <a:gd name="T43" fmla="*/ 222 h 263"/>
                <a:gd name="T44" fmla="*/ 3 w 279"/>
                <a:gd name="T45" fmla="*/ 189 h 263"/>
                <a:gd name="T46" fmla="*/ 0 w 279"/>
                <a:gd name="T47" fmla="*/ 159 h 263"/>
                <a:gd name="T48" fmla="*/ 55 w 279"/>
                <a:gd name="T49" fmla="*/ 172 h 263"/>
                <a:gd name="T50" fmla="*/ 61 w 279"/>
                <a:gd name="T51" fmla="*/ 192 h 263"/>
                <a:gd name="T52" fmla="*/ 87 w 279"/>
                <a:gd name="T53" fmla="*/ 210 h 263"/>
                <a:gd name="T54" fmla="*/ 145 w 279"/>
                <a:gd name="T55" fmla="*/ 217 h 263"/>
                <a:gd name="T56" fmla="*/ 201 w 279"/>
                <a:gd name="T57" fmla="*/ 210 h 263"/>
                <a:gd name="T58" fmla="*/ 218 w 279"/>
                <a:gd name="T59" fmla="*/ 197 h 263"/>
                <a:gd name="T60" fmla="*/ 221 w 279"/>
                <a:gd name="T61" fmla="*/ 184 h 263"/>
                <a:gd name="T62" fmla="*/ 221 w 279"/>
                <a:gd name="T63" fmla="*/ 177 h 263"/>
                <a:gd name="T64" fmla="*/ 218 w 279"/>
                <a:gd name="T65" fmla="*/ 169 h 263"/>
                <a:gd name="T66" fmla="*/ 206 w 279"/>
                <a:gd name="T67" fmla="*/ 162 h 263"/>
                <a:gd name="T68" fmla="*/ 186 w 279"/>
                <a:gd name="T69" fmla="*/ 157 h 263"/>
                <a:gd name="T70" fmla="*/ 61 w 279"/>
                <a:gd name="T71" fmla="*/ 139 h 263"/>
                <a:gd name="T72" fmla="*/ 17 w 279"/>
                <a:gd name="T73" fmla="*/ 104 h 263"/>
                <a:gd name="T74" fmla="*/ 11 w 279"/>
                <a:gd name="T75" fmla="*/ 68 h 263"/>
                <a:gd name="T76" fmla="*/ 23 w 279"/>
                <a:gd name="T77" fmla="*/ 43 h 263"/>
                <a:gd name="T78" fmla="*/ 58 w 279"/>
                <a:gd name="T79" fmla="*/ 15 h 263"/>
                <a:gd name="T80" fmla="*/ 134 w 279"/>
                <a:gd name="T81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79" h="263">
                  <a:moveTo>
                    <a:pt x="134" y="0"/>
                  </a:moveTo>
                  <a:lnTo>
                    <a:pt x="180" y="5"/>
                  </a:lnTo>
                  <a:lnTo>
                    <a:pt x="215" y="15"/>
                  </a:lnTo>
                  <a:lnTo>
                    <a:pt x="241" y="33"/>
                  </a:lnTo>
                  <a:lnTo>
                    <a:pt x="259" y="56"/>
                  </a:lnTo>
                  <a:lnTo>
                    <a:pt x="267" y="86"/>
                  </a:lnTo>
                  <a:lnTo>
                    <a:pt x="270" y="101"/>
                  </a:lnTo>
                  <a:lnTo>
                    <a:pt x="212" y="101"/>
                  </a:lnTo>
                  <a:lnTo>
                    <a:pt x="212" y="88"/>
                  </a:lnTo>
                  <a:lnTo>
                    <a:pt x="209" y="76"/>
                  </a:lnTo>
                  <a:lnTo>
                    <a:pt x="203" y="66"/>
                  </a:lnTo>
                  <a:lnTo>
                    <a:pt x="189" y="56"/>
                  </a:lnTo>
                  <a:lnTo>
                    <a:pt x="169" y="51"/>
                  </a:lnTo>
                  <a:lnTo>
                    <a:pt x="134" y="48"/>
                  </a:lnTo>
                  <a:lnTo>
                    <a:pt x="116" y="48"/>
                  </a:lnTo>
                  <a:lnTo>
                    <a:pt x="99" y="51"/>
                  </a:lnTo>
                  <a:lnTo>
                    <a:pt x="84" y="56"/>
                  </a:lnTo>
                  <a:lnTo>
                    <a:pt x="73" y="63"/>
                  </a:lnTo>
                  <a:lnTo>
                    <a:pt x="67" y="76"/>
                  </a:lnTo>
                  <a:lnTo>
                    <a:pt x="67" y="78"/>
                  </a:lnTo>
                  <a:lnTo>
                    <a:pt x="67" y="83"/>
                  </a:lnTo>
                  <a:lnTo>
                    <a:pt x="70" y="86"/>
                  </a:lnTo>
                  <a:lnTo>
                    <a:pt x="73" y="91"/>
                  </a:lnTo>
                  <a:lnTo>
                    <a:pt x="81" y="94"/>
                  </a:lnTo>
                  <a:lnTo>
                    <a:pt x="90" y="96"/>
                  </a:lnTo>
                  <a:lnTo>
                    <a:pt x="105" y="99"/>
                  </a:lnTo>
                  <a:lnTo>
                    <a:pt x="183" y="109"/>
                  </a:lnTo>
                  <a:lnTo>
                    <a:pt x="198" y="111"/>
                  </a:lnTo>
                  <a:lnTo>
                    <a:pt x="218" y="116"/>
                  </a:lnTo>
                  <a:lnTo>
                    <a:pt x="238" y="124"/>
                  </a:lnTo>
                  <a:lnTo>
                    <a:pt x="259" y="136"/>
                  </a:lnTo>
                  <a:lnTo>
                    <a:pt x="273" y="157"/>
                  </a:lnTo>
                  <a:lnTo>
                    <a:pt x="279" y="184"/>
                  </a:lnTo>
                  <a:lnTo>
                    <a:pt x="276" y="197"/>
                  </a:lnTo>
                  <a:lnTo>
                    <a:pt x="270" y="212"/>
                  </a:lnTo>
                  <a:lnTo>
                    <a:pt x="262" y="227"/>
                  </a:lnTo>
                  <a:lnTo>
                    <a:pt x="244" y="240"/>
                  </a:lnTo>
                  <a:lnTo>
                    <a:pt x="221" y="252"/>
                  </a:lnTo>
                  <a:lnTo>
                    <a:pt x="186" y="260"/>
                  </a:lnTo>
                  <a:lnTo>
                    <a:pt x="139" y="263"/>
                  </a:lnTo>
                  <a:lnTo>
                    <a:pt x="96" y="260"/>
                  </a:lnTo>
                  <a:lnTo>
                    <a:pt x="61" y="252"/>
                  </a:lnTo>
                  <a:lnTo>
                    <a:pt x="38" y="237"/>
                  </a:lnTo>
                  <a:lnTo>
                    <a:pt x="20" y="222"/>
                  </a:lnTo>
                  <a:lnTo>
                    <a:pt x="9" y="207"/>
                  </a:lnTo>
                  <a:lnTo>
                    <a:pt x="3" y="189"/>
                  </a:lnTo>
                  <a:lnTo>
                    <a:pt x="0" y="174"/>
                  </a:lnTo>
                  <a:lnTo>
                    <a:pt x="0" y="159"/>
                  </a:lnTo>
                  <a:lnTo>
                    <a:pt x="55" y="159"/>
                  </a:lnTo>
                  <a:lnTo>
                    <a:pt x="55" y="172"/>
                  </a:lnTo>
                  <a:lnTo>
                    <a:pt x="58" y="182"/>
                  </a:lnTo>
                  <a:lnTo>
                    <a:pt x="61" y="192"/>
                  </a:lnTo>
                  <a:lnTo>
                    <a:pt x="70" y="202"/>
                  </a:lnTo>
                  <a:lnTo>
                    <a:pt x="87" y="210"/>
                  </a:lnTo>
                  <a:lnTo>
                    <a:pt x="110" y="215"/>
                  </a:lnTo>
                  <a:lnTo>
                    <a:pt x="145" y="217"/>
                  </a:lnTo>
                  <a:lnTo>
                    <a:pt x="177" y="215"/>
                  </a:lnTo>
                  <a:lnTo>
                    <a:pt x="201" y="210"/>
                  </a:lnTo>
                  <a:lnTo>
                    <a:pt x="212" y="205"/>
                  </a:lnTo>
                  <a:lnTo>
                    <a:pt x="218" y="197"/>
                  </a:lnTo>
                  <a:lnTo>
                    <a:pt x="221" y="189"/>
                  </a:lnTo>
                  <a:lnTo>
                    <a:pt x="221" y="184"/>
                  </a:lnTo>
                  <a:lnTo>
                    <a:pt x="221" y="179"/>
                  </a:lnTo>
                  <a:lnTo>
                    <a:pt x="221" y="177"/>
                  </a:lnTo>
                  <a:lnTo>
                    <a:pt x="221" y="174"/>
                  </a:lnTo>
                  <a:lnTo>
                    <a:pt x="218" y="169"/>
                  </a:lnTo>
                  <a:lnTo>
                    <a:pt x="212" y="167"/>
                  </a:lnTo>
                  <a:lnTo>
                    <a:pt x="206" y="162"/>
                  </a:lnTo>
                  <a:lnTo>
                    <a:pt x="198" y="159"/>
                  </a:lnTo>
                  <a:lnTo>
                    <a:pt x="186" y="157"/>
                  </a:lnTo>
                  <a:lnTo>
                    <a:pt x="96" y="147"/>
                  </a:lnTo>
                  <a:lnTo>
                    <a:pt x="61" y="139"/>
                  </a:lnTo>
                  <a:lnTo>
                    <a:pt x="32" y="124"/>
                  </a:lnTo>
                  <a:lnTo>
                    <a:pt x="17" y="104"/>
                  </a:lnTo>
                  <a:lnTo>
                    <a:pt x="11" y="78"/>
                  </a:lnTo>
                  <a:lnTo>
                    <a:pt x="11" y="68"/>
                  </a:lnTo>
                  <a:lnTo>
                    <a:pt x="14" y="58"/>
                  </a:lnTo>
                  <a:lnTo>
                    <a:pt x="23" y="43"/>
                  </a:lnTo>
                  <a:lnTo>
                    <a:pt x="38" y="28"/>
                  </a:lnTo>
                  <a:lnTo>
                    <a:pt x="58" y="15"/>
                  </a:lnTo>
                  <a:lnTo>
                    <a:pt x="90" y="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5AECB7D3-30A8-0643-AE4B-C62D3CB5FC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3" y="647"/>
              <a:ext cx="157" cy="300"/>
            </a:xfrm>
            <a:custGeom>
              <a:avLst/>
              <a:gdLst>
                <a:gd name="T0" fmla="*/ 55 w 157"/>
                <a:gd name="T1" fmla="*/ 0 h 300"/>
                <a:gd name="T2" fmla="*/ 78 w 157"/>
                <a:gd name="T3" fmla="*/ 0 h 300"/>
                <a:gd name="T4" fmla="*/ 78 w 157"/>
                <a:gd name="T5" fmla="*/ 76 h 300"/>
                <a:gd name="T6" fmla="*/ 154 w 157"/>
                <a:gd name="T7" fmla="*/ 76 h 300"/>
                <a:gd name="T8" fmla="*/ 154 w 157"/>
                <a:gd name="T9" fmla="*/ 94 h 300"/>
                <a:gd name="T10" fmla="*/ 78 w 157"/>
                <a:gd name="T11" fmla="*/ 94 h 300"/>
                <a:gd name="T12" fmla="*/ 78 w 157"/>
                <a:gd name="T13" fmla="*/ 250 h 300"/>
                <a:gd name="T14" fmla="*/ 78 w 157"/>
                <a:gd name="T15" fmla="*/ 260 h 300"/>
                <a:gd name="T16" fmla="*/ 84 w 157"/>
                <a:gd name="T17" fmla="*/ 268 h 300"/>
                <a:gd name="T18" fmla="*/ 87 w 157"/>
                <a:gd name="T19" fmla="*/ 275 h 300"/>
                <a:gd name="T20" fmla="*/ 96 w 157"/>
                <a:gd name="T21" fmla="*/ 278 h 300"/>
                <a:gd name="T22" fmla="*/ 105 w 157"/>
                <a:gd name="T23" fmla="*/ 280 h 300"/>
                <a:gd name="T24" fmla="*/ 113 w 157"/>
                <a:gd name="T25" fmla="*/ 283 h 300"/>
                <a:gd name="T26" fmla="*/ 125 w 157"/>
                <a:gd name="T27" fmla="*/ 283 h 300"/>
                <a:gd name="T28" fmla="*/ 140 w 157"/>
                <a:gd name="T29" fmla="*/ 280 h 300"/>
                <a:gd name="T30" fmla="*/ 157 w 157"/>
                <a:gd name="T31" fmla="*/ 280 h 300"/>
                <a:gd name="T32" fmla="*/ 157 w 157"/>
                <a:gd name="T33" fmla="*/ 295 h 300"/>
                <a:gd name="T34" fmla="*/ 142 w 157"/>
                <a:gd name="T35" fmla="*/ 298 h 300"/>
                <a:gd name="T36" fmla="*/ 131 w 157"/>
                <a:gd name="T37" fmla="*/ 298 h 300"/>
                <a:gd name="T38" fmla="*/ 119 w 157"/>
                <a:gd name="T39" fmla="*/ 300 h 300"/>
                <a:gd name="T40" fmla="*/ 90 w 157"/>
                <a:gd name="T41" fmla="*/ 298 h 300"/>
                <a:gd name="T42" fmla="*/ 73 w 157"/>
                <a:gd name="T43" fmla="*/ 290 h 300"/>
                <a:gd name="T44" fmla="*/ 64 w 157"/>
                <a:gd name="T45" fmla="*/ 280 h 300"/>
                <a:gd name="T46" fmla="*/ 58 w 157"/>
                <a:gd name="T47" fmla="*/ 263 h 300"/>
                <a:gd name="T48" fmla="*/ 55 w 157"/>
                <a:gd name="T49" fmla="*/ 240 h 300"/>
                <a:gd name="T50" fmla="*/ 55 w 157"/>
                <a:gd name="T51" fmla="*/ 94 h 300"/>
                <a:gd name="T52" fmla="*/ 0 w 157"/>
                <a:gd name="T53" fmla="*/ 94 h 300"/>
                <a:gd name="T54" fmla="*/ 0 w 157"/>
                <a:gd name="T55" fmla="*/ 76 h 300"/>
                <a:gd name="T56" fmla="*/ 55 w 157"/>
                <a:gd name="T57" fmla="*/ 76 h 300"/>
                <a:gd name="T58" fmla="*/ 55 w 157"/>
                <a:gd name="T59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7" h="300">
                  <a:moveTo>
                    <a:pt x="55" y="0"/>
                  </a:moveTo>
                  <a:lnTo>
                    <a:pt x="78" y="0"/>
                  </a:lnTo>
                  <a:lnTo>
                    <a:pt x="78" y="76"/>
                  </a:lnTo>
                  <a:lnTo>
                    <a:pt x="154" y="76"/>
                  </a:lnTo>
                  <a:lnTo>
                    <a:pt x="154" y="94"/>
                  </a:lnTo>
                  <a:lnTo>
                    <a:pt x="78" y="94"/>
                  </a:lnTo>
                  <a:lnTo>
                    <a:pt x="78" y="250"/>
                  </a:lnTo>
                  <a:lnTo>
                    <a:pt x="78" y="260"/>
                  </a:lnTo>
                  <a:lnTo>
                    <a:pt x="84" y="268"/>
                  </a:lnTo>
                  <a:lnTo>
                    <a:pt x="87" y="275"/>
                  </a:lnTo>
                  <a:lnTo>
                    <a:pt x="96" y="278"/>
                  </a:lnTo>
                  <a:lnTo>
                    <a:pt x="105" y="280"/>
                  </a:lnTo>
                  <a:lnTo>
                    <a:pt x="113" y="283"/>
                  </a:lnTo>
                  <a:lnTo>
                    <a:pt x="125" y="283"/>
                  </a:lnTo>
                  <a:lnTo>
                    <a:pt x="140" y="280"/>
                  </a:lnTo>
                  <a:lnTo>
                    <a:pt x="157" y="280"/>
                  </a:lnTo>
                  <a:lnTo>
                    <a:pt x="157" y="295"/>
                  </a:lnTo>
                  <a:lnTo>
                    <a:pt x="142" y="298"/>
                  </a:lnTo>
                  <a:lnTo>
                    <a:pt x="131" y="298"/>
                  </a:lnTo>
                  <a:lnTo>
                    <a:pt x="119" y="300"/>
                  </a:lnTo>
                  <a:lnTo>
                    <a:pt x="90" y="298"/>
                  </a:lnTo>
                  <a:lnTo>
                    <a:pt x="73" y="290"/>
                  </a:lnTo>
                  <a:lnTo>
                    <a:pt x="64" y="280"/>
                  </a:lnTo>
                  <a:lnTo>
                    <a:pt x="58" y="263"/>
                  </a:lnTo>
                  <a:lnTo>
                    <a:pt x="55" y="240"/>
                  </a:lnTo>
                  <a:lnTo>
                    <a:pt x="55" y="94"/>
                  </a:lnTo>
                  <a:lnTo>
                    <a:pt x="0" y="94"/>
                  </a:lnTo>
                  <a:lnTo>
                    <a:pt x="0" y="76"/>
                  </a:lnTo>
                  <a:lnTo>
                    <a:pt x="55" y="76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F55BD624-0BC3-B340-BFB2-3098B0957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" y="635"/>
              <a:ext cx="190" cy="325"/>
            </a:xfrm>
            <a:custGeom>
              <a:avLst/>
              <a:gdLst>
                <a:gd name="T0" fmla="*/ 59 w 190"/>
                <a:gd name="T1" fmla="*/ 0 h 325"/>
                <a:gd name="T2" fmla="*/ 114 w 190"/>
                <a:gd name="T3" fmla="*/ 0 h 325"/>
                <a:gd name="T4" fmla="*/ 114 w 190"/>
                <a:gd name="T5" fmla="*/ 73 h 325"/>
                <a:gd name="T6" fmla="*/ 190 w 190"/>
                <a:gd name="T7" fmla="*/ 73 h 325"/>
                <a:gd name="T8" fmla="*/ 190 w 190"/>
                <a:gd name="T9" fmla="*/ 118 h 325"/>
                <a:gd name="T10" fmla="*/ 114 w 190"/>
                <a:gd name="T11" fmla="*/ 118 h 325"/>
                <a:gd name="T12" fmla="*/ 114 w 190"/>
                <a:gd name="T13" fmla="*/ 262 h 325"/>
                <a:gd name="T14" fmla="*/ 114 w 190"/>
                <a:gd name="T15" fmla="*/ 270 h 325"/>
                <a:gd name="T16" fmla="*/ 114 w 190"/>
                <a:gd name="T17" fmla="*/ 272 h 325"/>
                <a:gd name="T18" fmla="*/ 117 w 190"/>
                <a:gd name="T19" fmla="*/ 277 h 325"/>
                <a:gd name="T20" fmla="*/ 123 w 190"/>
                <a:gd name="T21" fmla="*/ 277 h 325"/>
                <a:gd name="T22" fmla="*/ 131 w 190"/>
                <a:gd name="T23" fmla="*/ 280 h 325"/>
                <a:gd name="T24" fmla="*/ 143 w 190"/>
                <a:gd name="T25" fmla="*/ 280 h 325"/>
                <a:gd name="T26" fmla="*/ 152 w 190"/>
                <a:gd name="T27" fmla="*/ 280 h 325"/>
                <a:gd name="T28" fmla="*/ 160 w 190"/>
                <a:gd name="T29" fmla="*/ 277 h 325"/>
                <a:gd name="T30" fmla="*/ 172 w 190"/>
                <a:gd name="T31" fmla="*/ 277 h 325"/>
                <a:gd name="T32" fmla="*/ 190 w 190"/>
                <a:gd name="T33" fmla="*/ 275 h 325"/>
                <a:gd name="T34" fmla="*/ 190 w 190"/>
                <a:gd name="T35" fmla="*/ 320 h 325"/>
                <a:gd name="T36" fmla="*/ 178 w 190"/>
                <a:gd name="T37" fmla="*/ 322 h 325"/>
                <a:gd name="T38" fmla="*/ 166 w 190"/>
                <a:gd name="T39" fmla="*/ 325 h 325"/>
                <a:gd name="T40" fmla="*/ 152 w 190"/>
                <a:gd name="T41" fmla="*/ 325 h 325"/>
                <a:gd name="T42" fmla="*/ 137 w 190"/>
                <a:gd name="T43" fmla="*/ 325 h 325"/>
                <a:gd name="T44" fmla="*/ 102 w 190"/>
                <a:gd name="T45" fmla="*/ 322 h 325"/>
                <a:gd name="T46" fmla="*/ 79 w 190"/>
                <a:gd name="T47" fmla="*/ 312 h 325"/>
                <a:gd name="T48" fmla="*/ 67 w 190"/>
                <a:gd name="T49" fmla="*/ 297 h 325"/>
                <a:gd name="T50" fmla="*/ 59 w 190"/>
                <a:gd name="T51" fmla="*/ 277 h 325"/>
                <a:gd name="T52" fmla="*/ 59 w 190"/>
                <a:gd name="T53" fmla="*/ 252 h 325"/>
                <a:gd name="T54" fmla="*/ 59 w 190"/>
                <a:gd name="T55" fmla="*/ 118 h 325"/>
                <a:gd name="T56" fmla="*/ 0 w 190"/>
                <a:gd name="T57" fmla="*/ 118 h 325"/>
                <a:gd name="T58" fmla="*/ 0 w 190"/>
                <a:gd name="T59" fmla="*/ 73 h 325"/>
                <a:gd name="T60" fmla="*/ 59 w 190"/>
                <a:gd name="T61" fmla="*/ 73 h 325"/>
                <a:gd name="T62" fmla="*/ 59 w 190"/>
                <a:gd name="T63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0" h="325">
                  <a:moveTo>
                    <a:pt x="59" y="0"/>
                  </a:moveTo>
                  <a:lnTo>
                    <a:pt x="114" y="0"/>
                  </a:lnTo>
                  <a:lnTo>
                    <a:pt x="114" y="73"/>
                  </a:lnTo>
                  <a:lnTo>
                    <a:pt x="190" y="73"/>
                  </a:lnTo>
                  <a:lnTo>
                    <a:pt x="190" y="118"/>
                  </a:lnTo>
                  <a:lnTo>
                    <a:pt x="114" y="118"/>
                  </a:lnTo>
                  <a:lnTo>
                    <a:pt x="114" y="262"/>
                  </a:lnTo>
                  <a:lnTo>
                    <a:pt x="114" y="270"/>
                  </a:lnTo>
                  <a:lnTo>
                    <a:pt x="114" y="272"/>
                  </a:lnTo>
                  <a:lnTo>
                    <a:pt x="117" y="277"/>
                  </a:lnTo>
                  <a:lnTo>
                    <a:pt x="123" y="277"/>
                  </a:lnTo>
                  <a:lnTo>
                    <a:pt x="131" y="280"/>
                  </a:lnTo>
                  <a:lnTo>
                    <a:pt x="143" y="280"/>
                  </a:lnTo>
                  <a:lnTo>
                    <a:pt x="152" y="280"/>
                  </a:lnTo>
                  <a:lnTo>
                    <a:pt x="160" y="277"/>
                  </a:lnTo>
                  <a:lnTo>
                    <a:pt x="172" y="277"/>
                  </a:lnTo>
                  <a:lnTo>
                    <a:pt x="190" y="275"/>
                  </a:lnTo>
                  <a:lnTo>
                    <a:pt x="190" y="320"/>
                  </a:lnTo>
                  <a:lnTo>
                    <a:pt x="178" y="322"/>
                  </a:lnTo>
                  <a:lnTo>
                    <a:pt x="166" y="325"/>
                  </a:lnTo>
                  <a:lnTo>
                    <a:pt x="152" y="325"/>
                  </a:lnTo>
                  <a:lnTo>
                    <a:pt x="137" y="325"/>
                  </a:lnTo>
                  <a:lnTo>
                    <a:pt x="102" y="322"/>
                  </a:lnTo>
                  <a:lnTo>
                    <a:pt x="79" y="312"/>
                  </a:lnTo>
                  <a:lnTo>
                    <a:pt x="67" y="297"/>
                  </a:lnTo>
                  <a:lnTo>
                    <a:pt x="59" y="277"/>
                  </a:lnTo>
                  <a:lnTo>
                    <a:pt x="59" y="252"/>
                  </a:lnTo>
                  <a:lnTo>
                    <a:pt x="59" y="118"/>
                  </a:lnTo>
                  <a:lnTo>
                    <a:pt x="0" y="118"/>
                  </a:lnTo>
                  <a:lnTo>
                    <a:pt x="0" y="73"/>
                  </a:lnTo>
                  <a:lnTo>
                    <a:pt x="59" y="73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E4B1F817-EEF6-5448-9B56-E2184610A22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44" y="715"/>
              <a:ext cx="285" cy="235"/>
            </a:xfrm>
            <a:custGeom>
              <a:avLst/>
              <a:gdLst>
                <a:gd name="T0" fmla="*/ 215 w 285"/>
                <a:gd name="T1" fmla="*/ 109 h 235"/>
                <a:gd name="T2" fmla="*/ 195 w 285"/>
                <a:gd name="T3" fmla="*/ 114 h 235"/>
                <a:gd name="T4" fmla="*/ 96 w 285"/>
                <a:gd name="T5" fmla="*/ 121 h 235"/>
                <a:gd name="T6" fmla="*/ 44 w 285"/>
                <a:gd name="T7" fmla="*/ 132 h 235"/>
                <a:gd name="T8" fmla="*/ 23 w 285"/>
                <a:gd name="T9" fmla="*/ 167 h 235"/>
                <a:gd name="T10" fmla="*/ 38 w 285"/>
                <a:gd name="T11" fmla="*/ 200 h 235"/>
                <a:gd name="T12" fmla="*/ 70 w 285"/>
                <a:gd name="T13" fmla="*/ 215 h 235"/>
                <a:gd name="T14" fmla="*/ 105 w 285"/>
                <a:gd name="T15" fmla="*/ 217 h 235"/>
                <a:gd name="T16" fmla="*/ 157 w 285"/>
                <a:gd name="T17" fmla="*/ 210 h 235"/>
                <a:gd name="T18" fmla="*/ 204 w 285"/>
                <a:gd name="T19" fmla="*/ 187 h 235"/>
                <a:gd name="T20" fmla="*/ 224 w 285"/>
                <a:gd name="T21" fmla="*/ 144 h 235"/>
                <a:gd name="T22" fmla="*/ 221 w 285"/>
                <a:gd name="T23" fmla="*/ 104 h 235"/>
                <a:gd name="T24" fmla="*/ 169 w 285"/>
                <a:gd name="T25" fmla="*/ 3 h 235"/>
                <a:gd name="T26" fmla="*/ 227 w 285"/>
                <a:gd name="T27" fmla="*/ 21 h 235"/>
                <a:gd name="T28" fmla="*/ 244 w 285"/>
                <a:gd name="T29" fmla="*/ 66 h 235"/>
                <a:gd name="T30" fmla="*/ 244 w 285"/>
                <a:gd name="T31" fmla="*/ 195 h 235"/>
                <a:gd name="T32" fmla="*/ 247 w 285"/>
                <a:gd name="T33" fmla="*/ 207 h 235"/>
                <a:gd name="T34" fmla="*/ 256 w 285"/>
                <a:gd name="T35" fmla="*/ 212 h 235"/>
                <a:gd name="T36" fmla="*/ 273 w 285"/>
                <a:gd name="T37" fmla="*/ 212 h 235"/>
                <a:gd name="T38" fmla="*/ 285 w 285"/>
                <a:gd name="T39" fmla="*/ 227 h 235"/>
                <a:gd name="T40" fmla="*/ 256 w 285"/>
                <a:gd name="T41" fmla="*/ 232 h 235"/>
                <a:gd name="T42" fmla="*/ 230 w 285"/>
                <a:gd name="T43" fmla="*/ 217 h 235"/>
                <a:gd name="T44" fmla="*/ 227 w 285"/>
                <a:gd name="T45" fmla="*/ 182 h 235"/>
                <a:gd name="T46" fmla="*/ 204 w 285"/>
                <a:gd name="T47" fmla="*/ 205 h 235"/>
                <a:gd name="T48" fmla="*/ 154 w 285"/>
                <a:gd name="T49" fmla="*/ 230 h 235"/>
                <a:gd name="T50" fmla="*/ 105 w 285"/>
                <a:gd name="T51" fmla="*/ 235 h 235"/>
                <a:gd name="T52" fmla="*/ 73 w 285"/>
                <a:gd name="T53" fmla="*/ 232 h 235"/>
                <a:gd name="T54" fmla="*/ 35 w 285"/>
                <a:gd name="T55" fmla="*/ 222 h 235"/>
                <a:gd name="T56" fmla="*/ 6 w 285"/>
                <a:gd name="T57" fmla="*/ 192 h 235"/>
                <a:gd name="T58" fmla="*/ 6 w 285"/>
                <a:gd name="T59" fmla="*/ 144 h 235"/>
                <a:gd name="T60" fmla="*/ 41 w 285"/>
                <a:gd name="T61" fmla="*/ 114 h 235"/>
                <a:gd name="T62" fmla="*/ 96 w 285"/>
                <a:gd name="T63" fmla="*/ 104 h 235"/>
                <a:gd name="T64" fmla="*/ 195 w 285"/>
                <a:gd name="T65" fmla="*/ 99 h 235"/>
                <a:gd name="T66" fmla="*/ 209 w 285"/>
                <a:gd name="T67" fmla="*/ 94 h 235"/>
                <a:gd name="T68" fmla="*/ 221 w 285"/>
                <a:gd name="T69" fmla="*/ 86 h 235"/>
                <a:gd name="T70" fmla="*/ 224 w 285"/>
                <a:gd name="T71" fmla="*/ 68 h 235"/>
                <a:gd name="T72" fmla="*/ 212 w 285"/>
                <a:gd name="T73" fmla="*/ 38 h 235"/>
                <a:gd name="T74" fmla="*/ 166 w 285"/>
                <a:gd name="T75" fmla="*/ 21 h 235"/>
                <a:gd name="T76" fmla="*/ 93 w 285"/>
                <a:gd name="T77" fmla="*/ 21 h 235"/>
                <a:gd name="T78" fmla="*/ 52 w 285"/>
                <a:gd name="T79" fmla="*/ 38 h 235"/>
                <a:gd name="T80" fmla="*/ 35 w 285"/>
                <a:gd name="T81" fmla="*/ 76 h 235"/>
                <a:gd name="T82" fmla="*/ 20 w 285"/>
                <a:gd name="T83" fmla="*/ 46 h 235"/>
                <a:gd name="T84" fmla="*/ 58 w 285"/>
                <a:gd name="T85" fmla="*/ 10 h 235"/>
                <a:gd name="T86" fmla="*/ 128 w 285"/>
                <a:gd name="T87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5">
                  <a:moveTo>
                    <a:pt x="221" y="104"/>
                  </a:moveTo>
                  <a:lnTo>
                    <a:pt x="215" y="109"/>
                  </a:lnTo>
                  <a:lnTo>
                    <a:pt x="207" y="111"/>
                  </a:lnTo>
                  <a:lnTo>
                    <a:pt x="195" y="114"/>
                  </a:lnTo>
                  <a:lnTo>
                    <a:pt x="180" y="116"/>
                  </a:lnTo>
                  <a:lnTo>
                    <a:pt x="96" y="121"/>
                  </a:lnTo>
                  <a:lnTo>
                    <a:pt x="67" y="124"/>
                  </a:lnTo>
                  <a:lnTo>
                    <a:pt x="44" y="132"/>
                  </a:lnTo>
                  <a:lnTo>
                    <a:pt x="29" y="147"/>
                  </a:lnTo>
                  <a:lnTo>
                    <a:pt x="23" y="167"/>
                  </a:lnTo>
                  <a:lnTo>
                    <a:pt x="26" y="187"/>
                  </a:lnTo>
                  <a:lnTo>
                    <a:pt x="38" y="200"/>
                  </a:lnTo>
                  <a:lnTo>
                    <a:pt x="52" y="210"/>
                  </a:lnTo>
                  <a:lnTo>
                    <a:pt x="70" y="215"/>
                  </a:lnTo>
                  <a:lnTo>
                    <a:pt x="90" y="215"/>
                  </a:lnTo>
                  <a:lnTo>
                    <a:pt x="105" y="217"/>
                  </a:lnTo>
                  <a:lnTo>
                    <a:pt x="131" y="215"/>
                  </a:lnTo>
                  <a:lnTo>
                    <a:pt x="157" y="210"/>
                  </a:lnTo>
                  <a:lnTo>
                    <a:pt x="183" y="200"/>
                  </a:lnTo>
                  <a:lnTo>
                    <a:pt x="204" y="187"/>
                  </a:lnTo>
                  <a:lnTo>
                    <a:pt x="218" y="167"/>
                  </a:lnTo>
                  <a:lnTo>
                    <a:pt x="224" y="144"/>
                  </a:lnTo>
                  <a:lnTo>
                    <a:pt x="224" y="104"/>
                  </a:lnTo>
                  <a:lnTo>
                    <a:pt x="221" y="104"/>
                  </a:lnTo>
                  <a:close/>
                  <a:moveTo>
                    <a:pt x="128" y="0"/>
                  </a:moveTo>
                  <a:lnTo>
                    <a:pt x="169" y="3"/>
                  </a:lnTo>
                  <a:lnTo>
                    <a:pt x="201" y="8"/>
                  </a:lnTo>
                  <a:lnTo>
                    <a:pt x="227" y="21"/>
                  </a:lnTo>
                  <a:lnTo>
                    <a:pt x="241" y="38"/>
                  </a:lnTo>
                  <a:lnTo>
                    <a:pt x="244" y="66"/>
                  </a:lnTo>
                  <a:lnTo>
                    <a:pt x="244" y="187"/>
                  </a:lnTo>
                  <a:lnTo>
                    <a:pt x="244" y="195"/>
                  </a:lnTo>
                  <a:lnTo>
                    <a:pt x="247" y="202"/>
                  </a:lnTo>
                  <a:lnTo>
                    <a:pt x="247" y="207"/>
                  </a:lnTo>
                  <a:lnTo>
                    <a:pt x="250" y="210"/>
                  </a:lnTo>
                  <a:lnTo>
                    <a:pt x="256" y="212"/>
                  </a:lnTo>
                  <a:lnTo>
                    <a:pt x="262" y="215"/>
                  </a:lnTo>
                  <a:lnTo>
                    <a:pt x="273" y="212"/>
                  </a:lnTo>
                  <a:lnTo>
                    <a:pt x="285" y="210"/>
                  </a:lnTo>
                  <a:lnTo>
                    <a:pt x="285" y="227"/>
                  </a:lnTo>
                  <a:lnTo>
                    <a:pt x="273" y="230"/>
                  </a:lnTo>
                  <a:lnTo>
                    <a:pt x="256" y="232"/>
                  </a:lnTo>
                  <a:lnTo>
                    <a:pt x="239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7" y="182"/>
                  </a:lnTo>
                  <a:lnTo>
                    <a:pt x="224" y="182"/>
                  </a:lnTo>
                  <a:lnTo>
                    <a:pt x="204" y="205"/>
                  </a:lnTo>
                  <a:lnTo>
                    <a:pt x="180" y="220"/>
                  </a:lnTo>
                  <a:lnTo>
                    <a:pt x="154" y="230"/>
                  </a:lnTo>
                  <a:lnTo>
                    <a:pt x="128" y="232"/>
                  </a:lnTo>
                  <a:lnTo>
                    <a:pt x="105" y="235"/>
                  </a:lnTo>
                  <a:lnTo>
                    <a:pt x="90" y="232"/>
                  </a:lnTo>
                  <a:lnTo>
                    <a:pt x="73" y="232"/>
                  </a:lnTo>
                  <a:lnTo>
                    <a:pt x="55" y="227"/>
                  </a:lnTo>
                  <a:lnTo>
                    <a:pt x="35" y="222"/>
                  </a:lnTo>
                  <a:lnTo>
                    <a:pt x="17" y="210"/>
                  </a:lnTo>
                  <a:lnTo>
                    <a:pt x="6" y="192"/>
                  </a:lnTo>
                  <a:lnTo>
                    <a:pt x="0" y="167"/>
                  </a:lnTo>
                  <a:lnTo>
                    <a:pt x="6" y="144"/>
                  </a:lnTo>
                  <a:lnTo>
                    <a:pt x="20" y="126"/>
                  </a:lnTo>
                  <a:lnTo>
                    <a:pt x="41" y="114"/>
                  </a:lnTo>
                  <a:lnTo>
                    <a:pt x="67" y="106"/>
                  </a:lnTo>
                  <a:lnTo>
                    <a:pt x="96" y="104"/>
                  </a:lnTo>
                  <a:lnTo>
                    <a:pt x="183" y="99"/>
                  </a:lnTo>
                  <a:lnTo>
                    <a:pt x="195" y="99"/>
                  </a:lnTo>
                  <a:lnTo>
                    <a:pt x="204" y="96"/>
                  </a:lnTo>
                  <a:lnTo>
                    <a:pt x="209" y="94"/>
                  </a:lnTo>
                  <a:lnTo>
                    <a:pt x="215" y="91"/>
                  </a:lnTo>
                  <a:lnTo>
                    <a:pt x="221" y="86"/>
                  </a:lnTo>
                  <a:lnTo>
                    <a:pt x="221" y="79"/>
                  </a:lnTo>
                  <a:lnTo>
                    <a:pt x="224" y="68"/>
                  </a:lnTo>
                  <a:lnTo>
                    <a:pt x="221" y="51"/>
                  </a:lnTo>
                  <a:lnTo>
                    <a:pt x="212" y="38"/>
                  </a:lnTo>
                  <a:lnTo>
                    <a:pt x="195" y="26"/>
                  </a:lnTo>
                  <a:lnTo>
                    <a:pt x="166" y="21"/>
                  </a:lnTo>
                  <a:lnTo>
                    <a:pt x="128" y="18"/>
                  </a:lnTo>
                  <a:lnTo>
                    <a:pt x="93" y="21"/>
                  </a:lnTo>
                  <a:lnTo>
                    <a:pt x="70" y="26"/>
                  </a:lnTo>
                  <a:lnTo>
                    <a:pt x="52" y="38"/>
                  </a:lnTo>
                  <a:lnTo>
                    <a:pt x="41" y="53"/>
                  </a:lnTo>
                  <a:lnTo>
                    <a:pt x="35" y="76"/>
                  </a:lnTo>
                  <a:lnTo>
                    <a:pt x="12" y="76"/>
                  </a:lnTo>
                  <a:lnTo>
                    <a:pt x="20" y="46"/>
                  </a:lnTo>
                  <a:lnTo>
                    <a:pt x="35" y="26"/>
                  </a:lnTo>
                  <a:lnTo>
                    <a:pt x="58" y="10"/>
                  </a:lnTo>
                  <a:lnTo>
                    <a:pt x="87" y="3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10487CD4-54FD-924F-9642-80001E1A08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7" y="700"/>
              <a:ext cx="317" cy="263"/>
            </a:xfrm>
            <a:custGeom>
              <a:avLst/>
              <a:gdLst>
                <a:gd name="T0" fmla="*/ 212 w 317"/>
                <a:gd name="T1" fmla="*/ 144 h 263"/>
                <a:gd name="T2" fmla="*/ 113 w 317"/>
                <a:gd name="T3" fmla="*/ 152 h 263"/>
                <a:gd name="T4" fmla="*/ 66 w 317"/>
                <a:gd name="T5" fmla="*/ 162 h 263"/>
                <a:gd name="T6" fmla="*/ 58 w 317"/>
                <a:gd name="T7" fmla="*/ 182 h 263"/>
                <a:gd name="T8" fmla="*/ 61 w 317"/>
                <a:gd name="T9" fmla="*/ 199 h 263"/>
                <a:gd name="T10" fmla="*/ 90 w 317"/>
                <a:gd name="T11" fmla="*/ 215 h 263"/>
                <a:gd name="T12" fmla="*/ 142 w 317"/>
                <a:gd name="T13" fmla="*/ 217 h 263"/>
                <a:gd name="T14" fmla="*/ 186 w 317"/>
                <a:gd name="T15" fmla="*/ 205 h 263"/>
                <a:gd name="T16" fmla="*/ 218 w 317"/>
                <a:gd name="T17" fmla="*/ 179 h 263"/>
                <a:gd name="T18" fmla="*/ 224 w 317"/>
                <a:gd name="T19" fmla="*/ 141 h 263"/>
                <a:gd name="T20" fmla="*/ 165 w 317"/>
                <a:gd name="T21" fmla="*/ 3 h 263"/>
                <a:gd name="T22" fmla="*/ 215 w 317"/>
                <a:gd name="T23" fmla="*/ 8 h 263"/>
                <a:gd name="T24" fmla="*/ 258 w 317"/>
                <a:gd name="T25" fmla="*/ 30 h 263"/>
                <a:gd name="T26" fmla="*/ 279 w 317"/>
                <a:gd name="T27" fmla="*/ 81 h 263"/>
                <a:gd name="T28" fmla="*/ 279 w 317"/>
                <a:gd name="T29" fmla="*/ 210 h 263"/>
                <a:gd name="T30" fmla="*/ 288 w 317"/>
                <a:gd name="T31" fmla="*/ 215 h 263"/>
                <a:gd name="T32" fmla="*/ 317 w 317"/>
                <a:gd name="T33" fmla="*/ 205 h 263"/>
                <a:gd name="T34" fmla="*/ 308 w 317"/>
                <a:gd name="T35" fmla="*/ 255 h 263"/>
                <a:gd name="T36" fmla="*/ 288 w 317"/>
                <a:gd name="T37" fmla="*/ 260 h 263"/>
                <a:gd name="T38" fmla="*/ 261 w 317"/>
                <a:gd name="T39" fmla="*/ 260 h 263"/>
                <a:gd name="T40" fmla="*/ 244 w 317"/>
                <a:gd name="T41" fmla="*/ 252 h 263"/>
                <a:gd name="T42" fmla="*/ 232 w 317"/>
                <a:gd name="T43" fmla="*/ 240 h 263"/>
                <a:gd name="T44" fmla="*/ 200 w 317"/>
                <a:gd name="T45" fmla="*/ 250 h 263"/>
                <a:gd name="T46" fmla="*/ 122 w 317"/>
                <a:gd name="T47" fmla="*/ 263 h 263"/>
                <a:gd name="T48" fmla="*/ 52 w 317"/>
                <a:gd name="T49" fmla="*/ 252 h 263"/>
                <a:gd name="T50" fmla="*/ 14 w 317"/>
                <a:gd name="T51" fmla="*/ 227 h 263"/>
                <a:gd name="T52" fmla="*/ 2 w 317"/>
                <a:gd name="T53" fmla="*/ 197 h 263"/>
                <a:gd name="T54" fmla="*/ 2 w 317"/>
                <a:gd name="T55" fmla="*/ 167 h 263"/>
                <a:gd name="T56" fmla="*/ 20 w 317"/>
                <a:gd name="T57" fmla="*/ 134 h 263"/>
                <a:gd name="T58" fmla="*/ 69 w 317"/>
                <a:gd name="T59" fmla="*/ 111 h 263"/>
                <a:gd name="T60" fmla="*/ 200 w 317"/>
                <a:gd name="T61" fmla="*/ 99 h 263"/>
                <a:gd name="T62" fmla="*/ 215 w 317"/>
                <a:gd name="T63" fmla="*/ 99 h 263"/>
                <a:gd name="T64" fmla="*/ 224 w 317"/>
                <a:gd name="T65" fmla="*/ 94 h 263"/>
                <a:gd name="T66" fmla="*/ 224 w 317"/>
                <a:gd name="T67" fmla="*/ 83 h 263"/>
                <a:gd name="T68" fmla="*/ 221 w 317"/>
                <a:gd name="T69" fmla="*/ 68 h 263"/>
                <a:gd name="T70" fmla="*/ 200 w 317"/>
                <a:gd name="T71" fmla="*/ 53 h 263"/>
                <a:gd name="T72" fmla="*/ 145 w 317"/>
                <a:gd name="T73" fmla="*/ 48 h 263"/>
                <a:gd name="T74" fmla="*/ 96 w 317"/>
                <a:gd name="T75" fmla="*/ 53 h 263"/>
                <a:gd name="T76" fmla="*/ 72 w 317"/>
                <a:gd name="T77" fmla="*/ 76 h 263"/>
                <a:gd name="T78" fmla="*/ 66 w 317"/>
                <a:gd name="T79" fmla="*/ 104 h 263"/>
                <a:gd name="T80" fmla="*/ 11 w 317"/>
                <a:gd name="T81" fmla="*/ 88 h 263"/>
                <a:gd name="T82" fmla="*/ 40 w 317"/>
                <a:gd name="T83" fmla="*/ 30 h 263"/>
                <a:gd name="T84" fmla="*/ 101 w 317"/>
                <a:gd name="T85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3">
                  <a:moveTo>
                    <a:pt x="224" y="141"/>
                  </a:moveTo>
                  <a:lnTo>
                    <a:pt x="212" y="144"/>
                  </a:lnTo>
                  <a:lnTo>
                    <a:pt x="200" y="147"/>
                  </a:lnTo>
                  <a:lnTo>
                    <a:pt x="113" y="152"/>
                  </a:lnTo>
                  <a:lnTo>
                    <a:pt x="84" y="154"/>
                  </a:lnTo>
                  <a:lnTo>
                    <a:pt x="66" y="162"/>
                  </a:lnTo>
                  <a:lnTo>
                    <a:pt x="58" y="172"/>
                  </a:lnTo>
                  <a:lnTo>
                    <a:pt x="58" y="182"/>
                  </a:lnTo>
                  <a:lnTo>
                    <a:pt x="58" y="189"/>
                  </a:lnTo>
                  <a:lnTo>
                    <a:pt x="61" y="199"/>
                  </a:lnTo>
                  <a:lnTo>
                    <a:pt x="72" y="207"/>
                  </a:lnTo>
                  <a:lnTo>
                    <a:pt x="90" y="215"/>
                  </a:lnTo>
                  <a:lnTo>
                    <a:pt x="122" y="217"/>
                  </a:lnTo>
                  <a:lnTo>
                    <a:pt x="142" y="217"/>
                  </a:lnTo>
                  <a:lnTo>
                    <a:pt x="165" y="212"/>
                  </a:lnTo>
                  <a:lnTo>
                    <a:pt x="186" y="205"/>
                  </a:lnTo>
                  <a:lnTo>
                    <a:pt x="206" y="194"/>
                  </a:lnTo>
                  <a:lnTo>
                    <a:pt x="218" y="179"/>
                  </a:lnTo>
                  <a:lnTo>
                    <a:pt x="224" y="159"/>
                  </a:lnTo>
                  <a:lnTo>
                    <a:pt x="224" y="141"/>
                  </a:lnTo>
                  <a:close/>
                  <a:moveTo>
                    <a:pt x="145" y="0"/>
                  </a:moveTo>
                  <a:lnTo>
                    <a:pt x="165" y="3"/>
                  </a:lnTo>
                  <a:lnTo>
                    <a:pt x="189" y="3"/>
                  </a:lnTo>
                  <a:lnTo>
                    <a:pt x="215" y="8"/>
                  </a:lnTo>
                  <a:lnTo>
                    <a:pt x="238" y="15"/>
                  </a:lnTo>
                  <a:lnTo>
                    <a:pt x="258" y="30"/>
                  </a:lnTo>
                  <a:lnTo>
                    <a:pt x="273" y="51"/>
                  </a:lnTo>
                  <a:lnTo>
                    <a:pt x="279" y="81"/>
                  </a:lnTo>
                  <a:lnTo>
                    <a:pt x="279" y="202"/>
                  </a:lnTo>
                  <a:lnTo>
                    <a:pt x="279" y="210"/>
                  </a:lnTo>
                  <a:lnTo>
                    <a:pt x="279" y="215"/>
                  </a:lnTo>
                  <a:lnTo>
                    <a:pt x="288" y="215"/>
                  </a:lnTo>
                  <a:lnTo>
                    <a:pt x="296" y="212"/>
                  </a:lnTo>
                  <a:lnTo>
                    <a:pt x="317" y="205"/>
                  </a:lnTo>
                  <a:lnTo>
                    <a:pt x="317" y="252"/>
                  </a:lnTo>
                  <a:lnTo>
                    <a:pt x="308" y="255"/>
                  </a:lnTo>
                  <a:lnTo>
                    <a:pt x="296" y="257"/>
                  </a:lnTo>
                  <a:lnTo>
                    <a:pt x="288" y="260"/>
                  </a:lnTo>
                  <a:lnTo>
                    <a:pt x="273" y="260"/>
                  </a:lnTo>
                  <a:lnTo>
                    <a:pt x="261" y="260"/>
                  </a:lnTo>
                  <a:lnTo>
                    <a:pt x="250" y="257"/>
                  </a:lnTo>
                  <a:lnTo>
                    <a:pt x="244" y="252"/>
                  </a:lnTo>
                  <a:lnTo>
                    <a:pt x="238" y="247"/>
                  </a:lnTo>
                  <a:lnTo>
                    <a:pt x="232" y="240"/>
                  </a:lnTo>
                  <a:lnTo>
                    <a:pt x="229" y="235"/>
                  </a:lnTo>
                  <a:lnTo>
                    <a:pt x="200" y="250"/>
                  </a:lnTo>
                  <a:lnTo>
                    <a:pt x="162" y="260"/>
                  </a:lnTo>
                  <a:lnTo>
                    <a:pt x="122" y="263"/>
                  </a:lnTo>
                  <a:lnTo>
                    <a:pt x="81" y="260"/>
                  </a:lnTo>
                  <a:lnTo>
                    <a:pt x="52" y="252"/>
                  </a:lnTo>
                  <a:lnTo>
                    <a:pt x="29" y="240"/>
                  </a:lnTo>
                  <a:lnTo>
                    <a:pt x="14" y="227"/>
                  </a:lnTo>
                  <a:lnTo>
                    <a:pt x="5" y="212"/>
                  </a:lnTo>
                  <a:lnTo>
                    <a:pt x="2" y="197"/>
                  </a:lnTo>
                  <a:lnTo>
                    <a:pt x="0" y="182"/>
                  </a:lnTo>
                  <a:lnTo>
                    <a:pt x="2" y="167"/>
                  </a:lnTo>
                  <a:lnTo>
                    <a:pt x="8" y="152"/>
                  </a:lnTo>
                  <a:lnTo>
                    <a:pt x="20" y="134"/>
                  </a:lnTo>
                  <a:lnTo>
                    <a:pt x="40" y="121"/>
                  </a:lnTo>
                  <a:lnTo>
                    <a:pt x="69" y="111"/>
                  </a:lnTo>
                  <a:lnTo>
                    <a:pt x="113" y="104"/>
                  </a:lnTo>
                  <a:lnTo>
                    <a:pt x="200" y="99"/>
                  </a:lnTo>
                  <a:lnTo>
                    <a:pt x="209" y="99"/>
                  </a:lnTo>
                  <a:lnTo>
                    <a:pt x="215" y="99"/>
                  </a:lnTo>
                  <a:lnTo>
                    <a:pt x="221" y="96"/>
                  </a:lnTo>
                  <a:lnTo>
                    <a:pt x="224" y="94"/>
                  </a:lnTo>
                  <a:lnTo>
                    <a:pt x="224" y="88"/>
                  </a:lnTo>
                  <a:lnTo>
                    <a:pt x="224" y="83"/>
                  </a:lnTo>
                  <a:lnTo>
                    <a:pt x="224" y="76"/>
                  </a:lnTo>
                  <a:lnTo>
                    <a:pt x="221" y="68"/>
                  </a:lnTo>
                  <a:lnTo>
                    <a:pt x="215" y="61"/>
                  </a:lnTo>
                  <a:lnTo>
                    <a:pt x="200" y="53"/>
                  </a:lnTo>
                  <a:lnTo>
                    <a:pt x="177" y="48"/>
                  </a:lnTo>
                  <a:lnTo>
                    <a:pt x="145" y="48"/>
                  </a:lnTo>
                  <a:lnTo>
                    <a:pt x="116" y="48"/>
                  </a:lnTo>
                  <a:lnTo>
                    <a:pt x="96" y="53"/>
                  </a:lnTo>
                  <a:lnTo>
                    <a:pt x="81" y="63"/>
                  </a:lnTo>
                  <a:lnTo>
                    <a:pt x="72" y="76"/>
                  </a:lnTo>
                  <a:lnTo>
                    <a:pt x="66" y="94"/>
                  </a:lnTo>
                  <a:lnTo>
                    <a:pt x="66" y="104"/>
                  </a:lnTo>
                  <a:lnTo>
                    <a:pt x="11" y="104"/>
                  </a:lnTo>
                  <a:lnTo>
                    <a:pt x="11" y="88"/>
                  </a:lnTo>
                  <a:lnTo>
                    <a:pt x="23" y="56"/>
                  </a:lnTo>
                  <a:lnTo>
                    <a:pt x="40" y="30"/>
                  </a:lnTo>
                  <a:lnTo>
                    <a:pt x="64" y="15"/>
                  </a:lnTo>
                  <a:lnTo>
                    <a:pt x="101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7">
              <a:extLst>
                <a:ext uri="{FF2B5EF4-FFF2-40B4-BE49-F238E27FC236}">
                  <a16:creationId xmlns:a16="http://schemas.microsoft.com/office/drawing/2014/main" id="{B09004EF-3402-704B-90BA-A5BE7D2A5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5" y="637"/>
              <a:ext cx="20" cy="30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8">
              <a:extLst>
                <a:ext uri="{FF2B5EF4-FFF2-40B4-BE49-F238E27FC236}">
                  <a16:creationId xmlns:a16="http://schemas.microsoft.com/office/drawing/2014/main" id="{6FD26A09-7C91-FD45-B389-B0501EDE7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622"/>
              <a:ext cx="56" cy="335"/>
            </a:xfrm>
            <a:prstGeom prst="rect">
              <a:avLst/>
            </a:prstGeom>
            <a:solidFill>
              <a:srgbClr val="4DD9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9">
              <a:extLst>
                <a:ext uri="{FF2B5EF4-FFF2-40B4-BE49-F238E27FC236}">
                  <a16:creationId xmlns:a16="http://schemas.microsoft.com/office/drawing/2014/main" id="{149BC56B-5D0F-1D49-8ECE-E16F574395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43" y="1654"/>
              <a:ext cx="271" cy="312"/>
            </a:xfrm>
            <a:custGeom>
              <a:avLst/>
              <a:gdLst>
                <a:gd name="T0" fmla="*/ 137 w 271"/>
                <a:gd name="T1" fmla="*/ 15 h 312"/>
                <a:gd name="T2" fmla="*/ 96 w 271"/>
                <a:gd name="T3" fmla="*/ 20 h 312"/>
                <a:gd name="T4" fmla="*/ 64 w 271"/>
                <a:gd name="T5" fmla="*/ 33 h 312"/>
                <a:gd name="T6" fmla="*/ 44 w 271"/>
                <a:gd name="T7" fmla="*/ 50 h 312"/>
                <a:gd name="T8" fmla="*/ 29 w 271"/>
                <a:gd name="T9" fmla="*/ 70 h 312"/>
                <a:gd name="T10" fmla="*/ 21 w 271"/>
                <a:gd name="T11" fmla="*/ 93 h 312"/>
                <a:gd name="T12" fmla="*/ 21 w 271"/>
                <a:gd name="T13" fmla="*/ 113 h 312"/>
                <a:gd name="T14" fmla="*/ 24 w 271"/>
                <a:gd name="T15" fmla="*/ 149 h 312"/>
                <a:gd name="T16" fmla="*/ 38 w 271"/>
                <a:gd name="T17" fmla="*/ 174 h 312"/>
                <a:gd name="T18" fmla="*/ 58 w 271"/>
                <a:gd name="T19" fmla="*/ 194 h 312"/>
                <a:gd name="T20" fmla="*/ 82 w 271"/>
                <a:gd name="T21" fmla="*/ 207 h 312"/>
                <a:gd name="T22" fmla="*/ 108 w 271"/>
                <a:gd name="T23" fmla="*/ 212 h 312"/>
                <a:gd name="T24" fmla="*/ 134 w 271"/>
                <a:gd name="T25" fmla="*/ 214 h 312"/>
                <a:gd name="T26" fmla="*/ 169 w 271"/>
                <a:gd name="T27" fmla="*/ 212 h 312"/>
                <a:gd name="T28" fmla="*/ 201 w 271"/>
                <a:gd name="T29" fmla="*/ 199 h 312"/>
                <a:gd name="T30" fmla="*/ 224 w 271"/>
                <a:gd name="T31" fmla="*/ 179 h 312"/>
                <a:gd name="T32" fmla="*/ 242 w 271"/>
                <a:gd name="T33" fmla="*/ 151 h 312"/>
                <a:gd name="T34" fmla="*/ 248 w 271"/>
                <a:gd name="T35" fmla="*/ 116 h 312"/>
                <a:gd name="T36" fmla="*/ 242 w 271"/>
                <a:gd name="T37" fmla="*/ 83 h 312"/>
                <a:gd name="T38" fmla="*/ 227 w 271"/>
                <a:gd name="T39" fmla="*/ 53 h 312"/>
                <a:gd name="T40" fmla="*/ 204 w 271"/>
                <a:gd name="T41" fmla="*/ 33 h 312"/>
                <a:gd name="T42" fmla="*/ 175 w 271"/>
                <a:gd name="T43" fmla="*/ 20 h 312"/>
                <a:gd name="T44" fmla="*/ 137 w 271"/>
                <a:gd name="T45" fmla="*/ 15 h 312"/>
                <a:gd name="T46" fmla="*/ 137 w 271"/>
                <a:gd name="T47" fmla="*/ 0 h 312"/>
                <a:gd name="T48" fmla="*/ 178 w 271"/>
                <a:gd name="T49" fmla="*/ 2 h 312"/>
                <a:gd name="T50" fmla="*/ 210 w 271"/>
                <a:gd name="T51" fmla="*/ 15 h 312"/>
                <a:gd name="T52" fmla="*/ 236 w 271"/>
                <a:gd name="T53" fmla="*/ 35 h 312"/>
                <a:gd name="T54" fmla="*/ 256 w 271"/>
                <a:gd name="T55" fmla="*/ 58 h 312"/>
                <a:gd name="T56" fmla="*/ 268 w 271"/>
                <a:gd name="T57" fmla="*/ 85 h 312"/>
                <a:gd name="T58" fmla="*/ 271 w 271"/>
                <a:gd name="T59" fmla="*/ 116 h 312"/>
                <a:gd name="T60" fmla="*/ 265 w 271"/>
                <a:gd name="T61" fmla="*/ 154 h 312"/>
                <a:gd name="T62" fmla="*/ 245 w 271"/>
                <a:gd name="T63" fmla="*/ 186 h 312"/>
                <a:gd name="T64" fmla="*/ 216 w 271"/>
                <a:gd name="T65" fmla="*/ 212 h 312"/>
                <a:gd name="T66" fmla="*/ 181 w 271"/>
                <a:gd name="T67" fmla="*/ 227 h 312"/>
                <a:gd name="T68" fmla="*/ 137 w 271"/>
                <a:gd name="T69" fmla="*/ 232 h 312"/>
                <a:gd name="T70" fmla="*/ 93 w 271"/>
                <a:gd name="T71" fmla="*/ 227 h 312"/>
                <a:gd name="T72" fmla="*/ 61 w 271"/>
                <a:gd name="T73" fmla="*/ 214 h 312"/>
                <a:gd name="T74" fmla="*/ 38 w 271"/>
                <a:gd name="T75" fmla="*/ 196 h 312"/>
                <a:gd name="T76" fmla="*/ 24 w 271"/>
                <a:gd name="T77" fmla="*/ 179 h 312"/>
                <a:gd name="T78" fmla="*/ 24 w 271"/>
                <a:gd name="T79" fmla="*/ 179 h 312"/>
                <a:gd name="T80" fmla="*/ 24 w 271"/>
                <a:gd name="T81" fmla="*/ 312 h 312"/>
                <a:gd name="T82" fmla="*/ 0 w 271"/>
                <a:gd name="T83" fmla="*/ 312 h 312"/>
                <a:gd name="T84" fmla="*/ 0 w 271"/>
                <a:gd name="T85" fmla="*/ 5 h 312"/>
                <a:gd name="T86" fmla="*/ 24 w 271"/>
                <a:gd name="T87" fmla="*/ 5 h 312"/>
                <a:gd name="T88" fmla="*/ 24 w 271"/>
                <a:gd name="T89" fmla="*/ 53 h 312"/>
                <a:gd name="T90" fmla="*/ 24 w 271"/>
                <a:gd name="T91" fmla="*/ 53 h 312"/>
                <a:gd name="T92" fmla="*/ 35 w 271"/>
                <a:gd name="T93" fmla="*/ 38 h 312"/>
                <a:gd name="T94" fmla="*/ 50 w 271"/>
                <a:gd name="T95" fmla="*/ 22 h 312"/>
                <a:gd name="T96" fmla="*/ 73 w 271"/>
                <a:gd name="T97" fmla="*/ 10 h 312"/>
                <a:gd name="T98" fmla="*/ 99 w 271"/>
                <a:gd name="T99" fmla="*/ 2 h 312"/>
                <a:gd name="T100" fmla="*/ 137 w 271"/>
                <a:gd name="T101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1" h="312">
                  <a:moveTo>
                    <a:pt x="137" y="15"/>
                  </a:moveTo>
                  <a:lnTo>
                    <a:pt x="96" y="20"/>
                  </a:lnTo>
                  <a:lnTo>
                    <a:pt x="64" y="33"/>
                  </a:lnTo>
                  <a:lnTo>
                    <a:pt x="44" y="50"/>
                  </a:lnTo>
                  <a:lnTo>
                    <a:pt x="29" y="70"/>
                  </a:lnTo>
                  <a:lnTo>
                    <a:pt x="21" y="93"/>
                  </a:lnTo>
                  <a:lnTo>
                    <a:pt x="21" y="113"/>
                  </a:lnTo>
                  <a:lnTo>
                    <a:pt x="24" y="149"/>
                  </a:lnTo>
                  <a:lnTo>
                    <a:pt x="38" y="174"/>
                  </a:lnTo>
                  <a:lnTo>
                    <a:pt x="58" y="194"/>
                  </a:lnTo>
                  <a:lnTo>
                    <a:pt x="82" y="207"/>
                  </a:lnTo>
                  <a:lnTo>
                    <a:pt x="108" y="212"/>
                  </a:lnTo>
                  <a:lnTo>
                    <a:pt x="134" y="214"/>
                  </a:lnTo>
                  <a:lnTo>
                    <a:pt x="169" y="212"/>
                  </a:lnTo>
                  <a:lnTo>
                    <a:pt x="201" y="199"/>
                  </a:lnTo>
                  <a:lnTo>
                    <a:pt x="224" y="179"/>
                  </a:lnTo>
                  <a:lnTo>
                    <a:pt x="242" y="151"/>
                  </a:lnTo>
                  <a:lnTo>
                    <a:pt x="248" y="116"/>
                  </a:lnTo>
                  <a:lnTo>
                    <a:pt x="242" y="83"/>
                  </a:lnTo>
                  <a:lnTo>
                    <a:pt x="227" y="53"/>
                  </a:lnTo>
                  <a:lnTo>
                    <a:pt x="204" y="33"/>
                  </a:lnTo>
                  <a:lnTo>
                    <a:pt x="175" y="20"/>
                  </a:lnTo>
                  <a:lnTo>
                    <a:pt x="137" y="15"/>
                  </a:lnTo>
                  <a:close/>
                  <a:moveTo>
                    <a:pt x="137" y="0"/>
                  </a:moveTo>
                  <a:lnTo>
                    <a:pt x="178" y="2"/>
                  </a:lnTo>
                  <a:lnTo>
                    <a:pt x="210" y="15"/>
                  </a:lnTo>
                  <a:lnTo>
                    <a:pt x="236" y="35"/>
                  </a:lnTo>
                  <a:lnTo>
                    <a:pt x="256" y="58"/>
                  </a:lnTo>
                  <a:lnTo>
                    <a:pt x="268" y="85"/>
                  </a:lnTo>
                  <a:lnTo>
                    <a:pt x="271" y="116"/>
                  </a:lnTo>
                  <a:lnTo>
                    <a:pt x="265" y="154"/>
                  </a:lnTo>
                  <a:lnTo>
                    <a:pt x="245" y="186"/>
                  </a:lnTo>
                  <a:lnTo>
                    <a:pt x="216" y="212"/>
                  </a:lnTo>
                  <a:lnTo>
                    <a:pt x="181" y="227"/>
                  </a:lnTo>
                  <a:lnTo>
                    <a:pt x="137" y="232"/>
                  </a:lnTo>
                  <a:lnTo>
                    <a:pt x="93" y="227"/>
                  </a:lnTo>
                  <a:lnTo>
                    <a:pt x="61" y="214"/>
                  </a:lnTo>
                  <a:lnTo>
                    <a:pt x="38" y="196"/>
                  </a:lnTo>
                  <a:lnTo>
                    <a:pt x="24" y="179"/>
                  </a:lnTo>
                  <a:lnTo>
                    <a:pt x="24" y="179"/>
                  </a:lnTo>
                  <a:lnTo>
                    <a:pt x="24" y="312"/>
                  </a:lnTo>
                  <a:lnTo>
                    <a:pt x="0" y="312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3"/>
                  </a:lnTo>
                  <a:lnTo>
                    <a:pt x="24" y="53"/>
                  </a:lnTo>
                  <a:lnTo>
                    <a:pt x="35" y="38"/>
                  </a:lnTo>
                  <a:lnTo>
                    <a:pt x="50" y="22"/>
                  </a:lnTo>
                  <a:lnTo>
                    <a:pt x="73" y="10"/>
                  </a:lnTo>
                  <a:lnTo>
                    <a:pt x="99" y="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0">
              <a:extLst>
                <a:ext uri="{FF2B5EF4-FFF2-40B4-BE49-F238E27FC236}">
                  <a16:creationId xmlns:a16="http://schemas.microsoft.com/office/drawing/2014/main" id="{86C98E0D-88BE-A248-AE05-2F4935A4B3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6" y="1639"/>
              <a:ext cx="305" cy="340"/>
            </a:xfrm>
            <a:custGeom>
              <a:avLst/>
              <a:gdLst>
                <a:gd name="T0" fmla="*/ 154 w 305"/>
                <a:gd name="T1" fmla="*/ 45 h 340"/>
                <a:gd name="T2" fmla="*/ 119 w 305"/>
                <a:gd name="T3" fmla="*/ 50 h 340"/>
                <a:gd name="T4" fmla="*/ 93 w 305"/>
                <a:gd name="T5" fmla="*/ 58 h 340"/>
                <a:gd name="T6" fmla="*/ 75 w 305"/>
                <a:gd name="T7" fmla="*/ 73 h 340"/>
                <a:gd name="T8" fmla="*/ 64 w 305"/>
                <a:gd name="T9" fmla="*/ 88 h 340"/>
                <a:gd name="T10" fmla="*/ 58 w 305"/>
                <a:gd name="T11" fmla="*/ 103 h 340"/>
                <a:gd name="T12" fmla="*/ 55 w 305"/>
                <a:gd name="T13" fmla="*/ 118 h 340"/>
                <a:gd name="T14" fmla="*/ 52 w 305"/>
                <a:gd name="T15" fmla="*/ 128 h 340"/>
                <a:gd name="T16" fmla="*/ 58 w 305"/>
                <a:gd name="T17" fmla="*/ 158 h 340"/>
                <a:gd name="T18" fmla="*/ 70 w 305"/>
                <a:gd name="T19" fmla="*/ 181 h 340"/>
                <a:gd name="T20" fmla="*/ 84 w 305"/>
                <a:gd name="T21" fmla="*/ 196 h 340"/>
                <a:gd name="T22" fmla="*/ 105 w 305"/>
                <a:gd name="T23" fmla="*/ 206 h 340"/>
                <a:gd name="T24" fmla="*/ 122 w 305"/>
                <a:gd name="T25" fmla="*/ 211 h 340"/>
                <a:gd name="T26" fmla="*/ 139 w 305"/>
                <a:gd name="T27" fmla="*/ 214 h 340"/>
                <a:gd name="T28" fmla="*/ 151 w 305"/>
                <a:gd name="T29" fmla="*/ 217 h 340"/>
                <a:gd name="T30" fmla="*/ 174 w 305"/>
                <a:gd name="T31" fmla="*/ 214 h 340"/>
                <a:gd name="T32" fmla="*/ 198 w 305"/>
                <a:gd name="T33" fmla="*/ 206 h 340"/>
                <a:gd name="T34" fmla="*/ 218 w 305"/>
                <a:gd name="T35" fmla="*/ 196 h 340"/>
                <a:gd name="T36" fmla="*/ 233 w 305"/>
                <a:gd name="T37" fmla="*/ 181 h 340"/>
                <a:gd name="T38" fmla="*/ 244 w 305"/>
                <a:gd name="T39" fmla="*/ 158 h 340"/>
                <a:gd name="T40" fmla="*/ 247 w 305"/>
                <a:gd name="T41" fmla="*/ 131 h 340"/>
                <a:gd name="T42" fmla="*/ 241 w 305"/>
                <a:gd name="T43" fmla="*/ 95 h 340"/>
                <a:gd name="T44" fmla="*/ 224 w 305"/>
                <a:gd name="T45" fmla="*/ 68 h 340"/>
                <a:gd name="T46" fmla="*/ 195 w 305"/>
                <a:gd name="T47" fmla="*/ 53 h 340"/>
                <a:gd name="T48" fmla="*/ 154 w 305"/>
                <a:gd name="T49" fmla="*/ 45 h 340"/>
                <a:gd name="T50" fmla="*/ 154 w 305"/>
                <a:gd name="T51" fmla="*/ 0 h 340"/>
                <a:gd name="T52" fmla="*/ 201 w 305"/>
                <a:gd name="T53" fmla="*/ 5 h 340"/>
                <a:gd name="T54" fmla="*/ 238 w 305"/>
                <a:gd name="T55" fmla="*/ 20 h 340"/>
                <a:gd name="T56" fmla="*/ 267 w 305"/>
                <a:gd name="T57" fmla="*/ 42 h 340"/>
                <a:gd name="T58" fmla="*/ 288 w 305"/>
                <a:gd name="T59" fmla="*/ 68 h 340"/>
                <a:gd name="T60" fmla="*/ 299 w 305"/>
                <a:gd name="T61" fmla="*/ 98 h 340"/>
                <a:gd name="T62" fmla="*/ 305 w 305"/>
                <a:gd name="T63" fmla="*/ 131 h 340"/>
                <a:gd name="T64" fmla="*/ 297 w 305"/>
                <a:gd name="T65" fmla="*/ 174 h 340"/>
                <a:gd name="T66" fmla="*/ 276 w 305"/>
                <a:gd name="T67" fmla="*/ 209 h 340"/>
                <a:gd name="T68" fmla="*/ 244 w 305"/>
                <a:gd name="T69" fmla="*/ 237 h 340"/>
                <a:gd name="T70" fmla="*/ 203 w 305"/>
                <a:gd name="T71" fmla="*/ 254 h 340"/>
                <a:gd name="T72" fmla="*/ 154 w 305"/>
                <a:gd name="T73" fmla="*/ 262 h 340"/>
                <a:gd name="T74" fmla="*/ 113 w 305"/>
                <a:gd name="T75" fmla="*/ 257 h 340"/>
                <a:gd name="T76" fmla="*/ 81 w 305"/>
                <a:gd name="T77" fmla="*/ 247 h 340"/>
                <a:gd name="T78" fmla="*/ 55 w 305"/>
                <a:gd name="T79" fmla="*/ 232 h 340"/>
                <a:gd name="T80" fmla="*/ 55 w 305"/>
                <a:gd name="T81" fmla="*/ 340 h 340"/>
                <a:gd name="T82" fmla="*/ 0 w 305"/>
                <a:gd name="T83" fmla="*/ 340 h 340"/>
                <a:gd name="T84" fmla="*/ 0 w 305"/>
                <a:gd name="T85" fmla="*/ 7 h 340"/>
                <a:gd name="T86" fmla="*/ 55 w 305"/>
                <a:gd name="T87" fmla="*/ 7 h 340"/>
                <a:gd name="T88" fmla="*/ 55 w 305"/>
                <a:gd name="T89" fmla="*/ 27 h 340"/>
                <a:gd name="T90" fmla="*/ 81 w 305"/>
                <a:gd name="T91" fmla="*/ 12 h 340"/>
                <a:gd name="T92" fmla="*/ 113 w 305"/>
                <a:gd name="T93" fmla="*/ 2 h 340"/>
                <a:gd name="T94" fmla="*/ 154 w 305"/>
                <a:gd name="T95" fmla="*/ 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5" h="340">
                  <a:moveTo>
                    <a:pt x="154" y="45"/>
                  </a:moveTo>
                  <a:lnTo>
                    <a:pt x="119" y="50"/>
                  </a:lnTo>
                  <a:lnTo>
                    <a:pt x="93" y="58"/>
                  </a:lnTo>
                  <a:lnTo>
                    <a:pt x="75" y="73"/>
                  </a:lnTo>
                  <a:lnTo>
                    <a:pt x="64" y="88"/>
                  </a:lnTo>
                  <a:lnTo>
                    <a:pt x="58" y="103"/>
                  </a:lnTo>
                  <a:lnTo>
                    <a:pt x="55" y="118"/>
                  </a:lnTo>
                  <a:lnTo>
                    <a:pt x="52" y="128"/>
                  </a:lnTo>
                  <a:lnTo>
                    <a:pt x="58" y="158"/>
                  </a:lnTo>
                  <a:lnTo>
                    <a:pt x="70" y="181"/>
                  </a:lnTo>
                  <a:lnTo>
                    <a:pt x="84" y="196"/>
                  </a:lnTo>
                  <a:lnTo>
                    <a:pt x="105" y="206"/>
                  </a:lnTo>
                  <a:lnTo>
                    <a:pt x="122" y="211"/>
                  </a:lnTo>
                  <a:lnTo>
                    <a:pt x="139" y="214"/>
                  </a:lnTo>
                  <a:lnTo>
                    <a:pt x="151" y="217"/>
                  </a:lnTo>
                  <a:lnTo>
                    <a:pt x="174" y="214"/>
                  </a:lnTo>
                  <a:lnTo>
                    <a:pt x="198" y="206"/>
                  </a:lnTo>
                  <a:lnTo>
                    <a:pt x="218" y="196"/>
                  </a:lnTo>
                  <a:lnTo>
                    <a:pt x="233" y="181"/>
                  </a:lnTo>
                  <a:lnTo>
                    <a:pt x="244" y="158"/>
                  </a:lnTo>
                  <a:lnTo>
                    <a:pt x="247" y="131"/>
                  </a:lnTo>
                  <a:lnTo>
                    <a:pt x="241" y="95"/>
                  </a:lnTo>
                  <a:lnTo>
                    <a:pt x="224" y="68"/>
                  </a:lnTo>
                  <a:lnTo>
                    <a:pt x="195" y="53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201" y="5"/>
                  </a:lnTo>
                  <a:lnTo>
                    <a:pt x="238" y="20"/>
                  </a:lnTo>
                  <a:lnTo>
                    <a:pt x="267" y="42"/>
                  </a:lnTo>
                  <a:lnTo>
                    <a:pt x="288" y="68"/>
                  </a:lnTo>
                  <a:lnTo>
                    <a:pt x="299" y="98"/>
                  </a:lnTo>
                  <a:lnTo>
                    <a:pt x="305" y="131"/>
                  </a:lnTo>
                  <a:lnTo>
                    <a:pt x="297" y="174"/>
                  </a:lnTo>
                  <a:lnTo>
                    <a:pt x="276" y="209"/>
                  </a:lnTo>
                  <a:lnTo>
                    <a:pt x="244" y="237"/>
                  </a:lnTo>
                  <a:lnTo>
                    <a:pt x="203" y="254"/>
                  </a:lnTo>
                  <a:lnTo>
                    <a:pt x="154" y="262"/>
                  </a:lnTo>
                  <a:lnTo>
                    <a:pt x="113" y="257"/>
                  </a:lnTo>
                  <a:lnTo>
                    <a:pt x="81" y="247"/>
                  </a:lnTo>
                  <a:lnTo>
                    <a:pt x="55" y="232"/>
                  </a:lnTo>
                  <a:lnTo>
                    <a:pt x="55" y="340"/>
                  </a:lnTo>
                  <a:lnTo>
                    <a:pt x="0" y="340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3" y="2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1">
              <a:extLst>
                <a:ext uri="{FF2B5EF4-FFF2-40B4-BE49-F238E27FC236}">
                  <a16:creationId xmlns:a16="http://schemas.microsoft.com/office/drawing/2014/main" id="{F72D9E1E-5A16-4C4A-A925-8DB5C6AE6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304" y="1654"/>
              <a:ext cx="145" cy="224"/>
            </a:xfrm>
            <a:custGeom>
              <a:avLst/>
              <a:gdLst>
                <a:gd name="T0" fmla="*/ 128 w 145"/>
                <a:gd name="T1" fmla="*/ 0 h 224"/>
                <a:gd name="T2" fmla="*/ 137 w 145"/>
                <a:gd name="T3" fmla="*/ 0 h 224"/>
                <a:gd name="T4" fmla="*/ 145 w 145"/>
                <a:gd name="T5" fmla="*/ 2 h 224"/>
                <a:gd name="T6" fmla="*/ 145 w 145"/>
                <a:gd name="T7" fmla="*/ 22 h 224"/>
                <a:gd name="T8" fmla="*/ 143 w 145"/>
                <a:gd name="T9" fmla="*/ 20 h 224"/>
                <a:gd name="T10" fmla="*/ 137 w 145"/>
                <a:gd name="T11" fmla="*/ 20 h 224"/>
                <a:gd name="T12" fmla="*/ 131 w 145"/>
                <a:gd name="T13" fmla="*/ 20 h 224"/>
                <a:gd name="T14" fmla="*/ 119 w 145"/>
                <a:gd name="T15" fmla="*/ 20 h 224"/>
                <a:gd name="T16" fmla="*/ 84 w 145"/>
                <a:gd name="T17" fmla="*/ 22 h 224"/>
                <a:gd name="T18" fmla="*/ 58 w 145"/>
                <a:gd name="T19" fmla="*/ 38 h 224"/>
                <a:gd name="T20" fmla="*/ 38 w 145"/>
                <a:gd name="T21" fmla="*/ 55 h 224"/>
                <a:gd name="T22" fmla="*/ 26 w 145"/>
                <a:gd name="T23" fmla="*/ 80 h 224"/>
                <a:gd name="T24" fmla="*/ 23 w 145"/>
                <a:gd name="T25" fmla="*/ 106 h 224"/>
                <a:gd name="T26" fmla="*/ 23 w 145"/>
                <a:gd name="T27" fmla="*/ 224 h 224"/>
                <a:gd name="T28" fmla="*/ 0 w 145"/>
                <a:gd name="T29" fmla="*/ 224 h 224"/>
                <a:gd name="T30" fmla="*/ 0 w 145"/>
                <a:gd name="T31" fmla="*/ 5 h 224"/>
                <a:gd name="T32" fmla="*/ 23 w 145"/>
                <a:gd name="T33" fmla="*/ 5 h 224"/>
                <a:gd name="T34" fmla="*/ 23 w 145"/>
                <a:gd name="T35" fmla="*/ 58 h 224"/>
                <a:gd name="T36" fmla="*/ 23 w 145"/>
                <a:gd name="T37" fmla="*/ 58 h 224"/>
                <a:gd name="T38" fmla="*/ 41 w 145"/>
                <a:gd name="T39" fmla="*/ 30 h 224"/>
                <a:gd name="T40" fmla="*/ 64 w 145"/>
                <a:gd name="T41" fmla="*/ 15 h 224"/>
                <a:gd name="T42" fmla="*/ 93 w 145"/>
                <a:gd name="T43" fmla="*/ 2 h 224"/>
                <a:gd name="T44" fmla="*/ 128 w 145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5" h="224">
                  <a:moveTo>
                    <a:pt x="128" y="0"/>
                  </a:moveTo>
                  <a:lnTo>
                    <a:pt x="137" y="0"/>
                  </a:lnTo>
                  <a:lnTo>
                    <a:pt x="145" y="2"/>
                  </a:lnTo>
                  <a:lnTo>
                    <a:pt x="145" y="22"/>
                  </a:lnTo>
                  <a:lnTo>
                    <a:pt x="143" y="20"/>
                  </a:lnTo>
                  <a:lnTo>
                    <a:pt x="137" y="20"/>
                  </a:lnTo>
                  <a:lnTo>
                    <a:pt x="131" y="20"/>
                  </a:lnTo>
                  <a:lnTo>
                    <a:pt x="119" y="20"/>
                  </a:lnTo>
                  <a:lnTo>
                    <a:pt x="84" y="22"/>
                  </a:lnTo>
                  <a:lnTo>
                    <a:pt x="58" y="38"/>
                  </a:lnTo>
                  <a:lnTo>
                    <a:pt x="38" y="55"/>
                  </a:lnTo>
                  <a:lnTo>
                    <a:pt x="26" y="80"/>
                  </a:lnTo>
                  <a:lnTo>
                    <a:pt x="23" y="106"/>
                  </a:lnTo>
                  <a:lnTo>
                    <a:pt x="23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3" y="5"/>
                  </a:lnTo>
                  <a:lnTo>
                    <a:pt x="23" y="58"/>
                  </a:lnTo>
                  <a:lnTo>
                    <a:pt x="23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3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2">
              <a:extLst>
                <a:ext uri="{FF2B5EF4-FFF2-40B4-BE49-F238E27FC236}">
                  <a16:creationId xmlns:a16="http://schemas.microsoft.com/office/drawing/2014/main" id="{DC29E787-8FDD-9942-B247-02715B2C0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7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8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9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8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9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3">
              <a:extLst>
                <a:ext uri="{FF2B5EF4-FFF2-40B4-BE49-F238E27FC236}">
                  <a16:creationId xmlns:a16="http://schemas.microsoft.com/office/drawing/2014/main" id="{83D245E3-5934-D947-B281-68658D08DE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11" y="1654"/>
              <a:ext cx="288" cy="232"/>
            </a:xfrm>
            <a:custGeom>
              <a:avLst/>
              <a:gdLst>
                <a:gd name="T0" fmla="*/ 145 w 288"/>
                <a:gd name="T1" fmla="*/ 15 h 232"/>
                <a:gd name="T2" fmla="*/ 101 w 288"/>
                <a:gd name="T3" fmla="*/ 22 h 232"/>
                <a:gd name="T4" fmla="*/ 66 w 288"/>
                <a:gd name="T5" fmla="*/ 38 h 232"/>
                <a:gd name="T6" fmla="*/ 43 w 288"/>
                <a:gd name="T7" fmla="*/ 58 h 232"/>
                <a:gd name="T8" fmla="*/ 29 w 288"/>
                <a:gd name="T9" fmla="*/ 85 h 232"/>
                <a:gd name="T10" fmla="*/ 23 w 288"/>
                <a:gd name="T11" fmla="*/ 116 h 232"/>
                <a:gd name="T12" fmla="*/ 29 w 288"/>
                <a:gd name="T13" fmla="*/ 146 h 232"/>
                <a:gd name="T14" fmla="*/ 43 w 288"/>
                <a:gd name="T15" fmla="*/ 171 h 232"/>
                <a:gd name="T16" fmla="*/ 66 w 288"/>
                <a:gd name="T17" fmla="*/ 194 h 232"/>
                <a:gd name="T18" fmla="*/ 101 w 288"/>
                <a:gd name="T19" fmla="*/ 209 h 232"/>
                <a:gd name="T20" fmla="*/ 145 w 288"/>
                <a:gd name="T21" fmla="*/ 214 h 232"/>
                <a:gd name="T22" fmla="*/ 186 w 288"/>
                <a:gd name="T23" fmla="*/ 209 h 232"/>
                <a:gd name="T24" fmla="*/ 221 w 288"/>
                <a:gd name="T25" fmla="*/ 194 h 232"/>
                <a:gd name="T26" fmla="*/ 244 w 288"/>
                <a:gd name="T27" fmla="*/ 171 h 232"/>
                <a:gd name="T28" fmla="*/ 258 w 288"/>
                <a:gd name="T29" fmla="*/ 146 h 232"/>
                <a:gd name="T30" fmla="*/ 264 w 288"/>
                <a:gd name="T31" fmla="*/ 116 h 232"/>
                <a:gd name="T32" fmla="*/ 258 w 288"/>
                <a:gd name="T33" fmla="*/ 85 h 232"/>
                <a:gd name="T34" fmla="*/ 244 w 288"/>
                <a:gd name="T35" fmla="*/ 58 h 232"/>
                <a:gd name="T36" fmla="*/ 221 w 288"/>
                <a:gd name="T37" fmla="*/ 38 h 232"/>
                <a:gd name="T38" fmla="*/ 186 w 288"/>
                <a:gd name="T39" fmla="*/ 22 h 232"/>
                <a:gd name="T40" fmla="*/ 145 w 288"/>
                <a:gd name="T41" fmla="*/ 15 h 232"/>
                <a:gd name="T42" fmla="*/ 145 w 288"/>
                <a:gd name="T43" fmla="*/ 0 h 232"/>
                <a:gd name="T44" fmla="*/ 186 w 288"/>
                <a:gd name="T45" fmla="*/ 2 h 232"/>
                <a:gd name="T46" fmla="*/ 221 w 288"/>
                <a:gd name="T47" fmla="*/ 15 h 232"/>
                <a:gd name="T48" fmla="*/ 250 w 288"/>
                <a:gd name="T49" fmla="*/ 35 h 232"/>
                <a:gd name="T50" fmla="*/ 270 w 288"/>
                <a:gd name="T51" fmla="*/ 58 h 232"/>
                <a:gd name="T52" fmla="*/ 282 w 288"/>
                <a:gd name="T53" fmla="*/ 85 h 232"/>
                <a:gd name="T54" fmla="*/ 288 w 288"/>
                <a:gd name="T55" fmla="*/ 116 h 232"/>
                <a:gd name="T56" fmla="*/ 282 w 288"/>
                <a:gd name="T57" fmla="*/ 146 h 232"/>
                <a:gd name="T58" fmla="*/ 270 w 288"/>
                <a:gd name="T59" fmla="*/ 174 h 232"/>
                <a:gd name="T60" fmla="*/ 250 w 288"/>
                <a:gd name="T61" fmla="*/ 196 h 232"/>
                <a:gd name="T62" fmla="*/ 221 w 288"/>
                <a:gd name="T63" fmla="*/ 217 h 232"/>
                <a:gd name="T64" fmla="*/ 186 w 288"/>
                <a:gd name="T65" fmla="*/ 227 h 232"/>
                <a:gd name="T66" fmla="*/ 145 w 288"/>
                <a:gd name="T67" fmla="*/ 232 h 232"/>
                <a:gd name="T68" fmla="*/ 101 w 288"/>
                <a:gd name="T69" fmla="*/ 227 h 232"/>
                <a:gd name="T70" fmla="*/ 66 w 288"/>
                <a:gd name="T71" fmla="*/ 217 h 232"/>
                <a:gd name="T72" fmla="*/ 37 w 288"/>
                <a:gd name="T73" fmla="*/ 196 h 232"/>
                <a:gd name="T74" fmla="*/ 17 w 288"/>
                <a:gd name="T75" fmla="*/ 174 h 232"/>
                <a:gd name="T76" fmla="*/ 5 w 288"/>
                <a:gd name="T77" fmla="*/ 146 h 232"/>
                <a:gd name="T78" fmla="*/ 0 w 288"/>
                <a:gd name="T79" fmla="*/ 116 h 232"/>
                <a:gd name="T80" fmla="*/ 5 w 288"/>
                <a:gd name="T81" fmla="*/ 85 h 232"/>
                <a:gd name="T82" fmla="*/ 17 w 288"/>
                <a:gd name="T83" fmla="*/ 58 h 232"/>
                <a:gd name="T84" fmla="*/ 37 w 288"/>
                <a:gd name="T85" fmla="*/ 35 h 232"/>
                <a:gd name="T86" fmla="*/ 66 w 288"/>
                <a:gd name="T87" fmla="*/ 15 h 232"/>
                <a:gd name="T88" fmla="*/ 101 w 288"/>
                <a:gd name="T89" fmla="*/ 2 h 232"/>
                <a:gd name="T90" fmla="*/ 145 w 288"/>
                <a:gd name="T9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8" h="232">
                  <a:moveTo>
                    <a:pt x="145" y="15"/>
                  </a:moveTo>
                  <a:lnTo>
                    <a:pt x="101" y="22"/>
                  </a:lnTo>
                  <a:lnTo>
                    <a:pt x="66" y="38"/>
                  </a:lnTo>
                  <a:lnTo>
                    <a:pt x="43" y="58"/>
                  </a:lnTo>
                  <a:lnTo>
                    <a:pt x="29" y="85"/>
                  </a:lnTo>
                  <a:lnTo>
                    <a:pt x="23" y="116"/>
                  </a:lnTo>
                  <a:lnTo>
                    <a:pt x="29" y="146"/>
                  </a:lnTo>
                  <a:lnTo>
                    <a:pt x="43" y="171"/>
                  </a:lnTo>
                  <a:lnTo>
                    <a:pt x="66" y="194"/>
                  </a:lnTo>
                  <a:lnTo>
                    <a:pt x="101" y="209"/>
                  </a:lnTo>
                  <a:lnTo>
                    <a:pt x="145" y="214"/>
                  </a:lnTo>
                  <a:lnTo>
                    <a:pt x="186" y="209"/>
                  </a:lnTo>
                  <a:lnTo>
                    <a:pt x="221" y="194"/>
                  </a:lnTo>
                  <a:lnTo>
                    <a:pt x="244" y="171"/>
                  </a:lnTo>
                  <a:lnTo>
                    <a:pt x="258" y="146"/>
                  </a:lnTo>
                  <a:lnTo>
                    <a:pt x="264" y="116"/>
                  </a:lnTo>
                  <a:lnTo>
                    <a:pt x="258" y="85"/>
                  </a:lnTo>
                  <a:lnTo>
                    <a:pt x="244" y="58"/>
                  </a:lnTo>
                  <a:lnTo>
                    <a:pt x="221" y="38"/>
                  </a:lnTo>
                  <a:lnTo>
                    <a:pt x="186" y="22"/>
                  </a:lnTo>
                  <a:lnTo>
                    <a:pt x="145" y="15"/>
                  </a:lnTo>
                  <a:close/>
                  <a:moveTo>
                    <a:pt x="145" y="0"/>
                  </a:moveTo>
                  <a:lnTo>
                    <a:pt x="186" y="2"/>
                  </a:lnTo>
                  <a:lnTo>
                    <a:pt x="221" y="15"/>
                  </a:lnTo>
                  <a:lnTo>
                    <a:pt x="250" y="35"/>
                  </a:lnTo>
                  <a:lnTo>
                    <a:pt x="270" y="58"/>
                  </a:lnTo>
                  <a:lnTo>
                    <a:pt x="282" y="85"/>
                  </a:lnTo>
                  <a:lnTo>
                    <a:pt x="288" y="116"/>
                  </a:lnTo>
                  <a:lnTo>
                    <a:pt x="282" y="146"/>
                  </a:lnTo>
                  <a:lnTo>
                    <a:pt x="270" y="174"/>
                  </a:lnTo>
                  <a:lnTo>
                    <a:pt x="250" y="196"/>
                  </a:lnTo>
                  <a:lnTo>
                    <a:pt x="221" y="217"/>
                  </a:lnTo>
                  <a:lnTo>
                    <a:pt x="186" y="227"/>
                  </a:lnTo>
                  <a:lnTo>
                    <a:pt x="145" y="232"/>
                  </a:lnTo>
                  <a:lnTo>
                    <a:pt x="101" y="227"/>
                  </a:lnTo>
                  <a:lnTo>
                    <a:pt x="66" y="217"/>
                  </a:lnTo>
                  <a:lnTo>
                    <a:pt x="37" y="196"/>
                  </a:lnTo>
                  <a:lnTo>
                    <a:pt x="17" y="174"/>
                  </a:lnTo>
                  <a:lnTo>
                    <a:pt x="5" y="146"/>
                  </a:lnTo>
                  <a:lnTo>
                    <a:pt x="0" y="116"/>
                  </a:lnTo>
                  <a:lnTo>
                    <a:pt x="5" y="85"/>
                  </a:lnTo>
                  <a:lnTo>
                    <a:pt x="17" y="58"/>
                  </a:lnTo>
                  <a:lnTo>
                    <a:pt x="37" y="35"/>
                  </a:lnTo>
                  <a:lnTo>
                    <a:pt x="66" y="15"/>
                  </a:lnTo>
                  <a:lnTo>
                    <a:pt x="101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4">
              <a:extLst>
                <a:ext uri="{FF2B5EF4-FFF2-40B4-BE49-F238E27FC236}">
                  <a16:creationId xmlns:a16="http://schemas.microsoft.com/office/drawing/2014/main" id="{1D79F3AA-0CEA-A24C-B11A-5B816B885E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96" y="1639"/>
              <a:ext cx="317" cy="262"/>
            </a:xfrm>
            <a:custGeom>
              <a:avLst/>
              <a:gdLst>
                <a:gd name="T0" fmla="*/ 160 w 317"/>
                <a:gd name="T1" fmla="*/ 45 h 262"/>
                <a:gd name="T2" fmla="*/ 119 w 317"/>
                <a:gd name="T3" fmla="*/ 50 h 262"/>
                <a:gd name="T4" fmla="*/ 90 w 317"/>
                <a:gd name="T5" fmla="*/ 63 h 262"/>
                <a:gd name="T6" fmla="*/ 70 w 317"/>
                <a:gd name="T7" fmla="*/ 83 h 262"/>
                <a:gd name="T8" fmla="*/ 58 w 317"/>
                <a:gd name="T9" fmla="*/ 106 h 262"/>
                <a:gd name="T10" fmla="*/ 55 w 317"/>
                <a:gd name="T11" fmla="*/ 131 h 262"/>
                <a:gd name="T12" fmla="*/ 58 w 317"/>
                <a:gd name="T13" fmla="*/ 156 h 262"/>
                <a:gd name="T14" fmla="*/ 70 w 317"/>
                <a:gd name="T15" fmla="*/ 179 h 262"/>
                <a:gd name="T16" fmla="*/ 90 w 317"/>
                <a:gd name="T17" fmla="*/ 199 h 262"/>
                <a:gd name="T18" fmla="*/ 119 w 317"/>
                <a:gd name="T19" fmla="*/ 211 h 262"/>
                <a:gd name="T20" fmla="*/ 160 w 317"/>
                <a:gd name="T21" fmla="*/ 217 h 262"/>
                <a:gd name="T22" fmla="*/ 198 w 317"/>
                <a:gd name="T23" fmla="*/ 211 h 262"/>
                <a:gd name="T24" fmla="*/ 227 w 317"/>
                <a:gd name="T25" fmla="*/ 199 h 262"/>
                <a:gd name="T26" fmla="*/ 247 w 317"/>
                <a:gd name="T27" fmla="*/ 179 h 262"/>
                <a:gd name="T28" fmla="*/ 259 w 317"/>
                <a:gd name="T29" fmla="*/ 156 h 262"/>
                <a:gd name="T30" fmla="*/ 262 w 317"/>
                <a:gd name="T31" fmla="*/ 131 h 262"/>
                <a:gd name="T32" fmla="*/ 259 w 317"/>
                <a:gd name="T33" fmla="*/ 106 h 262"/>
                <a:gd name="T34" fmla="*/ 247 w 317"/>
                <a:gd name="T35" fmla="*/ 83 h 262"/>
                <a:gd name="T36" fmla="*/ 227 w 317"/>
                <a:gd name="T37" fmla="*/ 63 h 262"/>
                <a:gd name="T38" fmla="*/ 198 w 317"/>
                <a:gd name="T39" fmla="*/ 50 h 262"/>
                <a:gd name="T40" fmla="*/ 160 w 317"/>
                <a:gd name="T41" fmla="*/ 45 h 262"/>
                <a:gd name="T42" fmla="*/ 160 w 317"/>
                <a:gd name="T43" fmla="*/ 0 h 262"/>
                <a:gd name="T44" fmla="*/ 207 w 317"/>
                <a:gd name="T45" fmla="*/ 5 h 262"/>
                <a:gd name="T46" fmla="*/ 247 w 317"/>
                <a:gd name="T47" fmla="*/ 20 h 262"/>
                <a:gd name="T48" fmla="*/ 276 w 317"/>
                <a:gd name="T49" fmla="*/ 40 h 262"/>
                <a:gd name="T50" fmla="*/ 300 w 317"/>
                <a:gd name="T51" fmla="*/ 68 h 262"/>
                <a:gd name="T52" fmla="*/ 314 w 317"/>
                <a:gd name="T53" fmla="*/ 98 h 262"/>
                <a:gd name="T54" fmla="*/ 317 w 317"/>
                <a:gd name="T55" fmla="*/ 131 h 262"/>
                <a:gd name="T56" fmla="*/ 314 w 317"/>
                <a:gd name="T57" fmla="*/ 164 h 262"/>
                <a:gd name="T58" fmla="*/ 300 w 317"/>
                <a:gd name="T59" fmla="*/ 194 h 262"/>
                <a:gd name="T60" fmla="*/ 276 w 317"/>
                <a:gd name="T61" fmla="*/ 222 h 262"/>
                <a:gd name="T62" fmla="*/ 247 w 317"/>
                <a:gd name="T63" fmla="*/ 242 h 262"/>
                <a:gd name="T64" fmla="*/ 207 w 317"/>
                <a:gd name="T65" fmla="*/ 257 h 262"/>
                <a:gd name="T66" fmla="*/ 160 w 317"/>
                <a:gd name="T67" fmla="*/ 262 h 262"/>
                <a:gd name="T68" fmla="*/ 111 w 317"/>
                <a:gd name="T69" fmla="*/ 257 h 262"/>
                <a:gd name="T70" fmla="*/ 70 w 317"/>
                <a:gd name="T71" fmla="*/ 242 h 262"/>
                <a:gd name="T72" fmla="*/ 41 w 317"/>
                <a:gd name="T73" fmla="*/ 222 h 262"/>
                <a:gd name="T74" fmla="*/ 17 w 317"/>
                <a:gd name="T75" fmla="*/ 194 h 262"/>
                <a:gd name="T76" fmla="*/ 3 w 317"/>
                <a:gd name="T77" fmla="*/ 164 h 262"/>
                <a:gd name="T78" fmla="*/ 0 w 317"/>
                <a:gd name="T79" fmla="*/ 131 h 262"/>
                <a:gd name="T80" fmla="*/ 3 w 317"/>
                <a:gd name="T81" fmla="*/ 98 h 262"/>
                <a:gd name="T82" fmla="*/ 17 w 317"/>
                <a:gd name="T83" fmla="*/ 68 h 262"/>
                <a:gd name="T84" fmla="*/ 41 w 317"/>
                <a:gd name="T85" fmla="*/ 40 h 262"/>
                <a:gd name="T86" fmla="*/ 70 w 317"/>
                <a:gd name="T87" fmla="*/ 20 h 262"/>
                <a:gd name="T88" fmla="*/ 111 w 317"/>
                <a:gd name="T89" fmla="*/ 5 h 262"/>
                <a:gd name="T90" fmla="*/ 160 w 317"/>
                <a:gd name="T91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7" h="262">
                  <a:moveTo>
                    <a:pt x="160" y="45"/>
                  </a:moveTo>
                  <a:lnTo>
                    <a:pt x="119" y="50"/>
                  </a:lnTo>
                  <a:lnTo>
                    <a:pt x="90" y="63"/>
                  </a:lnTo>
                  <a:lnTo>
                    <a:pt x="70" y="83"/>
                  </a:lnTo>
                  <a:lnTo>
                    <a:pt x="58" y="106"/>
                  </a:lnTo>
                  <a:lnTo>
                    <a:pt x="55" y="131"/>
                  </a:lnTo>
                  <a:lnTo>
                    <a:pt x="58" y="156"/>
                  </a:lnTo>
                  <a:lnTo>
                    <a:pt x="70" y="179"/>
                  </a:lnTo>
                  <a:lnTo>
                    <a:pt x="90" y="199"/>
                  </a:lnTo>
                  <a:lnTo>
                    <a:pt x="119" y="211"/>
                  </a:lnTo>
                  <a:lnTo>
                    <a:pt x="160" y="217"/>
                  </a:lnTo>
                  <a:lnTo>
                    <a:pt x="198" y="211"/>
                  </a:lnTo>
                  <a:lnTo>
                    <a:pt x="227" y="199"/>
                  </a:lnTo>
                  <a:lnTo>
                    <a:pt x="247" y="179"/>
                  </a:lnTo>
                  <a:lnTo>
                    <a:pt x="259" y="156"/>
                  </a:lnTo>
                  <a:lnTo>
                    <a:pt x="262" y="131"/>
                  </a:lnTo>
                  <a:lnTo>
                    <a:pt x="259" y="106"/>
                  </a:lnTo>
                  <a:lnTo>
                    <a:pt x="247" y="83"/>
                  </a:lnTo>
                  <a:lnTo>
                    <a:pt x="227" y="63"/>
                  </a:lnTo>
                  <a:lnTo>
                    <a:pt x="198" y="50"/>
                  </a:lnTo>
                  <a:lnTo>
                    <a:pt x="160" y="45"/>
                  </a:lnTo>
                  <a:close/>
                  <a:moveTo>
                    <a:pt x="160" y="0"/>
                  </a:moveTo>
                  <a:lnTo>
                    <a:pt x="207" y="5"/>
                  </a:lnTo>
                  <a:lnTo>
                    <a:pt x="247" y="20"/>
                  </a:lnTo>
                  <a:lnTo>
                    <a:pt x="276" y="40"/>
                  </a:lnTo>
                  <a:lnTo>
                    <a:pt x="300" y="68"/>
                  </a:lnTo>
                  <a:lnTo>
                    <a:pt x="314" y="98"/>
                  </a:lnTo>
                  <a:lnTo>
                    <a:pt x="317" y="131"/>
                  </a:lnTo>
                  <a:lnTo>
                    <a:pt x="314" y="164"/>
                  </a:lnTo>
                  <a:lnTo>
                    <a:pt x="300" y="194"/>
                  </a:lnTo>
                  <a:lnTo>
                    <a:pt x="276" y="222"/>
                  </a:lnTo>
                  <a:lnTo>
                    <a:pt x="247" y="242"/>
                  </a:lnTo>
                  <a:lnTo>
                    <a:pt x="207" y="257"/>
                  </a:lnTo>
                  <a:lnTo>
                    <a:pt x="160" y="262"/>
                  </a:lnTo>
                  <a:lnTo>
                    <a:pt x="111" y="257"/>
                  </a:lnTo>
                  <a:lnTo>
                    <a:pt x="70" y="242"/>
                  </a:lnTo>
                  <a:lnTo>
                    <a:pt x="41" y="222"/>
                  </a:lnTo>
                  <a:lnTo>
                    <a:pt x="17" y="194"/>
                  </a:lnTo>
                  <a:lnTo>
                    <a:pt x="3" y="164"/>
                  </a:lnTo>
                  <a:lnTo>
                    <a:pt x="0" y="131"/>
                  </a:lnTo>
                  <a:lnTo>
                    <a:pt x="3" y="98"/>
                  </a:lnTo>
                  <a:lnTo>
                    <a:pt x="17" y="68"/>
                  </a:lnTo>
                  <a:lnTo>
                    <a:pt x="41" y="40"/>
                  </a:lnTo>
                  <a:lnTo>
                    <a:pt x="70" y="20"/>
                  </a:lnTo>
                  <a:lnTo>
                    <a:pt x="111" y="5"/>
                  </a:lnTo>
                  <a:lnTo>
                    <a:pt x="16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5">
              <a:extLst>
                <a:ext uri="{FF2B5EF4-FFF2-40B4-BE49-F238E27FC236}">
                  <a16:creationId xmlns:a16="http://schemas.microsoft.com/office/drawing/2014/main" id="{C9EAB610-943C-6C46-907A-5F1B369C0D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71" y="1654"/>
              <a:ext cx="280" cy="320"/>
            </a:xfrm>
            <a:custGeom>
              <a:avLst/>
              <a:gdLst>
                <a:gd name="T0" fmla="*/ 105 w 280"/>
                <a:gd name="T1" fmla="*/ 20 h 320"/>
                <a:gd name="T2" fmla="*/ 47 w 280"/>
                <a:gd name="T3" fmla="*/ 48 h 320"/>
                <a:gd name="T4" fmla="*/ 24 w 280"/>
                <a:gd name="T5" fmla="*/ 108 h 320"/>
                <a:gd name="T6" fmla="*/ 44 w 280"/>
                <a:gd name="T7" fmla="*/ 169 h 320"/>
                <a:gd name="T8" fmla="*/ 99 w 280"/>
                <a:gd name="T9" fmla="*/ 202 h 320"/>
                <a:gd name="T10" fmla="*/ 178 w 280"/>
                <a:gd name="T11" fmla="*/ 202 h 320"/>
                <a:gd name="T12" fmla="*/ 236 w 280"/>
                <a:gd name="T13" fmla="*/ 171 h 320"/>
                <a:gd name="T14" fmla="*/ 259 w 280"/>
                <a:gd name="T15" fmla="*/ 108 h 320"/>
                <a:gd name="T16" fmla="*/ 239 w 280"/>
                <a:gd name="T17" fmla="*/ 50 h 320"/>
                <a:gd name="T18" fmla="*/ 181 w 280"/>
                <a:gd name="T19" fmla="*/ 20 h 320"/>
                <a:gd name="T20" fmla="*/ 140 w 280"/>
                <a:gd name="T21" fmla="*/ 0 h 320"/>
                <a:gd name="T22" fmla="*/ 207 w 280"/>
                <a:gd name="T23" fmla="*/ 10 h 320"/>
                <a:gd name="T24" fmla="*/ 256 w 280"/>
                <a:gd name="T25" fmla="*/ 50 h 320"/>
                <a:gd name="T26" fmla="*/ 259 w 280"/>
                <a:gd name="T27" fmla="*/ 5 h 320"/>
                <a:gd name="T28" fmla="*/ 280 w 280"/>
                <a:gd name="T29" fmla="*/ 214 h 320"/>
                <a:gd name="T30" fmla="*/ 274 w 280"/>
                <a:gd name="T31" fmla="*/ 257 h 320"/>
                <a:gd name="T32" fmla="*/ 248 w 280"/>
                <a:gd name="T33" fmla="*/ 295 h 320"/>
                <a:gd name="T34" fmla="*/ 186 w 280"/>
                <a:gd name="T35" fmla="*/ 315 h 320"/>
                <a:gd name="T36" fmla="*/ 99 w 280"/>
                <a:gd name="T37" fmla="*/ 318 h 320"/>
                <a:gd name="T38" fmla="*/ 38 w 280"/>
                <a:gd name="T39" fmla="*/ 295 h 320"/>
                <a:gd name="T40" fmla="*/ 12 w 280"/>
                <a:gd name="T41" fmla="*/ 244 h 320"/>
                <a:gd name="T42" fmla="*/ 41 w 280"/>
                <a:gd name="T43" fmla="*/ 265 h 320"/>
                <a:gd name="T44" fmla="*/ 73 w 280"/>
                <a:gd name="T45" fmla="*/ 292 h 320"/>
                <a:gd name="T46" fmla="*/ 143 w 280"/>
                <a:gd name="T47" fmla="*/ 302 h 320"/>
                <a:gd name="T48" fmla="*/ 216 w 280"/>
                <a:gd name="T49" fmla="*/ 290 h 320"/>
                <a:gd name="T50" fmla="*/ 250 w 280"/>
                <a:gd name="T51" fmla="*/ 257 h 320"/>
                <a:gd name="T52" fmla="*/ 259 w 280"/>
                <a:gd name="T53" fmla="*/ 214 h 320"/>
                <a:gd name="T54" fmla="*/ 256 w 280"/>
                <a:gd name="T55" fmla="*/ 169 h 320"/>
                <a:gd name="T56" fmla="*/ 210 w 280"/>
                <a:gd name="T57" fmla="*/ 209 h 320"/>
                <a:gd name="T58" fmla="*/ 140 w 280"/>
                <a:gd name="T59" fmla="*/ 222 h 320"/>
                <a:gd name="T60" fmla="*/ 58 w 280"/>
                <a:gd name="T61" fmla="*/ 207 h 320"/>
                <a:gd name="T62" fmla="*/ 15 w 280"/>
                <a:gd name="T63" fmla="*/ 164 h 320"/>
                <a:gd name="T64" fmla="*/ 0 w 280"/>
                <a:gd name="T65" fmla="*/ 111 h 320"/>
                <a:gd name="T66" fmla="*/ 15 w 280"/>
                <a:gd name="T67" fmla="*/ 55 h 320"/>
                <a:gd name="T68" fmla="*/ 61 w 280"/>
                <a:gd name="T69" fmla="*/ 15 h 320"/>
                <a:gd name="T70" fmla="*/ 140 w 280"/>
                <a:gd name="T7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80" h="320">
                  <a:moveTo>
                    <a:pt x="140" y="15"/>
                  </a:moveTo>
                  <a:lnTo>
                    <a:pt x="105" y="20"/>
                  </a:lnTo>
                  <a:lnTo>
                    <a:pt x="73" y="30"/>
                  </a:lnTo>
                  <a:lnTo>
                    <a:pt x="47" y="48"/>
                  </a:lnTo>
                  <a:lnTo>
                    <a:pt x="29" y="75"/>
                  </a:lnTo>
                  <a:lnTo>
                    <a:pt x="24" y="108"/>
                  </a:lnTo>
                  <a:lnTo>
                    <a:pt x="29" y="143"/>
                  </a:lnTo>
                  <a:lnTo>
                    <a:pt x="44" y="169"/>
                  </a:lnTo>
                  <a:lnTo>
                    <a:pt x="67" y="189"/>
                  </a:lnTo>
                  <a:lnTo>
                    <a:pt x="99" y="202"/>
                  </a:lnTo>
                  <a:lnTo>
                    <a:pt x="143" y="207"/>
                  </a:lnTo>
                  <a:lnTo>
                    <a:pt x="178" y="202"/>
                  </a:lnTo>
                  <a:lnTo>
                    <a:pt x="210" y="191"/>
                  </a:lnTo>
                  <a:lnTo>
                    <a:pt x="236" y="171"/>
                  </a:lnTo>
                  <a:lnTo>
                    <a:pt x="253" y="143"/>
                  </a:lnTo>
                  <a:lnTo>
                    <a:pt x="259" y="108"/>
                  </a:lnTo>
                  <a:lnTo>
                    <a:pt x="253" y="75"/>
                  </a:lnTo>
                  <a:lnTo>
                    <a:pt x="239" y="50"/>
                  </a:lnTo>
                  <a:lnTo>
                    <a:pt x="213" y="30"/>
                  </a:lnTo>
                  <a:lnTo>
                    <a:pt x="181" y="20"/>
                  </a:lnTo>
                  <a:lnTo>
                    <a:pt x="140" y="15"/>
                  </a:lnTo>
                  <a:close/>
                  <a:moveTo>
                    <a:pt x="140" y="0"/>
                  </a:moveTo>
                  <a:lnTo>
                    <a:pt x="172" y="2"/>
                  </a:lnTo>
                  <a:lnTo>
                    <a:pt x="207" y="10"/>
                  </a:lnTo>
                  <a:lnTo>
                    <a:pt x="236" y="25"/>
                  </a:lnTo>
                  <a:lnTo>
                    <a:pt x="256" y="50"/>
                  </a:lnTo>
                  <a:lnTo>
                    <a:pt x="259" y="50"/>
                  </a:lnTo>
                  <a:lnTo>
                    <a:pt x="259" y="5"/>
                  </a:lnTo>
                  <a:lnTo>
                    <a:pt x="280" y="5"/>
                  </a:lnTo>
                  <a:lnTo>
                    <a:pt x="280" y="214"/>
                  </a:lnTo>
                  <a:lnTo>
                    <a:pt x="280" y="237"/>
                  </a:lnTo>
                  <a:lnTo>
                    <a:pt x="274" y="257"/>
                  </a:lnTo>
                  <a:lnTo>
                    <a:pt x="262" y="277"/>
                  </a:lnTo>
                  <a:lnTo>
                    <a:pt x="248" y="295"/>
                  </a:lnTo>
                  <a:lnTo>
                    <a:pt x="221" y="307"/>
                  </a:lnTo>
                  <a:lnTo>
                    <a:pt x="186" y="315"/>
                  </a:lnTo>
                  <a:lnTo>
                    <a:pt x="143" y="320"/>
                  </a:lnTo>
                  <a:lnTo>
                    <a:pt x="99" y="318"/>
                  </a:lnTo>
                  <a:lnTo>
                    <a:pt x="64" y="310"/>
                  </a:lnTo>
                  <a:lnTo>
                    <a:pt x="38" y="295"/>
                  </a:lnTo>
                  <a:lnTo>
                    <a:pt x="21" y="275"/>
                  </a:lnTo>
                  <a:lnTo>
                    <a:pt x="12" y="244"/>
                  </a:lnTo>
                  <a:lnTo>
                    <a:pt x="35" y="244"/>
                  </a:lnTo>
                  <a:lnTo>
                    <a:pt x="41" y="265"/>
                  </a:lnTo>
                  <a:lnTo>
                    <a:pt x="53" y="280"/>
                  </a:lnTo>
                  <a:lnTo>
                    <a:pt x="73" y="292"/>
                  </a:lnTo>
                  <a:lnTo>
                    <a:pt x="102" y="300"/>
                  </a:lnTo>
                  <a:lnTo>
                    <a:pt x="143" y="302"/>
                  </a:lnTo>
                  <a:lnTo>
                    <a:pt x="186" y="297"/>
                  </a:lnTo>
                  <a:lnTo>
                    <a:pt x="216" y="290"/>
                  </a:lnTo>
                  <a:lnTo>
                    <a:pt x="236" y="275"/>
                  </a:lnTo>
                  <a:lnTo>
                    <a:pt x="250" y="257"/>
                  </a:lnTo>
                  <a:lnTo>
                    <a:pt x="256" y="237"/>
                  </a:lnTo>
                  <a:lnTo>
                    <a:pt x="259" y="214"/>
                  </a:lnTo>
                  <a:lnTo>
                    <a:pt x="259" y="169"/>
                  </a:lnTo>
                  <a:lnTo>
                    <a:pt x="256" y="169"/>
                  </a:lnTo>
                  <a:lnTo>
                    <a:pt x="236" y="194"/>
                  </a:lnTo>
                  <a:lnTo>
                    <a:pt x="210" y="209"/>
                  </a:lnTo>
                  <a:lnTo>
                    <a:pt x="178" y="219"/>
                  </a:lnTo>
                  <a:lnTo>
                    <a:pt x="140" y="222"/>
                  </a:lnTo>
                  <a:lnTo>
                    <a:pt x="93" y="219"/>
                  </a:lnTo>
                  <a:lnTo>
                    <a:pt x="58" y="207"/>
                  </a:lnTo>
                  <a:lnTo>
                    <a:pt x="32" y="189"/>
                  </a:lnTo>
                  <a:lnTo>
                    <a:pt x="15" y="164"/>
                  </a:lnTo>
                  <a:lnTo>
                    <a:pt x="3" y="138"/>
                  </a:lnTo>
                  <a:lnTo>
                    <a:pt x="0" y="111"/>
                  </a:lnTo>
                  <a:lnTo>
                    <a:pt x="6" y="80"/>
                  </a:lnTo>
                  <a:lnTo>
                    <a:pt x="15" y="55"/>
                  </a:lnTo>
                  <a:lnTo>
                    <a:pt x="35" y="33"/>
                  </a:lnTo>
                  <a:lnTo>
                    <a:pt x="61" y="15"/>
                  </a:lnTo>
                  <a:lnTo>
                    <a:pt x="96" y="2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6">
              <a:extLst>
                <a:ext uri="{FF2B5EF4-FFF2-40B4-BE49-F238E27FC236}">
                  <a16:creationId xmlns:a16="http://schemas.microsoft.com/office/drawing/2014/main" id="{CB0E01B4-37E8-1549-85B0-9F3E06ABF11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57" y="1639"/>
              <a:ext cx="311" cy="348"/>
            </a:xfrm>
            <a:custGeom>
              <a:avLst/>
              <a:gdLst>
                <a:gd name="T0" fmla="*/ 125 w 311"/>
                <a:gd name="T1" fmla="*/ 48 h 348"/>
                <a:gd name="T2" fmla="*/ 75 w 311"/>
                <a:gd name="T3" fmla="*/ 70 h 348"/>
                <a:gd name="T4" fmla="*/ 55 w 311"/>
                <a:gd name="T5" fmla="*/ 123 h 348"/>
                <a:gd name="T6" fmla="*/ 70 w 311"/>
                <a:gd name="T7" fmla="*/ 176 h 348"/>
                <a:gd name="T8" fmla="*/ 110 w 311"/>
                <a:gd name="T9" fmla="*/ 199 h 348"/>
                <a:gd name="T10" fmla="*/ 157 w 311"/>
                <a:gd name="T11" fmla="*/ 206 h 348"/>
                <a:gd name="T12" fmla="*/ 189 w 311"/>
                <a:gd name="T13" fmla="*/ 201 h 348"/>
                <a:gd name="T14" fmla="*/ 227 w 311"/>
                <a:gd name="T15" fmla="*/ 186 h 348"/>
                <a:gd name="T16" fmla="*/ 253 w 311"/>
                <a:gd name="T17" fmla="*/ 151 h 348"/>
                <a:gd name="T18" fmla="*/ 250 w 311"/>
                <a:gd name="T19" fmla="*/ 90 h 348"/>
                <a:gd name="T20" fmla="*/ 198 w 311"/>
                <a:gd name="T21" fmla="*/ 50 h 348"/>
                <a:gd name="T22" fmla="*/ 154 w 311"/>
                <a:gd name="T23" fmla="*/ 0 h 348"/>
                <a:gd name="T24" fmla="*/ 227 w 311"/>
                <a:gd name="T25" fmla="*/ 12 h 348"/>
                <a:gd name="T26" fmla="*/ 256 w 311"/>
                <a:gd name="T27" fmla="*/ 7 h 348"/>
                <a:gd name="T28" fmla="*/ 311 w 311"/>
                <a:gd name="T29" fmla="*/ 229 h 348"/>
                <a:gd name="T30" fmla="*/ 294 w 311"/>
                <a:gd name="T31" fmla="*/ 295 h 348"/>
                <a:gd name="T32" fmla="*/ 241 w 311"/>
                <a:gd name="T33" fmla="*/ 335 h 348"/>
                <a:gd name="T34" fmla="*/ 157 w 311"/>
                <a:gd name="T35" fmla="*/ 348 h 348"/>
                <a:gd name="T36" fmla="*/ 104 w 311"/>
                <a:gd name="T37" fmla="*/ 345 h 348"/>
                <a:gd name="T38" fmla="*/ 55 w 311"/>
                <a:gd name="T39" fmla="*/ 330 h 348"/>
                <a:gd name="T40" fmla="*/ 17 w 311"/>
                <a:gd name="T41" fmla="*/ 292 h 348"/>
                <a:gd name="T42" fmla="*/ 6 w 311"/>
                <a:gd name="T43" fmla="*/ 247 h 348"/>
                <a:gd name="T44" fmla="*/ 64 w 311"/>
                <a:gd name="T45" fmla="*/ 259 h 348"/>
                <a:gd name="T46" fmla="*/ 75 w 311"/>
                <a:gd name="T47" fmla="*/ 282 h 348"/>
                <a:gd name="T48" fmla="*/ 119 w 311"/>
                <a:gd name="T49" fmla="*/ 300 h 348"/>
                <a:gd name="T50" fmla="*/ 195 w 311"/>
                <a:gd name="T51" fmla="*/ 300 h 348"/>
                <a:gd name="T52" fmla="*/ 238 w 311"/>
                <a:gd name="T53" fmla="*/ 280 h 348"/>
                <a:gd name="T54" fmla="*/ 253 w 311"/>
                <a:gd name="T55" fmla="*/ 247 h 348"/>
                <a:gd name="T56" fmla="*/ 256 w 311"/>
                <a:gd name="T57" fmla="*/ 224 h 348"/>
                <a:gd name="T58" fmla="*/ 192 w 311"/>
                <a:gd name="T59" fmla="*/ 249 h 348"/>
                <a:gd name="T60" fmla="*/ 107 w 311"/>
                <a:gd name="T61" fmla="*/ 249 h 348"/>
                <a:gd name="T62" fmla="*/ 43 w 311"/>
                <a:gd name="T63" fmla="*/ 222 h 348"/>
                <a:gd name="T64" fmla="*/ 8 w 311"/>
                <a:gd name="T65" fmla="*/ 176 h 348"/>
                <a:gd name="T66" fmla="*/ 0 w 311"/>
                <a:gd name="T67" fmla="*/ 126 h 348"/>
                <a:gd name="T68" fmla="*/ 8 w 311"/>
                <a:gd name="T69" fmla="*/ 75 h 348"/>
                <a:gd name="T70" fmla="*/ 43 w 311"/>
                <a:gd name="T71" fmla="*/ 30 h 348"/>
                <a:gd name="T72" fmla="*/ 107 w 311"/>
                <a:gd name="T73" fmla="*/ 5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1" h="348">
                  <a:moveTo>
                    <a:pt x="154" y="45"/>
                  </a:moveTo>
                  <a:lnTo>
                    <a:pt x="125" y="48"/>
                  </a:lnTo>
                  <a:lnTo>
                    <a:pt x="99" y="58"/>
                  </a:lnTo>
                  <a:lnTo>
                    <a:pt x="75" y="70"/>
                  </a:lnTo>
                  <a:lnTo>
                    <a:pt x="61" y="93"/>
                  </a:lnTo>
                  <a:lnTo>
                    <a:pt x="55" y="123"/>
                  </a:lnTo>
                  <a:lnTo>
                    <a:pt x="58" y="153"/>
                  </a:lnTo>
                  <a:lnTo>
                    <a:pt x="70" y="176"/>
                  </a:lnTo>
                  <a:lnTo>
                    <a:pt x="87" y="191"/>
                  </a:lnTo>
                  <a:lnTo>
                    <a:pt x="110" y="199"/>
                  </a:lnTo>
                  <a:lnTo>
                    <a:pt x="131" y="204"/>
                  </a:lnTo>
                  <a:lnTo>
                    <a:pt x="157" y="206"/>
                  </a:lnTo>
                  <a:lnTo>
                    <a:pt x="171" y="206"/>
                  </a:lnTo>
                  <a:lnTo>
                    <a:pt x="189" y="201"/>
                  </a:lnTo>
                  <a:lnTo>
                    <a:pt x="206" y="196"/>
                  </a:lnTo>
                  <a:lnTo>
                    <a:pt x="227" y="186"/>
                  </a:lnTo>
                  <a:lnTo>
                    <a:pt x="241" y="171"/>
                  </a:lnTo>
                  <a:lnTo>
                    <a:pt x="253" y="151"/>
                  </a:lnTo>
                  <a:lnTo>
                    <a:pt x="256" y="123"/>
                  </a:lnTo>
                  <a:lnTo>
                    <a:pt x="250" y="90"/>
                  </a:lnTo>
                  <a:lnTo>
                    <a:pt x="230" y="65"/>
                  </a:lnTo>
                  <a:lnTo>
                    <a:pt x="198" y="50"/>
                  </a:lnTo>
                  <a:lnTo>
                    <a:pt x="154" y="45"/>
                  </a:lnTo>
                  <a:close/>
                  <a:moveTo>
                    <a:pt x="154" y="0"/>
                  </a:moveTo>
                  <a:lnTo>
                    <a:pt x="192" y="2"/>
                  </a:lnTo>
                  <a:lnTo>
                    <a:pt x="227" y="12"/>
                  </a:lnTo>
                  <a:lnTo>
                    <a:pt x="256" y="25"/>
                  </a:lnTo>
                  <a:lnTo>
                    <a:pt x="256" y="7"/>
                  </a:lnTo>
                  <a:lnTo>
                    <a:pt x="311" y="7"/>
                  </a:lnTo>
                  <a:lnTo>
                    <a:pt x="311" y="229"/>
                  </a:lnTo>
                  <a:lnTo>
                    <a:pt x="308" y="267"/>
                  </a:lnTo>
                  <a:lnTo>
                    <a:pt x="294" y="295"/>
                  </a:lnTo>
                  <a:lnTo>
                    <a:pt x="273" y="320"/>
                  </a:lnTo>
                  <a:lnTo>
                    <a:pt x="241" y="335"/>
                  </a:lnTo>
                  <a:lnTo>
                    <a:pt x="203" y="345"/>
                  </a:lnTo>
                  <a:lnTo>
                    <a:pt x="157" y="348"/>
                  </a:lnTo>
                  <a:lnTo>
                    <a:pt x="131" y="348"/>
                  </a:lnTo>
                  <a:lnTo>
                    <a:pt x="104" y="345"/>
                  </a:lnTo>
                  <a:lnTo>
                    <a:pt x="78" y="340"/>
                  </a:lnTo>
                  <a:lnTo>
                    <a:pt x="55" y="330"/>
                  </a:lnTo>
                  <a:lnTo>
                    <a:pt x="35" y="312"/>
                  </a:lnTo>
                  <a:lnTo>
                    <a:pt x="17" y="292"/>
                  </a:lnTo>
                  <a:lnTo>
                    <a:pt x="8" y="262"/>
                  </a:lnTo>
                  <a:lnTo>
                    <a:pt x="6" y="247"/>
                  </a:lnTo>
                  <a:lnTo>
                    <a:pt x="64" y="247"/>
                  </a:lnTo>
                  <a:lnTo>
                    <a:pt x="64" y="259"/>
                  </a:lnTo>
                  <a:lnTo>
                    <a:pt x="70" y="272"/>
                  </a:lnTo>
                  <a:lnTo>
                    <a:pt x="75" y="282"/>
                  </a:lnTo>
                  <a:lnTo>
                    <a:pt x="93" y="292"/>
                  </a:lnTo>
                  <a:lnTo>
                    <a:pt x="119" y="300"/>
                  </a:lnTo>
                  <a:lnTo>
                    <a:pt x="157" y="302"/>
                  </a:lnTo>
                  <a:lnTo>
                    <a:pt x="195" y="300"/>
                  </a:lnTo>
                  <a:lnTo>
                    <a:pt x="221" y="292"/>
                  </a:lnTo>
                  <a:lnTo>
                    <a:pt x="238" y="280"/>
                  </a:lnTo>
                  <a:lnTo>
                    <a:pt x="250" y="264"/>
                  </a:lnTo>
                  <a:lnTo>
                    <a:pt x="253" y="247"/>
                  </a:lnTo>
                  <a:lnTo>
                    <a:pt x="256" y="229"/>
                  </a:lnTo>
                  <a:lnTo>
                    <a:pt x="256" y="224"/>
                  </a:lnTo>
                  <a:lnTo>
                    <a:pt x="227" y="239"/>
                  </a:lnTo>
                  <a:lnTo>
                    <a:pt x="192" y="249"/>
                  </a:lnTo>
                  <a:lnTo>
                    <a:pt x="154" y="252"/>
                  </a:lnTo>
                  <a:lnTo>
                    <a:pt x="107" y="249"/>
                  </a:lnTo>
                  <a:lnTo>
                    <a:pt x="72" y="237"/>
                  </a:lnTo>
                  <a:lnTo>
                    <a:pt x="43" y="222"/>
                  </a:lnTo>
                  <a:lnTo>
                    <a:pt x="23" y="201"/>
                  </a:lnTo>
                  <a:lnTo>
                    <a:pt x="8" y="176"/>
                  </a:lnTo>
                  <a:lnTo>
                    <a:pt x="3" y="151"/>
                  </a:lnTo>
                  <a:lnTo>
                    <a:pt x="0" y="126"/>
                  </a:lnTo>
                  <a:lnTo>
                    <a:pt x="3" y="100"/>
                  </a:lnTo>
                  <a:lnTo>
                    <a:pt x="8" y="75"/>
                  </a:lnTo>
                  <a:lnTo>
                    <a:pt x="23" y="50"/>
                  </a:lnTo>
                  <a:lnTo>
                    <a:pt x="43" y="30"/>
                  </a:lnTo>
                  <a:lnTo>
                    <a:pt x="72" y="15"/>
                  </a:lnTo>
                  <a:lnTo>
                    <a:pt x="107" y="5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7">
              <a:extLst>
                <a:ext uri="{FF2B5EF4-FFF2-40B4-BE49-F238E27FC236}">
                  <a16:creationId xmlns:a16="http://schemas.microsoft.com/office/drawing/2014/main" id="{9EBCD1B0-28AA-9840-A803-193D186DB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5" y="1654"/>
              <a:ext cx="149" cy="224"/>
            </a:xfrm>
            <a:custGeom>
              <a:avLst/>
              <a:gdLst>
                <a:gd name="T0" fmla="*/ 131 w 149"/>
                <a:gd name="T1" fmla="*/ 0 h 224"/>
                <a:gd name="T2" fmla="*/ 140 w 149"/>
                <a:gd name="T3" fmla="*/ 0 h 224"/>
                <a:gd name="T4" fmla="*/ 149 w 149"/>
                <a:gd name="T5" fmla="*/ 2 h 224"/>
                <a:gd name="T6" fmla="*/ 149 w 149"/>
                <a:gd name="T7" fmla="*/ 22 h 224"/>
                <a:gd name="T8" fmla="*/ 143 w 149"/>
                <a:gd name="T9" fmla="*/ 20 h 224"/>
                <a:gd name="T10" fmla="*/ 140 w 149"/>
                <a:gd name="T11" fmla="*/ 20 h 224"/>
                <a:gd name="T12" fmla="*/ 131 w 149"/>
                <a:gd name="T13" fmla="*/ 20 h 224"/>
                <a:gd name="T14" fmla="*/ 122 w 149"/>
                <a:gd name="T15" fmla="*/ 20 h 224"/>
                <a:gd name="T16" fmla="*/ 88 w 149"/>
                <a:gd name="T17" fmla="*/ 22 h 224"/>
                <a:gd name="T18" fmla="*/ 58 w 149"/>
                <a:gd name="T19" fmla="*/ 38 h 224"/>
                <a:gd name="T20" fmla="*/ 41 w 149"/>
                <a:gd name="T21" fmla="*/ 55 h 224"/>
                <a:gd name="T22" fmla="*/ 29 w 149"/>
                <a:gd name="T23" fmla="*/ 80 h 224"/>
                <a:gd name="T24" fmla="*/ 24 w 149"/>
                <a:gd name="T25" fmla="*/ 106 h 224"/>
                <a:gd name="T26" fmla="*/ 24 w 149"/>
                <a:gd name="T27" fmla="*/ 224 h 224"/>
                <a:gd name="T28" fmla="*/ 0 w 149"/>
                <a:gd name="T29" fmla="*/ 224 h 224"/>
                <a:gd name="T30" fmla="*/ 0 w 149"/>
                <a:gd name="T31" fmla="*/ 5 h 224"/>
                <a:gd name="T32" fmla="*/ 24 w 149"/>
                <a:gd name="T33" fmla="*/ 5 h 224"/>
                <a:gd name="T34" fmla="*/ 24 w 149"/>
                <a:gd name="T35" fmla="*/ 58 h 224"/>
                <a:gd name="T36" fmla="*/ 26 w 149"/>
                <a:gd name="T37" fmla="*/ 58 h 224"/>
                <a:gd name="T38" fmla="*/ 41 w 149"/>
                <a:gd name="T39" fmla="*/ 30 h 224"/>
                <a:gd name="T40" fmla="*/ 64 w 149"/>
                <a:gd name="T41" fmla="*/ 15 h 224"/>
                <a:gd name="T42" fmla="*/ 96 w 149"/>
                <a:gd name="T43" fmla="*/ 2 h 224"/>
                <a:gd name="T44" fmla="*/ 131 w 149"/>
                <a:gd name="T4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224">
                  <a:moveTo>
                    <a:pt x="131" y="0"/>
                  </a:moveTo>
                  <a:lnTo>
                    <a:pt x="140" y="0"/>
                  </a:lnTo>
                  <a:lnTo>
                    <a:pt x="149" y="2"/>
                  </a:lnTo>
                  <a:lnTo>
                    <a:pt x="149" y="22"/>
                  </a:lnTo>
                  <a:lnTo>
                    <a:pt x="143" y="20"/>
                  </a:lnTo>
                  <a:lnTo>
                    <a:pt x="140" y="20"/>
                  </a:lnTo>
                  <a:lnTo>
                    <a:pt x="131" y="20"/>
                  </a:lnTo>
                  <a:lnTo>
                    <a:pt x="122" y="20"/>
                  </a:lnTo>
                  <a:lnTo>
                    <a:pt x="88" y="22"/>
                  </a:lnTo>
                  <a:lnTo>
                    <a:pt x="58" y="38"/>
                  </a:lnTo>
                  <a:lnTo>
                    <a:pt x="41" y="55"/>
                  </a:lnTo>
                  <a:lnTo>
                    <a:pt x="29" y="80"/>
                  </a:lnTo>
                  <a:lnTo>
                    <a:pt x="24" y="106"/>
                  </a:lnTo>
                  <a:lnTo>
                    <a:pt x="24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4" y="5"/>
                  </a:lnTo>
                  <a:lnTo>
                    <a:pt x="24" y="58"/>
                  </a:lnTo>
                  <a:lnTo>
                    <a:pt x="26" y="58"/>
                  </a:lnTo>
                  <a:lnTo>
                    <a:pt x="41" y="30"/>
                  </a:lnTo>
                  <a:lnTo>
                    <a:pt x="64" y="15"/>
                  </a:lnTo>
                  <a:lnTo>
                    <a:pt x="96" y="2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8">
              <a:extLst>
                <a:ext uri="{FF2B5EF4-FFF2-40B4-BE49-F238E27FC236}">
                  <a16:creationId xmlns:a16="http://schemas.microsoft.com/office/drawing/2014/main" id="{251550E6-326E-2349-B3C4-9B638AEAB7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1" y="1639"/>
              <a:ext cx="180" cy="254"/>
            </a:xfrm>
            <a:custGeom>
              <a:avLst/>
              <a:gdLst>
                <a:gd name="T0" fmla="*/ 145 w 180"/>
                <a:gd name="T1" fmla="*/ 0 h 254"/>
                <a:gd name="T2" fmla="*/ 157 w 180"/>
                <a:gd name="T3" fmla="*/ 0 h 254"/>
                <a:gd name="T4" fmla="*/ 168 w 180"/>
                <a:gd name="T5" fmla="*/ 2 h 254"/>
                <a:gd name="T6" fmla="*/ 180 w 180"/>
                <a:gd name="T7" fmla="*/ 5 h 254"/>
                <a:gd name="T8" fmla="*/ 180 w 180"/>
                <a:gd name="T9" fmla="*/ 58 h 254"/>
                <a:gd name="T10" fmla="*/ 157 w 180"/>
                <a:gd name="T11" fmla="*/ 50 h 254"/>
                <a:gd name="T12" fmla="*/ 154 w 180"/>
                <a:gd name="T13" fmla="*/ 50 h 254"/>
                <a:gd name="T14" fmla="*/ 145 w 180"/>
                <a:gd name="T15" fmla="*/ 48 h 254"/>
                <a:gd name="T16" fmla="*/ 136 w 180"/>
                <a:gd name="T17" fmla="*/ 48 h 254"/>
                <a:gd name="T18" fmla="*/ 107 w 180"/>
                <a:gd name="T19" fmla="*/ 53 h 254"/>
                <a:gd name="T20" fmla="*/ 84 w 180"/>
                <a:gd name="T21" fmla="*/ 63 h 254"/>
                <a:gd name="T22" fmla="*/ 67 w 180"/>
                <a:gd name="T23" fmla="*/ 80 h 254"/>
                <a:gd name="T24" fmla="*/ 58 w 180"/>
                <a:gd name="T25" fmla="*/ 100 h 254"/>
                <a:gd name="T26" fmla="*/ 55 w 180"/>
                <a:gd name="T27" fmla="*/ 121 h 254"/>
                <a:gd name="T28" fmla="*/ 55 w 180"/>
                <a:gd name="T29" fmla="*/ 254 h 254"/>
                <a:gd name="T30" fmla="*/ 0 w 180"/>
                <a:gd name="T31" fmla="*/ 254 h 254"/>
                <a:gd name="T32" fmla="*/ 0 w 180"/>
                <a:gd name="T33" fmla="*/ 7 h 254"/>
                <a:gd name="T34" fmla="*/ 55 w 180"/>
                <a:gd name="T35" fmla="*/ 7 h 254"/>
                <a:gd name="T36" fmla="*/ 55 w 180"/>
                <a:gd name="T37" fmla="*/ 27 h 254"/>
                <a:gd name="T38" fmla="*/ 81 w 180"/>
                <a:gd name="T39" fmla="*/ 12 h 254"/>
                <a:gd name="T40" fmla="*/ 110 w 180"/>
                <a:gd name="T41" fmla="*/ 2 h 254"/>
                <a:gd name="T42" fmla="*/ 145 w 180"/>
                <a:gd name="T4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0" h="254">
                  <a:moveTo>
                    <a:pt x="145" y="0"/>
                  </a:moveTo>
                  <a:lnTo>
                    <a:pt x="157" y="0"/>
                  </a:lnTo>
                  <a:lnTo>
                    <a:pt x="168" y="2"/>
                  </a:lnTo>
                  <a:lnTo>
                    <a:pt x="180" y="5"/>
                  </a:lnTo>
                  <a:lnTo>
                    <a:pt x="180" y="58"/>
                  </a:lnTo>
                  <a:lnTo>
                    <a:pt x="157" y="50"/>
                  </a:lnTo>
                  <a:lnTo>
                    <a:pt x="154" y="50"/>
                  </a:lnTo>
                  <a:lnTo>
                    <a:pt x="145" y="48"/>
                  </a:lnTo>
                  <a:lnTo>
                    <a:pt x="136" y="48"/>
                  </a:lnTo>
                  <a:lnTo>
                    <a:pt x="107" y="53"/>
                  </a:lnTo>
                  <a:lnTo>
                    <a:pt x="84" y="63"/>
                  </a:lnTo>
                  <a:lnTo>
                    <a:pt x="67" y="80"/>
                  </a:lnTo>
                  <a:lnTo>
                    <a:pt x="58" y="100"/>
                  </a:lnTo>
                  <a:lnTo>
                    <a:pt x="55" y="12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7"/>
                  </a:lnTo>
                  <a:lnTo>
                    <a:pt x="81" y="12"/>
                  </a:lnTo>
                  <a:lnTo>
                    <a:pt x="110" y="2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9">
              <a:extLst>
                <a:ext uri="{FF2B5EF4-FFF2-40B4-BE49-F238E27FC236}">
                  <a16:creationId xmlns:a16="http://schemas.microsoft.com/office/drawing/2014/main" id="{462DE064-FDF3-0846-B21A-0849226024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65" y="1654"/>
              <a:ext cx="285" cy="232"/>
            </a:xfrm>
            <a:custGeom>
              <a:avLst/>
              <a:gdLst>
                <a:gd name="T0" fmla="*/ 215 w 285"/>
                <a:gd name="T1" fmla="*/ 106 h 232"/>
                <a:gd name="T2" fmla="*/ 195 w 285"/>
                <a:gd name="T3" fmla="*/ 113 h 232"/>
                <a:gd name="T4" fmla="*/ 96 w 285"/>
                <a:gd name="T5" fmla="*/ 118 h 232"/>
                <a:gd name="T6" fmla="*/ 43 w 285"/>
                <a:gd name="T7" fmla="*/ 131 h 232"/>
                <a:gd name="T8" fmla="*/ 23 w 285"/>
                <a:gd name="T9" fmla="*/ 166 h 232"/>
                <a:gd name="T10" fmla="*/ 38 w 285"/>
                <a:gd name="T11" fmla="*/ 199 h 232"/>
                <a:gd name="T12" fmla="*/ 70 w 285"/>
                <a:gd name="T13" fmla="*/ 212 h 232"/>
                <a:gd name="T14" fmla="*/ 104 w 285"/>
                <a:gd name="T15" fmla="*/ 214 h 232"/>
                <a:gd name="T16" fmla="*/ 157 w 285"/>
                <a:gd name="T17" fmla="*/ 207 h 232"/>
                <a:gd name="T18" fmla="*/ 203 w 285"/>
                <a:gd name="T19" fmla="*/ 184 h 232"/>
                <a:gd name="T20" fmla="*/ 221 w 285"/>
                <a:gd name="T21" fmla="*/ 143 h 232"/>
                <a:gd name="T22" fmla="*/ 221 w 285"/>
                <a:gd name="T23" fmla="*/ 103 h 232"/>
                <a:gd name="T24" fmla="*/ 168 w 285"/>
                <a:gd name="T25" fmla="*/ 0 h 232"/>
                <a:gd name="T26" fmla="*/ 224 w 285"/>
                <a:gd name="T27" fmla="*/ 20 h 232"/>
                <a:gd name="T28" fmla="*/ 244 w 285"/>
                <a:gd name="T29" fmla="*/ 63 h 232"/>
                <a:gd name="T30" fmla="*/ 244 w 285"/>
                <a:gd name="T31" fmla="*/ 194 h 232"/>
                <a:gd name="T32" fmla="*/ 247 w 285"/>
                <a:gd name="T33" fmla="*/ 207 h 232"/>
                <a:gd name="T34" fmla="*/ 256 w 285"/>
                <a:gd name="T35" fmla="*/ 212 h 232"/>
                <a:gd name="T36" fmla="*/ 273 w 285"/>
                <a:gd name="T37" fmla="*/ 212 h 232"/>
                <a:gd name="T38" fmla="*/ 285 w 285"/>
                <a:gd name="T39" fmla="*/ 227 h 232"/>
                <a:gd name="T40" fmla="*/ 256 w 285"/>
                <a:gd name="T41" fmla="*/ 229 h 232"/>
                <a:gd name="T42" fmla="*/ 230 w 285"/>
                <a:gd name="T43" fmla="*/ 217 h 232"/>
                <a:gd name="T44" fmla="*/ 224 w 285"/>
                <a:gd name="T45" fmla="*/ 181 h 232"/>
                <a:gd name="T46" fmla="*/ 203 w 285"/>
                <a:gd name="T47" fmla="*/ 204 h 232"/>
                <a:gd name="T48" fmla="*/ 151 w 285"/>
                <a:gd name="T49" fmla="*/ 227 h 232"/>
                <a:gd name="T50" fmla="*/ 104 w 285"/>
                <a:gd name="T51" fmla="*/ 232 h 232"/>
                <a:gd name="T52" fmla="*/ 72 w 285"/>
                <a:gd name="T53" fmla="*/ 229 h 232"/>
                <a:gd name="T54" fmla="*/ 35 w 285"/>
                <a:gd name="T55" fmla="*/ 219 h 232"/>
                <a:gd name="T56" fmla="*/ 6 w 285"/>
                <a:gd name="T57" fmla="*/ 189 h 232"/>
                <a:gd name="T58" fmla="*/ 6 w 285"/>
                <a:gd name="T59" fmla="*/ 141 h 232"/>
                <a:gd name="T60" fmla="*/ 40 w 285"/>
                <a:gd name="T61" fmla="*/ 113 h 232"/>
                <a:gd name="T62" fmla="*/ 96 w 285"/>
                <a:gd name="T63" fmla="*/ 103 h 232"/>
                <a:gd name="T64" fmla="*/ 195 w 285"/>
                <a:gd name="T65" fmla="*/ 96 h 232"/>
                <a:gd name="T66" fmla="*/ 209 w 285"/>
                <a:gd name="T67" fmla="*/ 93 h 232"/>
                <a:gd name="T68" fmla="*/ 218 w 285"/>
                <a:gd name="T69" fmla="*/ 83 h 232"/>
                <a:gd name="T70" fmla="*/ 221 w 285"/>
                <a:gd name="T71" fmla="*/ 65 h 232"/>
                <a:gd name="T72" fmla="*/ 209 w 285"/>
                <a:gd name="T73" fmla="*/ 35 h 232"/>
                <a:gd name="T74" fmla="*/ 166 w 285"/>
                <a:gd name="T75" fmla="*/ 17 h 232"/>
                <a:gd name="T76" fmla="*/ 93 w 285"/>
                <a:gd name="T77" fmla="*/ 17 h 232"/>
                <a:gd name="T78" fmla="*/ 52 w 285"/>
                <a:gd name="T79" fmla="*/ 35 h 232"/>
                <a:gd name="T80" fmla="*/ 35 w 285"/>
                <a:gd name="T81" fmla="*/ 73 h 232"/>
                <a:gd name="T82" fmla="*/ 20 w 285"/>
                <a:gd name="T83" fmla="*/ 45 h 232"/>
                <a:gd name="T84" fmla="*/ 58 w 285"/>
                <a:gd name="T85" fmla="*/ 10 h 232"/>
                <a:gd name="T86" fmla="*/ 128 w 285"/>
                <a:gd name="T87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5" h="232">
                  <a:moveTo>
                    <a:pt x="221" y="103"/>
                  </a:moveTo>
                  <a:lnTo>
                    <a:pt x="215" y="106"/>
                  </a:lnTo>
                  <a:lnTo>
                    <a:pt x="206" y="111"/>
                  </a:lnTo>
                  <a:lnTo>
                    <a:pt x="195" y="113"/>
                  </a:lnTo>
                  <a:lnTo>
                    <a:pt x="180" y="113"/>
                  </a:lnTo>
                  <a:lnTo>
                    <a:pt x="96" y="118"/>
                  </a:lnTo>
                  <a:lnTo>
                    <a:pt x="67" y="123"/>
                  </a:lnTo>
                  <a:lnTo>
                    <a:pt x="43" y="131"/>
                  </a:lnTo>
                  <a:lnTo>
                    <a:pt x="29" y="143"/>
                  </a:lnTo>
                  <a:lnTo>
                    <a:pt x="23" y="166"/>
                  </a:lnTo>
                  <a:lnTo>
                    <a:pt x="26" y="184"/>
                  </a:lnTo>
                  <a:lnTo>
                    <a:pt x="38" y="199"/>
                  </a:lnTo>
                  <a:lnTo>
                    <a:pt x="52" y="207"/>
                  </a:lnTo>
                  <a:lnTo>
                    <a:pt x="70" y="212"/>
                  </a:lnTo>
                  <a:lnTo>
                    <a:pt x="87" y="214"/>
                  </a:lnTo>
                  <a:lnTo>
                    <a:pt x="104" y="214"/>
                  </a:lnTo>
                  <a:lnTo>
                    <a:pt x="131" y="214"/>
                  </a:lnTo>
                  <a:lnTo>
                    <a:pt x="157" y="207"/>
                  </a:lnTo>
                  <a:lnTo>
                    <a:pt x="183" y="199"/>
                  </a:lnTo>
                  <a:lnTo>
                    <a:pt x="203" y="184"/>
                  </a:lnTo>
                  <a:lnTo>
                    <a:pt x="218" y="166"/>
                  </a:lnTo>
                  <a:lnTo>
                    <a:pt x="221" y="143"/>
                  </a:lnTo>
                  <a:lnTo>
                    <a:pt x="221" y="103"/>
                  </a:lnTo>
                  <a:lnTo>
                    <a:pt x="221" y="103"/>
                  </a:lnTo>
                  <a:close/>
                  <a:moveTo>
                    <a:pt x="128" y="0"/>
                  </a:moveTo>
                  <a:lnTo>
                    <a:pt x="168" y="0"/>
                  </a:lnTo>
                  <a:lnTo>
                    <a:pt x="200" y="7"/>
                  </a:lnTo>
                  <a:lnTo>
                    <a:pt x="224" y="20"/>
                  </a:lnTo>
                  <a:lnTo>
                    <a:pt x="241" y="38"/>
                  </a:lnTo>
                  <a:lnTo>
                    <a:pt x="244" y="63"/>
                  </a:lnTo>
                  <a:lnTo>
                    <a:pt x="244" y="186"/>
                  </a:lnTo>
                  <a:lnTo>
                    <a:pt x="244" y="194"/>
                  </a:lnTo>
                  <a:lnTo>
                    <a:pt x="244" y="199"/>
                  </a:lnTo>
                  <a:lnTo>
                    <a:pt x="247" y="207"/>
                  </a:lnTo>
                  <a:lnTo>
                    <a:pt x="250" y="209"/>
                  </a:lnTo>
                  <a:lnTo>
                    <a:pt x="256" y="212"/>
                  </a:lnTo>
                  <a:lnTo>
                    <a:pt x="262" y="212"/>
                  </a:lnTo>
                  <a:lnTo>
                    <a:pt x="273" y="212"/>
                  </a:lnTo>
                  <a:lnTo>
                    <a:pt x="285" y="209"/>
                  </a:lnTo>
                  <a:lnTo>
                    <a:pt x="285" y="227"/>
                  </a:lnTo>
                  <a:lnTo>
                    <a:pt x="270" y="229"/>
                  </a:lnTo>
                  <a:lnTo>
                    <a:pt x="256" y="229"/>
                  </a:lnTo>
                  <a:lnTo>
                    <a:pt x="238" y="227"/>
                  </a:lnTo>
                  <a:lnTo>
                    <a:pt x="230" y="217"/>
                  </a:lnTo>
                  <a:lnTo>
                    <a:pt x="227" y="202"/>
                  </a:lnTo>
                  <a:lnTo>
                    <a:pt x="224" y="181"/>
                  </a:lnTo>
                  <a:lnTo>
                    <a:pt x="224" y="181"/>
                  </a:lnTo>
                  <a:lnTo>
                    <a:pt x="203" y="204"/>
                  </a:lnTo>
                  <a:lnTo>
                    <a:pt x="180" y="219"/>
                  </a:lnTo>
                  <a:lnTo>
                    <a:pt x="151" y="227"/>
                  </a:lnTo>
                  <a:lnTo>
                    <a:pt x="125" y="232"/>
                  </a:lnTo>
                  <a:lnTo>
                    <a:pt x="104" y="232"/>
                  </a:lnTo>
                  <a:lnTo>
                    <a:pt x="90" y="232"/>
                  </a:lnTo>
                  <a:lnTo>
                    <a:pt x="72" y="229"/>
                  </a:lnTo>
                  <a:lnTo>
                    <a:pt x="52" y="227"/>
                  </a:lnTo>
                  <a:lnTo>
                    <a:pt x="35" y="219"/>
                  </a:lnTo>
                  <a:lnTo>
                    <a:pt x="17" y="207"/>
                  </a:lnTo>
                  <a:lnTo>
                    <a:pt x="6" y="189"/>
                  </a:lnTo>
                  <a:lnTo>
                    <a:pt x="0" y="166"/>
                  </a:lnTo>
                  <a:lnTo>
                    <a:pt x="6" y="141"/>
                  </a:lnTo>
                  <a:lnTo>
                    <a:pt x="17" y="123"/>
                  </a:lnTo>
                  <a:lnTo>
                    <a:pt x="40" y="113"/>
                  </a:lnTo>
                  <a:lnTo>
                    <a:pt x="67" y="106"/>
                  </a:lnTo>
                  <a:lnTo>
                    <a:pt x="96" y="103"/>
                  </a:lnTo>
                  <a:lnTo>
                    <a:pt x="183" y="98"/>
                  </a:lnTo>
                  <a:lnTo>
                    <a:pt x="195" y="96"/>
                  </a:lnTo>
                  <a:lnTo>
                    <a:pt x="203" y="96"/>
                  </a:lnTo>
                  <a:lnTo>
                    <a:pt x="209" y="93"/>
                  </a:lnTo>
                  <a:lnTo>
                    <a:pt x="215" y="88"/>
                  </a:lnTo>
                  <a:lnTo>
                    <a:pt x="218" y="83"/>
                  </a:lnTo>
                  <a:lnTo>
                    <a:pt x="221" y="75"/>
                  </a:lnTo>
                  <a:lnTo>
                    <a:pt x="221" y="65"/>
                  </a:lnTo>
                  <a:lnTo>
                    <a:pt x="221" y="50"/>
                  </a:lnTo>
                  <a:lnTo>
                    <a:pt x="209" y="35"/>
                  </a:lnTo>
                  <a:lnTo>
                    <a:pt x="195" y="25"/>
                  </a:lnTo>
                  <a:lnTo>
                    <a:pt x="166" y="17"/>
                  </a:lnTo>
                  <a:lnTo>
                    <a:pt x="128" y="15"/>
                  </a:lnTo>
                  <a:lnTo>
                    <a:pt x="93" y="17"/>
                  </a:lnTo>
                  <a:lnTo>
                    <a:pt x="70" y="25"/>
                  </a:lnTo>
                  <a:lnTo>
                    <a:pt x="52" y="35"/>
                  </a:lnTo>
                  <a:lnTo>
                    <a:pt x="40" y="53"/>
                  </a:lnTo>
                  <a:lnTo>
                    <a:pt x="35" y="73"/>
                  </a:lnTo>
                  <a:lnTo>
                    <a:pt x="11" y="73"/>
                  </a:lnTo>
                  <a:lnTo>
                    <a:pt x="20" y="45"/>
                  </a:lnTo>
                  <a:lnTo>
                    <a:pt x="35" y="22"/>
                  </a:lnTo>
                  <a:lnTo>
                    <a:pt x="58" y="10"/>
                  </a:lnTo>
                  <a:lnTo>
                    <a:pt x="87" y="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50">
              <a:extLst>
                <a:ext uri="{FF2B5EF4-FFF2-40B4-BE49-F238E27FC236}">
                  <a16:creationId xmlns:a16="http://schemas.microsoft.com/office/drawing/2014/main" id="{BC1272D4-FA68-EF4D-92CE-ABCF10611B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47" y="1639"/>
              <a:ext cx="317" cy="262"/>
            </a:xfrm>
            <a:custGeom>
              <a:avLst/>
              <a:gdLst>
                <a:gd name="T0" fmla="*/ 213 w 317"/>
                <a:gd name="T1" fmla="*/ 143 h 262"/>
                <a:gd name="T2" fmla="*/ 114 w 317"/>
                <a:gd name="T3" fmla="*/ 148 h 262"/>
                <a:gd name="T4" fmla="*/ 67 w 317"/>
                <a:gd name="T5" fmla="*/ 161 h 262"/>
                <a:gd name="T6" fmla="*/ 58 w 317"/>
                <a:gd name="T7" fmla="*/ 181 h 262"/>
                <a:gd name="T8" fmla="*/ 61 w 317"/>
                <a:gd name="T9" fmla="*/ 196 h 262"/>
                <a:gd name="T10" fmla="*/ 90 w 317"/>
                <a:gd name="T11" fmla="*/ 211 h 262"/>
                <a:gd name="T12" fmla="*/ 143 w 317"/>
                <a:gd name="T13" fmla="*/ 214 h 262"/>
                <a:gd name="T14" fmla="*/ 186 w 317"/>
                <a:gd name="T15" fmla="*/ 204 h 262"/>
                <a:gd name="T16" fmla="*/ 218 w 317"/>
                <a:gd name="T17" fmla="*/ 179 h 262"/>
                <a:gd name="T18" fmla="*/ 224 w 317"/>
                <a:gd name="T19" fmla="*/ 141 h 262"/>
                <a:gd name="T20" fmla="*/ 166 w 317"/>
                <a:gd name="T21" fmla="*/ 0 h 262"/>
                <a:gd name="T22" fmla="*/ 216 w 317"/>
                <a:gd name="T23" fmla="*/ 5 h 262"/>
                <a:gd name="T24" fmla="*/ 259 w 317"/>
                <a:gd name="T25" fmla="*/ 27 h 262"/>
                <a:gd name="T26" fmla="*/ 280 w 317"/>
                <a:gd name="T27" fmla="*/ 78 h 262"/>
                <a:gd name="T28" fmla="*/ 280 w 317"/>
                <a:gd name="T29" fmla="*/ 206 h 262"/>
                <a:gd name="T30" fmla="*/ 288 w 317"/>
                <a:gd name="T31" fmla="*/ 211 h 262"/>
                <a:gd name="T32" fmla="*/ 317 w 317"/>
                <a:gd name="T33" fmla="*/ 204 h 262"/>
                <a:gd name="T34" fmla="*/ 309 w 317"/>
                <a:gd name="T35" fmla="*/ 254 h 262"/>
                <a:gd name="T36" fmla="*/ 285 w 317"/>
                <a:gd name="T37" fmla="*/ 259 h 262"/>
                <a:gd name="T38" fmla="*/ 262 w 317"/>
                <a:gd name="T39" fmla="*/ 257 h 262"/>
                <a:gd name="T40" fmla="*/ 245 w 317"/>
                <a:gd name="T41" fmla="*/ 252 h 262"/>
                <a:gd name="T42" fmla="*/ 233 w 317"/>
                <a:gd name="T43" fmla="*/ 239 h 262"/>
                <a:gd name="T44" fmla="*/ 201 w 317"/>
                <a:gd name="T45" fmla="*/ 249 h 262"/>
                <a:gd name="T46" fmla="*/ 122 w 317"/>
                <a:gd name="T47" fmla="*/ 262 h 262"/>
                <a:gd name="T48" fmla="*/ 53 w 317"/>
                <a:gd name="T49" fmla="*/ 252 h 262"/>
                <a:gd name="T50" fmla="*/ 15 w 317"/>
                <a:gd name="T51" fmla="*/ 224 h 262"/>
                <a:gd name="T52" fmla="*/ 3 w 317"/>
                <a:gd name="T53" fmla="*/ 194 h 262"/>
                <a:gd name="T54" fmla="*/ 3 w 317"/>
                <a:gd name="T55" fmla="*/ 166 h 262"/>
                <a:gd name="T56" fmla="*/ 21 w 317"/>
                <a:gd name="T57" fmla="*/ 133 h 262"/>
                <a:gd name="T58" fmla="*/ 70 w 317"/>
                <a:gd name="T59" fmla="*/ 108 h 262"/>
                <a:gd name="T60" fmla="*/ 201 w 317"/>
                <a:gd name="T61" fmla="*/ 98 h 262"/>
                <a:gd name="T62" fmla="*/ 216 w 317"/>
                <a:gd name="T63" fmla="*/ 95 h 262"/>
                <a:gd name="T64" fmla="*/ 221 w 317"/>
                <a:gd name="T65" fmla="*/ 93 h 262"/>
                <a:gd name="T66" fmla="*/ 224 w 317"/>
                <a:gd name="T67" fmla="*/ 80 h 262"/>
                <a:gd name="T68" fmla="*/ 221 w 317"/>
                <a:gd name="T69" fmla="*/ 65 h 262"/>
                <a:gd name="T70" fmla="*/ 201 w 317"/>
                <a:gd name="T71" fmla="*/ 53 h 262"/>
                <a:gd name="T72" fmla="*/ 146 w 317"/>
                <a:gd name="T73" fmla="*/ 45 h 262"/>
                <a:gd name="T74" fmla="*/ 93 w 317"/>
                <a:gd name="T75" fmla="*/ 53 h 262"/>
                <a:gd name="T76" fmla="*/ 73 w 317"/>
                <a:gd name="T77" fmla="*/ 73 h 262"/>
                <a:gd name="T78" fmla="*/ 67 w 317"/>
                <a:gd name="T79" fmla="*/ 103 h 262"/>
                <a:gd name="T80" fmla="*/ 12 w 317"/>
                <a:gd name="T81" fmla="*/ 88 h 262"/>
                <a:gd name="T82" fmla="*/ 38 w 317"/>
                <a:gd name="T83" fmla="*/ 30 h 262"/>
                <a:gd name="T84" fmla="*/ 102 w 317"/>
                <a:gd name="T85" fmla="*/ 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17" h="262">
                  <a:moveTo>
                    <a:pt x="224" y="141"/>
                  </a:moveTo>
                  <a:lnTo>
                    <a:pt x="213" y="143"/>
                  </a:lnTo>
                  <a:lnTo>
                    <a:pt x="201" y="143"/>
                  </a:lnTo>
                  <a:lnTo>
                    <a:pt x="114" y="148"/>
                  </a:lnTo>
                  <a:lnTo>
                    <a:pt x="82" y="153"/>
                  </a:lnTo>
                  <a:lnTo>
                    <a:pt x="67" y="161"/>
                  </a:lnTo>
                  <a:lnTo>
                    <a:pt x="58" y="171"/>
                  </a:lnTo>
                  <a:lnTo>
                    <a:pt x="58" y="181"/>
                  </a:lnTo>
                  <a:lnTo>
                    <a:pt x="58" y="189"/>
                  </a:lnTo>
                  <a:lnTo>
                    <a:pt x="61" y="196"/>
                  </a:lnTo>
                  <a:lnTo>
                    <a:pt x="70" y="206"/>
                  </a:lnTo>
                  <a:lnTo>
                    <a:pt x="90" y="211"/>
                  </a:lnTo>
                  <a:lnTo>
                    <a:pt x="122" y="217"/>
                  </a:lnTo>
                  <a:lnTo>
                    <a:pt x="143" y="214"/>
                  </a:lnTo>
                  <a:lnTo>
                    <a:pt x="163" y="211"/>
                  </a:lnTo>
                  <a:lnTo>
                    <a:pt x="186" y="204"/>
                  </a:lnTo>
                  <a:lnTo>
                    <a:pt x="204" y="194"/>
                  </a:lnTo>
                  <a:lnTo>
                    <a:pt x="218" y="179"/>
                  </a:lnTo>
                  <a:lnTo>
                    <a:pt x="224" y="158"/>
                  </a:lnTo>
                  <a:lnTo>
                    <a:pt x="224" y="141"/>
                  </a:lnTo>
                  <a:close/>
                  <a:moveTo>
                    <a:pt x="146" y="0"/>
                  </a:moveTo>
                  <a:lnTo>
                    <a:pt x="166" y="0"/>
                  </a:lnTo>
                  <a:lnTo>
                    <a:pt x="189" y="2"/>
                  </a:lnTo>
                  <a:lnTo>
                    <a:pt x="216" y="5"/>
                  </a:lnTo>
                  <a:lnTo>
                    <a:pt x="239" y="15"/>
                  </a:lnTo>
                  <a:lnTo>
                    <a:pt x="259" y="27"/>
                  </a:lnTo>
                  <a:lnTo>
                    <a:pt x="274" y="50"/>
                  </a:lnTo>
                  <a:lnTo>
                    <a:pt x="280" y="78"/>
                  </a:lnTo>
                  <a:lnTo>
                    <a:pt x="280" y="201"/>
                  </a:lnTo>
                  <a:lnTo>
                    <a:pt x="280" y="206"/>
                  </a:lnTo>
                  <a:lnTo>
                    <a:pt x="280" y="214"/>
                  </a:lnTo>
                  <a:lnTo>
                    <a:pt x="288" y="211"/>
                  </a:lnTo>
                  <a:lnTo>
                    <a:pt x="297" y="209"/>
                  </a:lnTo>
                  <a:lnTo>
                    <a:pt x="317" y="204"/>
                  </a:lnTo>
                  <a:lnTo>
                    <a:pt x="317" y="252"/>
                  </a:lnTo>
                  <a:lnTo>
                    <a:pt x="309" y="254"/>
                  </a:lnTo>
                  <a:lnTo>
                    <a:pt x="297" y="257"/>
                  </a:lnTo>
                  <a:lnTo>
                    <a:pt x="285" y="259"/>
                  </a:lnTo>
                  <a:lnTo>
                    <a:pt x="274" y="259"/>
                  </a:lnTo>
                  <a:lnTo>
                    <a:pt x="262" y="257"/>
                  </a:lnTo>
                  <a:lnTo>
                    <a:pt x="250" y="254"/>
                  </a:lnTo>
                  <a:lnTo>
                    <a:pt x="245" y="252"/>
                  </a:lnTo>
                  <a:lnTo>
                    <a:pt x="239" y="247"/>
                  </a:lnTo>
                  <a:lnTo>
                    <a:pt x="233" y="239"/>
                  </a:lnTo>
                  <a:lnTo>
                    <a:pt x="230" y="232"/>
                  </a:lnTo>
                  <a:lnTo>
                    <a:pt x="201" y="249"/>
                  </a:lnTo>
                  <a:lnTo>
                    <a:pt x="163" y="257"/>
                  </a:lnTo>
                  <a:lnTo>
                    <a:pt x="122" y="262"/>
                  </a:lnTo>
                  <a:lnTo>
                    <a:pt x="82" y="259"/>
                  </a:lnTo>
                  <a:lnTo>
                    <a:pt x="53" y="252"/>
                  </a:lnTo>
                  <a:lnTo>
                    <a:pt x="29" y="239"/>
                  </a:lnTo>
                  <a:lnTo>
                    <a:pt x="15" y="224"/>
                  </a:lnTo>
                  <a:lnTo>
                    <a:pt x="6" y="209"/>
                  </a:lnTo>
                  <a:lnTo>
                    <a:pt x="3" y="194"/>
                  </a:lnTo>
                  <a:lnTo>
                    <a:pt x="0" y="181"/>
                  </a:lnTo>
                  <a:lnTo>
                    <a:pt x="3" y="166"/>
                  </a:lnTo>
                  <a:lnTo>
                    <a:pt x="9" y="148"/>
                  </a:lnTo>
                  <a:lnTo>
                    <a:pt x="21" y="133"/>
                  </a:lnTo>
                  <a:lnTo>
                    <a:pt x="41" y="118"/>
                  </a:lnTo>
                  <a:lnTo>
                    <a:pt x="70" y="108"/>
                  </a:lnTo>
                  <a:lnTo>
                    <a:pt x="111" y="103"/>
                  </a:lnTo>
                  <a:lnTo>
                    <a:pt x="201" y="98"/>
                  </a:lnTo>
                  <a:lnTo>
                    <a:pt x="210" y="98"/>
                  </a:lnTo>
                  <a:lnTo>
                    <a:pt x="216" y="95"/>
                  </a:lnTo>
                  <a:lnTo>
                    <a:pt x="221" y="95"/>
                  </a:lnTo>
                  <a:lnTo>
                    <a:pt x="221" y="93"/>
                  </a:lnTo>
                  <a:lnTo>
                    <a:pt x="224" y="88"/>
                  </a:lnTo>
                  <a:lnTo>
                    <a:pt x="224" y="80"/>
                  </a:lnTo>
                  <a:lnTo>
                    <a:pt x="224" y="73"/>
                  </a:lnTo>
                  <a:lnTo>
                    <a:pt x="221" y="65"/>
                  </a:lnTo>
                  <a:lnTo>
                    <a:pt x="213" y="58"/>
                  </a:lnTo>
                  <a:lnTo>
                    <a:pt x="201" y="53"/>
                  </a:lnTo>
                  <a:lnTo>
                    <a:pt x="178" y="45"/>
                  </a:lnTo>
                  <a:lnTo>
                    <a:pt x="146" y="45"/>
                  </a:lnTo>
                  <a:lnTo>
                    <a:pt x="117" y="45"/>
                  </a:lnTo>
                  <a:lnTo>
                    <a:pt x="93" y="53"/>
                  </a:lnTo>
                  <a:lnTo>
                    <a:pt x="82" y="60"/>
                  </a:lnTo>
                  <a:lnTo>
                    <a:pt x="73" y="73"/>
                  </a:lnTo>
                  <a:lnTo>
                    <a:pt x="67" y="90"/>
                  </a:lnTo>
                  <a:lnTo>
                    <a:pt x="67" y="103"/>
                  </a:lnTo>
                  <a:lnTo>
                    <a:pt x="9" y="103"/>
                  </a:lnTo>
                  <a:lnTo>
                    <a:pt x="12" y="88"/>
                  </a:lnTo>
                  <a:lnTo>
                    <a:pt x="21" y="53"/>
                  </a:lnTo>
                  <a:lnTo>
                    <a:pt x="38" y="30"/>
                  </a:lnTo>
                  <a:lnTo>
                    <a:pt x="64" y="12"/>
                  </a:lnTo>
                  <a:lnTo>
                    <a:pt x="102" y="2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51">
              <a:extLst>
                <a:ext uri="{FF2B5EF4-FFF2-40B4-BE49-F238E27FC236}">
                  <a16:creationId xmlns:a16="http://schemas.microsoft.com/office/drawing/2014/main" id="{4EE70D17-B332-3641-9808-3887010F3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3" y="1654"/>
              <a:ext cx="418" cy="224"/>
            </a:xfrm>
            <a:custGeom>
              <a:avLst/>
              <a:gdLst>
                <a:gd name="T0" fmla="*/ 119 w 418"/>
                <a:gd name="T1" fmla="*/ 0 h 224"/>
                <a:gd name="T2" fmla="*/ 154 w 418"/>
                <a:gd name="T3" fmla="*/ 2 h 224"/>
                <a:gd name="T4" fmla="*/ 177 w 418"/>
                <a:gd name="T5" fmla="*/ 10 h 224"/>
                <a:gd name="T6" fmla="*/ 194 w 418"/>
                <a:gd name="T7" fmla="*/ 20 h 224"/>
                <a:gd name="T8" fmla="*/ 209 w 418"/>
                <a:gd name="T9" fmla="*/ 35 h 224"/>
                <a:gd name="T10" fmla="*/ 218 w 418"/>
                <a:gd name="T11" fmla="*/ 50 h 224"/>
                <a:gd name="T12" fmla="*/ 241 w 418"/>
                <a:gd name="T13" fmla="*/ 22 h 224"/>
                <a:gd name="T14" fmla="*/ 273 w 418"/>
                <a:gd name="T15" fmla="*/ 5 h 224"/>
                <a:gd name="T16" fmla="*/ 314 w 418"/>
                <a:gd name="T17" fmla="*/ 0 h 224"/>
                <a:gd name="T18" fmla="*/ 354 w 418"/>
                <a:gd name="T19" fmla="*/ 2 h 224"/>
                <a:gd name="T20" fmla="*/ 384 w 418"/>
                <a:gd name="T21" fmla="*/ 12 h 224"/>
                <a:gd name="T22" fmla="*/ 404 w 418"/>
                <a:gd name="T23" fmla="*/ 27 h 224"/>
                <a:gd name="T24" fmla="*/ 416 w 418"/>
                <a:gd name="T25" fmla="*/ 50 h 224"/>
                <a:gd name="T26" fmla="*/ 418 w 418"/>
                <a:gd name="T27" fmla="*/ 75 h 224"/>
                <a:gd name="T28" fmla="*/ 418 w 418"/>
                <a:gd name="T29" fmla="*/ 224 h 224"/>
                <a:gd name="T30" fmla="*/ 398 w 418"/>
                <a:gd name="T31" fmla="*/ 224 h 224"/>
                <a:gd name="T32" fmla="*/ 398 w 418"/>
                <a:gd name="T33" fmla="*/ 83 h 224"/>
                <a:gd name="T34" fmla="*/ 395 w 418"/>
                <a:gd name="T35" fmla="*/ 63 h 224"/>
                <a:gd name="T36" fmla="*/ 386 w 418"/>
                <a:gd name="T37" fmla="*/ 43 h 224"/>
                <a:gd name="T38" fmla="*/ 369 w 418"/>
                <a:gd name="T39" fmla="*/ 30 h 224"/>
                <a:gd name="T40" fmla="*/ 346 w 418"/>
                <a:gd name="T41" fmla="*/ 20 h 224"/>
                <a:gd name="T42" fmla="*/ 314 w 418"/>
                <a:gd name="T43" fmla="*/ 15 h 224"/>
                <a:gd name="T44" fmla="*/ 273 w 418"/>
                <a:gd name="T45" fmla="*/ 20 h 224"/>
                <a:gd name="T46" fmla="*/ 244 w 418"/>
                <a:gd name="T47" fmla="*/ 35 h 224"/>
                <a:gd name="T48" fmla="*/ 226 w 418"/>
                <a:gd name="T49" fmla="*/ 60 h 224"/>
                <a:gd name="T50" fmla="*/ 221 w 418"/>
                <a:gd name="T51" fmla="*/ 91 h 224"/>
                <a:gd name="T52" fmla="*/ 221 w 418"/>
                <a:gd name="T53" fmla="*/ 224 h 224"/>
                <a:gd name="T54" fmla="*/ 197 w 418"/>
                <a:gd name="T55" fmla="*/ 224 h 224"/>
                <a:gd name="T56" fmla="*/ 197 w 418"/>
                <a:gd name="T57" fmla="*/ 78 h 224"/>
                <a:gd name="T58" fmla="*/ 194 w 418"/>
                <a:gd name="T59" fmla="*/ 58 h 224"/>
                <a:gd name="T60" fmla="*/ 186 w 418"/>
                <a:gd name="T61" fmla="*/ 40 h 224"/>
                <a:gd name="T62" fmla="*/ 171 w 418"/>
                <a:gd name="T63" fmla="*/ 27 h 224"/>
                <a:gd name="T64" fmla="*/ 148 w 418"/>
                <a:gd name="T65" fmla="*/ 20 h 224"/>
                <a:gd name="T66" fmla="*/ 116 w 418"/>
                <a:gd name="T67" fmla="*/ 15 h 224"/>
                <a:gd name="T68" fmla="*/ 84 w 418"/>
                <a:gd name="T69" fmla="*/ 20 h 224"/>
                <a:gd name="T70" fmla="*/ 58 w 418"/>
                <a:gd name="T71" fmla="*/ 30 h 224"/>
                <a:gd name="T72" fmla="*/ 37 w 418"/>
                <a:gd name="T73" fmla="*/ 45 h 224"/>
                <a:gd name="T74" fmla="*/ 26 w 418"/>
                <a:gd name="T75" fmla="*/ 68 h 224"/>
                <a:gd name="T76" fmla="*/ 20 w 418"/>
                <a:gd name="T77" fmla="*/ 96 h 224"/>
                <a:gd name="T78" fmla="*/ 20 w 418"/>
                <a:gd name="T79" fmla="*/ 224 h 224"/>
                <a:gd name="T80" fmla="*/ 0 w 418"/>
                <a:gd name="T81" fmla="*/ 224 h 224"/>
                <a:gd name="T82" fmla="*/ 0 w 418"/>
                <a:gd name="T83" fmla="*/ 5 h 224"/>
                <a:gd name="T84" fmla="*/ 20 w 418"/>
                <a:gd name="T85" fmla="*/ 5 h 224"/>
                <a:gd name="T86" fmla="*/ 20 w 418"/>
                <a:gd name="T87" fmla="*/ 43 h 224"/>
                <a:gd name="T88" fmla="*/ 23 w 418"/>
                <a:gd name="T89" fmla="*/ 43 h 224"/>
                <a:gd name="T90" fmla="*/ 46 w 418"/>
                <a:gd name="T91" fmla="*/ 20 h 224"/>
                <a:gd name="T92" fmla="*/ 81 w 418"/>
                <a:gd name="T93" fmla="*/ 5 h 224"/>
                <a:gd name="T94" fmla="*/ 119 w 418"/>
                <a:gd name="T95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8" h="224">
                  <a:moveTo>
                    <a:pt x="119" y="0"/>
                  </a:moveTo>
                  <a:lnTo>
                    <a:pt x="154" y="2"/>
                  </a:lnTo>
                  <a:lnTo>
                    <a:pt x="177" y="10"/>
                  </a:lnTo>
                  <a:lnTo>
                    <a:pt x="194" y="20"/>
                  </a:lnTo>
                  <a:lnTo>
                    <a:pt x="209" y="35"/>
                  </a:lnTo>
                  <a:lnTo>
                    <a:pt x="218" y="50"/>
                  </a:lnTo>
                  <a:lnTo>
                    <a:pt x="241" y="22"/>
                  </a:lnTo>
                  <a:lnTo>
                    <a:pt x="273" y="5"/>
                  </a:lnTo>
                  <a:lnTo>
                    <a:pt x="314" y="0"/>
                  </a:lnTo>
                  <a:lnTo>
                    <a:pt x="354" y="2"/>
                  </a:lnTo>
                  <a:lnTo>
                    <a:pt x="384" y="12"/>
                  </a:lnTo>
                  <a:lnTo>
                    <a:pt x="404" y="27"/>
                  </a:lnTo>
                  <a:lnTo>
                    <a:pt x="416" y="50"/>
                  </a:lnTo>
                  <a:lnTo>
                    <a:pt x="418" y="75"/>
                  </a:lnTo>
                  <a:lnTo>
                    <a:pt x="418" y="224"/>
                  </a:lnTo>
                  <a:lnTo>
                    <a:pt x="398" y="224"/>
                  </a:lnTo>
                  <a:lnTo>
                    <a:pt x="398" y="83"/>
                  </a:lnTo>
                  <a:lnTo>
                    <a:pt x="395" y="63"/>
                  </a:lnTo>
                  <a:lnTo>
                    <a:pt x="386" y="43"/>
                  </a:lnTo>
                  <a:lnTo>
                    <a:pt x="369" y="30"/>
                  </a:lnTo>
                  <a:lnTo>
                    <a:pt x="346" y="20"/>
                  </a:lnTo>
                  <a:lnTo>
                    <a:pt x="314" y="15"/>
                  </a:lnTo>
                  <a:lnTo>
                    <a:pt x="273" y="20"/>
                  </a:lnTo>
                  <a:lnTo>
                    <a:pt x="244" y="35"/>
                  </a:lnTo>
                  <a:lnTo>
                    <a:pt x="226" y="60"/>
                  </a:lnTo>
                  <a:lnTo>
                    <a:pt x="221" y="91"/>
                  </a:lnTo>
                  <a:lnTo>
                    <a:pt x="221" y="224"/>
                  </a:lnTo>
                  <a:lnTo>
                    <a:pt x="197" y="224"/>
                  </a:lnTo>
                  <a:lnTo>
                    <a:pt x="197" y="78"/>
                  </a:lnTo>
                  <a:lnTo>
                    <a:pt x="194" y="58"/>
                  </a:lnTo>
                  <a:lnTo>
                    <a:pt x="186" y="40"/>
                  </a:lnTo>
                  <a:lnTo>
                    <a:pt x="171" y="27"/>
                  </a:lnTo>
                  <a:lnTo>
                    <a:pt x="148" y="20"/>
                  </a:lnTo>
                  <a:lnTo>
                    <a:pt x="116" y="15"/>
                  </a:lnTo>
                  <a:lnTo>
                    <a:pt x="84" y="20"/>
                  </a:lnTo>
                  <a:lnTo>
                    <a:pt x="58" y="30"/>
                  </a:lnTo>
                  <a:lnTo>
                    <a:pt x="37" y="45"/>
                  </a:lnTo>
                  <a:lnTo>
                    <a:pt x="26" y="68"/>
                  </a:lnTo>
                  <a:lnTo>
                    <a:pt x="20" y="96"/>
                  </a:lnTo>
                  <a:lnTo>
                    <a:pt x="20" y="224"/>
                  </a:lnTo>
                  <a:lnTo>
                    <a:pt x="0" y="224"/>
                  </a:lnTo>
                  <a:lnTo>
                    <a:pt x="0" y="5"/>
                  </a:lnTo>
                  <a:lnTo>
                    <a:pt x="20" y="5"/>
                  </a:lnTo>
                  <a:lnTo>
                    <a:pt x="20" y="43"/>
                  </a:lnTo>
                  <a:lnTo>
                    <a:pt x="23" y="43"/>
                  </a:lnTo>
                  <a:lnTo>
                    <a:pt x="46" y="20"/>
                  </a:lnTo>
                  <a:lnTo>
                    <a:pt x="81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2">
              <a:extLst>
                <a:ext uri="{FF2B5EF4-FFF2-40B4-BE49-F238E27FC236}">
                  <a16:creationId xmlns:a16="http://schemas.microsoft.com/office/drawing/2014/main" id="{578D549E-67D2-CA4D-8D9C-E608E9BC4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" y="1639"/>
              <a:ext cx="454" cy="254"/>
            </a:xfrm>
            <a:custGeom>
              <a:avLst/>
              <a:gdLst>
                <a:gd name="T0" fmla="*/ 137 w 454"/>
                <a:gd name="T1" fmla="*/ 0 h 254"/>
                <a:gd name="T2" fmla="*/ 180 w 454"/>
                <a:gd name="T3" fmla="*/ 5 h 254"/>
                <a:gd name="T4" fmla="*/ 212 w 454"/>
                <a:gd name="T5" fmla="*/ 15 h 254"/>
                <a:gd name="T6" fmla="*/ 236 w 454"/>
                <a:gd name="T7" fmla="*/ 35 h 254"/>
                <a:gd name="T8" fmla="*/ 262 w 454"/>
                <a:gd name="T9" fmla="*/ 15 h 254"/>
                <a:gd name="T10" fmla="*/ 294 w 454"/>
                <a:gd name="T11" fmla="*/ 5 h 254"/>
                <a:gd name="T12" fmla="*/ 332 w 454"/>
                <a:gd name="T13" fmla="*/ 0 h 254"/>
                <a:gd name="T14" fmla="*/ 372 w 454"/>
                <a:gd name="T15" fmla="*/ 2 h 254"/>
                <a:gd name="T16" fmla="*/ 402 w 454"/>
                <a:gd name="T17" fmla="*/ 12 h 254"/>
                <a:gd name="T18" fmla="*/ 425 w 454"/>
                <a:gd name="T19" fmla="*/ 25 h 254"/>
                <a:gd name="T20" fmla="*/ 439 w 454"/>
                <a:gd name="T21" fmla="*/ 40 h 254"/>
                <a:gd name="T22" fmla="*/ 448 w 454"/>
                <a:gd name="T23" fmla="*/ 58 h 254"/>
                <a:gd name="T24" fmla="*/ 454 w 454"/>
                <a:gd name="T25" fmla="*/ 75 h 254"/>
                <a:gd name="T26" fmla="*/ 454 w 454"/>
                <a:gd name="T27" fmla="*/ 90 h 254"/>
                <a:gd name="T28" fmla="*/ 454 w 454"/>
                <a:gd name="T29" fmla="*/ 254 h 254"/>
                <a:gd name="T30" fmla="*/ 399 w 454"/>
                <a:gd name="T31" fmla="*/ 254 h 254"/>
                <a:gd name="T32" fmla="*/ 399 w 454"/>
                <a:gd name="T33" fmla="*/ 98 h 254"/>
                <a:gd name="T34" fmla="*/ 396 w 454"/>
                <a:gd name="T35" fmla="*/ 83 h 254"/>
                <a:gd name="T36" fmla="*/ 390 w 454"/>
                <a:gd name="T37" fmla="*/ 70 h 254"/>
                <a:gd name="T38" fmla="*/ 378 w 454"/>
                <a:gd name="T39" fmla="*/ 58 h 254"/>
                <a:gd name="T40" fmla="*/ 361 w 454"/>
                <a:gd name="T41" fmla="*/ 48 h 254"/>
                <a:gd name="T42" fmla="*/ 332 w 454"/>
                <a:gd name="T43" fmla="*/ 45 h 254"/>
                <a:gd name="T44" fmla="*/ 300 w 454"/>
                <a:gd name="T45" fmla="*/ 50 h 254"/>
                <a:gd name="T46" fmla="*/ 274 w 454"/>
                <a:gd name="T47" fmla="*/ 60 h 254"/>
                <a:gd name="T48" fmla="*/ 259 w 454"/>
                <a:gd name="T49" fmla="*/ 80 h 254"/>
                <a:gd name="T50" fmla="*/ 256 w 454"/>
                <a:gd name="T51" fmla="*/ 106 h 254"/>
                <a:gd name="T52" fmla="*/ 256 w 454"/>
                <a:gd name="T53" fmla="*/ 254 h 254"/>
                <a:gd name="T54" fmla="*/ 198 w 454"/>
                <a:gd name="T55" fmla="*/ 254 h 254"/>
                <a:gd name="T56" fmla="*/ 198 w 454"/>
                <a:gd name="T57" fmla="*/ 93 h 254"/>
                <a:gd name="T58" fmla="*/ 198 w 454"/>
                <a:gd name="T59" fmla="*/ 80 h 254"/>
                <a:gd name="T60" fmla="*/ 192 w 454"/>
                <a:gd name="T61" fmla="*/ 68 h 254"/>
                <a:gd name="T62" fmla="*/ 180 w 454"/>
                <a:gd name="T63" fmla="*/ 55 h 254"/>
                <a:gd name="T64" fmla="*/ 163 w 454"/>
                <a:gd name="T65" fmla="*/ 48 h 254"/>
                <a:gd name="T66" fmla="*/ 134 w 454"/>
                <a:gd name="T67" fmla="*/ 45 h 254"/>
                <a:gd name="T68" fmla="*/ 102 w 454"/>
                <a:gd name="T69" fmla="*/ 50 h 254"/>
                <a:gd name="T70" fmla="*/ 76 w 454"/>
                <a:gd name="T71" fmla="*/ 63 h 254"/>
                <a:gd name="T72" fmla="*/ 61 w 454"/>
                <a:gd name="T73" fmla="*/ 83 h 254"/>
                <a:gd name="T74" fmla="*/ 55 w 454"/>
                <a:gd name="T75" fmla="*/ 111 h 254"/>
                <a:gd name="T76" fmla="*/ 55 w 454"/>
                <a:gd name="T77" fmla="*/ 254 h 254"/>
                <a:gd name="T78" fmla="*/ 0 w 454"/>
                <a:gd name="T79" fmla="*/ 254 h 254"/>
                <a:gd name="T80" fmla="*/ 0 w 454"/>
                <a:gd name="T81" fmla="*/ 7 h 254"/>
                <a:gd name="T82" fmla="*/ 55 w 454"/>
                <a:gd name="T83" fmla="*/ 7 h 254"/>
                <a:gd name="T84" fmla="*/ 55 w 454"/>
                <a:gd name="T85" fmla="*/ 22 h 254"/>
                <a:gd name="T86" fmla="*/ 93 w 454"/>
                <a:gd name="T87" fmla="*/ 5 h 254"/>
                <a:gd name="T88" fmla="*/ 137 w 454"/>
                <a:gd name="T89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4" h="254">
                  <a:moveTo>
                    <a:pt x="137" y="0"/>
                  </a:moveTo>
                  <a:lnTo>
                    <a:pt x="180" y="5"/>
                  </a:lnTo>
                  <a:lnTo>
                    <a:pt x="212" y="15"/>
                  </a:lnTo>
                  <a:lnTo>
                    <a:pt x="236" y="35"/>
                  </a:lnTo>
                  <a:lnTo>
                    <a:pt x="262" y="15"/>
                  </a:lnTo>
                  <a:lnTo>
                    <a:pt x="294" y="5"/>
                  </a:lnTo>
                  <a:lnTo>
                    <a:pt x="332" y="0"/>
                  </a:lnTo>
                  <a:lnTo>
                    <a:pt x="372" y="2"/>
                  </a:lnTo>
                  <a:lnTo>
                    <a:pt x="402" y="12"/>
                  </a:lnTo>
                  <a:lnTo>
                    <a:pt x="425" y="25"/>
                  </a:lnTo>
                  <a:lnTo>
                    <a:pt x="439" y="40"/>
                  </a:lnTo>
                  <a:lnTo>
                    <a:pt x="448" y="58"/>
                  </a:lnTo>
                  <a:lnTo>
                    <a:pt x="454" y="75"/>
                  </a:lnTo>
                  <a:lnTo>
                    <a:pt x="454" y="90"/>
                  </a:lnTo>
                  <a:lnTo>
                    <a:pt x="454" y="254"/>
                  </a:lnTo>
                  <a:lnTo>
                    <a:pt x="399" y="254"/>
                  </a:lnTo>
                  <a:lnTo>
                    <a:pt x="399" y="98"/>
                  </a:lnTo>
                  <a:lnTo>
                    <a:pt x="396" y="83"/>
                  </a:lnTo>
                  <a:lnTo>
                    <a:pt x="390" y="70"/>
                  </a:lnTo>
                  <a:lnTo>
                    <a:pt x="378" y="58"/>
                  </a:lnTo>
                  <a:lnTo>
                    <a:pt x="361" y="48"/>
                  </a:lnTo>
                  <a:lnTo>
                    <a:pt x="332" y="45"/>
                  </a:lnTo>
                  <a:lnTo>
                    <a:pt x="300" y="50"/>
                  </a:lnTo>
                  <a:lnTo>
                    <a:pt x="274" y="60"/>
                  </a:lnTo>
                  <a:lnTo>
                    <a:pt x="259" y="80"/>
                  </a:lnTo>
                  <a:lnTo>
                    <a:pt x="256" y="106"/>
                  </a:lnTo>
                  <a:lnTo>
                    <a:pt x="256" y="254"/>
                  </a:lnTo>
                  <a:lnTo>
                    <a:pt x="198" y="254"/>
                  </a:lnTo>
                  <a:lnTo>
                    <a:pt x="198" y="93"/>
                  </a:lnTo>
                  <a:lnTo>
                    <a:pt x="198" y="80"/>
                  </a:lnTo>
                  <a:lnTo>
                    <a:pt x="192" y="68"/>
                  </a:lnTo>
                  <a:lnTo>
                    <a:pt x="180" y="55"/>
                  </a:lnTo>
                  <a:lnTo>
                    <a:pt x="163" y="48"/>
                  </a:lnTo>
                  <a:lnTo>
                    <a:pt x="134" y="45"/>
                  </a:lnTo>
                  <a:lnTo>
                    <a:pt x="102" y="50"/>
                  </a:lnTo>
                  <a:lnTo>
                    <a:pt x="76" y="63"/>
                  </a:lnTo>
                  <a:lnTo>
                    <a:pt x="61" y="83"/>
                  </a:lnTo>
                  <a:lnTo>
                    <a:pt x="55" y="111"/>
                  </a:lnTo>
                  <a:lnTo>
                    <a:pt x="55" y="254"/>
                  </a:lnTo>
                  <a:lnTo>
                    <a:pt x="0" y="254"/>
                  </a:lnTo>
                  <a:lnTo>
                    <a:pt x="0" y="7"/>
                  </a:lnTo>
                  <a:lnTo>
                    <a:pt x="55" y="7"/>
                  </a:lnTo>
                  <a:lnTo>
                    <a:pt x="55" y="22"/>
                  </a:lnTo>
                  <a:lnTo>
                    <a:pt x="93" y="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4DD9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685519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9098</TotalTime>
  <Words>231</Words>
  <Application>Microsoft Macintosh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Depth</vt:lpstr>
      <vt:lpstr>PowerPoint Presentation</vt:lpstr>
      <vt:lpstr>Introduction</vt:lpstr>
      <vt:lpstr>Pathways – The Early Days</vt:lpstr>
      <vt:lpstr>Pathways – Our Application</vt:lpstr>
      <vt:lpstr>Pathways – Our Application</vt:lpstr>
      <vt:lpstr>Pathways – The Results</vt:lpstr>
      <vt:lpstr>CPAA Role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Dublanko</dc:creator>
  <cp:lastModifiedBy>Cathy Kaufmann</cp:lastModifiedBy>
  <cp:revision>18</cp:revision>
  <dcterms:created xsi:type="dcterms:W3CDTF">2020-01-29T20:06:59Z</dcterms:created>
  <dcterms:modified xsi:type="dcterms:W3CDTF">2020-10-27T16:05:29Z</dcterms:modified>
</cp:coreProperties>
</file>