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3"/>
  </p:notesMasterIdLst>
  <p:sldIdLst>
    <p:sldId id="257" r:id="rId3"/>
    <p:sldId id="501" r:id="rId4"/>
    <p:sldId id="396" r:id="rId5"/>
    <p:sldId id="521" r:id="rId6"/>
    <p:sldId id="397" r:id="rId7"/>
    <p:sldId id="530" r:id="rId8"/>
    <p:sldId id="532" r:id="rId9"/>
    <p:sldId id="531" r:id="rId10"/>
    <p:sldId id="533" r:id="rId11"/>
    <p:sldId id="3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BHCs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57-4493-AA0A-4040FCCD5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525360"/>
        <c:axId val="260787888"/>
      </c:lineChart>
      <c:catAx>
        <c:axId val="253525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787888"/>
        <c:crosses val="autoZero"/>
        <c:auto val="1"/>
        <c:lblAlgn val="ctr"/>
        <c:lblOffset val="100"/>
        <c:noMultiLvlLbl val="0"/>
      </c:catAx>
      <c:valAx>
        <c:axId val="26078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52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Encounters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cat>
            <c:numRef>
              <c:f>Sheet1!$A$2:$A$7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  <c:extLst/>
            </c:numRef>
          </c:cat>
          <c:val>
            <c:numRef>
              <c:f>Sheet1!$B$2:$B$7</c:f>
              <c:numCache>
                <c:formatCode>General</c:formatCode>
                <c:ptCount val="5"/>
                <c:pt idx="0">
                  <c:v>4143</c:v>
                </c:pt>
                <c:pt idx="1">
                  <c:v>8084</c:v>
                </c:pt>
                <c:pt idx="2">
                  <c:v>10021</c:v>
                </c:pt>
                <c:pt idx="3">
                  <c:v>10513</c:v>
                </c:pt>
                <c:pt idx="4">
                  <c:v>12612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757D-4056-B86B-5A0F04C84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5843568"/>
        <c:axId val="238922400"/>
      </c:lineChart>
      <c:catAx>
        <c:axId val="20558435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922400"/>
        <c:crosses val="autoZero"/>
        <c:auto val="1"/>
        <c:lblAlgn val="ctr"/>
        <c:lblOffset val="100"/>
        <c:noMultiLvlLbl val="0"/>
      </c:catAx>
      <c:valAx>
        <c:axId val="2389224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84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559307-707D-426E-AAE2-911712807146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162B42-A230-404E-888C-64C9AF8085A8}">
      <dgm:prSet/>
      <dgm:spPr/>
      <dgm:t>
        <a:bodyPr/>
        <a:lstStyle/>
        <a:p>
          <a:r>
            <a:rPr lang="en-US" dirty="0"/>
            <a:t>All staff and providers: BHCs are members of interdisciplinary team (all conditions, all ages)</a:t>
          </a:r>
        </a:p>
      </dgm:t>
    </dgm:pt>
    <dgm:pt modelId="{E72F0316-5B78-4D5C-A292-2BBBE5D1ACC3}" type="parTrans" cxnId="{6CF1F510-FAF8-4E53-B1DB-4BD4BEB05B81}">
      <dgm:prSet/>
      <dgm:spPr/>
      <dgm:t>
        <a:bodyPr/>
        <a:lstStyle/>
        <a:p>
          <a:endParaRPr lang="en-US"/>
        </a:p>
      </dgm:t>
    </dgm:pt>
    <dgm:pt modelId="{5917EDF9-8A2C-46C7-9732-EFF3B65EBDC5}" type="sibTrans" cxnId="{6CF1F510-FAF8-4E53-B1DB-4BD4BEB05B81}">
      <dgm:prSet/>
      <dgm:spPr/>
      <dgm:t>
        <a:bodyPr/>
        <a:lstStyle/>
        <a:p>
          <a:endParaRPr lang="en-US"/>
        </a:p>
      </dgm:t>
    </dgm:pt>
    <dgm:pt modelId="{ABF6FFCA-0285-4D36-97C0-AD792AA25A34}">
      <dgm:prSet/>
      <dgm:spPr/>
      <dgm:t>
        <a:bodyPr/>
        <a:lstStyle/>
        <a:p>
          <a:r>
            <a:rPr lang="en-US" dirty="0"/>
            <a:t>Before every half day (AM / PM) – BHCs are assigned to be “in clinic”</a:t>
          </a:r>
        </a:p>
      </dgm:t>
    </dgm:pt>
    <dgm:pt modelId="{EFD19DA8-6140-4055-980B-AB8B15327AB5}" type="parTrans" cxnId="{4E5F5B54-607B-46BE-A337-B5ACF4D0E16E}">
      <dgm:prSet/>
      <dgm:spPr/>
      <dgm:t>
        <a:bodyPr/>
        <a:lstStyle/>
        <a:p>
          <a:endParaRPr lang="en-US"/>
        </a:p>
      </dgm:t>
    </dgm:pt>
    <dgm:pt modelId="{44E834A6-672B-47B4-9537-B6334FA67872}" type="sibTrans" cxnId="{4E5F5B54-607B-46BE-A337-B5ACF4D0E16E}">
      <dgm:prSet/>
      <dgm:spPr/>
      <dgm:t>
        <a:bodyPr/>
        <a:lstStyle/>
        <a:p>
          <a:endParaRPr lang="en-US"/>
        </a:p>
      </dgm:t>
    </dgm:pt>
    <dgm:pt modelId="{5E58B94F-48C0-4108-A0BC-2E0E9865E2A0}">
      <dgm:prSet/>
      <dgm:spPr/>
      <dgm:t>
        <a:bodyPr/>
        <a:lstStyle/>
        <a:p>
          <a:r>
            <a:rPr lang="en-US" dirty="0"/>
            <a:t>If WHO or same day visit is needed – Microsoft Teams all BHCs who are “on”</a:t>
          </a:r>
        </a:p>
      </dgm:t>
    </dgm:pt>
    <dgm:pt modelId="{EC62292B-522F-4603-98C3-1F1BC39B4994}" type="parTrans" cxnId="{EA789DCF-B1AC-459F-BDAA-BF3383FA6301}">
      <dgm:prSet/>
      <dgm:spPr/>
      <dgm:t>
        <a:bodyPr/>
        <a:lstStyle/>
        <a:p>
          <a:endParaRPr lang="en-US"/>
        </a:p>
      </dgm:t>
    </dgm:pt>
    <dgm:pt modelId="{91E41B61-22F4-4311-8E82-947C6C3118A3}" type="sibTrans" cxnId="{EA789DCF-B1AC-459F-BDAA-BF3383FA6301}">
      <dgm:prSet/>
      <dgm:spPr/>
      <dgm:t>
        <a:bodyPr/>
        <a:lstStyle/>
        <a:p>
          <a:endParaRPr lang="en-US"/>
        </a:p>
      </dgm:t>
    </dgm:pt>
    <dgm:pt modelId="{87632ABD-5CD9-4113-BCC8-5EBB82DD3CEB}">
      <dgm:prSet/>
      <dgm:spPr/>
      <dgm:t>
        <a:bodyPr/>
        <a:lstStyle/>
        <a:p>
          <a:r>
            <a:rPr lang="en-US" dirty="0"/>
            <a:t>3 minute rule to respond w/ETA</a:t>
          </a:r>
        </a:p>
      </dgm:t>
    </dgm:pt>
    <dgm:pt modelId="{3FAD3EFC-1F54-45BD-BCDA-D14F3FADEAC0}" type="parTrans" cxnId="{25ADF7E9-EE8A-434C-96FE-72CA7E765A50}">
      <dgm:prSet/>
      <dgm:spPr/>
      <dgm:t>
        <a:bodyPr/>
        <a:lstStyle/>
        <a:p>
          <a:endParaRPr lang="en-US"/>
        </a:p>
      </dgm:t>
    </dgm:pt>
    <dgm:pt modelId="{5E21EBEA-D0DE-4EDD-B739-84F6116E7254}" type="sibTrans" cxnId="{25ADF7E9-EE8A-434C-96FE-72CA7E765A50}">
      <dgm:prSet/>
      <dgm:spPr/>
      <dgm:t>
        <a:bodyPr/>
        <a:lstStyle/>
        <a:p>
          <a:endParaRPr lang="en-US"/>
        </a:p>
      </dgm:t>
    </dgm:pt>
    <dgm:pt modelId="{D4E0545F-E658-42A7-8AA0-1BF771C3C499}">
      <dgm:prSet/>
      <dgm:spPr/>
      <dgm:t>
        <a:bodyPr/>
        <a:lstStyle/>
        <a:p>
          <a:r>
            <a:rPr lang="en-US" dirty="0"/>
            <a:t>BHCs’ schedules are staggered on scheduled visit “on” and then “off”</a:t>
          </a:r>
        </a:p>
      </dgm:t>
    </dgm:pt>
    <dgm:pt modelId="{0563EABB-5CBE-44AD-B4D3-F89A9F4BD11B}" type="parTrans" cxnId="{C30BD81A-10D7-433F-904C-4073B4DA3688}">
      <dgm:prSet/>
      <dgm:spPr/>
      <dgm:t>
        <a:bodyPr/>
        <a:lstStyle/>
        <a:p>
          <a:endParaRPr lang="en-US"/>
        </a:p>
      </dgm:t>
    </dgm:pt>
    <dgm:pt modelId="{EDB0E479-C1F1-4F37-90DA-CF347DB67C1F}" type="sibTrans" cxnId="{C30BD81A-10D7-433F-904C-4073B4DA3688}">
      <dgm:prSet/>
      <dgm:spPr/>
      <dgm:t>
        <a:bodyPr/>
        <a:lstStyle/>
        <a:p>
          <a:endParaRPr lang="en-US"/>
        </a:p>
      </dgm:t>
    </dgm:pt>
    <dgm:pt modelId="{19DE1A5E-5504-4951-885B-1CBBE0A2512B}">
      <dgm:prSet/>
      <dgm:spPr/>
      <dgm:t>
        <a:bodyPr/>
        <a:lstStyle/>
        <a:p>
          <a:r>
            <a:rPr lang="en-US" dirty="0"/>
            <a:t>Aim to be available in </a:t>
          </a:r>
        </a:p>
        <a:p>
          <a:r>
            <a:rPr lang="en-US" dirty="0"/>
            <a:t>&lt; 15 minutes</a:t>
          </a:r>
        </a:p>
      </dgm:t>
    </dgm:pt>
    <dgm:pt modelId="{957A0ED4-C447-4503-907A-26F7749C9797}" type="parTrans" cxnId="{40836061-80AA-476E-B596-09989314A159}">
      <dgm:prSet/>
      <dgm:spPr/>
      <dgm:t>
        <a:bodyPr/>
        <a:lstStyle/>
        <a:p>
          <a:endParaRPr lang="en-US"/>
        </a:p>
      </dgm:t>
    </dgm:pt>
    <dgm:pt modelId="{15A3DF86-7650-40B0-BD6F-E248A49A097B}" type="sibTrans" cxnId="{40836061-80AA-476E-B596-09989314A159}">
      <dgm:prSet/>
      <dgm:spPr/>
      <dgm:t>
        <a:bodyPr/>
        <a:lstStyle/>
        <a:p>
          <a:endParaRPr lang="en-US"/>
        </a:p>
      </dgm:t>
    </dgm:pt>
    <dgm:pt modelId="{E8945423-63CF-49CC-904F-07E8E6E18142}">
      <dgm:prSet/>
      <dgm:spPr/>
      <dgm:t>
        <a:bodyPr/>
        <a:lstStyle/>
        <a:p>
          <a:r>
            <a:rPr lang="en-US" dirty="0"/>
            <a:t>BHC communicates in about 1-2 minutes w/medical provider</a:t>
          </a:r>
        </a:p>
      </dgm:t>
    </dgm:pt>
    <dgm:pt modelId="{21E9902D-3336-423D-95F5-050B31E1AE85}" type="parTrans" cxnId="{90445B45-9DCA-4078-B38B-16F857A5EFB3}">
      <dgm:prSet/>
      <dgm:spPr/>
      <dgm:t>
        <a:bodyPr/>
        <a:lstStyle/>
        <a:p>
          <a:endParaRPr lang="en-US"/>
        </a:p>
      </dgm:t>
    </dgm:pt>
    <dgm:pt modelId="{4F8D79F9-5C50-4925-B79A-79AF0B6A9146}" type="sibTrans" cxnId="{90445B45-9DCA-4078-B38B-16F857A5EFB3}">
      <dgm:prSet/>
      <dgm:spPr/>
      <dgm:t>
        <a:bodyPr/>
        <a:lstStyle/>
        <a:p>
          <a:endParaRPr lang="en-US"/>
        </a:p>
      </dgm:t>
    </dgm:pt>
    <dgm:pt modelId="{3C851A06-7AD4-4BC5-AA9E-F40366A81BE2}">
      <dgm:prSet/>
      <dgm:spPr/>
      <dgm:t>
        <a:bodyPr/>
        <a:lstStyle/>
        <a:p>
          <a:r>
            <a:rPr lang="en-US" dirty="0"/>
            <a:t>Sees patient in exam rooms </a:t>
          </a:r>
        </a:p>
      </dgm:t>
    </dgm:pt>
    <dgm:pt modelId="{F2959928-893A-4F3F-877F-5A4E78F6BC92}" type="parTrans" cxnId="{85DB38DE-AFEF-4871-9073-63B94CF29F59}">
      <dgm:prSet/>
      <dgm:spPr/>
      <dgm:t>
        <a:bodyPr/>
        <a:lstStyle/>
        <a:p>
          <a:endParaRPr lang="en-US"/>
        </a:p>
      </dgm:t>
    </dgm:pt>
    <dgm:pt modelId="{F227C61D-0ACD-4F34-A7DB-13D6E1F6896D}" type="sibTrans" cxnId="{85DB38DE-AFEF-4871-9073-63B94CF29F59}">
      <dgm:prSet/>
      <dgm:spPr/>
      <dgm:t>
        <a:bodyPr/>
        <a:lstStyle/>
        <a:p>
          <a:endParaRPr lang="en-US"/>
        </a:p>
      </dgm:t>
    </dgm:pt>
    <dgm:pt modelId="{9F255913-4E16-4203-B1A5-31BFEBAA2CAA}">
      <dgm:prSet/>
      <dgm:spPr/>
      <dgm:t>
        <a:bodyPr/>
        <a:lstStyle/>
        <a:p>
          <a:r>
            <a:rPr lang="en-US" dirty="0"/>
            <a:t>Uses the scheduling processes established by clinic </a:t>
          </a:r>
        </a:p>
      </dgm:t>
    </dgm:pt>
    <dgm:pt modelId="{7077C098-1F6D-45C2-82B7-50C07EE17EDA}" type="parTrans" cxnId="{A374ED30-C21B-4EBA-BC75-30FEF0E571BB}">
      <dgm:prSet/>
      <dgm:spPr/>
      <dgm:t>
        <a:bodyPr/>
        <a:lstStyle/>
        <a:p>
          <a:endParaRPr lang="en-US"/>
        </a:p>
      </dgm:t>
    </dgm:pt>
    <dgm:pt modelId="{BB3014C0-D74B-4984-A930-003F77554D73}" type="sibTrans" cxnId="{A374ED30-C21B-4EBA-BC75-30FEF0E571BB}">
      <dgm:prSet/>
      <dgm:spPr/>
      <dgm:t>
        <a:bodyPr/>
        <a:lstStyle/>
        <a:p>
          <a:endParaRPr lang="en-US"/>
        </a:p>
      </dgm:t>
    </dgm:pt>
    <dgm:pt modelId="{E790B82B-D564-4E71-97FF-0C457FD7E4A2}" type="pres">
      <dgm:prSet presAssocID="{A3559307-707D-426E-AAE2-911712807146}" presName="Name0" presStyleCnt="0">
        <dgm:presLayoutVars>
          <dgm:dir/>
          <dgm:resizeHandles/>
        </dgm:presLayoutVars>
      </dgm:prSet>
      <dgm:spPr/>
    </dgm:pt>
    <dgm:pt modelId="{F0CFD4A5-609B-4B22-BED7-20F3583FC99B}" type="pres">
      <dgm:prSet presAssocID="{DA162B42-A230-404E-888C-64C9AF8085A8}" presName="compNode" presStyleCnt="0"/>
      <dgm:spPr/>
    </dgm:pt>
    <dgm:pt modelId="{6506D64C-57C7-4A1B-9B99-776AC1A56921}" type="pres">
      <dgm:prSet presAssocID="{DA162B42-A230-404E-888C-64C9AF8085A8}" presName="dummyConnPt" presStyleCnt="0"/>
      <dgm:spPr/>
    </dgm:pt>
    <dgm:pt modelId="{85E3B43C-3BAA-476F-8739-3FFF207FD671}" type="pres">
      <dgm:prSet presAssocID="{DA162B42-A230-404E-888C-64C9AF8085A8}" presName="node" presStyleLbl="node1" presStyleIdx="0" presStyleCnt="9">
        <dgm:presLayoutVars>
          <dgm:bulletEnabled val="1"/>
        </dgm:presLayoutVars>
      </dgm:prSet>
      <dgm:spPr/>
    </dgm:pt>
    <dgm:pt modelId="{24B24D39-30D0-49E2-BF13-7702230B4854}" type="pres">
      <dgm:prSet presAssocID="{5917EDF9-8A2C-46C7-9732-EFF3B65EBDC5}" presName="sibTrans" presStyleLbl="bgSibTrans2D1" presStyleIdx="0" presStyleCnt="8"/>
      <dgm:spPr/>
    </dgm:pt>
    <dgm:pt modelId="{217F3D50-FC9B-4C8C-BB78-A1B44C4C8A5F}" type="pres">
      <dgm:prSet presAssocID="{ABF6FFCA-0285-4D36-97C0-AD792AA25A34}" presName="compNode" presStyleCnt="0"/>
      <dgm:spPr/>
    </dgm:pt>
    <dgm:pt modelId="{DC5B7CE8-CEDB-4A4B-99D4-328EA20FE341}" type="pres">
      <dgm:prSet presAssocID="{ABF6FFCA-0285-4D36-97C0-AD792AA25A34}" presName="dummyConnPt" presStyleCnt="0"/>
      <dgm:spPr/>
    </dgm:pt>
    <dgm:pt modelId="{9DFD7080-93A7-4177-A3C4-C46BE0E35B9C}" type="pres">
      <dgm:prSet presAssocID="{ABF6FFCA-0285-4D36-97C0-AD792AA25A34}" presName="node" presStyleLbl="node1" presStyleIdx="1" presStyleCnt="9">
        <dgm:presLayoutVars>
          <dgm:bulletEnabled val="1"/>
        </dgm:presLayoutVars>
      </dgm:prSet>
      <dgm:spPr/>
    </dgm:pt>
    <dgm:pt modelId="{3D158A5E-0F4B-4939-AA8F-1F6ED62F2A46}" type="pres">
      <dgm:prSet presAssocID="{44E834A6-672B-47B4-9537-B6334FA67872}" presName="sibTrans" presStyleLbl="bgSibTrans2D1" presStyleIdx="1" presStyleCnt="8"/>
      <dgm:spPr/>
    </dgm:pt>
    <dgm:pt modelId="{38E1E61B-9911-4007-B3D7-9F96505A2038}" type="pres">
      <dgm:prSet presAssocID="{5E58B94F-48C0-4108-A0BC-2E0E9865E2A0}" presName="compNode" presStyleCnt="0"/>
      <dgm:spPr/>
    </dgm:pt>
    <dgm:pt modelId="{6D5DDBA2-61A0-424A-AE82-F594294CDD32}" type="pres">
      <dgm:prSet presAssocID="{5E58B94F-48C0-4108-A0BC-2E0E9865E2A0}" presName="dummyConnPt" presStyleCnt="0"/>
      <dgm:spPr/>
    </dgm:pt>
    <dgm:pt modelId="{6BA19293-8835-459E-BE00-5FF9C8E0D96C}" type="pres">
      <dgm:prSet presAssocID="{5E58B94F-48C0-4108-A0BC-2E0E9865E2A0}" presName="node" presStyleLbl="node1" presStyleIdx="2" presStyleCnt="9">
        <dgm:presLayoutVars>
          <dgm:bulletEnabled val="1"/>
        </dgm:presLayoutVars>
      </dgm:prSet>
      <dgm:spPr/>
    </dgm:pt>
    <dgm:pt modelId="{50F16651-51B8-4A9D-8A34-D5D6459E4B37}" type="pres">
      <dgm:prSet presAssocID="{91E41B61-22F4-4311-8E82-947C6C3118A3}" presName="sibTrans" presStyleLbl="bgSibTrans2D1" presStyleIdx="2" presStyleCnt="8"/>
      <dgm:spPr/>
    </dgm:pt>
    <dgm:pt modelId="{7D461814-7C64-46E5-9716-D1C10AEC32F1}" type="pres">
      <dgm:prSet presAssocID="{87632ABD-5CD9-4113-BCC8-5EBB82DD3CEB}" presName="compNode" presStyleCnt="0"/>
      <dgm:spPr/>
    </dgm:pt>
    <dgm:pt modelId="{173B9D8B-3781-459A-9D17-96790C533350}" type="pres">
      <dgm:prSet presAssocID="{87632ABD-5CD9-4113-BCC8-5EBB82DD3CEB}" presName="dummyConnPt" presStyleCnt="0"/>
      <dgm:spPr/>
    </dgm:pt>
    <dgm:pt modelId="{E469EDB4-BDF1-4175-9A8A-AD74CC095946}" type="pres">
      <dgm:prSet presAssocID="{87632ABD-5CD9-4113-BCC8-5EBB82DD3CEB}" presName="node" presStyleLbl="node1" presStyleIdx="3" presStyleCnt="9">
        <dgm:presLayoutVars>
          <dgm:bulletEnabled val="1"/>
        </dgm:presLayoutVars>
      </dgm:prSet>
      <dgm:spPr/>
    </dgm:pt>
    <dgm:pt modelId="{F120D3C8-D06F-409E-8E6D-01788AD6A6B9}" type="pres">
      <dgm:prSet presAssocID="{5E21EBEA-D0DE-4EDD-B739-84F6116E7254}" presName="sibTrans" presStyleLbl="bgSibTrans2D1" presStyleIdx="3" presStyleCnt="8"/>
      <dgm:spPr/>
    </dgm:pt>
    <dgm:pt modelId="{E6F9EE03-E76D-4519-9DC9-B1BB22993F68}" type="pres">
      <dgm:prSet presAssocID="{D4E0545F-E658-42A7-8AA0-1BF771C3C499}" presName="compNode" presStyleCnt="0"/>
      <dgm:spPr/>
    </dgm:pt>
    <dgm:pt modelId="{99E34AEC-C614-4C58-BD22-20A6480FB594}" type="pres">
      <dgm:prSet presAssocID="{D4E0545F-E658-42A7-8AA0-1BF771C3C499}" presName="dummyConnPt" presStyleCnt="0"/>
      <dgm:spPr/>
    </dgm:pt>
    <dgm:pt modelId="{8DBC1CA6-0351-420B-80D2-ADA84A39EF03}" type="pres">
      <dgm:prSet presAssocID="{D4E0545F-E658-42A7-8AA0-1BF771C3C499}" presName="node" presStyleLbl="node1" presStyleIdx="4" presStyleCnt="9">
        <dgm:presLayoutVars>
          <dgm:bulletEnabled val="1"/>
        </dgm:presLayoutVars>
      </dgm:prSet>
      <dgm:spPr/>
    </dgm:pt>
    <dgm:pt modelId="{8062EE9C-51D2-4FEB-B2B7-691C90681652}" type="pres">
      <dgm:prSet presAssocID="{EDB0E479-C1F1-4F37-90DA-CF347DB67C1F}" presName="sibTrans" presStyleLbl="bgSibTrans2D1" presStyleIdx="4" presStyleCnt="8"/>
      <dgm:spPr/>
    </dgm:pt>
    <dgm:pt modelId="{C4BE199B-DA1A-4B03-A8DF-6D06FE204C4B}" type="pres">
      <dgm:prSet presAssocID="{19DE1A5E-5504-4951-885B-1CBBE0A2512B}" presName="compNode" presStyleCnt="0"/>
      <dgm:spPr/>
    </dgm:pt>
    <dgm:pt modelId="{CA1117D3-EFBA-418C-8E80-51884A41ADEF}" type="pres">
      <dgm:prSet presAssocID="{19DE1A5E-5504-4951-885B-1CBBE0A2512B}" presName="dummyConnPt" presStyleCnt="0"/>
      <dgm:spPr/>
    </dgm:pt>
    <dgm:pt modelId="{28278821-C826-4A01-8C5A-AF78B277DCA5}" type="pres">
      <dgm:prSet presAssocID="{19DE1A5E-5504-4951-885B-1CBBE0A2512B}" presName="node" presStyleLbl="node1" presStyleIdx="5" presStyleCnt="9">
        <dgm:presLayoutVars>
          <dgm:bulletEnabled val="1"/>
        </dgm:presLayoutVars>
      </dgm:prSet>
      <dgm:spPr/>
    </dgm:pt>
    <dgm:pt modelId="{21F573F4-6EAD-47AF-8F99-8CC59F880A8C}" type="pres">
      <dgm:prSet presAssocID="{15A3DF86-7650-40B0-BD6F-E248A49A097B}" presName="sibTrans" presStyleLbl="bgSibTrans2D1" presStyleIdx="5" presStyleCnt="8"/>
      <dgm:spPr/>
    </dgm:pt>
    <dgm:pt modelId="{AA79BFED-E028-4EB5-8CF2-00673E52FB0D}" type="pres">
      <dgm:prSet presAssocID="{E8945423-63CF-49CC-904F-07E8E6E18142}" presName="compNode" presStyleCnt="0"/>
      <dgm:spPr/>
    </dgm:pt>
    <dgm:pt modelId="{CF55B7D4-9DE9-43DA-8DF6-E317DAB158A0}" type="pres">
      <dgm:prSet presAssocID="{E8945423-63CF-49CC-904F-07E8E6E18142}" presName="dummyConnPt" presStyleCnt="0"/>
      <dgm:spPr/>
    </dgm:pt>
    <dgm:pt modelId="{CBE8463F-D52D-49BA-B4AE-C6B549D41F8B}" type="pres">
      <dgm:prSet presAssocID="{E8945423-63CF-49CC-904F-07E8E6E18142}" presName="node" presStyleLbl="node1" presStyleIdx="6" presStyleCnt="9">
        <dgm:presLayoutVars>
          <dgm:bulletEnabled val="1"/>
        </dgm:presLayoutVars>
      </dgm:prSet>
      <dgm:spPr/>
    </dgm:pt>
    <dgm:pt modelId="{9AF4CF88-E7DF-42E0-BD89-970428A84730}" type="pres">
      <dgm:prSet presAssocID="{4F8D79F9-5C50-4925-B79A-79AF0B6A9146}" presName="sibTrans" presStyleLbl="bgSibTrans2D1" presStyleIdx="6" presStyleCnt="8"/>
      <dgm:spPr/>
    </dgm:pt>
    <dgm:pt modelId="{31CAB7EF-6890-497E-A02E-A7EC2D5BE9F9}" type="pres">
      <dgm:prSet presAssocID="{3C851A06-7AD4-4BC5-AA9E-F40366A81BE2}" presName="compNode" presStyleCnt="0"/>
      <dgm:spPr/>
    </dgm:pt>
    <dgm:pt modelId="{0C6AFEDD-3D86-45F3-8A42-6AB5A5393B2D}" type="pres">
      <dgm:prSet presAssocID="{3C851A06-7AD4-4BC5-AA9E-F40366A81BE2}" presName="dummyConnPt" presStyleCnt="0"/>
      <dgm:spPr/>
    </dgm:pt>
    <dgm:pt modelId="{6DA663CA-8B7C-41C5-90C7-218407DA4D3F}" type="pres">
      <dgm:prSet presAssocID="{3C851A06-7AD4-4BC5-AA9E-F40366A81BE2}" presName="node" presStyleLbl="node1" presStyleIdx="7" presStyleCnt="9">
        <dgm:presLayoutVars>
          <dgm:bulletEnabled val="1"/>
        </dgm:presLayoutVars>
      </dgm:prSet>
      <dgm:spPr/>
    </dgm:pt>
    <dgm:pt modelId="{3074DCAF-B689-46CD-A101-0BF571BEBC5D}" type="pres">
      <dgm:prSet presAssocID="{F227C61D-0ACD-4F34-A7DB-13D6E1F6896D}" presName="sibTrans" presStyleLbl="bgSibTrans2D1" presStyleIdx="7" presStyleCnt="8"/>
      <dgm:spPr/>
    </dgm:pt>
    <dgm:pt modelId="{1E2C5401-D32E-4AB2-B31A-5234895A64B1}" type="pres">
      <dgm:prSet presAssocID="{9F255913-4E16-4203-B1A5-31BFEBAA2CAA}" presName="compNode" presStyleCnt="0"/>
      <dgm:spPr/>
    </dgm:pt>
    <dgm:pt modelId="{26BB3B63-564D-4132-9EF2-12A2638285DC}" type="pres">
      <dgm:prSet presAssocID="{9F255913-4E16-4203-B1A5-31BFEBAA2CAA}" presName="dummyConnPt" presStyleCnt="0"/>
      <dgm:spPr/>
    </dgm:pt>
    <dgm:pt modelId="{E9C6028B-6E8C-4698-BB01-123250353281}" type="pres">
      <dgm:prSet presAssocID="{9F255913-4E16-4203-B1A5-31BFEBAA2CAA}" presName="node" presStyleLbl="node1" presStyleIdx="8" presStyleCnt="9">
        <dgm:presLayoutVars>
          <dgm:bulletEnabled val="1"/>
        </dgm:presLayoutVars>
      </dgm:prSet>
      <dgm:spPr/>
    </dgm:pt>
  </dgm:ptLst>
  <dgm:cxnLst>
    <dgm:cxn modelId="{A04F4002-DA96-4245-9FD2-4C8519F1DA27}" type="presOf" srcId="{5E21EBEA-D0DE-4EDD-B739-84F6116E7254}" destId="{F120D3C8-D06F-409E-8E6D-01788AD6A6B9}" srcOrd="0" destOrd="0" presId="urn:microsoft.com/office/officeart/2005/8/layout/bProcess4"/>
    <dgm:cxn modelId="{FA36760D-1E95-4F64-9306-572CBCA6E7C9}" type="presOf" srcId="{E8945423-63CF-49CC-904F-07E8E6E18142}" destId="{CBE8463F-D52D-49BA-B4AE-C6B549D41F8B}" srcOrd="0" destOrd="0" presId="urn:microsoft.com/office/officeart/2005/8/layout/bProcess4"/>
    <dgm:cxn modelId="{6CF1F510-FAF8-4E53-B1DB-4BD4BEB05B81}" srcId="{A3559307-707D-426E-AAE2-911712807146}" destId="{DA162B42-A230-404E-888C-64C9AF8085A8}" srcOrd="0" destOrd="0" parTransId="{E72F0316-5B78-4D5C-A292-2BBBE5D1ACC3}" sibTransId="{5917EDF9-8A2C-46C7-9732-EFF3B65EBDC5}"/>
    <dgm:cxn modelId="{C30BD81A-10D7-433F-904C-4073B4DA3688}" srcId="{A3559307-707D-426E-AAE2-911712807146}" destId="{D4E0545F-E658-42A7-8AA0-1BF771C3C499}" srcOrd="4" destOrd="0" parTransId="{0563EABB-5CBE-44AD-B4D3-F89A9F4BD11B}" sibTransId="{EDB0E479-C1F1-4F37-90DA-CF347DB67C1F}"/>
    <dgm:cxn modelId="{A374ED30-C21B-4EBA-BC75-30FEF0E571BB}" srcId="{A3559307-707D-426E-AAE2-911712807146}" destId="{9F255913-4E16-4203-B1A5-31BFEBAA2CAA}" srcOrd="8" destOrd="0" parTransId="{7077C098-1F6D-45C2-82B7-50C07EE17EDA}" sibTransId="{BB3014C0-D74B-4984-A930-003F77554D73}"/>
    <dgm:cxn modelId="{E6175B41-DCDF-48BC-A14C-D3A77EB5E9CA}" type="presOf" srcId="{5917EDF9-8A2C-46C7-9732-EFF3B65EBDC5}" destId="{24B24D39-30D0-49E2-BF13-7702230B4854}" srcOrd="0" destOrd="0" presId="urn:microsoft.com/office/officeart/2005/8/layout/bProcess4"/>
    <dgm:cxn modelId="{90445B45-9DCA-4078-B38B-16F857A5EFB3}" srcId="{A3559307-707D-426E-AAE2-911712807146}" destId="{E8945423-63CF-49CC-904F-07E8E6E18142}" srcOrd="6" destOrd="0" parTransId="{21E9902D-3336-423D-95F5-050B31E1AE85}" sibTransId="{4F8D79F9-5C50-4925-B79A-79AF0B6A9146}"/>
    <dgm:cxn modelId="{4E5F5B54-607B-46BE-A337-B5ACF4D0E16E}" srcId="{A3559307-707D-426E-AAE2-911712807146}" destId="{ABF6FFCA-0285-4D36-97C0-AD792AA25A34}" srcOrd="1" destOrd="0" parTransId="{EFD19DA8-6140-4055-980B-AB8B15327AB5}" sibTransId="{44E834A6-672B-47B4-9537-B6334FA67872}"/>
    <dgm:cxn modelId="{946EB256-B60E-4DC1-AEBD-A8CB4D7CF25A}" type="presOf" srcId="{5E58B94F-48C0-4108-A0BC-2E0E9865E2A0}" destId="{6BA19293-8835-459E-BE00-5FF9C8E0D96C}" srcOrd="0" destOrd="0" presId="urn:microsoft.com/office/officeart/2005/8/layout/bProcess4"/>
    <dgm:cxn modelId="{5CAF4657-CBB4-45D4-B617-5BE7B5EB1CF6}" type="presOf" srcId="{44E834A6-672B-47B4-9537-B6334FA67872}" destId="{3D158A5E-0F4B-4939-AA8F-1F6ED62F2A46}" srcOrd="0" destOrd="0" presId="urn:microsoft.com/office/officeart/2005/8/layout/bProcess4"/>
    <dgm:cxn modelId="{21CC6F59-A4D7-459F-816C-D78323D0198C}" type="presOf" srcId="{ABF6FFCA-0285-4D36-97C0-AD792AA25A34}" destId="{9DFD7080-93A7-4177-A3C4-C46BE0E35B9C}" srcOrd="0" destOrd="0" presId="urn:microsoft.com/office/officeart/2005/8/layout/bProcess4"/>
    <dgm:cxn modelId="{D3318E5C-AEA8-4F74-AB79-30FBA9F64902}" type="presOf" srcId="{15A3DF86-7650-40B0-BD6F-E248A49A097B}" destId="{21F573F4-6EAD-47AF-8F99-8CC59F880A8C}" srcOrd="0" destOrd="0" presId="urn:microsoft.com/office/officeart/2005/8/layout/bProcess4"/>
    <dgm:cxn modelId="{40836061-80AA-476E-B596-09989314A159}" srcId="{A3559307-707D-426E-AAE2-911712807146}" destId="{19DE1A5E-5504-4951-885B-1CBBE0A2512B}" srcOrd="5" destOrd="0" parTransId="{957A0ED4-C447-4503-907A-26F7749C9797}" sibTransId="{15A3DF86-7650-40B0-BD6F-E248A49A097B}"/>
    <dgm:cxn modelId="{C7C5A46A-CA2B-419F-9116-852E487D715E}" type="presOf" srcId="{3C851A06-7AD4-4BC5-AA9E-F40366A81BE2}" destId="{6DA663CA-8B7C-41C5-90C7-218407DA4D3F}" srcOrd="0" destOrd="0" presId="urn:microsoft.com/office/officeart/2005/8/layout/bProcess4"/>
    <dgm:cxn modelId="{71D1FD7B-C4FB-48B1-8C1B-745466EFAEF6}" type="presOf" srcId="{F227C61D-0ACD-4F34-A7DB-13D6E1F6896D}" destId="{3074DCAF-B689-46CD-A101-0BF571BEBC5D}" srcOrd="0" destOrd="0" presId="urn:microsoft.com/office/officeart/2005/8/layout/bProcess4"/>
    <dgm:cxn modelId="{26884D7D-5901-472D-B6AE-FF624D88B648}" type="presOf" srcId="{4F8D79F9-5C50-4925-B79A-79AF0B6A9146}" destId="{9AF4CF88-E7DF-42E0-BD89-970428A84730}" srcOrd="0" destOrd="0" presId="urn:microsoft.com/office/officeart/2005/8/layout/bProcess4"/>
    <dgm:cxn modelId="{EDD0E493-E558-480D-96E3-F5C8062CE865}" type="presOf" srcId="{9F255913-4E16-4203-B1A5-31BFEBAA2CAA}" destId="{E9C6028B-6E8C-4698-BB01-123250353281}" srcOrd="0" destOrd="0" presId="urn:microsoft.com/office/officeart/2005/8/layout/bProcess4"/>
    <dgm:cxn modelId="{C6F60E99-0E15-4071-BB08-801DE8E7679A}" type="presOf" srcId="{19DE1A5E-5504-4951-885B-1CBBE0A2512B}" destId="{28278821-C826-4A01-8C5A-AF78B277DCA5}" srcOrd="0" destOrd="0" presId="urn:microsoft.com/office/officeart/2005/8/layout/bProcess4"/>
    <dgm:cxn modelId="{C3D1C0AC-F610-483C-A8BF-BD2E07A21F74}" type="presOf" srcId="{A3559307-707D-426E-AAE2-911712807146}" destId="{E790B82B-D564-4E71-97FF-0C457FD7E4A2}" srcOrd="0" destOrd="0" presId="urn:microsoft.com/office/officeart/2005/8/layout/bProcess4"/>
    <dgm:cxn modelId="{5102FDB6-8A25-41C1-B00A-39D3CE45035F}" type="presOf" srcId="{91E41B61-22F4-4311-8E82-947C6C3118A3}" destId="{50F16651-51B8-4A9D-8A34-D5D6459E4B37}" srcOrd="0" destOrd="0" presId="urn:microsoft.com/office/officeart/2005/8/layout/bProcess4"/>
    <dgm:cxn modelId="{95F32CC1-3DDB-46D2-9D0C-2ABB85F0B3BB}" type="presOf" srcId="{87632ABD-5CD9-4113-BCC8-5EBB82DD3CEB}" destId="{E469EDB4-BDF1-4175-9A8A-AD74CC095946}" srcOrd="0" destOrd="0" presId="urn:microsoft.com/office/officeart/2005/8/layout/bProcess4"/>
    <dgm:cxn modelId="{EA789DCF-B1AC-459F-BDAA-BF3383FA6301}" srcId="{A3559307-707D-426E-AAE2-911712807146}" destId="{5E58B94F-48C0-4108-A0BC-2E0E9865E2A0}" srcOrd="2" destOrd="0" parTransId="{EC62292B-522F-4603-98C3-1F1BC39B4994}" sibTransId="{91E41B61-22F4-4311-8E82-947C6C3118A3}"/>
    <dgm:cxn modelId="{BCE007D5-C66E-4FC3-ACE8-3DE4B6C6DB8B}" type="presOf" srcId="{DA162B42-A230-404E-888C-64C9AF8085A8}" destId="{85E3B43C-3BAA-476F-8739-3FFF207FD671}" srcOrd="0" destOrd="0" presId="urn:microsoft.com/office/officeart/2005/8/layout/bProcess4"/>
    <dgm:cxn modelId="{8B4195D9-0479-48A6-BDA0-8D1AD1B83039}" type="presOf" srcId="{EDB0E479-C1F1-4F37-90DA-CF347DB67C1F}" destId="{8062EE9C-51D2-4FEB-B2B7-691C90681652}" srcOrd="0" destOrd="0" presId="urn:microsoft.com/office/officeart/2005/8/layout/bProcess4"/>
    <dgm:cxn modelId="{85DB38DE-AFEF-4871-9073-63B94CF29F59}" srcId="{A3559307-707D-426E-AAE2-911712807146}" destId="{3C851A06-7AD4-4BC5-AA9E-F40366A81BE2}" srcOrd="7" destOrd="0" parTransId="{F2959928-893A-4F3F-877F-5A4E78F6BC92}" sibTransId="{F227C61D-0ACD-4F34-A7DB-13D6E1F6896D}"/>
    <dgm:cxn modelId="{25ADF7E9-EE8A-434C-96FE-72CA7E765A50}" srcId="{A3559307-707D-426E-AAE2-911712807146}" destId="{87632ABD-5CD9-4113-BCC8-5EBB82DD3CEB}" srcOrd="3" destOrd="0" parTransId="{3FAD3EFC-1F54-45BD-BCDA-D14F3FADEAC0}" sibTransId="{5E21EBEA-D0DE-4EDD-B739-84F6116E7254}"/>
    <dgm:cxn modelId="{17A366FB-AF10-4676-A4CA-A1230B65802E}" type="presOf" srcId="{D4E0545F-E658-42A7-8AA0-1BF771C3C499}" destId="{8DBC1CA6-0351-420B-80D2-ADA84A39EF03}" srcOrd="0" destOrd="0" presId="urn:microsoft.com/office/officeart/2005/8/layout/bProcess4"/>
    <dgm:cxn modelId="{6FEE138F-5F39-405F-8195-D42C19FCB443}" type="presParOf" srcId="{E790B82B-D564-4E71-97FF-0C457FD7E4A2}" destId="{F0CFD4A5-609B-4B22-BED7-20F3583FC99B}" srcOrd="0" destOrd="0" presId="urn:microsoft.com/office/officeart/2005/8/layout/bProcess4"/>
    <dgm:cxn modelId="{80153B28-CFA4-4F32-A823-C7AE0E3C37BD}" type="presParOf" srcId="{F0CFD4A5-609B-4B22-BED7-20F3583FC99B}" destId="{6506D64C-57C7-4A1B-9B99-776AC1A56921}" srcOrd="0" destOrd="0" presId="urn:microsoft.com/office/officeart/2005/8/layout/bProcess4"/>
    <dgm:cxn modelId="{AE2EDBA9-1F1D-4BE6-9CFD-D767CB050468}" type="presParOf" srcId="{F0CFD4A5-609B-4B22-BED7-20F3583FC99B}" destId="{85E3B43C-3BAA-476F-8739-3FFF207FD671}" srcOrd="1" destOrd="0" presId="urn:microsoft.com/office/officeart/2005/8/layout/bProcess4"/>
    <dgm:cxn modelId="{B4A5FE9C-52ED-4190-BBEB-B32D0EAE7F3A}" type="presParOf" srcId="{E790B82B-D564-4E71-97FF-0C457FD7E4A2}" destId="{24B24D39-30D0-49E2-BF13-7702230B4854}" srcOrd="1" destOrd="0" presId="urn:microsoft.com/office/officeart/2005/8/layout/bProcess4"/>
    <dgm:cxn modelId="{AC481E0A-29D6-4080-9C38-C66D08EA226F}" type="presParOf" srcId="{E790B82B-D564-4E71-97FF-0C457FD7E4A2}" destId="{217F3D50-FC9B-4C8C-BB78-A1B44C4C8A5F}" srcOrd="2" destOrd="0" presId="urn:microsoft.com/office/officeart/2005/8/layout/bProcess4"/>
    <dgm:cxn modelId="{34BEA6F0-BEBA-4086-AA72-8BF30F3292B8}" type="presParOf" srcId="{217F3D50-FC9B-4C8C-BB78-A1B44C4C8A5F}" destId="{DC5B7CE8-CEDB-4A4B-99D4-328EA20FE341}" srcOrd="0" destOrd="0" presId="urn:microsoft.com/office/officeart/2005/8/layout/bProcess4"/>
    <dgm:cxn modelId="{4D44A656-8622-4638-8D61-75331C4EBDFB}" type="presParOf" srcId="{217F3D50-FC9B-4C8C-BB78-A1B44C4C8A5F}" destId="{9DFD7080-93A7-4177-A3C4-C46BE0E35B9C}" srcOrd="1" destOrd="0" presId="urn:microsoft.com/office/officeart/2005/8/layout/bProcess4"/>
    <dgm:cxn modelId="{C696A104-E9A2-4E18-BD7B-9CC81A2847D7}" type="presParOf" srcId="{E790B82B-D564-4E71-97FF-0C457FD7E4A2}" destId="{3D158A5E-0F4B-4939-AA8F-1F6ED62F2A46}" srcOrd="3" destOrd="0" presId="urn:microsoft.com/office/officeart/2005/8/layout/bProcess4"/>
    <dgm:cxn modelId="{F3E0FB84-C1FB-459A-A7F5-81DB09BF6EAE}" type="presParOf" srcId="{E790B82B-D564-4E71-97FF-0C457FD7E4A2}" destId="{38E1E61B-9911-4007-B3D7-9F96505A2038}" srcOrd="4" destOrd="0" presId="urn:microsoft.com/office/officeart/2005/8/layout/bProcess4"/>
    <dgm:cxn modelId="{4E38B981-D363-4CB8-A58E-BBD4CF469992}" type="presParOf" srcId="{38E1E61B-9911-4007-B3D7-9F96505A2038}" destId="{6D5DDBA2-61A0-424A-AE82-F594294CDD32}" srcOrd="0" destOrd="0" presId="urn:microsoft.com/office/officeart/2005/8/layout/bProcess4"/>
    <dgm:cxn modelId="{1582D6BA-BC97-482D-A482-0ECFBFDBC1FD}" type="presParOf" srcId="{38E1E61B-9911-4007-B3D7-9F96505A2038}" destId="{6BA19293-8835-459E-BE00-5FF9C8E0D96C}" srcOrd="1" destOrd="0" presId="urn:microsoft.com/office/officeart/2005/8/layout/bProcess4"/>
    <dgm:cxn modelId="{4E704D93-A8FB-4B18-BA6C-432E58CF3A61}" type="presParOf" srcId="{E790B82B-D564-4E71-97FF-0C457FD7E4A2}" destId="{50F16651-51B8-4A9D-8A34-D5D6459E4B37}" srcOrd="5" destOrd="0" presId="urn:microsoft.com/office/officeart/2005/8/layout/bProcess4"/>
    <dgm:cxn modelId="{CD8284B1-3692-4670-934F-2633A13B3AC1}" type="presParOf" srcId="{E790B82B-D564-4E71-97FF-0C457FD7E4A2}" destId="{7D461814-7C64-46E5-9716-D1C10AEC32F1}" srcOrd="6" destOrd="0" presId="urn:microsoft.com/office/officeart/2005/8/layout/bProcess4"/>
    <dgm:cxn modelId="{F708C37F-BE5D-4CEB-82FC-B3489FFEEFAA}" type="presParOf" srcId="{7D461814-7C64-46E5-9716-D1C10AEC32F1}" destId="{173B9D8B-3781-459A-9D17-96790C533350}" srcOrd="0" destOrd="0" presId="urn:microsoft.com/office/officeart/2005/8/layout/bProcess4"/>
    <dgm:cxn modelId="{78F25F59-9A33-4C4F-A9B0-AE8B3CAC4803}" type="presParOf" srcId="{7D461814-7C64-46E5-9716-D1C10AEC32F1}" destId="{E469EDB4-BDF1-4175-9A8A-AD74CC095946}" srcOrd="1" destOrd="0" presId="urn:microsoft.com/office/officeart/2005/8/layout/bProcess4"/>
    <dgm:cxn modelId="{9CF47652-FFDD-43FE-A9BF-BFDEBB54CBFA}" type="presParOf" srcId="{E790B82B-D564-4E71-97FF-0C457FD7E4A2}" destId="{F120D3C8-D06F-409E-8E6D-01788AD6A6B9}" srcOrd="7" destOrd="0" presId="urn:microsoft.com/office/officeart/2005/8/layout/bProcess4"/>
    <dgm:cxn modelId="{9C2A47F9-B4CB-4A21-B028-C680B61B27FA}" type="presParOf" srcId="{E790B82B-D564-4E71-97FF-0C457FD7E4A2}" destId="{E6F9EE03-E76D-4519-9DC9-B1BB22993F68}" srcOrd="8" destOrd="0" presId="urn:microsoft.com/office/officeart/2005/8/layout/bProcess4"/>
    <dgm:cxn modelId="{BA7DC9B7-890C-436E-A865-A0041504AB65}" type="presParOf" srcId="{E6F9EE03-E76D-4519-9DC9-B1BB22993F68}" destId="{99E34AEC-C614-4C58-BD22-20A6480FB594}" srcOrd="0" destOrd="0" presId="urn:microsoft.com/office/officeart/2005/8/layout/bProcess4"/>
    <dgm:cxn modelId="{A6199C9D-2C7D-4809-AC19-F6F1BF6ED88C}" type="presParOf" srcId="{E6F9EE03-E76D-4519-9DC9-B1BB22993F68}" destId="{8DBC1CA6-0351-420B-80D2-ADA84A39EF03}" srcOrd="1" destOrd="0" presId="urn:microsoft.com/office/officeart/2005/8/layout/bProcess4"/>
    <dgm:cxn modelId="{6EE57002-CAA9-405B-8337-A2DE36C0450E}" type="presParOf" srcId="{E790B82B-D564-4E71-97FF-0C457FD7E4A2}" destId="{8062EE9C-51D2-4FEB-B2B7-691C90681652}" srcOrd="9" destOrd="0" presId="urn:microsoft.com/office/officeart/2005/8/layout/bProcess4"/>
    <dgm:cxn modelId="{0E2D3CD3-EB6B-4BDC-BA64-21ED85C23CA7}" type="presParOf" srcId="{E790B82B-D564-4E71-97FF-0C457FD7E4A2}" destId="{C4BE199B-DA1A-4B03-A8DF-6D06FE204C4B}" srcOrd="10" destOrd="0" presId="urn:microsoft.com/office/officeart/2005/8/layout/bProcess4"/>
    <dgm:cxn modelId="{31AE18CC-58B2-448E-BBF4-ACF9103DEAD4}" type="presParOf" srcId="{C4BE199B-DA1A-4B03-A8DF-6D06FE204C4B}" destId="{CA1117D3-EFBA-418C-8E80-51884A41ADEF}" srcOrd="0" destOrd="0" presId="urn:microsoft.com/office/officeart/2005/8/layout/bProcess4"/>
    <dgm:cxn modelId="{1D5D4BA5-0800-46FF-85F6-36BE15045EAA}" type="presParOf" srcId="{C4BE199B-DA1A-4B03-A8DF-6D06FE204C4B}" destId="{28278821-C826-4A01-8C5A-AF78B277DCA5}" srcOrd="1" destOrd="0" presId="urn:microsoft.com/office/officeart/2005/8/layout/bProcess4"/>
    <dgm:cxn modelId="{8A41624D-85E8-4685-9196-7BDD0BE1EF50}" type="presParOf" srcId="{E790B82B-D564-4E71-97FF-0C457FD7E4A2}" destId="{21F573F4-6EAD-47AF-8F99-8CC59F880A8C}" srcOrd="11" destOrd="0" presId="urn:microsoft.com/office/officeart/2005/8/layout/bProcess4"/>
    <dgm:cxn modelId="{390DF76C-BB88-4285-8265-A67627F7C5B3}" type="presParOf" srcId="{E790B82B-D564-4E71-97FF-0C457FD7E4A2}" destId="{AA79BFED-E028-4EB5-8CF2-00673E52FB0D}" srcOrd="12" destOrd="0" presId="urn:microsoft.com/office/officeart/2005/8/layout/bProcess4"/>
    <dgm:cxn modelId="{543E84B1-642B-4189-ABA0-D912846E8B10}" type="presParOf" srcId="{AA79BFED-E028-4EB5-8CF2-00673E52FB0D}" destId="{CF55B7D4-9DE9-43DA-8DF6-E317DAB158A0}" srcOrd="0" destOrd="0" presId="urn:microsoft.com/office/officeart/2005/8/layout/bProcess4"/>
    <dgm:cxn modelId="{B6538421-0D56-42C3-952C-48593761C8E8}" type="presParOf" srcId="{AA79BFED-E028-4EB5-8CF2-00673E52FB0D}" destId="{CBE8463F-D52D-49BA-B4AE-C6B549D41F8B}" srcOrd="1" destOrd="0" presId="urn:microsoft.com/office/officeart/2005/8/layout/bProcess4"/>
    <dgm:cxn modelId="{16455BB7-457A-459D-A959-1B5968C1803E}" type="presParOf" srcId="{E790B82B-D564-4E71-97FF-0C457FD7E4A2}" destId="{9AF4CF88-E7DF-42E0-BD89-970428A84730}" srcOrd="13" destOrd="0" presId="urn:microsoft.com/office/officeart/2005/8/layout/bProcess4"/>
    <dgm:cxn modelId="{37EAD5E6-41D7-40C1-9A2B-C991F165DD31}" type="presParOf" srcId="{E790B82B-D564-4E71-97FF-0C457FD7E4A2}" destId="{31CAB7EF-6890-497E-A02E-A7EC2D5BE9F9}" srcOrd="14" destOrd="0" presId="urn:microsoft.com/office/officeart/2005/8/layout/bProcess4"/>
    <dgm:cxn modelId="{6AEC4937-6699-4349-BAC1-30C5917DD4CF}" type="presParOf" srcId="{31CAB7EF-6890-497E-A02E-A7EC2D5BE9F9}" destId="{0C6AFEDD-3D86-45F3-8A42-6AB5A5393B2D}" srcOrd="0" destOrd="0" presId="urn:microsoft.com/office/officeart/2005/8/layout/bProcess4"/>
    <dgm:cxn modelId="{75D603EE-8C66-4467-892C-6EA63911204A}" type="presParOf" srcId="{31CAB7EF-6890-497E-A02E-A7EC2D5BE9F9}" destId="{6DA663CA-8B7C-41C5-90C7-218407DA4D3F}" srcOrd="1" destOrd="0" presId="urn:microsoft.com/office/officeart/2005/8/layout/bProcess4"/>
    <dgm:cxn modelId="{84DA398E-ED26-4CA9-B315-ABFCFB7362C7}" type="presParOf" srcId="{E790B82B-D564-4E71-97FF-0C457FD7E4A2}" destId="{3074DCAF-B689-46CD-A101-0BF571BEBC5D}" srcOrd="15" destOrd="0" presId="urn:microsoft.com/office/officeart/2005/8/layout/bProcess4"/>
    <dgm:cxn modelId="{478F2FA4-2305-4F5B-BCBC-F625AF6BD76A}" type="presParOf" srcId="{E790B82B-D564-4E71-97FF-0C457FD7E4A2}" destId="{1E2C5401-D32E-4AB2-B31A-5234895A64B1}" srcOrd="16" destOrd="0" presId="urn:microsoft.com/office/officeart/2005/8/layout/bProcess4"/>
    <dgm:cxn modelId="{19FB7A50-96C7-440B-9BB3-CCA41EA0CA45}" type="presParOf" srcId="{1E2C5401-D32E-4AB2-B31A-5234895A64B1}" destId="{26BB3B63-564D-4132-9EF2-12A2638285DC}" srcOrd="0" destOrd="0" presId="urn:microsoft.com/office/officeart/2005/8/layout/bProcess4"/>
    <dgm:cxn modelId="{8532EC4E-38B7-4098-8003-A3F1CD4E1B7F}" type="presParOf" srcId="{1E2C5401-D32E-4AB2-B31A-5234895A64B1}" destId="{E9C6028B-6E8C-4698-BB01-12325035328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BB93A6-6F47-4B88-A245-F456837BAF6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A908FF4-928B-4D36-A8AF-B188DA8C0708}">
      <dgm:prSet/>
      <dgm:spPr/>
      <dgm:t>
        <a:bodyPr/>
        <a:lstStyle/>
        <a:p>
          <a:r>
            <a:rPr lang="en-US" dirty="0"/>
            <a:t>Love</a:t>
          </a:r>
        </a:p>
      </dgm:t>
    </dgm:pt>
    <dgm:pt modelId="{5DAD500F-174B-40FE-9704-ED81850700CF}" type="parTrans" cxnId="{8738E49A-7FA8-4F93-8F90-5C7AAABBC31D}">
      <dgm:prSet/>
      <dgm:spPr/>
      <dgm:t>
        <a:bodyPr/>
        <a:lstStyle/>
        <a:p>
          <a:endParaRPr lang="en-US"/>
        </a:p>
      </dgm:t>
    </dgm:pt>
    <dgm:pt modelId="{4A25ECDC-432B-483C-A127-B0A5084A379F}" type="sibTrans" cxnId="{8738E49A-7FA8-4F93-8F90-5C7AAABBC31D}">
      <dgm:prSet/>
      <dgm:spPr/>
      <dgm:t>
        <a:bodyPr/>
        <a:lstStyle/>
        <a:p>
          <a:endParaRPr lang="en-US"/>
        </a:p>
      </dgm:t>
    </dgm:pt>
    <dgm:pt modelId="{596B778F-2D87-4ACD-B074-49EBE5B3D38B}">
      <dgm:prSet/>
      <dgm:spPr/>
      <dgm:t>
        <a:bodyPr/>
        <a:lstStyle/>
        <a:p>
          <a:r>
            <a:rPr lang="en-US" dirty="0"/>
            <a:t>Living Situation</a:t>
          </a:r>
        </a:p>
      </dgm:t>
    </dgm:pt>
    <dgm:pt modelId="{A284FF9F-D193-4A71-84A2-DF8222C8977F}" type="parTrans" cxnId="{FB059B69-A49E-4588-AD25-89D5D1FFACF5}">
      <dgm:prSet/>
      <dgm:spPr/>
      <dgm:t>
        <a:bodyPr/>
        <a:lstStyle/>
        <a:p>
          <a:endParaRPr lang="en-US"/>
        </a:p>
      </dgm:t>
    </dgm:pt>
    <dgm:pt modelId="{B71322D7-3739-4564-A982-139950E7596D}" type="sibTrans" cxnId="{FB059B69-A49E-4588-AD25-89D5D1FFACF5}">
      <dgm:prSet/>
      <dgm:spPr/>
      <dgm:t>
        <a:bodyPr/>
        <a:lstStyle/>
        <a:p>
          <a:endParaRPr lang="en-US"/>
        </a:p>
      </dgm:t>
    </dgm:pt>
    <dgm:pt modelId="{C5469E7C-3395-4A7A-A10C-5654FFFF10F4}">
      <dgm:prSet/>
      <dgm:spPr/>
      <dgm:t>
        <a:bodyPr/>
        <a:lstStyle/>
        <a:p>
          <a:r>
            <a:rPr lang="en-US" dirty="0"/>
            <a:t>Relationship</a:t>
          </a:r>
        </a:p>
      </dgm:t>
    </dgm:pt>
    <dgm:pt modelId="{0CA62761-57D4-42A6-BFD2-4B8AE0DE6E06}" type="parTrans" cxnId="{D956FF85-F4A4-4B63-A659-95E2821A39F0}">
      <dgm:prSet/>
      <dgm:spPr/>
      <dgm:t>
        <a:bodyPr/>
        <a:lstStyle/>
        <a:p>
          <a:endParaRPr lang="en-US"/>
        </a:p>
      </dgm:t>
    </dgm:pt>
    <dgm:pt modelId="{9E2F9103-1937-41A9-9A75-ACD8864C078F}" type="sibTrans" cxnId="{D956FF85-F4A4-4B63-A659-95E2821A39F0}">
      <dgm:prSet/>
      <dgm:spPr/>
      <dgm:t>
        <a:bodyPr/>
        <a:lstStyle/>
        <a:p>
          <a:endParaRPr lang="en-US"/>
        </a:p>
      </dgm:t>
    </dgm:pt>
    <dgm:pt modelId="{D1643335-824C-4298-972C-B29AF191997F}">
      <dgm:prSet/>
      <dgm:spPr/>
      <dgm:t>
        <a:bodyPr/>
        <a:lstStyle/>
        <a:p>
          <a:r>
            <a:rPr lang="en-US" dirty="0"/>
            <a:t>Family</a:t>
          </a:r>
        </a:p>
      </dgm:t>
    </dgm:pt>
    <dgm:pt modelId="{0A0C9219-E9A9-4EDA-93E3-A1B2BC09DE32}" type="parTrans" cxnId="{22040C1D-78A1-4F5D-8883-8E3953B9DB9F}">
      <dgm:prSet/>
      <dgm:spPr/>
      <dgm:t>
        <a:bodyPr/>
        <a:lstStyle/>
        <a:p>
          <a:endParaRPr lang="en-US"/>
        </a:p>
      </dgm:t>
    </dgm:pt>
    <dgm:pt modelId="{B7390F0D-2AEA-4CA4-807C-0EA551A6A4E5}" type="sibTrans" cxnId="{22040C1D-78A1-4F5D-8883-8E3953B9DB9F}">
      <dgm:prSet/>
      <dgm:spPr/>
      <dgm:t>
        <a:bodyPr/>
        <a:lstStyle/>
        <a:p>
          <a:endParaRPr lang="en-US"/>
        </a:p>
      </dgm:t>
    </dgm:pt>
    <dgm:pt modelId="{AFDF6A21-4EFA-4B5F-97B3-F36CC15788CE}">
      <dgm:prSet/>
      <dgm:spPr/>
      <dgm:t>
        <a:bodyPr/>
        <a:lstStyle/>
        <a:p>
          <a:r>
            <a:rPr lang="en-US" dirty="0"/>
            <a:t>Friends</a:t>
          </a:r>
        </a:p>
      </dgm:t>
    </dgm:pt>
    <dgm:pt modelId="{9DA23D98-8881-41E9-9A7E-35C626DBE1AE}" type="parTrans" cxnId="{F0346F20-6CEE-48A2-B8DB-A072C8DEE4D2}">
      <dgm:prSet/>
      <dgm:spPr/>
      <dgm:t>
        <a:bodyPr/>
        <a:lstStyle/>
        <a:p>
          <a:endParaRPr lang="en-US"/>
        </a:p>
      </dgm:t>
    </dgm:pt>
    <dgm:pt modelId="{E578A34D-E1F2-490E-BE1D-CD88BE89FF1F}" type="sibTrans" cxnId="{F0346F20-6CEE-48A2-B8DB-A072C8DEE4D2}">
      <dgm:prSet/>
      <dgm:spPr/>
      <dgm:t>
        <a:bodyPr/>
        <a:lstStyle/>
        <a:p>
          <a:endParaRPr lang="en-US"/>
        </a:p>
      </dgm:t>
    </dgm:pt>
    <dgm:pt modelId="{52B40AB6-4126-4120-BD21-380AD6A815ED}">
      <dgm:prSet/>
      <dgm:spPr/>
      <dgm:t>
        <a:bodyPr/>
        <a:lstStyle/>
        <a:p>
          <a:r>
            <a:rPr lang="en-US" dirty="0"/>
            <a:t>Spiritual, community life?</a:t>
          </a:r>
        </a:p>
      </dgm:t>
    </dgm:pt>
    <dgm:pt modelId="{95AF74B6-EC2B-4B04-B96D-68579F6FDA62}" type="parTrans" cxnId="{4F5FB8C1-30EC-45E1-9800-A62D4D244191}">
      <dgm:prSet/>
      <dgm:spPr/>
      <dgm:t>
        <a:bodyPr/>
        <a:lstStyle/>
        <a:p>
          <a:endParaRPr lang="en-US"/>
        </a:p>
      </dgm:t>
    </dgm:pt>
    <dgm:pt modelId="{8D3DFA8A-8075-4416-BDD5-96310E828DBE}" type="sibTrans" cxnId="{4F5FB8C1-30EC-45E1-9800-A62D4D244191}">
      <dgm:prSet/>
      <dgm:spPr/>
      <dgm:t>
        <a:bodyPr/>
        <a:lstStyle/>
        <a:p>
          <a:endParaRPr lang="en-US"/>
        </a:p>
      </dgm:t>
    </dgm:pt>
    <dgm:pt modelId="{6F476AED-BCDE-4A9D-ADAD-5A07762841DB}">
      <dgm:prSet/>
      <dgm:spPr/>
      <dgm:t>
        <a:bodyPr/>
        <a:lstStyle/>
        <a:p>
          <a:r>
            <a:rPr lang="en-US" dirty="0"/>
            <a:t>Work/School</a:t>
          </a:r>
        </a:p>
      </dgm:t>
    </dgm:pt>
    <dgm:pt modelId="{060450F5-72D3-4C8F-BE39-9AEAE81E7B4C}" type="parTrans" cxnId="{6882C436-354E-4E0B-A0DC-7D3482F68BC3}">
      <dgm:prSet/>
      <dgm:spPr/>
      <dgm:t>
        <a:bodyPr/>
        <a:lstStyle/>
        <a:p>
          <a:endParaRPr lang="en-US"/>
        </a:p>
      </dgm:t>
    </dgm:pt>
    <dgm:pt modelId="{94CCCCD9-476C-4EE6-86EF-D3CC49FF6072}" type="sibTrans" cxnId="{6882C436-354E-4E0B-A0DC-7D3482F68BC3}">
      <dgm:prSet/>
      <dgm:spPr/>
      <dgm:t>
        <a:bodyPr/>
        <a:lstStyle/>
        <a:p>
          <a:endParaRPr lang="en-US"/>
        </a:p>
      </dgm:t>
    </dgm:pt>
    <dgm:pt modelId="{BE4BA74D-3FDB-47B3-9771-6945BC21E981}">
      <dgm:prSet/>
      <dgm:spPr/>
      <dgm:t>
        <a:bodyPr/>
        <a:lstStyle/>
        <a:p>
          <a:r>
            <a:rPr lang="en-US" dirty="0"/>
            <a:t>Work/school situation</a:t>
          </a:r>
        </a:p>
      </dgm:t>
    </dgm:pt>
    <dgm:pt modelId="{82E6AF1B-6A63-4649-9914-ACDDC079A5A7}" type="parTrans" cxnId="{6CE1F821-C20B-4D4B-8233-43FE738E928B}">
      <dgm:prSet/>
      <dgm:spPr/>
      <dgm:t>
        <a:bodyPr/>
        <a:lstStyle/>
        <a:p>
          <a:endParaRPr lang="en-US"/>
        </a:p>
      </dgm:t>
    </dgm:pt>
    <dgm:pt modelId="{50D8972A-8592-4238-9119-72AC6C3FD8ED}" type="sibTrans" cxnId="{6CE1F821-C20B-4D4B-8233-43FE738E928B}">
      <dgm:prSet/>
      <dgm:spPr/>
      <dgm:t>
        <a:bodyPr/>
        <a:lstStyle/>
        <a:p>
          <a:endParaRPr lang="en-US"/>
        </a:p>
      </dgm:t>
    </dgm:pt>
    <dgm:pt modelId="{0DCC39F7-E423-41BA-99A2-03D5D667D053}">
      <dgm:prSet/>
      <dgm:spPr/>
      <dgm:t>
        <a:bodyPr/>
        <a:lstStyle/>
        <a:p>
          <a:r>
            <a:rPr lang="en-US" dirty="0"/>
            <a:t>Income?</a:t>
          </a:r>
        </a:p>
      </dgm:t>
    </dgm:pt>
    <dgm:pt modelId="{08A600DF-F1FE-44B7-BF03-8330EB06E6A8}" type="parTrans" cxnId="{D60ADFCC-9C22-4168-87FB-11E6202D1223}">
      <dgm:prSet/>
      <dgm:spPr/>
      <dgm:t>
        <a:bodyPr/>
        <a:lstStyle/>
        <a:p>
          <a:endParaRPr lang="en-US"/>
        </a:p>
      </dgm:t>
    </dgm:pt>
    <dgm:pt modelId="{86776C3C-A234-4158-BDF9-8706C4255B4A}" type="sibTrans" cxnId="{D60ADFCC-9C22-4168-87FB-11E6202D1223}">
      <dgm:prSet/>
      <dgm:spPr/>
      <dgm:t>
        <a:bodyPr/>
        <a:lstStyle/>
        <a:p>
          <a:endParaRPr lang="en-US"/>
        </a:p>
      </dgm:t>
    </dgm:pt>
    <dgm:pt modelId="{05DCF504-FE92-4ED6-898C-E039E969E3A1}">
      <dgm:prSet/>
      <dgm:spPr/>
      <dgm:t>
        <a:bodyPr/>
        <a:lstStyle/>
        <a:p>
          <a:r>
            <a:rPr lang="en-US" dirty="0"/>
            <a:t>Play </a:t>
          </a:r>
        </a:p>
      </dgm:t>
    </dgm:pt>
    <dgm:pt modelId="{2EA9AEAB-8EE7-4FFB-9584-0B589173C9DA}" type="parTrans" cxnId="{7252B678-DA37-4663-A401-451ADA610F0D}">
      <dgm:prSet/>
      <dgm:spPr/>
      <dgm:t>
        <a:bodyPr/>
        <a:lstStyle/>
        <a:p>
          <a:endParaRPr lang="en-US"/>
        </a:p>
      </dgm:t>
    </dgm:pt>
    <dgm:pt modelId="{6989BA0D-22C2-4410-BDDF-DA8237E99E9F}" type="sibTrans" cxnId="{7252B678-DA37-4663-A401-451ADA610F0D}">
      <dgm:prSet/>
      <dgm:spPr/>
      <dgm:t>
        <a:bodyPr/>
        <a:lstStyle/>
        <a:p>
          <a:endParaRPr lang="en-US"/>
        </a:p>
      </dgm:t>
    </dgm:pt>
    <dgm:pt modelId="{4F4113AA-57E6-4F83-9168-E4384A5161D9}">
      <dgm:prSet/>
      <dgm:spPr/>
      <dgm:t>
        <a:bodyPr/>
        <a:lstStyle/>
        <a:p>
          <a:r>
            <a:rPr lang="en-US" dirty="0"/>
            <a:t>Fun/Hobbies </a:t>
          </a:r>
        </a:p>
      </dgm:t>
    </dgm:pt>
    <dgm:pt modelId="{0B08364C-E96B-4A75-BD88-C8CD71D42AF9}" type="parTrans" cxnId="{6828BA94-3317-4865-AC36-AC18C66EEE84}">
      <dgm:prSet/>
      <dgm:spPr/>
      <dgm:t>
        <a:bodyPr/>
        <a:lstStyle/>
        <a:p>
          <a:endParaRPr lang="en-US"/>
        </a:p>
      </dgm:t>
    </dgm:pt>
    <dgm:pt modelId="{9F7E0949-0B57-4556-9416-98B8E3A2E1D7}" type="sibTrans" cxnId="{6828BA94-3317-4865-AC36-AC18C66EEE84}">
      <dgm:prSet/>
      <dgm:spPr/>
      <dgm:t>
        <a:bodyPr/>
        <a:lstStyle/>
        <a:p>
          <a:endParaRPr lang="en-US"/>
        </a:p>
      </dgm:t>
    </dgm:pt>
    <dgm:pt modelId="{1242810C-1930-4846-95D6-B8C3A747217D}">
      <dgm:prSet/>
      <dgm:spPr/>
      <dgm:t>
        <a:bodyPr/>
        <a:lstStyle/>
        <a:p>
          <a:r>
            <a:rPr lang="en-US" dirty="0"/>
            <a:t>Relaxation</a:t>
          </a:r>
        </a:p>
      </dgm:t>
    </dgm:pt>
    <dgm:pt modelId="{43109B28-0203-4B15-A4A0-685B0F7F908B}" type="parTrans" cxnId="{3BCB6DC1-52BA-4765-95C7-079319DB1A7B}">
      <dgm:prSet/>
      <dgm:spPr/>
      <dgm:t>
        <a:bodyPr/>
        <a:lstStyle/>
        <a:p>
          <a:endParaRPr lang="en-US"/>
        </a:p>
      </dgm:t>
    </dgm:pt>
    <dgm:pt modelId="{07D78626-7C16-473C-8C1B-3C8DEB9CBA7C}" type="sibTrans" cxnId="{3BCB6DC1-52BA-4765-95C7-079319DB1A7B}">
      <dgm:prSet/>
      <dgm:spPr/>
      <dgm:t>
        <a:bodyPr/>
        <a:lstStyle/>
        <a:p>
          <a:endParaRPr lang="en-US"/>
        </a:p>
      </dgm:t>
    </dgm:pt>
    <dgm:pt modelId="{DABB76ED-5758-4D16-9DE8-F25E3E4D689D}">
      <dgm:prSet/>
      <dgm:spPr/>
      <dgm:t>
        <a:bodyPr/>
        <a:lstStyle/>
        <a:p>
          <a:r>
            <a:rPr lang="en-US" dirty="0"/>
            <a:t>Health Behaviors</a:t>
          </a:r>
        </a:p>
      </dgm:t>
    </dgm:pt>
    <dgm:pt modelId="{76018359-E277-46C1-BD16-C66D2BB37DB2}" type="parTrans" cxnId="{0523D947-2019-4B53-A83D-887536E74F8C}">
      <dgm:prSet/>
      <dgm:spPr/>
      <dgm:t>
        <a:bodyPr/>
        <a:lstStyle/>
        <a:p>
          <a:endParaRPr lang="en-US"/>
        </a:p>
      </dgm:t>
    </dgm:pt>
    <dgm:pt modelId="{73A459AD-6469-4F53-AA2B-67234F63766A}" type="sibTrans" cxnId="{0523D947-2019-4B53-A83D-887536E74F8C}">
      <dgm:prSet/>
      <dgm:spPr/>
      <dgm:t>
        <a:bodyPr/>
        <a:lstStyle/>
        <a:p>
          <a:endParaRPr lang="en-US"/>
        </a:p>
      </dgm:t>
    </dgm:pt>
    <dgm:pt modelId="{63DD9BA7-A3F5-4F5B-AA74-C3D0DF4E71AF}">
      <dgm:prSet/>
      <dgm:spPr/>
      <dgm:t>
        <a:bodyPr/>
        <a:lstStyle/>
        <a:p>
          <a:r>
            <a:rPr lang="en-US" dirty="0"/>
            <a:t>Exercise</a:t>
          </a:r>
        </a:p>
      </dgm:t>
    </dgm:pt>
    <dgm:pt modelId="{92E46A83-5A00-4B88-8E3B-6EC86D5A96FC}" type="parTrans" cxnId="{95776DDC-676F-4AB2-9545-D3CF478B2FED}">
      <dgm:prSet/>
      <dgm:spPr/>
      <dgm:t>
        <a:bodyPr/>
        <a:lstStyle/>
        <a:p>
          <a:endParaRPr lang="en-US"/>
        </a:p>
      </dgm:t>
    </dgm:pt>
    <dgm:pt modelId="{D00B7D22-46C9-4925-BAA5-C2B727290059}" type="sibTrans" cxnId="{95776DDC-676F-4AB2-9545-D3CF478B2FED}">
      <dgm:prSet/>
      <dgm:spPr/>
      <dgm:t>
        <a:bodyPr/>
        <a:lstStyle/>
        <a:p>
          <a:endParaRPr lang="en-US"/>
        </a:p>
      </dgm:t>
    </dgm:pt>
    <dgm:pt modelId="{15CEFF09-CCA2-4278-8DCB-0C536BD07F3B}">
      <dgm:prSet/>
      <dgm:spPr/>
      <dgm:t>
        <a:bodyPr/>
        <a:lstStyle/>
        <a:p>
          <a:r>
            <a:rPr lang="en-US" dirty="0"/>
            <a:t>Sleep</a:t>
          </a:r>
        </a:p>
      </dgm:t>
    </dgm:pt>
    <dgm:pt modelId="{2ACDEF9F-5C62-4616-A421-BACB276E6ECB}" type="parTrans" cxnId="{FC04EC8B-C6AD-451B-B771-AFC097D4E338}">
      <dgm:prSet/>
      <dgm:spPr/>
      <dgm:t>
        <a:bodyPr/>
        <a:lstStyle/>
        <a:p>
          <a:endParaRPr lang="en-US"/>
        </a:p>
      </dgm:t>
    </dgm:pt>
    <dgm:pt modelId="{DECDD962-8C70-4D06-9B1D-8F1D79527763}" type="sibTrans" cxnId="{FC04EC8B-C6AD-451B-B771-AFC097D4E338}">
      <dgm:prSet/>
      <dgm:spPr/>
      <dgm:t>
        <a:bodyPr/>
        <a:lstStyle/>
        <a:p>
          <a:endParaRPr lang="en-US"/>
        </a:p>
      </dgm:t>
    </dgm:pt>
    <dgm:pt modelId="{22E8141F-6EB8-423B-907A-73FBCEC107DE}">
      <dgm:prSet/>
      <dgm:spPr/>
      <dgm:t>
        <a:bodyPr/>
        <a:lstStyle/>
        <a:p>
          <a:r>
            <a:rPr lang="en-US" dirty="0"/>
            <a:t>Diet</a:t>
          </a:r>
        </a:p>
      </dgm:t>
    </dgm:pt>
    <dgm:pt modelId="{064CA960-4C9A-4AB9-8AA4-C9CB919D2B20}" type="parTrans" cxnId="{6E0A8F16-1B89-47EC-9957-5A425F28DFD0}">
      <dgm:prSet/>
      <dgm:spPr/>
      <dgm:t>
        <a:bodyPr/>
        <a:lstStyle/>
        <a:p>
          <a:endParaRPr lang="en-US"/>
        </a:p>
      </dgm:t>
    </dgm:pt>
    <dgm:pt modelId="{89778A43-805A-436C-B338-0910C8AF0A5C}" type="sibTrans" cxnId="{6E0A8F16-1B89-47EC-9957-5A425F28DFD0}">
      <dgm:prSet/>
      <dgm:spPr/>
      <dgm:t>
        <a:bodyPr/>
        <a:lstStyle/>
        <a:p>
          <a:endParaRPr lang="en-US"/>
        </a:p>
      </dgm:t>
    </dgm:pt>
    <dgm:pt modelId="{346A8EDE-108B-420A-BA2F-14A8CE8D90A3}">
      <dgm:prSet/>
      <dgm:spPr/>
      <dgm:t>
        <a:bodyPr/>
        <a:lstStyle/>
        <a:p>
          <a:r>
            <a:rPr lang="en-US" dirty="0"/>
            <a:t>Substance use (caffeine, cigs, alcohol, drugs, etc.)</a:t>
          </a:r>
        </a:p>
      </dgm:t>
    </dgm:pt>
    <dgm:pt modelId="{525A3FE7-053E-4414-9943-53625A17F7D1}" type="parTrans" cxnId="{3576F383-C9FC-48F4-B5FE-958AE844243D}">
      <dgm:prSet/>
      <dgm:spPr/>
      <dgm:t>
        <a:bodyPr/>
        <a:lstStyle/>
        <a:p>
          <a:endParaRPr lang="en-US"/>
        </a:p>
      </dgm:t>
    </dgm:pt>
    <dgm:pt modelId="{4F767203-BCC6-460E-851E-075BC7A87F9F}" type="sibTrans" cxnId="{3576F383-C9FC-48F4-B5FE-958AE844243D}">
      <dgm:prSet/>
      <dgm:spPr/>
      <dgm:t>
        <a:bodyPr/>
        <a:lstStyle/>
        <a:p>
          <a:endParaRPr lang="en-US"/>
        </a:p>
      </dgm:t>
    </dgm:pt>
    <dgm:pt modelId="{88E9D99C-7788-4093-9C49-BEB1A7991B2E}">
      <dgm:prSet/>
      <dgm:spPr/>
      <dgm:t>
        <a:bodyPr/>
        <a:lstStyle/>
        <a:p>
          <a:r>
            <a:rPr lang="en-US" dirty="0"/>
            <a:t>3 T’s</a:t>
          </a:r>
        </a:p>
      </dgm:t>
    </dgm:pt>
    <dgm:pt modelId="{910ED243-9F30-433D-81EB-E996F76C0885}" type="parTrans" cxnId="{C3D3188E-1EC4-4052-A694-1413ED1BA9C9}">
      <dgm:prSet/>
      <dgm:spPr/>
      <dgm:t>
        <a:bodyPr/>
        <a:lstStyle/>
        <a:p>
          <a:endParaRPr lang="en-US"/>
        </a:p>
      </dgm:t>
    </dgm:pt>
    <dgm:pt modelId="{4E03763F-3FA1-4F97-AC10-6FB3317922ED}" type="sibTrans" cxnId="{C3D3188E-1EC4-4052-A694-1413ED1BA9C9}">
      <dgm:prSet/>
      <dgm:spPr/>
      <dgm:t>
        <a:bodyPr/>
        <a:lstStyle/>
        <a:p>
          <a:endParaRPr lang="en-US"/>
        </a:p>
      </dgm:t>
    </dgm:pt>
    <dgm:pt modelId="{5E2DC21A-78AD-4952-A2CD-815E4412F032}">
      <dgm:prSet/>
      <dgm:spPr/>
      <dgm:t>
        <a:bodyPr/>
        <a:lstStyle/>
        <a:p>
          <a:r>
            <a:rPr lang="en-US" dirty="0"/>
            <a:t>Time, Trigger, Trajectory </a:t>
          </a:r>
        </a:p>
      </dgm:t>
    </dgm:pt>
    <dgm:pt modelId="{D185BD74-9C6C-4F74-A362-1E9D739A1D47}" type="parTrans" cxnId="{228FE6E6-E8B6-4EBF-921B-C087730328BF}">
      <dgm:prSet/>
      <dgm:spPr/>
      <dgm:t>
        <a:bodyPr/>
        <a:lstStyle/>
        <a:p>
          <a:endParaRPr lang="en-US"/>
        </a:p>
      </dgm:t>
    </dgm:pt>
    <dgm:pt modelId="{731C2E09-1678-41FE-92EB-5F6AB51FF204}" type="sibTrans" cxnId="{228FE6E6-E8B6-4EBF-921B-C087730328BF}">
      <dgm:prSet/>
      <dgm:spPr/>
      <dgm:t>
        <a:bodyPr/>
        <a:lstStyle/>
        <a:p>
          <a:endParaRPr lang="en-US"/>
        </a:p>
      </dgm:t>
    </dgm:pt>
    <dgm:pt modelId="{463A2234-484A-4E40-98A4-0D9D826D763A}" type="pres">
      <dgm:prSet presAssocID="{6FBB93A6-6F47-4B88-A245-F456837BAF61}" presName="linear" presStyleCnt="0">
        <dgm:presLayoutVars>
          <dgm:animLvl val="lvl"/>
          <dgm:resizeHandles val="exact"/>
        </dgm:presLayoutVars>
      </dgm:prSet>
      <dgm:spPr/>
    </dgm:pt>
    <dgm:pt modelId="{AE39E825-5B10-48AA-8910-CBB640CAFA74}" type="pres">
      <dgm:prSet presAssocID="{9A908FF4-928B-4D36-A8AF-B188DA8C070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0868250-4768-411D-BC0F-309D1CEDB8F2}" type="pres">
      <dgm:prSet presAssocID="{9A908FF4-928B-4D36-A8AF-B188DA8C0708}" presName="childText" presStyleLbl="revTx" presStyleIdx="0" presStyleCnt="5">
        <dgm:presLayoutVars>
          <dgm:bulletEnabled val="1"/>
        </dgm:presLayoutVars>
      </dgm:prSet>
      <dgm:spPr/>
    </dgm:pt>
    <dgm:pt modelId="{9A543FFA-9C06-4909-B748-B6C124D91116}" type="pres">
      <dgm:prSet presAssocID="{6F476AED-BCDE-4A9D-ADAD-5A07762841D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3FA625C-D194-4492-905C-EDC7EFE487AE}" type="pres">
      <dgm:prSet presAssocID="{6F476AED-BCDE-4A9D-ADAD-5A07762841DB}" presName="childText" presStyleLbl="revTx" presStyleIdx="1" presStyleCnt="5">
        <dgm:presLayoutVars>
          <dgm:bulletEnabled val="1"/>
        </dgm:presLayoutVars>
      </dgm:prSet>
      <dgm:spPr/>
    </dgm:pt>
    <dgm:pt modelId="{765E5A13-5DB9-4CD1-A5A9-AC77100B1C5C}" type="pres">
      <dgm:prSet presAssocID="{05DCF504-FE92-4ED6-898C-E039E969E3A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9A090A3-1B26-44F3-B266-3F6B5E70FFD0}" type="pres">
      <dgm:prSet presAssocID="{05DCF504-FE92-4ED6-898C-E039E969E3A1}" presName="childText" presStyleLbl="revTx" presStyleIdx="2" presStyleCnt="5">
        <dgm:presLayoutVars>
          <dgm:bulletEnabled val="1"/>
        </dgm:presLayoutVars>
      </dgm:prSet>
      <dgm:spPr/>
    </dgm:pt>
    <dgm:pt modelId="{C2D90535-2D86-4680-9989-1FAF7A5FDD7A}" type="pres">
      <dgm:prSet presAssocID="{DABB76ED-5758-4D16-9DE8-F25E3E4D689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26CDF80-84AE-4EF8-8E3E-1F90A0C915BB}" type="pres">
      <dgm:prSet presAssocID="{DABB76ED-5758-4D16-9DE8-F25E3E4D689D}" presName="childText" presStyleLbl="revTx" presStyleIdx="3" presStyleCnt="5">
        <dgm:presLayoutVars>
          <dgm:bulletEnabled val="1"/>
        </dgm:presLayoutVars>
      </dgm:prSet>
      <dgm:spPr/>
    </dgm:pt>
    <dgm:pt modelId="{79034CE1-0E9A-4CF6-9BC7-7009D026AB67}" type="pres">
      <dgm:prSet presAssocID="{88E9D99C-7788-4093-9C49-BEB1A7991B2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E37DADB-55F3-458D-85EA-C8F3A588B560}" type="pres">
      <dgm:prSet presAssocID="{88E9D99C-7788-4093-9C49-BEB1A7991B2E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C2F3530F-8000-421E-9137-DC8B36AAD156}" type="presOf" srcId="{6FBB93A6-6F47-4B88-A245-F456837BAF61}" destId="{463A2234-484A-4E40-98A4-0D9D826D763A}" srcOrd="0" destOrd="0" presId="urn:microsoft.com/office/officeart/2005/8/layout/vList2"/>
    <dgm:cxn modelId="{6E0A8F16-1B89-47EC-9957-5A425F28DFD0}" srcId="{DABB76ED-5758-4D16-9DE8-F25E3E4D689D}" destId="{22E8141F-6EB8-423B-907A-73FBCEC107DE}" srcOrd="2" destOrd="0" parTransId="{064CA960-4C9A-4AB9-8AA4-C9CB919D2B20}" sibTransId="{89778A43-805A-436C-B338-0910C8AF0A5C}"/>
    <dgm:cxn modelId="{5C398717-7CD8-4F7E-AA91-4B2D3571966C}" type="presOf" srcId="{DABB76ED-5758-4D16-9DE8-F25E3E4D689D}" destId="{C2D90535-2D86-4680-9989-1FAF7A5FDD7A}" srcOrd="0" destOrd="0" presId="urn:microsoft.com/office/officeart/2005/8/layout/vList2"/>
    <dgm:cxn modelId="{4BB6FC19-EFA4-4F4C-AF06-DFFC04C786E6}" type="presOf" srcId="{BE4BA74D-3FDB-47B3-9771-6945BC21E981}" destId="{B3FA625C-D194-4492-905C-EDC7EFE487AE}" srcOrd="0" destOrd="0" presId="urn:microsoft.com/office/officeart/2005/8/layout/vList2"/>
    <dgm:cxn modelId="{22040C1D-78A1-4F5D-8883-8E3953B9DB9F}" srcId="{9A908FF4-928B-4D36-A8AF-B188DA8C0708}" destId="{D1643335-824C-4298-972C-B29AF191997F}" srcOrd="2" destOrd="0" parTransId="{0A0C9219-E9A9-4EDA-93E3-A1B2BC09DE32}" sibTransId="{B7390F0D-2AEA-4CA4-807C-0EA551A6A4E5}"/>
    <dgm:cxn modelId="{F0346F20-6CEE-48A2-B8DB-A072C8DEE4D2}" srcId="{9A908FF4-928B-4D36-A8AF-B188DA8C0708}" destId="{AFDF6A21-4EFA-4B5F-97B3-F36CC15788CE}" srcOrd="3" destOrd="0" parTransId="{9DA23D98-8881-41E9-9A7E-35C626DBE1AE}" sibTransId="{E578A34D-E1F2-490E-BE1D-CD88BE89FF1F}"/>
    <dgm:cxn modelId="{6CE1F821-C20B-4D4B-8233-43FE738E928B}" srcId="{6F476AED-BCDE-4A9D-ADAD-5A07762841DB}" destId="{BE4BA74D-3FDB-47B3-9771-6945BC21E981}" srcOrd="0" destOrd="0" parTransId="{82E6AF1B-6A63-4649-9914-ACDDC079A5A7}" sibTransId="{50D8972A-8592-4238-9119-72AC6C3FD8ED}"/>
    <dgm:cxn modelId="{638B7123-2C54-4434-8BF6-B833B784BF97}" type="presOf" srcId="{5E2DC21A-78AD-4952-A2CD-815E4412F032}" destId="{FE37DADB-55F3-458D-85EA-C8F3A588B560}" srcOrd="0" destOrd="0" presId="urn:microsoft.com/office/officeart/2005/8/layout/vList2"/>
    <dgm:cxn modelId="{6882C436-354E-4E0B-A0DC-7D3482F68BC3}" srcId="{6FBB93A6-6F47-4B88-A245-F456837BAF61}" destId="{6F476AED-BCDE-4A9D-ADAD-5A07762841DB}" srcOrd="1" destOrd="0" parTransId="{060450F5-72D3-4C8F-BE39-9AEAE81E7B4C}" sibTransId="{94CCCCD9-476C-4EE6-86EF-D3CC49FF6072}"/>
    <dgm:cxn modelId="{A754E143-83F9-4BAD-8A63-064579388BE1}" type="presOf" srcId="{4F4113AA-57E6-4F83-9168-E4384A5161D9}" destId="{79A090A3-1B26-44F3-B266-3F6B5E70FFD0}" srcOrd="0" destOrd="0" presId="urn:microsoft.com/office/officeart/2005/8/layout/vList2"/>
    <dgm:cxn modelId="{0523D947-2019-4B53-A83D-887536E74F8C}" srcId="{6FBB93A6-6F47-4B88-A245-F456837BAF61}" destId="{DABB76ED-5758-4D16-9DE8-F25E3E4D689D}" srcOrd="3" destOrd="0" parTransId="{76018359-E277-46C1-BD16-C66D2BB37DB2}" sibTransId="{73A459AD-6469-4F53-AA2B-67234F63766A}"/>
    <dgm:cxn modelId="{50D33664-52DE-48FF-8DD7-7D953057E278}" type="presOf" srcId="{D1643335-824C-4298-972C-B29AF191997F}" destId="{A0868250-4768-411D-BC0F-309D1CEDB8F2}" srcOrd="0" destOrd="2" presId="urn:microsoft.com/office/officeart/2005/8/layout/vList2"/>
    <dgm:cxn modelId="{FB059B69-A49E-4588-AD25-89D5D1FFACF5}" srcId="{9A908FF4-928B-4D36-A8AF-B188DA8C0708}" destId="{596B778F-2D87-4ACD-B074-49EBE5B3D38B}" srcOrd="0" destOrd="0" parTransId="{A284FF9F-D193-4A71-84A2-DF8222C8977F}" sibTransId="{B71322D7-3739-4564-A982-139950E7596D}"/>
    <dgm:cxn modelId="{BE36E569-B14C-4B95-A265-15C35F1FEC14}" type="presOf" srcId="{9A908FF4-928B-4D36-A8AF-B188DA8C0708}" destId="{AE39E825-5B10-48AA-8910-CBB640CAFA74}" srcOrd="0" destOrd="0" presId="urn:microsoft.com/office/officeart/2005/8/layout/vList2"/>
    <dgm:cxn modelId="{D9789F6E-E2C6-4652-9DED-0863F06BA59E}" type="presOf" srcId="{0DCC39F7-E423-41BA-99A2-03D5D667D053}" destId="{B3FA625C-D194-4492-905C-EDC7EFE487AE}" srcOrd="0" destOrd="1" presId="urn:microsoft.com/office/officeart/2005/8/layout/vList2"/>
    <dgm:cxn modelId="{DF6E3A75-DF8E-489D-B735-96AFAFC2BE93}" type="presOf" srcId="{1242810C-1930-4846-95D6-B8C3A747217D}" destId="{79A090A3-1B26-44F3-B266-3F6B5E70FFD0}" srcOrd="0" destOrd="1" presId="urn:microsoft.com/office/officeart/2005/8/layout/vList2"/>
    <dgm:cxn modelId="{7252B678-DA37-4663-A401-451ADA610F0D}" srcId="{6FBB93A6-6F47-4B88-A245-F456837BAF61}" destId="{05DCF504-FE92-4ED6-898C-E039E969E3A1}" srcOrd="2" destOrd="0" parTransId="{2EA9AEAB-8EE7-4FFB-9584-0B589173C9DA}" sibTransId="{6989BA0D-22C2-4410-BDDF-DA8237E99E9F}"/>
    <dgm:cxn modelId="{3576F383-C9FC-48F4-B5FE-958AE844243D}" srcId="{DABB76ED-5758-4D16-9DE8-F25E3E4D689D}" destId="{346A8EDE-108B-420A-BA2F-14A8CE8D90A3}" srcOrd="3" destOrd="0" parTransId="{525A3FE7-053E-4414-9943-53625A17F7D1}" sibTransId="{4F767203-BCC6-460E-851E-075BC7A87F9F}"/>
    <dgm:cxn modelId="{D956FF85-F4A4-4B63-A659-95E2821A39F0}" srcId="{9A908FF4-928B-4D36-A8AF-B188DA8C0708}" destId="{C5469E7C-3395-4A7A-A10C-5654FFFF10F4}" srcOrd="1" destOrd="0" parTransId="{0CA62761-57D4-42A6-BFD2-4B8AE0DE6E06}" sibTransId="{9E2F9103-1937-41A9-9A75-ACD8864C078F}"/>
    <dgm:cxn modelId="{FF41AE86-D33F-4398-9ED0-63C52F16D8E4}" type="presOf" srcId="{63DD9BA7-A3F5-4F5B-AA74-C3D0DF4E71AF}" destId="{226CDF80-84AE-4EF8-8E3E-1F90A0C915BB}" srcOrd="0" destOrd="0" presId="urn:microsoft.com/office/officeart/2005/8/layout/vList2"/>
    <dgm:cxn modelId="{54EAF689-1961-4875-AE41-7E3F0FE16613}" type="presOf" srcId="{596B778F-2D87-4ACD-B074-49EBE5B3D38B}" destId="{A0868250-4768-411D-BC0F-309D1CEDB8F2}" srcOrd="0" destOrd="0" presId="urn:microsoft.com/office/officeart/2005/8/layout/vList2"/>
    <dgm:cxn modelId="{FC04EC8B-C6AD-451B-B771-AFC097D4E338}" srcId="{DABB76ED-5758-4D16-9DE8-F25E3E4D689D}" destId="{15CEFF09-CCA2-4278-8DCB-0C536BD07F3B}" srcOrd="1" destOrd="0" parTransId="{2ACDEF9F-5C62-4616-A421-BACB276E6ECB}" sibTransId="{DECDD962-8C70-4D06-9B1D-8F1D79527763}"/>
    <dgm:cxn modelId="{C3D3188E-1EC4-4052-A694-1413ED1BA9C9}" srcId="{6FBB93A6-6F47-4B88-A245-F456837BAF61}" destId="{88E9D99C-7788-4093-9C49-BEB1A7991B2E}" srcOrd="4" destOrd="0" parTransId="{910ED243-9F30-433D-81EB-E996F76C0885}" sibTransId="{4E03763F-3FA1-4F97-AC10-6FB3317922ED}"/>
    <dgm:cxn modelId="{6828BA94-3317-4865-AC36-AC18C66EEE84}" srcId="{05DCF504-FE92-4ED6-898C-E039E969E3A1}" destId="{4F4113AA-57E6-4F83-9168-E4384A5161D9}" srcOrd="0" destOrd="0" parTransId="{0B08364C-E96B-4A75-BD88-C8CD71D42AF9}" sibTransId="{9F7E0949-0B57-4556-9416-98B8E3A2E1D7}"/>
    <dgm:cxn modelId="{869D3B97-D22B-4132-A466-28D20DA840C1}" type="presOf" srcId="{22E8141F-6EB8-423B-907A-73FBCEC107DE}" destId="{226CDF80-84AE-4EF8-8E3E-1F90A0C915BB}" srcOrd="0" destOrd="2" presId="urn:microsoft.com/office/officeart/2005/8/layout/vList2"/>
    <dgm:cxn modelId="{8738E49A-7FA8-4F93-8F90-5C7AAABBC31D}" srcId="{6FBB93A6-6F47-4B88-A245-F456837BAF61}" destId="{9A908FF4-928B-4D36-A8AF-B188DA8C0708}" srcOrd="0" destOrd="0" parTransId="{5DAD500F-174B-40FE-9704-ED81850700CF}" sibTransId="{4A25ECDC-432B-483C-A127-B0A5084A379F}"/>
    <dgm:cxn modelId="{1E8825A7-B5D3-48A2-B481-8CCDFB061F7F}" type="presOf" srcId="{C5469E7C-3395-4A7A-A10C-5654FFFF10F4}" destId="{A0868250-4768-411D-BC0F-309D1CEDB8F2}" srcOrd="0" destOrd="1" presId="urn:microsoft.com/office/officeart/2005/8/layout/vList2"/>
    <dgm:cxn modelId="{3E6757AB-B78D-40C8-BA44-92377E3355E3}" type="presOf" srcId="{6F476AED-BCDE-4A9D-ADAD-5A07762841DB}" destId="{9A543FFA-9C06-4909-B748-B6C124D91116}" srcOrd="0" destOrd="0" presId="urn:microsoft.com/office/officeart/2005/8/layout/vList2"/>
    <dgm:cxn modelId="{DDC0BBBC-CD5A-48B1-AE41-A4EC38F6BF91}" type="presOf" srcId="{52B40AB6-4126-4120-BD21-380AD6A815ED}" destId="{A0868250-4768-411D-BC0F-309D1CEDB8F2}" srcOrd="0" destOrd="4" presId="urn:microsoft.com/office/officeart/2005/8/layout/vList2"/>
    <dgm:cxn modelId="{3BCB6DC1-52BA-4765-95C7-079319DB1A7B}" srcId="{05DCF504-FE92-4ED6-898C-E039E969E3A1}" destId="{1242810C-1930-4846-95D6-B8C3A747217D}" srcOrd="1" destOrd="0" parTransId="{43109B28-0203-4B15-A4A0-685B0F7F908B}" sibTransId="{07D78626-7C16-473C-8C1B-3C8DEB9CBA7C}"/>
    <dgm:cxn modelId="{4F5FB8C1-30EC-45E1-9800-A62D4D244191}" srcId="{9A908FF4-928B-4D36-A8AF-B188DA8C0708}" destId="{52B40AB6-4126-4120-BD21-380AD6A815ED}" srcOrd="4" destOrd="0" parTransId="{95AF74B6-EC2B-4B04-B96D-68579F6FDA62}" sibTransId="{8D3DFA8A-8075-4416-BDD5-96310E828DBE}"/>
    <dgm:cxn modelId="{D60ADFCC-9C22-4168-87FB-11E6202D1223}" srcId="{6F476AED-BCDE-4A9D-ADAD-5A07762841DB}" destId="{0DCC39F7-E423-41BA-99A2-03D5D667D053}" srcOrd="1" destOrd="0" parTransId="{08A600DF-F1FE-44B7-BF03-8330EB06E6A8}" sibTransId="{86776C3C-A234-4158-BDF9-8706C4255B4A}"/>
    <dgm:cxn modelId="{D9ECBED2-3DC7-43D2-87F7-F700D5AEB2AB}" type="presOf" srcId="{15CEFF09-CCA2-4278-8DCB-0C536BD07F3B}" destId="{226CDF80-84AE-4EF8-8E3E-1F90A0C915BB}" srcOrd="0" destOrd="1" presId="urn:microsoft.com/office/officeart/2005/8/layout/vList2"/>
    <dgm:cxn modelId="{BA8787D9-2BF3-40B0-A63E-7B675B04698B}" type="presOf" srcId="{AFDF6A21-4EFA-4B5F-97B3-F36CC15788CE}" destId="{A0868250-4768-411D-BC0F-309D1CEDB8F2}" srcOrd="0" destOrd="3" presId="urn:microsoft.com/office/officeart/2005/8/layout/vList2"/>
    <dgm:cxn modelId="{95776DDC-676F-4AB2-9545-D3CF478B2FED}" srcId="{DABB76ED-5758-4D16-9DE8-F25E3E4D689D}" destId="{63DD9BA7-A3F5-4F5B-AA74-C3D0DF4E71AF}" srcOrd="0" destOrd="0" parTransId="{92E46A83-5A00-4B88-8E3B-6EC86D5A96FC}" sibTransId="{D00B7D22-46C9-4925-BAA5-C2B727290059}"/>
    <dgm:cxn modelId="{228FE6E6-E8B6-4EBF-921B-C087730328BF}" srcId="{88E9D99C-7788-4093-9C49-BEB1A7991B2E}" destId="{5E2DC21A-78AD-4952-A2CD-815E4412F032}" srcOrd="0" destOrd="0" parTransId="{D185BD74-9C6C-4F74-A362-1E9D739A1D47}" sibTransId="{731C2E09-1678-41FE-92EB-5F6AB51FF204}"/>
    <dgm:cxn modelId="{8F3066E9-A0CD-4BFC-A791-FA9B88EF8E83}" type="presOf" srcId="{88E9D99C-7788-4093-9C49-BEB1A7991B2E}" destId="{79034CE1-0E9A-4CF6-9BC7-7009D026AB67}" srcOrd="0" destOrd="0" presId="urn:microsoft.com/office/officeart/2005/8/layout/vList2"/>
    <dgm:cxn modelId="{CBB98EEE-142D-499B-A8BC-830293E7CECC}" type="presOf" srcId="{05DCF504-FE92-4ED6-898C-E039E969E3A1}" destId="{765E5A13-5DB9-4CD1-A5A9-AC77100B1C5C}" srcOrd="0" destOrd="0" presId="urn:microsoft.com/office/officeart/2005/8/layout/vList2"/>
    <dgm:cxn modelId="{48DAC7F0-3DB4-443F-9219-38AE781B64A6}" type="presOf" srcId="{346A8EDE-108B-420A-BA2F-14A8CE8D90A3}" destId="{226CDF80-84AE-4EF8-8E3E-1F90A0C915BB}" srcOrd="0" destOrd="3" presId="urn:microsoft.com/office/officeart/2005/8/layout/vList2"/>
    <dgm:cxn modelId="{6B3D1576-5EFF-4363-8B28-EF0722C86A1C}" type="presParOf" srcId="{463A2234-484A-4E40-98A4-0D9D826D763A}" destId="{AE39E825-5B10-48AA-8910-CBB640CAFA74}" srcOrd="0" destOrd="0" presId="urn:microsoft.com/office/officeart/2005/8/layout/vList2"/>
    <dgm:cxn modelId="{7750DB74-B252-4317-B703-F4962E7C803D}" type="presParOf" srcId="{463A2234-484A-4E40-98A4-0D9D826D763A}" destId="{A0868250-4768-411D-BC0F-309D1CEDB8F2}" srcOrd="1" destOrd="0" presId="urn:microsoft.com/office/officeart/2005/8/layout/vList2"/>
    <dgm:cxn modelId="{7D50F944-F3BE-4B8C-B70D-BA75A3843B17}" type="presParOf" srcId="{463A2234-484A-4E40-98A4-0D9D826D763A}" destId="{9A543FFA-9C06-4909-B748-B6C124D91116}" srcOrd="2" destOrd="0" presId="urn:microsoft.com/office/officeart/2005/8/layout/vList2"/>
    <dgm:cxn modelId="{7EFF8C10-24FD-4A9D-9BBF-7B5FE6F951E0}" type="presParOf" srcId="{463A2234-484A-4E40-98A4-0D9D826D763A}" destId="{B3FA625C-D194-4492-905C-EDC7EFE487AE}" srcOrd="3" destOrd="0" presId="urn:microsoft.com/office/officeart/2005/8/layout/vList2"/>
    <dgm:cxn modelId="{22FCD7F5-CDE3-4A5E-938E-3DECF7F2434D}" type="presParOf" srcId="{463A2234-484A-4E40-98A4-0D9D826D763A}" destId="{765E5A13-5DB9-4CD1-A5A9-AC77100B1C5C}" srcOrd="4" destOrd="0" presId="urn:microsoft.com/office/officeart/2005/8/layout/vList2"/>
    <dgm:cxn modelId="{A66509B7-77C9-4C15-80D6-8D660D57E2E8}" type="presParOf" srcId="{463A2234-484A-4E40-98A4-0D9D826D763A}" destId="{79A090A3-1B26-44F3-B266-3F6B5E70FFD0}" srcOrd="5" destOrd="0" presId="urn:microsoft.com/office/officeart/2005/8/layout/vList2"/>
    <dgm:cxn modelId="{56CCA098-79A6-4CC6-BE06-28A816B5D846}" type="presParOf" srcId="{463A2234-484A-4E40-98A4-0D9D826D763A}" destId="{C2D90535-2D86-4680-9989-1FAF7A5FDD7A}" srcOrd="6" destOrd="0" presId="urn:microsoft.com/office/officeart/2005/8/layout/vList2"/>
    <dgm:cxn modelId="{D039BA04-4438-4006-AF81-9CD1028837E6}" type="presParOf" srcId="{463A2234-484A-4E40-98A4-0D9D826D763A}" destId="{226CDF80-84AE-4EF8-8E3E-1F90A0C915BB}" srcOrd="7" destOrd="0" presId="urn:microsoft.com/office/officeart/2005/8/layout/vList2"/>
    <dgm:cxn modelId="{0366A448-21A8-42DD-8F12-C003493A3C65}" type="presParOf" srcId="{463A2234-484A-4E40-98A4-0D9D826D763A}" destId="{79034CE1-0E9A-4CF6-9BC7-7009D026AB67}" srcOrd="8" destOrd="0" presId="urn:microsoft.com/office/officeart/2005/8/layout/vList2"/>
    <dgm:cxn modelId="{F9EF90FC-836B-4E50-BE32-957A4714AC28}" type="presParOf" srcId="{463A2234-484A-4E40-98A4-0D9D826D763A}" destId="{FE37DADB-55F3-458D-85EA-C8F3A588B560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24D39-30D0-49E2-BF13-7702230B4854}">
      <dsp:nvSpPr>
        <dsp:cNvPr id="0" name=""/>
        <dsp:cNvSpPr/>
      </dsp:nvSpPr>
      <dsp:spPr>
        <a:xfrm rot="5400000">
          <a:off x="-367876" y="1536217"/>
          <a:ext cx="1626123" cy="1963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3B43C-3BAA-476F-8739-3FFF207FD671}">
      <dsp:nvSpPr>
        <dsp:cNvPr id="0" name=""/>
        <dsp:cNvSpPr/>
      </dsp:nvSpPr>
      <dsp:spPr>
        <a:xfrm>
          <a:off x="4019" y="495202"/>
          <a:ext cx="2181266" cy="1308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All staff and providers: BHCs are members of interdisciplinary team (all conditions, all ages)</a:t>
          </a:r>
        </a:p>
      </dsp:txBody>
      <dsp:txXfrm>
        <a:off x="42351" y="533534"/>
        <a:ext cx="2104602" cy="1232096"/>
      </dsp:txXfrm>
    </dsp:sp>
    <dsp:sp modelId="{3D158A5E-0F4B-4939-AA8F-1F6ED62F2A46}">
      <dsp:nvSpPr>
        <dsp:cNvPr id="0" name=""/>
        <dsp:cNvSpPr/>
      </dsp:nvSpPr>
      <dsp:spPr>
        <a:xfrm rot="5400000">
          <a:off x="-367876" y="3172167"/>
          <a:ext cx="1626123" cy="1963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D7080-93A7-4177-A3C4-C46BE0E35B9C}">
      <dsp:nvSpPr>
        <dsp:cNvPr id="0" name=""/>
        <dsp:cNvSpPr/>
      </dsp:nvSpPr>
      <dsp:spPr>
        <a:xfrm>
          <a:off x="4019" y="2131152"/>
          <a:ext cx="2181266" cy="1308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Before every half day (AM / PM) – BHCs are assigned to be “in clinic”</a:t>
          </a:r>
        </a:p>
      </dsp:txBody>
      <dsp:txXfrm>
        <a:off x="42351" y="2169484"/>
        <a:ext cx="2104602" cy="1232096"/>
      </dsp:txXfrm>
    </dsp:sp>
    <dsp:sp modelId="{50F16651-51B8-4A9D-8A34-D5D6459E4B37}">
      <dsp:nvSpPr>
        <dsp:cNvPr id="0" name=""/>
        <dsp:cNvSpPr/>
      </dsp:nvSpPr>
      <dsp:spPr>
        <a:xfrm>
          <a:off x="450098" y="3990142"/>
          <a:ext cx="2891258" cy="1963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19293-8835-459E-BE00-5FF9C8E0D96C}">
      <dsp:nvSpPr>
        <dsp:cNvPr id="0" name=""/>
        <dsp:cNvSpPr/>
      </dsp:nvSpPr>
      <dsp:spPr>
        <a:xfrm>
          <a:off x="4019" y="3767102"/>
          <a:ext cx="2181266" cy="1308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If WHO or same day visit is needed – Microsoft Teams all BHCs who are “on”</a:t>
          </a:r>
        </a:p>
      </dsp:txBody>
      <dsp:txXfrm>
        <a:off x="42351" y="3805434"/>
        <a:ext cx="2104602" cy="1232096"/>
      </dsp:txXfrm>
    </dsp:sp>
    <dsp:sp modelId="{F120D3C8-D06F-409E-8E6D-01788AD6A6B9}">
      <dsp:nvSpPr>
        <dsp:cNvPr id="0" name=""/>
        <dsp:cNvSpPr/>
      </dsp:nvSpPr>
      <dsp:spPr>
        <a:xfrm rot="16200000">
          <a:off x="2533208" y="3172167"/>
          <a:ext cx="1626123" cy="1963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9EDB4-BDF1-4175-9A8A-AD74CC095946}">
      <dsp:nvSpPr>
        <dsp:cNvPr id="0" name=""/>
        <dsp:cNvSpPr/>
      </dsp:nvSpPr>
      <dsp:spPr>
        <a:xfrm>
          <a:off x="2905104" y="3767102"/>
          <a:ext cx="2181266" cy="1308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 minute rule to respond w/ETA</a:t>
          </a:r>
        </a:p>
      </dsp:txBody>
      <dsp:txXfrm>
        <a:off x="2943436" y="3805434"/>
        <a:ext cx="2104602" cy="1232096"/>
      </dsp:txXfrm>
    </dsp:sp>
    <dsp:sp modelId="{8062EE9C-51D2-4FEB-B2B7-691C90681652}">
      <dsp:nvSpPr>
        <dsp:cNvPr id="0" name=""/>
        <dsp:cNvSpPr/>
      </dsp:nvSpPr>
      <dsp:spPr>
        <a:xfrm rot="16200000">
          <a:off x="2533208" y="1536217"/>
          <a:ext cx="1626123" cy="1963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C1CA6-0351-420B-80D2-ADA84A39EF03}">
      <dsp:nvSpPr>
        <dsp:cNvPr id="0" name=""/>
        <dsp:cNvSpPr/>
      </dsp:nvSpPr>
      <dsp:spPr>
        <a:xfrm>
          <a:off x="2905104" y="2131152"/>
          <a:ext cx="2181266" cy="1308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BHCs’ schedules are staggered on scheduled visit “on” and then “off”</a:t>
          </a:r>
        </a:p>
      </dsp:txBody>
      <dsp:txXfrm>
        <a:off x="2943436" y="2169484"/>
        <a:ext cx="2104602" cy="1232096"/>
      </dsp:txXfrm>
    </dsp:sp>
    <dsp:sp modelId="{21F573F4-6EAD-47AF-8F99-8CC59F880A8C}">
      <dsp:nvSpPr>
        <dsp:cNvPr id="0" name=""/>
        <dsp:cNvSpPr/>
      </dsp:nvSpPr>
      <dsp:spPr>
        <a:xfrm>
          <a:off x="3351183" y="718242"/>
          <a:ext cx="2891258" cy="1963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78821-C826-4A01-8C5A-AF78B277DCA5}">
      <dsp:nvSpPr>
        <dsp:cNvPr id="0" name=""/>
        <dsp:cNvSpPr/>
      </dsp:nvSpPr>
      <dsp:spPr>
        <a:xfrm>
          <a:off x="2905104" y="495202"/>
          <a:ext cx="2181266" cy="1308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Aim to be available in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&lt; 15 minutes</a:t>
          </a:r>
        </a:p>
      </dsp:txBody>
      <dsp:txXfrm>
        <a:off x="2943436" y="533534"/>
        <a:ext cx="2104602" cy="1232096"/>
      </dsp:txXfrm>
    </dsp:sp>
    <dsp:sp modelId="{9AF4CF88-E7DF-42E0-BD89-970428A84730}">
      <dsp:nvSpPr>
        <dsp:cNvPr id="0" name=""/>
        <dsp:cNvSpPr/>
      </dsp:nvSpPr>
      <dsp:spPr>
        <a:xfrm rot="5400000">
          <a:off x="5434293" y="1536217"/>
          <a:ext cx="1626123" cy="1963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8463F-D52D-49BA-B4AE-C6B549D41F8B}">
      <dsp:nvSpPr>
        <dsp:cNvPr id="0" name=""/>
        <dsp:cNvSpPr/>
      </dsp:nvSpPr>
      <dsp:spPr>
        <a:xfrm>
          <a:off x="5806188" y="495202"/>
          <a:ext cx="2181266" cy="1308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BHC communicates in about 1-2 minutes w/medical provider</a:t>
          </a:r>
        </a:p>
      </dsp:txBody>
      <dsp:txXfrm>
        <a:off x="5844520" y="533534"/>
        <a:ext cx="2104602" cy="1232096"/>
      </dsp:txXfrm>
    </dsp:sp>
    <dsp:sp modelId="{3074DCAF-B689-46CD-A101-0BF571BEBC5D}">
      <dsp:nvSpPr>
        <dsp:cNvPr id="0" name=""/>
        <dsp:cNvSpPr/>
      </dsp:nvSpPr>
      <dsp:spPr>
        <a:xfrm rot="5400000">
          <a:off x="5434293" y="3172167"/>
          <a:ext cx="1626123" cy="1963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663CA-8B7C-41C5-90C7-218407DA4D3F}">
      <dsp:nvSpPr>
        <dsp:cNvPr id="0" name=""/>
        <dsp:cNvSpPr/>
      </dsp:nvSpPr>
      <dsp:spPr>
        <a:xfrm>
          <a:off x="5806188" y="2131152"/>
          <a:ext cx="2181266" cy="1308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Sees patient in exam rooms </a:t>
          </a:r>
        </a:p>
      </dsp:txBody>
      <dsp:txXfrm>
        <a:off x="5844520" y="2169484"/>
        <a:ext cx="2104602" cy="1232096"/>
      </dsp:txXfrm>
    </dsp:sp>
    <dsp:sp modelId="{E9C6028B-6E8C-4698-BB01-123250353281}">
      <dsp:nvSpPr>
        <dsp:cNvPr id="0" name=""/>
        <dsp:cNvSpPr/>
      </dsp:nvSpPr>
      <dsp:spPr>
        <a:xfrm>
          <a:off x="5806188" y="3767102"/>
          <a:ext cx="2181266" cy="1308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Uses the scheduling processes established by clinic </a:t>
          </a:r>
        </a:p>
      </dsp:txBody>
      <dsp:txXfrm>
        <a:off x="5844520" y="3805434"/>
        <a:ext cx="2104602" cy="1232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9E825-5B10-48AA-8910-CBB640CAFA74}">
      <dsp:nvSpPr>
        <dsp:cNvPr id="0" name=""/>
        <dsp:cNvSpPr/>
      </dsp:nvSpPr>
      <dsp:spPr>
        <a:xfrm>
          <a:off x="0" y="64002"/>
          <a:ext cx="7489451" cy="479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Love</a:t>
          </a:r>
        </a:p>
      </dsp:txBody>
      <dsp:txXfrm>
        <a:off x="23388" y="87390"/>
        <a:ext cx="7442675" cy="432338"/>
      </dsp:txXfrm>
    </dsp:sp>
    <dsp:sp modelId="{A0868250-4768-411D-BC0F-309D1CEDB8F2}">
      <dsp:nvSpPr>
        <dsp:cNvPr id="0" name=""/>
        <dsp:cNvSpPr/>
      </dsp:nvSpPr>
      <dsp:spPr>
        <a:xfrm>
          <a:off x="0" y="543116"/>
          <a:ext cx="7489451" cy="123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Living Situation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Relationship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Family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Friends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Spiritual, community life?</a:t>
          </a:r>
        </a:p>
      </dsp:txBody>
      <dsp:txXfrm>
        <a:off x="0" y="543116"/>
        <a:ext cx="7489451" cy="1238895"/>
      </dsp:txXfrm>
    </dsp:sp>
    <dsp:sp modelId="{9A543FFA-9C06-4909-B748-B6C124D91116}">
      <dsp:nvSpPr>
        <dsp:cNvPr id="0" name=""/>
        <dsp:cNvSpPr/>
      </dsp:nvSpPr>
      <dsp:spPr>
        <a:xfrm>
          <a:off x="0" y="1782012"/>
          <a:ext cx="7489451" cy="479114"/>
        </a:xfrm>
        <a:prstGeom prst="roundRect">
          <a:avLst/>
        </a:prstGeom>
        <a:solidFill>
          <a:schemeClr val="accent2">
            <a:hueOff val="-330843"/>
            <a:satOff val="373"/>
            <a:lumOff val="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Work/School</a:t>
          </a:r>
        </a:p>
      </dsp:txBody>
      <dsp:txXfrm>
        <a:off x="23388" y="1805400"/>
        <a:ext cx="7442675" cy="432338"/>
      </dsp:txXfrm>
    </dsp:sp>
    <dsp:sp modelId="{B3FA625C-D194-4492-905C-EDC7EFE487AE}">
      <dsp:nvSpPr>
        <dsp:cNvPr id="0" name=""/>
        <dsp:cNvSpPr/>
      </dsp:nvSpPr>
      <dsp:spPr>
        <a:xfrm>
          <a:off x="0" y="2261126"/>
          <a:ext cx="7489451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Work/school situation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Income?</a:t>
          </a:r>
        </a:p>
      </dsp:txBody>
      <dsp:txXfrm>
        <a:off x="0" y="2261126"/>
        <a:ext cx="7489451" cy="499904"/>
      </dsp:txXfrm>
    </dsp:sp>
    <dsp:sp modelId="{765E5A13-5DB9-4CD1-A5A9-AC77100B1C5C}">
      <dsp:nvSpPr>
        <dsp:cNvPr id="0" name=""/>
        <dsp:cNvSpPr/>
      </dsp:nvSpPr>
      <dsp:spPr>
        <a:xfrm>
          <a:off x="0" y="2761031"/>
          <a:ext cx="7489451" cy="479114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Play </a:t>
          </a:r>
        </a:p>
      </dsp:txBody>
      <dsp:txXfrm>
        <a:off x="23388" y="2784419"/>
        <a:ext cx="7442675" cy="432338"/>
      </dsp:txXfrm>
    </dsp:sp>
    <dsp:sp modelId="{79A090A3-1B26-44F3-B266-3F6B5E70FFD0}">
      <dsp:nvSpPr>
        <dsp:cNvPr id="0" name=""/>
        <dsp:cNvSpPr/>
      </dsp:nvSpPr>
      <dsp:spPr>
        <a:xfrm>
          <a:off x="0" y="3240146"/>
          <a:ext cx="7489451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Fun/Hobbies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Relaxation</a:t>
          </a:r>
        </a:p>
      </dsp:txBody>
      <dsp:txXfrm>
        <a:off x="0" y="3240146"/>
        <a:ext cx="7489451" cy="499904"/>
      </dsp:txXfrm>
    </dsp:sp>
    <dsp:sp modelId="{C2D90535-2D86-4680-9989-1FAF7A5FDD7A}">
      <dsp:nvSpPr>
        <dsp:cNvPr id="0" name=""/>
        <dsp:cNvSpPr/>
      </dsp:nvSpPr>
      <dsp:spPr>
        <a:xfrm>
          <a:off x="0" y="3740052"/>
          <a:ext cx="7489451" cy="479114"/>
        </a:xfrm>
        <a:prstGeom prst="roundRect">
          <a:avLst/>
        </a:prstGeom>
        <a:solidFill>
          <a:schemeClr val="accent2">
            <a:hueOff val="-992530"/>
            <a:satOff val="1119"/>
            <a:lumOff val="2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Health Behaviors</a:t>
          </a:r>
        </a:p>
      </dsp:txBody>
      <dsp:txXfrm>
        <a:off x="23388" y="3763440"/>
        <a:ext cx="7442675" cy="432338"/>
      </dsp:txXfrm>
    </dsp:sp>
    <dsp:sp modelId="{226CDF80-84AE-4EF8-8E3E-1F90A0C915BB}">
      <dsp:nvSpPr>
        <dsp:cNvPr id="0" name=""/>
        <dsp:cNvSpPr/>
      </dsp:nvSpPr>
      <dsp:spPr>
        <a:xfrm>
          <a:off x="0" y="4219167"/>
          <a:ext cx="7489451" cy="9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Exercise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Sleep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Diet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Substance use (caffeine, cigs, alcohol, drugs, etc.)</a:t>
          </a:r>
        </a:p>
      </dsp:txBody>
      <dsp:txXfrm>
        <a:off x="0" y="4219167"/>
        <a:ext cx="7489451" cy="999809"/>
      </dsp:txXfrm>
    </dsp:sp>
    <dsp:sp modelId="{79034CE1-0E9A-4CF6-9BC7-7009D026AB67}">
      <dsp:nvSpPr>
        <dsp:cNvPr id="0" name=""/>
        <dsp:cNvSpPr/>
      </dsp:nvSpPr>
      <dsp:spPr>
        <a:xfrm>
          <a:off x="0" y="5218977"/>
          <a:ext cx="7489451" cy="479114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3 T’s</a:t>
          </a:r>
        </a:p>
      </dsp:txBody>
      <dsp:txXfrm>
        <a:off x="23388" y="5242365"/>
        <a:ext cx="7442675" cy="432338"/>
      </dsp:txXfrm>
    </dsp:sp>
    <dsp:sp modelId="{FE37DADB-55F3-458D-85EA-C8F3A588B560}">
      <dsp:nvSpPr>
        <dsp:cNvPr id="0" name=""/>
        <dsp:cNvSpPr/>
      </dsp:nvSpPr>
      <dsp:spPr>
        <a:xfrm>
          <a:off x="0" y="5698091"/>
          <a:ext cx="7489451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Time, Trigger, Trajectory </a:t>
          </a:r>
        </a:p>
      </dsp:txBody>
      <dsp:txXfrm>
        <a:off x="0" y="5698091"/>
        <a:ext cx="7489451" cy="347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1D7A8-B863-4389-B331-F56027F14FA8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75B33-853B-47B9-BB00-14347470A6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12:15 – 12:20 pm </a:t>
            </a:r>
            <a:r>
              <a:rPr lang="en-US" dirty="0" err="1"/>
              <a:t>bridget</a:t>
            </a:r>
            <a:endParaRPr lang="en-US" dirty="0"/>
          </a:p>
          <a:p>
            <a:r>
              <a:rPr lang="en-US" dirty="0"/>
              <a:t>Really emphasize the importance of understanding the philosophy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78969-6028-4D9A-B3AE-8034C5BA78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95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sz="1200" dirty="0"/>
              <a:t>Please tell me what you liked the most (best part) about your last visit to the clinic?”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C2254-D5E9-4AAD-A720-108B7170E3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90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9D0DA-C1DC-4142-8F28-2FAD6FF6EC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94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E286-7FB9-497F-93C4-8E14A2A3D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36870-7569-4D22-BA85-49367212A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C3041-5C87-4B3F-A425-A174F3644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A3F-43E3-43BA-B111-AD271E0DAB22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3FAB3-70CD-4AC3-9047-DF03F8913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8A579-F361-468A-AEE5-DD668760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A30D-B059-4FD0-9FFE-0EC32D007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7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DC78-DE2F-4B68-8CF9-27093CE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136AB0-7D67-4A28-813A-2BF422DB4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CA9B1-DDBD-47E0-B3C4-3031970F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A3F-43E3-43BA-B111-AD271E0DAB22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90410-18A3-496E-A533-86D90541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CECEA-1692-4702-B660-056FAA82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A30D-B059-4FD0-9FFE-0EC32D007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3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9F5988-D9D3-4974-B145-C6EDB6252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DAFD6-202A-492E-AE34-BE35212EE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5B55A-E123-420D-8903-6467541A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A3F-43E3-43BA-B111-AD271E0DAB22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519F8-8562-4066-B4AE-DE7A0C85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316BB-B078-4952-9F17-F8800750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A30D-B059-4FD0-9FFE-0EC32D007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61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35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44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638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3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24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50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64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0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2BA48-AF77-4C50-B607-3920A40A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01847-6A04-40C2-A6BF-B15BFCA6C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BE26A-3787-41BC-B6EA-B72AF05A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A3F-43E3-43BA-B111-AD271E0DAB22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292FF-0A09-4556-8251-96EC5E15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C25A0-B9D8-4842-B2EB-E902EEB4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A30D-B059-4FD0-9FFE-0EC32D007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17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748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10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8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3AFE6-45A6-4140-805A-D592F1FC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11C5D-678A-4D75-86F7-F5867DD1C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73495-3490-4C15-A14B-FEAD85A2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A3F-43E3-43BA-B111-AD271E0DAB22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5C170-DDAF-42D5-9D56-B8444202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D9924-5732-4CD8-8943-2266FB08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A30D-B059-4FD0-9FFE-0EC32D007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84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0E03C-4F63-4818-AC18-E0B57232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1F6C3-18BE-40C5-9B3F-D474E8EAD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BC314-7A5B-46BD-8B48-F87390744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C1952-C2A9-4F13-9356-C3A0108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A3F-43E3-43BA-B111-AD271E0DAB22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0A159-4F54-4275-9D5A-F05E2741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D0E0F-5A0E-4F18-93B0-F5C0F831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A30D-B059-4FD0-9FFE-0EC32D007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0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C35F-AFDC-4E9E-ACF9-FEB94FD70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C36F2-99F7-477D-A5AA-12AA41F59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18154-D870-49B2-8FAB-21D878280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7134A-F14F-481F-989B-C85D46D50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01ED0-54AA-4069-AAF5-DC648D661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0C8CE-4BF6-4BEB-8ED5-4BF11D874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A3F-43E3-43BA-B111-AD271E0DAB22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24A77-C6CE-46A0-9A82-0F827AC7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A01488-87AC-4D12-A227-F5EEDE24A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A30D-B059-4FD0-9FFE-0EC32D007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9AD59-3F4F-40E0-906B-4DD1E43C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CD2465-F434-4F5F-85EC-8A3730BE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A3F-43E3-43BA-B111-AD271E0DAB22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A5CDA-2E11-4C05-A6EE-3CD5746E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893BE-F144-40CF-A9A4-11C38EE79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A30D-B059-4FD0-9FFE-0EC32D007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4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2DFC18-078A-439F-A314-0B72BA06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A3F-43E3-43BA-B111-AD271E0DAB22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BC6DCF-D03D-4AD8-AF39-AB71B6C63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D5EA8-3B1C-4797-887E-519A5D65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A30D-B059-4FD0-9FFE-0EC32D007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9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01C0F-980C-4966-A35D-C1BC0B170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00422-0039-4FEA-815B-C735DC79C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646CA-215C-41A6-BDAE-A0A581556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43C57-2047-4C2D-A809-DD78671D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A3F-43E3-43BA-B111-AD271E0DAB22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FECED-851C-4486-B6FE-8D130448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1F0DC-16ED-479B-BB31-F0E46EA6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A30D-B059-4FD0-9FFE-0EC32D007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3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66B6-BE4E-433D-83AF-B808E9E75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476947-91D8-4604-9CE7-E89BE5634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FBB99-D315-4F5F-AB7C-2987A96DD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C6820-C62C-4AEB-83E1-EADCBC7A0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A3F-43E3-43BA-B111-AD271E0DAB22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F2F88-F981-48FB-BE1F-095F7BD8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4FCEF-68A9-4239-A6E2-79087575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A30D-B059-4FD0-9FFE-0EC32D007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3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E81A18-ADAD-494C-9772-0700AC95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2979D-340F-4156-BBF9-F1B976C85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D9813-7EDF-41D6-B7A7-3FF2D1650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6A3F-43E3-43BA-B111-AD271E0DAB22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AFC0B-FCE6-4198-8C8E-66025A659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70FA0-88DB-41F8-94C8-F615CD385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9A30D-B059-4FD0-9FFE-0EC32D007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9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78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8AA5B-903D-48A6-A749-EF4EFEB6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366" y="543070"/>
            <a:ext cx="6870954" cy="1675626"/>
          </a:xfrm>
        </p:spPr>
        <p:txBody>
          <a:bodyPr>
            <a:normAutofit/>
          </a:bodyPr>
          <a:lstStyle/>
          <a:p>
            <a:r>
              <a:rPr lang="en-US" sz="4000" dirty="0"/>
              <a:t>Community Health of Central Washington (CHCW)</a:t>
            </a:r>
          </a:p>
        </p:txBody>
      </p:sp>
      <p:pic>
        <p:nvPicPr>
          <p:cNvPr id="11" name="Picture 2" descr="Image result for community health of central washington">
            <a:extLst>
              <a:ext uri="{FF2B5EF4-FFF2-40B4-BE49-F238E27FC236}">
                <a16:creationId xmlns:a16="http://schemas.microsoft.com/office/drawing/2014/main" id="{E2B7683B-0B72-4CCE-98CC-B1C6B8A90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r="-3" b="-3"/>
          <a:stretch/>
        </p:blipFill>
        <p:spPr bwMode="auto">
          <a:xfrm>
            <a:off x="20" y="1"/>
            <a:ext cx="4187091" cy="2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 result for community health of central washington ellensburg">
            <a:extLst>
              <a:ext uri="{FF2B5EF4-FFF2-40B4-BE49-F238E27FC236}">
                <a16:creationId xmlns:a16="http://schemas.microsoft.com/office/drawing/2014/main" id="{3084B654-CAE0-4611-8A99-764207A22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8" r="-2" b="11512"/>
          <a:stretch/>
        </p:blipFill>
        <p:spPr bwMode="auto">
          <a:xfrm>
            <a:off x="20" y="2342320"/>
            <a:ext cx="4187091" cy="2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community health of central washington">
            <a:extLst>
              <a:ext uri="{FF2B5EF4-FFF2-40B4-BE49-F238E27FC236}">
                <a16:creationId xmlns:a16="http://schemas.microsoft.com/office/drawing/2014/main" id="{3698CE76-9E27-4872-BCC3-59EDCC69A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" b="4562"/>
          <a:stretch/>
        </p:blipFill>
        <p:spPr bwMode="auto">
          <a:xfrm>
            <a:off x="20" y="4693680"/>
            <a:ext cx="4187091" cy="2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6FFA4-3DE5-478D-9605-F5C750925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366" y="2164322"/>
            <a:ext cx="7119148" cy="459104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Bridget Beachy, Director of Behavioral Health</a:t>
            </a:r>
          </a:p>
          <a:p>
            <a:pPr lvl="1"/>
            <a:r>
              <a:rPr lang="en-US" sz="1600" dirty="0"/>
              <a:t>Roles: BHC, administrator, primary supervisor for interns and fellows, faculty for FM residency </a:t>
            </a:r>
          </a:p>
          <a:p>
            <a:r>
              <a:rPr lang="en-US" sz="2000" dirty="0"/>
              <a:t>CHCW fast facts </a:t>
            </a:r>
          </a:p>
          <a:p>
            <a:pPr lvl="1"/>
            <a:r>
              <a:rPr lang="en-US" sz="1600" dirty="0"/>
              <a:t>5 primary care clinics</a:t>
            </a:r>
          </a:p>
          <a:p>
            <a:pPr lvl="1"/>
            <a:r>
              <a:rPr lang="en-US" sz="1600" dirty="0"/>
              <a:t>350+ employees</a:t>
            </a:r>
          </a:p>
          <a:p>
            <a:pPr lvl="1"/>
            <a:r>
              <a:rPr lang="en-US" sz="1600" dirty="0"/>
              <a:t>30,000 patients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76% of pts have very low incomes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5.3% are still uninsured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46.3% represent a race or ethnicity other than white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11.2% require care in another language</a:t>
            </a:r>
          </a:p>
          <a:p>
            <a:r>
              <a:rPr lang="en-US" sz="2000" dirty="0"/>
              <a:t>Operate via the Primary Care Behavioral Health model </a:t>
            </a:r>
          </a:p>
          <a:p>
            <a:pPr lvl="1"/>
            <a:r>
              <a:rPr lang="en-US" sz="1600" dirty="0"/>
              <a:t>Mission – fortify primary care</a:t>
            </a:r>
          </a:p>
          <a:p>
            <a:pPr lvl="2"/>
            <a:r>
              <a:rPr lang="en-US" sz="1200" dirty="0"/>
              <a:t>Increase ACCESS &amp; REDUCE stigma</a:t>
            </a:r>
          </a:p>
          <a:p>
            <a:pPr lvl="1"/>
            <a:r>
              <a:rPr lang="en-US" sz="1600" dirty="0"/>
              <a:t>Growth – can only grow if it’s working for providers and patients! </a:t>
            </a:r>
          </a:p>
          <a:p>
            <a:pPr lvl="1"/>
            <a:r>
              <a:rPr lang="en-US" sz="1600" dirty="0"/>
              <a:t>Work flow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9127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Initial visit: Contextual Interview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4000" i="1" dirty="0">
                <a:solidFill>
                  <a:srgbClr val="FFFFFF"/>
                </a:solidFill>
              </a:rPr>
              <a:t>Love, Work, Play &amp; Health BXs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SDOH? </a:t>
            </a:r>
            <a:r>
              <a:rPr lang="en-US" sz="4000" dirty="0">
                <a:solidFill>
                  <a:schemeClr val="tx1"/>
                </a:solidFill>
                <a:sym typeface="Wingdings" panose="05000000000000000000" pitchFamily="2" charset="2"/>
              </a:rPr>
              <a:t> CC team</a:t>
            </a:r>
            <a:br>
              <a:rPr lang="en-US" sz="40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4000" dirty="0">
                <a:solidFill>
                  <a:schemeClr val="tx1"/>
                </a:solidFill>
                <a:sym typeface="Wingdings" panose="05000000000000000000" pitchFamily="2" charset="2"/>
              </a:rPr>
              <a:t>Cultural aspects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F72A359-0B0D-4206-AE39-1000BDD424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02548" y="360219"/>
          <a:ext cx="7489451" cy="6109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124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56BD3CC7-F962-453E-B900-623CE64997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2" r="-1" b="9998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542839-0E49-4333-A58D-E9C995243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8"/>
            <a:ext cx="4649645" cy="5571066"/>
          </a:xfrm>
        </p:spPr>
        <p:txBody>
          <a:bodyPr>
            <a:normAutofit/>
          </a:bodyPr>
          <a:lstStyle/>
          <a:p>
            <a:pPr algn="r"/>
            <a:r>
              <a:rPr lang="en-US" sz="3333" dirty="0">
                <a:solidFill>
                  <a:srgbClr val="FFFF00"/>
                </a:solidFill>
              </a:rPr>
              <a:t>From GATHER to the Four C’s</a:t>
            </a:r>
            <a:r>
              <a:rPr lang="en-US" sz="3333" dirty="0"/>
              <a:t>: </a:t>
            </a:r>
            <a:r>
              <a:rPr lang="en-US" sz="3000" dirty="0"/>
              <a:t>PCBH philosophy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F4B6F-9DA7-4886-BF3E-4BECF3DA7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243" y="643468"/>
            <a:ext cx="6574112" cy="5571066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/>
              <a:t>Great special edition on PCBH from the Journal of Clinical Psychology in Medical Settings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If you haven’t read, please do!</a:t>
            </a:r>
          </a:p>
          <a:p>
            <a:r>
              <a:rPr lang="en-US" dirty="0">
                <a:solidFill>
                  <a:srgbClr val="FFFF00"/>
                </a:solidFill>
              </a:rPr>
              <a:t>G</a:t>
            </a:r>
            <a:r>
              <a:rPr lang="en-US" dirty="0"/>
              <a:t> – Generalist</a:t>
            </a:r>
          </a:p>
          <a:p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/>
              <a:t> – Accessible</a:t>
            </a:r>
          </a:p>
          <a:p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/>
              <a:t> – Team oriented</a:t>
            </a:r>
          </a:p>
          <a:p>
            <a:r>
              <a:rPr lang="en-US" dirty="0">
                <a:solidFill>
                  <a:srgbClr val="FFFF00"/>
                </a:solidFill>
              </a:rPr>
              <a:t>H</a:t>
            </a:r>
            <a:r>
              <a:rPr lang="en-US" dirty="0"/>
              <a:t> – Highly productive</a:t>
            </a:r>
          </a:p>
          <a:p>
            <a:r>
              <a:rPr lang="en-US" dirty="0">
                <a:solidFill>
                  <a:srgbClr val="FFFF00"/>
                </a:solidFill>
              </a:rPr>
              <a:t>E</a:t>
            </a:r>
            <a:r>
              <a:rPr lang="en-US" dirty="0"/>
              <a:t> – Educator</a:t>
            </a:r>
          </a:p>
          <a:p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/>
              <a:t> – Routine </a:t>
            </a:r>
          </a:p>
          <a:p>
            <a:r>
              <a:rPr lang="en-US" i="1" dirty="0"/>
              <a:t>*Remember… </a:t>
            </a:r>
            <a:r>
              <a:rPr lang="en-US" i="1" dirty="0">
                <a:solidFill>
                  <a:srgbClr val="FFFF00"/>
                </a:solidFill>
              </a:rPr>
              <a:t>GATHER </a:t>
            </a:r>
            <a:r>
              <a:rPr lang="en-US" i="1" dirty="0">
                <a:solidFill>
                  <a:srgbClr val="FFFF00"/>
                </a:solidFill>
                <a:sym typeface="Wingdings" panose="05000000000000000000" pitchFamily="2" charset="2"/>
              </a:rPr>
              <a:t> Four C’s</a:t>
            </a:r>
            <a:r>
              <a:rPr lang="en-US" i="1" baseline="30000" dirty="0">
                <a:solidFill>
                  <a:srgbClr val="FFFF00"/>
                </a:solidFill>
                <a:sym typeface="Wingdings" panose="05000000000000000000" pitchFamily="2" charset="2"/>
              </a:rPr>
              <a:t>2</a:t>
            </a:r>
            <a:endParaRPr lang="en-US" i="1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First Contact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Continuity of care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Comprehensive care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Coordinate care when needed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95301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DDEF-2319-45D9-8D2B-7208F610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>
                <a:solidFill>
                  <a:schemeClr val="accent1"/>
                </a:solidFill>
              </a:rPr>
              <a:t>Primary Care Providers’ Satisfaction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42D33D-EEF3-49BB-AA51-4E79B29C5C3F}"/>
              </a:ext>
            </a:extLst>
          </p:cNvPr>
          <p:cNvGraphicFramePr>
            <a:graphicFrameLocks noGrp="1"/>
          </p:cNvGraphicFramePr>
          <p:nvPr/>
        </p:nvGraphicFramePr>
        <p:xfrm>
          <a:off x="-1" y="590551"/>
          <a:ext cx="12188953" cy="3906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6963">
                  <a:extLst>
                    <a:ext uri="{9D8B030D-6E8A-4147-A177-3AD203B41FA5}">
                      <a16:colId xmlns:a16="http://schemas.microsoft.com/office/drawing/2014/main" val="525149969"/>
                    </a:ext>
                  </a:extLst>
                </a:gridCol>
                <a:gridCol w="1651158">
                  <a:extLst>
                    <a:ext uri="{9D8B030D-6E8A-4147-A177-3AD203B41FA5}">
                      <a16:colId xmlns:a16="http://schemas.microsoft.com/office/drawing/2014/main" val="4090334259"/>
                    </a:ext>
                  </a:extLst>
                </a:gridCol>
                <a:gridCol w="1787358">
                  <a:extLst>
                    <a:ext uri="{9D8B030D-6E8A-4147-A177-3AD203B41FA5}">
                      <a16:colId xmlns:a16="http://schemas.microsoft.com/office/drawing/2014/main" val="504269896"/>
                    </a:ext>
                  </a:extLst>
                </a:gridCol>
                <a:gridCol w="1651158">
                  <a:extLst>
                    <a:ext uri="{9D8B030D-6E8A-4147-A177-3AD203B41FA5}">
                      <a16:colId xmlns:a16="http://schemas.microsoft.com/office/drawing/2014/main" val="3286154589"/>
                    </a:ext>
                  </a:extLst>
                </a:gridCol>
                <a:gridCol w="1651158">
                  <a:extLst>
                    <a:ext uri="{9D8B030D-6E8A-4147-A177-3AD203B41FA5}">
                      <a16:colId xmlns:a16="http://schemas.microsoft.com/office/drawing/2014/main" val="1183048533"/>
                    </a:ext>
                  </a:extLst>
                </a:gridCol>
                <a:gridCol w="1651158">
                  <a:extLst>
                    <a:ext uri="{9D8B030D-6E8A-4147-A177-3AD203B41FA5}">
                      <a16:colId xmlns:a16="http://schemas.microsoft.com/office/drawing/2014/main" val="2998314721"/>
                    </a:ext>
                  </a:extLst>
                </a:gridCol>
              </a:tblGrid>
              <a:tr h="508569">
                <a:tc>
                  <a:txBody>
                    <a:bodyPr/>
                    <a:lstStyle/>
                    <a:p>
                      <a:r>
                        <a:rPr lang="en-US" sz="1700"/>
                        <a:t>1-5 Likert Scale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2016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2017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2018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 b="1"/>
                        <a:t>2019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 b="1"/>
                        <a:t>2020</a:t>
                      </a:r>
                    </a:p>
                  </a:txBody>
                  <a:tcPr marL="87826" marR="87826" marT="43913" marB="43913"/>
                </a:tc>
                <a:extLst>
                  <a:ext uri="{0D108BD9-81ED-4DB2-BD59-A6C34878D82A}">
                    <a16:rowId xmlns:a16="http://schemas.microsoft.com/office/drawing/2014/main" val="2946500682"/>
                  </a:ext>
                </a:extLst>
              </a:tr>
              <a:tr h="508569">
                <a:tc>
                  <a:txBody>
                    <a:bodyPr/>
                    <a:lstStyle/>
                    <a:p>
                      <a:r>
                        <a:rPr lang="en-US" sz="1700" b="1"/>
                        <a:t>Number of providers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40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40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45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 b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 b="1"/>
                        <a:t>39</a:t>
                      </a:r>
                    </a:p>
                  </a:txBody>
                  <a:tcPr marL="87826" marR="87826" marT="43913" marB="43913"/>
                </a:tc>
                <a:extLst>
                  <a:ext uri="{0D108BD9-81ED-4DB2-BD59-A6C34878D82A}">
                    <a16:rowId xmlns:a16="http://schemas.microsoft.com/office/drawing/2014/main" val="919617250"/>
                  </a:ext>
                </a:extLst>
              </a:tr>
              <a:tr h="508569">
                <a:tc>
                  <a:txBody>
                    <a:bodyPr/>
                    <a:lstStyle/>
                    <a:p>
                      <a:r>
                        <a:rPr lang="en-US" sz="1700" b="1"/>
                        <a:t>Overall, how satisfied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4.63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4.45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4.77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 b="0">
                          <a:solidFill>
                            <a:schemeClr val="tx1"/>
                          </a:solidFill>
                        </a:rPr>
                        <a:t>4.78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 b="1">
                          <a:solidFill>
                            <a:srgbClr val="00B050"/>
                          </a:solidFill>
                        </a:rPr>
                        <a:t>4.78</a:t>
                      </a:r>
                    </a:p>
                  </a:txBody>
                  <a:tcPr marL="87826" marR="87826" marT="43913" marB="43913"/>
                </a:tc>
                <a:extLst>
                  <a:ext uri="{0D108BD9-81ED-4DB2-BD59-A6C34878D82A}">
                    <a16:rowId xmlns:a16="http://schemas.microsoft.com/office/drawing/2014/main" val="1644547694"/>
                  </a:ext>
                </a:extLst>
              </a:tr>
              <a:tr h="508569">
                <a:tc>
                  <a:txBody>
                    <a:bodyPr/>
                    <a:lstStyle/>
                    <a:p>
                      <a:r>
                        <a:rPr lang="en-US" sz="1700" b="1"/>
                        <a:t>Overall, how helpful to patients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4.6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4.575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4.72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 b="0">
                          <a:solidFill>
                            <a:schemeClr val="tx1"/>
                          </a:solidFill>
                        </a:rPr>
                        <a:t>4.73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 b="1">
                          <a:solidFill>
                            <a:srgbClr val="00B050"/>
                          </a:solidFill>
                        </a:rPr>
                        <a:t>4.84</a:t>
                      </a:r>
                    </a:p>
                  </a:txBody>
                  <a:tcPr marL="87826" marR="87826" marT="43913" marB="43913"/>
                </a:tc>
                <a:extLst>
                  <a:ext uri="{0D108BD9-81ED-4DB2-BD59-A6C34878D82A}">
                    <a16:rowId xmlns:a16="http://schemas.microsoft.com/office/drawing/2014/main" val="2239865569"/>
                  </a:ext>
                </a:extLst>
              </a:tr>
              <a:tr h="508569">
                <a:tc>
                  <a:txBody>
                    <a:bodyPr/>
                    <a:lstStyle/>
                    <a:p>
                      <a:r>
                        <a:rPr lang="en-US" sz="1700" b="1"/>
                        <a:t>Overall, how helpful to you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4.68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4.68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4.81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 b="0">
                          <a:solidFill>
                            <a:schemeClr val="tx1"/>
                          </a:solidFill>
                        </a:rPr>
                        <a:t>4.88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 b="1">
                          <a:solidFill>
                            <a:srgbClr val="00B050"/>
                          </a:solidFill>
                        </a:rPr>
                        <a:t>4.95</a:t>
                      </a:r>
                    </a:p>
                  </a:txBody>
                  <a:tcPr marL="87826" marR="87826" marT="43913" marB="43913"/>
                </a:tc>
                <a:extLst>
                  <a:ext uri="{0D108BD9-81ED-4DB2-BD59-A6C34878D82A}">
                    <a16:rowId xmlns:a16="http://schemas.microsoft.com/office/drawing/2014/main" val="3374654589"/>
                  </a:ext>
                </a:extLst>
              </a:tr>
              <a:tr h="855319">
                <a:tc>
                  <a:txBody>
                    <a:bodyPr/>
                    <a:lstStyle/>
                    <a:p>
                      <a:r>
                        <a:rPr lang="en-US" sz="1700" b="1"/>
                        <a:t>Patients are more likely to be compliant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3.72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3.73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3.88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 b="0">
                          <a:solidFill>
                            <a:schemeClr val="tx1"/>
                          </a:solidFill>
                        </a:rPr>
                        <a:t>3.9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 b="1">
                          <a:solidFill>
                            <a:srgbClr val="00B050"/>
                          </a:solidFill>
                        </a:rPr>
                        <a:t>4.0</a:t>
                      </a:r>
                    </a:p>
                  </a:txBody>
                  <a:tcPr marL="87826" marR="87826" marT="43913" marB="43913"/>
                </a:tc>
                <a:extLst>
                  <a:ext uri="{0D108BD9-81ED-4DB2-BD59-A6C34878D82A}">
                    <a16:rowId xmlns:a16="http://schemas.microsoft.com/office/drawing/2014/main" val="1643245049"/>
                  </a:ext>
                </a:extLst>
              </a:tr>
              <a:tr h="508569">
                <a:tc>
                  <a:txBody>
                    <a:bodyPr/>
                    <a:lstStyle/>
                    <a:p>
                      <a:r>
                        <a:rPr lang="en-US" sz="1700" b="1"/>
                        <a:t>BHCs make my job easier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4.63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4.5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4.67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 b="0">
                          <a:solidFill>
                            <a:schemeClr val="tx1"/>
                          </a:solidFill>
                        </a:rPr>
                        <a:t>4.75</a:t>
                      </a:r>
                    </a:p>
                  </a:txBody>
                  <a:tcPr marL="87826" marR="87826" marT="43913" marB="43913"/>
                </a:tc>
                <a:tc>
                  <a:txBody>
                    <a:bodyPr/>
                    <a:lstStyle/>
                    <a:p>
                      <a:r>
                        <a:rPr lang="en-US" sz="1700" b="1">
                          <a:solidFill>
                            <a:srgbClr val="00B050"/>
                          </a:solidFill>
                        </a:rPr>
                        <a:t>4.63</a:t>
                      </a:r>
                    </a:p>
                  </a:txBody>
                  <a:tcPr marL="87826" marR="87826" marT="43913" marB="43913"/>
                </a:tc>
                <a:extLst>
                  <a:ext uri="{0D108BD9-81ED-4DB2-BD59-A6C34878D82A}">
                    <a16:rowId xmlns:a16="http://schemas.microsoft.com/office/drawing/2014/main" val="79892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4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5A95AF1F-24BA-4063-81A8-5E0CE7B9F6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b="15730"/>
          <a:stretch/>
        </p:blipFill>
        <p:spPr>
          <a:xfrm>
            <a:off x="17" y="8"/>
            <a:ext cx="12191983" cy="68579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13189F-2F78-4F2C-A086-DEF0A453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PCPs’ Qualitative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34C63-CCEB-44B3-8143-7A706C359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16" y="2286000"/>
            <a:ext cx="12050868" cy="4459111"/>
          </a:xfrm>
        </p:spPr>
        <p:txBody>
          <a:bodyPr>
            <a:normAutofit/>
          </a:bodyPr>
          <a:lstStyle/>
          <a:p>
            <a:r>
              <a:rPr lang="en-US" sz="1500" i="1" dirty="0">
                <a:solidFill>
                  <a:srgbClr val="FFFF00"/>
                </a:solidFill>
              </a:rPr>
              <a:t>I have come to believe this brings more value to the care I can offer patients than any other service in our clinic.</a:t>
            </a:r>
          </a:p>
          <a:p>
            <a:pPr lvl="0"/>
            <a:r>
              <a:rPr lang="en-US" sz="1500" i="1" dirty="0">
                <a:solidFill>
                  <a:srgbClr val="FFFFFF"/>
                </a:solidFill>
              </a:rPr>
              <a:t>One of the main reasons I came and that I will stay</a:t>
            </a:r>
            <a:endParaRPr lang="en-US" sz="1500" dirty="0">
              <a:solidFill>
                <a:srgbClr val="FFFFFF"/>
              </a:solidFill>
            </a:endParaRPr>
          </a:p>
          <a:p>
            <a:pPr lvl="0"/>
            <a:r>
              <a:rPr lang="en-US" sz="1500" i="1" dirty="0">
                <a:solidFill>
                  <a:srgbClr val="FFFFFF"/>
                </a:solidFill>
              </a:rPr>
              <a:t>BHCs well integrated into clinic and very much appreciate warm hand-offs and co-visits</a:t>
            </a:r>
            <a:endParaRPr lang="en-US" sz="1500" dirty="0">
              <a:solidFill>
                <a:srgbClr val="FFFFFF"/>
              </a:solidFill>
            </a:endParaRPr>
          </a:p>
          <a:p>
            <a:pPr lvl="0"/>
            <a:r>
              <a:rPr lang="en-US" sz="1500" i="1" dirty="0">
                <a:solidFill>
                  <a:srgbClr val="FFFFFF"/>
                </a:solidFill>
              </a:rPr>
              <a:t>In the future, I will never practice without a BHC partner on the team.</a:t>
            </a:r>
          </a:p>
          <a:p>
            <a:pPr lvl="0"/>
            <a:r>
              <a:rPr lang="en-US" sz="1500" i="1" dirty="0">
                <a:solidFill>
                  <a:srgbClr val="FFFFFF"/>
                </a:solidFill>
              </a:rPr>
              <a:t>I am glad we have BHCs in our practice, it’s a resource that every single patient needs access to. </a:t>
            </a:r>
            <a:endParaRPr lang="en-US" sz="1500" dirty="0">
              <a:solidFill>
                <a:srgbClr val="FFFFFF"/>
              </a:solidFill>
            </a:endParaRPr>
          </a:p>
          <a:p>
            <a:pPr lvl="0"/>
            <a:r>
              <a:rPr lang="en-US" sz="1500" i="1" dirty="0">
                <a:solidFill>
                  <a:srgbClr val="FFFFFF"/>
                </a:solidFill>
              </a:rPr>
              <a:t>Love them!! Makes our job so much easier!</a:t>
            </a:r>
            <a:endParaRPr lang="en-US" sz="1500" dirty="0">
              <a:solidFill>
                <a:srgbClr val="FFFFFF"/>
              </a:solidFill>
            </a:endParaRPr>
          </a:p>
          <a:p>
            <a:pPr lvl="0"/>
            <a:r>
              <a:rPr lang="en-US" sz="1500" i="1" dirty="0">
                <a:solidFill>
                  <a:srgbClr val="FFFFFF"/>
                </a:solidFill>
              </a:rPr>
              <a:t>Our BHCs greatly increase patient care and satisfaction, at the same time supporting me in practice </a:t>
            </a:r>
            <a:endParaRPr lang="en-US" sz="1500" dirty="0">
              <a:solidFill>
                <a:srgbClr val="FFFFFF"/>
              </a:solidFill>
            </a:endParaRPr>
          </a:p>
          <a:p>
            <a:pPr lvl="0"/>
            <a:r>
              <a:rPr lang="en-US" sz="1500" i="1" dirty="0">
                <a:solidFill>
                  <a:srgbClr val="FFFFFF"/>
                </a:solidFill>
              </a:rPr>
              <a:t>I can't say enough good things about the support our BHC staff provides for our patients.</a:t>
            </a:r>
            <a:endParaRPr lang="en-US" sz="1500" dirty="0">
              <a:solidFill>
                <a:srgbClr val="FFFFFF"/>
              </a:solidFill>
            </a:endParaRPr>
          </a:p>
          <a:p>
            <a:pPr lvl="0"/>
            <a:r>
              <a:rPr lang="en-US" sz="1500" i="1" dirty="0">
                <a:solidFill>
                  <a:srgbClr val="FFFFFF"/>
                </a:solidFill>
              </a:rPr>
              <a:t>…BHC is better at making an impact on our childhood obesity epidemic as well as the overwhelming number of children that come in for anxiety, depression, even school related troubles</a:t>
            </a:r>
          </a:p>
          <a:p>
            <a:r>
              <a:rPr lang="en-US" sz="1500" i="1" dirty="0">
                <a:solidFill>
                  <a:srgbClr val="FFFFFF"/>
                </a:solidFill>
              </a:rPr>
              <a:t>BHC services are an indispensable service provided at CHCW and sets our FQHC apart from others!</a:t>
            </a:r>
            <a:endParaRPr lang="en-US" sz="1500" dirty="0">
              <a:solidFill>
                <a:srgbClr val="FFFFFF"/>
              </a:solidFill>
            </a:endParaRPr>
          </a:p>
          <a:p>
            <a:pPr lvl="0"/>
            <a:r>
              <a:rPr lang="en-US" sz="1500" i="1" dirty="0">
                <a:solidFill>
                  <a:srgbClr val="FFFFFF"/>
                </a:solidFill>
              </a:rPr>
              <a:t>We are extremely fortunate to have such an energetic, knowledgeable BHC team.  You have made our pts and providers lives better.  Thank you!</a:t>
            </a:r>
            <a:endParaRPr lang="en-US" sz="1500" dirty="0">
              <a:solidFill>
                <a:srgbClr val="FFFFFF"/>
              </a:solidFill>
            </a:endParaRPr>
          </a:p>
          <a:p>
            <a:pPr lvl="0"/>
            <a:r>
              <a:rPr lang="en-US" sz="1500" i="1" dirty="0">
                <a:solidFill>
                  <a:srgbClr val="FFFF00"/>
                </a:solidFill>
              </a:rPr>
              <a:t>This is the best innovation in primary care in my entire career. It is vital to good patient care.</a:t>
            </a:r>
            <a:endParaRPr lang="en-US" sz="1500" dirty="0">
              <a:solidFill>
                <a:srgbClr val="FFFF00"/>
              </a:solidFill>
            </a:endParaRPr>
          </a:p>
          <a:p>
            <a:endParaRPr lang="en-US" sz="1083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50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4D6AA1-A0E1-45F9-8E25-BAB80922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EDDEF-2319-45D9-8D2B-7208F610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10515599" cy="12962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Patient Satisfaction with BHCs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62F8A-76B3-4115-ABEF-691772233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46851"/>
            <a:ext cx="10515599" cy="7289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it compares to state and national averages…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9D0DC8-A19A-492A-8A4A-636577B8C60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65502"/>
          <a:ext cx="10515600" cy="3349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2441">
                  <a:extLst>
                    <a:ext uri="{9D8B030D-6E8A-4147-A177-3AD203B41FA5}">
                      <a16:colId xmlns:a16="http://schemas.microsoft.com/office/drawing/2014/main" val="1566402475"/>
                    </a:ext>
                  </a:extLst>
                </a:gridCol>
                <a:gridCol w="963583">
                  <a:extLst>
                    <a:ext uri="{9D8B030D-6E8A-4147-A177-3AD203B41FA5}">
                      <a16:colId xmlns:a16="http://schemas.microsoft.com/office/drawing/2014/main" val="2627253673"/>
                    </a:ext>
                  </a:extLst>
                </a:gridCol>
                <a:gridCol w="963583">
                  <a:extLst>
                    <a:ext uri="{9D8B030D-6E8A-4147-A177-3AD203B41FA5}">
                      <a16:colId xmlns:a16="http://schemas.microsoft.com/office/drawing/2014/main" val="1236559547"/>
                    </a:ext>
                  </a:extLst>
                </a:gridCol>
                <a:gridCol w="875107">
                  <a:extLst>
                    <a:ext uri="{9D8B030D-6E8A-4147-A177-3AD203B41FA5}">
                      <a16:colId xmlns:a16="http://schemas.microsoft.com/office/drawing/2014/main" val="2296068003"/>
                    </a:ext>
                  </a:extLst>
                </a:gridCol>
                <a:gridCol w="875107">
                  <a:extLst>
                    <a:ext uri="{9D8B030D-6E8A-4147-A177-3AD203B41FA5}">
                      <a16:colId xmlns:a16="http://schemas.microsoft.com/office/drawing/2014/main" val="103490574"/>
                    </a:ext>
                  </a:extLst>
                </a:gridCol>
                <a:gridCol w="915779">
                  <a:extLst>
                    <a:ext uri="{9D8B030D-6E8A-4147-A177-3AD203B41FA5}">
                      <a16:colId xmlns:a16="http://schemas.microsoft.com/office/drawing/2014/main" val="300842955"/>
                    </a:ext>
                  </a:extLst>
                </a:gridCol>
              </a:tblGrid>
              <a:tr h="699017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2016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2017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2018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2019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Rolling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9572453"/>
                  </a:ext>
                </a:extLst>
              </a:tr>
              <a:tr h="449369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Provider Listening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91.76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91.76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91.3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94.9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94.1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33646433"/>
                  </a:ext>
                </a:extLst>
              </a:tr>
              <a:tr h="449369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Provider time spent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89.18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89.18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89.3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92.2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9259849"/>
                  </a:ext>
                </a:extLst>
              </a:tr>
              <a:tr h="449369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Provider explanation of care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89.83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89.83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90.7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94.6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93.7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3419737"/>
                  </a:ext>
                </a:extLst>
              </a:tr>
              <a:tr h="852648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Provider knowledge of BH/medical history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87.4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87.4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87.3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89.5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78485927"/>
                  </a:ext>
                </a:extLst>
              </a:tr>
              <a:tr h="449369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Overall Satisfaction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90.59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90.59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87.1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90.2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89.8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13911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68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B9A7-86C7-43D1-B695-236934E1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are patients saying?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96FA2-5E45-4C91-8D51-0AC5C7527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6" y="1922106"/>
            <a:ext cx="9720073" cy="4387254"/>
          </a:xfrm>
        </p:spPr>
        <p:txBody>
          <a:bodyPr>
            <a:noAutofit/>
          </a:bodyPr>
          <a:lstStyle/>
          <a:p>
            <a:r>
              <a:rPr lang="en-US" sz="1500" i="1" dirty="0">
                <a:solidFill>
                  <a:srgbClr val="FFFFFF"/>
                </a:solidFill>
              </a:rPr>
              <a:t>I like the interest of Dr. BHC in us. </a:t>
            </a:r>
          </a:p>
          <a:p>
            <a:r>
              <a:rPr lang="en-US" sz="1500" i="1" dirty="0">
                <a:solidFill>
                  <a:srgbClr val="FFFFFF"/>
                </a:solidFill>
              </a:rPr>
              <a:t>I enjoyed that I was able to talk to Dr. BHC and that he was able to understand me. </a:t>
            </a:r>
          </a:p>
          <a:p>
            <a:r>
              <a:rPr lang="en-US" sz="1500" i="1" dirty="0">
                <a:solidFill>
                  <a:srgbClr val="FFFFFF"/>
                </a:solidFill>
              </a:rPr>
              <a:t>They are usually friendly. Dr. BHC was awesome. </a:t>
            </a:r>
          </a:p>
          <a:p>
            <a:r>
              <a:rPr lang="en-US" sz="1500" i="1" dirty="0">
                <a:solidFill>
                  <a:srgbClr val="FFFFFF"/>
                </a:solidFill>
              </a:rPr>
              <a:t>I like meeting with Dr. BHC; she listens to me and gives me advice. </a:t>
            </a:r>
          </a:p>
          <a:p>
            <a:r>
              <a:rPr lang="en-US" sz="1500" i="1" dirty="0">
                <a:solidFill>
                  <a:srgbClr val="FFFFFF"/>
                </a:solidFill>
              </a:rPr>
              <a:t>I have had the same provider for years now, Dr. BHC. </a:t>
            </a:r>
          </a:p>
          <a:p>
            <a:r>
              <a:rPr lang="en-US" sz="1500" i="1" dirty="0">
                <a:solidFill>
                  <a:srgbClr val="FFFF00"/>
                </a:solidFill>
              </a:rPr>
              <a:t>It was very heart felt. </a:t>
            </a:r>
          </a:p>
          <a:p>
            <a:r>
              <a:rPr lang="en-US" sz="1500" i="1" dirty="0">
                <a:solidFill>
                  <a:srgbClr val="FFFFFF"/>
                </a:solidFill>
              </a:rPr>
              <a:t>BHC was very helpful and knowledgeable, and it seemed like she took her time. I didn't feel rushed during my visit. They are friendly at the front desk. </a:t>
            </a:r>
          </a:p>
          <a:p>
            <a:r>
              <a:rPr lang="en-US" sz="1500" i="1" dirty="0">
                <a:solidFill>
                  <a:srgbClr val="FFFFFF"/>
                </a:solidFill>
              </a:rPr>
              <a:t>I like BHC; she is easy to talk to and makes things comfortable. </a:t>
            </a:r>
          </a:p>
          <a:p>
            <a:r>
              <a:rPr lang="en-US" sz="1500" i="1" dirty="0">
                <a:solidFill>
                  <a:srgbClr val="FFFF00"/>
                </a:solidFill>
              </a:rPr>
              <a:t>BHC was really informed and organized, and she gave me very personalized care. </a:t>
            </a:r>
          </a:p>
          <a:p>
            <a:r>
              <a:rPr lang="en-US" sz="1500" i="1" dirty="0">
                <a:solidFill>
                  <a:srgbClr val="FFFFFF"/>
                </a:solidFill>
              </a:rPr>
              <a:t>I like the good rapport that I had with BHC.</a:t>
            </a:r>
          </a:p>
          <a:p>
            <a:r>
              <a:rPr lang="en-US" sz="1500" i="1" dirty="0">
                <a:solidFill>
                  <a:srgbClr val="FFFFFF"/>
                </a:solidFill>
              </a:rPr>
              <a:t>I like BHC; she is a good listener. </a:t>
            </a:r>
          </a:p>
          <a:p>
            <a:r>
              <a:rPr lang="en-US" sz="1500" i="1" dirty="0">
                <a:solidFill>
                  <a:srgbClr val="FFFFFF"/>
                </a:solidFill>
              </a:rPr>
              <a:t>Dr. BHC listened to me, and she was able to make sense of what I was saying. She gave me some tools that help me out. </a:t>
            </a:r>
          </a:p>
        </p:txBody>
      </p:sp>
    </p:spTree>
    <p:extLst>
      <p:ext uri="{BB962C8B-B14F-4D97-AF65-F5344CB8AC3E}">
        <p14:creationId xmlns:p14="http://schemas.microsoft.com/office/powerpoint/2010/main" val="278190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CCF3B-B8B4-4C6C-9148-85524B90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US" sz="5000" dirty="0"/>
              <a:t>BHC Team Members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725F33-435F-480E-996D-205671CDC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594360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07687CC5-056E-447F-A348-E9196E738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18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4B7194FF-E2A4-49A6-A54A-A0B6A1AC2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18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7ED6E1D0-56BF-487D-9BD1-5D8FD7938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922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AD27C1B6-91C6-4DFC-99E9-F0B83DC5D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922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B4A16B45-8536-4A38-B36E-A26F7ACED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427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F64F5F52-7BB7-4B43-BB5B-67DB66689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427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789C00E1-E374-485E-A40E-BCF0E6C8A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931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9AEDDA19-1BE9-4BD1-A087-110713905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931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9BF3970B-5A82-4527-AB38-536DF5FCF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436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B0A9D7D8-F150-43E1-83AD-CE553B3BD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436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5F94325E-CD9B-4404-A2CF-D130B5387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895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E5DF248-D56C-4D96-920E-D1FC7FDDA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895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C0B1AD48-9001-4AEF-AA30-56CAEC2B7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400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4864399F-6339-4CD7-A92C-52BA2D57A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400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BA4AC9BF-79DA-4D77-8227-BC5CC7563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904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84310BC6-6BB6-49A0-88BA-4302E8E4F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904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4840B5CD-1F12-405E-89D3-92A9D1738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4409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AD8181A7-FF60-4734-B51C-E622917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4409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BF5BAC90-7E94-452F-B85C-17EB7C248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1913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7DABFDCB-F31D-4192-A6C4-9841F0E4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1913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5A1EF4-C89B-4DF7-B6B0-2A326875B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52501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516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F2888-253D-4A44-9847-51F69BC71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872" y="643467"/>
            <a:ext cx="3473009" cy="5571066"/>
          </a:xfrm>
        </p:spPr>
        <p:txBody>
          <a:bodyPr>
            <a:normAutofit/>
          </a:bodyPr>
          <a:lstStyle/>
          <a:p>
            <a:r>
              <a:rPr lang="en-US" dirty="0"/>
              <a:t>Total BHC Encounters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F40841A-8C79-4E6A-9ABF-518552DD8F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169454"/>
              </p:ext>
            </p:extLst>
          </p:nvPr>
        </p:nvGraphicFramePr>
        <p:xfrm>
          <a:off x="942975" y="933450"/>
          <a:ext cx="6596063" cy="494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161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71E1-B2DC-4515-947A-1A941338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251" y="643467"/>
            <a:ext cx="2406630" cy="5571066"/>
          </a:xfrm>
        </p:spPr>
        <p:txBody>
          <a:bodyPr>
            <a:normAutofit/>
          </a:bodyPr>
          <a:lstStyle/>
          <a:p>
            <a:r>
              <a:rPr lang="en-US" dirty="0"/>
              <a:t>Workflow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8B2F75-FCF9-4AD1-BA4E-35B42142D8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973968"/>
              </p:ext>
            </p:extLst>
          </p:nvPr>
        </p:nvGraphicFramePr>
        <p:xfrm>
          <a:off x="942975" y="643467"/>
          <a:ext cx="7991475" cy="557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82410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tegr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969</Words>
  <Application>Microsoft Macintosh PowerPoint</Application>
  <PresentationFormat>Widescreen</PresentationFormat>
  <Paragraphs>177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Tw Cen MT</vt:lpstr>
      <vt:lpstr>Tw Cen MT Condensed</vt:lpstr>
      <vt:lpstr>Wingdings 3</vt:lpstr>
      <vt:lpstr>Office Theme</vt:lpstr>
      <vt:lpstr>1_Integral</vt:lpstr>
      <vt:lpstr>Community Health of Central Washington (CHCW)</vt:lpstr>
      <vt:lpstr>From GATHER to the Four C’s: PCBH philosophy</vt:lpstr>
      <vt:lpstr>Primary Care Providers’ Satisfaction</vt:lpstr>
      <vt:lpstr>PCPs’ Qualitative responses</vt:lpstr>
      <vt:lpstr>Patient Satisfaction with BHCs</vt:lpstr>
      <vt:lpstr>What are patients saying?</vt:lpstr>
      <vt:lpstr>BHC Team Members</vt:lpstr>
      <vt:lpstr>Total BHC Encounters</vt:lpstr>
      <vt:lpstr>Workflow</vt:lpstr>
      <vt:lpstr>Initial visit: Contextual Interview Love, Work, Play &amp; Health BXs SDOH?  CC team Cultural aspects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Beachy</dc:creator>
  <cp:lastModifiedBy>Cathy Kaufmann</cp:lastModifiedBy>
  <cp:revision>8</cp:revision>
  <dcterms:created xsi:type="dcterms:W3CDTF">2020-10-12T16:41:25Z</dcterms:created>
  <dcterms:modified xsi:type="dcterms:W3CDTF">2020-10-28T15:24:30Z</dcterms:modified>
</cp:coreProperties>
</file>