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63" r:id="rId3"/>
    <p:sldId id="264" r:id="rId4"/>
    <p:sldId id="265" r:id="rId5"/>
    <p:sldId id="266" r:id="rId6"/>
    <p:sldId id="256" r:id="rId7"/>
    <p:sldId id="258" r:id="rId8"/>
    <p:sldId id="257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0"/>
  </p:normalViewPr>
  <p:slideViewPr>
    <p:cSldViewPr>
      <p:cViewPr varScale="1">
        <p:scale>
          <a:sx n="127" d="100"/>
          <a:sy n="127" d="100"/>
        </p:scale>
        <p:origin x="20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24B586-43C9-46A8-9A4C-87377F8049B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A831C9-FA3F-43A8-80DC-8E78B92E99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ALLEN RUSSELL CONFERENCE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6934200" cy="4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“ISM”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of the Black Community</a:t>
            </a:r>
          </a:p>
        </p:txBody>
      </p:sp>
    </p:spTree>
    <p:extLst>
      <p:ext uri="{BB962C8B-B14F-4D97-AF65-F5344CB8AC3E}">
        <p14:creationId xmlns:p14="http://schemas.microsoft.com/office/powerpoint/2010/main" val="3519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SPACE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6858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07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SPACE</a:t>
            </a:r>
          </a:p>
        </p:txBody>
      </p:sp>
      <p:pic>
        <p:nvPicPr>
          <p:cNvPr id="4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4775"/>
          <a:stretch>
            <a:fillRect/>
          </a:stretch>
        </p:blipFill>
        <p:spPr>
          <a:xfrm>
            <a:off x="1260894" y="2209800"/>
            <a:ext cx="6705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COMMERCIAL KITCHEN</a:t>
            </a: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4775"/>
          <a:stretch>
            <a:fillRect/>
          </a:stretch>
        </p:blipFill>
        <p:spPr>
          <a:xfrm>
            <a:off x="789317" y="2133600"/>
            <a:ext cx="746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ALLEN RUSSELL CONFERENCE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6934200" cy="4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“ISM”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of the Black Community</a:t>
            </a:r>
          </a:p>
        </p:txBody>
      </p:sp>
    </p:spTree>
    <p:extLst>
      <p:ext uri="{BB962C8B-B14F-4D97-AF65-F5344CB8AC3E}">
        <p14:creationId xmlns:p14="http://schemas.microsoft.com/office/powerpoint/2010/main" val="10136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438400"/>
            <a:ext cx="7745505" cy="36877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CRONYISM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NEPOTISM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RACISM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“ISM”</a:t>
            </a:r>
          </a:p>
        </p:txBody>
      </p:sp>
    </p:spTree>
    <p:extLst>
      <p:ext uri="{BB962C8B-B14F-4D97-AF65-F5344CB8AC3E}">
        <p14:creationId xmlns:p14="http://schemas.microsoft.com/office/powerpoint/2010/main" val="2623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CRONYISM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67</TotalTime>
  <Words>42</Words>
  <Application>Microsoft Macintosh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Book Antiqua</vt:lpstr>
      <vt:lpstr>Times New Roman</vt:lpstr>
      <vt:lpstr>Wingdings</vt:lpstr>
      <vt:lpstr>Hardcover</vt:lpstr>
      <vt:lpstr>ALLEN RUSSELL CONFERENCE CENTER</vt:lpstr>
      <vt:lpstr>OFFICE SPACE</vt:lpstr>
      <vt:lpstr>CLASSROOM SPACE</vt:lpstr>
      <vt:lpstr>COMMERCIAL KITCHEN</vt:lpstr>
      <vt:lpstr>ALLEN RUSSELL CONFERENCE CENTER</vt:lpstr>
      <vt:lpstr>SYSTEMIC “ISM”</vt:lpstr>
      <vt:lpstr>SYSTEMIC “ISM”</vt:lpstr>
      <vt:lpstr>CRONYISM</vt:lpstr>
      <vt:lpstr>NEPOTISM</vt:lpstr>
      <vt:lpstr>RACISM</vt:lpstr>
      <vt:lpstr>SYSTEMIC “ISM”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“ISM”</dc:title>
  <dc:creator>Theresa Steele</dc:creator>
  <cp:lastModifiedBy>Diana Bianco</cp:lastModifiedBy>
  <cp:revision>7</cp:revision>
  <dcterms:created xsi:type="dcterms:W3CDTF">2020-10-24T00:13:24Z</dcterms:created>
  <dcterms:modified xsi:type="dcterms:W3CDTF">2020-10-26T17:02:37Z</dcterms:modified>
</cp:coreProperties>
</file>