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34"/>
  </p:notesMasterIdLst>
  <p:sldIdLst>
    <p:sldId id="1109" r:id="rId6"/>
    <p:sldId id="357" r:id="rId7"/>
    <p:sldId id="994" r:id="rId8"/>
    <p:sldId id="910" r:id="rId9"/>
    <p:sldId id="358" r:id="rId10"/>
    <p:sldId id="1173" r:id="rId11"/>
    <p:sldId id="1197" r:id="rId12"/>
    <p:sldId id="1117" r:id="rId13"/>
    <p:sldId id="1191" r:id="rId14"/>
    <p:sldId id="1051" r:id="rId15"/>
    <p:sldId id="326" r:id="rId16"/>
    <p:sldId id="311" r:id="rId17"/>
    <p:sldId id="1186" r:id="rId18"/>
    <p:sldId id="1193" r:id="rId19"/>
    <p:sldId id="267" r:id="rId20"/>
    <p:sldId id="1180" r:id="rId21"/>
    <p:sldId id="1183" r:id="rId22"/>
    <p:sldId id="1198" r:id="rId23"/>
    <p:sldId id="1192" r:id="rId24"/>
    <p:sldId id="1154" r:id="rId25"/>
    <p:sldId id="264" r:id="rId26"/>
    <p:sldId id="1153" r:id="rId27"/>
    <p:sldId id="1162" r:id="rId28"/>
    <p:sldId id="1195" r:id="rId29"/>
    <p:sldId id="1155" r:id="rId30"/>
    <p:sldId id="1156" r:id="rId31"/>
    <p:sldId id="1194" r:id="rId32"/>
    <p:sldId id="101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E69A7A-9C96-4E51-909E-10C42C9B7A86}" v="67" dt="2021-11-02T10:52:41.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52" autoAdjust="0"/>
    <p:restoredTop sz="94660"/>
  </p:normalViewPr>
  <p:slideViewPr>
    <p:cSldViewPr snapToGrid="0">
      <p:cViewPr varScale="1">
        <p:scale>
          <a:sx n="99" d="100"/>
          <a:sy n="99" d="100"/>
        </p:scale>
        <p:origin x="200" y="1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ava Saha" userId="b14decb059790784" providerId="LiveId" clId="{BAE69A7A-9C96-4E51-909E-10C42C9B7A86}"/>
    <pc:docChg chg="undo custSel addSld delSld modSld sldOrd">
      <pc:chgData name="Somava Saha" userId="b14decb059790784" providerId="LiveId" clId="{BAE69A7A-9C96-4E51-909E-10C42C9B7A86}" dt="2021-11-02T10:55:24.328" v="457" actId="207"/>
      <pc:docMkLst>
        <pc:docMk/>
      </pc:docMkLst>
      <pc:sldChg chg="add">
        <pc:chgData name="Somava Saha" userId="b14decb059790784" providerId="LiveId" clId="{BAE69A7A-9C96-4E51-909E-10C42C9B7A86}" dt="2021-11-02T10:52:41.202" v="385"/>
        <pc:sldMkLst>
          <pc:docMk/>
          <pc:sldMk cId="0" sldId="264"/>
        </pc:sldMkLst>
      </pc:sldChg>
      <pc:sldChg chg="ord">
        <pc:chgData name="Somava Saha" userId="b14decb059790784" providerId="LiveId" clId="{BAE69A7A-9C96-4E51-909E-10C42C9B7A86}" dt="2021-11-02T10:29:09.131" v="117"/>
        <pc:sldMkLst>
          <pc:docMk/>
          <pc:sldMk cId="626973048" sldId="326"/>
        </pc:sldMkLst>
      </pc:sldChg>
      <pc:sldChg chg="del">
        <pc:chgData name="Somava Saha" userId="b14decb059790784" providerId="LiveId" clId="{BAE69A7A-9C96-4E51-909E-10C42C9B7A86}" dt="2021-11-02T10:20:30.642" v="6" actId="47"/>
        <pc:sldMkLst>
          <pc:docMk/>
          <pc:sldMk cId="1115520010" sldId="355"/>
        </pc:sldMkLst>
      </pc:sldChg>
      <pc:sldChg chg="ord">
        <pc:chgData name="Somava Saha" userId="b14decb059790784" providerId="LiveId" clId="{BAE69A7A-9C96-4E51-909E-10C42C9B7A86}" dt="2021-11-02T10:53:26.225" v="393"/>
        <pc:sldMkLst>
          <pc:docMk/>
          <pc:sldMk cId="3321596261" sldId="358"/>
        </pc:sldMkLst>
      </pc:sldChg>
      <pc:sldChg chg="ord">
        <pc:chgData name="Somava Saha" userId="b14decb059790784" providerId="LiveId" clId="{BAE69A7A-9C96-4E51-909E-10C42C9B7A86}" dt="2021-11-02T10:53:02.460" v="389"/>
        <pc:sldMkLst>
          <pc:docMk/>
          <pc:sldMk cId="1882635760" sldId="910"/>
        </pc:sldMkLst>
      </pc:sldChg>
      <pc:sldChg chg="modSp mod">
        <pc:chgData name="Somava Saha" userId="b14decb059790784" providerId="LiveId" clId="{BAE69A7A-9C96-4E51-909E-10C42C9B7A86}" dt="2021-11-02T10:55:24.328" v="457" actId="207"/>
        <pc:sldMkLst>
          <pc:docMk/>
          <pc:sldMk cId="1036911264" sldId="1109"/>
        </pc:sldMkLst>
        <pc:spChg chg="mod">
          <ac:chgData name="Somava Saha" userId="b14decb059790784" providerId="LiveId" clId="{BAE69A7A-9C96-4E51-909E-10C42C9B7A86}" dt="2021-11-02T10:55:24.328" v="457" actId="207"/>
          <ac:spMkLst>
            <pc:docMk/>
            <pc:sldMk cId="1036911264" sldId="1109"/>
            <ac:spMk id="4" creationId="{5E491AF9-3BB7-D948-8616-44CCE60C2F4D}"/>
          </ac:spMkLst>
        </pc:spChg>
      </pc:sldChg>
      <pc:sldChg chg="ord">
        <pc:chgData name="Somava Saha" userId="b14decb059790784" providerId="LiveId" clId="{BAE69A7A-9C96-4E51-909E-10C42C9B7A86}" dt="2021-11-02T10:46:23.072" v="192"/>
        <pc:sldMkLst>
          <pc:docMk/>
          <pc:sldMk cId="2138151594" sldId="1117"/>
        </pc:sldMkLst>
      </pc:sldChg>
      <pc:sldChg chg="add del">
        <pc:chgData name="Somava Saha" userId="b14decb059790784" providerId="LiveId" clId="{BAE69A7A-9C96-4E51-909E-10C42C9B7A86}" dt="2021-11-02T10:51:42.324" v="384" actId="47"/>
        <pc:sldMkLst>
          <pc:docMk/>
          <pc:sldMk cId="274548313" sldId="1153"/>
        </pc:sldMkLst>
      </pc:sldChg>
      <pc:sldChg chg="add">
        <pc:chgData name="Somava Saha" userId="b14decb059790784" providerId="LiveId" clId="{BAE69A7A-9C96-4E51-909E-10C42C9B7A86}" dt="2021-11-02T10:48:59.402" v="208"/>
        <pc:sldMkLst>
          <pc:docMk/>
          <pc:sldMk cId="999609743" sldId="1154"/>
        </pc:sldMkLst>
      </pc:sldChg>
      <pc:sldChg chg="modSp mod">
        <pc:chgData name="Somava Saha" userId="b14decb059790784" providerId="LiveId" clId="{BAE69A7A-9C96-4E51-909E-10C42C9B7A86}" dt="2021-11-02T10:25:19.986" v="78" actId="20577"/>
        <pc:sldMkLst>
          <pc:docMk/>
          <pc:sldMk cId="3358870498" sldId="1162"/>
        </pc:sldMkLst>
        <pc:spChg chg="mod">
          <ac:chgData name="Somava Saha" userId="b14decb059790784" providerId="LiveId" clId="{BAE69A7A-9C96-4E51-909E-10C42C9B7A86}" dt="2021-11-02T10:25:19.986" v="78" actId="20577"/>
          <ac:spMkLst>
            <pc:docMk/>
            <pc:sldMk cId="3358870498" sldId="1162"/>
            <ac:spMk id="4" creationId="{86DF20DA-EEC5-4FCA-B5E6-1C135A13E46E}"/>
          </ac:spMkLst>
        </pc:spChg>
      </pc:sldChg>
      <pc:sldChg chg="add">
        <pc:chgData name="Somava Saha" userId="b14decb059790784" providerId="LiveId" clId="{BAE69A7A-9C96-4E51-909E-10C42C9B7A86}" dt="2021-11-02T10:45:40.365" v="188"/>
        <pc:sldMkLst>
          <pc:docMk/>
          <pc:sldMk cId="1917174497" sldId="1173"/>
        </pc:sldMkLst>
      </pc:sldChg>
      <pc:sldChg chg="modSp mod ord">
        <pc:chgData name="Somava Saha" userId="b14decb059790784" providerId="LiveId" clId="{BAE69A7A-9C96-4E51-909E-10C42C9B7A86}" dt="2021-11-02T10:51:01.566" v="381" actId="1076"/>
        <pc:sldMkLst>
          <pc:docMk/>
          <pc:sldMk cId="4199903796" sldId="1186"/>
        </pc:sldMkLst>
        <pc:spChg chg="mod">
          <ac:chgData name="Somava Saha" userId="b14decb059790784" providerId="LiveId" clId="{BAE69A7A-9C96-4E51-909E-10C42C9B7A86}" dt="2021-11-02T10:50:41.773" v="320" actId="20577"/>
          <ac:spMkLst>
            <pc:docMk/>
            <pc:sldMk cId="4199903796" sldId="1186"/>
            <ac:spMk id="6" creationId="{DC28C09D-C81C-49A5-897A-8D017ED42A62}"/>
          </ac:spMkLst>
        </pc:spChg>
        <pc:spChg chg="mod">
          <ac:chgData name="Somava Saha" userId="b14decb059790784" providerId="LiveId" clId="{BAE69A7A-9C96-4E51-909E-10C42C9B7A86}" dt="2021-11-02T10:51:01.566" v="381" actId="1076"/>
          <ac:spMkLst>
            <pc:docMk/>
            <pc:sldMk cId="4199903796" sldId="1186"/>
            <ac:spMk id="19" creationId="{63912E2C-A182-4EAB-B22A-5FFD5E1F388F}"/>
          </ac:spMkLst>
        </pc:spChg>
      </pc:sldChg>
      <pc:sldChg chg="ord">
        <pc:chgData name="Somava Saha" userId="b14decb059790784" providerId="LiveId" clId="{BAE69A7A-9C96-4E51-909E-10C42C9B7A86}" dt="2021-11-02T10:53:10.463" v="391"/>
        <pc:sldMkLst>
          <pc:docMk/>
          <pc:sldMk cId="1885199837" sldId="1191"/>
        </pc:sldMkLst>
      </pc:sldChg>
      <pc:sldChg chg="add del">
        <pc:chgData name="Somava Saha" userId="b14decb059790784" providerId="LiveId" clId="{BAE69A7A-9C96-4E51-909E-10C42C9B7A86}" dt="2021-11-02T10:46:55.872" v="198" actId="47"/>
        <pc:sldMkLst>
          <pc:docMk/>
          <pc:sldMk cId="3315460431" sldId="1193"/>
        </pc:sldMkLst>
      </pc:sldChg>
      <pc:sldChg chg="modSp mod ord">
        <pc:chgData name="Somava Saha" userId="b14decb059790784" providerId="LiveId" clId="{BAE69A7A-9C96-4E51-909E-10C42C9B7A86}" dt="2021-11-02T10:22:19.757" v="20" actId="20577"/>
        <pc:sldMkLst>
          <pc:docMk/>
          <pc:sldMk cId="970531621" sldId="1194"/>
        </pc:sldMkLst>
        <pc:spChg chg="mod">
          <ac:chgData name="Somava Saha" userId="b14decb059790784" providerId="LiveId" clId="{BAE69A7A-9C96-4E51-909E-10C42C9B7A86}" dt="2021-11-02T10:22:19.757" v="20" actId="20577"/>
          <ac:spMkLst>
            <pc:docMk/>
            <pc:sldMk cId="970531621" sldId="1194"/>
            <ac:spMk id="2" creationId="{7CDBA962-8B11-4D14-8DF1-11C4F2D895A3}"/>
          </ac:spMkLst>
        </pc:spChg>
      </pc:sldChg>
      <pc:sldChg chg="addSp delSp modSp new mod setBg modClrScheme chgLayout">
        <pc:chgData name="Somava Saha" userId="b14decb059790784" providerId="LiveId" clId="{BAE69A7A-9C96-4E51-909E-10C42C9B7A86}" dt="2021-11-02T10:28:27.820" v="115" actId="26606"/>
        <pc:sldMkLst>
          <pc:docMk/>
          <pc:sldMk cId="2166700196" sldId="1195"/>
        </pc:sldMkLst>
        <pc:spChg chg="del mod ord">
          <ac:chgData name="Somava Saha" userId="b14decb059790784" providerId="LiveId" clId="{BAE69A7A-9C96-4E51-909E-10C42C9B7A86}" dt="2021-11-02T10:25:33.639" v="79" actId="700"/>
          <ac:spMkLst>
            <pc:docMk/>
            <pc:sldMk cId="2166700196" sldId="1195"/>
            <ac:spMk id="2" creationId="{4BE890BF-ACFF-4ECE-B7B9-D98BAD22D709}"/>
          </ac:spMkLst>
        </pc:spChg>
        <pc:spChg chg="del mod ord">
          <ac:chgData name="Somava Saha" userId="b14decb059790784" providerId="LiveId" clId="{BAE69A7A-9C96-4E51-909E-10C42C9B7A86}" dt="2021-11-02T10:25:33.639" v="79" actId="700"/>
          <ac:spMkLst>
            <pc:docMk/>
            <pc:sldMk cId="2166700196" sldId="1195"/>
            <ac:spMk id="3" creationId="{350F60B1-0D70-4D76-9DF5-69A147729CF0}"/>
          </ac:spMkLst>
        </pc:spChg>
        <pc:spChg chg="mod ord">
          <ac:chgData name="Somava Saha" userId="b14decb059790784" providerId="LiveId" clId="{BAE69A7A-9C96-4E51-909E-10C42C9B7A86}" dt="2021-11-02T10:28:27.820" v="115" actId="26606"/>
          <ac:spMkLst>
            <pc:docMk/>
            <pc:sldMk cId="2166700196" sldId="1195"/>
            <ac:spMk id="4" creationId="{EC43D230-9ABB-4D90-AA39-C7440662F993}"/>
          </ac:spMkLst>
        </pc:spChg>
        <pc:spChg chg="mod ord">
          <ac:chgData name="Somava Saha" userId="b14decb059790784" providerId="LiveId" clId="{BAE69A7A-9C96-4E51-909E-10C42C9B7A86}" dt="2021-11-02T10:28:27.820" v="115" actId="26606"/>
          <ac:spMkLst>
            <pc:docMk/>
            <pc:sldMk cId="2166700196" sldId="1195"/>
            <ac:spMk id="5" creationId="{38E3B163-FF26-4116-9B0A-7A62D2C50650}"/>
          </ac:spMkLst>
        </pc:spChg>
        <pc:spChg chg="del">
          <ac:chgData name="Somava Saha" userId="b14decb059790784" providerId="LiveId" clId="{BAE69A7A-9C96-4E51-909E-10C42C9B7A86}" dt="2021-11-02T10:25:33.639" v="79" actId="700"/>
          <ac:spMkLst>
            <pc:docMk/>
            <pc:sldMk cId="2166700196" sldId="1195"/>
            <ac:spMk id="6" creationId="{EA518A62-A8C5-4A50-8612-520358D4403E}"/>
          </ac:spMkLst>
        </pc:spChg>
        <pc:spChg chg="del">
          <ac:chgData name="Somava Saha" userId="b14decb059790784" providerId="LiveId" clId="{BAE69A7A-9C96-4E51-909E-10C42C9B7A86}" dt="2021-11-02T10:25:33.639" v="79" actId="700"/>
          <ac:spMkLst>
            <pc:docMk/>
            <pc:sldMk cId="2166700196" sldId="1195"/>
            <ac:spMk id="7" creationId="{C0DB68B0-A428-4AEE-A05C-75DA832F8E98}"/>
          </ac:spMkLst>
        </pc:spChg>
        <pc:spChg chg="add mod ord">
          <ac:chgData name="Somava Saha" userId="b14decb059790784" providerId="LiveId" clId="{BAE69A7A-9C96-4E51-909E-10C42C9B7A86}" dt="2021-11-02T10:28:27.820" v="115" actId="26606"/>
          <ac:spMkLst>
            <pc:docMk/>
            <pc:sldMk cId="2166700196" sldId="1195"/>
            <ac:spMk id="8" creationId="{DEA439CA-621E-4741-ABBA-8B9C338E4782}"/>
          </ac:spMkLst>
        </pc:spChg>
        <pc:spChg chg="add del mod ord">
          <ac:chgData name="Somava Saha" userId="b14decb059790784" providerId="LiveId" clId="{BAE69A7A-9C96-4E51-909E-10C42C9B7A86}" dt="2021-11-02T10:25:37.626" v="80" actId="22"/>
          <ac:spMkLst>
            <pc:docMk/>
            <pc:sldMk cId="2166700196" sldId="1195"/>
            <ac:spMk id="9" creationId="{326C2084-406F-4D21-9BBF-C521FC9C639C}"/>
          </ac:spMkLst>
        </pc:spChg>
        <pc:spChg chg="add del">
          <ac:chgData name="Somava Saha" userId="b14decb059790784" providerId="LiveId" clId="{BAE69A7A-9C96-4E51-909E-10C42C9B7A86}" dt="2021-11-02T10:28:27.820" v="115" actId="26606"/>
          <ac:spMkLst>
            <pc:docMk/>
            <pc:sldMk cId="2166700196" sldId="1195"/>
            <ac:spMk id="18" creationId="{1E5E4503-CC62-4DA9-9121-0A15719984CE}"/>
          </ac:spMkLst>
        </pc:spChg>
        <pc:spChg chg="add del">
          <ac:chgData name="Somava Saha" userId="b14decb059790784" providerId="LiveId" clId="{BAE69A7A-9C96-4E51-909E-10C42C9B7A86}" dt="2021-11-02T10:28:27.820" v="115" actId="26606"/>
          <ac:spMkLst>
            <pc:docMk/>
            <pc:sldMk cId="2166700196" sldId="1195"/>
            <ac:spMk id="20" creationId="{D8D61A1B-3C4C-4F0E-965F-15837624CF5B}"/>
          </ac:spMkLst>
        </pc:spChg>
        <pc:spChg chg="add del">
          <ac:chgData name="Somava Saha" userId="b14decb059790784" providerId="LiveId" clId="{BAE69A7A-9C96-4E51-909E-10C42C9B7A86}" dt="2021-11-02T10:28:27.820" v="115" actId="26606"/>
          <ac:spMkLst>
            <pc:docMk/>
            <pc:sldMk cId="2166700196" sldId="1195"/>
            <ac:spMk id="22" creationId="{00E56243-9701-44E8-8A92-319433305195}"/>
          </ac:spMkLst>
        </pc:spChg>
        <pc:spChg chg="add del">
          <ac:chgData name="Somava Saha" userId="b14decb059790784" providerId="LiveId" clId="{BAE69A7A-9C96-4E51-909E-10C42C9B7A86}" dt="2021-11-02T10:28:27.820" v="115" actId="26606"/>
          <ac:spMkLst>
            <pc:docMk/>
            <pc:sldMk cId="2166700196" sldId="1195"/>
            <ac:spMk id="24" creationId="{5B1F1915-E076-48EB-BB4A-EE9808EB40CB}"/>
          </ac:spMkLst>
        </pc:spChg>
        <pc:spChg chg="add del">
          <ac:chgData name="Somava Saha" userId="b14decb059790784" providerId="LiveId" clId="{BAE69A7A-9C96-4E51-909E-10C42C9B7A86}" dt="2021-11-02T10:28:27.820" v="115" actId="26606"/>
          <ac:spMkLst>
            <pc:docMk/>
            <pc:sldMk cId="2166700196" sldId="1195"/>
            <ac:spMk id="26" creationId="{C946306D-5ADD-463A-949A-DEEBA39D70DC}"/>
          </ac:spMkLst>
        </pc:spChg>
        <pc:spChg chg="add del">
          <ac:chgData name="Somava Saha" userId="b14decb059790784" providerId="LiveId" clId="{BAE69A7A-9C96-4E51-909E-10C42C9B7A86}" dt="2021-11-02T10:28:27.820" v="115" actId="26606"/>
          <ac:spMkLst>
            <pc:docMk/>
            <pc:sldMk cId="2166700196" sldId="1195"/>
            <ac:spMk id="28" creationId="{9180D5DB-9658-40A6-A418-7C69982226F4}"/>
          </ac:spMkLst>
        </pc:spChg>
        <pc:grpChg chg="add del">
          <ac:chgData name="Somava Saha" userId="b14decb059790784" providerId="LiveId" clId="{BAE69A7A-9C96-4E51-909E-10C42C9B7A86}" dt="2021-11-02T10:28:27.820" v="115" actId="26606"/>
          <ac:grpSpMkLst>
            <pc:docMk/>
            <pc:sldMk cId="2166700196" sldId="1195"/>
            <ac:grpSpMk id="30" creationId="{632810AB-1783-4EC2-BA98-A04B50D03855}"/>
          </ac:grpSpMkLst>
        </pc:grpChg>
        <pc:picChg chg="add mod ord">
          <ac:chgData name="Somava Saha" userId="b14decb059790784" providerId="LiveId" clId="{BAE69A7A-9C96-4E51-909E-10C42C9B7A86}" dt="2021-11-02T10:28:27.820" v="115" actId="26606"/>
          <ac:picMkLst>
            <pc:docMk/>
            <pc:sldMk cId="2166700196" sldId="1195"/>
            <ac:picMk id="11" creationId="{9053BD08-B946-426C-9F2B-7752192FF39F}"/>
          </ac:picMkLst>
        </pc:picChg>
        <pc:picChg chg="add mod ord">
          <ac:chgData name="Somava Saha" userId="b14decb059790784" providerId="LiveId" clId="{BAE69A7A-9C96-4E51-909E-10C42C9B7A86}" dt="2021-11-02T10:28:27.820" v="115" actId="26606"/>
          <ac:picMkLst>
            <pc:docMk/>
            <pc:sldMk cId="2166700196" sldId="1195"/>
            <ac:picMk id="13" creationId="{C38DDEA8-99C4-4CCA-BF43-EFF3EE78FAFA}"/>
          </ac:picMkLst>
        </pc:picChg>
      </pc:sldChg>
      <pc:sldChg chg="add del ord">
        <pc:chgData name="Somava Saha" userId="b14decb059790784" providerId="LiveId" clId="{BAE69A7A-9C96-4E51-909E-10C42C9B7A86}" dt="2021-11-02T10:48:16.047" v="207" actId="47"/>
        <pc:sldMkLst>
          <pc:docMk/>
          <pc:sldMk cId="45330267" sldId="1196"/>
        </pc:sldMkLst>
      </pc:sldChg>
      <pc:sldChg chg="addSp delSp modSp new mod ord setBg">
        <pc:chgData name="Somava Saha" userId="b14decb059790784" providerId="LiveId" clId="{BAE69A7A-9C96-4E51-909E-10C42C9B7A86}" dt="2021-11-02T10:53:53.642" v="399" actId="14100"/>
        <pc:sldMkLst>
          <pc:docMk/>
          <pc:sldMk cId="844857002" sldId="1197"/>
        </pc:sldMkLst>
        <pc:spChg chg="mod">
          <ac:chgData name="Somava Saha" userId="b14decb059790784" providerId="LiveId" clId="{BAE69A7A-9C96-4E51-909E-10C42C9B7A86}" dt="2021-11-02T10:43:34.386" v="187" actId="20577"/>
          <ac:spMkLst>
            <pc:docMk/>
            <pc:sldMk cId="844857002" sldId="1197"/>
            <ac:spMk id="2" creationId="{9E025C5B-5996-45F6-B590-4060ABED8B6A}"/>
          </ac:spMkLst>
        </pc:spChg>
        <pc:spChg chg="del mod">
          <ac:chgData name="Somava Saha" userId="b14decb059790784" providerId="LiveId" clId="{BAE69A7A-9C96-4E51-909E-10C42C9B7A86}" dt="2021-11-02T10:43:05.727" v="174"/>
          <ac:spMkLst>
            <pc:docMk/>
            <pc:sldMk cId="844857002" sldId="1197"/>
            <ac:spMk id="3" creationId="{3AC73743-8879-465E-ABE4-BB97A5C4FF10}"/>
          </ac:spMkLst>
        </pc:spChg>
        <pc:spChg chg="mod">
          <ac:chgData name="Somava Saha" userId="b14decb059790784" providerId="LiveId" clId="{BAE69A7A-9C96-4E51-909E-10C42C9B7A86}" dt="2021-11-02T10:35:17.490" v="122" actId="26606"/>
          <ac:spMkLst>
            <pc:docMk/>
            <pc:sldMk cId="844857002" sldId="1197"/>
            <ac:spMk id="4" creationId="{8FB259D8-1379-4D45-9E73-25FC00DE898D}"/>
          </ac:spMkLst>
        </pc:spChg>
        <pc:spChg chg="add del">
          <ac:chgData name="Somava Saha" userId="b14decb059790784" providerId="LiveId" clId="{BAE69A7A-9C96-4E51-909E-10C42C9B7A86}" dt="2021-11-02T10:35:17.474" v="121" actId="26606"/>
          <ac:spMkLst>
            <pc:docMk/>
            <pc:sldMk cId="844857002" sldId="1197"/>
            <ac:spMk id="11" creationId="{DB691D59-8F51-4DD8-AD41-D568D29B08F8}"/>
          </ac:spMkLst>
        </pc:spChg>
        <pc:spChg chg="add del">
          <ac:chgData name="Somava Saha" userId="b14decb059790784" providerId="LiveId" clId="{BAE69A7A-9C96-4E51-909E-10C42C9B7A86}" dt="2021-11-02T10:35:17.474" v="121" actId="26606"/>
          <ac:spMkLst>
            <pc:docMk/>
            <pc:sldMk cId="844857002" sldId="1197"/>
            <ac:spMk id="13" creationId="{204AEF18-0627-48F3-9B3D-F7E8F050B1D4}"/>
          </ac:spMkLst>
        </pc:spChg>
        <pc:spChg chg="add del">
          <ac:chgData name="Somava Saha" userId="b14decb059790784" providerId="LiveId" clId="{BAE69A7A-9C96-4E51-909E-10C42C9B7A86}" dt="2021-11-02T10:35:17.474" v="121" actId="26606"/>
          <ac:spMkLst>
            <pc:docMk/>
            <pc:sldMk cId="844857002" sldId="1197"/>
            <ac:spMk id="15" creationId="{CEAEE08A-C572-438F-9753-B0D527A515A7}"/>
          </ac:spMkLst>
        </pc:spChg>
        <pc:spChg chg="add del">
          <ac:chgData name="Somava Saha" userId="b14decb059790784" providerId="LiveId" clId="{BAE69A7A-9C96-4E51-909E-10C42C9B7A86}" dt="2021-11-02T10:35:17.474" v="121" actId="26606"/>
          <ac:spMkLst>
            <pc:docMk/>
            <pc:sldMk cId="844857002" sldId="1197"/>
            <ac:spMk id="17" creationId="{DB93146F-62ED-4C59-844C-0935D0FB5031}"/>
          </ac:spMkLst>
        </pc:spChg>
        <pc:spChg chg="add del">
          <ac:chgData name="Somava Saha" userId="b14decb059790784" providerId="LiveId" clId="{BAE69A7A-9C96-4E51-909E-10C42C9B7A86}" dt="2021-11-02T10:35:17.474" v="121" actId="26606"/>
          <ac:spMkLst>
            <pc:docMk/>
            <pc:sldMk cId="844857002" sldId="1197"/>
            <ac:spMk id="19" creationId="{BF3D65BA-1C65-40FB-92EF-83951BDC1D7C}"/>
          </ac:spMkLst>
        </pc:spChg>
        <pc:spChg chg="add del">
          <ac:chgData name="Somava Saha" userId="b14decb059790784" providerId="LiveId" clId="{BAE69A7A-9C96-4E51-909E-10C42C9B7A86}" dt="2021-11-02T10:35:17.474" v="121" actId="26606"/>
          <ac:spMkLst>
            <pc:docMk/>
            <pc:sldMk cId="844857002" sldId="1197"/>
            <ac:spMk id="21" creationId="{ADF52CCA-FCDD-49A0-BFFC-3BD41F1B827A}"/>
          </ac:spMkLst>
        </pc:spChg>
        <pc:spChg chg="add">
          <ac:chgData name="Somava Saha" userId="b14decb059790784" providerId="LiveId" clId="{BAE69A7A-9C96-4E51-909E-10C42C9B7A86}" dt="2021-11-02T10:35:17.490" v="122" actId="26606"/>
          <ac:spMkLst>
            <pc:docMk/>
            <pc:sldMk cId="844857002" sldId="1197"/>
            <ac:spMk id="23" creationId="{E07F3B49-8C20-42F5-831D-59306D05F667}"/>
          </ac:spMkLst>
        </pc:spChg>
        <pc:spChg chg="add">
          <ac:chgData name="Somava Saha" userId="b14decb059790784" providerId="LiveId" clId="{BAE69A7A-9C96-4E51-909E-10C42C9B7A86}" dt="2021-11-02T10:35:17.490" v="122" actId="26606"/>
          <ac:spMkLst>
            <pc:docMk/>
            <pc:sldMk cId="844857002" sldId="1197"/>
            <ac:spMk id="24" creationId="{2928117C-9446-4E7F-AE62-95E0F6DB5B27}"/>
          </ac:spMkLst>
        </pc:spChg>
        <pc:spChg chg="add">
          <ac:chgData name="Somava Saha" userId="b14decb059790784" providerId="LiveId" clId="{BAE69A7A-9C96-4E51-909E-10C42C9B7A86}" dt="2021-11-02T10:35:17.490" v="122" actId="26606"/>
          <ac:spMkLst>
            <pc:docMk/>
            <pc:sldMk cId="844857002" sldId="1197"/>
            <ac:spMk id="25" creationId="{84D30AFB-4D71-48B0-AA00-28EE92363A5F}"/>
          </ac:spMkLst>
        </pc:spChg>
        <pc:spChg chg="add">
          <ac:chgData name="Somava Saha" userId="b14decb059790784" providerId="LiveId" clId="{BAE69A7A-9C96-4E51-909E-10C42C9B7A86}" dt="2021-11-02T10:35:17.490" v="122" actId="26606"/>
          <ac:spMkLst>
            <pc:docMk/>
            <pc:sldMk cId="844857002" sldId="1197"/>
            <ac:spMk id="26" creationId="{96A0B76F-8010-4C62-B4B6-C5FC438C059E}"/>
          </ac:spMkLst>
        </pc:spChg>
        <pc:spChg chg="add">
          <ac:chgData name="Somava Saha" userId="b14decb059790784" providerId="LiveId" clId="{BAE69A7A-9C96-4E51-909E-10C42C9B7A86}" dt="2021-11-02T10:35:17.490" v="122" actId="26606"/>
          <ac:spMkLst>
            <pc:docMk/>
            <pc:sldMk cId="844857002" sldId="1197"/>
            <ac:spMk id="27" creationId="{9FC936C0-4624-438D-BDD0-6B296BD6409D}"/>
          </ac:spMkLst>
        </pc:spChg>
        <pc:spChg chg="add">
          <ac:chgData name="Somava Saha" userId="b14decb059790784" providerId="LiveId" clId="{BAE69A7A-9C96-4E51-909E-10C42C9B7A86}" dt="2021-11-02T10:35:17.490" v="122" actId="26606"/>
          <ac:spMkLst>
            <pc:docMk/>
            <pc:sldMk cId="844857002" sldId="1197"/>
            <ac:spMk id="28" creationId="{42D4960A-896E-4F6B-BF65-B4662AC9DEB6}"/>
          </ac:spMkLst>
        </pc:spChg>
        <pc:spChg chg="add">
          <ac:chgData name="Somava Saha" userId="b14decb059790784" providerId="LiveId" clId="{BAE69A7A-9C96-4E51-909E-10C42C9B7A86}" dt="2021-11-02T10:35:17.490" v="122" actId="26606"/>
          <ac:spMkLst>
            <pc:docMk/>
            <pc:sldMk cId="844857002" sldId="1197"/>
            <ac:spMk id="29" creationId="{5684944A-8803-462C-84C5-4576C56A7758}"/>
          </ac:spMkLst>
        </pc:spChg>
        <pc:spChg chg="add del">
          <ac:chgData name="Somava Saha" userId="b14decb059790784" providerId="LiveId" clId="{BAE69A7A-9C96-4E51-909E-10C42C9B7A86}" dt="2021-11-02T10:43:03.661" v="172" actId="21"/>
          <ac:spMkLst>
            <pc:docMk/>
            <pc:sldMk cId="844857002" sldId="1197"/>
            <ac:spMk id="30" creationId="{D3437126-F5A4-4206-B090-844F8F9F3568}"/>
          </ac:spMkLst>
        </pc:spChg>
        <pc:spChg chg="add mod">
          <ac:chgData name="Somava Saha" userId="b14decb059790784" providerId="LiveId" clId="{BAE69A7A-9C96-4E51-909E-10C42C9B7A86}" dt="2021-11-02T10:43:25.370" v="178" actId="14100"/>
          <ac:spMkLst>
            <pc:docMk/>
            <pc:sldMk cId="844857002" sldId="1197"/>
            <ac:spMk id="31" creationId="{104B887D-B057-45EA-813A-0CA9A0A077CF}"/>
          </ac:spMkLst>
        </pc:spChg>
        <pc:picChg chg="add mod ord">
          <ac:chgData name="Somava Saha" userId="b14decb059790784" providerId="LiveId" clId="{BAE69A7A-9C96-4E51-909E-10C42C9B7A86}" dt="2021-11-02T10:53:48.376" v="397" actId="1076"/>
          <ac:picMkLst>
            <pc:docMk/>
            <pc:sldMk cId="844857002" sldId="1197"/>
            <ac:picMk id="6" creationId="{AF55AFEB-005F-4825-8CF7-20EB1F88385C}"/>
          </ac:picMkLst>
        </pc:picChg>
        <pc:picChg chg="add del mod">
          <ac:chgData name="Somava Saha" userId="b14decb059790784" providerId="LiveId" clId="{BAE69A7A-9C96-4E51-909E-10C42C9B7A86}" dt="2021-11-02T10:40:25.544" v="158" actId="478"/>
          <ac:picMkLst>
            <pc:docMk/>
            <pc:sldMk cId="844857002" sldId="1197"/>
            <ac:picMk id="8" creationId="{0C02C29E-1581-42F0-988B-93108EAABBC6}"/>
          </ac:picMkLst>
        </pc:picChg>
        <pc:picChg chg="add mod">
          <ac:chgData name="Somava Saha" userId="b14decb059790784" providerId="LiveId" clId="{BAE69A7A-9C96-4E51-909E-10C42C9B7A86}" dt="2021-11-02T10:53:53.642" v="399" actId="14100"/>
          <ac:picMkLst>
            <pc:docMk/>
            <pc:sldMk cId="844857002" sldId="1197"/>
            <ac:picMk id="10" creationId="{3C14F5EC-97A8-4304-B748-25771E6A0C48}"/>
          </ac:picMkLst>
        </pc:picChg>
      </pc:sldChg>
      <pc:sldChg chg="add del">
        <pc:chgData name="Somava Saha" userId="b14decb059790784" providerId="LiveId" clId="{BAE69A7A-9C96-4E51-909E-10C42C9B7A86}" dt="2021-11-02T10:51:29.567" v="382"/>
        <pc:sldMkLst>
          <pc:docMk/>
          <pc:sldMk cId="3595684160" sldId="1198"/>
        </pc:sldMkLst>
      </pc:sldChg>
      <pc:sldMasterChg chg="delSldLayout">
        <pc:chgData name="Somava Saha" userId="b14decb059790784" providerId="LiveId" clId="{BAE69A7A-9C96-4E51-909E-10C42C9B7A86}" dt="2021-11-02T10:48:16.047" v="207" actId="47"/>
        <pc:sldMasterMkLst>
          <pc:docMk/>
          <pc:sldMasterMk cId="598048430" sldId="2147483662"/>
        </pc:sldMasterMkLst>
        <pc:sldLayoutChg chg="del">
          <pc:chgData name="Somava Saha" userId="b14decb059790784" providerId="LiveId" clId="{BAE69A7A-9C96-4E51-909E-10C42C9B7A86}" dt="2021-11-02T10:48:16.047" v="207" actId="47"/>
          <pc:sldLayoutMkLst>
            <pc:docMk/>
            <pc:sldMasterMk cId="598048430" sldId="2147483662"/>
            <pc:sldLayoutMk cId="1749361049" sldId="214748369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24F6BB-8FEE-43A4-B58C-B13C8AF6BFF1}" type="doc">
      <dgm:prSet loTypeId="urn:microsoft.com/office/officeart/2005/8/layout/radial6" loCatId="relationship" qsTypeId="urn:microsoft.com/office/officeart/2005/8/quickstyle/simple4" qsCatId="simple" csTypeId="urn:microsoft.com/office/officeart/2005/8/colors/colorful1" csCatId="colorful" phldr="1"/>
      <dgm:spPr/>
      <dgm:t>
        <a:bodyPr/>
        <a:lstStyle/>
        <a:p>
          <a:endParaRPr lang="en-US"/>
        </a:p>
      </dgm:t>
    </dgm:pt>
    <dgm:pt modelId="{C705B65A-9B82-4A8E-82C7-46EF4B7312AF}">
      <dgm:prSet phldrT="[Text]" custT="1"/>
      <dgm:spPr>
        <a:solidFill>
          <a:srgbClr val="7030A0"/>
        </a:solidFill>
      </dgm:spPr>
      <dgm:t>
        <a:bodyPr/>
        <a:lstStyle/>
        <a:p>
          <a:r>
            <a:rPr lang="en-US" sz="2400" dirty="0"/>
            <a:t>Well-being of People</a:t>
          </a:r>
        </a:p>
      </dgm:t>
    </dgm:pt>
    <dgm:pt modelId="{79D55477-887E-4854-80B6-E42F147D284A}" type="parTrans" cxnId="{8AB1A784-92C4-4DCB-81B4-F5A39FD4398A}">
      <dgm:prSet/>
      <dgm:spPr/>
      <dgm:t>
        <a:bodyPr/>
        <a:lstStyle/>
        <a:p>
          <a:endParaRPr lang="en-US" sz="2400"/>
        </a:p>
      </dgm:t>
    </dgm:pt>
    <dgm:pt modelId="{7B359CB4-564C-480E-8232-5EB13BB8750A}" type="sibTrans" cxnId="{8AB1A784-92C4-4DCB-81B4-F5A39FD4398A}">
      <dgm:prSet/>
      <dgm:spPr/>
      <dgm:t>
        <a:bodyPr/>
        <a:lstStyle/>
        <a:p>
          <a:endParaRPr lang="en-US" sz="2400"/>
        </a:p>
      </dgm:t>
    </dgm:pt>
    <dgm:pt modelId="{1D1CDD5F-C968-4494-B981-634560C7B967}">
      <dgm:prSet phldrT="[Text]" custT="1"/>
      <dgm:spPr>
        <a:solidFill>
          <a:srgbClr val="C00000"/>
        </a:solidFill>
      </dgm:spPr>
      <dgm:t>
        <a:bodyPr/>
        <a:lstStyle/>
        <a:p>
          <a:r>
            <a:rPr lang="en-US" sz="2400" dirty="0"/>
            <a:t>Systems driving (in)equity</a:t>
          </a:r>
        </a:p>
      </dgm:t>
    </dgm:pt>
    <dgm:pt modelId="{90BB7BAC-45CF-47BB-92C0-35398D00338C}" type="parTrans" cxnId="{F9A98476-F32F-4E28-9BA3-83A78D3138C7}">
      <dgm:prSet/>
      <dgm:spPr/>
      <dgm:t>
        <a:bodyPr/>
        <a:lstStyle/>
        <a:p>
          <a:endParaRPr lang="en-US" sz="2400"/>
        </a:p>
      </dgm:t>
    </dgm:pt>
    <dgm:pt modelId="{AE91C051-A3E1-40AD-8302-9704C38C54F4}" type="sibTrans" cxnId="{F9A98476-F32F-4E28-9BA3-83A78D3138C7}">
      <dgm:prSet/>
      <dgm:spPr/>
      <dgm:t>
        <a:bodyPr/>
        <a:lstStyle/>
        <a:p>
          <a:endParaRPr lang="en-US" sz="2400"/>
        </a:p>
      </dgm:t>
    </dgm:pt>
    <dgm:pt modelId="{268065F9-C4AA-4D3A-81EF-64671DDB51CC}">
      <dgm:prSet custT="1"/>
      <dgm:spPr>
        <a:solidFill>
          <a:schemeClr val="accent1">
            <a:lumMod val="75000"/>
          </a:schemeClr>
        </a:solidFill>
      </dgm:spPr>
      <dgm:t>
        <a:bodyPr/>
        <a:lstStyle/>
        <a:p>
          <a:r>
            <a:rPr lang="en-US" sz="2200" dirty="0"/>
            <a:t>Vital Conditions in Places</a:t>
          </a:r>
        </a:p>
      </dgm:t>
    </dgm:pt>
    <dgm:pt modelId="{0F4BD8AD-6819-4D41-84E5-0F71A701D21B}" type="parTrans" cxnId="{044BB26E-1A62-47A5-B610-193A5ACB7678}">
      <dgm:prSet/>
      <dgm:spPr/>
      <dgm:t>
        <a:bodyPr/>
        <a:lstStyle/>
        <a:p>
          <a:endParaRPr lang="en-US" sz="2400"/>
        </a:p>
      </dgm:t>
    </dgm:pt>
    <dgm:pt modelId="{A428AAB2-0A76-4DFB-9D73-80525517AEBC}" type="sibTrans" cxnId="{044BB26E-1A62-47A5-B610-193A5ACB7678}">
      <dgm:prSet/>
      <dgm:spPr/>
      <dgm:t>
        <a:bodyPr/>
        <a:lstStyle/>
        <a:p>
          <a:endParaRPr lang="en-US" sz="2400"/>
        </a:p>
      </dgm:t>
    </dgm:pt>
    <dgm:pt modelId="{7F890F53-F0C9-42BA-85F8-DED4320DA02D}">
      <dgm:prSet phldrT="[Text]" custT="1"/>
      <dgm:spPr>
        <a:solidFill>
          <a:srgbClr val="00B050"/>
        </a:solidFill>
      </dgm:spPr>
      <dgm:t>
        <a:bodyPr/>
        <a:lstStyle/>
        <a:p>
          <a:r>
            <a:rPr lang="en-US" sz="2400"/>
            <a:t>Health, wellbeing and equity</a:t>
          </a:r>
        </a:p>
      </dgm:t>
    </dgm:pt>
    <dgm:pt modelId="{CD22B558-7793-49C1-8A99-20C9071C74AF}" type="parTrans" cxnId="{44A4F448-E953-44FD-9CA1-6AE00BA2A5D6}">
      <dgm:prSet/>
      <dgm:spPr/>
      <dgm:t>
        <a:bodyPr/>
        <a:lstStyle/>
        <a:p>
          <a:endParaRPr lang="en-US" sz="2400"/>
        </a:p>
      </dgm:t>
    </dgm:pt>
    <dgm:pt modelId="{AE41BFD9-391A-4BCA-8E34-B228521E0C1E}" type="sibTrans" cxnId="{44A4F448-E953-44FD-9CA1-6AE00BA2A5D6}">
      <dgm:prSet/>
      <dgm:spPr/>
      <dgm:t>
        <a:bodyPr/>
        <a:lstStyle/>
        <a:p>
          <a:endParaRPr lang="en-US" sz="2400"/>
        </a:p>
      </dgm:t>
    </dgm:pt>
    <dgm:pt modelId="{540D64F2-4CCF-46F6-B279-BED9E0D5B274}" type="pres">
      <dgm:prSet presAssocID="{F924F6BB-8FEE-43A4-B58C-B13C8AF6BFF1}" presName="Name0" presStyleCnt="0">
        <dgm:presLayoutVars>
          <dgm:chMax val="1"/>
          <dgm:dir/>
          <dgm:animLvl val="ctr"/>
          <dgm:resizeHandles val="exact"/>
        </dgm:presLayoutVars>
      </dgm:prSet>
      <dgm:spPr/>
    </dgm:pt>
    <dgm:pt modelId="{0C07253E-E49E-40A7-999F-5FB4505EB58C}" type="pres">
      <dgm:prSet presAssocID="{7F890F53-F0C9-42BA-85F8-DED4320DA02D}" presName="centerShape" presStyleLbl="node0" presStyleIdx="0" presStyleCnt="1" custScaleX="111910"/>
      <dgm:spPr/>
    </dgm:pt>
    <dgm:pt modelId="{1D4EA4AB-F981-432B-8082-58A57CB73305}" type="pres">
      <dgm:prSet presAssocID="{C705B65A-9B82-4A8E-82C7-46EF4B7312AF}" presName="node" presStyleLbl="node1" presStyleIdx="0" presStyleCnt="3" custScaleX="149876" custScaleY="108194">
        <dgm:presLayoutVars>
          <dgm:bulletEnabled val="1"/>
        </dgm:presLayoutVars>
      </dgm:prSet>
      <dgm:spPr/>
    </dgm:pt>
    <dgm:pt modelId="{A4637A73-A614-4C69-A712-F81315675FCB}" type="pres">
      <dgm:prSet presAssocID="{C705B65A-9B82-4A8E-82C7-46EF4B7312AF}" presName="dummy" presStyleCnt="0"/>
      <dgm:spPr/>
    </dgm:pt>
    <dgm:pt modelId="{510D3C1E-D4D2-4D9D-8FA2-5D27E93B62A1}" type="pres">
      <dgm:prSet presAssocID="{7B359CB4-564C-480E-8232-5EB13BB8750A}" presName="sibTrans" presStyleLbl="sibTrans2D1" presStyleIdx="0" presStyleCnt="3" custLinFactNeighborX="3972" custLinFactNeighborY="1254"/>
      <dgm:spPr/>
    </dgm:pt>
    <dgm:pt modelId="{5EE7BA09-367C-442E-8E4A-190AEAE7DFC4}" type="pres">
      <dgm:prSet presAssocID="{1D1CDD5F-C968-4494-B981-634560C7B967}" presName="node" presStyleLbl="node1" presStyleIdx="1" presStyleCnt="3" custScaleX="149831" custScaleY="105623">
        <dgm:presLayoutVars>
          <dgm:bulletEnabled val="1"/>
        </dgm:presLayoutVars>
      </dgm:prSet>
      <dgm:spPr/>
    </dgm:pt>
    <dgm:pt modelId="{E22EE88C-1CB0-4F7A-9915-5ED8BC823DF6}" type="pres">
      <dgm:prSet presAssocID="{1D1CDD5F-C968-4494-B981-634560C7B967}" presName="dummy" presStyleCnt="0"/>
      <dgm:spPr/>
    </dgm:pt>
    <dgm:pt modelId="{2FB25C0E-9D01-4970-B7C3-F012FD4A42F9}" type="pres">
      <dgm:prSet presAssocID="{AE91C051-A3E1-40AD-8302-9704C38C54F4}" presName="sibTrans" presStyleLbl="sibTrans2D1" presStyleIdx="1" presStyleCnt="3"/>
      <dgm:spPr/>
    </dgm:pt>
    <dgm:pt modelId="{E7FAD090-846D-4588-A567-BE0E6472C98A}" type="pres">
      <dgm:prSet presAssocID="{268065F9-C4AA-4D3A-81EF-64671DDB51CC}" presName="node" presStyleLbl="node1" presStyleIdx="2" presStyleCnt="3" custScaleX="159028" custScaleY="111205">
        <dgm:presLayoutVars>
          <dgm:bulletEnabled val="1"/>
        </dgm:presLayoutVars>
      </dgm:prSet>
      <dgm:spPr/>
    </dgm:pt>
    <dgm:pt modelId="{3AA5DF08-F103-49D8-B339-3146A54104C6}" type="pres">
      <dgm:prSet presAssocID="{268065F9-C4AA-4D3A-81EF-64671DDB51CC}" presName="dummy" presStyleCnt="0"/>
      <dgm:spPr/>
    </dgm:pt>
    <dgm:pt modelId="{977C4CAF-DABF-4ABA-BE0E-DFFC9086A931}" type="pres">
      <dgm:prSet presAssocID="{A428AAB2-0A76-4DFB-9D73-80525517AEBC}" presName="sibTrans" presStyleLbl="sibTrans2D1" presStyleIdx="2" presStyleCnt="3"/>
      <dgm:spPr/>
    </dgm:pt>
  </dgm:ptLst>
  <dgm:cxnLst>
    <dgm:cxn modelId="{A0BADC0A-3BB5-4D5D-9240-AB0FB162FA6F}" type="presOf" srcId="{1D1CDD5F-C968-4494-B981-634560C7B967}" destId="{5EE7BA09-367C-442E-8E4A-190AEAE7DFC4}" srcOrd="0" destOrd="0" presId="urn:microsoft.com/office/officeart/2005/8/layout/radial6"/>
    <dgm:cxn modelId="{44CDCB22-B3C0-46D1-AF0B-CE1B6471DB17}" type="presOf" srcId="{AE91C051-A3E1-40AD-8302-9704C38C54F4}" destId="{2FB25C0E-9D01-4970-B7C3-F012FD4A42F9}" srcOrd="0" destOrd="0" presId="urn:microsoft.com/office/officeart/2005/8/layout/radial6"/>
    <dgm:cxn modelId="{4AD47A25-909F-4F90-8084-CDEF9767A338}" type="presOf" srcId="{7B359CB4-564C-480E-8232-5EB13BB8750A}" destId="{510D3C1E-D4D2-4D9D-8FA2-5D27E93B62A1}" srcOrd="0" destOrd="0" presId="urn:microsoft.com/office/officeart/2005/8/layout/radial6"/>
    <dgm:cxn modelId="{9B6C1144-6BA8-46D2-899E-7B989456238D}" type="presOf" srcId="{F924F6BB-8FEE-43A4-B58C-B13C8AF6BFF1}" destId="{540D64F2-4CCF-46F6-B279-BED9E0D5B274}" srcOrd="0" destOrd="0" presId="urn:microsoft.com/office/officeart/2005/8/layout/radial6"/>
    <dgm:cxn modelId="{44A4F448-E953-44FD-9CA1-6AE00BA2A5D6}" srcId="{F924F6BB-8FEE-43A4-B58C-B13C8AF6BFF1}" destId="{7F890F53-F0C9-42BA-85F8-DED4320DA02D}" srcOrd="0" destOrd="0" parTransId="{CD22B558-7793-49C1-8A99-20C9071C74AF}" sibTransId="{AE41BFD9-391A-4BCA-8E34-B228521E0C1E}"/>
    <dgm:cxn modelId="{85799356-2217-4AA7-92A1-D05C71156723}" type="presOf" srcId="{7F890F53-F0C9-42BA-85F8-DED4320DA02D}" destId="{0C07253E-E49E-40A7-999F-5FB4505EB58C}" srcOrd="0" destOrd="0" presId="urn:microsoft.com/office/officeart/2005/8/layout/radial6"/>
    <dgm:cxn modelId="{044BB26E-1A62-47A5-B610-193A5ACB7678}" srcId="{7F890F53-F0C9-42BA-85F8-DED4320DA02D}" destId="{268065F9-C4AA-4D3A-81EF-64671DDB51CC}" srcOrd="2" destOrd="0" parTransId="{0F4BD8AD-6819-4D41-84E5-0F71A701D21B}" sibTransId="{A428AAB2-0A76-4DFB-9D73-80525517AEBC}"/>
    <dgm:cxn modelId="{F9A98476-F32F-4E28-9BA3-83A78D3138C7}" srcId="{7F890F53-F0C9-42BA-85F8-DED4320DA02D}" destId="{1D1CDD5F-C968-4494-B981-634560C7B967}" srcOrd="1" destOrd="0" parTransId="{90BB7BAC-45CF-47BB-92C0-35398D00338C}" sibTransId="{AE91C051-A3E1-40AD-8302-9704C38C54F4}"/>
    <dgm:cxn modelId="{03B10D79-5BD0-490C-BEC6-75290C028768}" type="presOf" srcId="{268065F9-C4AA-4D3A-81EF-64671DDB51CC}" destId="{E7FAD090-846D-4588-A567-BE0E6472C98A}" srcOrd="0" destOrd="0" presId="urn:microsoft.com/office/officeart/2005/8/layout/radial6"/>
    <dgm:cxn modelId="{8AB1A784-92C4-4DCB-81B4-F5A39FD4398A}" srcId="{7F890F53-F0C9-42BA-85F8-DED4320DA02D}" destId="{C705B65A-9B82-4A8E-82C7-46EF4B7312AF}" srcOrd="0" destOrd="0" parTransId="{79D55477-887E-4854-80B6-E42F147D284A}" sibTransId="{7B359CB4-564C-480E-8232-5EB13BB8750A}"/>
    <dgm:cxn modelId="{2F348FCB-804E-4A5F-8CC8-2AF7E05EF299}" type="presOf" srcId="{A428AAB2-0A76-4DFB-9D73-80525517AEBC}" destId="{977C4CAF-DABF-4ABA-BE0E-DFFC9086A931}" srcOrd="0" destOrd="0" presId="urn:microsoft.com/office/officeart/2005/8/layout/radial6"/>
    <dgm:cxn modelId="{45C5A9F8-40D2-4796-B109-61F87473ED14}" type="presOf" srcId="{C705B65A-9B82-4A8E-82C7-46EF4B7312AF}" destId="{1D4EA4AB-F981-432B-8082-58A57CB73305}" srcOrd="0" destOrd="0" presId="urn:microsoft.com/office/officeart/2005/8/layout/radial6"/>
    <dgm:cxn modelId="{C0B21B84-204F-4EEB-8802-1921DCF3DA41}" type="presParOf" srcId="{540D64F2-4CCF-46F6-B279-BED9E0D5B274}" destId="{0C07253E-E49E-40A7-999F-5FB4505EB58C}" srcOrd="0" destOrd="0" presId="urn:microsoft.com/office/officeart/2005/8/layout/radial6"/>
    <dgm:cxn modelId="{1C8BA20B-CE35-4EF3-AC4B-4C2751FE3C1B}" type="presParOf" srcId="{540D64F2-4CCF-46F6-B279-BED9E0D5B274}" destId="{1D4EA4AB-F981-432B-8082-58A57CB73305}" srcOrd="1" destOrd="0" presId="urn:microsoft.com/office/officeart/2005/8/layout/radial6"/>
    <dgm:cxn modelId="{9DA1AD05-464B-43FB-A20D-ED7DC07C09CF}" type="presParOf" srcId="{540D64F2-4CCF-46F6-B279-BED9E0D5B274}" destId="{A4637A73-A614-4C69-A712-F81315675FCB}" srcOrd="2" destOrd="0" presId="urn:microsoft.com/office/officeart/2005/8/layout/radial6"/>
    <dgm:cxn modelId="{4E070660-C481-44E4-BCCF-3A0434F4A31B}" type="presParOf" srcId="{540D64F2-4CCF-46F6-B279-BED9E0D5B274}" destId="{510D3C1E-D4D2-4D9D-8FA2-5D27E93B62A1}" srcOrd="3" destOrd="0" presId="urn:microsoft.com/office/officeart/2005/8/layout/radial6"/>
    <dgm:cxn modelId="{E8CD4BE9-1E8C-4A43-B1F9-24A8A7B95DD6}" type="presParOf" srcId="{540D64F2-4CCF-46F6-B279-BED9E0D5B274}" destId="{5EE7BA09-367C-442E-8E4A-190AEAE7DFC4}" srcOrd="4" destOrd="0" presId="urn:microsoft.com/office/officeart/2005/8/layout/radial6"/>
    <dgm:cxn modelId="{2B48647B-479A-4ABD-A85F-77EED27EDABE}" type="presParOf" srcId="{540D64F2-4CCF-46F6-B279-BED9E0D5B274}" destId="{E22EE88C-1CB0-4F7A-9915-5ED8BC823DF6}" srcOrd="5" destOrd="0" presId="urn:microsoft.com/office/officeart/2005/8/layout/radial6"/>
    <dgm:cxn modelId="{F6F39896-6470-4072-999A-12BC5D9D6477}" type="presParOf" srcId="{540D64F2-4CCF-46F6-B279-BED9E0D5B274}" destId="{2FB25C0E-9D01-4970-B7C3-F012FD4A42F9}" srcOrd="6" destOrd="0" presId="urn:microsoft.com/office/officeart/2005/8/layout/radial6"/>
    <dgm:cxn modelId="{126AEA63-DFB5-449C-BB94-F2AD5F8B252F}" type="presParOf" srcId="{540D64F2-4CCF-46F6-B279-BED9E0D5B274}" destId="{E7FAD090-846D-4588-A567-BE0E6472C98A}" srcOrd="7" destOrd="0" presId="urn:microsoft.com/office/officeart/2005/8/layout/radial6"/>
    <dgm:cxn modelId="{84E4C9CA-269A-4419-930C-38FDC6D7513A}" type="presParOf" srcId="{540D64F2-4CCF-46F6-B279-BED9E0D5B274}" destId="{3AA5DF08-F103-49D8-B339-3146A54104C6}" srcOrd="8" destOrd="0" presId="urn:microsoft.com/office/officeart/2005/8/layout/radial6"/>
    <dgm:cxn modelId="{5B54C0CA-4B63-4343-9B17-8DECDBB3BC68}" type="presParOf" srcId="{540D64F2-4CCF-46F6-B279-BED9E0D5B274}" destId="{977C4CAF-DABF-4ABA-BE0E-DFFC9086A931}"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C4CAF-DABF-4ABA-BE0E-DFFC9086A931}">
      <dsp:nvSpPr>
        <dsp:cNvPr id="0" name=""/>
        <dsp:cNvSpPr/>
      </dsp:nvSpPr>
      <dsp:spPr>
        <a:xfrm>
          <a:off x="1898904" y="576251"/>
          <a:ext cx="3675765" cy="3675765"/>
        </a:xfrm>
        <a:prstGeom prst="blockArc">
          <a:avLst>
            <a:gd name="adj1" fmla="val 9000000"/>
            <a:gd name="adj2" fmla="val 16200000"/>
            <a:gd name="adj3" fmla="val 4639"/>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2FB25C0E-9D01-4970-B7C3-F012FD4A42F9}">
      <dsp:nvSpPr>
        <dsp:cNvPr id="0" name=""/>
        <dsp:cNvSpPr/>
      </dsp:nvSpPr>
      <dsp:spPr>
        <a:xfrm>
          <a:off x="1898904" y="576251"/>
          <a:ext cx="3675765" cy="3675765"/>
        </a:xfrm>
        <a:prstGeom prst="blockArc">
          <a:avLst>
            <a:gd name="adj1" fmla="val 1800000"/>
            <a:gd name="adj2" fmla="val 9000000"/>
            <a:gd name="adj3" fmla="val 4639"/>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510D3C1E-D4D2-4D9D-8FA2-5D27E93B62A1}">
      <dsp:nvSpPr>
        <dsp:cNvPr id="0" name=""/>
        <dsp:cNvSpPr/>
      </dsp:nvSpPr>
      <dsp:spPr>
        <a:xfrm>
          <a:off x="2044905" y="622345"/>
          <a:ext cx="3675765" cy="3675765"/>
        </a:xfrm>
        <a:prstGeom prst="blockArc">
          <a:avLst>
            <a:gd name="adj1" fmla="val 16200000"/>
            <a:gd name="adj2" fmla="val 1800000"/>
            <a:gd name="adj3" fmla="val 4639"/>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0C07253E-E49E-40A7-999F-5FB4505EB58C}">
      <dsp:nvSpPr>
        <dsp:cNvPr id="0" name=""/>
        <dsp:cNvSpPr/>
      </dsp:nvSpPr>
      <dsp:spPr>
        <a:xfrm>
          <a:off x="2790161" y="1568253"/>
          <a:ext cx="1893250" cy="1691761"/>
        </a:xfrm>
        <a:prstGeom prst="ellipse">
          <a:avLst/>
        </a:prstGeom>
        <a:solidFill>
          <a:srgbClr val="00B050"/>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Health, wellbeing and equity</a:t>
          </a:r>
        </a:p>
      </dsp:txBody>
      <dsp:txXfrm>
        <a:off x="3067421" y="1816006"/>
        <a:ext cx="1338730" cy="1196255"/>
      </dsp:txXfrm>
    </dsp:sp>
    <dsp:sp modelId="{1D4EA4AB-F981-432B-8082-58A57CB73305}">
      <dsp:nvSpPr>
        <dsp:cNvPr id="0" name=""/>
        <dsp:cNvSpPr/>
      </dsp:nvSpPr>
      <dsp:spPr>
        <a:xfrm>
          <a:off x="2849346" y="-21750"/>
          <a:ext cx="1774881" cy="1281269"/>
        </a:xfrm>
        <a:prstGeom prst="ellipse">
          <a:avLst/>
        </a:prstGeom>
        <a:solidFill>
          <a:srgbClr val="7030A0"/>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Well-being of People</a:t>
          </a:r>
        </a:p>
      </dsp:txBody>
      <dsp:txXfrm>
        <a:off x="3109271" y="165888"/>
        <a:ext cx="1255031" cy="905993"/>
      </dsp:txXfrm>
    </dsp:sp>
    <dsp:sp modelId="{5EE7BA09-367C-442E-8E4A-190AEAE7DFC4}">
      <dsp:nvSpPr>
        <dsp:cNvPr id="0" name=""/>
        <dsp:cNvSpPr/>
      </dsp:nvSpPr>
      <dsp:spPr>
        <a:xfrm>
          <a:off x="4404345" y="2686347"/>
          <a:ext cx="1774348" cy="1250822"/>
        </a:xfrm>
        <a:prstGeom prst="ellipse">
          <a:avLst/>
        </a:prstGeom>
        <a:solidFill>
          <a:srgbClr val="C00000"/>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Systems driving (in)equity</a:t>
          </a:r>
        </a:p>
      </dsp:txBody>
      <dsp:txXfrm>
        <a:off x="4664192" y="2869526"/>
        <a:ext cx="1254654" cy="884464"/>
      </dsp:txXfrm>
    </dsp:sp>
    <dsp:sp modelId="{E7FAD090-846D-4588-A567-BE0E6472C98A}">
      <dsp:nvSpPr>
        <dsp:cNvPr id="0" name=""/>
        <dsp:cNvSpPr/>
      </dsp:nvSpPr>
      <dsp:spPr>
        <a:xfrm>
          <a:off x="1240423" y="2653296"/>
          <a:ext cx="1883262" cy="1316926"/>
        </a:xfrm>
        <a:prstGeom prst="ellipse">
          <a:avLst/>
        </a:prstGeom>
        <a:solidFill>
          <a:schemeClr val="accent1">
            <a:lumMod val="75000"/>
          </a:schemeClr>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Vital Conditions in Places</a:t>
          </a:r>
        </a:p>
      </dsp:txBody>
      <dsp:txXfrm>
        <a:off x="1516220" y="2846155"/>
        <a:ext cx="1331668" cy="93120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90F16-6A6F-46D8-976E-B5700509F9F9}" type="datetimeFigureOut">
              <a:rPr lang="en-US" smtClean="0"/>
              <a:t>11/2/21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DC53C-659B-4EE5-8E34-4CDED1F21AD3}" type="slidenum">
              <a:rPr lang="en-US" smtClean="0"/>
              <a:t>‹#›</a:t>
            </a:fld>
            <a:endParaRPr lang="en-US"/>
          </a:p>
        </p:txBody>
      </p:sp>
    </p:spTree>
    <p:extLst>
      <p:ext uri="{BB962C8B-B14F-4D97-AF65-F5344CB8AC3E}">
        <p14:creationId xmlns:p14="http://schemas.microsoft.com/office/powerpoint/2010/main" val="2386468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e5dd79dbe3_0_12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2" name="Google Shape;642;ge5dd79dbe3_0_1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717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9" name="Google Shape;92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941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655453b83e_3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655453b83e_3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224" name="Google Shape;224;g655453b83e_3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216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BE691-845F-48A1-91C1-960D151B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0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e21134fa2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e21134fa2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ge21134fa2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A0D9-3958-48BC-B34B-4DF0364DC1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A1ADD4-D425-4D1E-AC7C-94F5D14C0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6F936E-FE38-45B2-AEF0-C04826CD6253}"/>
              </a:ext>
            </a:extLst>
          </p:cNvPr>
          <p:cNvSpPr>
            <a:spLocks noGrp="1"/>
          </p:cNvSpPr>
          <p:nvPr>
            <p:ph type="dt" sz="half" idx="10"/>
          </p:nvPr>
        </p:nvSpPr>
        <p:spPr/>
        <p:txBody>
          <a:bodyPr/>
          <a:lstStyle/>
          <a:p>
            <a:fld id="{E1A5F84F-16F4-4C23-A9FC-395D0BFBA42E}" type="datetimeFigureOut">
              <a:rPr lang="en-US" smtClean="0"/>
              <a:t>11/2/21</a:t>
            </a:fld>
            <a:endParaRPr lang="en-US"/>
          </a:p>
        </p:txBody>
      </p:sp>
      <p:sp>
        <p:nvSpPr>
          <p:cNvPr id="5" name="Footer Placeholder 4">
            <a:extLst>
              <a:ext uri="{FF2B5EF4-FFF2-40B4-BE49-F238E27FC236}">
                <a16:creationId xmlns:a16="http://schemas.microsoft.com/office/drawing/2014/main" id="{65A21110-CB01-4C44-A309-E9E0C4793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CEC2A-0F60-4D12-9BA6-0C0A84209EB4}"/>
              </a:ext>
            </a:extLst>
          </p:cNvPr>
          <p:cNvSpPr>
            <a:spLocks noGrp="1"/>
          </p:cNvSpPr>
          <p:nvPr>
            <p:ph type="sldNum" sz="quarter" idx="12"/>
          </p:nvPr>
        </p:nvSpPr>
        <p:spPr/>
        <p:txBody>
          <a:bodyPr/>
          <a:lstStyle/>
          <a:p>
            <a:fld id="{DA73FAF0-DD11-4B16-8964-461427AB6DBD}" type="slidenum">
              <a:rPr lang="en-US" smtClean="0"/>
              <a:t>‹#›</a:t>
            </a:fld>
            <a:endParaRPr lang="en-US"/>
          </a:p>
        </p:txBody>
      </p:sp>
    </p:spTree>
    <p:extLst>
      <p:ext uri="{BB962C8B-B14F-4D97-AF65-F5344CB8AC3E}">
        <p14:creationId xmlns:p14="http://schemas.microsoft.com/office/powerpoint/2010/main" val="427265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077E4-4C8F-4E64-B942-4081536BBC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65893-8E01-40B7-99AB-9155B673BE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32084-1AA3-4F1C-BB4B-2589B1179275}"/>
              </a:ext>
            </a:extLst>
          </p:cNvPr>
          <p:cNvSpPr>
            <a:spLocks noGrp="1"/>
          </p:cNvSpPr>
          <p:nvPr>
            <p:ph type="dt" sz="half" idx="10"/>
          </p:nvPr>
        </p:nvSpPr>
        <p:spPr/>
        <p:txBody>
          <a:bodyPr/>
          <a:lstStyle/>
          <a:p>
            <a:fld id="{E1A5F84F-16F4-4C23-A9FC-395D0BFBA42E}" type="datetimeFigureOut">
              <a:rPr lang="en-US" smtClean="0"/>
              <a:t>11/2/21</a:t>
            </a:fld>
            <a:endParaRPr lang="en-US"/>
          </a:p>
        </p:txBody>
      </p:sp>
      <p:sp>
        <p:nvSpPr>
          <p:cNvPr id="5" name="Footer Placeholder 4">
            <a:extLst>
              <a:ext uri="{FF2B5EF4-FFF2-40B4-BE49-F238E27FC236}">
                <a16:creationId xmlns:a16="http://schemas.microsoft.com/office/drawing/2014/main" id="{DDD415DE-B63B-413E-A759-3B6ADCA9B6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4E940-8E86-4A94-8193-E420E765DF8F}"/>
              </a:ext>
            </a:extLst>
          </p:cNvPr>
          <p:cNvSpPr>
            <a:spLocks noGrp="1"/>
          </p:cNvSpPr>
          <p:nvPr>
            <p:ph type="sldNum" sz="quarter" idx="12"/>
          </p:nvPr>
        </p:nvSpPr>
        <p:spPr/>
        <p:txBody>
          <a:bodyPr/>
          <a:lstStyle/>
          <a:p>
            <a:fld id="{DA73FAF0-DD11-4B16-8964-461427AB6DBD}" type="slidenum">
              <a:rPr lang="en-US" smtClean="0"/>
              <a:t>‹#›</a:t>
            </a:fld>
            <a:endParaRPr lang="en-US"/>
          </a:p>
        </p:txBody>
      </p:sp>
    </p:spTree>
    <p:extLst>
      <p:ext uri="{BB962C8B-B14F-4D97-AF65-F5344CB8AC3E}">
        <p14:creationId xmlns:p14="http://schemas.microsoft.com/office/powerpoint/2010/main" val="151289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3EA074-888D-4C3A-BEC6-C10D71F57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08E3D1-01F5-4F07-AC32-A129EF85F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D292E-50FA-4389-8DB0-C8F32F7C2D48}"/>
              </a:ext>
            </a:extLst>
          </p:cNvPr>
          <p:cNvSpPr>
            <a:spLocks noGrp="1"/>
          </p:cNvSpPr>
          <p:nvPr>
            <p:ph type="dt" sz="half" idx="10"/>
          </p:nvPr>
        </p:nvSpPr>
        <p:spPr/>
        <p:txBody>
          <a:bodyPr/>
          <a:lstStyle/>
          <a:p>
            <a:fld id="{E1A5F84F-16F4-4C23-A9FC-395D0BFBA42E}" type="datetimeFigureOut">
              <a:rPr lang="en-US" smtClean="0"/>
              <a:t>11/2/21</a:t>
            </a:fld>
            <a:endParaRPr lang="en-US"/>
          </a:p>
        </p:txBody>
      </p:sp>
      <p:sp>
        <p:nvSpPr>
          <p:cNvPr id="5" name="Footer Placeholder 4">
            <a:extLst>
              <a:ext uri="{FF2B5EF4-FFF2-40B4-BE49-F238E27FC236}">
                <a16:creationId xmlns:a16="http://schemas.microsoft.com/office/drawing/2014/main" id="{2BF499B4-2E13-44E1-A698-572CE7EB1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F6A56-936D-4643-BFF9-6D11D7D16094}"/>
              </a:ext>
            </a:extLst>
          </p:cNvPr>
          <p:cNvSpPr>
            <a:spLocks noGrp="1"/>
          </p:cNvSpPr>
          <p:nvPr>
            <p:ph type="sldNum" sz="quarter" idx="12"/>
          </p:nvPr>
        </p:nvSpPr>
        <p:spPr/>
        <p:txBody>
          <a:bodyPr/>
          <a:lstStyle/>
          <a:p>
            <a:fld id="{DA73FAF0-DD11-4B16-8964-461427AB6DBD}" type="slidenum">
              <a:rPr lang="en-US" smtClean="0"/>
              <a:t>‹#›</a:t>
            </a:fld>
            <a:endParaRPr lang="en-US"/>
          </a:p>
        </p:txBody>
      </p:sp>
    </p:spTree>
    <p:extLst>
      <p:ext uri="{BB962C8B-B14F-4D97-AF65-F5344CB8AC3E}">
        <p14:creationId xmlns:p14="http://schemas.microsoft.com/office/powerpoint/2010/main" val="598871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ll Blank - No Footer / Header">
  <p:cSld name="All Blank - No Footer / Header">
    <p:spTree>
      <p:nvGrpSpPr>
        <p:cNvPr id="1" name="Shape 88"/>
        <p:cNvGrpSpPr/>
        <p:nvPr/>
      </p:nvGrpSpPr>
      <p:grpSpPr>
        <a:xfrm>
          <a:off x="0" y="0"/>
          <a:ext cx="0" cy="0"/>
          <a:chOff x="0" y="0"/>
          <a:chExt cx="0" cy="0"/>
        </a:xfrm>
      </p:grpSpPr>
      <p:sp>
        <p:nvSpPr>
          <p:cNvPr id="89" name="Google Shape;89;g776ddd2860_4_3"/>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 name="Google Shape;90;g776ddd2860_4_3"/>
          <p:cNvSpPr txBox="1"/>
          <p:nvPr/>
        </p:nvSpPr>
        <p:spPr>
          <a:xfrm>
            <a:off x="11529720" y="6502399"/>
            <a:ext cx="451556" cy="21544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dk2"/>
                </a:solidFill>
                <a:latin typeface="Arial"/>
                <a:ea typeface="Arial"/>
                <a:cs typeface="Arial"/>
                <a:sym typeface="Arial"/>
              </a:rPr>
              <a:t>‹#›</a:t>
            </a:fld>
            <a:endParaRPr sz="1400" b="1"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669448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446534" y="2749439"/>
            <a:ext cx="11262866" cy="36411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563234"/>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038248"/>
            <a:ext cx="10993546" cy="590321"/>
          </a:xfrm>
        </p:spPr>
        <p:txBody>
          <a:bodyPr anchor="t">
            <a:normAutofit/>
          </a:bodyPr>
          <a:lstStyle>
            <a:lvl1pPr marL="0" indent="0" algn="l">
              <a:buNone/>
              <a:defRPr sz="1600" cap="all">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137674"/>
            <a:ext cx="2844800" cy="365125"/>
          </a:xfrm>
        </p:spPr>
        <p:txBody>
          <a:bodyPr/>
          <a:lstStyle>
            <a:lvl1pPr>
              <a:defRPr>
                <a:solidFill>
                  <a:schemeClr val="tx1">
                    <a:lumMod val="50000"/>
                    <a:lumOff val="50000"/>
                  </a:schemeClr>
                </a:solidFill>
              </a:defRPr>
            </a:lvl1pPr>
          </a:lstStyle>
          <a:p>
            <a:fld id="{F9EA3EA4-25BB-7548-8344-3E4998997D91}" type="datetime1">
              <a:rPr lang="en-US" smtClean="0"/>
              <a:t>11/2/21</a:t>
            </a:fld>
            <a:endParaRPr lang="en-US"/>
          </a:p>
        </p:txBody>
      </p:sp>
      <p:sp>
        <p:nvSpPr>
          <p:cNvPr id="5" name="Footer Placeholder 4"/>
          <p:cNvSpPr>
            <a:spLocks noGrp="1"/>
          </p:cNvSpPr>
          <p:nvPr>
            <p:ph type="ftr" sz="quarter" idx="11"/>
          </p:nvPr>
        </p:nvSpPr>
        <p:spPr>
          <a:xfrm>
            <a:off x="4792190" y="6390565"/>
            <a:ext cx="6917210" cy="365125"/>
          </a:xfrm>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300" y="137674"/>
            <a:ext cx="1016440" cy="365125"/>
          </a:xfrm>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pic>
        <p:nvPicPr>
          <p:cNvPr id="9" name="Picture 8" descr="A drawing of a face&#10;&#10;Description automatically generated">
            <a:extLst>
              <a:ext uri="{FF2B5EF4-FFF2-40B4-BE49-F238E27FC236}">
                <a16:creationId xmlns:a16="http://schemas.microsoft.com/office/drawing/2014/main" id="{0311C803-EB9A-D44F-93BA-2A7008260913}"/>
              </a:ext>
            </a:extLst>
          </p:cNvPr>
          <p:cNvPicPr>
            <a:picLocks noChangeAspect="1"/>
          </p:cNvPicPr>
          <p:nvPr userDrawn="1"/>
        </p:nvPicPr>
        <p:blipFill>
          <a:blip r:embed="rId2"/>
          <a:stretch>
            <a:fillRect/>
          </a:stretch>
        </p:blipFill>
        <p:spPr>
          <a:xfrm>
            <a:off x="9621832" y="5035137"/>
            <a:ext cx="1952908" cy="1238884"/>
          </a:xfrm>
          <a:prstGeom prst="rect">
            <a:avLst/>
          </a:prstGeom>
        </p:spPr>
      </p:pic>
      <p:sp>
        <p:nvSpPr>
          <p:cNvPr id="10" name="Picture Placeholder 2">
            <a:extLst>
              <a:ext uri="{FF2B5EF4-FFF2-40B4-BE49-F238E27FC236}">
                <a16:creationId xmlns:a16="http://schemas.microsoft.com/office/drawing/2014/main" id="{0D779D00-5E49-1B4D-9914-DBE3CBB716D3}"/>
              </a:ext>
            </a:extLst>
          </p:cNvPr>
          <p:cNvSpPr>
            <a:spLocks noGrp="1" noChangeAspect="1"/>
          </p:cNvSpPr>
          <p:nvPr>
            <p:ph type="pic" idx="13"/>
          </p:nvPr>
        </p:nvSpPr>
        <p:spPr>
          <a:xfrm>
            <a:off x="750277" y="2954183"/>
            <a:ext cx="2654375" cy="322387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1" name="Picture Placeholder 2">
            <a:extLst>
              <a:ext uri="{FF2B5EF4-FFF2-40B4-BE49-F238E27FC236}">
                <a16:creationId xmlns:a16="http://schemas.microsoft.com/office/drawing/2014/main" id="{0B49293B-C5C0-0B40-9C3D-28FFB3B22BA9}"/>
              </a:ext>
            </a:extLst>
          </p:cNvPr>
          <p:cNvSpPr>
            <a:spLocks noGrp="1" noChangeAspect="1"/>
          </p:cNvSpPr>
          <p:nvPr>
            <p:ph type="pic" idx="14"/>
          </p:nvPr>
        </p:nvSpPr>
        <p:spPr>
          <a:xfrm>
            <a:off x="3791537" y="2954183"/>
            <a:ext cx="2654375" cy="322387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2" name="Picture Placeholder 2">
            <a:extLst>
              <a:ext uri="{FF2B5EF4-FFF2-40B4-BE49-F238E27FC236}">
                <a16:creationId xmlns:a16="http://schemas.microsoft.com/office/drawing/2014/main" id="{2E0CABEF-D8ED-8E42-96C7-BE83EA3E9B74}"/>
              </a:ext>
            </a:extLst>
          </p:cNvPr>
          <p:cNvSpPr>
            <a:spLocks noGrp="1" noChangeAspect="1"/>
          </p:cNvSpPr>
          <p:nvPr>
            <p:ph type="pic" idx="15"/>
          </p:nvPr>
        </p:nvSpPr>
        <p:spPr>
          <a:xfrm>
            <a:off x="6832797" y="2954183"/>
            <a:ext cx="2654375" cy="322387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3" name="Rectangle 12">
            <a:extLst>
              <a:ext uri="{FF2B5EF4-FFF2-40B4-BE49-F238E27FC236}">
                <a16:creationId xmlns:a16="http://schemas.microsoft.com/office/drawing/2014/main" id="{4AC44F2F-F526-3E4A-9D81-013D08C9D37B}"/>
              </a:ext>
            </a:extLst>
          </p:cNvPr>
          <p:cNvSpPr/>
          <p:nvPr userDrawn="1"/>
        </p:nvSpPr>
        <p:spPr>
          <a:xfrm>
            <a:off x="0" y="0"/>
            <a:ext cx="446533" cy="1894678"/>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77667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p:nvSpPr>
        <p:spPr>
          <a:xfrm>
            <a:off x="446534" y="2749439"/>
            <a:ext cx="11262866" cy="36411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563234"/>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038248"/>
            <a:ext cx="10993546" cy="590321"/>
          </a:xfrm>
        </p:spPr>
        <p:txBody>
          <a:bodyPr anchor="t">
            <a:normAutofit/>
          </a:bodyPr>
          <a:lstStyle>
            <a:lvl1pPr marL="0" indent="0" algn="l">
              <a:buNone/>
              <a:defRPr sz="1600" cap="all">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201307"/>
            <a:ext cx="2844800" cy="365125"/>
          </a:xfrm>
        </p:spPr>
        <p:txBody>
          <a:bodyPr/>
          <a:lstStyle>
            <a:lvl1pPr>
              <a:defRPr>
                <a:solidFill>
                  <a:schemeClr val="tx1">
                    <a:lumMod val="50000"/>
                    <a:lumOff val="50000"/>
                  </a:schemeClr>
                </a:solidFill>
              </a:defRPr>
            </a:lvl1pPr>
          </a:lstStyle>
          <a:p>
            <a:fld id="{D0E82641-2D62-5745-91AA-73DCDCCB6ED5}" type="datetime1">
              <a:rPr lang="en-US" smtClean="0"/>
              <a:t>11/2/21</a:t>
            </a:fld>
            <a:endParaRPr lang="en-US"/>
          </a:p>
        </p:txBody>
      </p:sp>
      <p:sp>
        <p:nvSpPr>
          <p:cNvPr id="5" name="Footer Placeholder 4"/>
          <p:cNvSpPr>
            <a:spLocks noGrp="1"/>
          </p:cNvSpPr>
          <p:nvPr>
            <p:ph type="ftr" sz="quarter" idx="11"/>
          </p:nvPr>
        </p:nvSpPr>
        <p:spPr>
          <a:xfrm>
            <a:off x="4792190" y="6390565"/>
            <a:ext cx="6917210" cy="365125"/>
          </a:xfrm>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300" y="201307"/>
            <a:ext cx="1016440" cy="365125"/>
          </a:xfrm>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
        <p:nvSpPr>
          <p:cNvPr id="12" name="Picture Placeholder 2">
            <a:extLst>
              <a:ext uri="{FF2B5EF4-FFF2-40B4-BE49-F238E27FC236}">
                <a16:creationId xmlns:a16="http://schemas.microsoft.com/office/drawing/2014/main" id="{2E0CABEF-D8ED-8E42-96C7-BE83EA3E9B74}"/>
              </a:ext>
            </a:extLst>
          </p:cNvPr>
          <p:cNvSpPr>
            <a:spLocks noGrp="1" noChangeAspect="1"/>
          </p:cNvSpPr>
          <p:nvPr>
            <p:ph type="pic" idx="15"/>
          </p:nvPr>
        </p:nvSpPr>
        <p:spPr>
          <a:xfrm>
            <a:off x="7969935" y="2954182"/>
            <a:ext cx="3471788" cy="322387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3" name="Picture Placeholder 2">
            <a:extLst>
              <a:ext uri="{FF2B5EF4-FFF2-40B4-BE49-F238E27FC236}">
                <a16:creationId xmlns:a16="http://schemas.microsoft.com/office/drawing/2014/main" id="{A13205A9-F269-7541-AE92-9C88732594A9}"/>
              </a:ext>
            </a:extLst>
          </p:cNvPr>
          <p:cNvSpPr>
            <a:spLocks noGrp="1" noChangeAspect="1"/>
          </p:cNvSpPr>
          <p:nvPr>
            <p:ph type="pic" idx="16"/>
          </p:nvPr>
        </p:nvSpPr>
        <p:spPr>
          <a:xfrm>
            <a:off x="4360106" y="2954182"/>
            <a:ext cx="3471788" cy="322387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4" name="Picture Placeholder 2">
            <a:extLst>
              <a:ext uri="{FF2B5EF4-FFF2-40B4-BE49-F238E27FC236}">
                <a16:creationId xmlns:a16="http://schemas.microsoft.com/office/drawing/2014/main" id="{78460281-7AD9-E440-82D7-73D447291441}"/>
              </a:ext>
            </a:extLst>
          </p:cNvPr>
          <p:cNvSpPr>
            <a:spLocks noGrp="1" noChangeAspect="1"/>
          </p:cNvSpPr>
          <p:nvPr>
            <p:ph type="pic" idx="17"/>
          </p:nvPr>
        </p:nvSpPr>
        <p:spPr>
          <a:xfrm>
            <a:off x="736797" y="2954182"/>
            <a:ext cx="3471788" cy="322387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1" name="Rectangle 10">
            <a:extLst>
              <a:ext uri="{FF2B5EF4-FFF2-40B4-BE49-F238E27FC236}">
                <a16:creationId xmlns:a16="http://schemas.microsoft.com/office/drawing/2014/main" id="{606A5860-5305-4D82-9319-5442E4BDA97A}"/>
              </a:ext>
            </a:extLst>
          </p:cNvPr>
          <p:cNvSpPr/>
          <p:nvPr userDrawn="1"/>
        </p:nvSpPr>
        <p:spPr>
          <a:xfrm>
            <a:off x="0" y="0"/>
            <a:ext cx="446533" cy="1894678"/>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3116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702156"/>
            <a:ext cx="11309338" cy="11892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89905"/>
            <a:ext cx="11029616" cy="1013800"/>
          </a:xfrm>
        </p:spPr>
        <p:txBody>
          <a:bodyPr/>
          <a:lstStyle/>
          <a:p>
            <a:r>
              <a:rPr lang="en-US"/>
              <a:t>Click to edit Master title style</a:t>
            </a:r>
          </a:p>
        </p:txBody>
      </p:sp>
      <p:sp>
        <p:nvSpPr>
          <p:cNvPr id="3" name="Content Placeholder 2"/>
          <p:cNvSpPr>
            <a:spLocks noGrp="1"/>
          </p:cNvSpPr>
          <p:nvPr>
            <p:ph idx="1"/>
          </p:nvPr>
        </p:nvSpPr>
        <p:spPr>
          <a:xfrm>
            <a:off x="792207"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63625" y="230550"/>
            <a:ext cx="2844799" cy="365125"/>
          </a:xfrm>
        </p:spPr>
        <p:txBody>
          <a:bodyPr/>
          <a:lstStyle>
            <a:lvl1pPr>
              <a:defRPr>
                <a:solidFill>
                  <a:schemeClr val="tx1">
                    <a:lumMod val="50000"/>
                    <a:lumOff val="50000"/>
                  </a:schemeClr>
                </a:solidFill>
              </a:defRPr>
            </a:lvl1pPr>
          </a:lstStyle>
          <a:p>
            <a:fld id="{2F64789B-16D1-3243-BB60-A70DD02E3D76}" type="datetime1">
              <a:rPr lang="en-US" smtClean="0"/>
              <a:t>11/2/21</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300" y="230550"/>
            <a:ext cx="1052508" cy="365125"/>
          </a:xfrm>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
        <p:nvSpPr>
          <p:cNvPr id="12" name="Content Placeholder 2">
            <a:extLst>
              <a:ext uri="{FF2B5EF4-FFF2-40B4-BE49-F238E27FC236}">
                <a16:creationId xmlns:a16="http://schemas.microsoft.com/office/drawing/2014/main" id="{7A29D304-5E6B-804C-BE2C-88B452DE8A6A}"/>
              </a:ext>
            </a:extLst>
          </p:cNvPr>
          <p:cNvSpPr>
            <a:spLocks noGrp="1"/>
          </p:cNvSpPr>
          <p:nvPr>
            <p:ph idx="13"/>
          </p:nvPr>
        </p:nvSpPr>
        <p:spPr>
          <a:xfrm>
            <a:off x="4578762"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568110F-3DD5-6943-AA47-B38347E474C2}"/>
              </a:ext>
            </a:extLst>
          </p:cNvPr>
          <p:cNvSpPr>
            <a:spLocks noGrp="1"/>
          </p:cNvSpPr>
          <p:nvPr>
            <p:ph idx="14"/>
          </p:nvPr>
        </p:nvSpPr>
        <p:spPr>
          <a:xfrm>
            <a:off x="8365317" y="2180497"/>
            <a:ext cx="3041239"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59D6354E-D29D-174A-972B-45D6CFC1CF8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1192" y="5617623"/>
            <a:ext cx="1693201" cy="1076441"/>
          </a:xfrm>
          <a:prstGeom prst="rect">
            <a:avLst/>
          </a:prstGeom>
        </p:spPr>
      </p:pic>
      <p:sp>
        <p:nvSpPr>
          <p:cNvPr id="11" name="Rectangle 10">
            <a:extLst>
              <a:ext uri="{FF2B5EF4-FFF2-40B4-BE49-F238E27FC236}">
                <a16:creationId xmlns:a16="http://schemas.microsoft.com/office/drawing/2014/main" id="{1883095A-3CE8-4D55-B367-14AAA309A4AE}"/>
              </a:ext>
            </a:extLst>
          </p:cNvPr>
          <p:cNvSpPr/>
          <p:nvPr userDrawn="1"/>
        </p:nvSpPr>
        <p:spPr>
          <a:xfrm>
            <a:off x="0" y="0"/>
            <a:ext cx="446533" cy="1894678"/>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46990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702156"/>
            <a:ext cx="11309338" cy="11892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89905"/>
            <a:ext cx="11029616" cy="1013800"/>
          </a:xfrm>
        </p:spPr>
        <p:txBody>
          <a:bodyPr/>
          <a:lstStyle/>
          <a:p>
            <a:r>
              <a:rPr lang="en-US"/>
              <a:t>Click to edit Master title style</a:t>
            </a:r>
          </a:p>
        </p:txBody>
      </p:sp>
      <p:sp>
        <p:nvSpPr>
          <p:cNvPr id="3" name="Content Placeholder 2"/>
          <p:cNvSpPr>
            <a:spLocks noGrp="1"/>
          </p:cNvSpPr>
          <p:nvPr>
            <p:ph idx="1"/>
          </p:nvPr>
        </p:nvSpPr>
        <p:spPr>
          <a:xfrm>
            <a:off x="792207"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63625" y="230550"/>
            <a:ext cx="2844799" cy="365125"/>
          </a:xfrm>
        </p:spPr>
        <p:txBody>
          <a:bodyPr/>
          <a:lstStyle>
            <a:lvl1pPr>
              <a:defRPr>
                <a:solidFill>
                  <a:schemeClr val="tx1">
                    <a:lumMod val="50000"/>
                    <a:lumOff val="50000"/>
                  </a:schemeClr>
                </a:solidFill>
              </a:defRPr>
            </a:lvl1pPr>
          </a:lstStyle>
          <a:p>
            <a:fld id="{2F64789B-16D1-3243-BB60-A70DD02E3D76}" type="datetime1">
              <a:rPr lang="en-US" smtClean="0"/>
              <a:t>11/2/21</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300" y="230550"/>
            <a:ext cx="1052508" cy="365125"/>
          </a:xfrm>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
        <p:nvSpPr>
          <p:cNvPr id="12" name="Content Placeholder 2">
            <a:extLst>
              <a:ext uri="{FF2B5EF4-FFF2-40B4-BE49-F238E27FC236}">
                <a16:creationId xmlns:a16="http://schemas.microsoft.com/office/drawing/2014/main" id="{7A29D304-5E6B-804C-BE2C-88B452DE8A6A}"/>
              </a:ext>
            </a:extLst>
          </p:cNvPr>
          <p:cNvSpPr>
            <a:spLocks noGrp="1"/>
          </p:cNvSpPr>
          <p:nvPr>
            <p:ph idx="13"/>
          </p:nvPr>
        </p:nvSpPr>
        <p:spPr>
          <a:xfrm>
            <a:off x="4578762"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568110F-3DD5-6943-AA47-B38347E474C2}"/>
              </a:ext>
            </a:extLst>
          </p:cNvPr>
          <p:cNvSpPr>
            <a:spLocks noGrp="1"/>
          </p:cNvSpPr>
          <p:nvPr>
            <p:ph idx="14"/>
          </p:nvPr>
        </p:nvSpPr>
        <p:spPr>
          <a:xfrm>
            <a:off x="8365317" y="2180497"/>
            <a:ext cx="3041239"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7051B458-20E6-9E43-ADE7-76F3D9A5850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1192" y="5617623"/>
            <a:ext cx="1693201" cy="1076441"/>
          </a:xfrm>
          <a:prstGeom prst="rect">
            <a:avLst/>
          </a:prstGeom>
        </p:spPr>
      </p:pic>
      <p:pic>
        <p:nvPicPr>
          <p:cNvPr id="18" name="Picture 17">
            <a:extLst>
              <a:ext uri="{FF2B5EF4-FFF2-40B4-BE49-F238E27FC236}">
                <a16:creationId xmlns:a16="http://schemas.microsoft.com/office/drawing/2014/main" id="{CBC1F599-4F5C-2249-963C-9BF052DF61C5}"/>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5077685" y="5729648"/>
            <a:ext cx="2219238" cy="852389"/>
          </a:xfrm>
          <a:prstGeom prst="rect">
            <a:avLst/>
          </a:prstGeom>
        </p:spPr>
      </p:pic>
      <p:sp>
        <p:nvSpPr>
          <p:cNvPr id="14" name="Rectangle 13">
            <a:extLst>
              <a:ext uri="{FF2B5EF4-FFF2-40B4-BE49-F238E27FC236}">
                <a16:creationId xmlns:a16="http://schemas.microsoft.com/office/drawing/2014/main" id="{ECA3386B-56CD-48FC-B4E1-80E11A96E667}"/>
              </a:ext>
            </a:extLst>
          </p:cNvPr>
          <p:cNvSpPr/>
          <p:nvPr userDrawn="1"/>
        </p:nvSpPr>
        <p:spPr>
          <a:xfrm>
            <a:off x="0" y="0"/>
            <a:ext cx="446533" cy="1894678"/>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93338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702156"/>
            <a:ext cx="11309338" cy="11892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89905"/>
            <a:ext cx="11029616" cy="1013800"/>
          </a:xfrm>
        </p:spPr>
        <p:txBody>
          <a:bodyPr/>
          <a:lstStyle/>
          <a:p>
            <a:r>
              <a:rPr lang="en-US"/>
              <a:t>Click to edit Master title style</a:t>
            </a:r>
          </a:p>
        </p:txBody>
      </p:sp>
      <p:sp>
        <p:nvSpPr>
          <p:cNvPr id="3" name="Content Placeholder 2"/>
          <p:cNvSpPr>
            <a:spLocks noGrp="1"/>
          </p:cNvSpPr>
          <p:nvPr>
            <p:ph idx="1"/>
          </p:nvPr>
        </p:nvSpPr>
        <p:spPr>
          <a:xfrm>
            <a:off x="792207"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63625" y="230550"/>
            <a:ext cx="2844799" cy="365125"/>
          </a:xfrm>
        </p:spPr>
        <p:txBody>
          <a:bodyPr/>
          <a:lstStyle>
            <a:lvl1pPr>
              <a:defRPr>
                <a:solidFill>
                  <a:schemeClr val="tx1">
                    <a:lumMod val="50000"/>
                    <a:lumOff val="50000"/>
                  </a:schemeClr>
                </a:solidFill>
              </a:defRPr>
            </a:lvl1pPr>
          </a:lstStyle>
          <a:p>
            <a:fld id="{2F64789B-16D1-3243-BB60-A70DD02E3D76}" type="datetime1">
              <a:rPr lang="en-US" smtClean="0"/>
              <a:t>11/2/21</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300" y="230550"/>
            <a:ext cx="1052508" cy="365125"/>
          </a:xfrm>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
        <p:nvSpPr>
          <p:cNvPr id="12" name="Content Placeholder 2">
            <a:extLst>
              <a:ext uri="{FF2B5EF4-FFF2-40B4-BE49-F238E27FC236}">
                <a16:creationId xmlns:a16="http://schemas.microsoft.com/office/drawing/2014/main" id="{7A29D304-5E6B-804C-BE2C-88B452DE8A6A}"/>
              </a:ext>
            </a:extLst>
          </p:cNvPr>
          <p:cNvSpPr>
            <a:spLocks noGrp="1"/>
          </p:cNvSpPr>
          <p:nvPr>
            <p:ph idx="13"/>
          </p:nvPr>
        </p:nvSpPr>
        <p:spPr>
          <a:xfrm>
            <a:off x="4578762"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568110F-3DD5-6943-AA47-B38347E474C2}"/>
              </a:ext>
            </a:extLst>
          </p:cNvPr>
          <p:cNvSpPr>
            <a:spLocks noGrp="1"/>
          </p:cNvSpPr>
          <p:nvPr>
            <p:ph idx="14"/>
          </p:nvPr>
        </p:nvSpPr>
        <p:spPr>
          <a:xfrm>
            <a:off x="8365317" y="2180497"/>
            <a:ext cx="3041239"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6B01BC3-E6F5-6144-84A5-42DD56B9BBB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224149" y="5425991"/>
            <a:ext cx="1926309" cy="1284206"/>
          </a:xfrm>
          <a:prstGeom prst="rect">
            <a:avLst/>
          </a:prstGeom>
        </p:spPr>
      </p:pic>
      <p:pic>
        <p:nvPicPr>
          <p:cNvPr id="16" name="Picture 15">
            <a:extLst>
              <a:ext uri="{FF2B5EF4-FFF2-40B4-BE49-F238E27FC236}">
                <a16:creationId xmlns:a16="http://schemas.microsoft.com/office/drawing/2014/main" id="{FF2118FB-59F3-494F-BE13-634D006C672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581192" y="5617623"/>
            <a:ext cx="1693201" cy="1076441"/>
          </a:xfrm>
          <a:prstGeom prst="rect">
            <a:avLst/>
          </a:prstGeom>
        </p:spPr>
      </p:pic>
      <p:sp>
        <p:nvSpPr>
          <p:cNvPr id="14" name="Rectangle 13">
            <a:extLst>
              <a:ext uri="{FF2B5EF4-FFF2-40B4-BE49-F238E27FC236}">
                <a16:creationId xmlns:a16="http://schemas.microsoft.com/office/drawing/2014/main" id="{24D95920-9F2E-4E67-9EA1-C8505C5B0C84}"/>
              </a:ext>
            </a:extLst>
          </p:cNvPr>
          <p:cNvSpPr/>
          <p:nvPr userDrawn="1"/>
        </p:nvSpPr>
        <p:spPr>
          <a:xfrm>
            <a:off x="0" y="0"/>
            <a:ext cx="446533" cy="1894678"/>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20956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702156"/>
            <a:ext cx="11309338" cy="11892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89905"/>
            <a:ext cx="11029616" cy="1013800"/>
          </a:xfrm>
        </p:spPr>
        <p:txBody>
          <a:bodyPr/>
          <a:lstStyle/>
          <a:p>
            <a:r>
              <a:rPr lang="en-US"/>
              <a:t>Click to edit Master title style</a:t>
            </a:r>
          </a:p>
        </p:txBody>
      </p:sp>
      <p:sp>
        <p:nvSpPr>
          <p:cNvPr id="3" name="Content Placeholder 2"/>
          <p:cNvSpPr>
            <a:spLocks noGrp="1"/>
          </p:cNvSpPr>
          <p:nvPr>
            <p:ph idx="1"/>
          </p:nvPr>
        </p:nvSpPr>
        <p:spPr>
          <a:xfrm>
            <a:off x="792207"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63625" y="230550"/>
            <a:ext cx="2844799" cy="365125"/>
          </a:xfrm>
        </p:spPr>
        <p:txBody>
          <a:bodyPr/>
          <a:lstStyle>
            <a:lvl1pPr>
              <a:defRPr>
                <a:solidFill>
                  <a:schemeClr val="tx1">
                    <a:lumMod val="50000"/>
                    <a:lumOff val="50000"/>
                  </a:schemeClr>
                </a:solidFill>
              </a:defRPr>
            </a:lvl1pPr>
          </a:lstStyle>
          <a:p>
            <a:fld id="{2F64789B-16D1-3243-BB60-A70DD02E3D76}" type="datetime1">
              <a:rPr lang="en-US" smtClean="0"/>
              <a:t>11/2/21</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300" y="230550"/>
            <a:ext cx="1052508" cy="365125"/>
          </a:xfrm>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
        <p:nvSpPr>
          <p:cNvPr id="12" name="Content Placeholder 2">
            <a:extLst>
              <a:ext uri="{FF2B5EF4-FFF2-40B4-BE49-F238E27FC236}">
                <a16:creationId xmlns:a16="http://schemas.microsoft.com/office/drawing/2014/main" id="{7A29D304-5E6B-804C-BE2C-88B452DE8A6A}"/>
              </a:ext>
            </a:extLst>
          </p:cNvPr>
          <p:cNvSpPr>
            <a:spLocks noGrp="1"/>
          </p:cNvSpPr>
          <p:nvPr>
            <p:ph idx="13"/>
          </p:nvPr>
        </p:nvSpPr>
        <p:spPr>
          <a:xfrm>
            <a:off x="4578762"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568110F-3DD5-6943-AA47-B38347E474C2}"/>
              </a:ext>
            </a:extLst>
          </p:cNvPr>
          <p:cNvSpPr>
            <a:spLocks noGrp="1"/>
          </p:cNvSpPr>
          <p:nvPr>
            <p:ph idx="14"/>
          </p:nvPr>
        </p:nvSpPr>
        <p:spPr>
          <a:xfrm>
            <a:off x="8365317" y="2180497"/>
            <a:ext cx="3041239"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6B01BC3-E6F5-6144-84A5-42DD56B9BBB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45269" y="5425992"/>
            <a:ext cx="1926309" cy="1284206"/>
          </a:xfrm>
          <a:prstGeom prst="rect">
            <a:avLst/>
          </a:prstGeom>
        </p:spPr>
      </p:pic>
      <p:pic>
        <p:nvPicPr>
          <p:cNvPr id="15" name="Picture 14">
            <a:extLst>
              <a:ext uri="{FF2B5EF4-FFF2-40B4-BE49-F238E27FC236}">
                <a16:creationId xmlns:a16="http://schemas.microsoft.com/office/drawing/2014/main" id="{7C89AA18-62A1-6445-B9E7-C04D9C70A0F5}"/>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5287547" y="5729648"/>
            <a:ext cx="2219238" cy="852389"/>
          </a:xfrm>
          <a:prstGeom prst="rect">
            <a:avLst/>
          </a:prstGeom>
        </p:spPr>
      </p:pic>
      <p:pic>
        <p:nvPicPr>
          <p:cNvPr id="16" name="Picture 15">
            <a:extLst>
              <a:ext uri="{FF2B5EF4-FFF2-40B4-BE49-F238E27FC236}">
                <a16:creationId xmlns:a16="http://schemas.microsoft.com/office/drawing/2014/main" id="{394FCA64-E499-CF40-97D6-22E3D351B712}"/>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581192" y="5617623"/>
            <a:ext cx="1693201" cy="1076441"/>
          </a:xfrm>
          <a:prstGeom prst="rect">
            <a:avLst/>
          </a:prstGeom>
        </p:spPr>
      </p:pic>
      <p:sp>
        <p:nvSpPr>
          <p:cNvPr id="14" name="Rectangle 13">
            <a:extLst>
              <a:ext uri="{FF2B5EF4-FFF2-40B4-BE49-F238E27FC236}">
                <a16:creationId xmlns:a16="http://schemas.microsoft.com/office/drawing/2014/main" id="{E60780F9-3D82-47B2-AAD2-4F4532A36E24}"/>
              </a:ext>
            </a:extLst>
          </p:cNvPr>
          <p:cNvSpPr/>
          <p:nvPr userDrawn="1"/>
        </p:nvSpPr>
        <p:spPr>
          <a:xfrm>
            <a:off x="0" y="0"/>
            <a:ext cx="446533" cy="1894678"/>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63721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473984"/>
            <a:ext cx="11309338" cy="11892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0147" y="556178"/>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7"/>
            <a:ext cx="11029615" cy="3083166"/>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55460" y="223970"/>
            <a:ext cx="2844799" cy="365125"/>
          </a:xfrm>
        </p:spPr>
        <p:txBody>
          <a:bodyPr/>
          <a:lstStyle/>
          <a:p>
            <a:fld id="{9E772C1B-4BE2-8944-8BCF-585FDF89F47C}" type="datetime1">
              <a:rPr lang="en-US" smtClean="0"/>
              <a:t>11/2/21</a:t>
            </a:fld>
            <a:endParaRPr lang="en-US"/>
          </a:p>
        </p:txBody>
      </p:sp>
      <p:sp>
        <p:nvSpPr>
          <p:cNvPr id="5" name="Footer Placeholder 4"/>
          <p:cNvSpPr>
            <a:spLocks noGrp="1"/>
          </p:cNvSpPr>
          <p:nvPr>
            <p:ph type="ftr" sz="quarter" idx="11"/>
          </p:nvPr>
        </p:nvSpPr>
        <p:spPr>
          <a:xfrm>
            <a:off x="4832414" y="6319939"/>
            <a:ext cx="6917210" cy="365125"/>
          </a:xfrm>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299" y="223971"/>
            <a:ext cx="1052508" cy="365125"/>
          </a:xfrm>
        </p:spPr>
        <p:txBody>
          <a:bodyPr/>
          <a:lstStyle/>
          <a:p>
            <a:fld id="{D57F1E4F-1CFF-5643-939E-217C01CDF565}" type="slidenum">
              <a:rPr lang="en-US" dirty="0"/>
              <a:pPr/>
              <a:t>‹#›</a:t>
            </a:fld>
            <a:endParaRPr lang="en-US"/>
          </a:p>
        </p:txBody>
      </p:sp>
      <p:sp>
        <p:nvSpPr>
          <p:cNvPr id="8" name="Rectangle 7">
            <a:extLst>
              <a:ext uri="{FF2B5EF4-FFF2-40B4-BE49-F238E27FC236}">
                <a16:creationId xmlns:a16="http://schemas.microsoft.com/office/drawing/2014/main" id="{03491F77-7919-4441-9963-69226B1A944F}"/>
              </a:ext>
            </a:extLst>
          </p:cNvPr>
          <p:cNvSpPr/>
          <p:nvPr userDrawn="1"/>
        </p:nvSpPr>
        <p:spPr>
          <a:xfrm>
            <a:off x="1" y="1"/>
            <a:ext cx="440286" cy="1663282"/>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2701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8E051-7A84-4D08-98C6-B4BAFB446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F031EA-DA6B-48A7-9B3D-5889FF8B4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0C8869-7411-4DAA-A951-DC437C181526}"/>
              </a:ext>
            </a:extLst>
          </p:cNvPr>
          <p:cNvSpPr>
            <a:spLocks noGrp="1"/>
          </p:cNvSpPr>
          <p:nvPr>
            <p:ph type="dt" sz="half" idx="10"/>
          </p:nvPr>
        </p:nvSpPr>
        <p:spPr/>
        <p:txBody>
          <a:bodyPr/>
          <a:lstStyle/>
          <a:p>
            <a:fld id="{E1A5F84F-16F4-4C23-A9FC-395D0BFBA42E}" type="datetimeFigureOut">
              <a:rPr lang="en-US" smtClean="0"/>
              <a:t>11/2/21</a:t>
            </a:fld>
            <a:endParaRPr lang="en-US"/>
          </a:p>
        </p:txBody>
      </p:sp>
      <p:sp>
        <p:nvSpPr>
          <p:cNvPr id="5" name="Footer Placeholder 4">
            <a:extLst>
              <a:ext uri="{FF2B5EF4-FFF2-40B4-BE49-F238E27FC236}">
                <a16:creationId xmlns:a16="http://schemas.microsoft.com/office/drawing/2014/main" id="{05EDA915-D773-4261-B207-B3A4F824C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E8811-64AD-450D-A5A5-DD96A439A179}"/>
              </a:ext>
            </a:extLst>
          </p:cNvPr>
          <p:cNvSpPr>
            <a:spLocks noGrp="1"/>
          </p:cNvSpPr>
          <p:nvPr>
            <p:ph type="sldNum" sz="quarter" idx="12"/>
          </p:nvPr>
        </p:nvSpPr>
        <p:spPr/>
        <p:txBody>
          <a:bodyPr/>
          <a:lstStyle/>
          <a:p>
            <a:fld id="{DA73FAF0-DD11-4B16-8964-461427AB6DBD}" type="slidenum">
              <a:rPr lang="en-US" smtClean="0"/>
              <a:t>‹#›</a:t>
            </a:fld>
            <a:endParaRPr lang="en-US"/>
          </a:p>
        </p:txBody>
      </p:sp>
    </p:spTree>
    <p:extLst>
      <p:ext uri="{BB962C8B-B14F-4D97-AF65-F5344CB8AC3E}">
        <p14:creationId xmlns:p14="http://schemas.microsoft.com/office/powerpoint/2010/main" val="42542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p:nvSpPr>
        <p:spPr>
          <a:xfrm>
            <a:off x="446534" y="2749439"/>
            <a:ext cx="11262866" cy="36411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563234"/>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038248"/>
            <a:ext cx="10993546" cy="590321"/>
          </a:xfrm>
        </p:spPr>
        <p:txBody>
          <a:bodyPr anchor="t">
            <a:normAutofit/>
          </a:bodyPr>
          <a:lstStyle>
            <a:lvl1pPr marL="0" indent="0" algn="l">
              <a:buNone/>
              <a:defRPr sz="1600" cap="all">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201307"/>
            <a:ext cx="2844800" cy="365125"/>
          </a:xfrm>
        </p:spPr>
        <p:txBody>
          <a:bodyPr/>
          <a:lstStyle>
            <a:lvl1pPr>
              <a:defRPr>
                <a:solidFill>
                  <a:schemeClr val="tx1">
                    <a:lumMod val="50000"/>
                    <a:lumOff val="50000"/>
                  </a:schemeClr>
                </a:solidFill>
              </a:defRPr>
            </a:lvl1pPr>
          </a:lstStyle>
          <a:p>
            <a:fld id="{D0E82641-2D62-5745-91AA-73DCDCCB6ED5}" type="datetime1">
              <a:rPr lang="en-US" smtClean="0"/>
              <a:t>11/2/21</a:t>
            </a:fld>
            <a:endParaRPr lang="en-US"/>
          </a:p>
        </p:txBody>
      </p:sp>
      <p:sp>
        <p:nvSpPr>
          <p:cNvPr id="5" name="Footer Placeholder 4"/>
          <p:cNvSpPr>
            <a:spLocks noGrp="1"/>
          </p:cNvSpPr>
          <p:nvPr>
            <p:ph type="ftr" sz="quarter" idx="11"/>
          </p:nvPr>
        </p:nvSpPr>
        <p:spPr>
          <a:xfrm>
            <a:off x="4792190" y="6390565"/>
            <a:ext cx="6917210" cy="365125"/>
          </a:xfrm>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300" y="201307"/>
            <a:ext cx="1016440" cy="365125"/>
          </a:xfrm>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
        <p:nvSpPr>
          <p:cNvPr id="12" name="Picture Placeholder 2">
            <a:extLst>
              <a:ext uri="{FF2B5EF4-FFF2-40B4-BE49-F238E27FC236}">
                <a16:creationId xmlns:a16="http://schemas.microsoft.com/office/drawing/2014/main" id="{2E0CABEF-D8ED-8E42-96C7-BE83EA3E9B74}"/>
              </a:ext>
            </a:extLst>
          </p:cNvPr>
          <p:cNvSpPr>
            <a:spLocks noGrp="1" noChangeAspect="1"/>
          </p:cNvSpPr>
          <p:nvPr>
            <p:ph type="pic" idx="15"/>
          </p:nvPr>
        </p:nvSpPr>
        <p:spPr>
          <a:xfrm>
            <a:off x="7969935" y="2954182"/>
            <a:ext cx="3471788" cy="322387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3" name="Picture Placeholder 2">
            <a:extLst>
              <a:ext uri="{FF2B5EF4-FFF2-40B4-BE49-F238E27FC236}">
                <a16:creationId xmlns:a16="http://schemas.microsoft.com/office/drawing/2014/main" id="{A13205A9-F269-7541-AE92-9C88732594A9}"/>
              </a:ext>
            </a:extLst>
          </p:cNvPr>
          <p:cNvSpPr>
            <a:spLocks noGrp="1" noChangeAspect="1"/>
          </p:cNvSpPr>
          <p:nvPr>
            <p:ph type="pic" idx="16"/>
          </p:nvPr>
        </p:nvSpPr>
        <p:spPr>
          <a:xfrm>
            <a:off x="4360106" y="2954182"/>
            <a:ext cx="3471788" cy="322387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4" name="Picture Placeholder 2">
            <a:extLst>
              <a:ext uri="{FF2B5EF4-FFF2-40B4-BE49-F238E27FC236}">
                <a16:creationId xmlns:a16="http://schemas.microsoft.com/office/drawing/2014/main" id="{78460281-7AD9-E440-82D7-73D447291441}"/>
              </a:ext>
            </a:extLst>
          </p:cNvPr>
          <p:cNvSpPr>
            <a:spLocks noGrp="1" noChangeAspect="1"/>
          </p:cNvSpPr>
          <p:nvPr>
            <p:ph type="pic" idx="17"/>
          </p:nvPr>
        </p:nvSpPr>
        <p:spPr>
          <a:xfrm>
            <a:off x="736797" y="2954182"/>
            <a:ext cx="3471788" cy="322387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Tree>
    <p:extLst>
      <p:ext uri="{BB962C8B-B14F-4D97-AF65-F5344CB8AC3E}">
        <p14:creationId xmlns:p14="http://schemas.microsoft.com/office/powerpoint/2010/main" val="991281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702156"/>
            <a:ext cx="11309338" cy="11892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89905"/>
            <a:ext cx="11029616" cy="1013800"/>
          </a:xfrm>
        </p:spPr>
        <p:txBody>
          <a:bodyPr/>
          <a:lstStyle/>
          <a:p>
            <a:r>
              <a:rPr lang="en-US"/>
              <a:t>Click to edit Master title style</a:t>
            </a:r>
          </a:p>
        </p:txBody>
      </p:sp>
      <p:sp>
        <p:nvSpPr>
          <p:cNvPr id="3" name="Content Placeholder 2"/>
          <p:cNvSpPr>
            <a:spLocks noGrp="1"/>
          </p:cNvSpPr>
          <p:nvPr>
            <p:ph idx="1"/>
          </p:nvPr>
        </p:nvSpPr>
        <p:spPr>
          <a:xfrm>
            <a:off x="792207"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63625" y="230550"/>
            <a:ext cx="2844799" cy="365125"/>
          </a:xfrm>
        </p:spPr>
        <p:txBody>
          <a:bodyPr/>
          <a:lstStyle>
            <a:lvl1pPr>
              <a:defRPr>
                <a:solidFill>
                  <a:schemeClr val="tx1">
                    <a:lumMod val="50000"/>
                    <a:lumOff val="50000"/>
                  </a:schemeClr>
                </a:solidFill>
              </a:defRPr>
            </a:lvl1pPr>
          </a:lstStyle>
          <a:p>
            <a:fld id="{2F64789B-16D1-3243-BB60-A70DD02E3D76}" type="datetime1">
              <a:rPr lang="en-US" smtClean="0"/>
              <a:t>11/2/21</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300" y="230550"/>
            <a:ext cx="1052508" cy="365125"/>
          </a:xfrm>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
        <p:nvSpPr>
          <p:cNvPr id="12" name="Content Placeholder 2">
            <a:extLst>
              <a:ext uri="{FF2B5EF4-FFF2-40B4-BE49-F238E27FC236}">
                <a16:creationId xmlns:a16="http://schemas.microsoft.com/office/drawing/2014/main" id="{7A29D304-5E6B-804C-BE2C-88B452DE8A6A}"/>
              </a:ext>
            </a:extLst>
          </p:cNvPr>
          <p:cNvSpPr>
            <a:spLocks noGrp="1"/>
          </p:cNvSpPr>
          <p:nvPr>
            <p:ph idx="13"/>
          </p:nvPr>
        </p:nvSpPr>
        <p:spPr>
          <a:xfrm>
            <a:off x="4578762"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568110F-3DD5-6943-AA47-B38347E474C2}"/>
              </a:ext>
            </a:extLst>
          </p:cNvPr>
          <p:cNvSpPr>
            <a:spLocks noGrp="1"/>
          </p:cNvSpPr>
          <p:nvPr>
            <p:ph idx="14"/>
          </p:nvPr>
        </p:nvSpPr>
        <p:spPr>
          <a:xfrm>
            <a:off x="8365317" y="2180497"/>
            <a:ext cx="3041239"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59D6354E-D29D-174A-972B-45D6CFC1CF8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1192" y="5617623"/>
            <a:ext cx="1693201" cy="1076441"/>
          </a:xfrm>
          <a:prstGeom prst="rect">
            <a:avLst/>
          </a:prstGeom>
        </p:spPr>
      </p:pic>
    </p:spTree>
    <p:extLst>
      <p:ext uri="{BB962C8B-B14F-4D97-AF65-F5344CB8AC3E}">
        <p14:creationId xmlns:p14="http://schemas.microsoft.com/office/powerpoint/2010/main" val="3119694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702156"/>
            <a:ext cx="11309338" cy="11892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89905"/>
            <a:ext cx="11029616" cy="1013800"/>
          </a:xfrm>
        </p:spPr>
        <p:txBody>
          <a:bodyPr/>
          <a:lstStyle/>
          <a:p>
            <a:r>
              <a:rPr lang="en-US"/>
              <a:t>Click to edit Master title style</a:t>
            </a:r>
          </a:p>
        </p:txBody>
      </p:sp>
      <p:sp>
        <p:nvSpPr>
          <p:cNvPr id="3" name="Content Placeholder 2"/>
          <p:cNvSpPr>
            <a:spLocks noGrp="1"/>
          </p:cNvSpPr>
          <p:nvPr>
            <p:ph idx="1"/>
          </p:nvPr>
        </p:nvSpPr>
        <p:spPr>
          <a:xfrm>
            <a:off x="792207"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63625" y="230550"/>
            <a:ext cx="2844799" cy="365125"/>
          </a:xfrm>
        </p:spPr>
        <p:txBody>
          <a:bodyPr/>
          <a:lstStyle>
            <a:lvl1pPr>
              <a:defRPr>
                <a:solidFill>
                  <a:schemeClr val="tx1">
                    <a:lumMod val="50000"/>
                    <a:lumOff val="50000"/>
                  </a:schemeClr>
                </a:solidFill>
              </a:defRPr>
            </a:lvl1pPr>
          </a:lstStyle>
          <a:p>
            <a:fld id="{2F64789B-16D1-3243-BB60-A70DD02E3D76}" type="datetime1">
              <a:rPr lang="en-US" smtClean="0"/>
              <a:t>11/2/21</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300" y="230550"/>
            <a:ext cx="1052508" cy="365125"/>
          </a:xfrm>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
        <p:nvSpPr>
          <p:cNvPr id="12" name="Content Placeholder 2">
            <a:extLst>
              <a:ext uri="{FF2B5EF4-FFF2-40B4-BE49-F238E27FC236}">
                <a16:creationId xmlns:a16="http://schemas.microsoft.com/office/drawing/2014/main" id="{7A29D304-5E6B-804C-BE2C-88B452DE8A6A}"/>
              </a:ext>
            </a:extLst>
          </p:cNvPr>
          <p:cNvSpPr>
            <a:spLocks noGrp="1"/>
          </p:cNvSpPr>
          <p:nvPr>
            <p:ph idx="13"/>
          </p:nvPr>
        </p:nvSpPr>
        <p:spPr>
          <a:xfrm>
            <a:off x="4578762"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568110F-3DD5-6943-AA47-B38347E474C2}"/>
              </a:ext>
            </a:extLst>
          </p:cNvPr>
          <p:cNvSpPr>
            <a:spLocks noGrp="1"/>
          </p:cNvSpPr>
          <p:nvPr>
            <p:ph idx="14"/>
          </p:nvPr>
        </p:nvSpPr>
        <p:spPr>
          <a:xfrm>
            <a:off x="8365317" y="2180497"/>
            <a:ext cx="3041239"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7051B458-20E6-9E43-ADE7-76F3D9A5850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1192" y="5617623"/>
            <a:ext cx="1693201" cy="1076441"/>
          </a:xfrm>
          <a:prstGeom prst="rect">
            <a:avLst/>
          </a:prstGeom>
        </p:spPr>
      </p:pic>
      <p:pic>
        <p:nvPicPr>
          <p:cNvPr id="18" name="Picture 17">
            <a:extLst>
              <a:ext uri="{FF2B5EF4-FFF2-40B4-BE49-F238E27FC236}">
                <a16:creationId xmlns:a16="http://schemas.microsoft.com/office/drawing/2014/main" id="{CBC1F599-4F5C-2249-963C-9BF052DF61C5}"/>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5077685" y="5729648"/>
            <a:ext cx="2219238" cy="852389"/>
          </a:xfrm>
          <a:prstGeom prst="rect">
            <a:avLst/>
          </a:prstGeom>
        </p:spPr>
      </p:pic>
    </p:spTree>
    <p:extLst>
      <p:ext uri="{BB962C8B-B14F-4D97-AF65-F5344CB8AC3E}">
        <p14:creationId xmlns:p14="http://schemas.microsoft.com/office/powerpoint/2010/main" val="788712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702156"/>
            <a:ext cx="11309338" cy="11892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89905"/>
            <a:ext cx="11029616" cy="1013800"/>
          </a:xfrm>
        </p:spPr>
        <p:txBody>
          <a:bodyPr/>
          <a:lstStyle/>
          <a:p>
            <a:r>
              <a:rPr lang="en-US"/>
              <a:t>Click to edit Master title style</a:t>
            </a:r>
          </a:p>
        </p:txBody>
      </p:sp>
      <p:sp>
        <p:nvSpPr>
          <p:cNvPr id="3" name="Content Placeholder 2"/>
          <p:cNvSpPr>
            <a:spLocks noGrp="1"/>
          </p:cNvSpPr>
          <p:nvPr>
            <p:ph idx="1"/>
          </p:nvPr>
        </p:nvSpPr>
        <p:spPr>
          <a:xfrm>
            <a:off x="792207"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63625" y="230550"/>
            <a:ext cx="2844799" cy="365125"/>
          </a:xfrm>
        </p:spPr>
        <p:txBody>
          <a:bodyPr/>
          <a:lstStyle>
            <a:lvl1pPr>
              <a:defRPr>
                <a:solidFill>
                  <a:schemeClr val="tx1">
                    <a:lumMod val="50000"/>
                    <a:lumOff val="50000"/>
                  </a:schemeClr>
                </a:solidFill>
              </a:defRPr>
            </a:lvl1pPr>
          </a:lstStyle>
          <a:p>
            <a:fld id="{2F64789B-16D1-3243-BB60-A70DD02E3D76}" type="datetime1">
              <a:rPr lang="en-US" smtClean="0"/>
              <a:t>11/2/21</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300" y="230550"/>
            <a:ext cx="1052508" cy="365125"/>
          </a:xfrm>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
        <p:nvSpPr>
          <p:cNvPr id="12" name="Content Placeholder 2">
            <a:extLst>
              <a:ext uri="{FF2B5EF4-FFF2-40B4-BE49-F238E27FC236}">
                <a16:creationId xmlns:a16="http://schemas.microsoft.com/office/drawing/2014/main" id="{7A29D304-5E6B-804C-BE2C-88B452DE8A6A}"/>
              </a:ext>
            </a:extLst>
          </p:cNvPr>
          <p:cNvSpPr>
            <a:spLocks noGrp="1"/>
          </p:cNvSpPr>
          <p:nvPr>
            <p:ph idx="13"/>
          </p:nvPr>
        </p:nvSpPr>
        <p:spPr>
          <a:xfrm>
            <a:off x="4578762"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568110F-3DD5-6943-AA47-B38347E474C2}"/>
              </a:ext>
            </a:extLst>
          </p:cNvPr>
          <p:cNvSpPr>
            <a:spLocks noGrp="1"/>
          </p:cNvSpPr>
          <p:nvPr>
            <p:ph idx="14"/>
          </p:nvPr>
        </p:nvSpPr>
        <p:spPr>
          <a:xfrm>
            <a:off x="8365317" y="2180497"/>
            <a:ext cx="3041239"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6B01BC3-E6F5-6144-84A5-42DD56B9BBB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224149" y="5425991"/>
            <a:ext cx="1926309" cy="1284206"/>
          </a:xfrm>
          <a:prstGeom prst="rect">
            <a:avLst/>
          </a:prstGeom>
        </p:spPr>
      </p:pic>
      <p:pic>
        <p:nvPicPr>
          <p:cNvPr id="16" name="Picture 15">
            <a:extLst>
              <a:ext uri="{FF2B5EF4-FFF2-40B4-BE49-F238E27FC236}">
                <a16:creationId xmlns:a16="http://schemas.microsoft.com/office/drawing/2014/main" id="{FF2118FB-59F3-494F-BE13-634D006C672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581192" y="5617623"/>
            <a:ext cx="1693201" cy="1076441"/>
          </a:xfrm>
          <a:prstGeom prst="rect">
            <a:avLst/>
          </a:prstGeom>
        </p:spPr>
      </p:pic>
    </p:spTree>
    <p:extLst>
      <p:ext uri="{BB962C8B-B14F-4D97-AF65-F5344CB8AC3E}">
        <p14:creationId xmlns:p14="http://schemas.microsoft.com/office/powerpoint/2010/main" val="1214002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702156"/>
            <a:ext cx="11309338" cy="11892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89905"/>
            <a:ext cx="11029616" cy="1013800"/>
          </a:xfrm>
        </p:spPr>
        <p:txBody>
          <a:bodyPr/>
          <a:lstStyle/>
          <a:p>
            <a:r>
              <a:rPr lang="en-US"/>
              <a:t>Click to edit Master title style</a:t>
            </a:r>
          </a:p>
        </p:txBody>
      </p:sp>
      <p:sp>
        <p:nvSpPr>
          <p:cNvPr id="3" name="Content Placeholder 2"/>
          <p:cNvSpPr>
            <a:spLocks noGrp="1"/>
          </p:cNvSpPr>
          <p:nvPr>
            <p:ph idx="1"/>
          </p:nvPr>
        </p:nvSpPr>
        <p:spPr>
          <a:xfrm>
            <a:off x="792207"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63625" y="230550"/>
            <a:ext cx="2844799" cy="365125"/>
          </a:xfrm>
        </p:spPr>
        <p:txBody>
          <a:bodyPr/>
          <a:lstStyle>
            <a:lvl1pPr>
              <a:defRPr>
                <a:solidFill>
                  <a:schemeClr val="tx1">
                    <a:lumMod val="50000"/>
                    <a:lumOff val="50000"/>
                  </a:schemeClr>
                </a:solidFill>
              </a:defRPr>
            </a:lvl1pPr>
          </a:lstStyle>
          <a:p>
            <a:fld id="{2F64789B-16D1-3243-BB60-A70DD02E3D76}" type="datetime1">
              <a:rPr lang="en-US" smtClean="0"/>
              <a:t>11/2/21</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300" y="230550"/>
            <a:ext cx="1052508" cy="365125"/>
          </a:xfrm>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
        <p:nvSpPr>
          <p:cNvPr id="12" name="Content Placeholder 2">
            <a:extLst>
              <a:ext uri="{FF2B5EF4-FFF2-40B4-BE49-F238E27FC236}">
                <a16:creationId xmlns:a16="http://schemas.microsoft.com/office/drawing/2014/main" id="{7A29D304-5E6B-804C-BE2C-88B452DE8A6A}"/>
              </a:ext>
            </a:extLst>
          </p:cNvPr>
          <p:cNvSpPr>
            <a:spLocks noGrp="1"/>
          </p:cNvSpPr>
          <p:nvPr>
            <p:ph idx="13"/>
          </p:nvPr>
        </p:nvSpPr>
        <p:spPr>
          <a:xfrm>
            <a:off x="4578762" y="2180497"/>
            <a:ext cx="3217085"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568110F-3DD5-6943-AA47-B38347E474C2}"/>
              </a:ext>
            </a:extLst>
          </p:cNvPr>
          <p:cNvSpPr>
            <a:spLocks noGrp="1"/>
          </p:cNvSpPr>
          <p:nvPr>
            <p:ph idx="14"/>
          </p:nvPr>
        </p:nvSpPr>
        <p:spPr>
          <a:xfrm>
            <a:off x="8365317" y="2180497"/>
            <a:ext cx="3041239" cy="30831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6B01BC3-E6F5-6144-84A5-42DD56B9BBB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45269" y="5425992"/>
            <a:ext cx="1926309" cy="1284206"/>
          </a:xfrm>
          <a:prstGeom prst="rect">
            <a:avLst/>
          </a:prstGeom>
        </p:spPr>
      </p:pic>
      <p:pic>
        <p:nvPicPr>
          <p:cNvPr id="15" name="Picture 14">
            <a:extLst>
              <a:ext uri="{FF2B5EF4-FFF2-40B4-BE49-F238E27FC236}">
                <a16:creationId xmlns:a16="http://schemas.microsoft.com/office/drawing/2014/main" id="{7C89AA18-62A1-6445-B9E7-C04D9C70A0F5}"/>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5287547" y="5729648"/>
            <a:ext cx="2219238" cy="852389"/>
          </a:xfrm>
          <a:prstGeom prst="rect">
            <a:avLst/>
          </a:prstGeom>
        </p:spPr>
      </p:pic>
      <p:pic>
        <p:nvPicPr>
          <p:cNvPr id="16" name="Picture 15">
            <a:extLst>
              <a:ext uri="{FF2B5EF4-FFF2-40B4-BE49-F238E27FC236}">
                <a16:creationId xmlns:a16="http://schemas.microsoft.com/office/drawing/2014/main" id="{394FCA64-E499-CF40-97D6-22E3D351B712}"/>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581192" y="5617623"/>
            <a:ext cx="1693201" cy="1076441"/>
          </a:xfrm>
          <a:prstGeom prst="rect">
            <a:avLst/>
          </a:prstGeom>
        </p:spPr>
      </p:pic>
    </p:spTree>
    <p:extLst>
      <p:ext uri="{BB962C8B-B14F-4D97-AF65-F5344CB8AC3E}">
        <p14:creationId xmlns:p14="http://schemas.microsoft.com/office/powerpoint/2010/main" val="4222677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702156"/>
            <a:ext cx="11309338" cy="11892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89905"/>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7"/>
            <a:ext cx="11029615" cy="3083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55460" y="223970"/>
            <a:ext cx="2844799" cy="365125"/>
          </a:xfrm>
        </p:spPr>
        <p:txBody>
          <a:bodyPr/>
          <a:lstStyle/>
          <a:p>
            <a:fld id="{9E772C1B-4BE2-8944-8BCF-585FDF89F47C}" type="datetime1">
              <a:rPr lang="en-US" smtClean="0"/>
              <a:t>11/2/21</a:t>
            </a:fld>
            <a:endParaRPr lang="en-US"/>
          </a:p>
        </p:txBody>
      </p:sp>
      <p:sp>
        <p:nvSpPr>
          <p:cNvPr id="5" name="Footer Placeholder 4"/>
          <p:cNvSpPr>
            <a:spLocks noGrp="1"/>
          </p:cNvSpPr>
          <p:nvPr>
            <p:ph type="ftr" sz="quarter" idx="11"/>
          </p:nvPr>
        </p:nvSpPr>
        <p:spPr>
          <a:xfrm>
            <a:off x="4832414" y="6319939"/>
            <a:ext cx="6917210" cy="365125"/>
          </a:xfrm>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558299" y="223971"/>
            <a:ext cx="1052508"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5329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65EC0D52-F1D8-0C4E-BFAC-2A758B9B9171}" type="datetime1">
              <a:rPr lang="en-US" smtClean="0"/>
              <a:t>11/2/21</a:t>
            </a:fld>
            <a:endParaRPr lang="en-US"/>
          </a:p>
        </p:txBody>
      </p:sp>
      <p:sp>
        <p:nvSpPr>
          <p:cNvPr id="5" name="Footer Placeholder 4"/>
          <p:cNvSpPr>
            <a:spLocks noGrp="1"/>
          </p:cNvSpPr>
          <p:nvPr>
            <p:ph type="ftr" sz="quarter" idx="11"/>
          </p:nvPr>
        </p:nvSpPr>
        <p:spPr>
          <a:xfrm>
            <a:off x="4821467" y="6319939"/>
            <a:ext cx="6917210" cy="365125"/>
          </a:xfrm>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
        <p:nvSpPr>
          <p:cNvPr id="9" name="Rectangle 8">
            <a:extLst>
              <a:ext uri="{FF2B5EF4-FFF2-40B4-BE49-F238E27FC236}">
                <a16:creationId xmlns:a16="http://schemas.microsoft.com/office/drawing/2014/main" id="{6BD9185A-5B42-7D4D-AF1E-FC34AFF8AF6C}"/>
              </a:ext>
            </a:extLst>
          </p:cNvPr>
          <p:cNvSpPr/>
          <p:nvPr userDrawn="1"/>
        </p:nvSpPr>
        <p:spPr>
          <a:xfrm>
            <a:off x="0" y="0"/>
            <a:ext cx="446533" cy="1894678"/>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26635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30000"/>
            <a:ext cx="11300036" cy="12588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53104"/>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63624" y="231008"/>
            <a:ext cx="2844799" cy="365125"/>
          </a:xfrm>
        </p:spPr>
        <p:txBody>
          <a:bodyPr/>
          <a:lstStyle/>
          <a:p>
            <a:fld id="{ADFA2556-05DD-B94B-8E37-E46CD5F910F8}" type="datetime1">
              <a:rPr lang="en-US" smtClean="0"/>
              <a:t>11/2/21</a:t>
            </a:fld>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7" name="Slide Number Placeholder 6"/>
          <p:cNvSpPr>
            <a:spLocks noGrp="1"/>
          </p:cNvSpPr>
          <p:nvPr>
            <p:ph type="sldNum" sz="quarter" idx="12"/>
          </p:nvPr>
        </p:nvSpPr>
        <p:spPr>
          <a:xfrm>
            <a:off x="10558299" y="260391"/>
            <a:ext cx="1052510" cy="365125"/>
          </a:xfrm>
        </p:spPr>
        <p:txBody>
          <a:bodyPr/>
          <a:lstStyle/>
          <a:p>
            <a:fld id="{D57F1E4F-1CFF-5643-939E-217C01CDF565}" type="slidenum">
              <a:rPr lang="en-US" dirty="0"/>
              <a:pPr/>
              <a:t>‹#›</a:t>
            </a:fld>
            <a:endParaRPr lang="en-US"/>
          </a:p>
        </p:txBody>
      </p:sp>
      <p:sp>
        <p:nvSpPr>
          <p:cNvPr id="9" name="Rectangle 8">
            <a:extLst>
              <a:ext uri="{FF2B5EF4-FFF2-40B4-BE49-F238E27FC236}">
                <a16:creationId xmlns:a16="http://schemas.microsoft.com/office/drawing/2014/main" id="{42F0DEE1-47B0-A741-A06E-8177C69E1855}"/>
              </a:ext>
            </a:extLst>
          </p:cNvPr>
          <p:cNvSpPr/>
          <p:nvPr userDrawn="1"/>
        </p:nvSpPr>
        <p:spPr>
          <a:xfrm>
            <a:off x="0" y="0"/>
            <a:ext cx="446533" cy="1894678"/>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45839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41723"/>
            <a:ext cx="11300036" cy="12588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64827"/>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55460" y="230968"/>
            <a:ext cx="2844799" cy="365125"/>
          </a:xfrm>
        </p:spPr>
        <p:txBody>
          <a:bodyPr/>
          <a:lstStyle/>
          <a:p>
            <a:fld id="{E19FDFE1-2D4F-3444-B751-E606AB348585}" type="datetime1">
              <a:rPr lang="en-US" smtClean="0"/>
              <a:t>11/2/21</a:t>
            </a:fld>
            <a:endParaRPr lang="en-US"/>
          </a:p>
        </p:txBody>
      </p:sp>
      <p:sp>
        <p:nvSpPr>
          <p:cNvPr id="8" name="Footer Placeholder 7"/>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9" name="Slide Number Placeholder 8"/>
          <p:cNvSpPr>
            <a:spLocks noGrp="1"/>
          </p:cNvSpPr>
          <p:nvPr>
            <p:ph type="sldNum" sz="quarter" idx="12"/>
          </p:nvPr>
        </p:nvSpPr>
        <p:spPr>
          <a:xfrm>
            <a:off x="10558298" y="253783"/>
            <a:ext cx="1052510" cy="365125"/>
          </a:xfrm>
        </p:spPr>
        <p:txBody>
          <a:bodyPr/>
          <a:lstStyle/>
          <a:p>
            <a:fld id="{D57F1E4F-1CFF-5643-939E-217C01CDF565}" type="slidenum">
              <a:rPr lang="en-US" dirty="0"/>
              <a:pPr/>
              <a:t>‹#›</a:t>
            </a:fld>
            <a:endParaRPr lang="en-US"/>
          </a:p>
        </p:txBody>
      </p:sp>
      <p:sp>
        <p:nvSpPr>
          <p:cNvPr id="13" name="Rectangle 12">
            <a:extLst>
              <a:ext uri="{FF2B5EF4-FFF2-40B4-BE49-F238E27FC236}">
                <a16:creationId xmlns:a16="http://schemas.microsoft.com/office/drawing/2014/main" id="{5B8B5EFB-78EC-4348-AA8D-6A14D4D935C0}"/>
              </a:ext>
            </a:extLst>
          </p:cNvPr>
          <p:cNvSpPr/>
          <p:nvPr userDrawn="1"/>
        </p:nvSpPr>
        <p:spPr>
          <a:xfrm>
            <a:off x="0" y="0"/>
            <a:ext cx="446533" cy="1894678"/>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23836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41723"/>
            <a:ext cx="11300036" cy="12588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64827"/>
            <a:ext cx="11029616" cy="988332"/>
          </a:xfrm>
        </p:spPr>
        <p:txBody>
          <a:bodyPr/>
          <a:lstStyle/>
          <a:p>
            <a:r>
              <a:rPr lang="en-US"/>
              <a:t>Click to edit Master title style</a:t>
            </a:r>
          </a:p>
        </p:txBody>
      </p:sp>
      <p:sp>
        <p:nvSpPr>
          <p:cNvPr id="3" name="Date Placeholder 2"/>
          <p:cNvSpPr>
            <a:spLocks noGrp="1"/>
          </p:cNvSpPr>
          <p:nvPr>
            <p:ph type="dt" sz="half" idx="10"/>
          </p:nvPr>
        </p:nvSpPr>
        <p:spPr>
          <a:xfrm>
            <a:off x="8112610" y="243981"/>
            <a:ext cx="2844799" cy="365125"/>
          </a:xfrm>
        </p:spPr>
        <p:txBody>
          <a:bodyPr/>
          <a:lstStyle/>
          <a:p>
            <a:fld id="{68CA9F6D-5970-0E46-AF59-459C76D37217}" type="datetime1">
              <a:rPr lang="en-US" smtClean="0"/>
              <a:t>11/2/21</a:t>
            </a:fld>
            <a:endParaRPr lang="en-US"/>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5" name="Slide Number Placeholder 4"/>
          <p:cNvSpPr>
            <a:spLocks noGrp="1"/>
          </p:cNvSpPr>
          <p:nvPr>
            <p:ph type="sldNum" sz="quarter" idx="12"/>
          </p:nvPr>
        </p:nvSpPr>
        <p:spPr>
          <a:xfrm>
            <a:off x="10553000" y="252311"/>
            <a:ext cx="1052510" cy="365125"/>
          </a:xfrm>
        </p:spPr>
        <p:txBody>
          <a:bodyPr/>
          <a:lstStyle/>
          <a:p>
            <a:fld id="{D57F1E4F-1CFF-5643-939E-217C01CDF565}" type="slidenum">
              <a:rPr lang="en-US" dirty="0"/>
              <a:pPr/>
              <a:t>‹#›</a:t>
            </a:fld>
            <a:endParaRPr lang="en-US"/>
          </a:p>
        </p:txBody>
      </p:sp>
      <p:sp>
        <p:nvSpPr>
          <p:cNvPr id="9" name="Rectangle 8">
            <a:extLst>
              <a:ext uri="{FF2B5EF4-FFF2-40B4-BE49-F238E27FC236}">
                <a16:creationId xmlns:a16="http://schemas.microsoft.com/office/drawing/2014/main" id="{B876DE97-3C26-41A8-98AB-E35694EAB904}"/>
              </a:ext>
            </a:extLst>
          </p:cNvPr>
          <p:cNvSpPr/>
          <p:nvPr userDrawn="1"/>
        </p:nvSpPr>
        <p:spPr>
          <a:xfrm>
            <a:off x="0" y="0"/>
            <a:ext cx="446533" cy="1894678"/>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23300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BE7E-2E23-4A09-8F44-232A0289CB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DC23A-E10D-426F-AAFF-656689701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0A9A7E-BFA4-4533-844C-C65FACAA97A7}"/>
              </a:ext>
            </a:extLst>
          </p:cNvPr>
          <p:cNvSpPr>
            <a:spLocks noGrp="1"/>
          </p:cNvSpPr>
          <p:nvPr>
            <p:ph type="dt" sz="half" idx="10"/>
          </p:nvPr>
        </p:nvSpPr>
        <p:spPr/>
        <p:txBody>
          <a:bodyPr/>
          <a:lstStyle/>
          <a:p>
            <a:fld id="{E1A5F84F-16F4-4C23-A9FC-395D0BFBA42E}" type="datetimeFigureOut">
              <a:rPr lang="en-US" smtClean="0"/>
              <a:t>11/2/21</a:t>
            </a:fld>
            <a:endParaRPr lang="en-US"/>
          </a:p>
        </p:txBody>
      </p:sp>
      <p:sp>
        <p:nvSpPr>
          <p:cNvPr id="5" name="Footer Placeholder 4">
            <a:extLst>
              <a:ext uri="{FF2B5EF4-FFF2-40B4-BE49-F238E27FC236}">
                <a16:creationId xmlns:a16="http://schemas.microsoft.com/office/drawing/2014/main" id="{96081059-13EA-47EB-99AE-494697ED5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8F4DB-B47E-4D37-880B-30808D90161E}"/>
              </a:ext>
            </a:extLst>
          </p:cNvPr>
          <p:cNvSpPr>
            <a:spLocks noGrp="1"/>
          </p:cNvSpPr>
          <p:nvPr>
            <p:ph type="sldNum" sz="quarter" idx="12"/>
          </p:nvPr>
        </p:nvSpPr>
        <p:spPr/>
        <p:txBody>
          <a:bodyPr/>
          <a:lstStyle/>
          <a:p>
            <a:fld id="{DA73FAF0-DD11-4B16-8964-461427AB6DBD}" type="slidenum">
              <a:rPr lang="en-US" smtClean="0"/>
              <a:t>‹#›</a:t>
            </a:fld>
            <a:endParaRPr lang="en-US"/>
          </a:p>
        </p:txBody>
      </p:sp>
    </p:spTree>
    <p:extLst>
      <p:ext uri="{BB962C8B-B14F-4D97-AF65-F5344CB8AC3E}">
        <p14:creationId xmlns:p14="http://schemas.microsoft.com/office/powerpoint/2010/main" val="66410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FFF87-FAC4-C04D-81ED-A9EA492391DB}" type="datetime1">
              <a:rPr lang="en-US" smtClean="0"/>
              <a:t>11/2/21</a:t>
            </a:fld>
            <a:endParaRPr lang="en-US"/>
          </a:p>
        </p:txBody>
      </p:sp>
      <p:sp>
        <p:nvSpPr>
          <p:cNvPr id="3" name="Footer Placeholder 2"/>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83788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41723"/>
            <a:ext cx="11300036" cy="12588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64827"/>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55460" y="230968"/>
            <a:ext cx="2844799" cy="365125"/>
          </a:xfrm>
        </p:spPr>
        <p:txBody>
          <a:bodyPr/>
          <a:lstStyle/>
          <a:p>
            <a:fld id="{E19FDFE1-2D4F-3444-B751-E606AB348585}" type="datetime1">
              <a:rPr lang="en-US" smtClean="0"/>
              <a:t>11/2/21</a:t>
            </a:fld>
            <a:endParaRPr lang="en-US"/>
          </a:p>
        </p:txBody>
      </p:sp>
      <p:sp>
        <p:nvSpPr>
          <p:cNvPr id="8" name="Footer Placeholder 7"/>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9" name="Slide Number Placeholder 8"/>
          <p:cNvSpPr>
            <a:spLocks noGrp="1"/>
          </p:cNvSpPr>
          <p:nvPr>
            <p:ph type="sldNum" sz="quarter" idx="12"/>
          </p:nvPr>
        </p:nvSpPr>
        <p:spPr>
          <a:xfrm>
            <a:off x="10558298" y="253783"/>
            <a:ext cx="1052510"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49868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41723"/>
            <a:ext cx="11300036" cy="12588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64827"/>
            <a:ext cx="11029616" cy="988332"/>
          </a:xfrm>
        </p:spPr>
        <p:txBody>
          <a:bodyPr/>
          <a:lstStyle/>
          <a:p>
            <a:r>
              <a:rPr lang="en-US"/>
              <a:t>Click to edit Master title style</a:t>
            </a:r>
          </a:p>
        </p:txBody>
      </p:sp>
      <p:sp>
        <p:nvSpPr>
          <p:cNvPr id="3" name="Date Placeholder 2"/>
          <p:cNvSpPr>
            <a:spLocks noGrp="1"/>
          </p:cNvSpPr>
          <p:nvPr>
            <p:ph type="dt" sz="half" idx="10"/>
          </p:nvPr>
        </p:nvSpPr>
        <p:spPr>
          <a:xfrm>
            <a:off x="8112610" y="243981"/>
            <a:ext cx="2844799" cy="365125"/>
          </a:xfrm>
        </p:spPr>
        <p:txBody>
          <a:bodyPr/>
          <a:lstStyle/>
          <a:p>
            <a:fld id="{68CA9F6D-5970-0E46-AF59-459C76D37217}" type="datetime1">
              <a:rPr lang="en-US" smtClean="0"/>
              <a:t>11/2/21</a:t>
            </a:fld>
            <a:endParaRPr lang="en-US"/>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5" name="Slide Number Placeholder 4"/>
          <p:cNvSpPr>
            <a:spLocks noGrp="1"/>
          </p:cNvSpPr>
          <p:nvPr>
            <p:ph type="sldNum" sz="quarter" idx="12"/>
          </p:nvPr>
        </p:nvSpPr>
        <p:spPr>
          <a:xfrm>
            <a:off x="10553000" y="252311"/>
            <a:ext cx="1052510"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16948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FFF87-FAC4-C04D-81ED-A9EA492391DB}" type="datetime1">
              <a:rPr lang="en-US" smtClean="0"/>
              <a:t>11/2/21</a:t>
            </a:fld>
            <a:endParaRPr lang="en-US"/>
          </a:p>
        </p:txBody>
      </p:sp>
      <p:sp>
        <p:nvSpPr>
          <p:cNvPr id="3" name="Footer Placeholder 2"/>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
        <p:nvSpPr>
          <p:cNvPr id="5" name="Rectangle 4">
            <a:extLst>
              <a:ext uri="{FF2B5EF4-FFF2-40B4-BE49-F238E27FC236}">
                <a16:creationId xmlns:a16="http://schemas.microsoft.com/office/drawing/2014/main" id="{428F10CE-F061-8E43-99A8-9E013C1E261C}"/>
              </a:ext>
            </a:extLst>
          </p:cNvPr>
          <p:cNvSpPr/>
          <p:nvPr userDrawn="1"/>
        </p:nvSpPr>
        <p:spPr>
          <a:xfrm>
            <a:off x="0" y="0"/>
            <a:ext cx="446533" cy="1894678"/>
          </a:xfrm>
          <a:prstGeom prst="rect">
            <a:avLst/>
          </a:prstGeom>
          <a:gradFill flip="none" rotWithShape="1">
            <a:gsLst>
              <a:gs pos="47000">
                <a:srgbClr val="D3492E"/>
              </a:gs>
              <a:gs pos="0">
                <a:schemeClr val="accent2"/>
              </a:gs>
              <a:gs pos="100000">
                <a:schemeClr val="accent1">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78011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66A4AD-ABA7-C14E-944E-419A5564F17E}" type="datetime1">
              <a:rPr lang="en-US" smtClean="0"/>
              <a:t>11/2/21</a:t>
            </a:fld>
            <a:endParaRPr lang="en-US"/>
          </a:p>
        </p:txBody>
      </p:sp>
      <p:sp>
        <p:nvSpPr>
          <p:cNvPr id="3" name="Footer Placeholder 2"/>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76578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7BD24189-2CC7-164C-99D4-210218C031CD}" type="datetime1">
              <a:rPr lang="en-US" smtClean="0"/>
              <a:t>11/2/21</a:t>
            </a:fld>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174693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B6D7F7-2D85-6245-91B1-1556CE62129D}" type="datetime1">
              <a:rPr lang="en-US" smtClean="0"/>
              <a:t>11/2/21</a:t>
            </a:fld>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98748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0" y="0"/>
            <a:ext cx="12191999" cy="685800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 </a:t>
            </a:r>
          </a:p>
        </p:txBody>
      </p:sp>
      <p:sp>
        <p:nvSpPr>
          <p:cNvPr id="5" name="Date Placeholder 4"/>
          <p:cNvSpPr>
            <a:spLocks noGrp="1"/>
          </p:cNvSpPr>
          <p:nvPr>
            <p:ph type="dt" sz="half" idx="10"/>
          </p:nvPr>
        </p:nvSpPr>
        <p:spPr/>
        <p:txBody>
          <a:bodyPr/>
          <a:lstStyle/>
          <a:p>
            <a:fld id="{BD1DA0D6-DA91-214F-B4BA-17F07416D4E0}" type="datetime1">
              <a:rPr lang="en-US" smtClean="0"/>
              <a:t>11/2/21</a:t>
            </a:fld>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14289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273F1E-C39E-034B-BB4E-CE37FAB53BCD}" type="datetime1">
              <a:rPr lang="en-US" smtClean="0"/>
              <a:t>11/2/21</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35695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bg1"/>
                </a:solidFill>
              </a:defRPr>
            </a:lvl1pPr>
          </a:lstStyle>
          <a:p>
            <a:fld id="{D2F49B37-7829-8846-A4A0-ED7686B28714}" type="datetime1">
              <a:rPr lang="en-US" smtClean="0"/>
              <a:t>11/2/21</a:t>
            </a:fld>
            <a:endParaRPr lang="en-US"/>
          </a:p>
        </p:txBody>
      </p:sp>
      <p:sp>
        <p:nvSpPr>
          <p:cNvPr id="5" name="Footer Placeholder 4"/>
          <p:cNvSpPr>
            <a:spLocks noGrp="1"/>
          </p:cNvSpPr>
          <p:nvPr>
            <p:ph type="ftr" sz="quarter" idx="11"/>
          </p:nvPr>
        </p:nvSpPr>
        <p:spPr>
          <a:xfrm>
            <a:off x="774923" y="5951811"/>
            <a:ext cx="7896279" cy="365125"/>
          </a:xfrm>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bg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041917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0ACE1-F260-4AF2-AFF0-7CCD8A39A5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FCADD-123C-45A8-9A0D-9AA736EE56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3D08EB-DC3E-4679-854C-6DF8F7CF35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895F5D-C623-46D1-8BAA-4D17AC4DC50A}"/>
              </a:ext>
            </a:extLst>
          </p:cNvPr>
          <p:cNvSpPr>
            <a:spLocks noGrp="1"/>
          </p:cNvSpPr>
          <p:nvPr>
            <p:ph type="dt" sz="half" idx="10"/>
          </p:nvPr>
        </p:nvSpPr>
        <p:spPr/>
        <p:txBody>
          <a:bodyPr/>
          <a:lstStyle/>
          <a:p>
            <a:fld id="{E1A5F84F-16F4-4C23-A9FC-395D0BFBA42E}" type="datetimeFigureOut">
              <a:rPr lang="en-US" smtClean="0"/>
              <a:t>11/2/21</a:t>
            </a:fld>
            <a:endParaRPr lang="en-US"/>
          </a:p>
        </p:txBody>
      </p:sp>
      <p:sp>
        <p:nvSpPr>
          <p:cNvPr id="6" name="Footer Placeholder 5">
            <a:extLst>
              <a:ext uri="{FF2B5EF4-FFF2-40B4-BE49-F238E27FC236}">
                <a16:creationId xmlns:a16="http://schemas.microsoft.com/office/drawing/2014/main" id="{5870E214-2073-492C-80D8-AE8FCB662E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271E44-260A-42B4-AF25-38853B2FAC83}"/>
              </a:ext>
            </a:extLst>
          </p:cNvPr>
          <p:cNvSpPr>
            <a:spLocks noGrp="1"/>
          </p:cNvSpPr>
          <p:nvPr>
            <p:ph type="sldNum" sz="quarter" idx="12"/>
          </p:nvPr>
        </p:nvSpPr>
        <p:spPr/>
        <p:txBody>
          <a:bodyPr/>
          <a:lstStyle/>
          <a:p>
            <a:fld id="{DA73FAF0-DD11-4B16-8964-461427AB6DBD}" type="slidenum">
              <a:rPr lang="en-US" smtClean="0"/>
              <a:t>‹#›</a:t>
            </a:fld>
            <a:endParaRPr lang="en-US"/>
          </a:p>
        </p:txBody>
      </p:sp>
    </p:spTree>
    <p:extLst>
      <p:ext uri="{BB962C8B-B14F-4D97-AF65-F5344CB8AC3E}">
        <p14:creationId xmlns:p14="http://schemas.microsoft.com/office/powerpoint/2010/main" val="3856931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13"/>
        <p:cNvGrpSpPr/>
        <p:nvPr/>
      </p:nvGrpSpPr>
      <p:grpSpPr>
        <a:xfrm>
          <a:off x="0" y="0"/>
          <a:ext cx="0" cy="0"/>
          <a:chOff x="0" y="0"/>
          <a:chExt cx="0" cy="0"/>
        </a:xfrm>
      </p:grpSpPr>
      <p:sp>
        <p:nvSpPr>
          <p:cNvPr id="14" name="Google Shape;14;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Gill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 name="Google Shape;1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5"/>
          <p:cNvSpPr/>
          <p:nvPr/>
        </p:nvSpPr>
        <p:spPr>
          <a:xfrm>
            <a:off x="0" y="0"/>
            <a:ext cx="376308" cy="1921398"/>
          </a:xfrm>
          <a:prstGeom prst="rect">
            <a:avLst/>
          </a:prstGeom>
          <a:gradFill>
            <a:gsLst>
              <a:gs pos="0">
                <a:srgbClr val="FF5535"/>
              </a:gs>
              <a:gs pos="50000">
                <a:srgbClr val="C32054"/>
              </a:gs>
              <a:gs pos="100000">
                <a:srgbClr val="202E8F"/>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Gill Sans"/>
              <a:ea typeface="Gill Sans"/>
              <a:cs typeface="Gill Sans"/>
              <a:sym typeface="Gill Sans"/>
            </a:endParaRPr>
          </a:p>
        </p:txBody>
      </p:sp>
    </p:spTree>
    <p:extLst>
      <p:ext uri="{BB962C8B-B14F-4D97-AF65-F5344CB8AC3E}">
        <p14:creationId xmlns:p14="http://schemas.microsoft.com/office/powerpoint/2010/main" val="1868019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1_Two Content" type="obj">
  <p:cSld name="1_Two Content">
    <p:bg>
      <p:bgPr>
        <a:solidFill>
          <a:schemeClr val="lt1"/>
        </a:solidFill>
        <a:effectLst/>
      </p:bgPr>
    </p:bg>
    <p:spTree>
      <p:nvGrpSpPr>
        <p:cNvPr id="1" name="Shape 190"/>
        <p:cNvGrpSpPr/>
        <p:nvPr/>
      </p:nvGrpSpPr>
      <p:grpSpPr>
        <a:xfrm>
          <a:off x="0" y="0"/>
          <a:ext cx="0" cy="0"/>
          <a:chOff x="0" y="0"/>
          <a:chExt cx="0" cy="0"/>
        </a:xfrm>
      </p:grpSpPr>
      <p:sp>
        <p:nvSpPr>
          <p:cNvPr id="191" name="Google Shape;191;p23"/>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Font typeface="Trebuchet MS"/>
              <a:buNone/>
              <a:defRPr sz="1800" b="1" i="0">
                <a:solidFill>
                  <a:schemeClr val="dk1"/>
                </a:solidFill>
                <a:latin typeface="Gill Sans MT" panose="020B0502020104020203" pitchFamily="34" charset="0"/>
                <a:ea typeface="Gill Sans MT" panose="020B0502020104020203" pitchFamily="34" charset="0"/>
                <a:cs typeface="Gill Sans MT" panose="020B0502020104020203" pitchFamily="34" charset="0"/>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23"/>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23"/>
          <p:cNvSpPr txBox="1">
            <a:spLocks noGrp="1"/>
          </p:cNvSpPr>
          <p:nvPr>
            <p:ph type="body" idx="2"/>
          </p:nvPr>
        </p:nvSpPr>
        <p:spPr>
          <a:xfrm>
            <a:off x="6174994" y="1869559"/>
            <a:ext cx="5157470" cy="4481195"/>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rgbClr val="1F2844"/>
              </a:buClr>
              <a:buSzPts val="2800"/>
              <a:buChar char="•"/>
              <a:defRPr sz="2800" b="1" i="0">
                <a:solidFill>
                  <a:srgbClr val="1F2844"/>
                </a:solidFill>
                <a:latin typeface="Gill Sans MT" panose="020B0502020104020203" pitchFamily="34" charset="0"/>
                <a:ea typeface="Gill Sans MT" panose="020B0502020104020203" pitchFamily="34" charset="0"/>
                <a:cs typeface="Gill Sans MT" panose="020B0502020104020203" pitchFamily="34" charset="0"/>
                <a:sym typeface="Trebuchet M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3"/>
          <p:cNvSpPr txBox="1">
            <a:spLocks noGrp="1"/>
          </p:cNvSpPr>
          <p:nvPr>
            <p:ph type="ftr" idx="11"/>
          </p:nvPr>
        </p:nvSpPr>
        <p:spPr>
          <a:xfrm>
            <a:off x="4038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3"/>
          <p:cNvSpPr txBox="1">
            <a:spLocks noGrp="1"/>
          </p:cNvSpPr>
          <p:nvPr>
            <p:ph type="dt" idx="10"/>
          </p:nvPr>
        </p:nvSpPr>
        <p:spPr>
          <a:xfrm>
            <a:off x="838200" y="6356350"/>
            <a:ext cx="27432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3"/>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sz="1200">
              <a:ea typeface="Calibri"/>
              <a:cs typeface="Calibri"/>
              <a:sym typeface="Calibri"/>
            </a:endParaRPr>
          </a:p>
        </p:txBody>
      </p:sp>
    </p:spTree>
    <p:extLst>
      <p:ext uri="{BB962C8B-B14F-4D97-AF65-F5344CB8AC3E}">
        <p14:creationId xmlns:p14="http://schemas.microsoft.com/office/powerpoint/2010/main" val="2606191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2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Gill Sans MT" panose="020B0502020104020203" pitchFamily="34" charset="0"/>
                <a:cs typeface="Gill Sans MT" panose="020B0502020104020203" pitchFamily="34" charset="0"/>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174994" y="3894713"/>
            <a:ext cx="5157470" cy="430887"/>
          </a:xfrm>
          <a:prstGeom prst="rect">
            <a:avLst/>
          </a:prstGeom>
        </p:spPr>
        <p:txBody>
          <a:bodyPr wrap="square" lIns="0" tIns="0" rIns="0" bIns="0">
            <a:spAutoFit/>
          </a:bodyPr>
          <a:lstStyle>
            <a:lvl1pPr>
              <a:defRPr sz="2800" b="1" i="0">
                <a:solidFill>
                  <a:srgbClr val="1F2844"/>
                </a:solidFill>
                <a:latin typeface="Gill Sans MT" panose="020B0502020104020203" pitchFamily="34" charset="0"/>
                <a:cs typeface="Gill Sans MT" panose="020B0502020104020203" pitchFamily="34" charset="0"/>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8196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Blank with Header / Footer">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335830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0F9FD-5134-4750-9DE1-565347BD63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DC4E34-7487-42A8-9978-868A45BE77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75F7C5-1077-4FA0-98C8-8B2858593E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BC1B42-E32A-4D5F-9634-103839D47E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E21B09-1D58-4953-A958-94721FD9E6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B4BBA9-01AC-4150-9797-D1E93D30B235}"/>
              </a:ext>
            </a:extLst>
          </p:cNvPr>
          <p:cNvSpPr>
            <a:spLocks noGrp="1"/>
          </p:cNvSpPr>
          <p:nvPr>
            <p:ph type="dt" sz="half" idx="10"/>
          </p:nvPr>
        </p:nvSpPr>
        <p:spPr/>
        <p:txBody>
          <a:bodyPr/>
          <a:lstStyle/>
          <a:p>
            <a:fld id="{E1A5F84F-16F4-4C23-A9FC-395D0BFBA42E}" type="datetimeFigureOut">
              <a:rPr lang="en-US" smtClean="0"/>
              <a:t>11/2/21</a:t>
            </a:fld>
            <a:endParaRPr lang="en-US"/>
          </a:p>
        </p:txBody>
      </p:sp>
      <p:sp>
        <p:nvSpPr>
          <p:cNvPr id="8" name="Footer Placeholder 7">
            <a:extLst>
              <a:ext uri="{FF2B5EF4-FFF2-40B4-BE49-F238E27FC236}">
                <a16:creationId xmlns:a16="http://schemas.microsoft.com/office/drawing/2014/main" id="{738636D0-4B51-47A2-85E5-1655EAA2DA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743443-114D-463D-87A9-C99F9F0EA3D8}"/>
              </a:ext>
            </a:extLst>
          </p:cNvPr>
          <p:cNvSpPr>
            <a:spLocks noGrp="1"/>
          </p:cNvSpPr>
          <p:nvPr>
            <p:ph type="sldNum" sz="quarter" idx="12"/>
          </p:nvPr>
        </p:nvSpPr>
        <p:spPr/>
        <p:txBody>
          <a:bodyPr/>
          <a:lstStyle/>
          <a:p>
            <a:fld id="{DA73FAF0-DD11-4B16-8964-461427AB6DBD}" type="slidenum">
              <a:rPr lang="en-US" smtClean="0"/>
              <a:t>‹#›</a:t>
            </a:fld>
            <a:endParaRPr lang="en-US"/>
          </a:p>
        </p:txBody>
      </p:sp>
    </p:spTree>
    <p:extLst>
      <p:ext uri="{BB962C8B-B14F-4D97-AF65-F5344CB8AC3E}">
        <p14:creationId xmlns:p14="http://schemas.microsoft.com/office/powerpoint/2010/main" val="4010610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03AC-4DCF-404D-9A3C-F462589245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FCDC6-7330-4819-A032-F76B3744DDED}"/>
              </a:ext>
            </a:extLst>
          </p:cNvPr>
          <p:cNvSpPr>
            <a:spLocks noGrp="1"/>
          </p:cNvSpPr>
          <p:nvPr>
            <p:ph type="dt" sz="half" idx="10"/>
          </p:nvPr>
        </p:nvSpPr>
        <p:spPr/>
        <p:txBody>
          <a:bodyPr/>
          <a:lstStyle/>
          <a:p>
            <a:fld id="{E1A5F84F-16F4-4C23-A9FC-395D0BFBA42E}" type="datetimeFigureOut">
              <a:rPr lang="en-US" smtClean="0"/>
              <a:t>11/2/21</a:t>
            </a:fld>
            <a:endParaRPr lang="en-US"/>
          </a:p>
        </p:txBody>
      </p:sp>
      <p:sp>
        <p:nvSpPr>
          <p:cNvPr id="4" name="Footer Placeholder 3">
            <a:extLst>
              <a:ext uri="{FF2B5EF4-FFF2-40B4-BE49-F238E27FC236}">
                <a16:creationId xmlns:a16="http://schemas.microsoft.com/office/drawing/2014/main" id="{C9ACE2A3-A705-41BD-89A2-CCA547D398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B59A12-9952-4DD3-904F-C3A01C021F97}"/>
              </a:ext>
            </a:extLst>
          </p:cNvPr>
          <p:cNvSpPr>
            <a:spLocks noGrp="1"/>
          </p:cNvSpPr>
          <p:nvPr>
            <p:ph type="sldNum" sz="quarter" idx="12"/>
          </p:nvPr>
        </p:nvSpPr>
        <p:spPr/>
        <p:txBody>
          <a:bodyPr/>
          <a:lstStyle/>
          <a:p>
            <a:fld id="{DA73FAF0-DD11-4B16-8964-461427AB6DBD}" type="slidenum">
              <a:rPr lang="en-US" smtClean="0"/>
              <a:t>‹#›</a:t>
            </a:fld>
            <a:endParaRPr lang="en-US"/>
          </a:p>
        </p:txBody>
      </p:sp>
    </p:spTree>
    <p:extLst>
      <p:ext uri="{BB962C8B-B14F-4D97-AF65-F5344CB8AC3E}">
        <p14:creationId xmlns:p14="http://schemas.microsoft.com/office/powerpoint/2010/main" val="258582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6E49A9-3EA3-4092-BB68-1D2045459415}"/>
              </a:ext>
            </a:extLst>
          </p:cNvPr>
          <p:cNvSpPr>
            <a:spLocks noGrp="1"/>
          </p:cNvSpPr>
          <p:nvPr>
            <p:ph type="dt" sz="half" idx="10"/>
          </p:nvPr>
        </p:nvSpPr>
        <p:spPr/>
        <p:txBody>
          <a:bodyPr/>
          <a:lstStyle/>
          <a:p>
            <a:fld id="{E1A5F84F-16F4-4C23-A9FC-395D0BFBA42E}" type="datetimeFigureOut">
              <a:rPr lang="en-US" smtClean="0"/>
              <a:t>11/2/21</a:t>
            </a:fld>
            <a:endParaRPr lang="en-US"/>
          </a:p>
        </p:txBody>
      </p:sp>
      <p:sp>
        <p:nvSpPr>
          <p:cNvPr id="3" name="Footer Placeholder 2">
            <a:extLst>
              <a:ext uri="{FF2B5EF4-FFF2-40B4-BE49-F238E27FC236}">
                <a16:creationId xmlns:a16="http://schemas.microsoft.com/office/drawing/2014/main" id="{412AC0BD-4008-4FFA-8315-CBCF647ADD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E8D355-0D6D-478B-9E42-AE62569EF4E1}"/>
              </a:ext>
            </a:extLst>
          </p:cNvPr>
          <p:cNvSpPr>
            <a:spLocks noGrp="1"/>
          </p:cNvSpPr>
          <p:nvPr>
            <p:ph type="sldNum" sz="quarter" idx="12"/>
          </p:nvPr>
        </p:nvSpPr>
        <p:spPr/>
        <p:txBody>
          <a:bodyPr/>
          <a:lstStyle/>
          <a:p>
            <a:fld id="{DA73FAF0-DD11-4B16-8964-461427AB6DBD}" type="slidenum">
              <a:rPr lang="en-US" smtClean="0"/>
              <a:t>‹#›</a:t>
            </a:fld>
            <a:endParaRPr lang="en-US"/>
          </a:p>
        </p:txBody>
      </p:sp>
    </p:spTree>
    <p:extLst>
      <p:ext uri="{BB962C8B-B14F-4D97-AF65-F5344CB8AC3E}">
        <p14:creationId xmlns:p14="http://schemas.microsoft.com/office/powerpoint/2010/main" val="318309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9FCB8-AAFE-4CAB-9E87-54EA38ACB1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B21EBD-5C78-4756-85F9-C122A9FC01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CB23D7-07A5-478E-9112-574D199FB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83B937-6662-44EE-BD1D-A8570287AADA}"/>
              </a:ext>
            </a:extLst>
          </p:cNvPr>
          <p:cNvSpPr>
            <a:spLocks noGrp="1"/>
          </p:cNvSpPr>
          <p:nvPr>
            <p:ph type="dt" sz="half" idx="10"/>
          </p:nvPr>
        </p:nvSpPr>
        <p:spPr/>
        <p:txBody>
          <a:bodyPr/>
          <a:lstStyle/>
          <a:p>
            <a:fld id="{E1A5F84F-16F4-4C23-A9FC-395D0BFBA42E}" type="datetimeFigureOut">
              <a:rPr lang="en-US" smtClean="0"/>
              <a:t>11/2/21</a:t>
            </a:fld>
            <a:endParaRPr lang="en-US"/>
          </a:p>
        </p:txBody>
      </p:sp>
      <p:sp>
        <p:nvSpPr>
          <p:cNvPr id="6" name="Footer Placeholder 5">
            <a:extLst>
              <a:ext uri="{FF2B5EF4-FFF2-40B4-BE49-F238E27FC236}">
                <a16:creationId xmlns:a16="http://schemas.microsoft.com/office/drawing/2014/main" id="{B99583FF-F962-46E3-9C3F-421025ADF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4D3DA-9181-49E4-BB43-34C50E4EEDAF}"/>
              </a:ext>
            </a:extLst>
          </p:cNvPr>
          <p:cNvSpPr>
            <a:spLocks noGrp="1"/>
          </p:cNvSpPr>
          <p:nvPr>
            <p:ph type="sldNum" sz="quarter" idx="12"/>
          </p:nvPr>
        </p:nvSpPr>
        <p:spPr/>
        <p:txBody>
          <a:bodyPr/>
          <a:lstStyle/>
          <a:p>
            <a:fld id="{DA73FAF0-DD11-4B16-8964-461427AB6DBD}" type="slidenum">
              <a:rPr lang="en-US" smtClean="0"/>
              <a:t>‹#›</a:t>
            </a:fld>
            <a:endParaRPr lang="en-US"/>
          </a:p>
        </p:txBody>
      </p:sp>
    </p:spTree>
    <p:extLst>
      <p:ext uri="{BB962C8B-B14F-4D97-AF65-F5344CB8AC3E}">
        <p14:creationId xmlns:p14="http://schemas.microsoft.com/office/powerpoint/2010/main" val="274108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0DCBC-26B6-4852-8676-6E021B1BF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C1101-3601-4D70-86D0-5885E2090A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A2DC31-EE9F-43FE-921C-B73CC553A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92CF3-0C08-4336-B87D-73F5AA30293B}"/>
              </a:ext>
            </a:extLst>
          </p:cNvPr>
          <p:cNvSpPr>
            <a:spLocks noGrp="1"/>
          </p:cNvSpPr>
          <p:nvPr>
            <p:ph type="dt" sz="half" idx="10"/>
          </p:nvPr>
        </p:nvSpPr>
        <p:spPr/>
        <p:txBody>
          <a:bodyPr/>
          <a:lstStyle/>
          <a:p>
            <a:fld id="{E1A5F84F-16F4-4C23-A9FC-395D0BFBA42E}" type="datetimeFigureOut">
              <a:rPr lang="en-US" smtClean="0"/>
              <a:t>11/2/21</a:t>
            </a:fld>
            <a:endParaRPr lang="en-US"/>
          </a:p>
        </p:txBody>
      </p:sp>
      <p:sp>
        <p:nvSpPr>
          <p:cNvPr id="6" name="Footer Placeholder 5">
            <a:extLst>
              <a:ext uri="{FF2B5EF4-FFF2-40B4-BE49-F238E27FC236}">
                <a16:creationId xmlns:a16="http://schemas.microsoft.com/office/drawing/2014/main" id="{C611458A-0A68-4074-AFD6-3C0A16DDA0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8476B-456E-43E4-8074-C0688D0C2855}"/>
              </a:ext>
            </a:extLst>
          </p:cNvPr>
          <p:cNvSpPr>
            <a:spLocks noGrp="1"/>
          </p:cNvSpPr>
          <p:nvPr>
            <p:ph type="sldNum" sz="quarter" idx="12"/>
          </p:nvPr>
        </p:nvSpPr>
        <p:spPr/>
        <p:txBody>
          <a:bodyPr/>
          <a:lstStyle/>
          <a:p>
            <a:fld id="{DA73FAF0-DD11-4B16-8964-461427AB6DBD}" type="slidenum">
              <a:rPr lang="en-US" smtClean="0"/>
              <a:t>‹#›</a:t>
            </a:fld>
            <a:endParaRPr lang="en-US"/>
          </a:p>
        </p:txBody>
      </p:sp>
    </p:spTree>
    <p:extLst>
      <p:ext uri="{BB962C8B-B14F-4D97-AF65-F5344CB8AC3E}">
        <p14:creationId xmlns:p14="http://schemas.microsoft.com/office/powerpoint/2010/main" val="352998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02F681-7046-42B8-927B-A45DBECA9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8831EB-1C0F-4906-B17E-F38A0332E5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D8728-6130-4280-B8A8-2C9301F2E3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A5F84F-16F4-4C23-A9FC-395D0BFBA42E}" type="datetimeFigureOut">
              <a:rPr lang="en-US" smtClean="0"/>
              <a:t>11/2/21</a:t>
            </a:fld>
            <a:endParaRPr lang="en-US"/>
          </a:p>
        </p:txBody>
      </p:sp>
      <p:sp>
        <p:nvSpPr>
          <p:cNvPr id="5" name="Footer Placeholder 4">
            <a:extLst>
              <a:ext uri="{FF2B5EF4-FFF2-40B4-BE49-F238E27FC236}">
                <a16:creationId xmlns:a16="http://schemas.microsoft.com/office/drawing/2014/main" id="{1F4789C3-3779-44C8-8C18-CD005B427F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1FD40E-F9DD-40E1-ABBD-2B3FB4953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3FAF0-DD11-4B16-8964-461427AB6DBD}" type="slidenum">
              <a:rPr lang="en-US" smtClean="0"/>
              <a:t>‹#›</a:t>
            </a:fld>
            <a:endParaRPr lang="en-US"/>
          </a:p>
        </p:txBody>
      </p:sp>
    </p:spTree>
    <p:extLst>
      <p:ext uri="{BB962C8B-B14F-4D97-AF65-F5344CB8AC3E}">
        <p14:creationId xmlns:p14="http://schemas.microsoft.com/office/powerpoint/2010/main" val="1784213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055460" y="263798"/>
            <a:ext cx="2844799" cy="365125"/>
          </a:xfrm>
          <a:prstGeom prst="rect">
            <a:avLst/>
          </a:prstGeom>
        </p:spPr>
        <p:txBody>
          <a:bodyPr vert="horz" lIns="91440" tIns="45720" rIns="91440" bIns="45720" rtlCol="0" anchor="ctr"/>
          <a:lstStyle>
            <a:lvl1pPr algn="r">
              <a:defRPr sz="1100">
                <a:solidFill>
                  <a:schemeClr val="tx1">
                    <a:lumMod val="50000"/>
                    <a:lumOff val="50000"/>
                  </a:schemeClr>
                </a:solidFill>
              </a:defRPr>
            </a:lvl1pPr>
          </a:lstStyle>
          <a:p>
            <a:fld id="{341BF0AF-9892-1C4A-99EF-D7DDE7DFC96F}" type="datetime1">
              <a:rPr lang="en-US" smtClean="0"/>
              <a:t>11/2/21</a:t>
            </a:fld>
            <a:endParaRPr lang="en-US"/>
          </a:p>
        </p:txBody>
      </p:sp>
      <p:sp>
        <p:nvSpPr>
          <p:cNvPr id="5" name="Footer Placeholder 4"/>
          <p:cNvSpPr>
            <a:spLocks noGrp="1"/>
          </p:cNvSpPr>
          <p:nvPr>
            <p:ph type="ftr" sz="quarter" idx="3"/>
          </p:nvPr>
        </p:nvSpPr>
        <p:spPr>
          <a:xfrm>
            <a:off x="4799616" y="6319939"/>
            <a:ext cx="6917210" cy="365125"/>
          </a:xfrm>
          <a:prstGeom prst="rect">
            <a:avLst/>
          </a:prstGeom>
        </p:spPr>
        <p:txBody>
          <a:bodyPr vert="horz" lIns="91440" tIns="45720" rIns="91440" bIns="45720" rtlCol="0" anchor="ctr"/>
          <a:lstStyle>
            <a:lvl1pPr algn="r">
              <a:defRPr sz="900" cap="all">
                <a:solidFill>
                  <a:schemeClr val="tx2"/>
                </a:solidFill>
              </a:defRPr>
            </a:lvl1pPr>
          </a:lstStyle>
          <a:p>
            <a:endParaRPr lang="en-US"/>
          </a:p>
        </p:txBody>
      </p:sp>
      <p:sp>
        <p:nvSpPr>
          <p:cNvPr id="6" name="Slide Number Placeholder 5"/>
          <p:cNvSpPr>
            <a:spLocks noGrp="1"/>
          </p:cNvSpPr>
          <p:nvPr>
            <p:ph type="sldNum" sz="quarter" idx="4"/>
          </p:nvPr>
        </p:nvSpPr>
        <p:spPr>
          <a:xfrm>
            <a:off x="10558298" y="263799"/>
            <a:ext cx="1052510" cy="365125"/>
          </a:xfrm>
          <a:prstGeom prst="rect">
            <a:avLst/>
          </a:prstGeom>
        </p:spPr>
        <p:txBody>
          <a:bodyPr vert="horz" lIns="91440" tIns="45720" rIns="0" bIns="45720" rtlCol="0" anchor="ctr"/>
          <a:lstStyle>
            <a:lvl1pPr algn="r">
              <a:defRPr sz="1400">
                <a:solidFill>
                  <a:schemeClr val="tx1">
                    <a:lumMod val="50000"/>
                    <a:lumOff val="50000"/>
                  </a:schemeClr>
                </a:solidFill>
              </a:defRPr>
            </a:lvl1pPr>
          </a:lstStyle>
          <a:p>
            <a:fld id="{D57F1E4F-1CFF-5643-939E-217C01CDF565}" type="slidenum">
              <a:rPr lang="en-US" smtClean="0"/>
              <a:pPr/>
              <a:t>‹#›</a:t>
            </a:fld>
            <a:endParaRPr lang="en-US"/>
          </a:p>
        </p:txBody>
      </p:sp>
      <p:cxnSp>
        <p:nvCxnSpPr>
          <p:cNvPr id="8" name="Straight Connector 7">
            <a:extLst>
              <a:ext uri="{FF2B5EF4-FFF2-40B4-BE49-F238E27FC236}">
                <a16:creationId xmlns:a16="http://schemas.microsoft.com/office/drawing/2014/main" id="{42C62290-79A4-C044-A34B-F0D688303EB6}"/>
              </a:ext>
            </a:extLst>
          </p:cNvPr>
          <p:cNvCxnSpPr/>
          <p:nvPr userDrawn="1"/>
        </p:nvCxnSpPr>
        <p:spPr>
          <a:xfrm>
            <a:off x="11242221" y="0"/>
            <a:ext cx="0" cy="60910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0484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2" r:id="rId29"/>
    <p:sldLayoutId id="2147483693" r:id="rId30"/>
    <p:sldLayoutId id="2147483694" r:id="rId31"/>
  </p:sldLayoutIdLst>
  <p:hf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tiny.cc/SharedStewardshipVideo" TargetMode="External"/><Relationship Id="rId4" Type="http://schemas.openxmlformats.org/officeDocument/2006/relationships/hyperlink" Target="http://tiny.cc/WINTheor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0.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 Id="rId6" Type="http://schemas.openxmlformats.org/officeDocument/2006/relationships/hyperlink" Target="https://unsplash.com/collections/97881811/black-love?utm_source=unsplash&amp;utm_medium=referral&amp;utm_content=creditCopyText" TargetMode="External"/><Relationship Id="rId5" Type="http://schemas.openxmlformats.org/officeDocument/2006/relationships/hyperlink" Target="https://unsplash.com/@scoutthecity?utm_source=unsplash&amp;utm_medium=referral&amp;utm_content=creditCopyText" TargetMode="Externa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hyperlink" Target="https://thriving.us/" TargetMode="External"/><Relationship Id="rId7" Type="http://schemas.openxmlformats.org/officeDocument/2006/relationships/hyperlink" Target="mailto:somava.saha@weintheworld.org" TargetMode="External"/><Relationship Id="rId2" Type="http://schemas.openxmlformats.org/officeDocument/2006/relationships/hyperlink" Target="https://winnetwork.org/communities-1" TargetMode="External"/><Relationship Id="rId1" Type="http://schemas.openxmlformats.org/officeDocument/2006/relationships/slideLayout" Target="../slideLayouts/slideLayout19.xml"/><Relationship Id="rId6" Type="http://schemas.openxmlformats.org/officeDocument/2006/relationships/hyperlink" Target="http://www.weintheworld.org/" TargetMode="External"/><Relationship Id="rId5" Type="http://schemas.openxmlformats.org/officeDocument/2006/relationships/hyperlink" Target="http://www.winnetwork.org/" TargetMode="External"/><Relationship Id="rId4" Type="http://schemas.openxmlformats.org/officeDocument/2006/relationships/hyperlink" Target="https://conta.cc/34WoYa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491AF9-3BB7-D948-8616-44CCE60C2F4D}"/>
              </a:ext>
            </a:extLst>
          </p:cNvPr>
          <p:cNvSpPr>
            <a:spLocks noGrp="1"/>
          </p:cNvSpPr>
          <p:nvPr>
            <p:ph type="ctrTitle"/>
          </p:nvPr>
        </p:nvSpPr>
        <p:spPr>
          <a:xfrm>
            <a:off x="581191" y="563235"/>
            <a:ext cx="10993549" cy="1262510"/>
          </a:xfrm>
        </p:spPr>
        <p:txBody>
          <a:bodyPr>
            <a:normAutofit/>
          </a:bodyPr>
          <a:lstStyle/>
          <a:p>
            <a:r>
              <a:rPr lang="en-US" sz="3200" b="0" i="0" u="none" strike="noStrike" dirty="0">
                <a:solidFill>
                  <a:srgbClr val="C00000"/>
                </a:solidFill>
                <a:effectLst/>
              </a:rPr>
              <a:t>Leaning into this moment to build a shared Movement for Thriving Together</a:t>
            </a:r>
            <a:endParaRPr lang="en-US" sz="3200" dirty="0">
              <a:solidFill>
                <a:srgbClr val="C00000"/>
              </a:solidFill>
            </a:endParaRPr>
          </a:p>
        </p:txBody>
      </p:sp>
      <p:sp>
        <p:nvSpPr>
          <p:cNvPr id="5" name="Subtitle 4">
            <a:extLst>
              <a:ext uri="{FF2B5EF4-FFF2-40B4-BE49-F238E27FC236}">
                <a16:creationId xmlns:a16="http://schemas.microsoft.com/office/drawing/2014/main" id="{AEB371BF-0EC0-4E3C-A70F-0A30EA913723}"/>
              </a:ext>
            </a:extLst>
          </p:cNvPr>
          <p:cNvSpPr>
            <a:spLocks noGrp="1"/>
          </p:cNvSpPr>
          <p:nvPr>
            <p:ph type="subTitle" idx="1"/>
          </p:nvPr>
        </p:nvSpPr>
        <p:spPr/>
        <p:txBody>
          <a:bodyPr>
            <a:normAutofit fontScale="92500" lnSpcReduction="20000"/>
          </a:bodyPr>
          <a:lstStyle/>
          <a:p>
            <a:r>
              <a:rPr lang="en-US" dirty="0"/>
              <a:t>Somava saha, md </a:t>
            </a:r>
            <a:r>
              <a:rPr lang="en-US" dirty="0" err="1"/>
              <a:t>ms</a:t>
            </a:r>
            <a:endParaRPr lang="en-US" dirty="0"/>
          </a:p>
          <a:p>
            <a:r>
              <a:rPr lang="en-US" dirty="0"/>
              <a:t>Executive lead, well-being and equity (we) in the world and well being in the nation network</a:t>
            </a:r>
          </a:p>
        </p:txBody>
      </p:sp>
      <p:sp>
        <p:nvSpPr>
          <p:cNvPr id="2" name="Footer Placeholder 1">
            <a:extLst>
              <a:ext uri="{FF2B5EF4-FFF2-40B4-BE49-F238E27FC236}">
                <a16:creationId xmlns:a16="http://schemas.microsoft.com/office/drawing/2014/main" id="{0E496CA9-4EA9-4843-B18A-DCA6A4E0B489}"/>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err="1">
                <a:ln>
                  <a:noFill/>
                </a:ln>
                <a:solidFill>
                  <a:srgbClr val="000000">
                    <a:lumMod val="50000"/>
                    <a:lumOff val="50000"/>
                  </a:srgbClr>
                </a:solidFill>
                <a:effectLst/>
                <a:uLnTx/>
                <a:uFillTx/>
                <a:latin typeface="Gill Sans MT" panose="020B0502020104020203"/>
                <a:ea typeface="+mn-ea"/>
                <a:cs typeface="+mn-cs"/>
              </a:rPr>
              <a:t>Weintheworld.org</a:t>
            </a:r>
            <a:endParaRPr kumimoji="0" lang="en-US" sz="900" b="0" i="0" u="none" strike="noStrike" kern="1200" cap="all"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sp>
        <p:nvSpPr>
          <p:cNvPr id="3" name="Slide Number Placeholder 2">
            <a:extLst>
              <a:ext uri="{FF2B5EF4-FFF2-40B4-BE49-F238E27FC236}">
                <a16:creationId xmlns:a16="http://schemas.microsoft.com/office/drawing/2014/main" id="{33FD4C67-6294-F24A-B199-824CEFDDED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400" b="0" i="0" u="none" strike="noStrike" kern="1200" cap="none" spc="0" normalizeH="0" baseline="0" noProof="0" smtClean="0">
                <a:ln>
                  <a:noFill/>
                </a:ln>
                <a:solidFill>
                  <a:srgbClr val="000000">
                    <a:lumMod val="50000"/>
                    <a:lumOff val="50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pic>
        <p:nvPicPr>
          <p:cNvPr id="10" name="Picture Placeholder 9" descr="A picture containing person, outdoor, sport, water&#10;&#10;Description automatically generated">
            <a:extLst>
              <a:ext uri="{FF2B5EF4-FFF2-40B4-BE49-F238E27FC236}">
                <a16:creationId xmlns:a16="http://schemas.microsoft.com/office/drawing/2014/main" id="{88A54348-C24B-504C-B587-4A79A379D18C}"/>
              </a:ext>
            </a:extLst>
          </p:cNvPr>
          <p:cNvPicPr>
            <a:picLocks noGrp="1" noChangeAspect="1"/>
          </p:cNvPicPr>
          <p:nvPr>
            <p:ph type="pic" idx="15"/>
          </p:nvPr>
        </p:nvPicPr>
        <p:blipFill rotWithShape="1">
          <a:blip r:embed="rId2"/>
          <a:srcRect t="9703" b="9703"/>
          <a:stretch/>
        </p:blipFill>
        <p:spPr/>
      </p:pic>
      <p:pic>
        <p:nvPicPr>
          <p:cNvPr id="12" name="Picture Placeholder 11" descr="A group of people around each other&#10;&#10;Description automatically generated">
            <a:extLst>
              <a:ext uri="{FF2B5EF4-FFF2-40B4-BE49-F238E27FC236}">
                <a16:creationId xmlns:a16="http://schemas.microsoft.com/office/drawing/2014/main" id="{1BEF0870-DDF2-EE4B-AA74-F43BF4DE47D0}"/>
              </a:ext>
            </a:extLst>
          </p:cNvPr>
          <p:cNvPicPr>
            <a:picLocks noGrp="1" noChangeAspect="1"/>
          </p:cNvPicPr>
          <p:nvPr>
            <p:ph type="pic" idx="16"/>
          </p:nvPr>
        </p:nvPicPr>
        <p:blipFill rotWithShape="1">
          <a:blip r:embed="rId3"/>
          <a:srcRect l="19729" r="19729"/>
          <a:stretch/>
        </p:blipFill>
        <p:spPr/>
      </p:pic>
      <p:pic>
        <p:nvPicPr>
          <p:cNvPr id="14" name="Picture Placeholder 13" descr="A person sitting on a table&#10;&#10;Description automatically generated">
            <a:extLst>
              <a:ext uri="{FF2B5EF4-FFF2-40B4-BE49-F238E27FC236}">
                <a16:creationId xmlns:a16="http://schemas.microsoft.com/office/drawing/2014/main" id="{2E835326-441E-1A4D-BB08-790DFEC2F2AC}"/>
              </a:ext>
            </a:extLst>
          </p:cNvPr>
          <p:cNvPicPr>
            <a:picLocks noGrp="1" noChangeAspect="1"/>
          </p:cNvPicPr>
          <p:nvPr>
            <p:ph type="pic" idx="17"/>
          </p:nvPr>
        </p:nvPicPr>
        <p:blipFill rotWithShape="1">
          <a:blip r:embed="rId4"/>
          <a:srcRect l="19715" r="19715"/>
          <a:stretch/>
        </p:blipFill>
        <p:spPr/>
      </p:pic>
    </p:spTree>
    <p:extLst>
      <p:ext uri="{BB962C8B-B14F-4D97-AF65-F5344CB8AC3E}">
        <p14:creationId xmlns:p14="http://schemas.microsoft.com/office/powerpoint/2010/main" val="1036911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B6B5BB-B74E-46EB-BF77-1660351DCCDE}"/>
              </a:ext>
            </a:extLst>
          </p:cNvPr>
          <p:cNvSpPr txBox="1"/>
          <p:nvPr/>
        </p:nvSpPr>
        <p:spPr>
          <a:xfrm>
            <a:off x="195981" y="183381"/>
            <a:ext cx="83618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A3A9D"/>
                </a:solidFill>
                <a:effectLst/>
                <a:uLnTx/>
                <a:uFillTx/>
                <a:latin typeface="Gill Sans MT" panose="020B0502020104020203" pitchFamily="34" charset="0"/>
                <a:ea typeface="+mn-ea"/>
                <a:cs typeface="+mn-cs"/>
              </a:rPr>
              <a:t>Well Being In the Nation (WIN) Network</a:t>
            </a:r>
          </a:p>
        </p:txBody>
      </p:sp>
      <p:sp>
        <p:nvSpPr>
          <p:cNvPr id="6" name="Rectangle 5">
            <a:extLst>
              <a:ext uri="{FF2B5EF4-FFF2-40B4-BE49-F238E27FC236}">
                <a16:creationId xmlns:a16="http://schemas.microsoft.com/office/drawing/2014/main" id="{F7927AD9-7414-4451-95AD-C031DBE0C9B2}"/>
              </a:ext>
            </a:extLst>
          </p:cNvPr>
          <p:cNvSpPr/>
          <p:nvPr/>
        </p:nvSpPr>
        <p:spPr>
          <a:xfrm>
            <a:off x="3650215" y="1338529"/>
            <a:ext cx="5374888" cy="5168925"/>
          </a:xfrm>
          <a:prstGeom prst="rect">
            <a:avLst/>
          </a:prstGeom>
          <a:blipFill>
            <a:blip r:embed="rId2"/>
            <a:srcRect/>
            <a:stretch>
              <a:fillRect l="-2000" r="-2000"/>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Tree>
    <p:extLst>
      <p:ext uri="{BB962C8B-B14F-4D97-AF65-F5344CB8AC3E}">
        <p14:creationId xmlns:p14="http://schemas.microsoft.com/office/powerpoint/2010/main" val="2383200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29"/>
          <p:cNvSpPr/>
          <p:nvPr/>
        </p:nvSpPr>
        <p:spPr>
          <a:xfrm>
            <a:off x="2702095" y="2341563"/>
            <a:ext cx="2090738" cy="5095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2" name="Google Shape;932;p29"/>
          <p:cNvSpPr txBox="1"/>
          <p:nvPr/>
        </p:nvSpPr>
        <p:spPr>
          <a:xfrm>
            <a:off x="381962" y="262025"/>
            <a:ext cx="1142807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600" b="0" i="0" u="none" strike="noStrike" kern="1200" cap="all" spc="0" normalizeH="0" baseline="0" noProof="0" dirty="0">
                <a:ln>
                  <a:noFill/>
                </a:ln>
                <a:solidFill>
                  <a:srgbClr val="000000">
                    <a:lumMod val="75000"/>
                    <a:lumOff val="25000"/>
                  </a:srgbClr>
                </a:solidFill>
                <a:effectLst/>
                <a:uLnTx/>
                <a:uFillTx/>
                <a:latin typeface="Arial"/>
                <a:ea typeface="+mn-ea"/>
                <a:cs typeface="+mn-cs"/>
                <a:sym typeface="Arial"/>
              </a:rPr>
              <a:t>WIN Theory of Change in the context of covid-19</a:t>
            </a:r>
            <a:endParaRPr kumimoji="0" sz="2600" b="0" i="0" u="none" strike="noStrike" kern="1200" cap="all" spc="0" normalizeH="0" baseline="0" noProof="0" dirty="0">
              <a:ln>
                <a:noFill/>
              </a:ln>
              <a:solidFill>
                <a:srgbClr val="000000">
                  <a:lumMod val="75000"/>
                  <a:lumOff val="25000"/>
                </a:srgbClr>
              </a:solidFill>
              <a:effectLst/>
              <a:uLnTx/>
              <a:uFillTx/>
              <a:latin typeface="Arial"/>
              <a:ea typeface="+mn-ea"/>
              <a:cs typeface="+mn-cs"/>
              <a:sym typeface="Arial"/>
            </a:endParaRPr>
          </a:p>
        </p:txBody>
      </p:sp>
      <p:pic>
        <p:nvPicPr>
          <p:cNvPr id="933" name="Google Shape;933;p29" descr="RTH_BecomingStrongerStewards_Chart_Simple02_09132019-01.jpg"/>
          <p:cNvPicPr preferRelativeResize="0"/>
          <p:nvPr/>
        </p:nvPicPr>
        <p:blipFill rotWithShape="1">
          <a:blip r:embed="rId3">
            <a:alphaModFix/>
          </a:blip>
          <a:srcRect t="19746" b="24233"/>
          <a:stretch/>
        </p:blipFill>
        <p:spPr>
          <a:xfrm>
            <a:off x="381962" y="1385110"/>
            <a:ext cx="11428071" cy="4952966"/>
          </a:xfrm>
          <a:prstGeom prst="rect">
            <a:avLst/>
          </a:prstGeom>
          <a:noFill/>
          <a:ln>
            <a:noFill/>
          </a:ln>
        </p:spPr>
      </p:pic>
      <p:sp>
        <p:nvSpPr>
          <p:cNvPr id="5" name="TextBox 4"/>
          <p:cNvSpPr txBox="1"/>
          <p:nvPr/>
        </p:nvSpPr>
        <p:spPr>
          <a:xfrm>
            <a:off x="1496783" y="6461090"/>
            <a:ext cx="60757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ea typeface="+mn-ea"/>
                <a:cs typeface="Arial"/>
                <a:sym typeface="Arial"/>
              </a:rPr>
              <a:t>Theory of Change: </a:t>
            </a:r>
            <a:r>
              <a:rPr kumimoji="0" lang="en-US" sz="1100" b="0" i="0" u="none" strike="noStrike" kern="0" cap="none" spc="0" normalizeH="0" baseline="0" noProof="0" dirty="0">
                <a:ln>
                  <a:noFill/>
                </a:ln>
                <a:solidFill>
                  <a:srgbClr val="000000"/>
                </a:solidFill>
                <a:effectLst/>
                <a:uLnTx/>
                <a:uFillTx/>
                <a:latin typeface="Arial"/>
                <a:ea typeface="+mn-ea"/>
                <a:cs typeface="Arial"/>
                <a:sym typeface="Arial"/>
                <a:hlinkClick r:id="rId4"/>
              </a:rPr>
              <a:t>http://tiny.cc/WINTheory</a:t>
            </a:r>
            <a:r>
              <a:rPr kumimoji="0" lang="en-US" sz="1100" b="0" i="0" u="none" strike="noStrike" kern="0" cap="none" spc="0" normalizeH="0" baseline="0" noProof="0" dirty="0">
                <a:ln>
                  <a:noFill/>
                </a:ln>
                <a:solidFill>
                  <a:srgbClr val="000000"/>
                </a:solidFill>
                <a:effectLst/>
                <a:uLnTx/>
                <a:uFillTx/>
                <a:latin typeface="Arial"/>
                <a:ea typeface="+mn-ea"/>
                <a:cs typeface="Arial"/>
                <a:sym typeface="Arial"/>
              </a:rPr>
              <a:t>; Narrative: </a:t>
            </a:r>
            <a:r>
              <a:rPr kumimoji="0" lang="en-US" sz="1100" b="0" i="0" u="none" strike="noStrike" kern="0" cap="none" spc="0" normalizeH="0" baseline="0" noProof="0" dirty="0">
                <a:ln>
                  <a:noFill/>
                </a:ln>
                <a:solidFill>
                  <a:srgbClr val="000000"/>
                </a:solidFill>
                <a:effectLst/>
                <a:uLnTx/>
                <a:uFillTx/>
                <a:latin typeface="Arial"/>
                <a:ea typeface="+mn-ea"/>
                <a:cs typeface="Arial"/>
                <a:sym typeface="Arial"/>
                <a:hlinkClick r:id="rId5"/>
              </a:rPr>
              <a:t>http://tiny.cc/SharedStewardshipVideo</a:t>
            </a:r>
            <a:r>
              <a:rPr kumimoji="0" lang="en-US" sz="11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11" name="TextBox 10">
            <a:extLst>
              <a:ext uri="{FF2B5EF4-FFF2-40B4-BE49-F238E27FC236}">
                <a16:creationId xmlns:a16="http://schemas.microsoft.com/office/drawing/2014/main" id="{4EB80B61-B326-4B09-982B-FB81BAE051DB}"/>
              </a:ext>
            </a:extLst>
          </p:cNvPr>
          <p:cNvSpPr txBox="1"/>
          <p:nvPr/>
        </p:nvSpPr>
        <p:spPr>
          <a:xfrm flipH="1">
            <a:off x="4658357" y="3692316"/>
            <a:ext cx="12160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Relationship</a:t>
            </a:r>
          </a:p>
        </p:txBody>
      </p:sp>
      <p:sp>
        <p:nvSpPr>
          <p:cNvPr id="13" name="TextBox 12">
            <a:extLst>
              <a:ext uri="{FF2B5EF4-FFF2-40B4-BE49-F238E27FC236}">
                <a16:creationId xmlns:a16="http://schemas.microsoft.com/office/drawing/2014/main" id="{1FEEBA2D-C5E2-43AB-B38B-EDAE395C7D67}"/>
              </a:ext>
            </a:extLst>
          </p:cNvPr>
          <p:cNvSpPr txBox="1"/>
          <p:nvPr/>
        </p:nvSpPr>
        <p:spPr>
          <a:xfrm flipH="1">
            <a:off x="8123022" y="3692316"/>
            <a:ext cx="14841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Renewal</a:t>
            </a:r>
          </a:p>
        </p:txBody>
      </p:sp>
      <p:sp>
        <p:nvSpPr>
          <p:cNvPr id="15" name="TextBox 14">
            <a:extLst>
              <a:ext uri="{FF2B5EF4-FFF2-40B4-BE49-F238E27FC236}">
                <a16:creationId xmlns:a16="http://schemas.microsoft.com/office/drawing/2014/main" id="{524EFF5D-C3A7-40D9-AB93-6BBF129C6E02}"/>
              </a:ext>
            </a:extLst>
          </p:cNvPr>
          <p:cNvSpPr txBox="1"/>
          <p:nvPr/>
        </p:nvSpPr>
        <p:spPr>
          <a:xfrm flipH="1">
            <a:off x="6312381" y="5472890"/>
            <a:ext cx="10867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Response</a:t>
            </a:r>
          </a:p>
        </p:txBody>
      </p:sp>
      <p:sp>
        <p:nvSpPr>
          <p:cNvPr id="16" name="TextBox 15">
            <a:extLst>
              <a:ext uri="{FF2B5EF4-FFF2-40B4-BE49-F238E27FC236}">
                <a16:creationId xmlns:a16="http://schemas.microsoft.com/office/drawing/2014/main" id="{F5F7E2AD-7707-4769-B963-D4375FF6EE94}"/>
              </a:ext>
            </a:extLst>
          </p:cNvPr>
          <p:cNvSpPr txBox="1"/>
          <p:nvPr/>
        </p:nvSpPr>
        <p:spPr>
          <a:xfrm flipH="1">
            <a:off x="6312381" y="2076649"/>
            <a:ext cx="10867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Resilience</a:t>
            </a:r>
          </a:p>
        </p:txBody>
      </p:sp>
    </p:spTree>
    <p:extLst>
      <p:ext uri="{BB962C8B-B14F-4D97-AF65-F5344CB8AC3E}">
        <p14:creationId xmlns:p14="http://schemas.microsoft.com/office/powerpoint/2010/main" val="62697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655453b83e_3_106"/>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uFillTx/>
            </a:endParaRPr>
          </a:p>
        </p:txBody>
      </p:sp>
      <p:sp>
        <p:nvSpPr>
          <p:cNvPr id="227" name="Google Shape;227;g655453b83e_3_106"/>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uFillTx/>
            </a:endParaRPr>
          </a:p>
        </p:txBody>
      </p:sp>
      <p:pic>
        <p:nvPicPr>
          <p:cNvPr id="228" name="Google Shape;228;g655453b83e_3_106"/>
          <p:cNvPicPr preferRelativeResize="0"/>
          <p:nvPr/>
        </p:nvPicPr>
        <p:blipFill>
          <a:blip r:embed="rId3"/>
          <a:stretch>
            <a:fillRect/>
          </a:stretch>
        </p:blipFill>
        <p:spPr>
          <a:xfrm>
            <a:off x="376200" y="-179882"/>
            <a:ext cx="11815800" cy="6858000"/>
          </a:xfrm>
          <a:prstGeom prst="rect">
            <a:avLst/>
          </a:prstGeom>
          <a:noFill/>
          <a:ln>
            <a:noFill/>
          </a:ln>
        </p:spPr>
      </p:pic>
      <p:sp>
        <p:nvSpPr>
          <p:cNvPr id="229" name="Google Shape;229;g655453b83e_3_106"/>
          <p:cNvSpPr>
            <a:spLocks/>
          </p:cNvSpPr>
          <p:nvPr/>
        </p:nvSpPr>
        <p:spPr>
          <a:xfrm>
            <a:off x="0" y="0"/>
            <a:ext cx="376200" cy="1921500"/>
          </a:xfrm>
          <a:prstGeom prst="rect">
            <a:avLst/>
          </a:prstGeom>
          <a:gradFill>
            <a:gsLst>
              <a:gs pos="0">
                <a:srgbClr val="FF5535"/>
              </a:gs>
              <a:gs pos="50000">
                <a:srgbClr val="C32054"/>
              </a:gs>
              <a:gs pos="100000">
                <a:srgbClr val="202E8F"/>
              </a:gs>
            </a:gsLst>
            <a:lin ang="5400012"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30" name="Google Shape;230;g655453b83e_3_106"/>
          <p:cNvSpPr txBox="1">
            <a:spLocks/>
          </p:cNvSpPr>
          <p:nvPr/>
        </p:nvSpPr>
        <p:spPr>
          <a:xfrm>
            <a:off x="4735300" y="6204875"/>
            <a:ext cx="9780900" cy="114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sym typeface="Calibri"/>
              </a:rPr>
              <a:t>www.winnetwork.org</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3578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B2A9E-9CA9-43A3-B72C-A05A578F31BC}"/>
              </a:ext>
            </a:extLst>
          </p:cNvPr>
          <p:cNvGrpSpPr/>
          <p:nvPr/>
        </p:nvGrpSpPr>
        <p:grpSpPr>
          <a:xfrm rot="21480000">
            <a:off x="3133817" y="2834616"/>
            <a:ext cx="5924364" cy="2678692"/>
            <a:chOff x="1610182" y="2838020"/>
            <a:chExt cx="5924364" cy="2678692"/>
          </a:xfrm>
        </p:grpSpPr>
        <p:pic>
          <p:nvPicPr>
            <p:cNvPr id="3" name="Picture 2">
              <a:extLst>
                <a:ext uri="{FF2B5EF4-FFF2-40B4-BE49-F238E27FC236}">
                  <a16:creationId xmlns:a16="http://schemas.microsoft.com/office/drawing/2014/main" id="{25FC003D-9D3D-4436-AE74-44DA3CE8F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000">
              <a:off x="1610182" y="2838020"/>
              <a:ext cx="5924364" cy="2678692"/>
            </a:xfrm>
            <a:prstGeom prst="rect">
              <a:avLst/>
            </a:prstGeom>
          </p:spPr>
        </p:pic>
        <p:sp>
          <p:nvSpPr>
            <p:cNvPr id="20" name="Rectangle 19"/>
            <p:cNvSpPr/>
            <p:nvPr/>
          </p:nvSpPr>
          <p:spPr>
            <a:xfrm rot="21424993">
              <a:off x="1947756" y="3419858"/>
              <a:ext cx="1848497" cy="524163"/>
            </a:xfrm>
            <a:prstGeom prst="rect">
              <a:avLst/>
            </a:prstGeom>
          </p:spPr>
          <p:txBody>
            <a:bodyPr wrap="none">
              <a:prstTxWarp prst="textArchUp">
                <a:avLst/>
              </a:prstTxWarp>
              <a:sp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t>P1: Physical and/or</a:t>
              </a:r>
              <a:b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t>mental health</a:t>
              </a:r>
            </a:p>
          </p:txBody>
        </p:sp>
        <p:sp>
          <p:nvSpPr>
            <p:cNvPr id="33" name="Rectangle 32">
              <a:extLst>
                <a:ext uri="{FF2B5EF4-FFF2-40B4-BE49-F238E27FC236}">
                  <a16:creationId xmlns:a16="http://schemas.microsoft.com/office/drawing/2014/main" id="{6AD96CF1-BF6E-4D69-ACE6-05ADCBC1891A}"/>
                </a:ext>
              </a:extLst>
            </p:cNvPr>
            <p:cNvSpPr/>
            <p:nvPr/>
          </p:nvSpPr>
          <p:spPr>
            <a:xfrm>
              <a:off x="1992373" y="4304969"/>
              <a:ext cx="1745111" cy="524163"/>
            </a:xfrm>
            <a:prstGeom prst="rect">
              <a:avLst/>
            </a:prstGeom>
          </p:spPr>
          <p:txBody>
            <a:bodyPr wrap="none">
              <a:prstTxWarp prst="textArchDown">
                <a:avLst/>
              </a:prstTxWarp>
              <a:sp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t>P2: Social and/or</a:t>
              </a:r>
              <a:b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t>spiritual wellbeing</a:t>
              </a:r>
            </a:p>
          </p:txBody>
        </p:sp>
        <p:sp>
          <p:nvSpPr>
            <p:cNvPr id="34" name="Rectangle 33">
              <a:extLst>
                <a:ext uri="{FF2B5EF4-FFF2-40B4-BE49-F238E27FC236}">
                  <a16:creationId xmlns:a16="http://schemas.microsoft.com/office/drawing/2014/main" id="{966FD8D1-951B-4EBC-A6BC-05764EB25EE8}"/>
                </a:ext>
              </a:extLst>
            </p:cNvPr>
            <p:cNvSpPr/>
            <p:nvPr/>
          </p:nvSpPr>
          <p:spPr>
            <a:xfrm rot="153043">
              <a:off x="5543212" y="3655719"/>
              <a:ext cx="1559609" cy="524163"/>
            </a:xfrm>
            <a:prstGeom prst="rect">
              <a:avLst/>
            </a:prstGeom>
          </p:spPr>
          <p:txBody>
            <a:bodyPr wrap="none">
              <a:prstTxWarp prst="textArchUp">
                <a:avLst/>
              </a:prstTxWarp>
              <a:sp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t>P4: Communities of</a:t>
              </a:r>
              <a:b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t>Solutions</a:t>
              </a:r>
            </a:p>
          </p:txBody>
        </p:sp>
        <p:sp>
          <p:nvSpPr>
            <p:cNvPr id="35" name="Rectangle 34">
              <a:extLst>
                <a:ext uri="{FF2B5EF4-FFF2-40B4-BE49-F238E27FC236}">
                  <a16:creationId xmlns:a16="http://schemas.microsoft.com/office/drawing/2014/main" id="{F214A534-5C6A-42AF-A4ED-C237157A63D6}"/>
                </a:ext>
              </a:extLst>
            </p:cNvPr>
            <p:cNvSpPr/>
            <p:nvPr/>
          </p:nvSpPr>
          <p:spPr>
            <a:xfrm rot="21373780">
              <a:off x="5193967" y="4423769"/>
              <a:ext cx="2117429" cy="602815"/>
            </a:xfrm>
            <a:prstGeom prst="rect">
              <a:avLst/>
            </a:prstGeom>
          </p:spPr>
          <p:txBody>
            <a:bodyPr wrap="none">
              <a:prstTxWarp prst="textArchDown">
                <a:avLst>
                  <a:gd name="adj" fmla="val 266543"/>
                </a:avLst>
              </a:prstTxWarp>
              <a:sp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t>P3: Community health</a:t>
              </a:r>
              <a:b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t>and wellbeing</a:t>
              </a:r>
            </a:p>
          </p:txBody>
        </p:sp>
        <p:sp>
          <p:nvSpPr>
            <p:cNvPr id="21" name="TextBox 20">
              <a:extLst>
                <a:ext uri="{FF2B5EF4-FFF2-40B4-BE49-F238E27FC236}">
                  <a16:creationId xmlns:a16="http://schemas.microsoft.com/office/drawing/2014/main" id="{EB14AD7E-0183-4E53-9219-9FD598E2A3EF}"/>
                </a:ext>
              </a:extLst>
            </p:cNvPr>
            <p:cNvSpPr txBox="1"/>
            <p:nvPr/>
          </p:nvSpPr>
          <p:spPr>
            <a:xfrm rot="19414937">
              <a:off x="3868548" y="3819983"/>
              <a:ext cx="15443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Gill Sans MT" panose="020B0502020104020203" pitchFamily="34" charset="0"/>
                  <a:ea typeface="Open Sans" panose="020B0606030504020204" pitchFamily="34" charset="0"/>
                  <a:cs typeface="Open Sans" panose="020B0606030504020204" pitchFamily="34" charset="0"/>
                </a:rPr>
                <a:t>Equity</a:t>
              </a:r>
            </a:p>
          </p:txBody>
        </p:sp>
      </p:grpSp>
      <p:sp>
        <p:nvSpPr>
          <p:cNvPr id="16" name="TextBox 15"/>
          <p:cNvSpPr txBox="1"/>
          <p:nvPr/>
        </p:nvSpPr>
        <p:spPr>
          <a:xfrm>
            <a:off x="3624452" y="3841253"/>
            <a:ext cx="15443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05E90"/>
                </a:solidFill>
                <a:effectLst/>
                <a:uLnTx/>
                <a:uFillTx/>
                <a:latin typeface="Gill Sans MT" panose="020B0502020104020203" pitchFamily="34" charset="0"/>
                <a:ea typeface="Open Sans" panose="020B0606030504020204" pitchFamily="34" charset="0"/>
                <a:cs typeface="Open Sans" panose="020B0606030504020204" pitchFamily="34" charset="0"/>
              </a:rPr>
              <a:t>Resilient Families</a:t>
            </a:r>
          </a:p>
        </p:txBody>
      </p:sp>
      <p:sp>
        <p:nvSpPr>
          <p:cNvPr id="17" name="TextBox 16"/>
          <p:cNvSpPr txBox="1"/>
          <p:nvPr/>
        </p:nvSpPr>
        <p:spPr>
          <a:xfrm>
            <a:off x="6749079" y="3990132"/>
            <a:ext cx="18429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Gill Sans MT" panose="020B0502020104020203" pitchFamily="34" charset="0"/>
                <a:ea typeface="Open Sans" panose="020B0606030504020204" pitchFamily="34" charset="0"/>
                <a:cs typeface="Open Sans" panose="020B0606030504020204" pitchFamily="34" charset="0"/>
              </a:rPr>
              <a:t>Thriving Communities</a:t>
            </a:r>
          </a:p>
        </p:txBody>
      </p:sp>
      <p:sp>
        <p:nvSpPr>
          <p:cNvPr id="4" name="Rectangle 3">
            <a:extLst>
              <a:ext uri="{FF2B5EF4-FFF2-40B4-BE49-F238E27FC236}">
                <a16:creationId xmlns:a16="http://schemas.microsoft.com/office/drawing/2014/main" id="{A2FB74E2-165D-48AC-86D0-9DB90F5185C2}"/>
              </a:ext>
            </a:extLst>
          </p:cNvPr>
          <p:cNvSpPr/>
          <p:nvPr/>
        </p:nvSpPr>
        <p:spPr>
          <a:xfrm>
            <a:off x="3673993" y="2131183"/>
            <a:ext cx="5041893"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Gill Sans MT" panose="020B0502020104020203" pitchFamily="34" charset="0"/>
                <a:ea typeface="+mn-ea"/>
                <a:cs typeface="+mn-cs"/>
              </a:rPr>
              <a:t>Health, well-being and equity</a:t>
            </a:r>
          </a:p>
        </p:txBody>
      </p:sp>
      <p:sp>
        <p:nvSpPr>
          <p:cNvPr id="6" name="Title 5">
            <a:extLst>
              <a:ext uri="{FF2B5EF4-FFF2-40B4-BE49-F238E27FC236}">
                <a16:creationId xmlns:a16="http://schemas.microsoft.com/office/drawing/2014/main" id="{DC28C09D-C81C-49A5-897A-8D017ED42A62}"/>
              </a:ext>
            </a:extLst>
          </p:cNvPr>
          <p:cNvSpPr>
            <a:spLocks noGrp="1"/>
          </p:cNvSpPr>
          <p:nvPr>
            <p:ph type="title"/>
          </p:nvPr>
        </p:nvSpPr>
        <p:spPr/>
        <p:txBody>
          <a:bodyPr/>
          <a:lstStyle/>
          <a:p>
            <a:r>
              <a:rPr lang="en-US" dirty="0">
                <a:latin typeface="Gill Sans MT" panose="020B0502020104020203" pitchFamily="34" charset="0"/>
              </a:rPr>
              <a:t>Shifting from charity to equity to liberation in the south of </a:t>
            </a:r>
            <a:r>
              <a:rPr lang="en-US" dirty="0" err="1">
                <a:latin typeface="Gill Sans MT" panose="020B0502020104020203" pitchFamily="34" charset="0"/>
              </a:rPr>
              <a:t>texas</a:t>
            </a:r>
            <a:endParaRPr lang="en-US" dirty="0">
              <a:latin typeface="Gill Sans MT" panose="020B0502020104020203" pitchFamily="34" charset="0"/>
            </a:endParaRPr>
          </a:p>
        </p:txBody>
      </p:sp>
      <p:sp>
        <p:nvSpPr>
          <p:cNvPr id="8" name="TextBox 7">
            <a:extLst>
              <a:ext uri="{FF2B5EF4-FFF2-40B4-BE49-F238E27FC236}">
                <a16:creationId xmlns:a16="http://schemas.microsoft.com/office/drawing/2014/main" id="{26A9685F-74ED-4F1C-9155-1E3F68E211AD}"/>
              </a:ext>
            </a:extLst>
          </p:cNvPr>
          <p:cNvSpPr txBox="1"/>
          <p:nvPr/>
        </p:nvSpPr>
        <p:spPr>
          <a:xfrm>
            <a:off x="1513144" y="5807560"/>
            <a:ext cx="965661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Improving the systems of society to “reverse the down escalator”</a:t>
            </a:r>
          </a:p>
        </p:txBody>
      </p:sp>
      <p:sp>
        <p:nvSpPr>
          <p:cNvPr id="9" name="Arrow: Up 8">
            <a:extLst>
              <a:ext uri="{FF2B5EF4-FFF2-40B4-BE49-F238E27FC236}">
                <a16:creationId xmlns:a16="http://schemas.microsoft.com/office/drawing/2014/main" id="{F0AD7090-40D0-4A96-ABB8-2FE47B569EA1}"/>
              </a:ext>
            </a:extLst>
          </p:cNvPr>
          <p:cNvSpPr/>
          <p:nvPr/>
        </p:nvSpPr>
        <p:spPr>
          <a:xfrm>
            <a:off x="5980465" y="4929643"/>
            <a:ext cx="360988" cy="8779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19" name="TextBox 18">
            <a:extLst>
              <a:ext uri="{FF2B5EF4-FFF2-40B4-BE49-F238E27FC236}">
                <a16:creationId xmlns:a16="http://schemas.microsoft.com/office/drawing/2014/main" id="{63912E2C-A182-4EAB-B22A-5FFD5E1F388F}"/>
              </a:ext>
            </a:extLst>
          </p:cNvPr>
          <p:cNvSpPr txBox="1"/>
          <p:nvPr/>
        </p:nvSpPr>
        <p:spPr>
          <a:xfrm>
            <a:off x="474402" y="3106366"/>
            <a:ext cx="2660974"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Improving the</a:t>
            </a:r>
            <a:r>
              <a:rPr kumimoji="0" lang="en-US" sz="2400" b="0" i="0" u="none" strike="noStrike" kern="1200" cap="none" spc="0" normalizeH="0" noProof="0" dirty="0">
                <a:ln>
                  <a:noFill/>
                </a:ln>
                <a:solidFill>
                  <a:prstClr val="black"/>
                </a:solidFill>
                <a:effectLst/>
                <a:uLnTx/>
                <a:uFillTx/>
                <a:latin typeface="Gill Sans MT" panose="020B0502020104020203" pitchFamily="34" charset="0"/>
                <a:ea typeface="+mn-ea"/>
                <a:cs typeface="+mn-cs"/>
              </a:rPr>
              <a:t> mental, physical, social and spiritual</a:t>
            </a: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well-being</a:t>
            </a:r>
            <a:r>
              <a:rPr kumimoji="0" lang="en-US" sz="2400" b="0" i="0" u="none" strike="noStrike" kern="1200" cap="none" spc="0" normalizeH="0" noProof="0" dirty="0">
                <a:ln>
                  <a:noFill/>
                </a:ln>
                <a:solidFill>
                  <a:prstClr val="black"/>
                </a:solidFill>
                <a:effectLst/>
                <a:uLnTx/>
                <a:uFillTx/>
                <a:latin typeface="Gill Sans MT" panose="020B0502020104020203" pitchFamily="34" charset="0"/>
                <a:ea typeface="+mn-ea"/>
                <a:cs typeface="+mn-cs"/>
              </a:rPr>
              <a:t> of people</a:t>
            </a: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22" name="TextBox 21">
            <a:extLst>
              <a:ext uri="{FF2B5EF4-FFF2-40B4-BE49-F238E27FC236}">
                <a16:creationId xmlns:a16="http://schemas.microsoft.com/office/drawing/2014/main" id="{FD1FAFB0-3367-4B8D-B3F0-F77EE4A3E609}"/>
              </a:ext>
            </a:extLst>
          </p:cNvPr>
          <p:cNvSpPr txBox="1"/>
          <p:nvPr/>
        </p:nvSpPr>
        <p:spPr>
          <a:xfrm>
            <a:off x="9036709" y="4364473"/>
            <a:ext cx="326690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Improving community vital conditions</a:t>
            </a:r>
          </a:p>
        </p:txBody>
      </p:sp>
      <p:sp>
        <p:nvSpPr>
          <p:cNvPr id="23" name="TextBox 22">
            <a:extLst>
              <a:ext uri="{FF2B5EF4-FFF2-40B4-BE49-F238E27FC236}">
                <a16:creationId xmlns:a16="http://schemas.microsoft.com/office/drawing/2014/main" id="{BC6B92B9-33BB-4AC5-B409-DF519BD4062D}"/>
              </a:ext>
            </a:extLst>
          </p:cNvPr>
          <p:cNvSpPr txBox="1"/>
          <p:nvPr/>
        </p:nvSpPr>
        <p:spPr>
          <a:xfrm>
            <a:off x="9036709" y="2907181"/>
            <a:ext cx="284354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Gill Sans MT" panose="020B0502020104020203" pitchFamily="34" charset="0"/>
              </a:rPr>
              <a:t>Addressing</a:t>
            </a: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root</a:t>
            </a:r>
            <a:r>
              <a:rPr kumimoji="0" lang="en-US" sz="2400" b="0" i="0" u="none" strike="noStrike" kern="1200" cap="none" spc="0" normalizeH="0" noProof="0" dirty="0">
                <a:ln>
                  <a:noFill/>
                </a:ln>
                <a:solidFill>
                  <a:prstClr val="black"/>
                </a:solidFill>
                <a:effectLst/>
                <a:uLnTx/>
                <a:uFillTx/>
                <a:latin typeface="Gill Sans MT" panose="020B0502020104020203" pitchFamily="34" charset="0"/>
                <a:ea typeface="+mn-ea"/>
                <a:cs typeface="+mn-cs"/>
              </a:rPr>
              <a:t> causes</a:t>
            </a: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419990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9"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7C2D-3E75-4E9A-A5D2-609B22E378EA}"/>
              </a:ext>
            </a:extLst>
          </p:cNvPr>
          <p:cNvSpPr>
            <a:spLocks noGrp="1"/>
          </p:cNvSpPr>
          <p:nvPr>
            <p:ph type="ctrTitle"/>
          </p:nvPr>
        </p:nvSpPr>
        <p:spPr>
          <a:xfrm>
            <a:off x="768266" y="4193371"/>
            <a:ext cx="10806474" cy="1302458"/>
          </a:xfrm>
        </p:spPr>
        <p:txBody>
          <a:bodyPr vert="horz" lIns="91440" tIns="45720" rIns="91440" bIns="45720" rtlCol="0" anchor="b">
            <a:normAutofit/>
          </a:bodyPr>
          <a:lstStyle/>
          <a:p>
            <a:r>
              <a:rPr lang="en-US" dirty="0">
                <a:solidFill>
                  <a:srgbClr val="FFFFFF"/>
                </a:solidFill>
              </a:rPr>
              <a:t>Addressing Race, place, health and wealth n </a:t>
            </a:r>
            <a:r>
              <a:rPr lang="en-US" dirty="0" err="1">
                <a:solidFill>
                  <a:srgbClr val="FFFFFF"/>
                </a:solidFill>
              </a:rPr>
              <a:t>texas</a:t>
            </a:r>
            <a:endParaRPr lang="en-US" dirty="0">
              <a:solidFill>
                <a:srgbClr val="FFFFFF"/>
              </a:solidFill>
            </a:endParaRPr>
          </a:p>
        </p:txBody>
      </p:sp>
      <p:sp>
        <p:nvSpPr>
          <p:cNvPr id="4" name="Footer Placeholder 3">
            <a:extLst>
              <a:ext uri="{FF2B5EF4-FFF2-40B4-BE49-F238E27FC236}">
                <a16:creationId xmlns:a16="http://schemas.microsoft.com/office/drawing/2014/main" id="{7FA1948B-36B0-44D1-99C2-9902423E8468}"/>
              </a:ext>
            </a:extLst>
          </p:cNvPr>
          <p:cNvSpPr>
            <a:spLocks noGrp="1"/>
          </p:cNvSpPr>
          <p:nvPr>
            <p:ph type="ftr" sz="quarter" idx="11"/>
          </p:nvPr>
        </p:nvSpPr>
        <p:spPr>
          <a:xfrm>
            <a:off x="768266" y="5951811"/>
            <a:ext cx="6730136" cy="365125"/>
          </a:xfrm>
        </p:spPr>
        <p:txBody>
          <a:bodyPr vert="horz" lIns="91440" tIns="45720" rIns="91440" bIns="45720" rtlCol="0" anchor="ct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Gill Sans MT" panose="020B0502020104020203"/>
              <a:ea typeface="+mn-ea"/>
              <a:cs typeface="+mn-cs"/>
            </a:endParaRPr>
          </a:p>
        </p:txBody>
      </p:sp>
      <p:sp>
        <p:nvSpPr>
          <p:cNvPr id="5" name="Slide Number Placeholder 4">
            <a:extLst>
              <a:ext uri="{FF2B5EF4-FFF2-40B4-BE49-F238E27FC236}">
                <a16:creationId xmlns:a16="http://schemas.microsoft.com/office/drawing/2014/main" id="{A7533C3B-C032-45B5-ABC3-CBF8E7E08EEB}"/>
              </a:ext>
            </a:extLst>
          </p:cNvPr>
          <p:cNvSpPr>
            <a:spLocks noGrp="1"/>
          </p:cNvSpPr>
          <p:nvPr>
            <p:ph type="sldNum" sz="quarter" idx="12"/>
          </p:nvPr>
        </p:nvSpPr>
        <p:spPr>
          <a:xfrm>
            <a:off x="10558300" y="5956137"/>
            <a:ext cx="101644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9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14</a:t>
            </a:fld>
            <a:endParaRPr kumimoji="0" lang="en-US" sz="9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6" name="TextBox 5">
            <a:extLst>
              <a:ext uri="{FF2B5EF4-FFF2-40B4-BE49-F238E27FC236}">
                <a16:creationId xmlns:a16="http://schemas.microsoft.com/office/drawing/2014/main" id="{C4541EF1-B560-43C8-A139-C9F20B6DE025}"/>
              </a:ext>
            </a:extLst>
          </p:cNvPr>
          <p:cNvSpPr txBox="1"/>
          <p:nvPr/>
        </p:nvSpPr>
        <p:spPr>
          <a:xfrm>
            <a:off x="6365903" y="735124"/>
            <a:ext cx="24021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COVID Unemployment</a:t>
            </a:r>
          </a:p>
        </p:txBody>
      </p:sp>
      <p:sp>
        <p:nvSpPr>
          <p:cNvPr id="7" name="TextBox 6">
            <a:extLst>
              <a:ext uri="{FF2B5EF4-FFF2-40B4-BE49-F238E27FC236}">
                <a16:creationId xmlns:a16="http://schemas.microsoft.com/office/drawing/2014/main" id="{C0B727C4-A7BE-4F45-98BF-161603C9DFF2}"/>
              </a:ext>
            </a:extLst>
          </p:cNvPr>
          <p:cNvSpPr txBox="1"/>
          <p:nvPr/>
        </p:nvSpPr>
        <p:spPr>
          <a:xfrm>
            <a:off x="9664488" y="687584"/>
            <a:ext cx="1412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rPr>
              <a:t>Health status</a:t>
            </a:r>
          </a:p>
        </p:txBody>
      </p:sp>
      <p:sp>
        <p:nvSpPr>
          <p:cNvPr id="8" name="TextBox 7">
            <a:extLst>
              <a:ext uri="{FF2B5EF4-FFF2-40B4-BE49-F238E27FC236}">
                <a16:creationId xmlns:a16="http://schemas.microsoft.com/office/drawing/2014/main" id="{6C544FF4-7D50-403C-AA1B-8E28EB59DCB2}"/>
              </a:ext>
            </a:extLst>
          </p:cNvPr>
          <p:cNvSpPr txBox="1"/>
          <p:nvPr/>
        </p:nvSpPr>
        <p:spPr>
          <a:xfrm>
            <a:off x="3750421" y="722882"/>
            <a:ext cx="14680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rPr>
              <a:t>Child poverty</a:t>
            </a:r>
          </a:p>
        </p:txBody>
      </p:sp>
      <p:sp>
        <p:nvSpPr>
          <p:cNvPr id="11" name="TextBox 10">
            <a:extLst>
              <a:ext uri="{FF2B5EF4-FFF2-40B4-BE49-F238E27FC236}">
                <a16:creationId xmlns:a16="http://schemas.microsoft.com/office/drawing/2014/main" id="{CF7AB9C8-4B7C-495D-96ED-6D7261E98CBA}"/>
              </a:ext>
            </a:extLst>
          </p:cNvPr>
          <p:cNvSpPr txBox="1"/>
          <p:nvPr/>
        </p:nvSpPr>
        <p:spPr>
          <a:xfrm>
            <a:off x="993837" y="721195"/>
            <a:ext cx="1512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rPr>
              <a:t>COVID Cases</a:t>
            </a:r>
          </a:p>
        </p:txBody>
      </p:sp>
      <p:pic>
        <p:nvPicPr>
          <p:cNvPr id="17" name="Picture 16">
            <a:extLst>
              <a:ext uri="{FF2B5EF4-FFF2-40B4-BE49-F238E27FC236}">
                <a16:creationId xmlns:a16="http://schemas.microsoft.com/office/drawing/2014/main" id="{B57BB431-EB51-4E7F-9B4F-8E9D4688239E}"/>
              </a:ext>
            </a:extLst>
          </p:cNvPr>
          <p:cNvPicPr>
            <a:picLocks noChangeAspect="1"/>
          </p:cNvPicPr>
          <p:nvPr/>
        </p:nvPicPr>
        <p:blipFill rotWithShape="1">
          <a:blip r:embed="rId3"/>
          <a:srcRect r="21256"/>
          <a:stretch/>
        </p:blipFill>
        <p:spPr>
          <a:xfrm>
            <a:off x="6164693" y="1361540"/>
            <a:ext cx="2603406" cy="2562557"/>
          </a:xfrm>
          <a:prstGeom prst="rect">
            <a:avLst/>
          </a:prstGeom>
        </p:spPr>
      </p:pic>
      <p:pic>
        <p:nvPicPr>
          <p:cNvPr id="24" name="Picture Placeholder 23" descr="A close up of a map&#10;&#10;Description automatically generated">
            <a:extLst>
              <a:ext uri="{FF2B5EF4-FFF2-40B4-BE49-F238E27FC236}">
                <a16:creationId xmlns:a16="http://schemas.microsoft.com/office/drawing/2014/main" id="{7F2EA490-FBCA-4736-97C8-480E231B64F3}"/>
              </a:ext>
            </a:extLst>
          </p:cNvPr>
          <p:cNvPicPr>
            <a:picLocks noGrp="1" noChangeAspect="1"/>
          </p:cNvPicPr>
          <p:nvPr>
            <p:ph type="pic" idx="15"/>
          </p:nvPr>
        </p:nvPicPr>
        <p:blipFill>
          <a:blip r:embed="rId4">
            <a:extLst>
              <a:ext uri="{28A0092B-C50C-407E-A947-70E740481C1C}">
                <a14:useLocalDpi xmlns:a14="http://schemas.microsoft.com/office/drawing/2010/main" val="0"/>
              </a:ext>
            </a:extLst>
          </a:blip>
          <a:srcRect l="8494" r="8494"/>
          <a:stretch>
            <a:fillRect/>
          </a:stretch>
        </p:blipFill>
        <p:spPr>
          <a:xfrm>
            <a:off x="3403109" y="1344716"/>
            <a:ext cx="2795790" cy="2596152"/>
          </a:xfrm>
        </p:spPr>
      </p:pic>
      <p:pic>
        <p:nvPicPr>
          <p:cNvPr id="39" name="Picture Placeholder 38" descr="A close up of a map&#10;&#10;Description automatically generated">
            <a:extLst>
              <a:ext uri="{FF2B5EF4-FFF2-40B4-BE49-F238E27FC236}">
                <a16:creationId xmlns:a16="http://schemas.microsoft.com/office/drawing/2014/main" id="{4005B62A-F19B-49F8-830A-5C4D308E5C54}"/>
              </a:ext>
            </a:extLst>
          </p:cNvPr>
          <p:cNvPicPr>
            <a:picLocks noGrp="1" noChangeAspect="1"/>
          </p:cNvPicPr>
          <p:nvPr>
            <p:ph type="pic" idx="16"/>
          </p:nvPr>
        </p:nvPicPr>
        <p:blipFill>
          <a:blip r:embed="rId5">
            <a:extLst>
              <a:ext uri="{28A0092B-C50C-407E-A947-70E740481C1C}">
                <a14:useLocalDpi xmlns:a14="http://schemas.microsoft.com/office/drawing/2010/main" val="0"/>
              </a:ext>
            </a:extLst>
          </a:blip>
          <a:srcRect l="23464" r="23464"/>
          <a:stretch>
            <a:fillRect/>
          </a:stretch>
        </p:blipFill>
        <p:spPr>
          <a:xfrm>
            <a:off x="8993498" y="1301507"/>
            <a:ext cx="2958268" cy="2747028"/>
          </a:xfrm>
        </p:spPr>
      </p:pic>
      <p:pic>
        <p:nvPicPr>
          <p:cNvPr id="53" name="Content Placeholder 9" descr="A close up of a map&#10;&#10;Description automatically generated">
            <a:extLst>
              <a:ext uri="{FF2B5EF4-FFF2-40B4-BE49-F238E27FC236}">
                <a16:creationId xmlns:a16="http://schemas.microsoft.com/office/drawing/2014/main" id="{2007115D-9B23-4B38-A5EB-E13A8A784EE0}"/>
              </a:ext>
            </a:extLst>
          </p:cNvPr>
          <p:cNvPicPr>
            <a:picLocks noChangeAspect="1"/>
          </p:cNvPicPr>
          <p:nvPr/>
        </p:nvPicPr>
        <p:blipFill rotWithShape="1">
          <a:blip r:embed="rId6">
            <a:extLst>
              <a:ext uri="{28A0092B-C50C-407E-A947-70E740481C1C}">
                <a14:useLocalDpi xmlns:a14="http://schemas.microsoft.com/office/drawing/2010/main" val="0"/>
              </a:ext>
            </a:extLst>
          </a:blip>
          <a:srcRect l="10343" r="16170"/>
          <a:stretch/>
        </p:blipFill>
        <p:spPr>
          <a:xfrm>
            <a:off x="768266" y="1090527"/>
            <a:ext cx="2669048" cy="2846087"/>
          </a:xfrm>
          <a:prstGeom prst="rect">
            <a:avLst/>
          </a:prstGeom>
        </p:spPr>
      </p:pic>
    </p:spTree>
    <p:extLst>
      <p:ext uri="{BB962C8B-B14F-4D97-AF65-F5344CB8AC3E}">
        <p14:creationId xmlns:p14="http://schemas.microsoft.com/office/powerpoint/2010/main" val="331546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4072FD8-D1B1-A647-9A83-1027FF848399}"/>
              </a:ext>
            </a:extLst>
          </p:cNvPr>
          <p:cNvSpPr>
            <a:spLocks noGrp="1"/>
          </p:cNvSpPr>
          <p:nvPr>
            <p:ph type="title"/>
          </p:nvPr>
        </p:nvSpPr>
        <p:spPr>
          <a:xfrm>
            <a:off x="343898" y="2529764"/>
            <a:ext cx="4150043" cy="1325563"/>
          </a:xfrm>
        </p:spPr>
        <p:txBody>
          <a:bodyPr vert="horz" lIns="91440" tIns="45720" rIns="91440" bIns="45720" rtlCol="0" anchor="ctr">
            <a:normAutofit fontScale="90000"/>
          </a:bodyPr>
          <a:lstStyle/>
          <a:p>
            <a:r>
              <a:rPr lang="en-US" dirty="0">
                <a:latin typeface="Gill Sans MT" panose="020B0502020104020203" pitchFamily="34" charset="0"/>
              </a:rPr>
              <a:t>Severe Chronic Physical Illness </a:t>
            </a:r>
            <a:r>
              <a:rPr lang="en-US" sz="3600" i="1" dirty="0">
                <a:latin typeface="Gill Sans MT" panose="020B0502020104020203" pitchFamily="34" charset="0"/>
              </a:rPr>
              <a:t>(Disadvantaged)</a:t>
            </a:r>
            <a:endParaRPr lang="en-US" i="1" dirty="0">
              <a:latin typeface="Gill Sans MT" panose="020B0502020104020203" pitchFamily="34" charset="0"/>
            </a:endParaRPr>
          </a:p>
        </p:txBody>
      </p:sp>
      <p:pic>
        <p:nvPicPr>
          <p:cNvPr id="2" name="Picture 1">
            <a:extLst>
              <a:ext uri="{FF2B5EF4-FFF2-40B4-BE49-F238E27FC236}">
                <a16:creationId xmlns:a16="http://schemas.microsoft.com/office/drawing/2014/main" id="{886AC3D9-1C58-3342-8E6E-726E5BE3AB46}"/>
              </a:ext>
            </a:extLst>
          </p:cNvPr>
          <p:cNvPicPr>
            <a:picLocks noChangeAspect="1"/>
          </p:cNvPicPr>
          <p:nvPr/>
        </p:nvPicPr>
        <p:blipFill>
          <a:blip r:embed="rId2"/>
          <a:stretch>
            <a:fillRect/>
          </a:stretch>
        </p:blipFill>
        <p:spPr>
          <a:xfrm>
            <a:off x="4343400" y="1066800"/>
            <a:ext cx="7397164" cy="4520489"/>
          </a:xfrm>
          <a:prstGeom prst="rect">
            <a:avLst/>
          </a:prstGeom>
        </p:spPr>
      </p:pic>
    </p:spTree>
    <p:extLst>
      <p:ext uri="{BB962C8B-B14F-4D97-AF65-F5344CB8AC3E}">
        <p14:creationId xmlns:p14="http://schemas.microsoft.com/office/powerpoint/2010/main" val="746783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1026" name="Picture 2">
            <a:extLst>
              <a:ext uri="{FF2B5EF4-FFF2-40B4-BE49-F238E27FC236}">
                <a16:creationId xmlns:a16="http://schemas.microsoft.com/office/drawing/2014/main" id="{E0B040B1-B06E-4849-B012-5F521B30AA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37" name="Group 136">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8" name="Rectangle 137">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9" name="Rectangle 138">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2E1D6526-B754-4311-8501-C28DDFE7534A}"/>
              </a:ext>
            </a:extLst>
          </p:cNvPr>
          <p:cNvSpPr>
            <a:spLocks noGrp="1"/>
          </p:cNvSpPr>
          <p:nvPr>
            <p:ph type="title"/>
          </p:nvPr>
        </p:nvSpPr>
        <p:spPr>
          <a:xfrm>
            <a:off x="584200" y="1006956"/>
            <a:ext cx="3412067" cy="1372177"/>
          </a:xfrm>
        </p:spPr>
        <p:txBody>
          <a:bodyPr anchor="ctr">
            <a:normAutofit/>
          </a:bodyPr>
          <a:lstStyle/>
          <a:p>
            <a:pPr>
              <a:lnSpc>
                <a:spcPct val="90000"/>
              </a:lnSpc>
            </a:pPr>
            <a:r>
              <a:rPr lang="en-US" sz="1800">
                <a:solidFill>
                  <a:srgbClr val="FFFFFF"/>
                </a:solidFill>
              </a:rPr>
              <a:t>2.  Invest in emergency and recovery supports in a way that advances long-term equitable recovery and resilience</a:t>
            </a:r>
          </a:p>
        </p:txBody>
      </p:sp>
      <p:sp>
        <p:nvSpPr>
          <p:cNvPr id="5" name="Slide Number Placeholder 4">
            <a:extLst>
              <a:ext uri="{FF2B5EF4-FFF2-40B4-BE49-F238E27FC236}">
                <a16:creationId xmlns:a16="http://schemas.microsoft.com/office/drawing/2014/main" id="{63D644A5-5AAD-45E6-88B8-40D75BB0D984}"/>
              </a:ext>
            </a:extLst>
          </p:cNvPr>
          <p:cNvSpPr>
            <a:spLocks noGrp="1"/>
          </p:cNvSpPr>
          <p:nvPr>
            <p:ph type="sldNum" sz="quarter" idx="12"/>
          </p:nvPr>
        </p:nvSpPr>
        <p:spPr>
          <a:xfrm>
            <a:off x="3454400" y="766071"/>
            <a:ext cx="544874"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400" b="0" i="0" u="none" strike="noStrike" kern="1200" cap="none" spc="0" normalizeH="0" baseline="0" noProof="0" smtClean="0">
                <a:ln>
                  <a:noFill/>
                </a:ln>
                <a:solidFill>
                  <a:srgbClr val="FFFFFF">
                    <a:lumMod val="50000"/>
                    <a:lumOff val="50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400" b="0" i="0" u="none" strike="noStrike" kern="1200" cap="none" spc="0" normalizeH="0" baseline="0" noProof="0">
              <a:ln>
                <a:noFill/>
              </a:ln>
              <a:solidFill>
                <a:srgbClr val="FFFFFF">
                  <a:lumMod val="50000"/>
                  <a:lumOff val="50000"/>
                </a:srgbClr>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EE56836E-A9E1-41BE-AB55-C150099D2F9C}"/>
              </a:ext>
            </a:extLst>
          </p:cNvPr>
          <p:cNvSpPr>
            <a:spLocks noGrp="1"/>
          </p:cNvSpPr>
          <p:nvPr>
            <p:ph idx="1"/>
          </p:nvPr>
        </p:nvSpPr>
        <p:spPr>
          <a:xfrm>
            <a:off x="581193" y="2438399"/>
            <a:ext cx="3415074" cy="3564467"/>
          </a:xfrm>
        </p:spPr>
        <p:txBody>
          <a:bodyPr>
            <a:normAutofit/>
          </a:bodyPr>
          <a:lstStyle/>
          <a:p>
            <a:pPr>
              <a:lnSpc>
                <a:spcPct val="90000"/>
              </a:lnSpc>
              <a:buClr>
                <a:srgbClr val="EE6899"/>
              </a:buClr>
            </a:pPr>
            <a:r>
              <a:rPr lang="en-US" sz="2200" dirty="0">
                <a:solidFill>
                  <a:srgbClr val="FFFFFF"/>
                </a:solidFill>
              </a:rPr>
              <a:t>Giving people food </a:t>
            </a:r>
            <a:r>
              <a:rPr lang="en-US" sz="2200" dirty="0">
                <a:solidFill>
                  <a:srgbClr val="FFFFFF"/>
                </a:solidFill>
                <a:sym typeface="Wingdings" panose="05000000000000000000" pitchFamily="2" charset="2"/>
              </a:rPr>
              <a:t> </a:t>
            </a:r>
          </a:p>
          <a:p>
            <a:pPr>
              <a:lnSpc>
                <a:spcPct val="90000"/>
              </a:lnSpc>
              <a:buClr>
                <a:srgbClr val="EE6899"/>
              </a:buClr>
            </a:pPr>
            <a:r>
              <a:rPr lang="en-US" sz="2200" dirty="0">
                <a:solidFill>
                  <a:srgbClr val="FFFFFF"/>
                </a:solidFill>
                <a:sym typeface="Wingdings" panose="05000000000000000000" pitchFamily="2" charset="2"/>
              </a:rPr>
              <a:t>Building the capacity of community assets (food banks, faith communities </a:t>
            </a:r>
            <a:r>
              <a:rPr lang="en-US" sz="2200" dirty="0" err="1">
                <a:solidFill>
                  <a:srgbClr val="FFFFFF"/>
                </a:solidFill>
                <a:sym typeface="Wingdings" panose="05000000000000000000" pitchFamily="2" charset="2"/>
              </a:rPr>
              <a:t>etc</a:t>
            </a:r>
            <a:r>
              <a:rPr lang="en-US" sz="2200" dirty="0">
                <a:solidFill>
                  <a:srgbClr val="FFFFFF"/>
                </a:solidFill>
                <a:sym typeface="Wingdings" panose="05000000000000000000" pitchFamily="2" charset="2"/>
              </a:rPr>
              <a:t>) to distribute healthy food </a:t>
            </a:r>
          </a:p>
          <a:p>
            <a:pPr>
              <a:lnSpc>
                <a:spcPct val="90000"/>
              </a:lnSpc>
              <a:buClr>
                <a:srgbClr val="EE6899"/>
              </a:buClr>
            </a:pPr>
            <a:r>
              <a:rPr lang="en-US" sz="2200" dirty="0">
                <a:solidFill>
                  <a:srgbClr val="FFFFFF"/>
                </a:solidFill>
                <a:sym typeface="Wingdings" panose="05000000000000000000" pitchFamily="2" charset="2"/>
              </a:rPr>
              <a:t>Making fresh healthy food affordable where people shop in local markets</a:t>
            </a:r>
          </a:p>
          <a:p>
            <a:pPr>
              <a:lnSpc>
                <a:spcPct val="90000"/>
              </a:lnSpc>
              <a:buClr>
                <a:srgbClr val="EE6899"/>
              </a:buClr>
            </a:pPr>
            <a:endParaRPr lang="en-US" sz="2200" dirty="0">
              <a:solidFill>
                <a:srgbClr val="FFFFFF"/>
              </a:solidFill>
            </a:endParaRPr>
          </a:p>
        </p:txBody>
      </p:sp>
      <p:sp>
        <p:nvSpPr>
          <p:cNvPr id="4" name="Footer Placeholder 3">
            <a:extLst>
              <a:ext uri="{FF2B5EF4-FFF2-40B4-BE49-F238E27FC236}">
                <a16:creationId xmlns:a16="http://schemas.microsoft.com/office/drawing/2014/main" id="{9F0E607D-E10B-4F55-8923-412CB4445150}"/>
              </a:ext>
            </a:extLst>
          </p:cNvPr>
          <p:cNvSpPr>
            <a:spLocks noGrp="1"/>
          </p:cNvSpPr>
          <p:nvPr>
            <p:ph type="ftr" sz="quarter" idx="11"/>
          </p:nvPr>
        </p:nvSpPr>
        <p:spPr>
          <a:xfrm>
            <a:off x="581192" y="5884078"/>
            <a:ext cx="3423541"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lumMod val="50000"/>
                  <a:lumOff val="50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1707939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F3B775-3E29-4440-8E7C-FC4BCE6F748E}"/>
              </a:ext>
            </a:extLst>
          </p:cNvPr>
          <p:cNvSpPr>
            <a:spLocks noGrp="1"/>
          </p:cNvSpPr>
          <p:nvPr>
            <p:ph type="ctrTitle"/>
          </p:nvPr>
        </p:nvSpPr>
        <p:spPr>
          <a:xfrm>
            <a:off x="581191" y="566432"/>
            <a:ext cx="10993549" cy="1475013"/>
          </a:xfrm>
        </p:spPr>
        <p:txBody>
          <a:bodyPr>
            <a:normAutofit/>
          </a:bodyPr>
          <a:lstStyle/>
          <a:p>
            <a:pPr marL="282575" indent="-282575"/>
            <a:r>
              <a:rPr lang="en-US" sz="3000" dirty="0"/>
              <a:t>4. Invest in cross-cutting systemic efforts to address root causes of health inequity, including structural racism and economic inequality</a:t>
            </a:r>
          </a:p>
        </p:txBody>
      </p:sp>
      <p:sp>
        <p:nvSpPr>
          <p:cNvPr id="4" name="Footer Placeholder 3">
            <a:extLst>
              <a:ext uri="{FF2B5EF4-FFF2-40B4-BE49-F238E27FC236}">
                <a16:creationId xmlns:a16="http://schemas.microsoft.com/office/drawing/2014/main" id="{3650BB88-AA06-45A5-8A30-BF968268F61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sp>
        <p:nvSpPr>
          <p:cNvPr id="5" name="Slide Number Placeholder 4">
            <a:extLst>
              <a:ext uri="{FF2B5EF4-FFF2-40B4-BE49-F238E27FC236}">
                <a16:creationId xmlns:a16="http://schemas.microsoft.com/office/drawing/2014/main" id="{00B70485-604A-46E8-AD89-AF791BC718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400" b="0" i="0" u="none" strike="noStrike" kern="1200" cap="none" spc="0" normalizeH="0" baseline="0" noProof="0" smtClean="0">
                <a:ln>
                  <a:noFill/>
                </a:ln>
                <a:solidFill>
                  <a:srgbClr val="000000">
                    <a:lumMod val="50000"/>
                    <a:lumOff val="50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pic>
        <p:nvPicPr>
          <p:cNvPr id="3074" name="Picture 2">
            <a:extLst>
              <a:ext uri="{FF2B5EF4-FFF2-40B4-BE49-F238E27FC236}">
                <a16:creationId xmlns:a16="http://schemas.microsoft.com/office/drawing/2014/main" id="{3967D94C-9F2E-457F-9217-748414C157B5}"/>
              </a:ext>
            </a:extLst>
          </p:cNvPr>
          <p:cNvPicPr>
            <a:picLocks noGrp="1" noChangeAspect="1" noChangeArrowheads="1"/>
          </p:cNvPicPr>
          <p:nvPr>
            <p:ph type="pic" idx="17"/>
          </p:nvPr>
        </p:nvPicPr>
        <p:blipFill>
          <a:blip r:embed="rId2">
            <a:extLst>
              <a:ext uri="{28A0092B-C50C-407E-A947-70E740481C1C}">
                <a14:useLocalDpi xmlns:a14="http://schemas.microsoft.com/office/drawing/2010/main" val="0"/>
              </a:ext>
            </a:extLst>
          </a:blip>
          <a:srcRect l="19234" r="1923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EE9E8B9-DE1E-4279-93BA-DB58E230C607}"/>
              </a:ext>
            </a:extLst>
          </p:cNvPr>
          <p:cNvPicPr>
            <a:picLocks noGrp="1" noChangeAspect="1" noChangeArrowheads="1"/>
          </p:cNvPicPr>
          <p:nvPr>
            <p:ph type="pic" idx="16"/>
          </p:nvPr>
        </p:nvPicPr>
        <p:blipFill>
          <a:blip r:embed="rId3">
            <a:extLst>
              <a:ext uri="{28A0092B-C50C-407E-A947-70E740481C1C}">
                <a14:useLocalDpi xmlns:a14="http://schemas.microsoft.com/office/drawing/2010/main" val="0"/>
              </a:ext>
            </a:extLst>
          </a:blip>
          <a:srcRect l="19709" r="1970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FBA4AC3-D8E2-45D6-9C92-CBDED91DFAD5}"/>
              </a:ext>
            </a:extLst>
          </p:cNvPr>
          <p:cNvPicPr>
            <a:picLocks noGrp="1" noChangeAspect="1" noChangeArrowheads="1"/>
          </p:cNvPicPr>
          <p:nvPr>
            <p:ph type="pic" idx="15"/>
          </p:nvPr>
        </p:nvPicPr>
        <p:blipFill>
          <a:blip r:embed="rId4">
            <a:extLst>
              <a:ext uri="{28A0092B-C50C-407E-A947-70E740481C1C}">
                <a14:useLocalDpi xmlns:a14="http://schemas.microsoft.com/office/drawing/2010/main" val="0"/>
              </a:ext>
            </a:extLst>
          </a:blip>
          <a:srcRect t="3567" b="35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103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EB95A-F30D-4C0E-A24D-0ADFD36A8874}"/>
              </a:ext>
            </a:extLst>
          </p:cNvPr>
          <p:cNvSpPr>
            <a:spLocks noGrp="1"/>
          </p:cNvSpPr>
          <p:nvPr>
            <p:ph type="title"/>
          </p:nvPr>
        </p:nvSpPr>
        <p:spPr/>
        <p:txBody>
          <a:bodyPr/>
          <a:lstStyle/>
          <a:p>
            <a:r>
              <a:rPr lang="en-US" dirty="0"/>
              <a:t>Family independence initiative</a:t>
            </a:r>
          </a:p>
        </p:txBody>
      </p:sp>
      <p:sp>
        <p:nvSpPr>
          <p:cNvPr id="3" name="Content Placeholder 2">
            <a:extLst>
              <a:ext uri="{FF2B5EF4-FFF2-40B4-BE49-F238E27FC236}">
                <a16:creationId xmlns:a16="http://schemas.microsoft.com/office/drawing/2014/main" id="{D1788EA0-A5FE-4654-9EE9-2E964BC5B4D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27B50E4-B9CA-4AAE-831C-CD7684A3D21F}"/>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B51955E9-AA99-4760-B0B2-E96BBC55C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DE0C4-130E-459F-BF5B-19F3130E8839}"/>
              </a:ext>
            </a:extLst>
          </p:cNvPr>
          <p:cNvSpPr>
            <a:spLocks noGrp="1"/>
          </p:cNvSpPr>
          <p:nvPr>
            <p:ph type="sldNum" sz="quarter" idx="12"/>
          </p:nvPr>
        </p:nvSpPr>
        <p:spPr/>
        <p:txBody>
          <a:bodyPr/>
          <a:lstStyle/>
          <a:p>
            <a:fld id="{D57F1E4F-1CFF-5643-939E-217C01CDF565}" type="slidenum">
              <a:rPr lang="en-US" smtClean="0"/>
              <a:pPr/>
              <a:t>18</a:t>
            </a:fld>
            <a:endParaRPr lang="en-US"/>
          </a:p>
        </p:txBody>
      </p:sp>
      <p:pic>
        <p:nvPicPr>
          <p:cNvPr id="8" name="Picture 7">
            <a:extLst>
              <a:ext uri="{FF2B5EF4-FFF2-40B4-BE49-F238E27FC236}">
                <a16:creationId xmlns:a16="http://schemas.microsoft.com/office/drawing/2014/main" id="{8383D970-72A4-4F22-A146-11D830EAEB2C}"/>
              </a:ext>
            </a:extLst>
          </p:cNvPr>
          <p:cNvPicPr>
            <a:picLocks noChangeAspect="1"/>
          </p:cNvPicPr>
          <p:nvPr/>
        </p:nvPicPr>
        <p:blipFill>
          <a:blip r:embed="rId2"/>
          <a:stretch>
            <a:fillRect/>
          </a:stretch>
        </p:blipFill>
        <p:spPr>
          <a:xfrm>
            <a:off x="114256" y="2043183"/>
            <a:ext cx="11963487" cy="4276756"/>
          </a:xfrm>
          <a:prstGeom prst="rect">
            <a:avLst/>
          </a:prstGeom>
        </p:spPr>
      </p:pic>
    </p:spTree>
    <p:extLst>
      <p:ext uri="{BB962C8B-B14F-4D97-AF65-F5344CB8AC3E}">
        <p14:creationId xmlns:p14="http://schemas.microsoft.com/office/powerpoint/2010/main" val="3595684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F7972-B3EB-445D-987D-4C34E79635B5}"/>
              </a:ext>
            </a:extLst>
          </p:cNvPr>
          <p:cNvPicPr>
            <a:picLocks noChangeAspect="1"/>
          </p:cNvPicPr>
          <p:nvPr/>
        </p:nvPicPr>
        <p:blipFill rotWithShape="1">
          <a:blip r:embed="rId2"/>
          <a:srcRect r="27543"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2184E6D-7CAB-46C6-A5AB-358863EA6EAB}"/>
              </a:ext>
            </a:extLst>
          </p:cNvPr>
          <p:cNvSpPr txBox="1"/>
          <p:nvPr/>
        </p:nvSpPr>
        <p:spPr>
          <a:xfrm>
            <a:off x="390525" y="800100"/>
            <a:ext cx="4333876" cy="707886"/>
          </a:xfrm>
          <a:prstGeom prst="rect">
            <a:avLst/>
          </a:prstGeom>
          <a:noFill/>
        </p:spPr>
        <p:txBody>
          <a:bodyPr wrap="square" rtlCol="0">
            <a:spAutoFit/>
          </a:bodyPr>
          <a:lstStyle/>
          <a:p>
            <a:r>
              <a:rPr lang="en-US" sz="2000" dirty="0">
                <a:solidFill>
                  <a:schemeClr val="bg1"/>
                </a:solidFill>
              </a:rPr>
              <a:t>RISE (</a:t>
            </a:r>
            <a:r>
              <a:rPr lang="en-US" sz="2000" dirty="0">
                <a:solidFill>
                  <a:srgbClr val="FFC000"/>
                </a:solidFill>
              </a:rPr>
              <a:t>R</a:t>
            </a:r>
            <a:r>
              <a:rPr lang="en-US" sz="2000" dirty="0">
                <a:solidFill>
                  <a:schemeClr val="bg1"/>
                </a:solidFill>
              </a:rPr>
              <a:t>EACH, </a:t>
            </a:r>
            <a:r>
              <a:rPr lang="en-US" sz="2000" dirty="0">
                <a:solidFill>
                  <a:srgbClr val="FFC000"/>
                </a:solidFill>
              </a:rPr>
              <a:t>I</a:t>
            </a:r>
            <a:r>
              <a:rPr lang="en-US" sz="2000" dirty="0">
                <a:solidFill>
                  <a:schemeClr val="bg1"/>
                </a:solidFill>
              </a:rPr>
              <a:t>MMUNIZATIONS, </a:t>
            </a:r>
            <a:r>
              <a:rPr lang="en-US" sz="2000" dirty="0">
                <a:solidFill>
                  <a:srgbClr val="FFC000"/>
                </a:solidFill>
              </a:rPr>
              <a:t>S</a:t>
            </a:r>
            <a:r>
              <a:rPr lang="en-US" sz="2000" dirty="0">
                <a:solidFill>
                  <a:schemeClr val="bg1"/>
                </a:solidFill>
              </a:rPr>
              <a:t>YSTEM CHANGE FOR </a:t>
            </a:r>
            <a:r>
              <a:rPr lang="en-US" sz="2000" dirty="0">
                <a:solidFill>
                  <a:srgbClr val="FFC000"/>
                </a:solidFill>
              </a:rPr>
              <a:t>E</a:t>
            </a:r>
            <a:r>
              <a:rPr lang="en-US" sz="2000" dirty="0">
                <a:solidFill>
                  <a:schemeClr val="bg1"/>
                </a:solidFill>
              </a:rPr>
              <a:t>QUITY</a:t>
            </a:r>
          </a:p>
        </p:txBody>
      </p:sp>
    </p:spTree>
    <p:extLst>
      <p:ext uri="{BB962C8B-B14F-4D97-AF65-F5344CB8AC3E}">
        <p14:creationId xmlns:p14="http://schemas.microsoft.com/office/powerpoint/2010/main" val="189457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3744-D8BA-441A-92CA-4317FF16C666}"/>
              </a:ext>
            </a:extLst>
          </p:cNvPr>
          <p:cNvSpPr>
            <a:spLocks noGrp="1"/>
          </p:cNvSpPr>
          <p:nvPr>
            <p:ph type="title"/>
          </p:nvPr>
        </p:nvSpPr>
        <p:spPr>
          <a:xfrm>
            <a:off x="502641" y="136496"/>
            <a:ext cx="10515600" cy="1325563"/>
          </a:xfrm>
        </p:spPr>
        <p:txBody>
          <a:bodyPr/>
          <a:lstStyle/>
          <a:p>
            <a:r>
              <a:rPr lang="en-US"/>
              <a:t>A tale of two boys</a:t>
            </a:r>
          </a:p>
        </p:txBody>
      </p:sp>
      <p:sp>
        <p:nvSpPr>
          <p:cNvPr id="3" name="Content Placeholder 2">
            <a:extLst>
              <a:ext uri="{FF2B5EF4-FFF2-40B4-BE49-F238E27FC236}">
                <a16:creationId xmlns:a16="http://schemas.microsoft.com/office/drawing/2014/main" id="{E211AA45-A07E-4EFF-976A-C36BEC6E0B9A}"/>
              </a:ext>
            </a:extLst>
          </p:cNvPr>
          <p:cNvSpPr>
            <a:spLocks noGrp="1"/>
          </p:cNvSpPr>
          <p:nvPr>
            <p:ph idx="1"/>
          </p:nvPr>
        </p:nvSpPr>
        <p:spPr>
          <a:xfrm>
            <a:off x="1906044" y="2136755"/>
            <a:ext cx="8229600" cy="3429000"/>
          </a:xfrm>
        </p:spPr>
        <p:txBody>
          <a:bodyPr/>
          <a:lstStyle/>
          <a:p>
            <a:pPr marL="0" indent="0">
              <a:buNone/>
            </a:pPr>
            <a:r>
              <a:rPr lang="en-US">
                <a:solidFill>
                  <a:srgbClr val="9F9F9F"/>
                </a:solidFill>
                <a:latin typeface="Gill Sans MT" panose="020B0502020104020203" pitchFamily="34" charset="0"/>
              </a:rPr>
              <a:t> </a:t>
            </a:r>
            <a:endParaRPr lang="en-US"/>
          </a:p>
        </p:txBody>
      </p:sp>
      <p:sp>
        <p:nvSpPr>
          <p:cNvPr id="4" name="Slide Number Placeholder 3">
            <a:extLst>
              <a:ext uri="{FF2B5EF4-FFF2-40B4-BE49-F238E27FC236}">
                <a16:creationId xmlns:a16="http://schemas.microsoft.com/office/drawing/2014/main" id="{96724686-1B7F-4BE1-B162-70DAE2DCE4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8B0CA-4B01-40C4-BAC1-6D0A686B524F}" type="slidenum">
              <a:rPr kumimoji="0" lang="en-US" sz="1400" b="0" i="0" u="none" strike="noStrike" kern="1200" cap="none" spc="0" normalizeH="0" baseline="0" noProof="0" smtClean="0">
                <a:ln>
                  <a:noFill/>
                </a:ln>
                <a:solidFill>
                  <a:srgbClr val="D6D2C4">
                    <a:lumMod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srgbClr val="D6D2C4">
                  <a:lumMod val="75000"/>
                </a:srgbClr>
              </a:solidFill>
              <a:effectLst/>
              <a:uLnTx/>
              <a:uFillTx/>
              <a:latin typeface="Gill Sans MT" panose="020B0502020104020203"/>
              <a:ea typeface="+mn-ea"/>
              <a:cs typeface="+mn-cs"/>
            </a:endParaRPr>
          </a:p>
        </p:txBody>
      </p:sp>
      <p:pic>
        <p:nvPicPr>
          <p:cNvPr id="1026" name="Picture 2" descr="Related image">
            <a:extLst>
              <a:ext uri="{FF2B5EF4-FFF2-40B4-BE49-F238E27FC236}">
                <a16:creationId xmlns:a16="http://schemas.microsoft.com/office/drawing/2014/main" id="{DBB5D6B8-D859-43DE-8483-AE1470B117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95" r="21853"/>
          <a:stretch/>
        </p:blipFill>
        <p:spPr bwMode="auto">
          <a:xfrm>
            <a:off x="2056356" y="1882609"/>
            <a:ext cx="3772758" cy="4100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B87472-4E63-4D3D-9ED7-C127A3E09BBC}"/>
              </a:ext>
            </a:extLst>
          </p:cNvPr>
          <p:cNvSpPr txBox="1"/>
          <p:nvPr/>
        </p:nvSpPr>
        <p:spPr>
          <a:xfrm>
            <a:off x="2468523" y="6290597"/>
            <a:ext cx="7378943"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70C0"/>
                </a:solidFill>
                <a:effectLst/>
                <a:uLnTx/>
                <a:uFillTx/>
                <a:latin typeface="Gill Sans MT" panose="020B0502020104020203"/>
                <a:ea typeface="+mn-ea"/>
                <a:cs typeface="+mn-cs"/>
              </a:rPr>
              <a:t>https://wsvn.com/news/us-world/color-blind-boys-scheme-to-get-same-haircut-to-trick-teacher/</a:t>
            </a:r>
          </a:p>
        </p:txBody>
      </p:sp>
      <p:pic>
        <p:nvPicPr>
          <p:cNvPr id="7" name="Picture 6">
            <a:extLst>
              <a:ext uri="{FF2B5EF4-FFF2-40B4-BE49-F238E27FC236}">
                <a16:creationId xmlns:a16="http://schemas.microsoft.com/office/drawing/2014/main" id="{C066DF7E-6A88-43BC-A26B-B744B4F61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114" y="1882609"/>
            <a:ext cx="4100667" cy="4100667"/>
          </a:xfrm>
          <a:prstGeom prst="rect">
            <a:avLst/>
          </a:prstGeom>
        </p:spPr>
      </p:pic>
    </p:spTree>
    <p:extLst>
      <p:ext uri="{BB962C8B-B14F-4D97-AF65-F5344CB8AC3E}">
        <p14:creationId xmlns:p14="http://schemas.microsoft.com/office/powerpoint/2010/main" val="1069472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6A44-C859-4971-9F74-90FAE1270BD4}"/>
              </a:ext>
            </a:extLst>
          </p:cNvPr>
          <p:cNvSpPr>
            <a:spLocks noGrp="1"/>
          </p:cNvSpPr>
          <p:nvPr>
            <p:ph type="title"/>
          </p:nvPr>
        </p:nvSpPr>
        <p:spPr/>
        <p:txBody>
          <a:bodyPr/>
          <a:lstStyle/>
          <a:p>
            <a:r>
              <a:rPr lang="en-US" dirty="0"/>
              <a:t>Rise pillars of action</a:t>
            </a:r>
          </a:p>
        </p:txBody>
      </p:sp>
      <p:pic>
        <p:nvPicPr>
          <p:cNvPr id="7" name="Content Placeholder 6">
            <a:extLst>
              <a:ext uri="{FF2B5EF4-FFF2-40B4-BE49-F238E27FC236}">
                <a16:creationId xmlns:a16="http://schemas.microsoft.com/office/drawing/2014/main" id="{A3DDC26F-951A-4E88-8427-E2303C16DD00}"/>
              </a:ext>
            </a:extLst>
          </p:cNvPr>
          <p:cNvPicPr>
            <a:picLocks noGrp="1" noChangeAspect="1"/>
          </p:cNvPicPr>
          <p:nvPr>
            <p:ph idx="1"/>
          </p:nvPr>
        </p:nvPicPr>
        <p:blipFill>
          <a:blip r:embed="rId2"/>
          <a:stretch>
            <a:fillRect/>
          </a:stretch>
        </p:blipFill>
        <p:spPr>
          <a:xfrm>
            <a:off x="143715" y="2181225"/>
            <a:ext cx="11902480" cy="3823335"/>
          </a:xfrm>
        </p:spPr>
      </p:pic>
      <p:sp>
        <p:nvSpPr>
          <p:cNvPr id="4" name="Footer Placeholder 3">
            <a:extLst>
              <a:ext uri="{FF2B5EF4-FFF2-40B4-BE49-F238E27FC236}">
                <a16:creationId xmlns:a16="http://schemas.microsoft.com/office/drawing/2014/main" id="{E6AD0E32-2118-4DC7-9085-B505B4E06F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443E6D-A1C6-4087-BF0C-3101A17B5A85}"/>
              </a:ext>
            </a:extLst>
          </p:cNvPr>
          <p:cNvSpPr>
            <a:spLocks noGrp="1"/>
          </p:cNvSpPr>
          <p:nvPr>
            <p:ph type="sldNum" sz="quarter" idx="12"/>
          </p:nvPr>
        </p:nvSpPr>
        <p:spPr/>
        <p:txBody>
          <a:bodyPr/>
          <a:lstStyle/>
          <a:p>
            <a:fld id="{D57F1E4F-1CFF-5643-939E-217C01CDF565}" type="slidenum">
              <a:rPr lang="en-US" smtClean="0"/>
              <a:pPr/>
              <a:t>20</a:t>
            </a:fld>
            <a:endParaRPr lang="en-US"/>
          </a:p>
        </p:txBody>
      </p:sp>
    </p:spTree>
    <p:extLst>
      <p:ext uri="{BB962C8B-B14F-4D97-AF65-F5344CB8AC3E}">
        <p14:creationId xmlns:p14="http://schemas.microsoft.com/office/powerpoint/2010/main" val="999609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e21134fa26_0_0"/>
          <p:cNvSpPr txBox="1">
            <a:spLocks noGrp="1"/>
          </p:cNvSpPr>
          <p:nvPr>
            <p:ph type="title"/>
          </p:nvPr>
        </p:nvSpPr>
        <p:spPr>
          <a:xfrm>
            <a:off x="581199" y="597501"/>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dirty="0"/>
              <a:t>COMMUNITIES RISE PARTNERS - INTRODUCTION BY PARTNER TEAM AND ROLE</a:t>
            </a:r>
            <a:endParaRPr dirty="0"/>
          </a:p>
        </p:txBody>
      </p:sp>
      <p:sp>
        <p:nvSpPr>
          <p:cNvPr id="720" name="Google Shape;720;ge21134fa26_0_0"/>
          <p:cNvSpPr txBox="1">
            <a:spLocks noGrp="1"/>
          </p:cNvSpPr>
          <p:nvPr>
            <p:ph type="sldNum" idx="12"/>
          </p:nvPr>
        </p:nvSpPr>
        <p:spPr>
          <a:xfrm>
            <a:off x="10558299" y="223971"/>
            <a:ext cx="10524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pic>
        <p:nvPicPr>
          <p:cNvPr id="721" name="Google Shape;721;ge21134fa26_0_0"/>
          <p:cNvPicPr preferRelativeResize="0"/>
          <p:nvPr/>
        </p:nvPicPr>
        <p:blipFill rotWithShape="1">
          <a:blip r:embed="rId3">
            <a:alphaModFix/>
          </a:blip>
          <a:srcRect/>
          <a:stretch/>
        </p:blipFill>
        <p:spPr>
          <a:xfrm>
            <a:off x="3670900" y="5366047"/>
            <a:ext cx="1685925" cy="981075"/>
          </a:xfrm>
          <a:prstGeom prst="rect">
            <a:avLst/>
          </a:prstGeom>
          <a:noFill/>
          <a:ln>
            <a:noFill/>
          </a:ln>
        </p:spPr>
      </p:pic>
      <p:pic>
        <p:nvPicPr>
          <p:cNvPr id="722" name="Google Shape;722;ge21134fa26_0_0"/>
          <p:cNvPicPr preferRelativeResize="0"/>
          <p:nvPr/>
        </p:nvPicPr>
        <p:blipFill rotWithShape="1">
          <a:blip r:embed="rId4">
            <a:alphaModFix/>
          </a:blip>
          <a:srcRect/>
          <a:stretch/>
        </p:blipFill>
        <p:spPr>
          <a:xfrm>
            <a:off x="5918450" y="2274667"/>
            <a:ext cx="1400175" cy="1123950"/>
          </a:xfrm>
          <a:prstGeom prst="rect">
            <a:avLst/>
          </a:prstGeom>
          <a:noFill/>
          <a:ln>
            <a:noFill/>
          </a:ln>
        </p:spPr>
      </p:pic>
      <p:pic>
        <p:nvPicPr>
          <p:cNvPr id="723" name="Google Shape;723;ge21134fa26_0_0"/>
          <p:cNvPicPr preferRelativeResize="0"/>
          <p:nvPr/>
        </p:nvPicPr>
        <p:blipFill rotWithShape="1">
          <a:blip r:embed="rId5">
            <a:alphaModFix/>
          </a:blip>
          <a:srcRect/>
          <a:stretch/>
        </p:blipFill>
        <p:spPr>
          <a:xfrm>
            <a:off x="752050" y="4107817"/>
            <a:ext cx="3705225" cy="742950"/>
          </a:xfrm>
          <a:prstGeom prst="rect">
            <a:avLst/>
          </a:prstGeom>
          <a:noFill/>
          <a:ln>
            <a:noFill/>
          </a:ln>
        </p:spPr>
      </p:pic>
      <p:pic>
        <p:nvPicPr>
          <p:cNvPr id="724" name="Google Shape;724;ge21134fa26_0_0"/>
          <p:cNvPicPr preferRelativeResize="0"/>
          <p:nvPr/>
        </p:nvPicPr>
        <p:blipFill rotWithShape="1">
          <a:blip r:embed="rId6">
            <a:alphaModFix/>
          </a:blip>
          <a:srcRect/>
          <a:stretch/>
        </p:blipFill>
        <p:spPr>
          <a:xfrm>
            <a:off x="8518550" y="2243855"/>
            <a:ext cx="1371600" cy="1038225"/>
          </a:xfrm>
          <a:prstGeom prst="rect">
            <a:avLst/>
          </a:prstGeom>
          <a:noFill/>
          <a:ln>
            <a:noFill/>
          </a:ln>
        </p:spPr>
      </p:pic>
      <p:pic>
        <p:nvPicPr>
          <p:cNvPr id="725" name="Google Shape;725;ge21134fa26_0_0"/>
          <p:cNvPicPr preferRelativeResize="0"/>
          <p:nvPr/>
        </p:nvPicPr>
        <p:blipFill rotWithShape="1">
          <a:blip r:embed="rId7">
            <a:alphaModFix/>
          </a:blip>
          <a:srcRect/>
          <a:stretch/>
        </p:blipFill>
        <p:spPr>
          <a:xfrm>
            <a:off x="7473925" y="3822676"/>
            <a:ext cx="3084386" cy="981075"/>
          </a:xfrm>
          <a:prstGeom prst="rect">
            <a:avLst/>
          </a:prstGeom>
          <a:noFill/>
          <a:ln>
            <a:noFill/>
          </a:ln>
        </p:spPr>
      </p:pic>
      <p:pic>
        <p:nvPicPr>
          <p:cNvPr id="726" name="Google Shape;726;ge21134fa26_0_0"/>
          <p:cNvPicPr preferRelativeResize="0"/>
          <p:nvPr/>
        </p:nvPicPr>
        <p:blipFill rotWithShape="1">
          <a:blip r:embed="rId8">
            <a:alphaModFix/>
          </a:blip>
          <a:srcRect/>
          <a:stretch/>
        </p:blipFill>
        <p:spPr>
          <a:xfrm>
            <a:off x="1156725" y="5220514"/>
            <a:ext cx="1876425" cy="1114425"/>
          </a:xfrm>
          <a:prstGeom prst="rect">
            <a:avLst/>
          </a:prstGeom>
          <a:noFill/>
          <a:ln>
            <a:noFill/>
          </a:ln>
        </p:spPr>
      </p:pic>
      <p:pic>
        <p:nvPicPr>
          <p:cNvPr id="728" name="Google Shape;728;ge21134fa26_0_0"/>
          <p:cNvPicPr preferRelativeResize="0"/>
          <p:nvPr/>
        </p:nvPicPr>
        <p:blipFill rotWithShape="1">
          <a:blip r:embed="rId9">
            <a:alphaModFix/>
          </a:blip>
          <a:srcRect/>
          <a:stretch/>
        </p:blipFill>
        <p:spPr>
          <a:xfrm>
            <a:off x="752050" y="2234189"/>
            <a:ext cx="1781175" cy="1323975"/>
          </a:xfrm>
          <a:prstGeom prst="rect">
            <a:avLst/>
          </a:prstGeom>
          <a:noFill/>
          <a:ln>
            <a:noFill/>
          </a:ln>
        </p:spPr>
      </p:pic>
      <p:pic>
        <p:nvPicPr>
          <p:cNvPr id="729" name="Google Shape;729;ge21134fa26_0_0"/>
          <p:cNvPicPr preferRelativeResize="0"/>
          <p:nvPr/>
        </p:nvPicPr>
        <p:blipFill rotWithShape="1">
          <a:blip r:embed="rId10">
            <a:alphaModFix/>
          </a:blip>
          <a:srcRect/>
          <a:stretch/>
        </p:blipFill>
        <p:spPr>
          <a:xfrm>
            <a:off x="4649700" y="3869689"/>
            <a:ext cx="2019300" cy="866775"/>
          </a:xfrm>
          <a:prstGeom prst="rect">
            <a:avLst/>
          </a:prstGeom>
          <a:noFill/>
          <a:ln>
            <a:noFill/>
          </a:ln>
        </p:spPr>
      </p:pic>
      <p:sp>
        <p:nvSpPr>
          <p:cNvPr id="730" name="Google Shape;730;ge21134fa26_0_0"/>
          <p:cNvSpPr/>
          <p:nvPr/>
        </p:nvSpPr>
        <p:spPr>
          <a:xfrm>
            <a:off x="250675" y="5300175"/>
            <a:ext cx="1781100" cy="1414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1" name="Google Shape;731;ge21134fa26_0_0"/>
          <p:cNvPicPr preferRelativeResize="0"/>
          <p:nvPr/>
        </p:nvPicPr>
        <p:blipFill rotWithShape="1">
          <a:blip r:embed="rId11">
            <a:alphaModFix/>
          </a:blip>
          <a:srcRect/>
          <a:stretch/>
        </p:blipFill>
        <p:spPr>
          <a:xfrm>
            <a:off x="6390675" y="5344350"/>
            <a:ext cx="1294812" cy="866775"/>
          </a:xfrm>
          <a:prstGeom prst="rect">
            <a:avLst/>
          </a:prstGeom>
          <a:noFill/>
          <a:ln>
            <a:noFill/>
          </a:ln>
        </p:spPr>
      </p:pic>
      <p:pic>
        <p:nvPicPr>
          <p:cNvPr id="732" name="Google Shape;732;ge21134fa26_0_0"/>
          <p:cNvPicPr preferRelativeResize="0"/>
          <p:nvPr/>
        </p:nvPicPr>
        <p:blipFill>
          <a:blip r:embed="rId12">
            <a:alphaModFix/>
          </a:blip>
          <a:stretch>
            <a:fillRect/>
          </a:stretch>
        </p:blipFill>
        <p:spPr>
          <a:xfrm>
            <a:off x="8518562" y="4981864"/>
            <a:ext cx="1749449" cy="1749449"/>
          </a:xfrm>
          <a:prstGeom prst="rect">
            <a:avLst/>
          </a:prstGeom>
          <a:noFill/>
          <a:ln>
            <a:noFill/>
          </a:ln>
        </p:spPr>
      </p:pic>
      <p:pic>
        <p:nvPicPr>
          <p:cNvPr id="1026" name="Picture 2" descr="CHROMATIC BLACK">
            <a:extLst>
              <a:ext uri="{FF2B5EF4-FFF2-40B4-BE49-F238E27FC236}">
                <a16:creationId xmlns:a16="http://schemas.microsoft.com/office/drawing/2014/main" id="{946AFA78-648D-4EAD-80B0-80506CB624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26405" y="2264194"/>
            <a:ext cx="1781175" cy="1245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9F1F-047E-4AF6-93E4-B92F6E4810D5}"/>
              </a:ext>
            </a:extLst>
          </p:cNvPr>
          <p:cNvSpPr>
            <a:spLocks noGrp="1"/>
          </p:cNvSpPr>
          <p:nvPr>
            <p:ph type="title"/>
          </p:nvPr>
        </p:nvSpPr>
        <p:spPr/>
        <p:txBody>
          <a:bodyPr/>
          <a:lstStyle/>
          <a:p>
            <a:r>
              <a:rPr lang="en-US" dirty="0"/>
              <a:t>RISE (reach, immunizations, system change for equity)</a:t>
            </a:r>
          </a:p>
        </p:txBody>
      </p:sp>
      <p:pic>
        <p:nvPicPr>
          <p:cNvPr id="4" name="Content Placeholder 3">
            <a:extLst>
              <a:ext uri="{FF2B5EF4-FFF2-40B4-BE49-F238E27FC236}">
                <a16:creationId xmlns:a16="http://schemas.microsoft.com/office/drawing/2014/main" id="{25A3ED34-FE3F-49DD-84DF-7C3D382F1CF1}"/>
              </a:ext>
            </a:extLst>
          </p:cNvPr>
          <p:cNvPicPr>
            <a:picLocks noGrp="1" noChangeAspect="1"/>
          </p:cNvPicPr>
          <p:nvPr>
            <p:ph idx="1"/>
          </p:nvPr>
        </p:nvPicPr>
        <p:blipFill rotWithShape="1">
          <a:blip r:embed="rId2"/>
          <a:srcRect b="58599"/>
          <a:stretch/>
        </p:blipFill>
        <p:spPr>
          <a:xfrm>
            <a:off x="1827317" y="2220286"/>
            <a:ext cx="8293526" cy="1948162"/>
          </a:xfrm>
          <a:prstGeom prst="rect">
            <a:avLst/>
          </a:prstGeom>
        </p:spPr>
      </p:pic>
      <p:sp>
        <p:nvSpPr>
          <p:cNvPr id="5" name="TextBox 4">
            <a:extLst>
              <a:ext uri="{FF2B5EF4-FFF2-40B4-BE49-F238E27FC236}">
                <a16:creationId xmlns:a16="http://schemas.microsoft.com/office/drawing/2014/main" id="{8E250F1B-E53A-4BB4-B505-F2CF9DE4E50F}"/>
              </a:ext>
            </a:extLst>
          </p:cNvPr>
          <p:cNvSpPr txBox="1"/>
          <p:nvPr/>
        </p:nvSpPr>
        <p:spPr>
          <a:xfrm flipH="1">
            <a:off x="2230118" y="4734560"/>
            <a:ext cx="1762761" cy="1077218"/>
          </a:xfrm>
          <a:prstGeom prst="rect">
            <a:avLst/>
          </a:prstGeom>
          <a:noFill/>
        </p:spPr>
        <p:txBody>
          <a:bodyPr wrap="square" rtlCol="0">
            <a:spAutoFit/>
          </a:bodyPr>
          <a:lstStyle/>
          <a:p>
            <a:r>
              <a:rPr lang="en-US" sz="3200" dirty="0"/>
              <a:t>18.5M reached</a:t>
            </a:r>
          </a:p>
        </p:txBody>
      </p:sp>
      <p:sp>
        <p:nvSpPr>
          <p:cNvPr id="6" name="TextBox 5">
            <a:extLst>
              <a:ext uri="{FF2B5EF4-FFF2-40B4-BE49-F238E27FC236}">
                <a16:creationId xmlns:a16="http://schemas.microsoft.com/office/drawing/2014/main" id="{9B38D463-F68C-4242-A74C-649E7A1811BB}"/>
              </a:ext>
            </a:extLst>
          </p:cNvPr>
          <p:cNvSpPr txBox="1"/>
          <p:nvPr/>
        </p:nvSpPr>
        <p:spPr>
          <a:xfrm flipH="1">
            <a:off x="5184138" y="4488339"/>
            <a:ext cx="2110741" cy="1569660"/>
          </a:xfrm>
          <a:prstGeom prst="rect">
            <a:avLst/>
          </a:prstGeom>
          <a:noFill/>
        </p:spPr>
        <p:txBody>
          <a:bodyPr wrap="square" rtlCol="0">
            <a:spAutoFit/>
          </a:bodyPr>
          <a:lstStyle/>
          <a:p>
            <a:r>
              <a:rPr lang="en-US" sz="3200" dirty="0"/>
              <a:t>26,662 people vaccinated</a:t>
            </a:r>
          </a:p>
        </p:txBody>
      </p:sp>
      <p:sp>
        <p:nvSpPr>
          <p:cNvPr id="7" name="TextBox 6">
            <a:extLst>
              <a:ext uri="{FF2B5EF4-FFF2-40B4-BE49-F238E27FC236}">
                <a16:creationId xmlns:a16="http://schemas.microsoft.com/office/drawing/2014/main" id="{319DF638-92DD-4DC8-B96C-2969ACE5693E}"/>
              </a:ext>
            </a:extLst>
          </p:cNvPr>
          <p:cNvSpPr txBox="1"/>
          <p:nvPr/>
        </p:nvSpPr>
        <p:spPr>
          <a:xfrm flipH="1">
            <a:off x="8060686" y="4485940"/>
            <a:ext cx="3399793" cy="2062103"/>
          </a:xfrm>
          <a:prstGeom prst="rect">
            <a:avLst/>
          </a:prstGeom>
          <a:noFill/>
        </p:spPr>
        <p:txBody>
          <a:bodyPr wrap="square" rtlCol="0">
            <a:spAutoFit/>
          </a:bodyPr>
          <a:lstStyle/>
          <a:p>
            <a:r>
              <a:rPr lang="en-US" sz="3200" dirty="0"/>
              <a:t>46,786 people connected to their social and well-being needs</a:t>
            </a:r>
          </a:p>
        </p:txBody>
      </p:sp>
    </p:spTree>
    <p:extLst>
      <p:ext uri="{BB962C8B-B14F-4D97-AF65-F5344CB8AC3E}">
        <p14:creationId xmlns:p14="http://schemas.microsoft.com/office/powerpoint/2010/main" val="274548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F20DA-EEC5-4FCA-B5E6-1C135A13E46E}"/>
              </a:ext>
            </a:extLst>
          </p:cNvPr>
          <p:cNvSpPr>
            <a:spLocks noGrp="1"/>
          </p:cNvSpPr>
          <p:nvPr>
            <p:ph type="title"/>
          </p:nvPr>
        </p:nvSpPr>
        <p:spPr/>
        <p:txBody>
          <a:bodyPr>
            <a:normAutofit/>
          </a:bodyPr>
          <a:lstStyle/>
          <a:p>
            <a:r>
              <a:rPr lang="en-US" dirty="0"/>
              <a:t>Multi-solving for health, well-being and equity</a:t>
            </a:r>
          </a:p>
        </p:txBody>
      </p:sp>
      <p:pic>
        <p:nvPicPr>
          <p:cNvPr id="9" name="Content Placeholder 8" descr="A few people in a plantation&#10;&#10;Description automatically generated with low confidence">
            <a:extLst>
              <a:ext uri="{FF2B5EF4-FFF2-40B4-BE49-F238E27FC236}">
                <a16:creationId xmlns:a16="http://schemas.microsoft.com/office/drawing/2014/main" id="{E4310230-E41F-4B37-A5D3-EA543BE957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249" y="2242277"/>
            <a:ext cx="2907530" cy="4360809"/>
          </a:xfrm>
        </p:spPr>
      </p:pic>
      <p:pic>
        <p:nvPicPr>
          <p:cNvPr id="1026" name="Picture 2">
            <a:extLst>
              <a:ext uri="{FF2B5EF4-FFF2-40B4-BE49-F238E27FC236}">
                <a16:creationId xmlns:a16="http://schemas.microsoft.com/office/drawing/2014/main" id="{FF9D1D35-4D42-48FC-AC51-4D7D5C291896}"/>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3598354" y="2180497"/>
            <a:ext cx="5478972" cy="3083166"/>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14" descr="A picture containing building, outdoor, person, street&#10;&#10;Description automatically generated">
            <a:extLst>
              <a:ext uri="{FF2B5EF4-FFF2-40B4-BE49-F238E27FC236}">
                <a16:creationId xmlns:a16="http://schemas.microsoft.com/office/drawing/2014/main" id="{1FADBE17-8603-4F21-85CB-7949F93BA829}"/>
              </a:ext>
            </a:extLst>
          </p:cNvPr>
          <p:cNvPicPr>
            <a:picLocks noGrp="1" noChangeAspect="1"/>
          </p:cNvPicPr>
          <p:nvPr>
            <p:ph idx="14"/>
          </p:nvPr>
        </p:nvPicPr>
        <p:blipFill>
          <a:blip r:embed="rId4">
            <a:extLst>
              <a:ext uri="{28A0092B-C50C-407E-A947-70E740481C1C}">
                <a14:useLocalDpi xmlns:a14="http://schemas.microsoft.com/office/drawing/2010/main" val="0"/>
              </a:ext>
            </a:extLst>
          </a:blip>
          <a:stretch>
            <a:fillRect/>
          </a:stretch>
        </p:blipFill>
        <p:spPr>
          <a:xfrm>
            <a:off x="9291901" y="2180497"/>
            <a:ext cx="2820308" cy="4230463"/>
          </a:xfrm>
        </p:spPr>
      </p:pic>
      <p:sp>
        <p:nvSpPr>
          <p:cNvPr id="16" name="TextBox 15">
            <a:extLst>
              <a:ext uri="{FF2B5EF4-FFF2-40B4-BE49-F238E27FC236}">
                <a16:creationId xmlns:a16="http://schemas.microsoft.com/office/drawing/2014/main" id="{85A3856C-1CD5-40BF-829A-C6A508B7AD75}"/>
              </a:ext>
            </a:extLst>
          </p:cNvPr>
          <p:cNvSpPr txBox="1"/>
          <p:nvPr/>
        </p:nvSpPr>
        <p:spPr>
          <a:xfrm>
            <a:off x="9523623" y="6134596"/>
            <a:ext cx="2356864" cy="276999"/>
          </a:xfrm>
          <a:prstGeom prst="rect">
            <a:avLst/>
          </a:prstGeom>
          <a:noFill/>
        </p:spPr>
        <p:txBody>
          <a:bodyPr wrap="none" rtlCol="0">
            <a:spAutoFit/>
          </a:bodyPr>
          <a:lstStyle/>
          <a:p>
            <a:r>
              <a:rPr lang="en-US" sz="1200" dirty="0">
                <a:solidFill>
                  <a:schemeClr val="bg1"/>
                </a:solidFill>
              </a:rPr>
              <a:t>Photo by </a:t>
            </a:r>
            <a:r>
              <a:rPr lang="en-US" sz="1200" dirty="0">
                <a:solidFill>
                  <a:schemeClr val="bg1"/>
                </a:solidFill>
                <a:hlinkClick r:id="rId5">
                  <a:extLst>
                    <a:ext uri="{A12FA001-AC4F-418D-AE19-62706E023703}">
                      <ahyp:hlinkClr xmlns:ahyp="http://schemas.microsoft.com/office/drawing/2018/hyperlinkcolor" val="tx"/>
                    </a:ext>
                  </a:extLst>
                </a:hlinkClick>
              </a:rPr>
              <a:t>Sai De Silva</a:t>
            </a:r>
            <a:r>
              <a:rPr lang="en-US" sz="1200" dirty="0">
                <a:solidFill>
                  <a:schemeClr val="bg1"/>
                </a:solidFill>
              </a:rPr>
              <a:t> on </a:t>
            </a:r>
            <a:r>
              <a:rPr lang="en-US" sz="1200" dirty="0" err="1">
                <a:solidFill>
                  <a:schemeClr val="bg1"/>
                </a:solidFill>
                <a:hlinkClick r:id="rId6">
                  <a:extLst>
                    <a:ext uri="{A12FA001-AC4F-418D-AE19-62706E023703}">
                      <ahyp:hlinkClr xmlns:ahyp="http://schemas.microsoft.com/office/drawing/2018/hyperlinkcolor" val="tx"/>
                    </a:ext>
                  </a:extLst>
                </a:hlinkClick>
              </a:rPr>
              <a:t>Unsplash</a:t>
            </a:r>
            <a:r>
              <a:rPr lang="en-US" sz="1200" dirty="0">
                <a:solidFill>
                  <a:schemeClr val="bg1"/>
                </a:solidFill>
              </a:rPr>
              <a:t> </a:t>
            </a:r>
          </a:p>
        </p:txBody>
      </p:sp>
      <p:sp>
        <p:nvSpPr>
          <p:cNvPr id="17" name="TextBox 16">
            <a:extLst>
              <a:ext uri="{FF2B5EF4-FFF2-40B4-BE49-F238E27FC236}">
                <a16:creationId xmlns:a16="http://schemas.microsoft.com/office/drawing/2014/main" id="{CC929BD3-AB9C-4C1C-96E4-3258F1DE671B}"/>
              </a:ext>
            </a:extLst>
          </p:cNvPr>
          <p:cNvSpPr txBox="1"/>
          <p:nvPr/>
        </p:nvSpPr>
        <p:spPr>
          <a:xfrm flipH="1">
            <a:off x="9523623" y="6410960"/>
            <a:ext cx="2221231" cy="369332"/>
          </a:xfrm>
          <a:prstGeom prst="rect">
            <a:avLst/>
          </a:prstGeom>
          <a:noFill/>
        </p:spPr>
        <p:txBody>
          <a:bodyPr wrap="square" rtlCol="0">
            <a:spAutoFit/>
          </a:bodyPr>
          <a:lstStyle/>
          <a:p>
            <a:r>
              <a:rPr lang="en-US" dirty="0"/>
              <a:t>#KeepBlackLoveAlive</a:t>
            </a:r>
          </a:p>
        </p:txBody>
      </p:sp>
    </p:spTree>
    <p:extLst>
      <p:ext uri="{BB962C8B-B14F-4D97-AF65-F5344CB8AC3E}">
        <p14:creationId xmlns:p14="http://schemas.microsoft.com/office/powerpoint/2010/main" val="3358870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A439CA-621E-4741-ABBA-8B9C338E4782}"/>
              </a:ext>
            </a:extLst>
          </p:cNvPr>
          <p:cNvSpPr>
            <a:spLocks noGrp="1"/>
          </p:cNvSpPr>
          <p:nvPr>
            <p:ph type="title"/>
          </p:nvPr>
        </p:nvSpPr>
        <p:spPr/>
        <p:txBody>
          <a:bodyPr/>
          <a:lstStyle/>
          <a:p>
            <a:r>
              <a:rPr lang="en-US"/>
              <a:t>Oceti wakan, pine ridge</a:t>
            </a:r>
            <a:endParaRPr lang="en-US" dirty="0"/>
          </a:p>
        </p:txBody>
      </p:sp>
      <p:pic>
        <p:nvPicPr>
          <p:cNvPr id="11" name="Content Placeholder 10">
            <a:extLst>
              <a:ext uri="{FF2B5EF4-FFF2-40B4-BE49-F238E27FC236}">
                <a16:creationId xmlns:a16="http://schemas.microsoft.com/office/drawing/2014/main" id="{9053BD08-B946-426C-9F2B-7752192FF39F}"/>
              </a:ext>
            </a:extLst>
          </p:cNvPr>
          <p:cNvPicPr>
            <a:picLocks noGrp="1" noChangeAspect="1"/>
          </p:cNvPicPr>
          <p:nvPr>
            <p:ph idx="1"/>
          </p:nvPr>
        </p:nvPicPr>
        <p:blipFill>
          <a:blip r:embed="rId2"/>
          <a:stretch>
            <a:fillRect/>
          </a:stretch>
        </p:blipFill>
        <p:spPr>
          <a:xfrm>
            <a:off x="134807" y="1661882"/>
            <a:ext cx="8156212" cy="3082925"/>
          </a:xfrm>
        </p:spPr>
      </p:pic>
      <p:sp>
        <p:nvSpPr>
          <p:cNvPr id="4" name="Footer Placeholder 3">
            <a:extLst>
              <a:ext uri="{FF2B5EF4-FFF2-40B4-BE49-F238E27FC236}">
                <a16:creationId xmlns:a16="http://schemas.microsoft.com/office/drawing/2014/main" id="{EC43D230-9ABB-4D90-AA39-C7440662F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E3B163-FF26-4116-9B0A-7A62D2C50650}"/>
              </a:ext>
            </a:extLst>
          </p:cNvPr>
          <p:cNvSpPr>
            <a:spLocks noGrp="1"/>
          </p:cNvSpPr>
          <p:nvPr>
            <p:ph type="sldNum" sz="quarter" idx="12"/>
          </p:nvPr>
        </p:nvSpPr>
        <p:spPr/>
        <p:txBody>
          <a:bodyPr/>
          <a:lstStyle/>
          <a:p>
            <a:fld id="{D57F1E4F-1CFF-5643-939E-217C01CDF565}" type="slidenum">
              <a:rPr lang="en-US" smtClean="0"/>
              <a:pPr/>
              <a:t>24</a:t>
            </a:fld>
            <a:endParaRPr lang="en-US"/>
          </a:p>
        </p:txBody>
      </p:sp>
      <p:pic>
        <p:nvPicPr>
          <p:cNvPr id="13" name="Picture 12">
            <a:extLst>
              <a:ext uri="{FF2B5EF4-FFF2-40B4-BE49-F238E27FC236}">
                <a16:creationId xmlns:a16="http://schemas.microsoft.com/office/drawing/2014/main" id="{C38DDEA8-99C4-4CCA-BF43-EFF3EE78FAFA}"/>
              </a:ext>
            </a:extLst>
          </p:cNvPr>
          <p:cNvPicPr>
            <a:picLocks noChangeAspect="1"/>
          </p:cNvPicPr>
          <p:nvPr/>
        </p:nvPicPr>
        <p:blipFill>
          <a:blip r:embed="rId3"/>
          <a:stretch>
            <a:fillRect/>
          </a:stretch>
        </p:blipFill>
        <p:spPr>
          <a:xfrm>
            <a:off x="5121718" y="2855585"/>
            <a:ext cx="7455283" cy="3778444"/>
          </a:xfrm>
          <a:prstGeom prst="rect">
            <a:avLst/>
          </a:prstGeom>
        </p:spPr>
      </p:pic>
    </p:spTree>
    <p:extLst>
      <p:ext uri="{BB962C8B-B14F-4D97-AF65-F5344CB8AC3E}">
        <p14:creationId xmlns:p14="http://schemas.microsoft.com/office/powerpoint/2010/main" val="2166700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476D-698F-4EE8-B035-9A6F0B3685B3}"/>
              </a:ext>
            </a:extLst>
          </p:cNvPr>
          <p:cNvSpPr>
            <a:spLocks noGrp="1"/>
          </p:cNvSpPr>
          <p:nvPr>
            <p:ph type="title"/>
          </p:nvPr>
        </p:nvSpPr>
        <p:spPr/>
        <p:txBody>
          <a:bodyPr/>
          <a:lstStyle/>
          <a:p>
            <a:r>
              <a:rPr lang="en-US" dirty="0"/>
              <a:t>springboard</a:t>
            </a:r>
          </a:p>
        </p:txBody>
      </p:sp>
      <p:pic>
        <p:nvPicPr>
          <p:cNvPr id="7" name="Content Placeholder 6">
            <a:extLst>
              <a:ext uri="{FF2B5EF4-FFF2-40B4-BE49-F238E27FC236}">
                <a16:creationId xmlns:a16="http://schemas.microsoft.com/office/drawing/2014/main" id="{8F15394B-F8BF-40FA-817F-A88BC7AFAEDA}"/>
              </a:ext>
            </a:extLst>
          </p:cNvPr>
          <p:cNvPicPr>
            <a:picLocks noGrp="1" noChangeAspect="1"/>
          </p:cNvPicPr>
          <p:nvPr>
            <p:ph idx="1"/>
          </p:nvPr>
        </p:nvPicPr>
        <p:blipFill>
          <a:blip r:embed="rId2"/>
          <a:stretch>
            <a:fillRect/>
          </a:stretch>
        </p:blipFill>
        <p:spPr>
          <a:xfrm>
            <a:off x="1231247" y="1887537"/>
            <a:ext cx="10192341" cy="4564063"/>
          </a:xfrm>
        </p:spPr>
      </p:pic>
      <p:sp>
        <p:nvSpPr>
          <p:cNvPr id="4" name="Footer Placeholder 3">
            <a:extLst>
              <a:ext uri="{FF2B5EF4-FFF2-40B4-BE49-F238E27FC236}">
                <a16:creationId xmlns:a16="http://schemas.microsoft.com/office/drawing/2014/main" id="{844D4AA6-B052-422B-BE39-999F538E5EE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sp>
        <p:nvSpPr>
          <p:cNvPr id="5" name="Slide Number Placeholder 4">
            <a:extLst>
              <a:ext uri="{FF2B5EF4-FFF2-40B4-BE49-F238E27FC236}">
                <a16:creationId xmlns:a16="http://schemas.microsoft.com/office/drawing/2014/main" id="{7FA9AC20-1937-4B63-A0D0-91141747C8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400" b="0" i="0" u="none" strike="noStrike" kern="1200" cap="none" spc="0" normalizeH="0" baseline="0" noProof="0" smtClean="0">
                <a:ln>
                  <a:noFill/>
                </a:ln>
                <a:solidFill>
                  <a:srgbClr val="000000">
                    <a:lumMod val="50000"/>
                    <a:lumOff val="50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20821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323F-8E0C-4D39-8C58-5F0798B6CC11}"/>
              </a:ext>
            </a:extLst>
          </p:cNvPr>
          <p:cNvSpPr>
            <a:spLocks noGrp="1"/>
          </p:cNvSpPr>
          <p:nvPr>
            <p:ph type="title"/>
          </p:nvPr>
        </p:nvSpPr>
        <p:spPr/>
        <p:txBody>
          <a:bodyPr/>
          <a:lstStyle/>
          <a:p>
            <a:r>
              <a:rPr lang="en-US" dirty="0"/>
              <a:t>Federal plan</a:t>
            </a:r>
          </a:p>
        </p:txBody>
      </p:sp>
      <p:pic>
        <p:nvPicPr>
          <p:cNvPr id="7" name="Content Placeholder 6">
            <a:extLst>
              <a:ext uri="{FF2B5EF4-FFF2-40B4-BE49-F238E27FC236}">
                <a16:creationId xmlns:a16="http://schemas.microsoft.com/office/drawing/2014/main" id="{1D69D1A4-D0F3-4B0E-8A2B-89C60D61FD6B}"/>
              </a:ext>
            </a:extLst>
          </p:cNvPr>
          <p:cNvPicPr>
            <a:picLocks noGrp="1" noChangeAspect="1"/>
          </p:cNvPicPr>
          <p:nvPr>
            <p:ph idx="1"/>
          </p:nvPr>
        </p:nvPicPr>
        <p:blipFill>
          <a:blip r:embed="rId2"/>
          <a:stretch>
            <a:fillRect/>
          </a:stretch>
        </p:blipFill>
        <p:spPr>
          <a:xfrm>
            <a:off x="1948536" y="1902185"/>
            <a:ext cx="8292837" cy="4673352"/>
          </a:xfrm>
        </p:spPr>
      </p:pic>
      <p:sp>
        <p:nvSpPr>
          <p:cNvPr id="4" name="Footer Placeholder 3">
            <a:extLst>
              <a:ext uri="{FF2B5EF4-FFF2-40B4-BE49-F238E27FC236}">
                <a16:creationId xmlns:a16="http://schemas.microsoft.com/office/drawing/2014/main" id="{EA47C437-7DD1-49D3-901F-3BB8152F501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sp>
        <p:nvSpPr>
          <p:cNvPr id="5" name="Slide Number Placeholder 4">
            <a:extLst>
              <a:ext uri="{FF2B5EF4-FFF2-40B4-BE49-F238E27FC236}">
                <a16:creationId xmlns:a16="http://schemas.microsoft.com/office/drawing/2014/main" id="{AEC5EE45-3B23-4DB5-9973-5E6C171836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400" b="0" i="0" u="none" strike="noStrike" kern="1200" cap="none" spc="0" normalizeH="0" baseline="0" noProof="0" smtClean="0">
                <a:ln>
                  <a:noFill/>
                </a:ln>
                <a:solidFill>
                  <a:srgbClr val="000000">
                    <a:lumMod val="50000"/>
                    <a:lumOff val="50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4069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A962-8B11-4D14-8DF1-11C4F2D895A3}"/>
              </a:ext>
            </a:extLst>
          </p:cNvPr>
          <p:cNvSpPr>
            <a:spLocks noGrp="1"/>
          </p:cNvSpPr>
          <p:nvPr>
            <p:ph type="title"/>
          </p:nvPr>
        </p:nvSpPr>
        <p:spPr/>
        <p:txBody>
          <a:bodyPr/>
          <a:lstStyle/>
          <a:p>
            <a:r>
              <a:rPr lang="en-US" dirty="0"/>
              <a:t>what legacy will you risk your significance to create?</a:t>
            </a:r>
          </a:p>
        </p:txBody>
      </p:sp>
      <p:sp>
        <p:nvSpPr>
          <p:cNvPr id="3" name="Content Placeholder 2">
            <a:extLst>
              <a:ext uri="{FF2B5EF4-FFF2-40B4-BE49-F238E27FC236}">
                <a16:creationId xmlns:a16="http://schemas.microsoft.com/office/drawing/2014/main" id="{A66D9024-47A9-426C-813B-24654BDE6ADA}"/>
              </a:ext>
            </a:extLst>
          </p:cNvPr>
          <p:cNvSpPr>
            <a:spLocks noGrp="1"/>
          </p:cNvSpPr>
          <p:nvPr>
            <p:ph idx="1"/>
          </p:nvPr>
        </p:nvSpPr>
        <p:spPr>
          <a:xfrm>
            <a:off x="581192" y="1762126"/>
            <a:ext cx="11029615" cy="4871904"/>
          </a:xfrm>
        </p:spPr>
        <p:txBody>
          <a:bodyPr numCol="2">
            <a:normAutofit lnSpcReduction="10000"/>
          </a:bodyPr>
          <a:lstStyle/>
          <a:p>
            <a:pPr marL="0" indent="0">
              <a:buNone/>
            </a:pPr>
            <a:r>
              <a:rPr lang="en-US" b="0" i="0" dirty="0">
                <a:solidFill>
                  <a:srgbClr val="212529"/>
                </a:solidFill>
                <a:effectLst/>
                <a:latin typeface="Georgia" panose="02040502050405020303" pitchFamily="18" charset="0"/>
              </a:rPr>
              <a:t>I will not die an unlived life</a:t>
            </a:r>
            <a:br>
              <a:rPr lang="en-US" dirty="0"/>
            </a:br>
            <a:r>
              <a:rPr lang="en-US" b="0" i="0" dirty="0">
                <a:solidFill>
                  <a:srgbClr val="212529"/>
                </a:solidFill>
                <a:effectLst/>
                <a:latin typeface="Georgia" panose="02040502050405020303" pitchFamily="18" charset="0"/>
              </a:rPr>
              <a:t>I will not live in fear</a:t>
            </a:r>
            <a:br>
              <a:rPr lang="en-US" dirty="0"/>
            </a:br>
            <a:r>
              <a:rPr lang="en-US" b="0" i="0" dirty="0">
                <a:solidFill>
                  <a:srgbClr val="212529"/>
                </a:solidFill>
                <a:effectLst/>
                <a:latin typeface="Georgia" panose="02040502050405020303" pitchFamily="18" charset="0"/>
              </a:rPr>
              <a:t>of falling or catching fire.</a:t>
            </a:r>
            <a:br>
              <a:rPr lang="en-US" dirty="0"/>
            </a:br>
            <a:endParaRPr lang="en-US" sz="2000" dirty="0"/>
          </a:p>
          <a:p>
            <a:pPr marL="0" indent="0">
              <a:buNone/>
            </a:pPr>
            <a:r>
              <a:rPr lang="en-US" b="0" i="0" dirty="0">
                <a:solidFill>
                  <a:srgbClr val="212529"/>
                </a:solidFill>
                <a:effectLst/>
                <a:latin typeface="Georgia" panose="02040502050405020303" pitchFamily="18" charset="0"/>
              </a:rPr>
              <a:t>I choose to inhabit my days,</a:t>
            </a:r>
            <a:br>
              <a:rPr lang="en-US" dirty="0"/>
            </a:br>
            <a:r>
              <a:rPr lang="en-US" b="0" i="0" dirty="0">
                <a:solidFill>
                  <a:srgbClr val="212529"/>
                </a:solidFill>
                <a:effectLst/>
                <a:latin typeface="Georgia" panose="02040502050405020303" pitchFamily="18" charset="0"/>
              </a:rPr>
              <a:t>to allow my living to open me,</a:t>
            </a:r>
            <a:br>
              <a:rPr lang="en-US" dirty="0"/>
            </a:br>
            <a:r>
              <a:rPr lang="en-US" b="0" i="0" dirty="0">
                <a:solidFill>
                  <a:srgbClr val="212529"/>
                </a:solidFill>
                <a:effectLst/>
                <a:latin typeface="Georgia" panose="02040502050405020303" pitchFamily="18" charset="0"/>
              </a:rPr>
              <a:t>to make me less afraid,</a:t>
            </a:r>
            <a:br>
              <a:rPr lang="en-US" dirty="0"/>
            </a:br>
            <a:r>
              <a:rPr lang="en-US" b="0" i="0" dirty="0">
                <a:solidFill>
                  <a:srgbClr val="212529"/>
                </a:solidFill>
                <a:effectLst/>
                <a:latin typeface="Georgia" panose="02040502050405020303" pitchFamily="18" charset="0"/>
              </a:rPr>
              <a:t>more accessible,</a:t>
            </a:r>
            <a:br>
              <a:rPr lang="en-US" dirty="0"/>
            </a:br>
            <a:r>
              <a:rPr lang="en-US" b="0" i="0" dirty="0">
                <a:solidFill>
                  <a:srgbClr val="212529"/>
                </a:solidFill>
                <a:effectLst/>
                <a:latin typeface="Georgia" panose="02040502050405020303" pitchFamily="18" charset="0"/>
              </a:rPr>
              <a:t>to loosen my heart</a:t>
            </a:r>
            <a:br>
              <a:rPr lang="en-US" dirty="0"/>
            </a:br>
            <a:r>
              <a:rPr lang="en-US" b="0" i="0" dirty="0">
                <a:solidFill>
                  <a:srgbClr val="212529"/>
                </a:solidFill>
                <a:effectLst/>
                <a:latin typeface="Georgia" panose="02040502050405020303" pitchFamily="18" charset="0"/>
              </a:rPr>
              <a:t>until it becomes a wing,</a:t>
            </a:r>
            <a:br>
              <a:rPr lang="en-US" dirty="0"/>
            </a:br>
            <a:r>
              <a:rPr lang="en-US" b="0" i="0" dirty="0">
                <a:solidFill>
                  <a:srgbClr val="212529"/>
                </a:solidFill>
                <a:effectLst/>
                <a:latin typeface="Georgia" panose="02040502050405020303" pitchFamily="18" charset="0"/>
              </a:rPr>
              <a:t>a torch, a promise.</a:t>
            </a:r>
          </a:p>
          <a:p>
            <a:pPr marL="0" indent="0">
              <a:buNone/>
            </a:pPr>
            <a:br>
              <a:rPr lang="en-US" dirty="0"/>
            </a:br>
            <a:r>
              <a:rPr lang="en-US" b="0" i="0" dirty="0">
                <a:solidFill>
                  <a:srgbClr val="212529"/>
                </a:solidFill>
                <a:effectLst/>
                <a:latin typeface="Georgia" panose="02040502050405020303" pitchFamily="18" charset="0"/>
              </a:rPr>
              <a:t>I choose to risk my significance;</a:t>
            </a:r>
            <a:br>
              <a:rPr lang="en-US" dirty="0"/>
            </a:br>
            <a:r>
              <a:rPr lang="en-US" b="0" i="0" dirty="0">
                <a:solidFill>
                  <a:srgbClr val="212529"/>
                </a:solidFill>
                <a:effectLst/>
                <a:latin typeface="Georgia" panose="02040502050405020303" pitchFamily="18" charset="0"/>
              </a:rPr>
              <a:t>to live so that which came to me as seed</a:t>
            </a:r>
            <a:br>
              <a:rPr lang="en-US" dirty="0"/>
            </a:br>
            <a:r>
              <a:rPr lang="en-US" b="0" i="0" dirty="0">
                <a:solidFill>
                  <a:srgbClr val="212529"/>
                </a:solidFill>
                <a:effectLst/>
                <a:latin typeface="Georgia" panose="02040502050405020303" pitchFamily="18" charset="0"/>
              </a:rPr>
              <a:t>goes to the next as blossom</a:t>
            </a:r>
            <a:br>
              <a:rPr lang="en-US" dirty="0"/>
            </a:br>
            <a:r>
              <a:rPr lang="en-US" b="0" i="0" dirty="0">
                <a:solidFill>
                  <a:srgbClr val="212529"/>
                </a:solidFill>
                <a:effectLst/>
                <a:latin typeface="Georgia" panose="02040502050405020303" pitchFamily="18" charset="0"/>
              </a:rPr>
              <a:t>and that which came to me as blossom,</a:t>
            </a:r>
            <a:br>
              <a:rPr lang="en-US" dirty="0"/>
            </a:br>
            <a:r>
              <a:rPr lang="en-US" b="0" i="0" dirty="0">
                <a:solidFill>
                  <a:srgbClr val="212529"/>
                </a:solidFill>
                <a:effectLst/>
                <a:latin typeface="Georgia" panose="02040502050405020303" pitchFamily="18" charset="0"/>
              </a:rPr>
              <a:t>goes on as fruit.</a:t>
            </a:r>
          </a:p>
          <a:p>
            <a:pPr marL="0" indent="0">
              <a:buNone/>
            </a:pPr>
            <a:r>
              <a:rPr lang="en-US" dirty="0">
                <a:solidFill>
                  <a:srgbClr val="212529"/>
                </a:solidFill>
                <a:latin typeface="Georgia" panose="02040502050405020303" pitchFamily="18" charset="0"/>
              </a:rPr>
              <a:t>		           	--Dawna Markova</a:t>
            </a:r>
            <a:endParaRPr lang="en-US" dirty="0"/>
          </a:p>
        </p:txBody>
      </p:sp>
      <p:sp>
        <p:nvSpPr>
          <p:cNvPr id="4" name="Footer Placeholder 3">
            <a:extLst>
              <a:ext uri="{FF2B5EF4-FFF2-40B4-BE49-F238E27FC236}">
                <a16:creationId xmlns:a16="http://schemas.microsoft.com/office/drawing/2014/main" id="{01EBE37F-4E6B-4F1A-B495-F3E5561D1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26A6C1-9B3E-4DDB-B69F-1CF2889667AA}"/>
              </a:ext>
            </a:extLst>
          </p:cNvPr>
          <p:cNvSpPr>
            <a:spLocks noGrp="1"/>
          </p:cNvSpPr>
          <p:nvPr>
            <p:ph type="sldNum" sz="quarter" idx="12"/>
          </p:nvPr>
        </p:nvSpPr>
        <p:spPr/>
        <p:txBody>
          <a:bodyPr/>
          <a:lstStyle/>
          <a:p>
            <a:fld id="{D57F1E4F-1CFF-5643-939E-217C01CDF565}" type="slidenum">
              <a:rPr lang="en-US" smtClean="0"/>
              <a:pPr/>
              <a:t>27</a:t>
            </a:fld>
            <a:endParaRPr lang="en-US"/>
          </a:p>
        </p:txBody>
      </p:sp>
    </p:spTree>
    <p:extLst>
      <p:ext uri="{BB962C8B-B14F-4D97-AF65-F5344CB8AC3E}">
        <p14:creationId xmlns:p14="http://schemas.microsoft.com/office/powerpoint/2010/main" val="970531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F912-5A8B-41A3-9B00-B80D3CDED19F}"/>
              </a:ext>
            </a:extLst>
          </p:cNvPr>
          <p:cNvSpPr>
            <a:spLocks noGrp="1"/>
          </p:cNvSpPr>
          <p:nvPr>
            <p:ph type="title"/>
          </p:nvPr>
        </p:nvSpPr>
        <p:spPr/>
        <p:txBody>
          <a:bodyPr/>
          <a:lstStyle/>
          <a:p>
            <a:r>
              <a:rPr lang="en-US"/>
              <a:t>For more information</a:t>
            </a:r>
          </a:p>
        </p:txBody>
      </p:sp>
      <p:sp>
        <p:nvSpPr>
          <p:cNvPr id="5" name="Content Placeholder 4">
            <a:extLst>
              <a:ext uri="{FF2B5EF4-FFF2-40B4-BE49-F238E27FC236}">
                <a16:creationId xmlns:a16="http://schemas.microsoft.com/office/drawing/2014/main" id="{3E5A96EA-EA6B-402B-A982-3BB9599980D3}"/>
              </a:ext>
            </a:extLst>
          </p:cNvPr>
          <p:cNvSpPr>
            <a:spLocks noGrp="1"/>
          </p:cNvSpPr>
          <p:nvPr>
            <p:ph idx="1"/>
          </p:nvPr>
        </p:nvSpPr>
        <p:spPr>
          <a:xfrm>
            <a:off x="442376" y="2571266"/>
            <a:ext cx="11029615" cy="4204672"/>
          </a:xfrm>
        </p:spPr>
        <p:txBody>
          <a:bodyPr>
            <a:normAutofit/>
          </a:bodyPr>
          <a:lstStyle/>
          <a:p>
            <a:pPr marL="0" indent="0">
              <a:buNone/>
            </a:pPr>
            <a:r>
              <a:rPr lang="en-US" dirty="0"/>
              <a:t>WE WIN Together Racial Justice Community: </a:t>
            </a:r>
            <a:r>
              <a:rPr lang="en-US" dirty="0">
                <a:hlinkClick r:id="rId2"/>
              </a:rPr>
              <a:t>https://winnetwork.org/communities-1</a:t>
            </a:r>
            <a:endParaRPr lang="en-US" dirty="0"/>
          </a:p>
          <a:p>
            <a:pPr marL="0" indent="0">
              <a:buNone/>
            </a:pPr>
            <a:r>
              <a:rPr lang="en-US" dirty="0"/>
              <a:t>Springboard for Equitable Recovery and Resilience: </a:t>
            </a:r>
            <a:r>
              <a:rPr lang="en-US" dirty="0">
                <a:hlinkClick r:id="rId3"/>
              </a:rPr>
              <a:t>https://thriving.us/</a:t>
            </a:r>
            <a:endParaRPr lang="en-US" dirty="0"/>
          </a:p>
          <a:p>
            <a:pPr marL="0" indent="0">
              <a:buNone/>
            </a:pPr>
            <a:r>
              <a:rPr lang="en-US" dirty="0"/>
              <a:t>Health Equity and COVID-19: </a:t>
            </a:r>
            <a:r>
              <a:rPr lang="en-US" dirty="0">
                <a:hlinkClick r:id="rId4"/>
              </a:rPr>
              <a:t>https://conta.cc/34WoYav</a:t>
            </a:r>
            <a:endParaRPr lang="en-US" dirty="0"/>
          </a:p>
          <a:p>
            <a:pPr marL="0" indent="0">
              <a:buNone/>
            </a:pPr>
            <a:r>
              <a:rPr lang="en-US" dirty="0"/>
              <a:t>WIN Network: </a:t>
            </a:r>
            <a:r>
              <a:rPr lang="en-US" dirty="0">
                <a:hlinkClick r:id="rId5"/>
              </a:rPr>
              <a:t>www.winnetwork.org</a:t>
            </a:r>
            <a:endParaRPr lang="en-US" dirty="0"/>
          </a:p>
          <a:p>
            <a:pPr marL="0" indent="0">
              <a:buNone/>
            </a:pPr>
            <a:r>
              <a:rPr lang="en-US" dirty="0"/>
              <a:t>Well-being and Equity (WE) in the World - </a:t>
            </a:r>
            <a:r>
              <a:rPr lang="en-US" dirty="0">
                <a:hlinkClick r:id="rId6"/>
              </a:rPr>
              <a:t>www.weintheworld.org</a:t>
            </a:r>
            <a:endParaRPr lang="en-US" dirty="0"/>
          </a:p>
          <a:p>
            <a:pPr marL="0" indent="0">
              <a:buNone/>
            </a:pPr>
            <a:r>
              <a:rPr lang="en-US" dirty="0"/>
              <a:t>Somava Saha – </a:t>
            </a:r>
            <a:r>
              <a:rPr lang="en-US" dirty="0">
                <a:hlinkClick r:id="rId7"/>
              </a:rPr>
              <a:t>somava.saha@weintheworld.org</a:t>
            </a:r>
            <a:endParaRPr lang="en-US" dirty="0"/>
          </a:p>
          <a:p>
            <a:endParaRPr lang="en-US" dirty="0"/>
          </a:p>
          <a:p>
            <a:endParaRPr lang="en-US" dirty="0"/>
          </a:p>
        </p:txBody>
      </p:sp>
      <p:sp>
        <p:nvSpPr>
          <p:cNvPr id="3" name="Footer Placeholder 2">
            <a:extLst>
              <a:ext uri="{FF2B5EF4-FFF2-40B4-BE49-F238E27FC236}">
                <a16:creationId xmlns:a16="http://schemas.microsoft.com/office/drawing/2014/main" id="{6043C7E6-9D27-4DDC-8A3E-31B8ADBDF8B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sp>
        <p:nvSpPr>
          <p:cNvPr id="4" name="Slide Number Placeholder 3">
            <a:extLst>
              <a:ext uri="{FF2B5EF4-FFF2-40B4-BE49-F238E27FC236}">
                <a16:creationId xmlns:a16="http://schemas.microsoft.com/office/drawing/2014/main" id="{C04599CF-7A24-4D80-BB69-2462D47E00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400" b="0" i="0" u="none" strike="noStrike" kern="1200" cap="none" spc="0" normalizeH="0" baseline="0" noProof="0" smtClean="0">
                <a:ln>
                  <a:noFill/>
                </a:ln>
                <a:solidFill>
                  <a:srgbClr val="000000">
                    <a:lumMod val="50000"/>
                    <a:lumOff val="50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40746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a:t>Relationship between the health and well-being of people, places and equity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8B0CA-4B01-40C4-BAC1-6D0A686B524F}" type="slidenum">
              <a:rPr kumimoji="0" lang="en-US" sz="1400" b="0" i="0" u="none" strike="noStrike" kern="1200" cap="none" spc="0" normalizeH="0" baseline="0" noProof="0">
                <a:ln>
                  <a:noFill/>
                </a:ln>
                <a:solidFill>
                  <a:srgbClr val="D6D2C4">
                    <a:lumMod val="75000"/>
                  </a:srgb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D6D2C4">
                  <a:lumMod val="75000"/>
                </a:srgbClr>
              </a:solidFill>
              <a:effectLst/>
              <a:uLnTx/>
              <a:uFillTx/>
              <a:latin typeface="Trebuchet MS"/>
              <a:ea typeface="+mn-ea"/>
              <a:cs typeface="+mn-cs"/>
            </a:endParaRPr>
          </a:p>
        </p:txBody>
      </p:sp>
      <p:pic>
        <p:nvPicPr>
          <p:cNvPr id="2050" name="Picture 2" descr="http://www.frbsf.org/community-development/files/los_angeles_heat_maps.pn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628411" y="1900550"/>
            <a:ext cx="9055100" cy="468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937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983" y="694966"/>
            <a:ext cx="9453126" cy="774954"/>
          </a:xfrm>
        </p:spPr>
        <p:txBody>
          <a:bodyPr>
            <a:normAutofit fontScale="90000"/>
          </a:bodyPr>
          <a:lstStyle/>
          <a:p>
            <a:r>
              <a:rPr lang="en-US" sz="2800"/>
              <a:t>Chronic place-based inequities are not accidental – there is a system in place that propagates them</a:t>
            </a: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F48B0CA-4B01-40C4-BAC1-6D0A686B524F}" type="slidenum">
              <a:rPr kumimoji="0" lang="en-US" sz="1200" b="0" i="0" u="none" strike="noStrike" kern="1200" cap="none" spc="0" normalizeH="0" baseline="0" noProof="0">
                <a:ln>
                  <a:noFill/>
                </a:ln>
                <a:solidFill>
                  <a:srgbClr val="D6D2C4">
                    <a:lumMod val="75000"/>
                  </a:srgbClr>
                </a:solidFill>
                <a:effectLst/>
                <a:uLnTx/>
                <a:uFillTx/>
                <a:latin typeface="Trebuchet M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D6D2C4">
                  <a:lumMod val="75000"/>
                </a:srgbClr>
              </a:solidFill>
              <a:effectLst/>
              <a:uLnTx/>
              <a:uFillTx/>
              <a:latin typeface="Trebuchet MS"/>
              <a:ea typeface="+mn-ea"/>
              <a:cs typeface="+mn-cs"/>
            </a:endParaRPr>
          </a:p>
        </p:txBody>
      </p:sp>
      <p:pic>
        <p:nvPicPr>
          <p:cNvPr id="5" name="Picture 4"/>
          <p:cNvPicPr>
            <a:picLocks noChangeAspect="1"/>
          </p:cNvPicPr>
          <p:nvPr/>
        </p:nvPicPr>
        <p:blipFill>
          <a:blip r:embed="rId3"/>
          <a:stretch>
            <a:fillRect/>
          </a:stretch>
        </p:blipFill>
        <p:spPr>
          <a:xfrm>
            <a:off x="2058978" y="2187689"/>
            <a:ext cx="8197131" cy="3200391"/>
          </a:xfrm>
          <a:prstGeom prst="rect">
            <a:avLst/>
          </a:prstGeom>
        </p:spPr>
      </p:pic>
      <p:sp>
        <p:nvSpPr>
          <p:cNvPr id="3" name="TextBox 2"/>
          <p:cNvSpPr txBox="1"/>
          <p:nvPr/>
        </p:nvSpPr>
        <p:spPr>
          <a:xfrm>
            <a:off x="2248457" y="6309204"/>
            <a:ext cx="7818166"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78D2B"/>
                </a:solidFill>
                <a:effectLst/>
                <a:uLnTx/>
                <a:uFillTx/>
                <a:latin typeface="Arial"/>
                <a:ea typeface="+mn-ea"/>
                <a:cs typeface="+mn-cs"/>
              </a:rPr>
              <a:t>“Countering the Production of Health Inequities” Report from the Prevention Institute</a:t>
            </a:r>
          </a:p>
        </p:txBody>
      </p:sp>
    </p:spTree>
    <p:extLst>
      <p:ext uri="{BB962C8B-B14F-4D97-AF65-F5344CB8AC3E}">
        <p14:creationId xmlns:p14="http://schemas.microsoft.com/office/powerpoint/2010/main" val="1882635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a:t>Interrelationship between the health, wellbeing and equity of people, places and the systems of society</a:t>
            </a:r>
          </a:p>
        </p:txBody>
      </p:sp>
      <p:graphicFrame>
        <p:nvGraphicFramePr>
          <p:cNvPr id="5" name="Content Placeholder 3">
            <a:extLst>
              <a:ext uri="{FF2B5EF4-FFF2-40B4-BE49-F238E27FC236}">
                <a16:creationId xmlns:a16="http://schemas.microsoft.com/office/drawing/2014/main" id="{B961FDC4-ED23-462D-A8A5-0844F4EEAD72}"/>
              </a:ext>
            </a:extLst>
          </p:cNvPr>
          <p:cNvGraphicFramePr>
            <a:graphicFrameLocks/>
          </p:cNvGraphicFramePr>
          <p:nvPr>
            <p:extLst>
              <p:ext uri="{D42A27DB-BD31-4B8C-83A1-F6EECF244321}">
                <p14:modId xmlns:p14="http://schemas.microsoft.com/office/powerpoint/2010/main" val="3604616702"/>
              </p:ext>
            </p:extLst>
          </p:nvPr>
        </p:nvGraphicFramePr>
        <p:xfrm>
          <a:off x="2508558" y="2216326"/>
          <a:ext cx="7419117" cy="4467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1596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0A4A8-61A8-4F71-88D2-9B6F47D8CFA9}"/>
              </a:ext>
            </a:extLst>
          </p:cNvPr>
          <p:cNvSpPr>
            <a:spLocks noGrp="1"/>
          </p:cNvSpPr>
          <p:nvPr>
            <p:ph type="title"/>
          </p:nvPr>
        </p:nvSpPr>
        <p:spPr/>
        <p:txBody>
          <a:bodyPr/>
          <a:lstStyle/>
          <a:p>
            <a:r>
              <a:rPr lang="en-US" dirty="0"/>
              <a:t>Figure 1 SOCIAL </a:t>
            </a:r>
            <a:r>
              <a:rPr lang="en-US" dirty="0" err="1"/>
              <a:t>VULnERABILITY</a:t>
            </a:r>
            <a:r>
              <a:rPr lang="en-US" dirty="0"/>
              <a:t> AND RACE IN CHICAGO</a:t>
            </a:r>
          </a:p>
        </p:txBody>
      </p:sp>
      <p:sp>
        <p:nvSpPr>
          <p:cNvPr id="3" name="Footer Placeholder 2">
            <a:extLst>
              <a:ext uri="{FF2B5EF4-FFF2-40B4-BE49-F238E27FC236}">
                <a16:creationId xmlns:a16="http://schemas.microsoft.com/office/drawing/2014/main" id="{A4808BBC-4FFA-4614-BF9D-087E61E54A0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sp>
        <p:nvSpPr>
          <p:cNvPr id="4" name="Slide Number Placeholder 3">
            <a:extLst>
              <a:ext uri="{FF2B5EF4-FFF2-40B4-BE49-F238E27FC236}">
                <a16:creationId xmlns:a16="http://schemas.microsoft.com/office/drawing/2014/main" id="{5789888A-0565-43DF-8A09-AF6B9CB46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400" b="0" i="0" u="none" strike="noStrike" kern="1200" cap="none" spc="0" normalizeH="0" baseline="0" noProof="0" smtClean="0">
                <a:ln>
                  <a:noFill/>
                </a:ln>
                <a:solidFill>
                  <a:srgbClr val="000000">
                    <a:lumMod val="50000"/>
                    <a:lumOff val="50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000000">
                  <a:lumMod val="50000"/>
                  <a:lumOff val="50000"/>
                </a:srgbClr>
              </a:solidFill>
              <a:effectLst/>
              <a:uLnTx/>
              <a:uFillTx/>
              <a:latin typeface="Gill Sans MT" panose="020B0502020104020203"/>
              <a:ea typeface="+mn-ea"/>
              <a:cs typeface="+mn-cs"/>
            </a:endParaRPr>
          </a:p>
        </p:txBody>
      </p:sp>
      <p:pic>
        <p:nvPicPr>
          <p:cNvPr id="6" name="Picture 5">
            <a:extLst>
              <a:ext uri="{FF2B5EF4-FFF2-40B4-BE49-F238E27FC236}">
                <a16:creationId xmlns:a16="http://schemas.microsoft.com/office/drawing/2014/main" id="{B6FBD440-E7A5-4E4B-A74E-AE5CE6A430BF}"/>
              </a:ext>
            </a:extLst>
          </p:cNvPr>
          <p:cNvPicPr>
            <a:picLocks noChangeAspect="1"/>
          </p:cNvPicPr>
          <p:nvPr/>
        </p:nvPicPr>
        <p:blipFill>
          <a:blip r:embed="rId2"/>
          <a:stretch>
            <a:fillRect/>
          </a:stretch>
        </p:blipFill>
        <p:spPr>
          <a:xfrm>
            <a:off x="4772045" y="2184324"/>
            <a:ext cx="6972351" cy="4224368"/>
          </a:xfrm>
          <a:prstGeom prst="rect">
            <a:avLst/>
          </a:prstGeom>
        </p:spPr>
      </p:pic>
      <p:pic>
        <p:nvPicPr>
          <p:cNvPr id="8" name="Picture 7">
            <a:extLst>
              <a:ext uri="{FF2B5EF4-FFF2-40B4-BE49-F238E27FC236}">
                <a16:creationId xmlns:a16="http://schemas.microsoft.com/office/drawing/2014/main" id="{4A31CF91-5CB3-4E66-81D6-C20EE15C2DAF}"/>
              </a:ext>
            </a:extLst>
          </p:cNvPr>
          <p:cNvPicPr>
            <a:picLocks noChangeAspect="1"/>
          </p:cNvPicPr>
          <p:nvPr/>
        </p:nvPicPr>
        <p:blipFill>
          <a:blip r:embed="rId3"/>
          <a:stretch>
            <a:fillRect/>
          </a:stretch>
        </p:blipFill>
        <p:spPr>
          <a:xfrm>
            <a:off x="134239" y="2067518"/>
            <a:ext cx="7234290" cy="4676809"/>
          </a:xfrm>
          <a:prstGeom prst="rect">
            <a:avLst/>
          </a:prstGeom>
        </p:spPr>
      </p:pic>
      <p:sp>
        <p:nvSpPr>
          <p:cNvPr id="5" name="TextBox 4">
            <a:extLst>
              <a:ext uri="{FF2B5EF4-FFF2-40B4-BE49-F238E27FC236}">
                <a16:creationId xmlns:a16="http://schemas.microsoft.com/office/drawing/2014/main" id="{8FB83069-340D-459B-9DB8-7AA86125EE40}"/>
              </a:ext>
            </a:extLst>
          </p:cNvPr>
          <p:cNvSpPr txBox="1"/>
          <p:nvPr/>
        </p:nvSpPr>
        <p:spPr>
          <a:xfrm>
            <a:off x="7262326" y="3790467"/>
            <a:ext cx="2099388"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SOCIAL VULNERABILITY INDEX</a:t>
            </a:r>
          </a:p>
        </p:txBody>
      </p:sp>
    </p:spTree>
    <p:extLst>
      <p:ext uri="{BB962C8B-B14F-4D97-AF65-F5344CB8AC3E}">
        <p14:creationId xmlns:p14="http://schemas.microsoft.com/office/powerpoint/2010/main" val="1917174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12">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4">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6">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8">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9" name="Rectangle 20">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rgbClr val="5E6A74"/>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E025C5B-5996-45F6-B590-4060ABED8B6A}"/>
              </a:ext>
            </a:extLst>
          </p:cNvPr>
          <p:cNvSpPr>
            <a:spLocks noGrp="1"/>
          </p:cNvSpPr>
          <p:nvPr>
            <p:ph type="title"/>
          </p:nvPr>
        </p:nvSpPr>
        <p:spPr>
          <a:xfrm>
            <a:off x="8442101" y="1100665"/>
            <a:ext cx="3132638" cy="4278731"/>
          </a:xfrm>
        </p:spPr>
        <p:txBody>
          <a:bodyPr vert="horz" lIns="91440" tIns="45720" rIns="91440" bIns="45720" rtlCol="0" anchor="ctr">
            <a:normAutofit/>
          </a:bodyPr>
          <a:lstStyle/>
          <a:p>
            <a:r>
              <a:rPr lang="en-US" sz="3600" dirty="0">
                <a:solidFill>
                  <a:srgbClr val="FFFFFF"/>
                </a:solidFill>
              </a:rPr>
              <a:t>In the same storm in different boats</a:t>
            </a:r>
          </a:p>
        </p:txBody>
      </p:sp>
      <p:pic>
        <p:nvPicPr>
          <p:cNvPr id="6" name="Picture 5">
            <a:extLst>
              <a:ext uri="{FF2B5EF4-FFF2-40B4-BE49-F238E27FC236}">
                <a16:creationId xmlns:a16="http://schemas.microsoft.com/office/drawing/2014/main" id="{AF55AFEB-005F-4825-8CF7-20EB1F88385C}"/>
              </a:ext>
            </a:extLst>
          </p:cNvPr>
          <p:cNvPicPr>
            <a:picLocks noChangeAspect="1"/>
          </p:cNvPicPr>
          <p:nvPr/>
        </p:nvPicPr>
        <p:blipFill rotWithShape="1">
          <a:blip r:embed="rId2"/>
          <a:srcRect l="7176" r="5676"/>
          <a:stretch/>
        </p:blipFill>
        <p:spPr>
          <a:xfrm>
            <a:off x="281853" y="0"/>
            <a:ext cx="4443817" cy="3454653"/>
          </a:xfrm>
          <a:prstGeom prst="rect">
            <a:avLst/>
          </a:prstGeom>
        </p:spPr>
      </p:pic>
      <p:sp>
        <p:nvSpPr>
          <p:cNvPr id="23" name="Rectangle 22">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8FB259D8-1379-4D45-9E73-25FC00DE898D}"/>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defTabSz="457200">
              <a:spcAft>
                <a:spcPts val="600"/>
              </a:spcAft>
            </a:pPr>
            <a:fld id="{D57F1E4F-1CFF-5643-939E-217C01CDF565}" type="slidenum">
              <a:rPr lang="en-US" sz="900">
                <a:solidFill>
                  <a:srgbClr val="465359">
                    <a:lumMod val="75000"/>
                    <a:lumOff val="25000"/>
                  </a:srgbClr>
                </a:solidFill>
              </a:rPr>
              <a:pPr defTabSz="457200">
                <a:spcAft>
                  <a:spcPts val="600"/>
                </a:spcAft>
              </a:pPr>
              <a:t>7</a:t>
            </a:fld>
            <a:endParaRPr lang="en-US" sz="900">
              <a:solidFill>
                <a:srgbClr val="465359">
                  <a:lumMod val="75000"/>
                  <a:lumOff val="25000"/>
                </a:srgbClr>
              </a:solidFill>
            </a:endParaRPr>
          </a:p>
        </p:txBody>
      </p:sp>
      <p:pic>
        <p:nvPicPr>
          <p:cNvPr id="10" name="Picture 9">
            <a:extLst>
              <a:ext uri="{FF2B5EF4-FFF2-40B4-BE49-F238E27FC236}">
                <a16:creationId xmlns:a16="http://schemas.microsoft.com/office/drawing/2014/main" id="{3C14F5EC-97A8-4304-B748-25771E6A0C48}"/>
              </a:ext>
            </a:extLst>
          </p:cNvPr>
          <p:cNvPicPr>
            <a:picLocks noChangeAspect="1"/>
          </p:cNvPicPr>
          <p:nvPr/>
        </p:nvPicPr>
        <p:blipFill>
          <a:blip r:embed="rId3"/>
          <a:stretch>
            <a:fillRect/>
          </a:stretch>
        </p:blipFill>
        <p:spPr>
          <a:xfrm>
            <a:off x="1229777" y="3286125"/>
            <a:ext cx="6829882" cy="3591658"/>
          </a:xfrm>
          <a:prstGeom prst="rect">
            <a:avLst/>
          </a:prstGeom>
        </p:spPr>
      </p:pic>
      <p:sp>
        <p:nvSpPr>
          <p:cNvPr id="31" name="Footer Placeholder 30">
            <a:extLst>
              <a:ext uri="{FF2B5EF4-FFF2-40B4-BE49-F238E27FC236}">
                <a16:creationId xmlns:a16="http://schemas.microsoft.com/office/drawing/2014/main" id="{104B887D-B057-45EA-813A-0CA9A0A077CF}"/>
              </a:ext>
            </a:extLst>
          </p:cNvPr>
          <p:cNvSpPr txBox="1">
            <a:spLocks noGrp="1"/>
          </p:cNvSpPr>
          <p:nvPr>
            <p:ph type="ftr" sz="quarter" idx="11"/>
          </p:nvPr>
        </p:nvSpPr>
        <p:spPr>
          <a:xfrm>
            <a:off x="8088957" y="5910231"/>
            <a:ext cx="3703321" cy="369332"/>
          </a:xfrm>
          <a:prstGeom prst="rect">
            <a:avLst/>
          </a:prstGeom>
          <a:noFill/>
        </p:spPr>
        <p:txBody>
          <a:bodyPr wrap="square">
            <a:spAutoFit/>
          </a:bodyPr>
          <a:lstStyle/>
          <a:p>
            <a:r>
              <a:rPr lang="en-US" dirty="0">
                <a:solidFill>
                  <a:schemeClr val="bg1"/>
                </a:solidFill>
              </a:rPr>
              <a:t>https://www.doh.wa.gov/Emergencies/COVID19/DataDashboard</a:t>
            </a:r>
          </a:p>
        </p:txBody>
      </p:sp>
    </p:spTree>
    <p:extLst>
      <p:ext uri="{BB962C8B-B14F-4D97-AF65-F5344CB8AC3E}">
        <p14:creationId xmlns:p14="http://schemas.microsoft.com/office/powerpoint/2010/main" val="844857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cxnSp>
        <p:nvCxnSpPr>
          <p:cNvPr id="22" name="Straight Connector 21">
            <a:extLst>
              <a:ext uri="{FF2B5EF4-FFF2-40B4-BE49-F238E27FC236}">
                <a16:creationId xmlns:a16="http://schemas.microsoft.com/office/drawing/2014/main" id="{169958B5-5C27-4A9A-983B-AC6A83EFD5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56876" y="1436050"/>
            <a:ext cx="0" cy="1645920"/>
          </a:xfrm>
          <a:prstGeom prst="line">
            <a:avLst/>
          </a:prstGeom>
          <a:ln w="19050">
            <a:solidFill>
              <a:srgbClr val="3D3D3D"/>
            </a:solidFill>
          </a:ln>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F9E07CED-BA96-456F-8F2B-52A63FFB11CA}"/>
              </a:ext>
            </a:extLst>
          </p:cNvPr>
          <p:cNvPicPr>
            <a:picLocks noGrp="1" noChangeAspect="1"/>
          </p:cNvPicPr>
          <p:nvPr>
            <p:ph idx="13"/>
          </p:nvPr>
        </p:nvPicPr>
        <p:blipFill rotWithShape="1">
          <a:blip r:embed="rId2"/>
          <a:srcRect r="10346" b="1"/>
          <a:stretch/>
        </p:blipFill>
        <p:spPr>
          <a:xfrm>
            <a:off x="4682022" y="541064"/>
            <a:ext cx="2826308" cy="3435892"/>
          </a:xfrm>
          <a:prstGeom prst="rect">
            <a:avLst/>
          </a:prstGeom>
        </p:spPr>
      </p:pic>
      <p:pic>
        <p:nvPicPr>
          <p:cNvPr id="9" name="Content Placeholder 8">
            <a:extLst>
              <a:ext uri="{FF2B5EF4-FFF2-40B4-BE49-F238E27FC236}">
                <a16:creationId xmlns:a16="http://schemas.microsoft.com/office/drawing/2014/main" id="{A85E9655-11E4-4A06-9C6D-05048F70010F}"/>
              </a:ext>
            </a:extLst>
          </p:cNvPr>
          <p:cNvPicPr>
            <a:picLocks noGrp="1" noChangeAspect="1"/>
          </p:cNvPicPr>
          <p:nvPr>
            <p:ph idx="14"/>
          </p:nvPr>
        </p:nvPicPr>
        <p:blipFill rotWithShape="1">
          <a:blip r:embed="rId3"/>
          <a:srcRect l="1542" r="12995" b="1"/>
          <a:stretch/>
        </p:blipFill>
        <p:spPr>
          <a:xfrm>
            <a:off x="8558613" y="541064"/>
            <a:ext cx="2826330" cy="3435892"/>
          </a:xfrm>
          <a:prstGeom prst="rect">
            <a:avLst/>
          </a:prstGeom>
        </p:spPr>
      </p:pic>
      <p:sp useBgFill="1">
        <p:nvSpPr>
          <p:cNvPr id="24" name="Rectangle 23">
            <a:extLst>
              <a:ext uri="{FF2B5EF4-FFF2-40B4-BE49-F238E27FC236}">
                <a16:creationId xmlns:a16="http://schemas.microsoft.com/office/drawing/2014/main" id="{4179E790-E691-4202-B7FA-62924FC8D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ln>
            <a:noFill/>
          </a:ln>
          <a:effectLst/>
        </p:spPr>
        <p:style>
          <a:lnRef idx="1">
            <a:schemeClr val="accent1"/>
          </a:lnRef>
          <a:fillRef idx="3">
            <a:schemeClr val="accent1"/>
          </a:fillRef>
          <a:effectRef idx="2">
            <a:schemeClr val="accent1"/>
          </a:effectRef>
          <a:fontRef idx="minor">
            <a:schemeClr val="lt1"/>
          </a:fontRef>
        </p:style>
      </p:sp>
      <p:sp useBgFill="1">
        <p:nvSpPr>
          <p:cNvPr id="26" name="Rectangle 25">
            <a:extLst>
              <a:ext uri="{FF2B5EF4-FFF2-40B4-BE49-F238E27FC236}">
                <a16:creationId xmlns:a16="http://schemas.microsoft.com/office/drawing/2014/main" id="{065EE0A0-4DA6-4AA2-A475-14DB03C55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76057"/>
            <a:ext cx="11303626" cy="2034709"/>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633A7F5-6415-4A16-B674-B090076A5332}"/>
              </a:ext>
            </a:extLst>
          </p:cNvPr>
          <p:cNvSpPr>
            <a:spLocks noGrp="1"/>
          </p:cNvSpPr>
          <p:nvPr>
            <p:ph type="title"/>
          </p:nvPr>
        </p:nvSpPr>
        <p:spPr>
          <a:xfrm>
            <a:off x="850899" y="4556520"/>
            <a:ext cx="10306836" cy="1691879"/>
          </a:xfrm>
        </p:spPr>
        <p:txBody>
          <a:bodyPr anchor="ctr">
            <a:normAutofit/>
          </a:bodyPr>
          <a:lstStyle/>
          <a:p>
            <a:r>
              <a:rPr lang="en-US" dirty="0">
                <a:solidFill>
                  <a:schemeClr val="tx2"/>
                </a:solidFill>
              </a:rPr>
              <a:t>The new redlining – covid cases, paycheck protection program loans, and vaccinations</a:t>
            </a:r>
          </a:p>
        </p:txBody>
      </p:sp>
      <p:pic>
        <p:nvPicPr>
          <p:cNvPr id="13" name="Content Placeholder 12">
            <a:extLst>
              <a:ext uri="{FF2B5EF4-FFF2-40B4-BE49-F238E27FC236}">
                <a16:creationId xmlns:a16="http://schemas.microsoft.com/office/drawing/2014/main" id="{590E9D63-4592-462B-A159-38A1E5A25DD7}"/>
              </a:ext>
            </a:extLst>
          </p:cNvPr>
          <p:cNvPicPr>
            <a:picLocks noChangeAspect="1"/>
          </p:cNvPicPr>
          <p:nvPr/>
        </p:nvPicPr>
        <p:blipFill>
          <a:blip r:embed="rId4"/>
          <a:stretch>
            <a:fillRect/>
          </a:stretch>
        </p:blipFill>
        <p:spPr>
          <a:xfrm>
            <a:off x="625179" y="541064"/>
            <a:ext cx="3186789" cy="3435892"/>
          </a:xfrm>
          <a:prstGeom prst="rect">
            <a:avLst/>
          </a:prstGeom>
        </p:spPr>
      </p:pic>
      <p:cxnSp>
        <p:nvCxnSpPr>
          <p:cNvPr id="28" name="Straight Connector 27">
            <a:extLst>
              <a:ext uri="{FF2B5EF4-FFF2-40B4-BE49-F238E27FC236}">
                <a16:creationId xmlns:a16="http://schemas.microsoft.com/office/drawing/2014/main" id="{FF8BD25D-8B66-4F26-8257-6DC0736291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33477" y="1436050"/>
            <a:ext cx="0" cy="1645920"/>
          </a:xfrm>
          <a:prstGeom prst="line">
            <a:avLst/>
          </a:prstGeom>
          <a:ln w="19050">
            <a:solidFill>
              <a:srgbClr val="3D3D3D"/>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8DD109B-9B13-42C5-B4E5-56BDEC656A1E}"/>
              </a:ext>
            </a:extLst>
          </p:cNvPr>
          <p:cNvSpPr>
            <a:spLocks noGrp="1"/>
          </p:cNvSpPr>
          <p:nvPr>
            <p:ph type="ftr" sz="quarter" idx="11"/>
          </p:nvPr>
        </p:nvSpPr>
        <p:spPr>
          <a:xfrm>
            <a:off x="581192" y="6400800"/>
            <a:ext cx="691721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3D3D3D"/>
              </a:solidFill>
              <a:effectLst/>
              <a:uLnTx/>
              <a:uFillTx/>
              <a:latin typeface="Gill Sans MT" panose="020B0502020104020203"/>
              <a:ea typeface="+mn-ea"/>
              <a:cs typeface="+mn-cs"/>
            </a:endParaRPr>
          </a:p>
        </p:txBody>
      </p:sp>
      <p:sp>
        <p:nvSpPr>
          <p:cNvPr id="5" name="Slide Number Placeholder 4">
            <a:extLst>
              <a:ext uri="{FF2B5EF4-FFF2-40B4-BE49-F238E27FC236}">
                <a16:creationId xmlns:a16="http://schemas.microsoft.com/office/drawing/2014/main" id="{3E4C1967-C18E-4553-ADAA-5F27DC98F690}"/>
              </a:ext>
            </a:extLst>
          </p:cNvPr>
          <p:cNvSpPr>
            <a:spLocks noGrp="1"/>
          </p:cNvSpPr>
          <p:nvPr>
            <p:ph type="sldNum" sz="quarter" idx="12"/>
          </p:nvPr>
        </p:nvSpPr>
        <p:spPr>
          <a:xfrm>
            <a:off x="10558300" y="6400800"/>
            <a:ext cx="1052508"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400" b="0" i="0" u="none" strike="noStrike" kern="1200" cap="none" spc="0" normalizeH="0" baseline="0" noProof="0">
                <a:ln>
                  <a:noFill/>
                </a:ln>
                <a:solidFill>
                  <a:srgbClr val="3D3D3D"/>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400" b="0" i="0" u="none" strike="noStrike" kern="1200" cap="none" spc="0" normalizeH="0" baseline="0" noProof="0">
              <a:ln>
                <a:noFill/>
              </a:ln>
              <a:solidFill>
                <a:srgbClr val="3D3D3D"/>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3815159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e5dd79dbe3_0_1288"/>
          <p:cNvSpPr/>
          <p:nvPr/>
        </p:nvSpPr>
        <p:spPr>
          <a:xfrm>
            <a:off x="-130628" y="-210788"/>
            <a:ext cx="4132500" cy="7279500"/>
          </a:xfrm>
          <a:prstGeom prst="rect">
            <a:avLst/>
          </a:prstGeom>
          <a:solidFill>
            <a:srgbClr val="AB3049"/>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45" name="Google Shape;645;ge5dd79dbe3_0_1288" descr="A close up of a logo&#10;&#10;Description automatically generated"/>
          <p:cNvPicPr preferRelativeResize="0"/>
          <p:nvPr/>
        </p:nvPicPr>
        <p:blipFill rotWithShape="1">
          <a:blip r:embed="rId3">
            <a:alphaModFix/>
          </a:blip>
          <a:srcRect l="12472" t="33846" b="28145"/>
          <a:stretch/>
        </p:blipFill>
        <p:spPr>
          <a:xfrm>
            <a:off x="439387" y="5640779"/>
            <a:ext cx="2188025" cy="950028"/>
          </a:xfrm>
          <a:prstGeom prst="rect">
            <a:avLst/>
          </a:prstGeom>
          <a:noFill/>
          <a:ln>
            <a:noFill/>
          </a:ln>
        </p:spPr>
      </p:pic>
      <p:sp>
        <p:nvSpPr>
          <p:cNvPr id="646" name="Google Shape;646;ge5dd79dbe3_0_1288"/>
          <p:cNvSpPr txBox="1"/>
          <p:nvPr/>
        </p:nvSpPr>
        <p:spPr>
          <a:xfrm>
            <a:off x="4452900" y="722032"/>
            <a:ext cx="7139025" cy="5724614"/>
          </a:xfrm>
          <a:prstGeom prst="rect">
            <a:avLst/>
          </a:prstGeom>
          <a:noFill/>
          <a:ln>
            <a:noFill/>
          </a:ln>
        </p:spPr>
        <p:txBody>
          <a:bodyPr spcFirstLastPara="1" wrap="square" lIns="91425" tIns="91425" rIns="91425" bIns="91425" anchor="t" anchorCtr="0">
            <a:spAutoFit/>
          </a:bodyPr>
          <a:lstStyle/>
          <a:p>
            <a:r>
              <a:rPr lang="en-US" sz="4000" b="0" i="0" dirty="0">
                <a:solidFill>
                  <a:srgbClr val="000000"/>
                </a:solidFill>
                <a:effectLst/>
              </a:rPr>
              <a:t>“Power without love is reckless and abusive, and love without power is sentimental and anemic. Power at its best is love implementing the demands of justice, and justice at its best is power correcting everything that stands against love.” </a:t>
            </a:r>
          </a:p>
          <a:p>
            <a:pPr algn="r"/>
            <a:r>
              <a:rPr lang="en-US" sz="4000" dirty="0">
                <a:solidFill>
                  <a:srgbClr val="000000"/>
                </a:solidFill>
              </a:rPr>
              <a:t>Rev. Martin Luther King Jr</a:t>
            </a:r>
            <a:endParaRPr lang="en-US" sz="4000" dirty="0"/>
          </a:p>
        </p:txBody>
      </p:sp>
      <p:pic>
        <p:nvPicPr>
          <p:cNvPr id="3" name="Picture 2" descr="A person in a suit and tie&#10;&#10;Description automatically generated with medium confidence">
            <a:extLst>
              <a:ext uri="{FF2B5EF4-FFF2-40B4-BE49-F238E27FC236}">
                <a16:creationId xmlns:a16="http://schemas.microsoft.com/office/drawing/2014/main" id="{FC82303C-7662-4AB6-80CA-73BE3169D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10" y="267193"/>
            <a:ext cx="3511224" cy="5267363"/>
          </a:xfrm>
          <a:prstGeom prst="rect">
            <a:avLst/>
          </a:prstGeom>
        </p:spPr>
      </p:pic>
    </p:spTree>
    <p:extLst>
      <p:ext uri="{BB962C8B-B14F-4D97-AF65-F5344CB8AC3E}">
        <p14:creationId xmlns:p14="http://schemas.microsoft.com/office/powerpoint/2010/main" val="1885199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vidend">
  <a:themeElements>
    <a:clrScheme name="WE in the World">
      <a:dk1>
        <a:srgbClr val="000000"/>
      </a:dk1>
      <a:lt1>
        <a:srgbClr val="FFFFFF"/>
      </a:lt1>
      <a:dk2>
        <a:srgbClr val="202844"/>
      </a:dk2>
      <a:lt2>
        <a:srgbClr val="E7E6E6"/>
      </a:lt2>
      <a:accent1>
        <a:srgbClr val="AB1D37"/>
      </a:accent1>
      <a:accent2>
        <a:srgbClr val="F78D2B"/>
      </a:accent2>
      <a:accent3>
        <a:srgbClr val="226093"/>
      </a:accent3>
      <a:accent4>
        <a:srgbClr val="00AFAA"/>
      </a:accent4>
      <a:accent5>
        <a:srgbClr val="C5C5BC"/>
      </a:accent5>
      <a:accent6>
        <a:srgbClr val="353837"/>
      </a:accent6>
      <a:hlink>
        <a:srgbClr val="0563C1"/>
      </a:hlink>
      <a:folHlink>
        <a:srgbClr val="954F7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46CA6DFDA7264AB2D2E660B63EC580" ma:contentTypeVersion="4" ma:contentTypeDescription="Create a new document." ma:contentTypeScope="" ma:versionID="cdd343e5c49c16f8c053055cbc8652c9">
  <xsd:schema xmlns:xsd="http://www.w3.org/2001/XMLSchema" xmlns:xs="http://www.w3.org/2001/XMLSchema" xmlns:p="http://schemas.microsoft.com/office/2006/metadata/properties" xmlns:ns3="b6c323cd-d350-4eae-ba0c-433a99bf5c34" targetNamespace="http://schemas.microsoft.com/office/2006/metadata/properties" ma:root="true" ma:fieldsID="18bfd18e9c85c45b2449dcb307791c82" ns3:_="">
    <xsd:import namespace="b6c323cd-d350-4eae-ba0c-433a99bf5c3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c323cd-d350-4eae-ba0c-433a99bf5c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1F45706-02A6-4BD9-8E05-A4FB25E564EC}">
  <ds:schemaRefs>
    <ds:schemaRef ds:uri="b6c323cd-d350-4eae-ba0c-433a99bf5c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47E8E66-82DC-4E31-9F11-7D64DA08A1E5}">
  <ds:schemaRefs>
    <ds:schemaRef ds:uri="http://schemas.microsoft.com/sharepoint/v3/contenttype/forms"/>
  </ds:schemaRefs>
</ds:datastoreItem>
</file>

<file path=customXml/itemProps3.xml><?xml version="1.0" encoding="utf-8"?>
<ds:datastoreItem xmlns:ds="http://schemas.openxmlformats.org/officeDocument/2006/customXml" ds:itemID="{D5C87A93-8D14-4F14-9835-83D680C702CE}">
  <ds:schemaRefs>
    <ds:schemaRef ds:uri="b6c323cd-d350-4eae-ba0c-433a99bf5c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15277</TotalTime>
  <Words>760</Words>
  <Application>Microsoft Macintosh PowerPoint</Application>
  <PresentationFormat>Widescreen</PresentationFormat>
  <Paragraphs>101</Paragraphs>
  <Slides>28</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Calibri Light</vt:lpstr>
      <vt:lpstr>Georgia</vt:lpstr>
      <vt:lpstr>Gill Sans</vt:lpstr>
      <vt:lpstr>Gill Sans MT</vt:lpstr>
      <vt:lpstr>Trebuchet MS</vt:lpstr>
      <vt:lpstr>Wingdings 2</vt:lpstr>
      <vt:lpstr>Office Theme</vt:lpstr>
      <vt:lpstr>1_Dividend</vt:lpstr>
      <vt:lpstr>Leaning into this moment to build a shared Movement for Thriving Together</vt:lpstr>
      <vt:lpstr>A tale of two boys</vt:lpstr>
      <vt:lpstr>Relationship between the health and well-being of people, places and equity</vt:lpstr>
      <vt:lpstr>Chronic place-based inequities are not accidental – there is a system in place that propagates them</vt:lpstr>
      <vt:lpstr>Interrelationship between the health, wellbeing and equity of people, places and the systems of society</vt:lpstr>
      <vt:lpstr>Figure 1 SOCIAL VULnERABILITY AND RACE IN CHICAGO</vt:lpstr>
      <vt:lpstr>In the same storm in different boats</vt:lpstr>
      <vt:lpstr>The new redlining – covid cases, paycheck protection program loans, and vaccinations</vt:lpstr>
      <vt:lpstr>PowerPoint Presentation</vt:lpstr>
      <vt:lpstr>PowerPoint Presentation</vt:lpstr>
      <vt:lpstr>PowerPoint Presentation</vt:lpstr>
      <vt:lpstr>PowerPoint Presentation</vt:lpstr>
      <vt:lpstr>Shifting from charity to equity to liberation in the south of texas</vt:lpstr>
      <vt:lpstr>Addressing Race, place, health and wealth n texas</vt:lpstr>
      <vt:lpstr>Severe Chronic Physical Illness (Disadvantaged)</vt:lpstr>
      <vt:lpstr>2.  Invest in emergency and recovery supports in a way that advances long-term equitable recovery and resilience</vt:lpstr>
      <vt:lpstr>4. Invest in cross-cutting systemic efforts to address root causes of health inequity, including structural racism and economic inequality</vt:lpstr>
      <vt:lpstr>Family independence initiative</vt:lpstr>
      <vt:lpstr>PowerPoint Presentation</vt:lpstr>
      <vt:lpstr>Rise pillars of action</vt:lpstr>
      <vt:lpstr>COMMUNITIES RISE PARTNERS - INTRODUCTION BY PARTNER TEAM AND ROLE</vt:lpstr>
      <vt:lpstr>RISE (reach, immunizations, system change for equity)</vt:lpstr>
      <vt:lpstr>Multi-solving for health, well-being and equity</vt:lpstr>
      <vt:lpstr>Oceti wakan, pine ridge</vt:lpstr>
      <vt:lpstr>springboard</vt:lpstr>
      <vt:lpstr>Federal plan</vt:lpstr>
      <vt:lpstr>what legacy will you risk your significance to create?</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Shifting our investments from rescue to renewal</dc:title>
  <dc:creator>Somava Saha</dc:creator>
  <cp:lastModifiedBy>Diana Bianco</cp:lastModifiedBy>
  <cp:revision>4</cp:revision>
  <dcterms:created xsi:type="dcterms:W3CDTF">2021-10-22T21:04:13Z</dcterms:created>
  <dcterms:modified xsi:type="dcterms:W3CDTF">2021-11-02T16:06:59Z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0x0101000746CA6DFDA7264AB2D2E660B63EC580</vt:lpwstr>
  </property>
</Properties>
</file>