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embeddedFontLst>
    <p:embeddedFont>
      <p:font typeface="Arial Black" panose="020B0604020202020204" pitchFamily="34" charset="0"/>
      <p:regular r:id="rId43"/>
      <p:bold r:id="rId44"/>
    </p:embeddedFont>
    <p:embeddedFont>
      <p:font typeface="Arial Narrow" panose="020B060402020202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1pUa8yTDpxzWpGKhWTTnAEx0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0664"/>
  </p:normalViewPr>
  <p:slideViewPr>
    <p:cSldViewPr snapToGrid="0">
      <p:cViewPr>
        <p:scale>
          <a:sx n="120" d="100"/>
          <a:sy n="120" d="100"/>
        </p:scale>
        <p:origin x="256" y="-1136"/>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¿Cuál debe ser el enfoque de nuestras oraciones en estos últimos días de la historia de este mundo? Al considerar la urgencia de los tiempos en que vivimos, ¿sobre qué debiéramos estar orando? </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61" name="Google Shape;16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“…la oración es la llave en la mano de la fe para abrir el almacén del cielo, en donde están atesorados los recursos infinitos de la Omnipotencia?” (El Camino a Cristo, pp. 93, 94 ).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168" name="Google Shape;16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Y me encanta este pasaje en relación con la oración, escrito por una visionaria en el siglo XIX:</a:t>
            </a:r>
          </a:p>
          <a:p>
            <a:endParaRPr lang="es-MX"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“Presentad a Dios vuestras necesidades, tristezas, gozos, cuidados y temores. No podéis agobiarle ni cansarle. El que tiene contados los cabellos de vuestra cabeza no es indiferente a las necesidades de sus hijos… Las relaciones entre Dios y cada una de las almas son tan claras y plenas como si no hubiese otra alma por la cual hubiera dado a su Hijo amado. (</a:t>
            </a:r>
            <a:r>
              <a:rPr lang="es-MX" sz="1200" b="0" i="1" u="none" strike="noStrike" cap="none" dirty="0">
                <a:solidFill>
                  <a:schemeClr val="dk1"/>
                </a:solidFill>
                <a:effectLst/>
                <a:latin typeface="Arial"/>
                <a:ea typeface="Arial"/>
                <a:cs typeface="Arial"/>
                <a:sym typeface="Arial"/>
              </a:rPr>
              <a:t>El Camino a Cristo, </a:t>
            </a:r>
            <a:r>
              <a:rPr lang="es-MX" sz="1200" b="0" i="0" u="none" strike="noStrike" cap="none" dirty="0">
                <a:solidFill>
                  <a:schemeClr val="dk1"/>
                </a:solidFill>
                <a:effectLst/>
                <a:latin typeface="Arial"/>
                <a:ea typeface="Arial"/>
                <a:cs typeface="Arial"/>
                <a:sym typeface="Arial"/>
              </a:rPr>
              <a:t>p. 100).</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¿Y qué acerca de la oración de intercesión? ¿Qué podemos aprender acerca de orar por aquellos especialmente cercanos a nuestro corazón?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
        <p:nvSpPr>
          <p:cNvPr id="177" name="Google Shape;17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¡Cuán a menudo nuestro corazón se ha alegrado, nuestro espíritu se ha elevado, nuestra valentía se ha fortalecido!...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por las simples palabras “voy a orar por ti!” Y sin embargo, qué fácil es decir esas palabras con buenas intenciones…</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194" name="Google Shape;1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y luego seguir nuestro camino y olvidar nuestra promesa.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00" name="Google Shape;2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“Oremos…los unos por los otros, llevándonos unos a otros ante la presencia de Dios con fe viviente”  (Elena G. White, Review and Herald, 28 de agosto de 1888).</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07" name="Google Shape;20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Dios desea que oremos en favor de personas específicas —vecinos, amigo </a:t>
            </a:r>
          </a:p>
          <a:p>
            <a:endParaRPr lang="es-MX"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“…Comenzad a orar por las almas; aproximaos a Cristo, colocaos más cerca de su costado sangrante. Permitid que un espíritu humilde y sereno adorne vuestras vidas, y haced que vuestras peticiones fervientes, sinceras y humildes asciendan hacia Dios en busca de sabiduría para tener éxito en la salvación no sólo de vuestra propia alma, sino también de otras almas”. </a:t>
            </a:r>
          </a:p>
          <a:p>
            <a:r>
              <a:rPr lang="es-MX" sz="1200" b="0" i="0" u="none" strike="noStrike" cap="none" dirty="0">
                <a:solidFill>
                  <a:schemeClr val="dk1"/>
                </a:solidFill>
                <a:effectLst/>
                <a:latin typeface="Arial"/>
                <a:ea typeface="Arial"/>
                <a:cs typeface="Arial"/>
                <a:sym typeface="Arial"/>
              </a:rPr>
              <a:t>                                                                                     (</a:t>
            </a:r>
            <a:r>
              <a:rPr lang="es-MX" sz="1200" b="0" i="1" u="none" strike="noStrike" cap="none" dirty="0">
                <a:solidFill>
                  <a:schemeClr val="dk1"/>
                </a:solidFill>
                <a:effectLst/>
                <a:latin typeface="Arial"/>
                <a:ea typeface="Arial"/>
                <a:cs typeface="Arial"/>
                <a:sym typeface="Arial"/>
              </a:rPr>
              <a:t>Testimonios para la Iglesia</a:t>
            </a:r>
            <a:r>
              <a:rPr lang="es-MX" sz="1200" b="0" i="0" u="none" strike="noStrike" cap="none" dirty="0">
                <a:solidFill>
                  <a:schemeClr val="dk1"/>
                </a:solidFill>
                <a:effectLst/>
                <a:latin typeface="Arial"/>
                <a:ea typeface="Arial"/>
                <a:cs typeface="Arial"/>
                <a:sym typeface="Arial"/>
              </a:rPr>
              <a:t> 1: 449).</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
        <p:nvSpPr>
          <p:cNvPr id="214" name="Google Shape;2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¿Es fácil orar por otros? “El que con lágrimas siembra, con regocijo cosecha” (Salmo 126:5).</a:t>
            </a:r>
          </a:p>
          <a:p>
            <a:endParaRPr lang="es-MX"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Hablemos acerca de orar por nuestros propios hijos. La siguiente es una hermosa promesa para los padres:</a:t>
            </a:r>
          </a:p>
          <a:p>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22" name="Google Shape;22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i="0" u="none" strike="noStrike" cap="none" dirty="0">
                <a:solidFill>
                  <a:schemeClr val="dk1"/>
                </a:solidFill>
                <a:effectLst/>
                <a:latin typeface="Arial"/>
                <a:ea typeface="Arial"/>
                <a:cs typeface="Arial"/>
                <a:sym typeface="Arial"/>
              </a:rPr>
              <a:t>“No temas, porque yo estoy contigo; desde el oriente traeré a tu descendencia, desde el occidente te reuniré. </a:t>
            </a:r>
            <a:r>
              <a:rPr lang="es-MX" sz="1200" b="0" i="0" u="none" strike="noStrike" cap="none" baseline="30000" dirty="0">
                <a:solidFill>
                  <a:schemeClr val="dk1"/>
                </a:solidFill>
                <a:effectLst/>
                <a:latin typeface="Arial"/>
                <a:ea typeface="Arial"/>
                <a:cs typeface="Arial"/>
                <a:sym typeface="Arial"/>
              </a:rPr>
              <a:t> </a:t>
            </a:r>
            <a:r>
              <a:rPr lang="es-MX" sz="1200" b="0" i="0" u="none" strike="noStrike" cap="none" dirty="0">
                <a:solidFill>
                  <a:schemeClr val="dk1"/>
                </a:solidFill>
                <a:effectLst/>
                <a:latin typeface="Arial"/>
                <a:ea typeface="Arial"/>
                <a:cs typeface="Arial"/>
                <a:sym typeface="Arial"/>
              </a:rPr>
              <a:t>Al norte le diré: “¡Entrégalos!”  y al sur: “¡No los retengas!  Trae a mis hijos desde lejos</a:t>
            </a:r>
            <a:br>
              <a:rPr lang="es-MX" sz="1200" b="0" i="0" u="none" strike="noStrike" cap="none" dirty="0">
                <a:solidFill>
                  <a:schemeClr val="dk1"/>
                </a:solidFill>
                <a:effectLst/>
                <a:latin typeface="Arial"/>
                <a:ea typeface="Arial"/>
                <a:cs typeface="Arial"/>
                <a:sym typeface="Arial"/>
              </a:rPr>
            </a:br>
            <a:r>
              <a:rPr lang="es-MX" sz="1200" b="0" i="0" u="none" strike="noStrike" cap="none" dirty="0">
                <a:solidFill>
                  <a:schemeClr val="dk1"/>
                </a:solidFill>
                <a:effectLst/>
                <a:latin typeface="Arial"/>
                <a:ea typeface="Arial"/>
                <a:cs typeface="Arial"/>
                <a:sym typeface="Arial"/>
              </a:rPr>
              <a:t> y a mis hijas desde los confines de la tierra”.</a:t>
            </a:r>
            <a:endParaRPr lang="en-US" sz="1200" b="0" i="0" u="none" strike="noStrike" cap="none" dirty="0">
              <a:solidFill>
                <a:schemeClr val="dk1"/>
              </a:solidFill>
              <a:effectLst/>
              <a:latin typeface="Arial"/>
              <a:ea typeface="Arial"/>
              <a:cs typeface="Arial"/>
              <a:sym typeface="Arial"/>
            </a:endParaRPr>
          </a:p>
          <a:p>
            <a:pPr marL="0" lvl="0" indent="0" algn="l" rtl="0">
              <a:spcBef>
                <a:spcPts val="0"/>
              </a:spcBef>
              <a:spcAft>
                <a:spcPts val="0"/>
              </a:spcAft>
              <a:buNone/>
            </a:pPr>
            <a:r>
              <a:rPr lang="en-US" dirty="0">
                <a:solidFill>
                  <a:srgbClr val="0066FF"/>
                </a:solidFill>
                <a:latin typeface="Arial"/>
                <a:ea typeface="Arial"/>
                <a:cs typeface="Arial"/>
                <a:sym typeface="Arial"/>
              </a:rPr>
              <a:t>~ </a:t>
            </a:r>
            <a:r>
              <a:rPr lang="es-MX" sz="1200" b="0" i="0" u="none" strike="noStrike" cap="none" dirty="0">
                <a:solidFill>
                  <a:schemeClr val="dk1"/>
                </a:solidFill>
                <a:effectLst/>
                <a:latin typeface="Arial"/>
                <a:ea typeface="Arial"/>
                <a:cs typeface="Arial"/>
                <a:sym typeface="Arial"/>
              </a:rPr>
              <a:t>Isaías 43:5, 6, NVI</a:t>
            </a:r>
            <a:endParaRPr dirty="0"/>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¿Cuál fue el tema favorito de Jesús? ¿El amor? ¿El reino de Dios? ¿El perdón?</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31" name="Google Shape;23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“Reprime tu llanto, las lágrimas de tus ojos, pues tus obras tendrán su recompensa: tus hijos</a:t>
            </a:r>
          </a:p>
          <a:p>
            <a:r>
              <a:rPr lang="es-MX" sz="1200" b="0" i="0" u="none" strike="noStrike" cap="none" dirty="0">
                <a:solidFill>
                  <a:schemeClr val="dk1"/>
                </a:solidFill>
                <a:effectLst/>
                <a:latin typeface="Arial"/>
                <a:ea typeface="Arial"/>
                <a:cs typeface="Arial"/>
                <a:sym typeface="Arial"/>
              </a:rPr>
              <a:t> volverán del país enemigo  —afirma el </a:t>
            </a:r>
            <a:r>
              <a:rPr lang="es-MX" sz="1200" b="0" i="0" u="none" strike="noStrike" cap="small" dirty="0">
                <a:solidFill>
                  <a:schemeClr val="dk1"/>
                </a:solidFill>
                <a:effectLst/>
                <a:latin typeface="Arial"/>
                <a:ea typeface="Arial"/>
                <a:cs typeface="Arial"/>
                <a:sym typeface="Arial"/>
              </a:rPr>
              <a:t>Señor</a:t>
            </a:r>
            <a:r>
              <a:rPr lang="es-MX" sz="1200" b="0" i="0" u="none" strike="noStrike" cap="none" dirty="0">
                <a:solidFill>
                  <a:schemeClr val="dk1"/>
                </a:solidFill>
                <a:effectLst/>
                <a:latin typeface="Arial"/>
                <a:ea typeface="Arial"/>
                <a:cs typeface="Arial"/>
                <a:sym typeface="Arial"/>
              </a:rPr>
              <a:t>—“ (Jeremías 31:16, NVI). El país distante del</a:t>
            </a:r>
          </a:p>
          <a:p>
            <a:r>
              <a:rPr lang="es-MX" sz="1200" b="0" i="0" u="none" strike="noStrike" cap="none" dirty="0">
                <a:solidFill>
                  <a:schemeClr val="dk1"/>
                </a:solidFill>
                <a:effectLst/>
                <a:latin typeface="Arial"/>
                <a:ea typeface="Arial"/>
                <a:cs typeface="Arial"/>
                <a:sym typeface="Arial"/>
              </a:rPr>
              <a:t> enemigo es un símbolo de nuestros hijos que están en el terreno de Satanás, lejos de la</a:t>
            </a:r>
          </a:p>
          <a:p>
            <a:r>
              <a:rPr lang="es-MX" sz="1200" b="0" i="0" u="none" strike="noStrike" cap="none" dirty="0">
                <a:solidFill>
                  <a:schemeClr val="dk1"/>
                </a:solidFill>
                <a:effectLst/>
                <a:latin typeface="Arial"/>
                <a:ea typeface="Arial"/>
                <a:cs typeface="Arial"/>
                <a:sym typeface="Arial"/>
              </a:rPr>
              <a:t> seguridad del reino de la gracia. ¡La promesa de Dios es para ellos!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Y aunque esta imagen ilustra el gozo de los padres que han perdido a sus hijos por causa de la</a:t>
            </a:r>
          </a:p>
          <a:p>
            <a:r>
              <a:rPr lang="es-MX" sz="1200" b="0" i="0" u="none" strike="noStrike" cap="none" dirty="0">
                <a:solidFill>
                  <a:schemeClr val="dk1"/>
                </a:solidFill>
                <a:effectLst/>
                <a:latin typeface="Arial"/>
                <a:ea typeface="Arial"/>
                <a:cs typeface="Arial"/>
                <a:sym typeface="Arial"/>
              </a:rPr>
              <a:t> muerte, en el día de la resurrección, yo creo que el texto describe también el gozo de los padres</a:t>
            </a:r>
          </a:p>
          <a:p>
            <a:r>
              <a:rPr lang="es-MX" sz="1200" b="0" i="0" u="none" strike="noStrike" cap="none" dirty="0">
                <a:solidFill>
                  <a:schemeClr val="dk1"/>
                </a:solidFill>
                <a:effectLst/>
                <a:latin typeface="Arial"/>
                <a:ea typeface="Arial"/>
                <a:cs typeface="Arial"/>
                <a:sym typeface="Arial"/>
              </a:rPr>
              <a:t> que reciben a sus hijos de vuelta, del reino de la muerte espiritual.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
        <p:nvSpPr>
          <p:cNvPr id="239" name="Google Shape;23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Otra hermosa promesa: “Alza tus ojos, y mira a tu alrededor;  todos se reúnen y vienen hacia ti.</a:t>
            </a:r>
          </a:p>
          <a:p>
            <a:r>
              <a:rPr lang="es-MX" sz="1200" b="0" i="0" u="none" strike="noStrike" cap="none" dirty="0">
                <a:solidFill>
                  <a:schemeClr val="dk1"/>
                </a:solidFill>
                <a:effectLst/>
                <a:latin typeface="Arial"/>
                <a:ea typeface="Arial"/>
                <a:cs typeface="Arial"/>
                <a:sym typeface="Arial"/>
              </a:rPr>
              <a:t>Tan cierto como que yo vivo  —afirma el </a:t>
            </a:r>
            <a:r>
              <a:rPr lang="es-MX" sz="1200" b="0" i="0" u="none" strike="noStrike" cap="small" dirty="0">
                <a:solidFill>
                  <a:schemeClr val="dk1"/>
                </a:solidFill>
                <a:effectLst/>
                <a:latin typeface="Arial"/>
                <a:ea typeface="Arial"/>
                <a:cs typeface="Arial"/>
                <a:sym typeface="Arial"/>
              </a:rPr>
              <a:t>Señor</a:t>
            </a:r>
            <a:r>
              <a:rPr lang="es-MX" sz="1200" b="0" i="0" u="none" strike="noStrike" cap="none" dirty="0">
                <a:solidFill>
                  <a:schemeClr val="dk1"/>
                </a:solidFill>
                <a:effectLst/>
                <a:latin typeface="Arial"/>
                <a:ea typeface="Arial"/>
                <a:cs typeface="Arial"/>
                <a:sym typeface="Arial"/>
              </a:rPr>
              <a:t>—, a todos ellos los usarás como adorno,  los</a:t>
            </a:r>
          </a:p>
          <a:p>
            <a:r>
              <a:rPr lang="es-MX" sz="1200" b="0" i="0" u="none" strike="noStrike" cap="none" dirty="0">
                <a:solidFill>
                  <a:schemeClr val="dk1"/>
                </a:solidFill>
                <a:effectLst/>
                <a:latin typeface="Arial"/>
                <a:ea typeface="Arial"/>
                <a:cs typeface="Arial"/>
                <a:sym typeface="Arial"/>
              </a:rPr>
              <a:t>lucirás en tu vestido de novia… Contenderé con los que contiendan contigo,  y yo mismo salvaré a</a:t>
            </a:r>
          </a:p>
          <a:p>
            <a:r>
              <a:rPr lang="es-MX" sz="1200" b="0" i="0" u="none" strike="noStrike" cap="none" dirty="0">
                <a:solidFill>
                  <a:schemeClr val="dk1"/>
                </a:solidFill>
                <a:effectLst/>
                <a:latin typeface="Arial"/>
                <a:ea typeface="Arial"/>
                <a:cs typeface="Arial"/>
                <a:sym typeface="Arial"/>
              </a:rPr>
              <a:t>tus hijos. (Isaías 49:18, 25b, NVI)</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248" name="Google Shape;2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¿Dejamos de orar por nuestros hijos cuando cumplen 18 años?</a:t>
            </a:r>
          </a:p>
          <a:p>
            <a:r>
              <a:rPr lang="es-MX" sz="1200" b="0" i="0" u="none" strike="noStrike" cap="none" dirty="0">
                <a:solidFill>
                  <a:schemeClr val="dk1"/>
                </a:solidFill>
                <a:effectLst/>
                <a:latin typeface="Arial"/>
                <a:ea typeface="Arial"/>
                <a:cs typeface="Arial"/>
                <a:sym typeface="Arial"/>
              </a:rPr>
              <a:t> “Si los padres sienten que nunca quedan libres de sentir la carga de educar y entrenar a sus hijos </a:t>
            </a:r>
          </a:p>
          <a:p>
            <a:r>
              <a:rPr lang="es-MX" sz="1200" b="0" i="0" u="none" strike="noStrike" cap="none" dirty="0">
                <a:solidFill>
                  <a:schemeClr val="dk1"/>
                </a:solidFill>
                <a:effectLst/>
                <a:latin typeface="Arial"/>
                <a:ea typeface="Arial"/>
                <a:cs typeface="Arial"/>
                <a:sym typeface="Arial"/>
              </a:rPr>
              <a:t>para Dios; si hacen su labor con fe, cooperando con el Señor a través de ferviente oración y labor, </a:t>
            </a:r>
          </a:p>
          <a:p>
            <a:r>
              <a:rPr lang="es-MX" sz="1200" b="0" i="0" u="none" strike="noStrike" cap="none" dirty="0">
                <a:solidFill>
                  <a:schemeClr val="dk1"/>
                </a:solidFill>
                <a:effectLst/>
                <a:latin typeface="Arial"/>
                <a:ea typeface="Arial"/>
                <a:cs typeface="Arial"/>
                <a:sym typeface="Arial"/>
              </a:rPr>
              <a:t>tendrán éxito en traer a sus hijos a su Salvador”  (</a:t>
            </a:r>
            <a:r>
              <a:rPr lang="es-MX" sz="1200" b="0" i="1" u="none" strike="noStrike" cap="none" dirty="0">
                <a:solidFill>
                  <a:schemeClr val="dk1"/>
                </a:solidFill>
                <a:effectLst/>
                <a:latin typeface="Arial"/>
                <a:ea typeface="Arial"/>
                <a:cs typeface="Arial"/>
                <a:sym typeface="Arial"/>
              </a:rPr>
              <a:t>Signs of the Times,</a:t>
            </a:r>
            <a:r>
              <a:rPr lang="es-MX" sz="1200" b="0" i="0" u="none" strike="noStrike" cap="none" dirty="0">
                <a:solidFill>
                  <a:schemeClr val="dk1"/>
                </a:solidFill>
                <a:effectLst/>
                <a:latin typeface="Arial"/>
                <a:ea typeface="Arial"/>
                <a:cs typeface="Arial"/>
                <a:sym typeface="Arial"/>
              </a:rPr>
              <a:t> 9 de abril de 1896).</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
        <p:nvSpPr>
          <p:cNvPr id="255" name="Google Shape;25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¿Cuán intensamente debemos hacer esta obra?¿Cuán intensamente la hacía Jesús? Él dice:</a:t>
            </a:r>
          </a:p>
          <a:p>
            <a:r>
              <a:rPr lang="es-MX" sz="1200" b="0" i="0" u="none" strike="noStrike" cap="none" dirty="0">
                <a:solidFill>
                  <a:schemeClr val="dk1"/>
                </a:solidFill>
                <a:effectLst/>
                <a:latin typeface="Arial"/>
                <a:ea typeface="Arial"/>
                <a:cs typeface="Arial"/>
                <a:sym typeface="Arial"/>
              </a:rPr>
              <a:t>“Buscaré a las ovejas perdidas, recogeré a las extraviadas, vendaré a las heridas y fortaleceré a</a:t>
            </a:r>
          </a:p>
          <a:p>
            <a:r>
              <a:rPr lang="es-MX" sz="1200" b="0" i="0" u="none" strike="noStrike" cap="none" dirty="0">
                <a:solidFill>
                  <a:schemeClr val="dk1"/>
                </a:solidFill>
                <a:effectLst/>
                <a:latin typeface="Arial"/>
                <a:ea typeface="Arial"/>
                <a:cs typeface="Arial"/>
                <a:sym typeface="Arial"/>
              </a:rPr>
              <a:t>las débiles” (Ezequiel 34:16).</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
        <p:nvSpPr>
          <p:cNvPr id="264" name="Google Shape;26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El apóstol Pablo nos recuerda: </a:t>
            </a:r>
            <a:r>
              <a:rPr lang="es-MX" sz="1200" b="0" i="0" u="none" strike="noStrike" cap="none" baseline="30000" dirty="0">
                <a:solidFill>
                  <a:schemeClr val="dk1"/>
                </a:solidFill>
                <a:effectLst/>
                <a:latin typeface="Arial"/>
                <a:ea typeface="Arial"/>
                <a:cs typeface="Arial"/>
                <a:sym typeface="Arial"/>
              </a:rPr>
              <a:t>” </a:t>
            </a:r>
            <a:r>
              <a:rPr lang="es-MX" sz="1200" b="0" i="0" u="none" strike="noStrike" cap="none" dirty="0">
                <a:solidFill>
                  <a:schemeClr val="dk1"/>
                </a:solidFill>
                <a:effectLst/>
                <a:latin typeface="Arial"/>
                <a:ea typeface="Arial"/>
                <a:cs typeface="Arial"/>
                <a:sym typeface="Arial"/>
              </a:rPr>
              <a:t>No nos cansemos de hacer el bien, porque a su debido tiempo cosecharemos si no nos damos por vencidos” (Gálatas 6:9).</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 name="Google Shape;27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r>
              <a:rPr lang="es-MX" sz="1200" b="0" i="0" u="none" strike="noStrike" cap="none" dirty="0">
                <a:solidFill>
                  <a:schemeClr val="dk1"/>
                </a:solidFill>
                <a:effectLst/>
                <a:latin typeface="Arial"/>
                <a:ea typeface="Arial"/>
                <a:cs typeface="Arial"/>
                <a:sym typeface="Arial"/>
              </a:rPr>
              <a:t>Consideremos algunas partes de una carta que Elena G. White le escribió a su esposo en 1876: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es-MX" sz="1200" b="0" i="1" u="none" strike="noStrike" cap="none" dirty="0">
                <a:solidFill>
                  <a:schemeClr val="dk1"/>
                </a:solidFill>
                <a:effectLst/>
                <a:latin typeface="Arial"/>
                <a:ea typeface="Arial"/>
                <a:cs typeface="Arial"/>
                <a:sym typeface="Arial"/>
              </a:rPr>
              <a:t>Queridos Esposo:</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“Anoche visité a Edson. . . hablé con él en forma clara, pero bondadosa; pero él creía muy firmemente que había sido [agraviado]. . . Oré en favor de Edson, pero su corazón no parecía conmovido. Decidí entonces pasar la noche en oración, porque nuestra ayuda viene solamente de Dios. He orado cinco veces y Edson cuatro. La última vez se desmoronó completamente. Se entregó totalmente a Dios y sus sinceros ruegos y súplicas fueron tales, como muy pocas veces he escuchado en mi vida. Él entonces oró una y otra vez y parecía estar en agonía de espíritu, confesando sus errores, quebrantado su espíritu, sus lágrimas corriendo libremente y mezclándose con sus oraciones.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dirty="0"/>
          </a:p>
        </p:txBody>
      </p:sp>
      <p:sp>
        <p:nvSpPr>
          <p:cNvPr id="272" name="Google Shape;27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8" name="Google Shape;27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s-MX" sz="1200" b="0" i="0" u="none" strike="noStrike" cap="none" dirty="0">
                <a:solidFill>
                  <a:schemeClr val="dk1"/>
                </a:solidFill>
                <a:effectLst/>
                <a:latin typeface="Arial"/>
                <a:ea typeface="Arial"/>
                <a:cs typeface="Arial"/>
                <a:sym typeface="Arial"/>
              </a:rPr>
              <a:t>“la estancia parecía Iluminada con la presencia de Dios. . . La salvación ciertamente había llegado a esa casa. Entonces me acompañó hasta la casa. No dormí mucho anoche y me siento desgastada hoy, pero muy agradecida de que penetramos a través de la nube de oscuridad anoche y obtuvimos la victoria”. </a:t>
            </a: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dirty="0"/>
          </a:p>
        </p:txBody>
      </p:sp>
      <p:sp>
        <p:nvSpPr>
          <p:cNvPr id="279" name="Google Shape;27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r>
              <a:rPr lang="es-MX" sz="1200" b="0" i="0" u="none" strike="noStrike" cap="none" dirty="0">
                <a:solidFill>
                  <a:schemeClr val="dk1"/>
                </a:solidFill>
                <a:effectLst/>
                <a:latin typeface="Arial"/>
                <a:ea typeface="Arial"/>
                <a:cs typeface="Arial"/>
                <a:sym typeface="Arial"/>
              </a:rPr>
              <a:t>“Estaba determinada a no rendirme en la batalla hasta alcanzar la victoria. Nunca había visto a</a:t>
            </a:r>
          </a:p>
          <a:p>
            <a:r>
              <a:rPr lang="es-MX" sz="1200" b="0" i="0" u="none" strike="noStrike" cap="none" dirty="0">
                <a:solidFill>
                  <a:schemeClr val="dk1"/>
                </a:solidFill>
                <a:effectLst/>
                <a:latin typeface="Arial"/>
                <a:ea typeface="Arial"/>
                <a:cs typeface="Arial"/>
                <a:sym typeface="Arial"/>
              </a:rPr>
              <a:t>Edson tan profundamente conmovido y tan sensible a su peligro y debilidad. . .He pasado muchas</a:t>
            </a:r>
          </a:p>
          <a:p>
            <a:r>
              <a:rPr lang="es-MX" sz="1200" b="0" i="0" u="none" strike="noStrike" cap="none" dirty="0">
                <a:solidFill>
                  <a:schemeClr val="dk1"/>
                </a:solidFill>
                <a:effectLst/>
                <a:latin typeface="Arial"/>
                <a:ea typeface="Arial"/>
                <a:cs typeface="Arial"/>
                <a:sym typeface="Arial"/>
              </a:rPr>
              <a:t>horas en oración delante de Dios en favor de Edson antes de visitarlo. .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Tuya, con amor, </a:t>
            </a:r>
            <a:endParaRPr lang="en-US" sz="1200" b="0" i="0" u="none" strike="noStrike" cap="none" dirty="0">
              <a:solidFill>
                <a:schemeClr val="dk1"/>
              </a:solidFill>
              <a:effectLst/>
              <a:latin typeface="Arial"/>
              <a:ea typeface="Arial"/>
              <a:cs typeface="Arial"/>
              <a:sym typeface="Arial"/>
            </a:endParaRPr>
          </a:p>
          <a:p>
            <a:endParaRPr lang="es-MX" sz="1200" b="0" i="1" u="none" strike="noStrike" cap="none" dirty="0">
              <a:solidFill>
                <a:schemeClr val="dk1"/>
              </a:solidFill>
              <a:effectLst/>
              <a:latin typeface="Arial"/>
              <a:ea typeface="Arial"/>
              <a:cs typeface="Arial"/>
              <a:sym typeface="Arial"/>
            </a:endParaRPr>
          </a:p>
          <a:p>
            <a:r>
              <a:rPr lang="es-MX" sz="1200" b="0" i="1" u="none" strike="noStrike" cap="none" dirty="0">
                <a:solidFill>
                  <a:schemeClr val="dk1"/>
                </a:solidFill>
                <a:effectLst/>
                <a:latin typeface="Arial"/>
                <a:ea typeface="Arial"/>
                <a:cs typeface="Arial"/>
                <a:sym typeface="Arial"/>
              </a:rPr>
              <a:t> Elena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sz="1200" dirty="0">
              <a:solidFill>
                <a:schemeClr val="lt1"/>
              </a:solidFill>
            </a:endParaRPr>
          </a:p>
          <a:p>
            <a:pPr marL="0" lvl="0" indent="0" algn="l" rtl="0">
              <a:spcBef>
                <a:spcPts val="360"/>
              </a:spcBef>
              <a:spcAft>
                <a:spcPts val="0"/>
              </a:spcAft>
              <a:buNone/>
            </a:pPr>
            <a:r>
              <a:rPr lang="en-US" sz="1200" i="1" dirty="0">
                <a:solidFill>
                  <a:schemeClr val="lt1"/>
                </a:solidFill>
              </a:rPr>
              <a:t>~ Manuscript Release , </a:t>
            </a:r>
            <a:r>
              <a:rPr lang="en-US" sz="1200" i="0" dirty="0">
                <a:solidFill>
                  <a:schemeClr val="lt1"/>
                </a:solidFill>
              </a:rPr>
              <a:t>vol.</a:t>
            </a:r>
            <a:r>
              <a:rPr lang="en-US" sz="1200" dirty="0">
                <a:solidFill>
                  <a:schemeClr val="lt1"/>
                </a:solidFill>
              </a:rPr>
              <a:t> 8, 29 </a:t>
            </a:r>
            <a:endParaRPr dirty="0"/>
          </a:p>
          <a:p>
            <a:pPr marL="0" lvl="0" indent="0" algn="l" rtl="0">
              <a:spcBef>
                <a:spcPts val="360"/>
              </a:spcBef>
              <a:spcAft>
                <a:spcPts val="0"/>
              </a:spcAft>
              <a:buNone/>
            </a:pP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sz="1200" dirty="0">
              <a:solidFill>
                <a:schemeClr val="dk1"/>
              </a:solidFill>
              <a:latin typeface="Arial"/>
              <a:ea typeface="Arial"/>
              <a:cs typeface="Arial"/>
              <a:sym typeface="Arial"/>
            </a:endParaRPr>
          </a:p>
          <a:p>
            <a:pPr marL="0" lvl="0" indent="0" algn="l" rtl="0">
              <a:spcBef>
                <a:spcPts val="360"/>
              </a:spcBef>
              <a:spcAft>
                <a:spcPts val="0"/>
              </a:spcAft>
              <a:buNone/>
            </a:pPr>
            <a:endParaRPr dirty="0"/>
          </a:p>
        </p:txBody>
      </p:sp>
      <p:sp>
        <p:nvSpPr>
          <p:cNvPr id="286" name="Google Shape;28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r>
              <a:rPr lang="es-MX" sz="1200" b="0" i="0" u="none" strike="noStrike" cap="none" dirty="0">
                <a:solidFill>
                  <a:schemeClr val="dk1"/>
                </a:solidFill>
                <a:effectLst/>
                <a:latin typeface="Arial"/>
                <a:ea typeface="Arial"/>
                <a:cs typeface="Arial"/>
                <a:sym typeface="Arial"/>
              </a:rPr>
              <a:t>Es Cristo el que quebranta el corazón de nuestros hijos, no nuestra cantaleta, nuestros repetidos </a:t>
            </a:r>
          </a:p>
          <a:p>
            <a:r>
              <a:rPr lang="es-MX" sz="1200" b="0" i="0" u="none" strike="noStrike" cap="none" dirty="0">
                <a:solidFill>
                  <a:schemeClr val="dk1"/>
                </a:solidFill>
                <a:effectLst/>
                <a:latin typeface="Arial"/>
                <a:ea typeface="Arial"/>
                <a:cs typeface="Arial"/>
                <a:sym typeface="Arial"/>
              </a:rPr>
              <a:t>regaños o sermoneos.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“Después de haber cumplido fielmente con vuestro deber para vuestros hijos, llevadlos a Dios y</a:t>
            </a:r>
          </a:p>
          <a:p>
            <a:r>
              <a:rPr lang="es-MX" sz="1200" b="0" i="0" u="none" strike="noStrike" cap="none" dirty="0">
                <a:solidFill>
                  <a:schemeClr val="dk1"/>
                </a:solidFill>
                <a:effectLst/>
                <a:latin typeface="Arial"/>
                <a:ea typeface="Arial"/>
                <a:cs typeface="Arial"/>
                <a:sym typeface="Arial"/>
              </a:rPr>
              <a:t> pedidle que os ayude. Decidle que habéis hecho vuestra parte y luego con fe pedid a Dios que</a:t>
            </a:r>
          </a:p>
          <a:p>
            <a:r>
              <a:rPr lang="es-MX" sz="1200" b="0" i="0" u="none" strike="noStrike" cap="none" dirty="0">
                <a:solidFill>
                  <a:schemeClr val="dk1"/>
                </a:solidFill>
                <a:effectLst/>
                <a:latin typeface="Arial"/>
                <a:ea typeface="Arial"/>
                <a:cs typeface="Arial"/>
                <a:sym typeface="Arial"/>
              </a:rPr>
              <a:t> haga su parte, lo que no podéis hacer” (</a:t>
            </a:r>
            <a:r>
              <a:rPr lang="es-MX" sz="1200" b="0" i="1" u="none" strike="noStrike" cap="none" dirty="0">
                <a:solidFill>
                  <a:schemeClr val="dk1"/>
                </a:solidFill>
                <a:effectLst/>
                <a:latin typeface="Arial"/>
                <a:ea typeface="Arial"/>
                <a:cs typeface="Arial"/>
                <a:sym typeface="Arial"/>
              </a:rPr>
              <a:t>Conducción del Niño, </a:t>
            </a:r>
            <a:r>
              <a:rPr lang="es-MX" sz="1200" b="0" i="0" u="none" strike="noStrike" cap="none" dirty="0">
                <a:solidFill>
                  <a:schemeClr val="dk1"/>
                </a:solidFill>
                <a:effectLst/>
                <a:latin typeface="Arial"/>
                <a:ea typeface="Arial"/>
                <a:cs typeface="Arial"/>
                <a:sym typeface="Arial"/>
              </a:rPr>
              <a:t>p.  240).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293" name="Google Shape;29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“Se complace con la fe que se fía en su palabra. La madre de Agustín (obispo de Hipona) oró por </a:t>
            </a:r>
          </a:p>
          <a:p>
            <a:r>
              <a:rPr lang="es-MX" sz="1200" b="0" i="0" u="none" strike="noStrike" cap="none" dirty="0">
                <a:solidFill>
                  <a:schemeClr val="dk1"/>
                </a:solidFill>
                <a:effectLst/>
                <a:latin typeface="Arial"/>
                <a:ea typeface="Arial"/>
                <a:cs typeface="Arial"/>
                <a:sym typeface="Arial"/>
              </a:rPr>
              <a:t>la conversión de su hijo. No veía evidencia de que Dios estuviera impresionando su corazón, pero </a:t>
            </a:r>
          </a:p>
          <a:p>
            <a:r>
              <a:rPr lang="es-MX" sz="1200" b="0" i="0" u="none" strike="noStrike" cap="none" dirty="0">
                <a:solidFill>
                  <a:schemeClr val="dk1"/>
                </a:solidFill>
                <a:effectLst/>
                <a:latin typeface="Arial"/>
                <a:ea typeface="Arial"/>
                <a:cs typeface="Arial"/>
                <a:sym typeface="Arial"/>
              </a:rPr>
              <a:t>no se desanimaba…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00" name="Google Shape;30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s-MX" sz="1200" b="0" i="0" u="none" strike="noStrike" cap="none" dirty="0">
                <a:solidFill>
                  <a:schemeClr val="dk1"/>
                </a:solidFill>
                <a:effectLst/>
                <a:latin typeface="Arial"/>
                <a:ea typeface="Arial"/>
                <a:cs typeface="Arial"/>
                <a:sym typeface="Arial"/>
              </a:rPr>
              <a:t>"Cristo, el gran Maestro, tuvo una infinita variedad de temas para elegir, pero del que más se ocupó fue de la dádiva del Espíritu Santo” (</a:t>
            </a:r>
            <a:r>
              <a:rPr lang="es-MX" sz="1200" b="0" i="1" u="none" strike="noStrike" cap="none" dirty="0">
                <a:solidFill>
                  <a:schemeClr val="dk1"/>
                </a:solidFill>
                <a:effectLst/>
                <a:latin typeface="Arial"/>
                <a:ea typeface="Arial"/>
                <a:cs typeface="Arial"/>
                <a:sym typeface="Arial"/>
              </a:rPr>
              <a:t>Mensajes Selectos</a:t>
            </a:r>
            <a:r>
              <a:rPr lang="es-MX" sz="1200" b="0" i="0" u="none" strike="noStrike" cap="none" dirty="0">
                <a:solidFill>
                  <a:schemeClr val="dk1"/>
                </a:solidFill>
                <a:effectLst/>
                <a:latin typeface="Arial"/>
                <a:ea typeface="Arial"/>
                <a:cs typeface="Arial"/>
                <a:sym typeface="Arial"/>
              </a:rPr>
              <a:t>, t. 1, p. 156). Ciertamente entonces, nuestra primera prioridad debe ser recibir el Espíritu Santo.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“Colocaba sus dedos sobre los textos bíblicos y presentaba ante Dios las palabras que él mismo</a:t>
            </a:r>
          </a:p>
          <a:p>
            <a:r>
              <a:rPr lang="es-MX" sz="1200" b="0" i="0" u="none" strike="noStrike" cap="none" dirty="0">
                <a:solidFill>
                  <a:schemeClr val="dk1"/>
                </a:solidFill>
                <a:effectLst/>
                <a:latin typeface="Arial"/>
                <a:ea typeface="Arial"/>
                <a:cs typeface="Arial"/>
                <a:sym typeface="Arial"/>
              </a:rPr>
              <a:t>había pronunciado, rogando como solo una madre puede hacerlo. Su profunda humillación, su </a:t>
            </a:r>
          </a:p>
          <a:p>
            <a:r>
              <a:rPr lang="es-MX" sz="1200" b="0" i="0" u="none" strike="noStrike" cap="none" dirty="0">
                <a:solidFill>
                  <a:schemeClr val="dk1"/>
                </a:solidFill>
                <a:effectLst/>
                <a:latin typeface="Arial"/>
                <a:ea typeface="Arial"/>
                <a:cs typeface="Arial"/>
                <a:sym typeface="Arial"/>
              </a:rPr>
              <a:t>ferviente perseverancia, su fe incansable, prevalecieron y el Señor le concedió el deseo de su </a:t>
            </a:r>
          </a:p>
          <a:p>
            <a:r>
              <a:rPr lang="es-MX" sz="1200" b="0" i="0" u="none" strike="noStrike" cap="none" dirty="0">
                <a:solidFill>
                  <a:schemeClr val="dk1"/>
                </a:solidFill>
                <a:effectLst/>
                <a:latin typeface="Arial"/>
                <a:ea typeface="Arial"/>
                <a:cs typeface="Arial"/>
                <a:sym typeface="Arial"/>
              </a:rPr>
              <a:t>corazón. Hoy está igualmente dispuesto a escuchar las peticiones de su pueblo…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07" name="Google Shape;30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“Su mano ‘no se ha acortado para salvar, ni se ha endurecido su oído para oír’ (Isa. 59:1); y si los</a:t>
            </a:r>
          </a:p>
          <a:p>
            <a:r>
              <a:rPr lang="es-MX" sz="1200" b="0" i="0" u="none" strike="noStrike" cap="none" dirty="0">
                <a:solidFill>
                  <a:schemeClr val="dk1"/>
                </a:solidFill>
                <a:effectLst/>
                <a:latin typeface="Arial"/>
                <a:ea typeface="Arial"/>
                <a:cs typeface="Arial"/>
                <a:sym typeface="Arial"/>
              </a:rPr>
              <a:t>padres cristianos lo buscan con esmero, el abastecerá sus labios de argumentos y por amor de su  </a:t>
            </a:r>
          </a:p>
          <a:p>
            <a:r>
              <a:rPr lang="es-MX" sz="1200" b="0" i="0" u="none" strike="noStrike" cap="none" dirty="0">
                <a:solidFill>
                  <a:schemeClr val="dk1"/>
                </a:solidFill>
                <a:effectLst/>
                <a:latin typeface="Arial"/>
                <a:ea typeface="Arial"/>
                <a:cs typeface="Arial"/>
                <a:sym typeface="Arial"/>
              </a:rPr>
              <a:t>nombre obrará poderosamente en su favor convirtiendo a sus hijos”.</a:t>
            </a:r>
          </a:p>
          <a:p>
            <a:r>
              <a:rPr lang="es-MX" sz="1200" b="0" i="0" u="none" strike="noStrike" cap="none" dirty="0">
                <a:solidFill>
                  <a:schemeClr val="dk1"/>
                </a:solidFill>
                <a:effectLst/>
                <a:latin typeface="Arial"/>
                <a:ea typeface="Arial"/>
                <a:cs typeface="Arial"/>
                <a:sym typeface="Arial"/>
              </a:rPr>
              <a:t>(</a:t>
            </a:r>
            <a:r>
              <a:rPr lang="es-MX" sz="1200" b="0" i="1" u="none" strike="noStrike" cap="none" dirty="0">
                <a:solidFill>
                  <a:schemeClr val="dk1"/>
                </a:solidFill>
                <a:effectLst/>
                <a:latin typeface="Arial"/>
                <a:ea typeface="Arial"/>
                <a:cs typeface="Arial"/>
                <a:sym typeface="Arial"/>
              </a:rPr>
              <a:t>Testimonios para la Iglesia, </a:t>
            </a:r>
            <a:r>
              <a:rPr lang="es-MX" sz="1200" b="0" i="0" u="none" strike="noStrike" cap="none" dirty="0">
                <a:solidFill>
                  <a:schemeClr val="dk1"/>
                </a:solidFill>
                <a:effectLst/>
                <a:latin typeface="Arial"/>
                <a:ea typeface="Arial"/>
                <a:cs typeface="Arial"/>
                <a:sym typeface="Arial"/>
              </a:rPr>
              <a:t>t.</a:t>
            </a:r>
            <a:r>
              <a:rPr lang="es-MX" sz="1200" b="0" i="1" u="none" strike="noStrike" cap="none" dirty="0">
                <a:solidFill>
                  <a:schemeClr val="dk1"/>
                </a:solidFill>
                <a:effectLst/>
                <a:latin typeface="Arial"/>
                <a:ea typeface="Arial"/>
                <a:cs typeface="Arial"/>
                <a:sym typeface="Arial"/>
              </a:rPr>
              <a:t> </a:t>
            </a:r>
            <a:r>
              <a:rPr lang="es-MX" sz="1200" b="0" i="0" u="none" strike="noStrike" cap="none" dirty="0">
                <a:solidFill>
                  <a:schemeClr val="dk1"/>
                </a:solidFill>
                <a:effectLst/>
                <a:latin typeface="Arial"/>
                <a:ea typeface="Arial"/>
                <a:cs typeface="Arial"/>
                <a:sym typeface="Arial"/>
              </a:rPr>
              <a:t>5, p. 302).</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14" name="Google Shape;31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“Vuestro compasivo Redentor os observa con amor y simpatía, listo para oír vuestras oraciones y prestaros la ayuda que necesitáis. Conoce las cargas que pesan sobre el corazón de toda madre y es su mejor amigo en toda emergencia…</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21" name="Google Shape;32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dirty="0">
                <a:solidFill>
                  <a:srgbClr val="99CCFF"/>
                </a:solidFill>
              </a:rPr>
            </a:br>
            <a:endParaRPr dirty="0">
              <a:solidFill>
                <a:srgbClr val="99CCFF"/>
              </a:solidFill>
            </a:endParaRPr>
          </a:p>
          <a:p>
            <a:pPr marL="0" lvl="0" indent="0" algn="l" rtl="0">
              <a:spcBef>
                <a:spcPts val="360"/>
              </a:spcBef>
              <a:spcAft>
                <a:spcPts val="0"/>
              </a:spcAft>
              <a:buNone/>
            </a:pPr>
            <a:endParaRPr dirty="0"/>
          </a:p>
        </p:txBody>
      </p:sp>
      <p:sp>
        <p:nvSpPr>
          <p:cNvPr id="328" name="Google Shape;32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r>
              <a:rPr lang="es-MX" sz="1200" b="0" i="0" u="none" strike="noStrike" cap="none" dirty="0">
                <a:solidFill>
                  <a:schemeClr val="dk1"/>
                </a:solidFill>
                <a:effectLst/>
                <a:latin typeface="Arial"/>
                <a:ea typeface="Arial"/>
                <a:cs typeface="Arial"/>
                <a:sym typeface="Arial"/>
              </a:rPr>
              <a:t>[El Salvador] “es hoy el Mejor amigo de la mujer y está dispuesto a ayudarle en todas las </a:t>
            </a:r>
          </a:p>
          <a:p>
            <a:r>
              <a:rPr lang="es-MX" sz="1200" b="0" i="0" u="none" strike="noStrike" cap="none" dirty="0">
                <a:solidFill>
                  <a:schemeClr val="dk1"/>
                </a:solidFill>
                <a:effectLst/>
                <a:latin typeface="Arial"/>
                <a:ea typeface="Arial"/>
                <a:cs typeface="Arial"/>
                <a:sym typeface="Arial"/>
              </a:rPr>
              <a:t>relaciones de la vida” (E.G White, </a:t>
            </a:r>
            <a:r>
              <a:rPr lang="es-MX" sz="1200" b="0" i="1" u="none" strike="noStrike" cap="none" dirty="0">
                <a:solidFill>
                  <a:schemeClr val="dk1"/>
                </a:solidFill>
                <a:effectLst/>
                <a:latin typeface="Arial"/>
                <a:ea typeface="Arial"/>
                <a:cs typeface="Arial"/>
                <a:sym typeface="Arial"/>
              </a:rPr>
              <a:t>El Hogar Adventista,</a:t>
            </a:r>
            <a:r>
              <a:rPr lang="es-MX" sz="1200" b="0" i="0" u="none" strike="noStrike" cap="none" dirty="0">
                <a:solidFill>
                  <a:schemeClr val="dk1"/>
                </a:solidFill>
                <a:effectLst/>
                <a:latin typeface="Arial"/>
                <a:ea typeface="Arial"/>
                <a:cs typeface="Arial"/>
                <a:sym typeface="Arial"/>
              </a:rPr>
              <a:t> p. 183).</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
        <p:nvSpPr>
          <p:cNvPr id="335" name="Google Shape;33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“No hay obra que pueda igualarse a la de la madre cristiana. . .¡Cuán a menudo le parecerá su</a:t>
            </a:r>
          </a:p>
          <a:p>
            <a:r>
              <a:rPr lang="es-MX" sz="1200" b="0" i="0" u="none" strike="noStrike" cap="none" dirty="0">
                <a:solidFill>
                  <a:schemeClr val="dk1"/>
                </a:solidFill>
                <a:effectLst/>
                <a:latin typeface="Arial"/>
                <a:ea typeface="Arial"/>
                <a:cs typeface="Arial"/>
                <a:sym typeface="Arial"/>
              </a:rPr>
              <a:t>carga más pesada de lo que puede llevar; y cuán precioso será entonces el privilegio de llevarlo </a:t>
            </a:r>
          </a:p>
          <a:p>
            <a:r>
              <a:rPr lang="es-MX" sz="1200" b="0" i="0" u="none" strike="noStrike" cap="none" dirty="0">
                <a:solidFill>
                  <a:schemeClr val="dk1"/>
                </a:solidFill>
                <a:effectLst/>
                <a:latin typeface="Arial"/>
                <a:ea typeface="Arial"/>
                <a:cs typeface="Arial"/>
                <a:sym typeface="Arial"/>
              </a:rPr>
              <a:t>todo en oración al Salvador que simpatiza con ella”…</a:t>
            </a:r>
            <a:endParaRPr lang="en-US" sz="1200" b="0" i="0" u="none" strike="noStrike" cap="none" dirty="0">
              <a:solidFill>
                <a:schemeClr val="dk1"/>
              </a:solidFill>
              <a:effectLst/>
              <a:latin typeface="Arial"/>
              <a:ea typeface="Arial"/>
              <a:cs typeface="Arial"/>
              <a:sym typeface="Arial"/>
            </a:endParaRPr>
          </a:p>
        </p:txBody>
      </p:sp>
      <p:sp>
        <p:nvSpPr>
          <p:cNvPr id="342" name="Google Shape;34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“Puede echar su carga a sus pies y hallar en su presencia una fuerza que la sostendrá y le dará </a:t>
            </a:r>
          </a:p>
          <a:p>
            <a:r>
              <a:rPr lang="es-MX" sz="1200" b="0" i="0" u="none" strike="noStrike" cap="none" dirty="0">
                <a:solidFill>
                  <a:schemeClr val="dk1"/>
                </a:solidFill>
                <a:effectLst/>
                <a:latin typeface="Arial"/>
                <a:ea typeface="Arial"/>
                <a:cs typeface="Arial"/>
                <a:sym typeface="Arial"/>
              </a:rPr>
              <a:t>aliento, esperanza, valor y sabiduría en las horas más penosas”….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
        <p:nvSpPr>
          <p:cNvPr id="349" name="Google Shape;34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“¡Cuán dulce es para la madre agobiada saber que tiene un amigo tal en todas sus dificultades! Si</a:t>
            </a:r>
          </a:p>
          <a:p>
            <a:r>
              <a:rPr lang="es-MX" sz="1200" b="0" i="0" u="none" strike="noStrike" cap="none" dirty="0">
                <a:solidFill>
                  <a:schemeClr val="dk1"/>
                </a:solidFill>
                <a:effectLst/>
                <a:latin typeface="Arial"/>
                <a:ea typeface="Arial"/>
                <a:cs typeface="Arial"/>
                <a:sym typeface="Arial"/>
              </a:rPr>
              <a:t>las madres fueran a Cristo con más frecuencia y confiaran más plenamente en él, sus cargas </a:t>
            </a:r>
          </a:p>
          <a:p>
            <a:r>
              <a:rPr lang="es-MX" sz="1200" b="0" i="0" u="none" strike="noStrike" cap="none" dirty="0">
                <a:solidFill>
                  <a:schemeClr val="dk1"/>
                </a:solidFill>
                <a:effectLst/>
                <a:latin typeface="Arial"/>
                <a:ea typeface="Arial"/>
                <a:cs typeface="Arial"/>
                <a:sym typeface="Arial"/>
              </a:rPr>
              <a:t>serían más ligeras” (</a:t>
            </a:r>
            <a:r>
              <a:rPr lang="es-MX" sz="1200" b="0" i="1" u="none" strike="noStrike" cap="none" dirty="0">
                <a:solidFill>
                  <a:schemeClr val="dk1"/>
                </a:solidFill>
                <a:effectLst/>
                <a:latin typeface="Arial"/>
                <a:ea typeface="Arial"/>
                <a:cs typeface="Arial"/>
                <a:sym typeface="Arial"/>
              </a:rPr>
              <a:t>El Hogar Adventista,</a:t>
            </a:r>
            <a:r>
              <a:rPr lang="es-MX" sz="1200" b="0" i="0" u="none" strike="noStrike" cap="none" dirty="0">
                <a:solidFill>
                  <a:schemeClr val="dk1"/>
                </a:solidFill>
                <a:effectLst/>
                <a:latin typeface="Arial"/>
                <a:ea typeface="Arial"/>
                <a:cs typeface="Arial"/>
                <a:sym typeface="Arial"/>
              </a:rPr>
              <a:t> p. 183).</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p:txBody>
      </p:sp>
      <p:sp>
        <p:nvSpPr>
          <p:cNvPr id="356" name="Google Shape;356;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362" name="Google Shape;36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¿Cuál será la recompense de los padres? “Con gozo inenarrable, los padres ven la corona, el </a:t>
            </a:r>
          </a:p>
          <a:p>
            <a:r>
              <a:rPr lang="es-MX" sz="1200" b="0" i="0" u="none" strike="noStrike" cap="none" dirty="0">
                <a:solidFill>
                  <a:schemeClr val="dk1"/>
                </a:solidFill>
                <a:effectLst/>
                <a:latin typeface="Arial"/>
                <a:ea typeface="Arial"/>
                <a:cs typeface="Arial"/>
                <a:sym typeface="Arial"/>
              </a:rPr>
              <a:t>manto, el arpa que son dados a sus hijos. Han terminado los días de espera y de temor. La semilla </a:t>
            </a:r>
          </a:p>
          <a:p>
            <a:r>
              <a:rPr lang="es-MX" sz="1200" b="0" i="0" u="none" strike="noStrike" cap="none" dirty="0">
                <a:solidFill>
                  <a:schemeClr val="dk1"/>
                </a:solidFill>
                <a:effectLst/>
                <a:latin typeface="Arial"/>
                <a:ea typeface="Arial"/>
                <a:cs typeface="Arial"/>
                <a:sym typeface="Arial"/>
              </a:rPr>
              <a:t>sembrada con lágrimas y oraciones pudo haber parecido ser sembrada en vano,  pero la cosecha </a:t>
            </a:r>
          </a:p>
          <a:p>
            <a:r>
              <a:rPr lang="es-MX" sz="1200" b="0" i="0" u="none" strike="noStrike" cap="none" dirty="0">
                <a:solidFill>
                  <a:schemeClr val="dk1"/>
                </a:solidFill>
                <a:effectLst/>
                <a:latin typeface="Arial"/>
                <a:ea typeface="Arial"/>
                <a:cs typeface="Arial"/>
                <a:sym typeface="Arial"/>
              </a:rPr>
              <a:t>es recogida al fin con gozo. Sus hijos han sido redimidos” (</a:t>
            </a:r>
            <a:r>
              <a:rPr lang="es-MX" sz="1200" b="0" i="1" u="none" strike="noStrike" cap="none" dirty="0">
                <a:solidFill>
                  <a:schemeClr val="dk1"/>
                </a:solidFill>
                <a:effectLst/>
                <a:latin typeface="Arial"/>
                <a:ea typeface="Arial"/>
                <a:cs typeface="Arial"/>
                <a:sym typeface="Arial"/>
              </a:rPr>
              <a:t>Conducción del Niño,</a:t>
            </a:r>
            <a:r>
              <a:rPr lang="es-MX" sz="1200" b="0" i="0" u="none" strike="noStrike" cap="none" dirty="0">
                <a:solidFill>
                  <a:schemeClr val="dk1"/>
                </a:solidFill>
                <a:effectLst/>
                <a:latin typeface="Arial"/>
                <a:ea typeface="Arial"/>
                <a:cs typeface="Arial"/>
                <a:sym typeface="Arial"/>
              </a:rPr>
              <a:t> p. 539).</a:t>
            </a:r>
            <a:endParaRPr lang="en-US" sz="1200" b="0" i="0" u="none" strike="noStrike" cap="none" dirty="0">
              <a:solidFill>
                <a:schemeClr val="dk1"/>
              </a:solidFill>
              <a:effectLst/>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Google Shape;36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Ese derramamiento especial del Espíritu Santo que todos nosotros necesitamos y que debemos </a:t>
            </a:r>
          </a:p>
          <a:p>
            <a:r>
              <a:rPr lang="es-MX" sz="1200" b="0" i="0" u="none" strike="noStrike" cap="none" dirty="0">
                <a:solidFill>
                  <a:schemeClr val="dk1"/>
                </a:solidFill>
                <a:effectLst/>
                <a:latin typeface="Arial"/>
                <a:ea typeface="Arial"/>
                <a:cs typeface="Arial"/>
                <a:sym typeface="Arial"/>
              </a:rPr>
              <a:t>tener antes de que Jesús regrese a esta tierra, no va a ocurrir sin oración ¡y mucha de ella! </a:t>
            </a:r>
          </a:p>
          <a:p>
            <a:r>
              <a:rPr lang="es-MX" sz="1200" b="0" i="0" u="none" strike="noStrike" cap="none" dirty="0">
                <a:solidFill>
                  <a:schemeClr val="dk1"/>
                </a:solidFill>
                <a:effectLst/>
                <a:latin typeface="Arial"/>
                <a:ea typeface="Arial"/>
                <a:cs typeface="Arial"/>
                <a:sym typeface="Arial"/>
              </a:rPr>
              <a:t>Imagina a una cadena mundial de personas orando por el derramamiento del Espíritu Santo. ¡Es </a:t>
            </a:r>
          </a:p>
          <a:p>
            <a:r>
              <a:rPr lang="es-MX" sz="1200" b="0" i="0" u="none" strike="noStrike" cap="none" dirty="0">
                <a:solidFill>
                  <a:schemeClr val="dk1"/>
                </a:solidFill>
                <a:effectLst/>
                <a:latin typeface="Arial"/>
                <a:ea typeface="Arial"/>
                <a:cs typeface="Arial"/>
                <a:sym typeface="Arial"/>
              </a:rPr>
              <a:t>algo que ya está ocurriendo! ¿Eres parte de ello? ¿Sabías que durante varios años los adventistas </a:t>
            </a:r>
          </a:p>
          <a:p>
            <a:r>
              <a:rPr lang="es-MX" sz="1200" b="0" i="0" u="none" strike="noStrike" cap="none" dirty="0">
                <a:solidFill>
                  <a:schemeClr val="dk1"/>
                </a:solidFill>
                <a:effectLst/>
                <a:latin typeface="Arial"/>
                <a:ea typeface="Arial"/>
                <a:cs typeface="Arial"/>
                <a:sym typeface="Arial"/>
              </a:rPr>
              <a:t>del séptimo día han estado orando siete días a la semana a las 7:00 AM y a las 7:00 PM en todo el </a:t>
            </a:r>
          </a:p>
          <a:p>
            <a:r>
              <a:rPr lang="es-MX" sz="1200" b="0" i="0" u="none" strike="noStrike" cap="none" dirty="0">
                <a:solidFill>
                  <a:schemeClr val="dk1"/>
                </a:solidFill>
                <a:effectLst/>
                <a:latin typeface="Arial"/>
                <a:ea typeface="Arial"/>
                <a:cs typeface="Arial"/>
                <a:sym typeface="Arial"/>
              </a:rPr>
              <a:t>mundo? En donde quiera que te encuentres, independientemente de qué estés haciendo, ¡te invito </a:t>
            </a:r>
          </a:p>
          <a:p>
            <a:r>
              <a:rPr lang="es-MX" sz="1200" b="0" i="0" u="none" strike="noStrike" cap="none" dirty="0">
                <a:solidFill>
                  <a:schemeClr val="dk1"/>
                </a:solidFill>
                <a:effectLst/>
                <a:latin typeface="Arial"/>
                <a:ea typeface="Arial"/>
                <a:cs typeface="Arial"/>
                <a:sym typeface="Arial"/>
              </a:rPr>
              <a:t>a unirnos a todos los demás!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70" name="Google Shape;37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21" name="Google Shape;12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La Biblia compara el derramamiento del Espíritu Santo sobre la iglesia apostólica en el Pentecostés, con la lluvia temprana. Justamente antes de que Jesús venga por segunda vez, su Espíritu Santo será derramado nuevamente. Esta será la lluvia tardía, el derramamiento especial del Espíritu Santo sobre su pueblo, a fin de prepararlo para el tiempo de angustia y darle poder para que testifique en su nombre.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5" name="Google Shape;37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Y cuando Cristo haya ganado la batalla en nuestro corazón, en el corazón de nuestros hijos, en el </a:t>
            </a:r>
          </a:p>
          <a:p>
            <a:r>
              <a:rPr lang="es-MX" sz="1200" b="0" i="0" u="none" strike="noStrike" cap="none" dirty="0">
                <a:solidFill>
                  <a:schemeClr val="dk1"/>
                </a:solidFill>
                <a:effectLst/>
                <a:latin typeface="Arial"/>
                <a:ea typeface="Arial"/>
                <a:cs typeface="Arial"/>
                <a:sym typeface="Arial"/>
              </a:rPr>
              <a:t>corazón de nuestros vecinos, ¿qué ocurrirá entonces? Cuando hayamos elevado nuestra última </a:t>
            </a:r>
          </a:p>
          <a:p>
            <a:r>
              <a:rPr lang="es-MX" sz="1200" b="0" i="0" u="none" strike="noStrike" cap="none" dirty="0">
                <a:solidFill>
                  <a:schemeClr val="dk1"/>
                </a:solidFill>
                <a:effectLst/>
                <a:latin typeface="Arial"/>
                <a:ea typeface="Arial"/>
                <a:cs typeface="Arial"/>
                <a:sym typeface="Arial"/>
              </a:rPr>
              <a:t>oración, derramado nuestra última lágrima, ¿qué habrá de ocurrir entonces?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“Hay hogares para los peregrinos de esta tierra. Hay mantos para los justos, juntamente con </a:t>
            </a:r>
          </a:p>
          <a:p>
            <a:r>
              <a:rPr lang="es-MX" sz="1200" b="0" i="0" u="none" strike="noStrike" cap="none" dirty="0">
                <a:solidFill>
                  <a:schemeClr val="dk1"/>
                </a:solidFill>
                <a:effectLst/>
                <a:latin typeface="Arial"/>
                <a:ea typeface="Arial"/>
                <a:cs typeface="Arial"/>
                <a:sym typeface="Arial"/>
              </a:rPr>
              <a:t>coronas de gloria y palmas de victoria. Todo lo que nos ha llenado de perplejidad se aclarará en el </a:t>
            </a:r>
          </a:p>
          <a:p>
            <a:r>
              <a:rPr lang="es-MX" sz="1200" b="0" i="0" u="none" strike="noStrike" cap="none" dirty="0">
                <a:solidFill>
                  <a:schemeClr val="dk1"/>
                </a:solidFill>
                <a:effectLst/>
                <a:latin typeface="Arial"/>
                <a:ea typeface="Arial"/>
                <a:cs typeface="Arial"/>
                <a:sym typeface="Arial"/>
              </a:rPr>
              <a:t>mundo venidero según la providencia de Dios. Las cosas difíciles de comprender  encontrarán </a:t>
            </a:r>
          </a:p>
          <a:p>
            <a:r>
              <a:rPr lang="es-MX" sz="1200" b="0" i="0" u="none" strike="noStrike" cap="none" dirty="0">
                <a:solidFill>
                  <a:schemeClr val="dk1"/>
                </a:solidFill>
                <a:effectLst/>
                <a:latin typeface="Arial"/>
                <a:ea typeface="Arial"/>
                <a:cs typeface="Arial"/>
                <a:sym typeface="Arial"/>
              </a:rPr>
              <a:t>entonces explicación. Los misterios de la gracia nos serán revelados. Allí donde nuestra mente </a:t>
            </a:r>
          </a:p>
          <a:p>
            <a:r>
              <a:rPr lang="es-MX" sz="1200" b="0" i="0" u="none" strike="noStrike" cap="none" dirty="0">
                <a:solidFill>
                  <a:schemeClr val="dk1"/>
                </a:solidFill>
                <a:effectLst/>
                <a:latin typeface="Arial"/>
                <a:ea typeface="Arial"/>
                <a:cs typeface="Arial"/>
                <a:sym typeface="Arial"/>
              </a:rPr>
              <a:t>infinita encontraba solamente confusión y promesas rotas, podremos ver la más perfecta y bella </a:t>
            </a:r>
          </a:p>
          <a:p>
            <a:r>
              <a:rPr lang="es-MX" sz="1200" b="0" i="0" u="none" strike="noStrike" cap="none" dirty="0">
                <a:solidFill>
                  <a:schemeClr val="dk1"/>
                </a:solidFill>
                <a:effectLst/>
                <a:latin typeface="Arial"/>
                <a:ea typeface="Arial"/>
                <a:cs typeface="Arial"/>
                <a:sym typeface="Arial"/>
              </a:rPr>
              <a:t>armonía. Podremos ver entonces que el infinito amor ordenó las experiencias que parecían las </a:t>
            </a:r>
          </a:p>
          <a:p>
            <a:r>
              <a:rPr lang="es-MX" sz="1200" b="0" i="0" u="none" strike="noStrike" cap="none" dirty="0">
                <a:solidFill>
                  <a:schemeClr val="dk1"/>
                </a:solidFill>
                <a:effectLst/>
                <a:latin typeface="Arial"/>
                <a:ea typeface="Arial"/>
                <a:cs typeface="Arial"/>
                <a:sym typeface="Arial"/>
              </a:rPr>
              <a:t>más penosas. Al reconocer el tierno cuidado de Aquel que hace que todas las cosas trabajen en </a:t>
            </a:r>
          </a:p>
          <a:p>
            <a:r>
              <a:rPr lang="es-MX" sz="1200" b="0" i="0" u="none" strike="noStrike" cap="none" dirty="0">
                <a:solidFill>
                  <a:schemeClr val="dk1"/>
                </a:solidFill>
                <a:effectLst/>
                <a:latin typeface="Arial"/>
                <a:ea typeface="Arial"/>
                <a:cs typeface="Arial"/>
                <a:sym typeface="Arial"/>
              </a:rPr>
              <a:t>favor de nuestro bien, nos regocijaremos con gozo indescriptible y lleno de gloria” (</a:t>
            </a:r>
            <a:r>
              <a:rPr lang="es-MX" sz="1200" b="0" i="1" u="none" strike="noStrike" cap="none" dirty="0">
                <a:solidFill>
                  <a:schemeClr val="dk1"/>
                </a:solidFill>
                <a:effectLst/>
                <a:latin typeface="Arial"/>
                <a:ea typeface="Arial"/>
                <a:cs typeface="Arial"/>
                <a:sym typeface="Arial"/>
              </a:rPr>
              <a:t>Christian </a:t>
            </a:r>
          </a:p>
          <a:p>
            <a:r>
              <a:rPr lang="es-MX" sz="1200" b="0" i="1" u="none" strike="noStrike" cap="none" dirty="0">
                <a:solidFill>
                  <a:schemeClr val="dk1"/>
                </a:solidFill>
                <a:effectLst/>
                <a:latin typeface="Arial"/>
                <a:ea typeface="Arial"/>
                <a:cs typeface="Arial"/>
                <a:sym typeface="Arial"/>
              </a:rPr>
              <a:t>Experience and Teachings of EGW </a:t>
            </a:r>
            <a:r>
              <a:rPr lang="es-MX" sz="1200" b="0" i="0" u="none" strike="noStrike" cap="none" dirty="0">
                <a:solidFill>
                  <a:schemeClr val="dk1"/>
                </a:solidFill>
                <a:effectLst/>
                <a:latin typeface="Arial"/>
                <a:ea typeface="Arial"/>
                <a:cs typeface="Arial"/>
                <a:sym typeface="Arial"/>
              </a:rPr>
              <a:t>(Experiencia y enseñanzas cristianas de EGW, p. 235.1).</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Que todos nosotros oremos mucho más, tanto como individuos, como por familias y como familia </a:t>
            </a:r>
          </a:p>
          <a:p>
            <a:r>
              <a:rPr lang="es-MX" sz="1200" b="0" i="0" u="none" strike="noStrike" cap="none" dirty="0">
                <a:solidFill>
                  <a:schemeClr val="dk1"/>
                </a:solidFill>
                <a:effectLst/>
                <a:latin typeface="Arial"/>
                <a:ea typeface="Arial"/>
                <a:cs typeface="Arial"/>
                <a:sym typeface="Arial"/>
              </a:rPr>
              <a:t>de la iglesia. Al entrar en relación de  compañerismo con Dios a través de la oración, podremos </a:t>
            </a:r>
          </a:p>
          <a:p>
            <a:r>
              <a:rPr lang="es-MX" sz="1200" b="0" i="0" u="none" strike="noStrike" cap="none" dirty="0">
                <a:solidFill>
                  <a:schemeClr val="dk1"/>
                </a:solidFill>
                <a:effectLst/>
                <a:latin typeface="Arial"/>
                <a:ea typeface="Arial"/>
                <a:cs typeface="Arial"/>
                <a:sym typeface="Arial"/>
              </a:rPr>
              <a:t>conocerlo y confiar en él en forma más profunda, a fin de vernos fortalecidos para cualquier </a:t>
            </a:r>
          </a:p>
          <a:p>
            <a:r>
              <a:rPr lang="es-MX" sz="1200" b="0" i="0" u="none" strike="noStrike" cap="none" dirty="0">
                <a:solidFill>
                  <a:schemeClr val="dk1"/>
                </a:solidFill>
                <a:effectLst/>
                <a:latin typeface="Arial"/>
                <a:ea typeface="Arial"/>
                <a:cs typeface="Arial"/>
                <a:sym typeface="Arial"/>
              </a:rPr>
              <a:t>desafío que se nos presente. ¡Que Dios te bendiga! </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p>
        </p:txBody>
      </p:sp>
      <p:sp>
        <p:nvSpPr>
          <p:cNvPr id="376" name="Google Shape;37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Esta </a:t>
            </a:r>
            <a:r>
              <a:rPr lang="en-US" dirty="0" err="1">
                <a:latin typeface="Arial"/>
                <a:ea typeface="Arial"/>
                <a:cs typeface="Arial"/>
                <a:sym typeface="Arial"/>
              </a:rPr>
              <a:t>experiencia</a:t>
            </a:r>
            <a:r>
              <a:rPr lang="en-US" dirty="0">
                <a:latin typeface="Arial"/>
                <a:ea typeface="Arial"/>
                <a:cs typeface="Arial"/>
                <a:sym typeface="Arial"/>
              </a:rPr>
              <a:t> se describe de la </a:t>
            </a:r>
            <a:r>
              <a:rPr lang="en-US" dirty="0" err="1">
                <a:latin typeface="Arial"/>
                <a:ea typeface="Arial"/>
                <a:cs typeface="Arial"/>
                <a:sym typeface="Arial"/>
              </a:rPr>
              <a:t>manera</a:t>
            </a:r>
            <a:r>
              <a:rPr lang="en-US" dirty="0">
                <a:latin typeface="Arial"/>
                <a:ea typeface="Arial"/>
                <a:cs typeface="Arial"/>
                <a:sym typeface="Arial"/>
              </a:rPr>
              <a:t> </a:t>
            </a:r>
            <a:r>
              <a:rPr lang="en-US" dirty="0" err="1">
                <a:latin typeface="Arial"/>
                <a:ea typeface="Arial"/>
                <a:cs typeface="Arial"/>
                <a:sym typeface="Arial"/>
              </a:rPr>
              <a:t>siguiente</a:t>
            </a:r>
            <a:r>
              <a:rPr lang="en-US" dirty="0">
                <a:latin typeface="Arial"/>
                <a:ea typeface="Arial"/>
                <a:cs typeface="Arial"/>
                <a:sym typeface="Arial"/>
              </a:rPr>
              <a:t> el </a:t>
            </a:r>
            <a:r>
              <a:rPr lang="en-US" dirty="0" err="1">
                <a:latin typeface="Arial"/>
                <a:ea typeface="Arial"/>
                <a:cs typeface="Arial"/>
                <a:sym typeface="Arial"/>
              </a:rPr>
              <a:t>Oseas</a:t>
            </a:r>
            <a:r>
              <a:rPr lang="en-US" dirty="0">
                <a:latin typeface="Arial"/>
                <a:ea typeface="Arial"/>
                <a:cs typeface="Arial"/>
                <a:sym typeface="Arial"/>
              </a:rPr>
              <a:t> 6:3: </a:t>
            </a:r>
          </a:p>
          <a:p>
            <a:pPr marL="0" lvl="0" indent="0" algn="l" rtl="0">
              <a:spcBef>
                <a:spcPts val="0"/>
              </a:spcBef>
              <a:spcAft>
                <a:spcPts val="0"/>
              </a:spcAft>
              <a:buNone/>
            </a:pPr>
            <a:r>
              <a:rPr lang="en-US" dirty="0">
                <a:latin typeface="Arial"/>
                <a:ea typeface="Arial"/>
                <a:cs typeface="Arial"/>
                <a:sym typeface="Arial"/>
              </a:rPr>
              <a:t>"</a:t>
            </a:r>
            <a:r>
              <a:rPr lang="en-US" dirty="0" err="1">
                <a:latin typeface="Arial"/>
                <a:ea typeface="Arial"/>
                <a:cs typeface="Arial"/>
                <a:sym typeface="Arial"/>
              </a:rPr>
              <a:t>Conozcamos</a:t>
            </a:r>
            <a:r>
              <a:rPr lang="en-US" dirty="0">
                <a:latin typeface="Arial"/>
                <a:ea typeface="Arial"/>
                <a:cs typeface="Arial"/>
                <a:sym typeface="Arial"/>
              </a:rPr>
              <a:t> al </a:t>
            </a:r>
            <a:r>
              <a:rPr lang="en-US" dirty="0" err="1">
                <a:latin typeface="Arial"/>
                <a:ea typeface="Arial"/>
                <a:cs typeface="Arial"/>
                <a:sym typeface="Arial"/>
              </a:rPr>
              <a:t>Señor</a:t>
            </a:r>
            <a:r>
              <a:rPr lang="en-US" dirty="0">
                <a:latin typeface="Arial"/>
                <a:ea typeface="Arial"/>
                <a:cs typeface="Arial"/>
                <a:sym typeface="Arial"/>
              </a:rPr>
              <a:t>; </a:t>
            </a:r>
            <a:r>
              <a:rPr lang="en-US" dirty="0" err="1">
                <a:latin typeface="Arial"/>
                <a:ea typeface="Arial"/>
                <a:cs typeface="Arial"/>
                <a:sym typeface="Arial"/>
              </a:rPr>
              <a:t>vayamos</a:t>
            </a:r>
            <a:r>
              <a:rPr lang="en-US" dirty="0">
                <a:latin typeface="Arial"/>
                <a:ea typeface="Arial"/>
                <a:cs typeface="Arial"/>
                <a:sym typeface="Arial"/>
              </a:rPr>
              <a:t> </a:t>
            </a:r>
            <a:r>
              <a:rPr lang="en-US" dirty="0" err="1">
                <a:latin typeface="Arial"/>
                <a:ea typeface="Arial"/>
                <a:cs typeface="Arial"/>
                <a:sym typeface="Arial"/>
              </a:rPr>
              <a:t>tras</a:t>
            </a:r>
            <a:r>
              <a:rPr lang="en-US" dirty="0">
                <a:latin typeface="Arial"/>
                <a:ea typeface="Arial"/>
                <a:cs typeface="Arial"/>
                <a:sym typeface="Arial"/>
              </a:rPr>
              <a:t> </a:t>
            </a:r>
            <a:r>
              <a:rPr lang="en-US" dirty="0" err="1">
                <a:latin typeface="Arial"/>
                <a:ea typeface="Arial"/>
                <a:cs typeface="Arial"/>
                <a:sym typeface="Arial"/>
              </a:rPr>
              <a:t>su</a:t>
            </a:r>
            <a:r>
              <a:rPr lang="en-US" dirty="0">
                <a:latin typeface="Arial"/>
                <a:ea typeface="Arial"/>
                <a:cs typeface="Arial"/>
                <a:sym typeface="Arial"/>
              </a:rPr>
              <a:t> </a:t>
            </a:r>
            <a:r>
              <a:rPr lang="en-US" dirty="0" err="1">
                <a:latin typeface="Arial"/>
                <a:ea typeface="Arial"/>
                <a:cs typeface="Arial"/>
                <a:sym typeface="Arial"/>
              </a:rPr>
              <a:t>conocimiento</a:t>
            </a:r>
            <a:r>
              <a:rPr lang="en-US" dirty="0">
                <a:latin typeface="Arial"/>
                <a:ea typeface="Arial"/>
                <a:cs typeface="Arial"/>
                <a:sym typeface="Arial"/>
              </a:rPr>
              <a:t>.</a:t>
            </a:r>
            <a:br>
              <a:rPr lang="en-US" dirty="0">
                <a:latin typeface="Arial"/>
                <a:ea typeface="Arial"/>
                <a:cs typeface="Arial"/>
                <a:sym typeface="Arial"/>
              </a:rPr>
            </a:br>
            <a:r>
              <a:rPr lang="en-US" dirty="0">
                <a:latin typeface="Arial"/>
                <a:ea typeface="Arial"/>
                <a:cs typeface="Arial"/>
                <a:sym typeface="Arial"/>
              </a:rPr>
              <a:t>Tan </a:t>
            </a:r>
            <a:r>
              <a:rPr lang="en-US" dirty="0" err="1">
                <a:latin typeface="Arial"/>
                <a:ea typeface="Arial"/>
                <a:cs typeface="Arial"/>
                <a:sym typeface="Arial"/>
              </a:rPr>
              <a:t>cierto</a:t>
            </a:r>
            <a:r>
              <a:rPr lang="en-US" dirty="0">
                <a:latin typeface="Arial"/>
                <a:ea typeface="Arial"/>
                <a:cs typeface="Arial"/>
                <a:sym typeface="Arial"/>
              </a:rPr>
              <a:t> </a:t>
            </a:r>
            <a:r>
              <a:rPr lang="en-US" dirty="0" err="1">
                <a:latin typeface="Arial"/>
                <a:ea typeface="Arial"/>
                <a:cs typeface="Arial"/>
                <a:sym typeface="Arial"/>
              </a:rPr>
              <a:t>como</a:t>
            </a:r>
            <a:r>
              <a:rPr lang="en-US" dirty="0">
                <a:latin typeface="Arial"/>
                <a:ea typeface="Arial"/>
                <a:cs typeface="Arial"/>
                <a:sym typeface="Arial"/>
              </a:rPr>
              <a:t> que sale el sol,</a:t>
            </a:r>
            <a:br>
              <a:rPr lang="en-US" dirty="0">
                <a:latin typeface="Arial"/>
                <a:ea typeface="Arial"/>
                <a:cs typeface="Arial"/>
                <a:sym typeface="Arial"/>
              </a:rPr>
            </a:br>
            <a:r>
              <a:rPr lang="en-US" dirty="0">
                <a:latin typeface="Arial"/>
                <a:ea typeface="Arial"/>
                <a:cs typeface="Arial"/>
                <a:sym typeface="Arial"/>
              </a:rPr>
              <a:t>    </a:t>
            </a:r>
            <a:r>
              <a:rPr lang="en-US" dirty="0" err="1">
                <a:latin typeface="Arial"/>
                <a:ea typeface="Arial"/>
                <a:cs typeface="Arial"/>
                <a:sym typeface="Arial"/>
              </a:rPr>
              <a:t>él</a:t>
            </a:r>
            <a:r>
              <a:rPr lang="en-US" dirty="0">
                <a:latin typeface="Arial"/>
                <a:ea typeface="Arial"/>
                <a:cs typeface="Arial"/>
                <a:sym typeface="Arial"/>
              </a:rPr>
              <a:t> </a:t>
            </a:r>
            <a:r>
              <a:rPr lang="en-US" dirty="0" err="1">
                <a:latin typeface="Arial"/>
                <a:ea typeface="Arial"/>
                <a:cs typeface="Arial"/>
                <a:sym typeface="Arial"/>
              </a:rPr>
              <a:t>habrá</a:t>
            </a:r>
            <a:r>
              <a:rPr lang="en-US" dirty="0">
                <a:latin typeface="Arial"/>
                <a:ea typeface="Arial"/>
                <a:cs typeface="Arial"/>
                <a:sym typeface="Arial"/>
              </a:rPr>
              <a:t> de </a:t>
            </a:r>
            <a:r>
              <a:rPr lang="en-US" dirty="0" err="1">
                <a:latin typeface="Arial"/>
                <a:ea typeface="Arial"/>
                <a:cs typeface="Arial"/>
                <a:sym typeface="Arial"/>
              </a:rPr>
              <a:t>manifestarse</a:t>
            </a:r>
            <a:r>
              <a:rPr lang="en-US" dirty="0">
                <a:latin typeface="Arial"/>
                <a:ea typeface="Arial"/>
                <a:cs typeface="Arial"/>
                <a:sym typeface="Arial"/>
              </a:rPr>
              <a:t>;</a:t>
            </a:r>
            <a:br>
              <a:rPr lang="en-US" dirty="0">
                <a:latin typeface="Arial"/>
                <a:ea typeface="Arial"/>
                <a:cs typeface="Arial"/>
                <a:sym typeface="Arial"/>
              </a:rPr>
            </a:br>
            <a:r>
              <a:rPr lang="en-US" dirty="0" err="1">
                <a:latin typeface="Arial"/>
                <a:ea typeface="Arial"/>
                <a:cs typeface="Arial"/>
                <a:sym typeface="Arial"/>
              </a:rPr>
              <a:t>vendrá</a:t>
            </a:r>
            <a:r>
              <a:rPr lang="en-US" dirty="0">
                <a:latin typeface="Arial"/>
                <a:ea typeface="Arial"/>
                <a:cs typeface="Arial"/>
                <a:sym typeface="Arial"/>
              </a:rPr>
              <a:t> a </a:t>
            </a:r>
            <a:r>
              <a:rPr lang="en-US" dirty="0" err="1">
                <a:latin typeface="Arial"/>
                <a:ea typeface="Arial"/>
                <a:cs typeface="Arial"/>
                <a:sym typeface="Arial"/>
              </a:rPr>
              <a:t>nosotros</a:t>
            </a:r>
            <a:r>
              <a:rPr lang="en-US" dirty="0">
                <a:latin typeface="Arial"/>
                <a:ea typeface="Arial"/>
                <a:cs typeface="Arial"/>
                <a:sym typeface="Arial"/>
              </a:rPr>
              <a:t> </a:t>
            </a:r>
            <a:r>
              <a:rPr lang="en-US" dirty="0" err="1">
                <a:latin typeface="Arial"/>
                <a:ea typeface="Arial"/>
                <a:cs typeface="Arial"/>
                <a:sym typeface="Arial"/>
              </a:rPr>
              <a:t>como</a:t>
            </a:r>
            <a:r>
              <a:rPr lang="en-US" dirty="0">
                <a:latin typeface="Arial"/>
                <a:ea typeface="Arial"/>
                <a:cs typeface="Arial"/>
                <a:sym typeface="Arial"/>
              </a:rPr>
              <a:t> la </a:t>
            </a:r>
            <a:r>
              <a:rPr lang="en-US" dirty="0" err="1">
                <a:latin typeface="Arial"/>
                <a:ea typeface="Arial"/>
                <a:cs typeface="Arial"/>
                <a:sym typeface="Arial"/>
              </a:rPr>
              <a:t>lluvia</a:t>
            </a:r>
            <a:r>
              <a:rPr lang="en-US" dirty="0">
                <a:latin typeface="Arial"/>
                <a:ea typeface="Arial"/>
                <a:cs typeface="Arial"/>
                <a:sym typeface="Arial"/>
              </a:rPr>
              <a:t> de </a:t>
            </a:r>
            <a:r>
              <a:rPr lang="en-US" dirty="0" err="1">
                <a:latin typeface="Arial"/>
                <a:ea typeface="Arial"/>
                <a:cs typeface="Arial"/>
                <a:sym typeface="Arial"/>
              </a:rPr>
              <a:t>invierno</a:t>
            </a:r>
            <a:r>
              <a:rPr lang="en-US" dirty="0">
                <a:latin typeface="Arial"/>
                <a:ea typeface="Arial"/>
                <a:cs typeface="Arial"/>
                <a:sym typeface="Arial"/>
              </a:rPr>
              <a:t>,</a:t>
            </a:r>
            <a:br>
              <a:rPr lang="en-US" dirty="0">
                <a:latin typeface="Arial"/>
                <a:ea typeface="Arial"/>
                <a:cs typeface="Arial"/>
                <a:sym typeface="Arial"/>
              </a:rPr>
            </a:br>
            <a:r>
              <a:rPr lang="en-US" dirty="0">
                <a:latin typeface="Arial"/>
                <a:ea typeface="Arial"/>
                <a:cs typeface="Arial"/>
                <a:sym typeface="Arial"/>
              </a:rPr>
              <a:t>    </a:t>
            </a:r>
            <a:r>
              <a:rPr lang="en-US" dirty="0" err="1">
                <a:latin typeface="Arial"/>
                <a:ea typeface="Arial"/>
                <a:cs typeface="Arial"/>
                <a:sym typeface="Arial"/>
              </a:rPr>
              <a:t>como</a:t>
            </a:r>
            <a:r>
              <a:rPr lang="en-US" dirty="0">
                <a:latin typeface="Arial"/>
                <a:ea typeface="Arial"/>
                <a:cs typeface="Arial"/>
                <a:sym typeface="Arial"/>
              </a:rPr>
              <a:t> la </a:t>
            </a:r>
            <a:r>
              <a:rPr lang="en-US" dirty="0" err="1">
                <a:latin typeface="Arial"/>
                <a:ea typeface="Arial"/>
                <a:cs typeface="Arial"/>
                <a:sym typeface="Arial"/>
              </a:rPr>
              <a:t>lluvia</a:t>
            </a:r>
            <a:r>
              <a:rPr lang="en-US" dirty="0">
                <a:latin typeface="Arial"/>
                <a:ea typeface="Arial"/>
                <a:cs typeface="Arial"/>
                <a:sym typeface="Arial"/>
              </a:rPr>
              <a:t> de primavera que </a:t>
            </a:r>
            <a:r>
              <a:rPr lang="en-US" dirty="0" err="1">
                <a:latin typeface="Arial"/>
                <a:ea typeface="Arial"/>
                <a:cs typeface="Arial"/>
                <a:sym typeface="Arial"/>
              </a:rPr>
              <a:t>riega</a:t>
            </a:r>
            <a:r>
              <a:rPr lang="en-US" dirty="0">
                <a:latin typeface="Arial"/>
                <a:ea typeface="Arial"/>
                <a:cs typeface="Arial"/>
                <a:sym typeface="Arial"/>
              </a:rPr>
              <a:t> la tierra”.</a:t>
            </a:r>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Podemos orar en favor de nuestra iglesia, para que pueda unirse en misión, propósito y amor, al mismo tiempo que reconocemos que la iglesia entera nunca podrá ser revivida. “¿Esperamos ver que se reavive toda la iglesia? Ese tiempo nunca llegará. Hay personas en la iglesia que no están convertidas y que no se unirán a la oración ferviente y eficaz. Debemos hacer la obra individualmente. Debemos orar más y hablar menos”  (</a:t>
            </a:r>
            <a:r>
              <a:rPr lang="es-MX" sz="1200" b="0" i="1" u="none" strike="noStrike" cap="none" dirty="0">
                <a:solidFill>
                  <a:schemeClr val="dk1"/>
                </a:solidFill>
                <a:effectLst/>
                <a:latin typeface="Arial"/>
                <a:ea typeface="Arial"/>
                <a:cs typeface="Arial"/>
                <a:sym typeface="Arial"/>
              </a:rPr>
              <a:t>Mensajes Selectos</a:t>
            </a:r>
            <a:r>
              <a:rPr lang="es-MX" sz="1200" b="0" i="0" u="none" strike="noStrike" cap="none" dirty="0">
                <a:solidFill>
                  <a:schemeClr val="dk1"/>
                </a:solidFill>
                <a:effectLst/>
                <a:latin typeface="Arial"/>
                <a:ea typeface="Arial"/>
                <a:cs typeface="Arial"/>
                <a:sym typeface="Arial"/>
              </a:rPr>
              <a:t> t. 1, p. 122). ¿Por qué otra cosa debemos orar en estos últimos días?  Ciertamente, por nuestros gobernantes.</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sz="1200" b="0" i="0" u="none" strike="noStrike" cap="none" dirty="0">
                <a:solidFill>
                  <a:schemeClr val="dk1"/>
                </a:solidFill>
                <a:effectLst/>
                <a:latin typeface="Arial"/>
                <a:ea typeface="Arial"/>
                <a:cs typeface="Arial"/>
                <a:sym typeface="Arial"/>
              </a:rPr>
              <a:t>Los líderes de nuestras naciones. </a:t>
            </a:r>
            <a:r>
              <a:rPr lang="en-US" dirty="0">
                <a:latin typeface="Arial"/>
                <a:ea typeface="Arial"/>
                <a:cs typeface="Arial"/>
                <a:sym typeface="Arial"/>
              </a:rPr>
              <a:t> </a:t>
            </a:r>
            <a:endParaRPr dirty="0"/>
          </a:p>
          <a:p>
            <a:pPr marL="0" lvl="0" indent="0" algn="l" rtl="0">
              <a:spcBef>
                <a:spcPts val="360"/>
              </a:spcBef>
              <a:spcAft>
                <a:spcPts val="0"/>
              </a:spcAft>
              <a:buNone/>
            </a:pPr>
            <a:endParaRPr dirty="0">
              <a:latin typeface="Arial"/>
              <a:ea typeface="Arial"/>
              <a:cs typeface="Arial"/>
              <a:sym typeface="Arial"/>
            </a:endParaRPr>
          </a:p>
        </p:txBody>
      </p:sp>
      <p:sp>
        <p:nvSpPr>
          <p:cNvPr id="141" name="Google Shape;14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None/>
            </a:pPr>
            <a:r>
              <a:rPr lang="es-MX" sz="1200" b="0" i="0" u="none" strike="noStrike" cap="none" dirty="0">
                <a:solidFill>
                  <a:schemeClr val="dk1"/>
                </a:solidFill>
                <a:effectLst/>
                <a:latin typeface="Arial"/>
                <a:ea typeface="Arial"/>
                <a:cs typeface="Arial"/>
                <a:sym typeface="Arial"/>
              </a:rPr>
              <a:t>Dice el apóstol Pablo: “Así que recomiendo, ante todo, que se hagan plegarias, oraciones, súplicas y acciones de gracias por todos, </a:t>
            </a:r>
            <a:r>
              <a:rPr lang="es-MX" sz="1200" b="0" i="0" u="none" strike="noStrike" cap="none" baseline="30000" dirty="0">
                <a:solidFill>
                  <a:schemeClr val="dk1"/>
                </a:solidFill>
                <a:effectLst/>
                <a:latin typeface="Arial"/>
                <a:ea typeface="Arial"/>
                <a:cs typeface="Arial"/>
                <a:sym typeface="Arial"/>
              </a:rPr>
              <a:t>2 </a:t>
            </a:r>
            <a:r>
              <a:rPr lang="es-MX" sz="1200" b="0" i="0" u="none" strike="noStrike" cap="none" dirty="0">
                <a:solidFill>
                  <a:schemeClr val="dk1"/>
                </a:solidFill>
                <a:effectLst/>
                <a:latin typeface="Arial"/>
                <a:ea typeface="Arial"/>
                <a:cs typeface="Arial"/>
                <a:sym typeface="Arial"/>
              </a:rPr>
              <a:t>especialmente por los gobernantes y por todas las autoridades, para que tengamos paz y tranquilidad, y llevemos una vida piadosa y digna. </a:t>
            </a:r>
            <a:r>
              <a:rPr lang="es-MX" sz="1200" b="0" i="0" u="none" strike="noStrike" cap="none" baseline="30000" dirty="0">
                <a:solidFill>
                  <a:schemeClr val="dk1"/>
                </a:solidFill>
                <a:effectLst/>
                <a:latin typeface="Arial"/>
                <a:ea typeface="Arial"/>
                <a:cs typeface="Arial"/>
                <a:sym typeface="Arial"/>
              </a:rPr>
              <a:t>3 </a:t>
            </a:r>
            <a:r>
              <a:rPr lang="es-MX" sz="1200" b="0" i="0" u="none" strike="noStrike" cap="none" dirty="0">
                <a:solidFill>
                  <a:schemeClr val="dk1"/>
                </a:solidFill>
                <a:effectLst/>
                <a:latin typeface="Arial"/>
                <a:ea typeface="Arial"/>
                <a:cs typeface="Arial"/>
                <a:sym typeface="Arial"/>
              </a:rPr>
              <a:t>Esto es bueno y agradable a Dios nuestro Salvador” (1 Timoteo 2:1-3, NVI).</a:t>
            </a:r>
          </a:p>
          <a:p>
            <a:pPr marL="0" lvl="0" indent="0" algn="l" rtl="0">
              <a:lnSpc>
                <a:spcPct val="150000"/>
              </a:lnSpc>
              <a:spcBef>
                <a:spcPts val="0"/>
              </a:spcBef>
              <a:spcAft>
                <a:spcPts val="0"/>
              </a:spcAft>
              <a:buNone/>
            </a:pPr>
            <a:endParaRPr lang="es-MX" sz="1200" b="0" i="0" u="none" strike="noStrike" cap="none" dirty="0">
              <a:solidFill>
                <a:schemeClr val="dk1"/>
              </a:solidFill>
              <a:effectLst/>
              <a:latin typeface="Arial"/>
              <a:ea typeface="Arial"/>
              <a:cs typeface="Arial"/>
              <a:sym typeface="Arial"/>
            </a:endParaRPr>
          </a:p>
          <a:p>
            <a:pPr marL="0" lvl="0" indent="0" algn="l" rtl="0">
              <a:lnSpc>
                <a:spcPct val="150000"/>
              </a:lnSpc>
              <a:spcBef>
                <a:spcPts val="0"/>
              </a:spcBef>
              <a:spcAft>
                <a:spcPts val="0"/>
              </a:spcAft>
              <a:buNone/>
            </a:pPr>
            <a:r>
              <a:rPr lang="es-MX" sz="1200" b="0" i="0" u="none" strike="noStrike" cap="none" dirty="0">
                <a:solidFill>
                  <a:schemeClr val="dk1"/>
                </a:solidFill>
                <a:effectLst/>
                <a:latin typeface="Arial"/>
                <a:ea typeface="Arial"/>
                <a:cs typeface="Arial"/>
                <a:sym typeface="Arial"/>
              </a:rPr>
              <a:t>Podemos también elevar oraciones de intercesión por la salvación de nuestra familia y por nuestros amigos y vecinos. </a:t>
            </a:r>
            <a:endParaRPr dirty="0"/>
          </a:p>
        </p:txBody>
      </p:sp>
      <p:sp>
        <p:nvSpPr>
          <p:cNvPr id="147" name="Google Shape;14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
        <p:nvSpPr>
          <p:cNvPr id="153" name="Google Shape;1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 name="Google Shape;15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s-MX" sz="1200" b="0" i="0" u="none" strike="noStrike" cap="none" dirty="0">
                <a:solidFill>
                  <a:schemeClr val="dk1"/>
                </a:solidFill>
                <a:effectLst/>
                <a:latin typeface="Arial"/>
                <a:ea typeface="Arial"/>
                <a:cs typeface="Arial"/>
                <a:sym typeface="Arial"/>
              </a:rPr>
              <a:t>" ¿Por qué no se reúnen dos o tres para interceder con Dios por la salvación de alguna persona en especial, y luego por otra aún? (</a:t>
            </a:r>
            <a:r>
              <a:rPr lang="es-MX" sz="1200" b="0" i="1" u="none" strike="noStrike" cap="none" dirty="0">
                <a:solidFill>
                  <a:schemeClr val="dk1"/>
                </a:solidFill>
                <a:effectLst/>
                <a:latin typeface="Arial"/>
                <a:ea typeface="Arial"/>
                <a:cs typeface="Arial"/>
                <a:sym typeface="Arial"/>
              </a:rPr>
              <a:t>Testimonios para la iglesia, </a:t>
            </a:r>
            <a:r>
              <a:rPr lang="es-MX" sz="1200" b="0" i="0" u="none" strike="noStrike" cap="none" dirty="0">
                <a:solidFill>
                  <a:schemeClr val="dk1"/>
                </a:solidFill>
                <a:effectLst/>
                <a:latin typeface="Arial"/>
                <a:ea typeface="Arial"/>
                <a:cs typeface="Arial"/>
                <a:sym typeface="Arial"/>
              </a:rPr>
              <a:t>t.</a:t>
            </a:r>
            <a:r>
              <a:rPr lang="es-MX" sz="1200" b="0" i="1" u="none" strike="noStrike" cap="none" dirty="0">
                <a:solidFill>
                  <a:schemeClr val="dk1"/>
                </a:solidFill>
                <a:effectLst/>
                <a:latin typeface="Arial"/>
                <a:ea typeface="Arial"/>
                <a:cs typeface="Arial"/>
                <a:sym typeface="Arial"/>
              </a:rPr>
              <a:t> </a:t>
            </a:r>
            <a:r>
              <a:rPr lang="es-MX" sz="1200" b="0" i="0" u="none" strike="noStrike" cap="none" dirty="0">
                <a:solidFill>
                  <a:schemeClr val="dk1"/>
                </a:solidFill>
                <a:effectLst/>
                <a:latin typeface="Arial"/>
                <a:ea typeface="Arial"/>
                <a:cs typeface="Arial"/>
                <a:sym typeface="Arial"/>
              </a:rPr>
              <a:t>7, p. 23).</a:t>
            </a:r>
            <a:endParaRPr lang="en-US" sz="1200" b="0" i="0" u="none" strike="noStrike" cap="none" dirty="0">
              <a:solidFill>
                <a:schemeClr val="dk1"/>
              </a:solidFill>
              <a:effectLst/>
              <a:latin typeface="Arial"/>
              <a:ea typeface="Arial"/>
              <a:cs typeface="Arial"/>
              <a:sym typeface="Arial"/>
            </a:endParaRPr>
          </a:p>
          <a:p>
            <a:r>
              <a:rPr lang="es-MX" sz="1200" b="0" i="0" u="none" strike="noStrike" cap="none" dirty="0">
                <a:solidFill>
                  <a:schemeClr val="dk1"/>
                </a:solidFill>
                <a:effectLst/>
                <a:latin typeface="Arial"/>
                <a:ea typeface="Arial"/>
                <a:cs typeface="Arial"/>
                <a:sym typeface="Arial"/>
              </a:rPr>
              <a:t> </a:t>
            </a:r>
            <a:endParaRPr lang="en-US" sz="1200" b="0" i="0" u="none" strike="noStrike" cap="none" dirty="0">
              <a:solidFill>
                <a:schemeClr val="dk1"/>
              </a:solidFill>
              <a:effectLst/>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5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51"/>
          <p:cNvSpPr>
            <a:spLocks noGrp="1"/>
          </p:cNvSpPr>
          <p:nvPr>
            <p:ph type="pic" idx="2"/>
          </p:nvPr>
        </p:nvSpPr>
        <p:spPr>
          <a:xfrm>
            <a:off x="2389717" y="612775"/>
            <a:ext cx="7315200" cy="4114800"/>
          </a:xfrm>
          <a:prstGeom prst="rect">
            <a:avLst/>
          </a:prstGeom>
          <a:noFill/>
          <a:ln>
            <a:noFill/>
          </a:ln>
        </p:spPr>
      </p:sp>
      <p:sp>
        <p:nvSpPr>
          <p:cNvPr id="73" name="Google Shape;73;p5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4" name="Google Shape;74;p5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52"/>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5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53"/>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53"/>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5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89"/>
        <p:cNvGrpSpPr/>
        <p:nvPr/>
      </p:nvGrpSpPr>
      <p:grpSpPr>
        <a:xfrm>
          <a:off x="0" y="0"/>
          <a:ext cx="0" cy="0"/>
          <a:chOff x="0" y="0"/>
          <a:chExt cx="0" cy="0"/>
        </a:xfrm>
      </p:grpSpPr>
      <p:sp>
        <p:nvSpPr>
          <p:cNvPr id="90" name="Google Shape;90;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5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54"/>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54"/>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5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9"/>
        <p:cNvGrpSpPr/>
        <p:nvPr/>
      </p:nvGrpSpPr>
      <p:grpSpPr>
        <a:xfrm>
          <a:off x="0" y="0"/>
          <a:ext cx="0" cy="0"/>
          <a:chOff x="0" y="0"/>
          <a:chExt cx="0" cy="0"/>
        </a:xfrm>
      </p:grpSpPr>
      <p:sp>
        <p:nvSpPr>
          <p:cNvPr id="20" name="Google Shape;20;p43"/>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4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4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27" name="Google Shape;27;p4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4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9" name="Google Shape;39;p4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4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5" name="Google Shape;45;p4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6" name="Google Shape;46;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4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4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4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4" name="Google Shape;54;p4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5" name="Google Shape;55;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50"/>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5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6" name="Google Shape;66;p50"/>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7" name="Google Shape;67;p5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4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
          <p:cNvSpPr txBox="1"/>
          <p:nvPr/>
        </p:nvSpPr>
        <p:spPr>
          <a:xfrm>
            <a:off x="381000" y="6477000"/>
            <a:ext cx="11658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99"/>
              </a:buClr>
              <a:buSzPts val="1800"/>
              <a:buFont typeface="Arial"/>
              <a:buNone/>
            </a:pPr>
            <a:r>
              <a:rPr lang="en-US" sz="1800" b="1" dirty="0">
                <a:solidFill>
                  <a:srgbClr val="FFFF99"/>
                </a:solidFill>
              </a:rPr>
              <a:t>Por</a:t>
            </a:r>
            <a:r>
              <a:rPr lang="en-US" sz="1800" b="1" i="0" u="none" strike="noStrike" cap="none" dirty="0">
                <a:solidFill>
                  <a:srgbClr val="FFFF99"/>
                </a:solidFill>
                <a:latin typeface="Arial"/>
                <a:ea typeface="Arial"/>
                <a:cs typeface="Arial"/>
                <a:sym typeface="Arial"/>
              </a:rPr>
              <a:t>: Cindy </a:t>
            </a:r>
            <a:r>
              <a:rPr lang="en-US" sz="1800" b="1" i="0" u="none" strike="noStrike" cap="none" dirty="0" err="1">
                <a:solidFill>
                  <a:srgbClr val="FFFF99"/>
                </a:solidFill>
                <a:latin typeface="Arial"/>
                <a:ea typeface="Arial"/>
                <a:cs typeface="Arial"/>
                <a:sym typeface="Arial"/>
              </a:rPr>
              <a:t>Tutsch</a:t>
            </a:r>
            <a:r>
              <a:rPr lang="en-US" sz="1800" b="1" i="0" u="none" strike="noStrike" cap="none" dirty="0">
                <a:solidFill>
                  <a:srgbClr val="FFFF99"/>
                </a:solidFill>
                <a:latin typeface="Arial"/>
                <a:ea typeface="Arial"/>
                <a:cs typeface="Arial"/>
                <a:sym typeface="Arial"/>
              </a:rPr>
              <a:t>, </a:t>
            </a:r>
            <a:r>
              <a:rPr lang="en-US" sz="1800" b="1" i="0" u="none" strike="noStrike" cap="none" dirty="0" err="1">
                <a:solidFill>
                  <a:srgbClr val="FFFF99"/>
                </a:solidFill>
                <a:latin typeface="Arial"/>
                <a:ea typeface="Arial"/>
                <a:cs typeface="Arial"/>
                <a:sym typeface="Arial"/>
              </a:rPr>
              <a:t>D.Min</a:t>
            </a:r>
            <a:r>
              <a:rPr lang="en-US" sz="1800" b="1" dirty="0">
                <a:solidFill>
                  <a:srgbClr val="FFFF99"/>
                </a:solidFill>
              </a:rPr>
              <a:t>. </a:t>
            </a:r>
            <a:r>
              <a:rPr lang="en-US" sz="1800" b="1" i="0" u="none" strike="noStrike" cap="none" dirty="0">
                <a:solidFill>
                  <a:srgbClr val="FFFF99"/>
                </a:solidFill>
                <a:latin typeface="Arial"/>
                <a:ea typeface="Arial"/>
                <a:cs typeface="Arial"/>
                <a:sym typeface="Arial"/>
              </a:rPr>
              <a:t>	      						      Copyright © 2021</a:t>
            </a:r>
            <a:endParaRPr dirty="0"/>
          </a:p>
        </p:txBody>
      </p:sp>
      <p:sp>
        <p:nvSpPr>
          <p:cNvPr id="103" name="Google Shape;103;p1"/>
          <p:cNvSpPr txBox="1"/>
          <p:nvPr/>
        </p:nvSpPr>
        <p:spPr>
          <a:xfrm>
            <a:off x="2527686" y="1066800"/>
            <a:ext cx="6747300" cy="4524275"/>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algn="ctr"/>
            <a:r>
              <a:rPr lang="en-US" sz="9600" b="1" i="0" u="none" strike="noStrike" cap="none" dirty="0" err="1">
                <a:solidFill>
                  <a:srgbClr val="FFFF99"/>
                </a:solidFill>
                <a:latin typeface="Federo"/>
                <a:ea typeface="Federo"/>
                <a:cs typeface="Federo"/>
                <a:sym typeface="Federo"/>
              </a:rPr>
              <a:t>Porque</a:t>
            </a:r>
            <a:r>
              <a:rPr lang="en-US" sz="9600" b="1" i="0" u="none" strike="noStrike" cap="none" dirty="0">
                <a:solidFill>
                  <a:srgbClr val="FFFF99"/>
                </a:solidFill>
                <a:latin typeface="Federo"/>
                <a:ea typeface="Federo"/>
                <a:cs typeface="Federo"/>
                <a:sym typeface="Federo"/>
              </a:rPr>
              <a:t> es </a:t>
            </a:r>
            <a:r>
              <a:rPr lang="en-US" sz="9600" b="1" i="0" u="none" strike="noStrike" cap="none" dirty="0" err="1">
                <a:solidFill>
                  <a:srgbClr val="FFFF99"/>
                </a:solidFill>
                <a:latin typeface="Federo"/>
                <a:ea typeface="Federo"/>
                <a:cs typeface="Federo"/>
                <a:sym typeface="Federo"/>
              </a:rPr>
              <a:t>importante</a:t>
            </a:r>
            <a:r>
              <a:rPr lang="en-US" sz="9600" b="1" i="0" u="none" strike="noStrike" cap="none" dirty="0">
                <a:solidFill>
                  <a:srgbClr val="FFFF99"/>
                </a:solidFill>
                <a:latin typeface="Federo"/>
                <a:ea typeface="Federo"/>
                <a:cs typeface="Federo"/>
                <a:sym typeface="Federo"/>
              </a:rPr>
              <a:t> la oración</a:t>
            </a:r>
            <a:endParaRP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0" descr="PH03568I"/>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65" name="Google Shape;165;p10"/>
          <p:cNvSpPr txBox="1"/>
          <p:nvPr/>
        </p:nvSpPr>
        <p:spPr>
          <a:xfrm>
            <a:off x="1286540" y="1524000"/>
            <a:ext cx="8390860" cy="4178026"/>
          </a:xfrm>
          <a:prstGeom prst="rect">
            <a:avLst/>
          </a:prstGeom>
          <a:noFill/>
          <a:ln>
            <a:noFill/>
          </a:ln>
          <a:effectLst>
            <a:outerShdw dist="35921" dir="2700000" algn="ctr" rotWithShape="0">
              <a:schemeClr val="dk1"/>
            </a:outerShdw>
          </a:effectLst>
        </p:spPr>
        <p:txBody>
          <a:bodyPr spcFirstLastPara="1" wrap="square" lIns="91425" tIns="45700" rIns="91425" bIns="45700" anchor="t" anchorCtr="0">
            <a:spAutoFit/>
          </a:bodyPr>
          <a:lstStyle/>
          <a:p>
            <a:pPr lvl="0" algn="ctr">
              <a:buClr>
                <a:srgbClr val="FFFF00"/>
              </a:buClr>
              <a:buSzPts val="4000"/>
            </a:pPr>
            <a:r>
              <a:rPr lang="en-US" sz="4000" b="1" dirty="0">
                <a:solidFill>
                  <a:srgbClr val="FFFF00"/>
                </a:solidFill>
              </a:rPr>
              <a:t>“…la oración es la </a:t>
            </a:r>
            <a:r>
              <a:rPr lang="en-US" sz="4000" b="1" dirty="0" err="1">
                <a:solidFill>
                  <a:srgbClr val="FFFF00"/>
                </a:solidFill>
              </a:rPr>
              <a:t>llave</a:t>
            </a:r>
            <a:r>
              <a:rPr lang="en-US" sz="4000" b="1" dirty="0">
                <a:solidFill>
                  <a:srgbClr val="FFFF00"/>
                </a:solidFill>
              </a:rPr>
              <a:t> </a:t>
            </a:r>
            <a:r>
              <a:rPr lang="en-US" sz="4000" b="1" dirty="0" err="1">
                <a:solidFill>
                  <a:srgbClr val="FFFF00"/>
                </a:solidFill>
              </a:rPr>
              <a:t>en</a:t>
            </a:r>
            <a:r>
              <a:rPr lang="en-US" sz="4000" b="1" dirty="0">
                <a:solidFill>
                  <a:srgbClr val="FFFF00"/>
                </a:solidFill>
              </a:rPr>
              <a:t> la mano de la </a:t>
            </a:r>
            <a:r>
              <a:rPr lang="en-US" sz="4000" b="1" dirty="0" err="1">
                <a:solidFill>
                  <a:srgbClr val="FFFF00"/>
                </a:solidFill>
              </a:rPr>
              <a:t>fe</a:t>
            </a:r>
            <a:r>
              <a:rPr lang="en-US" sz="4000" b="1" dirty="0">
                <a:solidFill>
                  <a:srgbClr val="FFFF00"/>
                </a:solidFill>
              </a:rPr>
              <a:t> para </a:t>
            </a:r>
            <a:r>
              <a:rPr lang="en-US" sz="4000" b="1" dirty="0" err="1">
                <a:solidFill>
                  <a:srgbClr val="FFFF00"/>
                </a:solidFill>
              </a:rPr>
              <a:t>abrir</a:t>
            </a:r>
            <a:r>
              <a:rPr lang="en-US" sz="4000" b="1" dirty="0">
                <a:solidFill>
                  <a:srgbClr val="FFFF00"/>
                </a:solidFill>
              </a:rPr>
              <a:t> el </a:t>
            </a:r>
            <a:r>
              <a:rPr lang="en-US" sz="4000" b="1" dirty="0" err="1">
                <a:solidFill>
                  <a:srgbClr val="FFFF00"/>
                </a:solidFill>
              </a:rPr>
              <a:t>almacén</a:t>
            </a:r>
            <a:r>
              <a:rPr lang="en-US" sz="4000" b="1" dirty="0">
                <a:solidFill>
                  <a:srgbClr val="FFFF00"/>
                </a:solidFill>
              </a:rPr>
              <a:t> del </a:t>
            </a:r>
            <a:r>
              <a:rPr lang="en-US" sz="4000" b="1" dirty="0" err="1">
                <a:solidFill>
                  <a:srgbClr val="FFFF00"/>
                </a:solidFill>
              </a:rPr>
              <a:t>cielo</a:t>
            </a:r>
            <a:r>
              <a:rPr lang="en-US" sz="4000" b="1" dirty="0">
                <a:solidFill>
                  <a:srgbClr val="FFFF00"/>
                </a:solidFill>
              </a:rPr>
              <a:t>, </a:t>
            </a:r>
            <a:r>
              <a:rPr lang="en-US" sz="4000" b="1" dirty="0" err="1">
                <a:solidFill>
                  <a:srgbClr val="FFFF00"/>
                </a:solidFill>
              </a:rPr>
              <a:t>en</a:t>
            </a:r>
            <a:r>
              <a:rPr lang="en-US" sz="4000" b="1" dirty="0">
                <a:solidFill>
                  <a:srgbClr val="FFFF00"/>
                </a:solidFill>
              </a:rPr>
              <a:t> </a:t>
            </a:r>
            <a:r>
              <a:rPr lang="en-US" sz="4000" b="1" dirty="0" err="1">
                <a:solidFill>
                  <a:srgbClr val="FFFF00"/>
                </a:solidFill>
              </a:rPr>
              <a:t>donde</a:t>
            </a:r>
            <a:r>
              <a:rPr lang="en-US" sz="4000" b="1" dirty="0">
                <a:solidFill>
                  <a:srgbClr val="FFFF00"/>
                </a:solidFill>
              </a:rPr>
              <a:t> </a:t>
            </a:r>
            <a:r>
              <a:rPr lang="en-US" sz="4000" b="1" dirty="0" err="1">
                <a:solidFill>
                  <a:srgbClr val="FFFF00"/>
                </a:solidFill>
              </a:rPr>
              <a:t>están</a:t>
            </a:r>
            <a:r>
              <a:rPr lang="en-US" sz="4000" b="1" dirty="0">
                <a:solidFill>
                  <a:srgbClr val="FFFF00"/>
                </a:solidFill>
              </a:rPr>
              <a:t> </a:t>
            </a:r>
            <a:r>
              <a:rPr lang="en-US" sz="4000" b="1" dirty="0" err="1">
                <a:solidFill>
                  <a:srgbClr val="FFFF00"/>
                </a:solidFill>
              </a:rPr>
              <a:t>atesorados</a:t>
            </a:r>
            <a:r>
              <a:rPr lang="en-US" sz="4000" b="1" dirty="0">
                <a:solidFill>
                  <a:srgbClr val="FFFF00"/>
                </a:solidFill>
              </a:rPr>
              <a:t> los </a:t>
            </a:r>
            <a:r>
              <a:rPr lang="en-US" sz="4000" b="1" dirty="0" err="1">
                <a:solidFill>
                  <a:srgbClr val="FFFF00"/>
                </a:solidFill>
              </a:rPr>
              <a:t>recursos</a:t>
            </a:r>
            <a:r>
              <a:rPr lang="en-US" sz="4000" b="1" dirty="0">
                <a:solidFill>
                  <a:srgbClr val="FFFF00"/>
                </a:solidFill>
              </a:rPr>
              <a:t> </a:t>
            </a:r>
            <a:r>
              <a:rPr lang="en-US" sz="4000" b="1" dirty="0" err="1">
                <a:solidFill>
                  <a:srgbClr val="FFFF00"/>
                </a:solidFill>
              </a:rPr>
              <a:t>infinitos</a:t>
            </a:r>
            <a:r>
              <a:rPr lang="en-US" sz="4000" b="1" dirty="0">
                <a:solidFill>
                  <a:srgbClr val="FFFF00"/>
                </a:solidFill>
              </a:rPr>
              <a:t> de la </a:t>
            </a:r>
            <a:r>
              <a:rPr lang="en-US" sz="4000" b="1" dirty="0" err="1">
                <a:solidFill>
                  <a:srgbClr val="FFFF00"/>
                </a:solidFill>
              </a:rPr>
              <a:t>Omnipotencia</a:t>
            </a:r>
            <a:r>
              <a:rPr lang="en-US" sz="4000" b="1" dirty="0">
                <a:solidFill>
                  <a:srgbClr val="FFFF00"/>
                </a:solidFill>
              </a:rPr>
              <a:t>?”.  </a:t>
            </a:r>
          </a:p>
          <a:p>
            <a:pPr lvl="0" algn="ctr">
              <a:buClr>
                <a:srgbClr val="FFFF00"/>
              </a:buClr>
              <a:buSzPts val="4000"/>
            </a:pPr>
            <a:r>
              <a:rPr lang="en-US" sz="4000" b="1" dirty="0">
                <a:solidFill>
                  <a:srgbClr val="FFFF00"/>
                </a:solidFill>
              </a:rPr>
              <a:t> </a:t>
            </a:r>
          </a:p>
          <a:p>
            <a:pPr lvl="0" algn="ctr">
              <a:spcBef>
                <a:spcPts val="900"/>
              </a:spcBef>
              <a:buClr>
                <a:srgbClr val="FFFF00"/>
              </a:buClr>
              <a:buSzPts val="1800"/>
            </a:pPr>
            <a:r>
              <a:rPr lang="en-US" sz="1800" b="1" i="0" u="none" strike="noStrike" cap="none" dirty="0">
                <a:solidFill>
                  <a:srgbClr val="FFFF00"/>
                </a:solidFill>
                <a:latin typeface="Arial"/>
                <a:ea typeface="Arial"/>
                <a:cs typeface="Arial"/>
                <a:sym typeface="Arial"/>
              </a:rPr>
              <a:t>~ </a:t>
            </a:r>
            <a:r>
              <a:rPr lang="en-US" sz="1800" b="1" dirty="0">
                <a:solidFill>
                  <a:srgbClr val="FFFF00"/>
                </a:solidFill>
              </a:rPr>
              <a:t>El Camino a Cristo, pp. 93, 94 </a:t>
            </a:r>
            <a:endParaRPr dirty="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p:nvPr/>
        </p:nvSpPr>
        <p:spPr>
          <a:xfrm>
            <a:off x="0" y="0"/>
            <a:ext cx="12191999" cy="6858000"/>
          </a:xfrm>
          <a:prstGeom prst="rect">
            <a:avLst/>
          </a:prstGeom>
          <a:solidFill>
            <a:srgbClr val="120165">
              <a:alpha val="65490"/>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2" name="Google Shape;172;p11" descr="j0145012"/>
          <p:cNvPicPr preferRelativeResize="0">
            <a:picLocks noGrp="1"/>
          </p:cNvPicPr>
          <p:nvPr>
            <p:ph type="body" idx="1"/>
          </p:nvPr>
        </p:nvPicPr>
        <p:blipFill rotWithShape="1">
          <a:blip r:embed="rId3">
            <a:alphaModFix/>
          </a:blip>
          <a:srcRect/>
          <a:stretch/>
        </p:blipFill>
        <p:spPr>
          <a:xfrm>
            <a:off x="313660" y="381000"/>
            <a:ext cx="4885660" cy="6042837"/>
          </a:xfrm>
          <a:prstGeom prst="rect">
            <a:avLst/>
          </a:prstGeom>
          <a:noFill/>
          <a:ln w="50800" cap="flat" cmpd="sng">
            <a:solidFill>
              <a:srgbClr val="FF9900"/>
            </a:solidFill>
            <a:prstDash val="solid"/>
            <a:miter lim="800000"/>
            <a:headEnd type="none" w="sm" len="sm"/>
            <a:tailEnd type="none" w="sm" len="sm"/>
          </a:ln>
          <a:effectLst>
            <a:outerShdw dist="53882" dir="2700000" algn="ctr" rotWithShape="0">
              <a:schemeClr val="dk1"/>
            </a:outerShdw>
          </a:effectLst>
        </p:spPr>
      </p:pic>
      <p:sp>
        <p:nvSpPr>
          <p:cNvPr id="173" name="Google Shape;173;p11"/>
          <p:cNvSpPr txBox="1"/>
          <p:nvPr/>
        </p:nvSpPr>
        <p:spPr>
          <a:xfrm>
            <a:off x="5422605" y="381000"/>
            <a:ext cx="6687879" cy="5909270"/>
          </a:xfrm>
          <a:prstGeom prst="rect">
            <a:avLst/>
          </a:prstGeom>
          <a:noFill/>
          <a:ln w="50800" cap="flat" cmpd="sng">
            <a:solidFill>
              <a:srgbClr val="FF9900"/>
            </a:solidFill>
            <a:prstDash val="solid"/>
            <a:miter lim="800000"/>
            <a:headEnd type="none" w="sm" len="sm"/>
            <a:tailEnd type="none" w="sm" len="sm"/>
          </a:ln>
          <a:effectLst>
            <a:outerShdw dist="53882" dir="2700000" algn="ctr" rotWithShape="0">
              <a:schemeClr val="dk1"/>
            </a:outerShdw>
          </a:effectLst>
        </p:spPr>
        <p:txBody>
          <a:bodyPr spcFirstLastPara="1" wrap="square" lIns="91425" tIns="45700" rIns="91425" bIns="45700" anchor="t" anchorCtr="0">
            <a:spAutoFit/>
          </a:bodyPr>
          <a:lstStyle/>
          <a:p>
            <a:pPr lvl="0" algn="ctr">
              <a:lnSpc>
                <a:spcPct val="150000"/>
              </a:lnSpc>
              <a:buClr>
                <a:srgbClr val="FFC000"/>
              </a:buClr>
              <a:buSzPts val="2600"/>
            </a:pPr>
            <a:r>
              <a:rPr lang="en-US" sz="2600" b="1" dirty="0">
                <a:solidFill>
                  <a:srgbClr val="FFC000"/>
                </a:solidFill>
              </a:rPr>
              <a:t>“</a:t>
            </a:r>
            <a:r>
              <a:rPr lang="en-US" sz="2600" b="1" dirty="0" err="1">
                <a:solidFill>
                  <a:srgbClr val="FFC000"/>
                </a:solidFill>
              </a:rPr>
              <a:t>Presentad</a:t>
            </a:r>
            <a:r>
              <a:rPr lang="en-US" sz="2600" b="1" dirty="0">
                <a:solidFill>
                  <a:srgbClr val="FFC000"/>
                </a:solidFill>
              </a:rPr>
              <a:t> a Dios </a:t>
            </a:r>
            <a:r>
              <a:rPr lang="en-US" sz="2600" b="1" dirty="0" err="1">
                <a:solidFill>
                  <a:srgbClr val="FFC000"/>
                </a:solidFill>
              </a:rPr>
              <a:t>vuestras</a:t>
            </a:r>
            <a:r>
              <a:rPr lang="en-US" sz="2600" b="1" dirty="0">
                <a:solidFill>
                  <a:srgbClr val="FFC000"/>
                </a:solidFill>
              </a:rPr>
              <a:t> </a:t>
            </a:r>
            <a:r>
              <a:rPr lang="en-US" sz="2600" b="1" dirty="0" err="1">
                <a:solidFill>
                  <a:srgbClr val="FFC000"/>
                </a:solidFill>
              </a:rPr>
              <a:t>necesidades</a:t>
            </a:r>
            <a:r>
              <a:rPr lang="en-US" sz="2600" b="1" dirty="0">
                <a:solidFill>
                  <a:srgbClr val="FFC000"/>
                </a:solidFill>
              </a:rPr>
              <a:t>, </a:t>
            </a:r>
            <a:r>
              <a:rPr lang="en-US" sz="2600" b="1" dirty="0" err="1">
                <a:solidFill>
                  <a:srgbClr val="FFC000"/>
                </a:solidFill>
              </a:rPr>
              <a:t>tristezas</a:t>
            </a:r>
            <a:r>
              <a:rPr lang="en-US" sz="2600" b="1" dirty="0">
                <a:solidFill>
                  <a:srgbClr val="FFC000"/>
                </a:solidFill>
              </a:rPr>
              <a:t>, </a:t>
            </a:r>
            <a:r>
              <a:rPr lang="en-US" sz="2600" b="1" dirty="0" err="1">
                <a:solidFill>
                  <a:srgbClr val="FFC000"/>
                </a:solidFill>
              </a:rPr>
              <a:t>gozos</a:t>
            </a:r>
            <a:r>
              <a:rPr lang="en-US" sz="2600" b="1" dirty="0">
                <a:solidFill>
                  <a:srgbClr val="FFC000"/>
                </a:solidFill>
              </a:rPr>
              <a:t>, </a:t>
            </a:r>
            <a:r>
              <a:rPr lang="en-US" sz="2600" b="1" dirty="0" err="1">
                <a:solidFill>
                  <a:srgbClr val="FFC000"/>
                </a:solidFill>
              </a:rPr>
              <a:t>cuidados</a:t>
            </a:r>
            <a:r>
              <a:rPr lang="en-US" sz="2600" b="1" dirty="0">
                <a:solidFill>
                  <a:srgbClr val="FFC000"/>
                </a:solidFill>
              </a:rPr>
              <a:t> y </a:t>
            </a:r>
            <a:r>
              <a:rPr lang="en-US" sz="2600" b="1" dirty="0" err="1">
                <a:solidFill>
                  <a:srgbClr val="FFC000"/>
                </a:solidFill>
              </a:rPr>
              <a:t>temores</a:t>
            </a:r>
            <a:r>
              <a:rPr lang="en-US" sz="2600" b="1" dirty="0">
                <a:solidFill>
                  <a:srgbClr val="FFC000"/>
                </a:solidFill>
              </a:rPr>
              <a:t>. No </a:t>
            </a:r>
            <a:r>
              <a:rPr lang="en-US" sz="2600" b="1" dirty="0" err="1">
                <a:solidFill>
                  <a:srgbClr val="FFC000"/>
                </a:solidFill>
              </a:rPr>
              <a:t>podéis</a:t>
            </a:r>
            <a:r>
              <a:rPr lang="en-US" sz="2600" b="1" dirty="0">
                <a:solidFill>
                  <a:srgbClr val="FFC000"/>
                </a:solidFill>
              </a:rPr>
              <a:t> </a:t>
            </a:r>
            <a:r>
              <a:rPr lang="en-US" sz="2600" b="1" dirty="0" err="1">
                <a:solidFill>
                  <a:srgbClr val="FFC000"/>
                </a:solidFill>
              </a:rPr>
              <a:t>agobiarle</a:t>
            </a:r>
            <a:r>
              <a:rPr lang="en-US" sz="2600" b="1" dirty="0">
                <a:solidFill>
                  <a:srgbClr val="FFC000"/>
                </a:solidFill>
              </a:rPr>
              <a:t> </a:t>
            </a:r>
            <a:r>
              <a:rPr lang="en-US" sz="2600" b="1" dirty="0" err="1">
                <a:solidFill>
                  <a:srgbClr val="FFC000"/>
                </a:solidFill>
              </a:rPr>
              <a:t>ni</a:t>
            </a:r>
            <a:r>
              <a:rPr lang="en-US" sz="2600" b="1" dirty="0">
                <a:solidFill>
                  <a:srgbClr val="FFC000"/>
                </a:solidFill>
              </a:rPr>
              <a:t> </a:t>
            </a:r>
            <a:r>
              <a:rPr lang="en-US" sz="2600" b="1" dirty="0" err="1">
                <a:solidFill>
                  <a:srgbClr val="FFC000"/>
                </a:solidFill>
              </a:rPr>
              <a:t>cansarle</a:t>
            </a:r>
            <a:r>
              <a:rPr lang="en-US" sz="2600" b="1" dirty="0">
                <a:solidFill>
                  <a:srgbClr val="FFC000"/>
                </a:solidFill>
              </a:rPr>
              <a:t>. El que </a:t>
            </a:r>
            <a:r>
              <a:rPr lang="en-US" sz="2600" b="1" dirty="0" err="1">
                <a:solidFill>
                  <a:srgbClr val="FFC000"/>
                </a:solidFill>
              </a:rPr>
              <a:t>tiene</a:t>
            </a:r>
            <a:r>
              <a:rPr lang="en-US" sz="2600" b="1" dirty="0">
                <a:solidFill>
                  <a:srgbClr val="FFC000"/>
                </a:solidFill>
              </a:rPr>
              <a:t> </a:t>
            </a:r>
            <a:r>
              <a:rPr lang="en-US" sz="2600" b="1" dirty="0" err="1">
                <a:solidFill>
                  <a:srgbClr val="FFC000"/>
                </a:solidFill>
              </a:rPr>
              <a:t>contados</a:t>
            </a:r>
            <a:r>
              <a:rPr lang="en-US" sz="2600" b="1" dirty="0">
                <a:solidFill>
                  <a:srgbClr val="FFC000"/>
                </a:solidFill>
              </a:rPr>
              <a:t> los </a:t>
            </a:r>
            <a:r>
              <a:rPr lang="en-US" sz="2600" b="1" dirty="0" err="1">
                <a:solidFill>
                  <a:srgbClr val="FFC000"/>
                </a:solidFill>
              </a:rPr>
              <a:t>cabellos</a:t>
            </a:r>
            <a:r>
              <a:rPr lang="en-US" sz="2600" b="1" dirty="0">
                <a:solidFill>
                  <a:srgbClr val="FFC000"/>
                </a:solidFill>
              </a:rPr>
              <a:t> de </a:t>
            </a:r>
            <a:r>
              <a:rPr lang="en-US" sz="2600" b="1" dirty="0" err="1">
                <a:solidFill>
                  <a:srgbClr val="FFC000"/>
                </a:solidFill>
              </a:rPr>
              <a:t>vuestra</a:t>
            </a:r>
            <a:r>
              <a:rPr lang="en-US" sz="2600" b="1" dirty="0">
                <a:solidFill>
                  <a:srgbClr val="FFC000"/>
                </a:solidFill>
              </a:rPr>
              <a:t> cabeza no es </a:t>
            </a:r>
            <a:r>
              <a:rPr lang="en-US" sz="2600" b="1" dirty="0" err="1">
                <a:solidFill>
                  <a:srgbClr val="FFC000"/>
                </a:solidFill>
              </a:rPr>
              <a:t>indiferente</a:t>
            </a:r>
            <a:r>
              <a:rPr lang="en-US" sz="2600" b="1" dirty="0">
                <a:solidFill>
                  <a:srgbClr val="FFC000"/>
                </a:solidFill>
              </a:rPr>
              <a:t> a las </a:t>
            </a:r>
            <a:r>
              <a:rPr lang="en-US" sz="2600" b="1" dirty="0" err="1">
                <a:solidFill>
                  <a:srgbClr val="FFC000"/>
                </a:solidFill>
              </a:rPr>
              <a:t>necesidades</a:t>
            </a:r>
            <a:r>
              <a:rPr lang="en-US" sz="2600" b="1" dirty="0">
                <a:solidFill>
                  <a:srgbClr val="FFC000"/>
                </a:solidFill>
              </a:rPr>
              <a:t> de sus </a:t>
            </a:r>
            <a:r>
              <a:rPr lang="en-US" sz="2600" b="1" dirty="0" err="1">
                <a:solidFill>
                  <a:srgbClr val="FFC000"/>
                </a:solidFill>
              </a:rPr>
              <a:t>hijos</a:t>
            </a:r>
            <a:r>
              <a:rPr lang="en-US" sz="2600" b="1" dirty="0">
                <a:solidFill>
                  <a:srgbClr val="FFC000"/>
                </a:solidFill>
              </a:rPr>
              <a:t>… Las </a:t>
            </a:r>
            <a:r>
              <a:rPr lang="en-US" sz="2600" b="1" dirty="0" err="1">
                <a:solidFill>
                  <a:srgbClr val="FFC000"/>
                </a:solidFill>
              </a:rPr>
              <a:t>relaciones</a:t>
            </a:r>
            <a:r>
              <a:rPr lang="en-US" sz="2600" b="1" dirty="0">
                <a:solidFill>
                  <a:srgbClr val="FFC000"/>
                </a:solidFill>
              </a:rPr>
              <a:t> entre Dios y </a:t>
            </a:r>
            <a:r>
              <a:rPr lang="en-US" sz="2600" b="1" dirty="0" err="1">
                <a:solidFill>
                  <a:srgbClr val="FFC000"/>
                </a:solidFill>
              </a:rPr>
              <a:t>cada</a:t>
            </a:r>
            <a:r>
              <a:rPr lang="en-US" sz="2600" b="1" dirty="0">
                <a:solidFill>
                  <a:srgbClr val="FFC000"/>
                </a:solidFill>
              </a:rPr>
              <a:t> una de las almas son tan </a:t>
            </a:r>
            <a:r>
              <a:rPr lang="en-US" sz="2600" b="1" dirty="0" err="1">
                <a:solidFill>
                  <a:srgbClr val="FFC000"/>
                </a:solidFill>
              </a:rPr>
              <a:t>claras</a:t>
            </a:r>
            <a:r>
              <a:rPr lang="en-US" sz="2600" b="1" dirty="0">
                <a:solidFill>
                  <a:srgbClr val="FFC000"/>
                </a:solidFill>
              </a:rPr>
              <a:t> y </a:t>
            </a:r>
            <a:r>
              <a:rPr lang="en-US" sz="2600" b="1" dirty="0" err="1">
                <a:solidFill>
                  <a:srgbClr val="FFC000"/>
                </a:solidFill>
              </a:rPr>
              <a:t>plenas</a:t>
            </a:r>
            <a:r>
              <a:rPr lang="en-US" sz="2600" b="1" dirty="0">
                <a:solidFill>
                  <a:srgbClr val="FFC000"/>
                </a:solidFill>
              </a:rPr>
              <a:t> </a:t>
            </a:r>
            <a:r>
              <a:rPr lang="en-US" sz="2600" b="1" dirty="0" err="1">
                <a:solidFill>
                  <a:srgbClr val="FFC000"/>
                </a:solidFill>
              </a:rPr>
              <a:t>como</a:t>
            </a:r>
            <a:r>
              <a:rPr lang="en-US" sz="2600" b="1" dirty="0">
                <a:solidFill>
                  <a:srgbClr val="FFC000"/>
                </a:solidFill>
              </a:rPr>
              <a:t> </a:t>
            </a:r>
            <a:r>
              <a:rPr lang="en-US" sz="2600" b="1" dirty="0" err="1">
                <a:solidFill>
                  <a:srgbClr val="FFC000"/>
                </a:solidFill>
              </a:rPr>
              <a:t>si</a:t>
            </a:r>
            <a:r>
              <a:rPr lang="en-US" sz="2600" b="1" dirty="0">
                <a:solidFill>
                  <a:srgbClr val="FFC000"/>
                </a:solidFill>
              </a:rPr>
              <a:t> no </a:t>
            </a:r>
            <a:r>
              <a:rPr lang="en-US" sz="2600" b="1" dirty="0" err="1">
                <a:solidFill>
                  <a:srgbClr val="FFC000"/>
                </a:solidFill>
              </a:rPr>
              <a:t>hubiese</a:t>
            </a:r>
            <a:r>
              <a:rPr lang="en-US" sz="2600" b="1" dirty="0">
                <a:solidFill>
                  <a:srgbClr val="FFC000"/>
                </a:solidFill>
              </a:rPr>
              <a:t> </a:t>
            </a:r>
            <a:r>
              <a:rPr lang="en-US" sz="2600" b="1" dirty="0" err="1">
                <a:solidFill>
                  <a:srgbClr val="FFC000"/>
                </a:solidFill>
              </a:rPr>
              <a:t>otra</a:t>
            </a:r>
            <a:r>
              <a:rPr lang="en-US" sz="2600" b="1" dirty="0">
                <a:solidFill>
                  <a:srgbClr val="FFC000"/>
                </a:solidFill>
              </a:rPr>
              <a:t> alma por la </a:t>
            </a:r>
            <a:r>
              <a:rPr lang="en-US" sz="2600" b="1" dirty="0" err="1">
                <a:solidFill>
                  <a:srgbClr val="FFC000"/>
                </a:solidFill>
              </a:rPr>
              <a:t>cual</a:t>
            </a:r>
            <a:r>
              <a:rPr lang="en-US" sz="2600" b="1" dirty="0">
                <a:solidFill>
                  <a:srgbClr val="FFC000"/>
                </a:solidFill>
              </a:rPr>
              <a:t> </a:t>
            </a:r>
            <a:r>
              <a:rPr lang="en-US" sz="2600" b="1" dirty="0" err="1">
                <a:solidFill>
                  <a:srgbClr val="FFC000"/>
                </a:solidFill>
              </a:rPr>
              <a:t>hubiera</a:t>
            </a:r>
            <a:r>
              <a:rPr lang="en-US" sz="2600" b="1" dirty="0">
                <a:solidFill>
                  <a:srgbClr val="FFC000"/>
                </a:solidFill>
              </a:rPr>
              <a:t> dado a </a:t>
            </a:r>
            <a:r>
              <a:rPr lang="en-US" sz="2600" b="1" dirty="0" err="1">
                <a:solidFill>
                  <a:srgbClr val="FFC000"/>
                </a:solidFill>
              </a:rPr>
              <a:t>su</a:t>
            </a:r>
            <a:r>
              <a:rPr lang="en-US" sz="2600" b="1" dirty="0">
                <a:solidFill>
                  <a:srgbClr val="FFC000"/>
                </a:solidFill>
              </a:rPr>
              <a:t> </a:t>
            </a:r>
            <a:r>
              <a:rPr lang="en-US" sz="2600" b="1" dirty="0" err="1">
                <a:solidFill>
                  <a:srgbClr val="FFC000"/>
                </a:solidFill>
              </a:rPr>
              <a:t>Hijo</a:t>
            </a:r>
            <a:r>
              <a:rPr lang="en-US" sz="2600" b="1" dirty="0">
                <a:solidFill>
                  <a:srgbClr val="FFC000"/>
                </a:solidFill>
              </a:rPr>
              <a:t> </a:t>
            </a:r>
            <a:r>
              <a:rPr lang="en-US" sz="2600" b="1" dirty="0" err="1">
                <a:solidFill>
                  <a:srgbClr val="FFC000"/>
                </a:solidFill>
              </a:rPr>
              <a:t>amado</a:t>
            </a:r>
            <a:r>
              <a:rPr lang="en-US" sz="2600" b="1" dirty="0">
                <a:solidFill>
                  <a:srgbClr val="FFC000"/>
                </a:solidFill>
              </a:rPr>
              <a:t>. </a:t>
            </a:r>
          </a:p>
          <a:p>
            <a:pPr lvl="0" algn="ctr">
              <a:lnSpc>
                <a:spcPct val="150000"/>
              </a:lnSpc>
              <a:buClr>
                <a:srgbClr val="FFC000"/>
              </a:buClr>
              <a:buSzPts val="2600"/>
            </a:pPr>
            <a:r>
              <a:rPr lang="en-US" sz="1800" b="1" i="0" u="none" strike="noStrike" cap="none" dirty="0">
                <a:solidFill>
                  <a:srgbClr val="FFC000"/>
                </a:solidFill>
                <a:latin typeface="Arial"/>
                <a:ea typeface="Arial"/>
                <a:cs typeface="Arial"/>
                <a:sym typeface="Arial"/>
              </a:rPr>
              <a:t>~ </a:t>
            </a:r>
            <a:r>
              <a:rPr lang="en-US" sz="1800" b="1" dirty="0">
                <a:solidFill>
                  <a:srgbClr val="FFC000"/>
                </a:solidFill>
              </a:rPr>
              <a:t>El Camino a Cristo, p. 100</a:t>
            </a:r>
            <a:endParaRPr dirty="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2" descr="intercessory prayer.jpg"/>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4"/>
        <p:cNvGrpSpPr/>
        <p:nvPr/>
      </p:nvGrpSpPr>
      <p:grpSpPr>
        <a:xfrm>
          <a:off x="0" y="0"/>
          <a:ext cx="0" cy="0"/>
          <a:chOff x="0" y="0"/>
          <a:chExt cx="0" cy="0"/>
        </a:xfrm>
      </p:grpSpPr>
      <p:pic>
        <p:nvPicPr>
          <p:cNvPr id="185" name="Google Shape;185;p13" descr="slide 02"/>
          <p:cNvPicPr preferRelativeResize="0"/>
          <p:nvPr/>
        </p:nvPicPr>
        <p:blipFill rotWithShape="1">
          <a:blip r:embed="rId3">
            <a:alphaModFix/>
          </a:blip>
          <a:srcRect l="557" t="163" r="557" b="1476"/>
          <a:stretch/>
        </p:blipFill>
        <p:spPr>
          <a:xfrm>
            <a:off x="1600200" y="0"/>
            <a:ext cx="9017000" cy="6762750"/>
          </a:xfrm>
          <a:prstGeom prst="rect">
            <a:avLst/>
          </a:prstGeom>
          <a:noFill/>
          <a:ln>
            <a:noFill/>
          </a:ln>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0"/>
        <p:cNvGrpSpPr/>
        <p:nvPr/>
      </p:nvGrpSpPr>
      <p:grpSpPr>
        <a:xfrm>
          <a:off x="0" y="0"/>
          <a:ext cx="0" cy="0"/>
          <a:chOff x="0" y="0"/>
          <a:chExt cx="0" cy="0"/>
        </a:xfrm>
      </p:grpSpPr>
      <p:pic>
        <p:nvPicPr>
          <p:cNvPr id="191" name="Google Shape;191;p14" descr="slide 03"/>
          <p:cNvPicPr preferRelativeResize="0"/>
          <p:nvPr/>
        </p:nvPicPr>
        <p:blipFill rotWithShape="1">
          <a:blip r:embed="rId3">
            <a:alphaModFix/>
          </a:blip>
          <a:srcRect l="555" t="163" r="557" b="162"/>
          <a:stretch/>
        </p:blipFill>
        <p:spPr>
          <a:xfrm>
            <a:off x="1600200" y="12192"/>
            <a:ext cx="8991600" cy="6833616"/>
          </a:xfrm>
          <a:prstGeom prst="rect">
            <a:avLst/>
          </a:prstGeom>
          <a:noFill/>
          <a:ln>
            <a:noFill/>
          </a:ln>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6"/>
        <p:cNvGrpSpPr/>
        <p:nvPr/>
      </p:nvGrpSpPr>
      <p:grpSpPr>
        <a:xfrm>
          <a:off x="0" y="0"/>
          <a:ext cx="0" cy="0"/>
          <a:chOff x="0" y="0"/>
          <a:chExt cx="0" cy="0"/>
        </a:xfrm>
      </p:grpSpPr>
      <p:pic>
        <p:nvPicPr>
          <p:cNvPr id="197" name="Google Shape;197;p15" descr="slide 04"/>
          <p:cNvPicPr preferRelativeResize="0"/>
          <p:nvPr/>
        </p:nvPicPr>
        <p:blipFill rotWithShape="1">
          <a:blip r:embed="rId3">
            <a:alphaModFix/>
          </a:blip>
          <a:srcRect l="557" t="163" r="554" b="162"/>
          <a:stretch/>
        </p:blipFill>
        <p:spPr>
          <a:xfrm>
            <a:off x="1584158" y="0"/>
            <a:ext cx="9023684" cy="6858000"/>
          </a:xfrm>
          <a:prstGeom prst="rect">
            <a:avLst/>
          </a:prstGeom>
          <a:noFill/>
          <a:ln>
            <a:noFill/>
          </a:ln>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2"/>
        <p:cNvGrpSpPr/>
        <p:nvPr/>
      </p:nvGrpSpPr>
      <p:grpSpPr>
        <a:xfrm>
          <a:off x="0" y="0"/>
          <a:ext cx="0" cy="0"/>
          <a:chOff x="0" y="0"/>
          <a:chExt cx="0" cy="0"/>
        </a:xfrm>
      </p:grpSpPr>
      <p:pic>
        <p:nvPicPr>
          <p:cNvPr id="203" name="Google Shape;203;p16" descr="unity prayer"/>
          <p:cNvPicPr preferRelativeResize="0"/>
          <p:nvPr/>
        </p:nvPicPr>
        <p:blipFill rotWithShape="1">
          <a:blip r:embed="rId3">
            <a:alphaModFix/>
          </a:blip>
          <a:srcRect/>
          <a:stretch/>
        </p:blipFill>
        <p:spPr>
          <a:xfrm>
            <a:off x="3048001" y="0"/>
            <a:ext cx="6137275" cy="6858000"/>
          </a:xfrm>
          <a:prstGeom prst="ellipse">
            <a:avLst/>
          </a:prstGeom>
          <a:noFill/>
          <a:ln>
            <a:noFill/>
          </a:ln>
        </p:spPr>
      </p:pic>
      <p:sp>
        <p:nvSpPr>
          <p:cNvPr id="204" name="Google Shape;204;p16"/>
          <p:cNvSpPr/>
          <p:nvPr/>
        </p:nvSpPr>
        <p:spPr>
          <a:xfrm>
            <a:off x="542260" y="5438776"/>
            <a:ext cx="10919638" cy="1384954"/>
          </a:xfrm>
          <a:prstGeom prst="rect">
            <a:avLst/>
          </a:prstGeom>
          <a:noFill/>
          <a:ln>
            <a:noFill/>
          </a:ln>
          <a:effectLst>
            <a:outerShdw dist="35921" dir="2700000" algn="ctr" rotWithShape="0">
              <a:schemeClr val="dk2"/>
            </a:outerShdw>
          </a:effectLst>
        </p:spPr>
        <p:txBody>
          <a:bodyPr spcFirstLastPara="1" wrap="square" lIns="91425" tIns="45700" rIns="91425" bIns="45700" anchor="t" anchorCtr="0">
            <a:spAutoFit/>
          </a:bodyPr>
          <a:lstStyle/>
          <a:p>
            <a:pPr lvl="0" algn="ctr">
              <a:buClr>
                <a:srgbClr val="FFCC66"/>
              </a:buClr>
              <a:buSzPts val="2800"/>
            </a:pPr>
            <a:r>
              <a:rPr lang="en-US" sz="2800" dirty="0">
                <a:solidFill>
                  <a:srgbClr val="FFCC66"/>
                </a:solidFill>
              </a:rPr>
              <a:t>“</a:t>
            </a:r>
            <a:r>
              <a:rPr lang="en-US" sz="2800" dirty="0" err="1">
                <a:solidFill>
                  <a:srgbClr val="FFCC66"/>
                </a:solidFill>
              </a:rPr>
              <a:t>Oremos</a:t>
            </a:r>
            <a:r>
              <a:rPr lang="en-US" sz="2800" dirty="0">
                <a:solidFill>
                  <a:srgbClr val="FFCC66"/>
                </a:solidFill>
              </a:rPr>
              <a:t>…los </a:t>
            </a:r>
            <a:r>
              <a:rPr lang="en-US" sz="2800" dirty="0" err="1">
                <a:solidFill>
                  <a:srgbClr val="FFCC66"/>
                </a:solidFill>
              </a:rPr>
              <a:t>unos</a:t>
            </a:r>
            <a:r>
              <a:rPr lang="en-US" sz="2800" dirty="0">
                <a:solidFill>
                  <a:srgbClr val="FFCC66"/>
                </a:solidFill>
              </a:rPr>
              <a:t> por los </a:t>
            </a:r>
            <a:r>
              <a:rPr lang="en-US" sz="2800" dirty="0" err="1">
                <a:solidFill>
                  <a:srgbClr val="FFCC66"/>
                </a:solidFill>
              </a:rPr>
              <a:t>otros</a:t>
            </a:r>
            <a:r>
              <a:rPr lang="en-US" sz="2800" dirty="0">
                <a:solidFill>
                  <a:srgbClr val="FFCC66"/>
                </a:solidFill>
              </a:rPr>
              <a:t>, </a:t>
            </a:r>
            <a:r>
              <a:rPr lang="en-US" sz="2800" dirty="0" err="1">
                <a:solidFill>
                  <a:srgbClr val="FFCC66"/>
                </a:solidFill>
              </a:rPr>
              <a:t>llevándonos</a:t>
            </a:r>
            <a:r>
              <a:rPr lang="en-US" sz="2800" dirty="0">
                <a:solidFill>
                  <a:srgbClr val="FFCC66"/>
                </a:solidFill>
              </a:rPr>
              <a:t> </a:t>
            </a:r>
            <a:r>
              <a:rPr lang="en-US" sz="2800" dirty="0" err="1">
                <a:solidFill>
                  <a:srgbClr val="FFCC66"/>
                </a:solidFill>
              </a:rPr>
              <a:t>unos</a:t>
            </a:r>
            <a:r>
              <a:rPr lang="en-US" sz="2800" dirty="0">
                <a:solidFill>
                  <a:srgbClr val="FFCC66"/>
                </a:solidFill>
              </a:rPr>
              <a:t> a </a:t>
            </a:r>
            <a:r>
              <a:rPr lang="en-US" sz="2800" dirty="0" err="1">
                <a:solidFill>
                  <a:srgbClr val="FFCC66"/>
                </a:solidFill>
              </a:rPr>
              <a:t>otros</a:t>
            </a:r>
            <a:r>
              <a:rPr lang="en-US" sz="2800" dirty="0">
                <a:solidFill>
                  <a:srgbClr val="FFCC66"/>
                </a:solidFill>
              </a:rPr>
              <a:t> ante la </a:t>
            </a:r>
            <a:r>
              <a:rPr lang="en-US" sz="2800" dirty="0" err="1">
                <a:solidFill>
                  <a:srgbClr val="FFCC66"/>
                </a:solidFill>
              </a:rPr>
              <a:t>presencia</a:t>
            </a:r>
            <a:r>
              <a:rPr lang="en-US" sz="2800" dirty="0">
                <a:solidFill>
                  <a:srgbClr val="FFCC66"/>
                </a:solidFill>
              </a:rPr>
              <a:t> de Dios con </a:t>
            </a:r>
            <a:r>
              <a:rPr lang="en-US" sz="2800" dirty="0" err="1">
                <a:solidFill>
                  <a:srgbClr val="FFCC66"/>
                </a:solidFill>
              </a:rPr>
              <a:t>fe</a:t>
            </a:r>
            <a:r>
              <a:rPr lang="en-US" sz="2800" dirty="0">
                <a:solidFill>
                  <a:srgbClr val="FFCC66"/>
                </a:solidFill>
              </a:rPr>
              <a:t> </a:t>
            </a:r>
            <a:r>
              <a:rPr lang="en-US" sz="2800" dirty="0" err="1">
                <a:solidFill>
                  <a:srgbClr val="FFCC66"/>
                </a:solidFill>
              </a:rPr>
              <a:t>viviente</a:t>
            </a:r>
            <a:r>
              <a:rPr lang="en-US" sz="2800" dirty="0">
                <a:solidFill>
                  <a:srgbClr val="FFCC66"/>
                </a:solidFill>
              </a:rPr>
              <a:t>”.</a:t>
            </a:r>
          </a:p>
          <a:p>
            <a:pPr lvl="0" algn="ctr">
              <a:buClr>
                <a:srgbClr val="FFCC66"/>
              </a:buClr>
              <a:buSzPts val="2800"/>
            </a:pPr>
            <a:r>
              <a:rPr lang="en-US" sz="2800" dirty="0">
                <a:solidFill>
                  <a:srgbClr val="FFCC66"/>
                </a:solidFill>
              </a:rPr>
              <a:t> (Elena G. White, Review and Herald, 28 de </a:t>
            </a:r>
            <a:r>
              <a:rPr lang="en-US" sz="2800" dirty="0" err="1">
                <a:solidFill>
                  <a:srgbClr val="FFCC66"/>
                </a:solidFill>
              </a:rPr>
              <a:t>agosto</a:t>
            </a:r>
            <a:r>
              <a:rPr lang="en-US" sz="2800" dirty="0">
                <a:solidFill>
                  <a:srgbClr val="FFCC66"/>
                </a:solidFill>
              </a:rPr>
              <a:t> de 1888).</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9"/>
        <p:cNvGrpSpPr/>
        <p:nvPr/>
      </p:nvGrpSpPr>
      <p:grpSpPr>
        <a:xfrm>
          <a:off x="0" y="0"/>
          <a:ext cx="0" cy="0"/>
          <a:chOff x="0" y="0"/>
          <a:chExt cx="0" cy="0"/>
        </a:xfrm>
      </p:grpSpPr>
      <p:sp>
        <p:nvSpPr>
          <p:cNvPr id="210" name="Google Shape;210;p17"/>
          <p:cNvSpPr txBox="1">
            <a:spLocks noGrp="1"/>
          </p:cNvSpPr>
          <p:nvPr>
            <p:ph type="body" idx="4294967295"/>
          </p:nvPr>
        </p:nvSpPr>
        <p:spPr>
          <a:xfrm>
            <a:off x="3912782" y="148856"/>
            <a:ext cx="8279218" cy="6480544"/>
          </a:xfrm>
          <a:prstGeom prst="rect">
            <a:avLst/>
          </a:prstGeom>
          <a:noFill/>
          <a:ln>
            <a:noFill/>
          </a:ln>
        </p:spPr>
        <p:txBody>
          <a:bodyPr spcFirstLastPara="1" wrap="square" lIns="91425" tIns="45700" rIns="91425" bIns="45700" anchor="t" anchorCtr="0">
            <a:noAutofit/>
          </a:bodyPr>
          <a:lstStyle/>
          <a:p>
            <a:pPr marL="0" lvl="0" indent="0" algn="ctr">
              <a:lnSpc>
                <a:spcPct val="150000"/>
              </a:lnSpc>
              <a:spcBef>
                <a:spcPts val="0"/>
              </a:spcBef>
              <a:buClr>
                <a:srgbClr val="FFFF00"/>
              </a:buClr>
              <a:buSzPts val="2800"/>
              <a:buNone/>
            </a:pPr>
            <a:r>
              <a:rPr lang="en-US" sz="2800" dirty="0">
                <a:solidFill>
                  <a:srgbClr val="FFFF00"/>
                </a:solidFill>
              </a:rPr>
              <a:t>“…</a:t>
            </a:r>
            <a:r>
              <a:rPr lang="en-US" sz="2800" dirty="0" err="1">
                <a:solidFill>
                  <a:srgbClr val="FFFF00"/>
                </a:solidFill>
              </a:rPr>
              <a:t>Comenzad</a:t>
            </a:r>
            <a:r>
              <a:rPr lang="en-US" sz="2800" dirty="0">
                <a:solidFill>
                  <a:srgbClr val="FFFF00"/>
                </a:solidFill>
              </a:rPr>
              <a:t> a </a:t>
            </a:r>
            <a:r>
              <a:rPr lang="en-US" sz="2800" dirty="0" err="1">
                <a:solidFill>
                  <a:srgbClr val="FFFF00"/>
                </a:solidFill>
              </a:rPr>
              <a:t>orar</a:t>
            </a:r>
            <a:r>
              <a:rPr lang="en-US" sz="2800" dirty="0">
                <a:solidFill>
                  <a:srgbClr val="FFFF00"/>
                </a:solidFill>
              </a:rPr>
              <a:t> por las almas; </a:t>
            </a:r>
            <a:r>
              <a:rPr lang="en-US" sz="2800" dirty="0" err="1">
                <a:solidFill>
                  <a:srgbClr val="FFFF00"/>
                </a:solidFill>
              </a:rPr>
              <a:t>aproximaos</a:t>
            </a:r>
            <a:r>
              <a:rPr lang="en-US" sz="2800" dirty="0">
                <a:solidFill>
                  <a:srgbClr val="FFFF00"/>
                </a:solidFill>
              </a:rPr>
              <a:t> a Cristo, </a:t>
            </a:r>
            <a:r>
              <a:rPr lang="en-US" sz="2800" dirty="0" err="1">
                <a:solidFill>
                  <a:srgbClr val="FFFF00"/>
                </a:solidFill>
              </a:rPr>
              <a:t>colocaos</a:t>
            </a:r>
            <a:r>
              <a:rPr lang="en-US" sz="2800" dirty="0">
                <a:solidFill>
                  <a:srgbClr val="FFFF00"/>
                </a:solidFill>
              </a:rPr>
              <a:t> </a:t>
            </a:r>
            <a:r>
              <a:rPr lang="en-US" sz="2800" dirty="0" err="1">
                <a:solidFill>
                  <a:srgbClr val="FFFF00"/>
                </a:solidFill>
              </a:rPr>
              <a:t>más</a:t>
            </a:r>
            <a:r>
              <a:rPr lang="en-US" sz="2800" dirty="0">
                <a:solidFill>
                  <a:srgbClr val="FFFF00"/>
                </a:solidFill>
              </a:rPr>
              <a:t> </a:t>
            </a:r>
            <a:r>
              <a:rPr lang="en-US" sz="2800" dirty="0" err="1">
                <a:solidFill>
                  <a:srgbClr val="FFFF00"/>
                </a:solidFill>
              </a:rPr>
              <a:t>cerca</a:t>
            </a:r>
            <a:r>
              <a:rPr lang="en-US" sz="2800" dirty="0">
                <a:solidFill>
                  <a:srgbClr val="FFFF00"/>
                </a:solidFill>
              </a:rPr>
              <a:t> de </a:t>
            </a:r>
            <a:r>
              <a:rPr lang="en-US" sz="2800" dirty="0" err="1">
                <a:solidFill>
                  <a:srgbClr val="FFFF00"/>
                </a:solidFill>
              </a:rPr>
              <a:t>su</a:t>
            </a:r>
            <a:r>
              <a:rPr lang="en-US" sz="2800" dirty="0">
                <a:solidFill>
                  <a:srgbClr val="FFFF00"/>
                </a:solidFill>
              </a:rPr>
              <a:t> </a:t>
            </a:r>
            <a:r>
              <a:rPr lang="en-US" sz="2800" dirty="0" err="1">
                <a:solidFill>
                  <a:srgbClr val="FFFF00"/>
                </a:solidFill>
              </a:rPr>
              <a:t>costado</a:t>
            </a:r>
            <a:r>
              <a:rPr lang="en-US" sz="2800" dirty="0">
                <a:solidFill>
                  <a:srgbClr val="FFFF00"/>
                </a:solidFill>
              </a:rPr>
              <a:t> </a:t>
            </a:r>
            <a:r>
              <a:rPr lang="en-US" sz="2800" dirty="0" err="1">
                <a:solidFill>
                  <a:srgbClr val="FFFF00"/>
                </a:solidFill>
              </a:rPr>
              <a:t>sangrante</a:t>
            </a:r>
            <a:r>
              <a:rPr lang="en-US" sz="2800" dirty="0">
                <a:solidFill>
                  <a:srgbClr val="FFFF00"/>
                </a:solidFill>
              </a:rPr>
              <a:t>. </a:t>
            </a:r>
            <a:r>
              <a:rPr lang="en-US" sz="2800" dirty="0" err="1">
                <a:solidFill>
                  <a:srgbClr val="FFFF00"/>
                </a:solidFill>
              </a:rPr>
              <a:t>Permitid</a:t>
            </a:r>
            <a:r>
              <a:rPr lang="en-US" sz="2800" dirty="0">
                <a:solidFill>
                  <a:srgbClr val="FFFF00"/>
                </a:solidFill>
              </a:rPr>
              <a:t> que un </a:t>
            </a:r>
            <a:r>
              <a:rPr lang="en-US" sz="2800" dirty="0" err="1">
                <a:solidFill>
                  <a:srgbClr val="FFFF00"/>
                </a:solidFill>
              </a:rPr>
              <a:t>espíritu</a:t>
            </a:r>
            <a:r>
              <a:rPr lang="en-US" sz="2800" dirty="0">
                <a:solidFill>
                  <a:srgbClr val="FFFF00"/>
                </a:solidFill>
              </a:rPr>
              <a:t> </a:t>
            </a:r>
            <a:r>
              <a:rPr lang="en-US" sz="2800" dirty="0" err="1">
                <a:solidFill>
                  <a:srgbClr val="FFFF00"/>
                </a:solidFill>
              </a:rPr>
              <a:t>humilde</a:t>
            </a:r>
            <a:r>
              <a:rPr lang="en-US" sz="2800" dirty="0">
                <a:solidFill>
                  <a:srgbClr val="FFFF00"/>
                </a:solidFill>
              </a:rPr>
              <a:t> y </a:t>
            </a:r>
            <a:r>
              <a:rPr lang="en-US" sz="2800" dirty="0" err="1">
                <a:solidFill>
                  <a:srgbClr val="FFFF00"/>
                </a:solidFill>
              </a:rPr>
              <a:t>sereno</a:t>
            </a:r>
            <a:r>
              <a:rPr lang="en-US" sz="2800" dirty="0">
                <a:solidFill>
                  <a:srgbClr val="FFFF00"/>
                </a:solidFill>
              </a:rPr>
              <a:t> </a:t>
            </a:r>
            <a:r>
              <a:rPr lang="en-US" sz="2800" dirty="0" err="1">
                <a:solidFill>
                  <a:srgbClr val="FFFF00"/>
                </a:solidFill>
              </a:rPr>
              <a:t>adorne</a:t>
            </a:r>
            <a:r>
              <a:rPr lang="en-US" sz="2800" dirty="0">
                <a:solidFill>
                  <a:srgbClr val="FFFF00"/>
                </a:solidFill>
              </a:rPr>
              <a:t> </a:t>
            </a:r>
            <a:r>
              <a:rPr lang="en-US" sz="2800" dirty="0" err="1">
                <a:solidFill>
                  <a:srgbClr val="FFFF00"/>
                </a:solidFill>
              </a:rPr>
              <a:t>vuestras</a:t>
            </a:r>
            <a:r>
              <a:rPr lang="en-US" sz="2800" dirty="0">
                <a:solidFill>
                  <a:srgbClr val="FFFF00"/>
                </a:solidFill>
              </a:rPr>
              <a:t> </a:t>
            </a:r>
            <a:r>
              <a:rPr lang="en-US" sz="2800" dirty="0" err="1">
                <a:solidFill>
                  <a:srgbClr val="FFFF00"/>
                </a:solidFill>
              </a:rPr>
              <a:t>vidas</a:t>
            </a:r>
            <a:r>
              <a:rPr lang="en-US" sz="2800" dirty="0">
                <a:solidFill>
                  <a:srgbClr val="FFFF00"/>
                </a:solidFill>
              </a:rPr>
              <a:t>, y </a:t>
            </a:r>
            <a:r>
              <a:rPr lang="en-US" sz="2800" dirty="0" err="1">
                <a:solidFill>
                  <a:srgbClr val="FFFF00"/>
                </a:solidFill>
              </a:rPr>
              <a:t>haced</a:t>
            </a:r>
            <a:r>
              <a:rPr lang="en-US" sz="2800" dirty="0">
                <a:solidFill>
                  <a:srgbClr val="FFFF00"/>
                </a:solidFill>
              </a:rPr>
              <a:t> que </a:t>
            </a:r>
            <a:r>
              <a:rPr lang="en-US" sz="2800" dirty="0" err="1">
                <a:solidFill>
                  <a:srgbClr val="FFFF00"/>
                </a:solidFill>
              </a:rPr>
              <a:t>vuestras</a:t>
            </a:r>
            <a:r>
              <a:rPr lang="en-US" sz="2800" dirty="0">
                <a:solidFill>
                  <a:srgbClr val="FFFF00"/>
                </a:solidFill>
              </a:rPr>
              <a:t> </a:t>
            </a:r>
            <a:r>
              <a:rPr lang="en-US" sz="2800" dirty="0" err="1">
                <a:solidFill>
                  <a:srgbClr val="FFFF00"/>
                </a:solidFill>
              </a:rPr>
              <a:t>peticiones</a:t>
            </a:r>
            <a:r>
              <a:rPr lang="en-US" sz="2800" dirty="0">
                <a:solidFill>
                  <a:srgbClr val="FFFF00"/>
                </a:solidFill>
              </a:rPr>
              <a:t> </a:t>
            </a:r>
            <a:r>
              <a:rPr lang="en-US" sz="2800" dirty="0" err="1">
                <a:solidFill>
                  <a:srgbClr val="FFFF00"/>
                </a:solidFill>
              </a:rPr>
              <a:t>fervientes</a:t>
            </a:r>
            <a:r>
              <a:rPr lang="en-US" sz="2800" dirty="0">
                <a:solidFill>
                  <a:srgbClr val="FFFF00"/>
                </a:solidFill>
              </a:rPr>
              <a:t>, </a:t>
            </a:r>
            <a:r>
              <a:rPr lang="en-US" sz="2800" dirty="0" err="1">
                <a:solidFill>
                  <a:srgbClr val="FFFF00"/>
                </a:solidFill>
              </a:rPr>
              <a:t>sinceras</a:t>
            </a:r>
            <a:r>
              <a:rPr lang="en-US" sz="2800" dirty="0">
                <a:solidFill>
                  <a:srgbClr val="FFFF00"/>
                </a:solidFill>
              </a:rPr>
              <a:t> y </a:t>
            </a:r>
            <a:r>
              <a:rPr lang="en-US" sz="2800" dirty="0" err="1">
                <a:solidFill>
                  <a:srgbClr val="FFFF00"/>
                </a:solidFill>
              </a:rPr>
              <a:t>humildes</a:t>
            </a:r>
            <a:r>
              <a:rPr lang="en-US" sz="2800" dirty="0">
                <a:solidFill>
                  <a:srgbClr val="FFFF00"/>
                </a:solidFill>
              </a:rPr>
              <a:t> </a:t>
            </a:r>
            <a:r>
              <a:rPr lang="en-US" sz="2800" dirty="0" err="1">
                <a:solidFill>
                  <a:srgbClr val="FFFF00"/>
                </a:solidFill>
              </a:rPr>
              <a:t>asciendan</a:t>
            </a:r>
            <a:r>
              <a:rPr lang="en-US" sz="2800" dirty="0">
                <a:solidFill>
                  <a:srgbClr val="FFFF00"/>
                </a:solidFill>
              </a:rPr>
              <a:t> </a:t>
            </a:r>
            <a:r>
              <a:rPr lang="en-US" sz="2800" dirty="0" err="1">
                <a:solidFill>
                  <a:srgbClr val="FFFF00"/>
                </a:solidFill>
              </a:rPr>
              <a:t>hacia</a:t>
            </a:r>
            <a:r>
              <a:rPr lang="en-US" sz="2800" dirty="0">
                <a:solidFill>
                  <a:srgbClr val="FFFF00"/>
                </a:solidFill>
              </a:rPr>
              <a:t> Dios </a:t>
            </a:r>
            <a:r>
              <a:rPr lang="en-US" sz="2800" dirty="0" err="1">
                <a:solidFill>
                  <a:srgbClr val="FFFF00"/>
                </a:solidFill>
              </a:rPr>
              <a:t>en</a:t>
            </a:r>
            <a:r>
              <a:rPr lang="en-US" sz="2800" dirty="0">
                <a:solidFill>
                  <a:srgbClr val="FFFF00"/>
                </a:solidFill>
              </a:rPr>
              <a:t> </a:t>
            </a:r>
            <a:r>
              <a:rPr lang="en-US" sz="2800" dirty="0" err="1">
                <a:solidFill>
                  <a:srgbClr val="FFFF00"/>
                </a:solidFill>
              </a:rPr>
              <a:t>busca</a:t>
            </a:r>
            <a:r>
              <a:rPr lang="en-US" sz="2800" dirty="0">
                <a:solidFill>
                  <a:srgbClr val="FFFF00"/>
                </a:solidFill>
              </a:rPr>
              <a:t> de </a:t>
            </a:r>
            <a:r>
              <a:rPr lang="en-US" sz="2800" dirty="0" err="1">
                <a:solidFill>
                  <a:srgbClr val="FFFF00"/>
                </a:solidFill>
              </a:rPr>
              <a:t>sabiduría</a:t>
            </a:r>
            <a:r>
              <a:rPr lang="en-US" sz="2800" dirty="0">
                <a:solidFill>
                  <a:srgbClr val="FFFF00"/>
                </a:solidFill>
              </a:rPr>
              <a:t> para </a:t>
            </a:r>
            <a:r>
              <a:rPr lang="en-US" sz="2800" dirty="0" err="1">
                <a:solidFill>
                  <a:srgbClr val="FFFF00"/>
                </a:solidFill>
              </a:rPr>
              <a:t>tener</a:t>
            </a:r>
            <a:r>
              <a:rPr lang="en-US" sz="2800" dirty="0">
                <a:solidFill>
                  <a:srgbClr val="FFFF00"/>
                </a:solidFill>
              </a:rPr>
              <a:t> </a:t>
            </a:r>
            <a:r>
              <a:rPr lang="en-US" sz="2800" dirty="0" err="1">
                <a:solidFill>
                  <a:srgbClr val="FFFF00"/>
                </a:solidFill>
              </a:rPr>
              <a:t>éxito</a:t>
            </a:r>
            <a:r>
              <a:rPr lang="en-US" sz="2800" dirty="0">
                <a:solidFill>
                  <a:srgbClr val="FFFF00"/>
                </a:solidFill>
              </a:rPr>
              <a:t> </a:t>
            </a:r>
            <a:r>
              <a:rPr lang="en-US" sz="2800" dirty="0" err="1">
                <a:solidFill>
                  <a:srgbClr val="FFFF00"/>
                </a:solidFill>
              </a:rPr>
              <a:t>en</a:t>
            </a:r>
            <a:r>
              <a:rPr lang="en-US" sz="2800" dirty="0">
                <a:solidFill>
                  <a:srgbClr val="FFFF00"/>
                </a:solidFill>
              </a:rPr>
              <a:t> la </a:t>
            </a:r>
            <a:r>
              <a:rPr lang="en-US" sz="2800" dirty="0" err="1">
                <a:solidFill>
                  <a:srgbClr val="FFFF00"/>
                </a:solidFill>
              </a:rPr>
              <a:t>salvación</a:t>
            </a:r>
            <a:r>
              <a:rPr lang="en-US" sz="2800" dirty="0">
                <a:solidFill>
                  <a:srgbClr val="FFFF00"/>
                </a:solidFill>
              </a:rPr>
              <a:t> no </a:t>
            </a:r>
            <a:r>
              <a:rPr lang="en-US" sz="2800" dirty="0" err="1">
                <a:solidFill>
                  <a:srgbClr val="FFFF00"/>
                </a:solidFill>
              </a:rPr>
              <a:t>sólo</a:t>
            </a:r>
            <a:r>
              <a:rPr lang="en-US" sz="2800" dirty="0">
                <a:solidFill>
                  <a:srgbClr val="FFFF00"/>
                </a:solidFill>
              </a:rPr>
              <a:t> de </a:t>
            </a:r>
            <a:r>
              <a:rPr lang="en-US" sz="2800" dirty="0" err="1">
                <a:solidFill>
                  <a:srgbClr val="FFFF00"/>
                </a:solidFill>
              </a:rPr>
              <a:t>vuestra</a:t>
            </a:r>
            <a:r>
              <a:rPr lang="en-US" sz="2800" dirty="0">
                <a:solidFill>
                  <a:srgbClr val="FFFF00"/>
                </a:solidFill>
              </a:rPr>
              <a:t> </a:t>
            </a:r>
            <a:r>
              <a:rPr lang="en-US" sz="2800" dirty="0" err="1">
                <a:solidFill>
                  <a:srgbClr val="FFFF00"/>
                </a:solidFill>
              </a:rPr>
              <a:t>propia</a:t>
            </a:r>
            <a:r>
              <a:rPr lang="en-US" sz="2800" dirty="0">
                <a:solidFill>
                  <a:srgbClr val="FFFF00"/>
                </a:solidFill>
              </a:rPr>
              <a:t> alma, </a:t>
            </a:r>
            <a:r>
              <a:rPr lang="en-US" sz="2800" dirty="0" err="1">
                <a:solidFill>
                  <a:srgbClr val="FFFF00"/>
                </a:solidFill>
              </a:rPr>
              <a:t>sino</a:t>
            </a:r>
            <a:r>
              <a:rPr lang="en-US" sz="2800" dirty="0">
                <a:solidFill>
                  <a:srgbClr val="FFFF00"/>
                </a:solidFill>
              </a:rPr>
              <a:t> </a:t>
            </a:r>
            <a:r>
              <a:rPr lang="en-US" sz="2800" dirty="0" err="1">
                <a:solidFill>
                  <a:srgbClr val="FFFF00"/>
                </a:solidFill>
              </a:rPr>
              <a:t>también</a:t>
            </a:r>
            <a:r>
              <a:rPr lang="en-US" sz="2800" dirty="0">
                <a:solidFill>
                  <a:srgbClr val="FFFF00"/>
                </a:solidFill>
              </a:rPr>
              <a:t> de </a:t>
            </a:r>
            <a:r>
              <a:rPr lang="en-US" sz="2800" dirty="0" err="1">
                <a:solidFill>
                  <a:srgbClr val="FFFF00"/>
                </a:solidFill>
              </a:rPr>
              <a:t>otras</a:t>
            </a:r>
            <a:r>
              <a:rPr lang="en-US" sz="2800" dirty="0">
                <a:solidFill>
                  <a:srgbClr val="FFFF00"/>
                </a:solidFill>
              </a:rPr>
              <a:t> almas”.</a:t>
            </a:r>
          </a:p>
          <a:p>
            <a:pPr marL="0" lvl="0" indent="0" algn="ctr">
              <a:lnSpc>
                <a:spcPct val="150000"/>
              </a:lnSpc>
              <a:spcBef>
                <a:spcPts val="400"/>
              </a:spcBef>
              <a:buClr>
                <a:srgbClr val="FFFF00"/>
              </a:buClr>
              <a:buSzPts val="2000"/>
              <a:buNone/>
            </a:pPr>
            <a:r>
              <a:rPr lang="en-US" sz="2000" i="1" dirty="0">
                <a:solidFill>
                  <a:srgbClr val="FFFF00"/>
                </a:solidFill>
              </a:rPr>
              <a:t>~ </a:t>
            </a:r>
            <a:r>
              <a:rPr lang="en-US" sz="2000" dirty="0">
                <a:solidFill>
                  <a:srgbClr val="FFFF00"/>
                </a:solidFill>
              </a:rPr>
              <a:t>Testimonios para la </a:t>
            </a:r>
            <a:r>
              <a:rPr lang="en-US" sz="2000" dirty="0" err="1">
                <a:solidFill>
                  <a:srgbClr val="FFFF00"/>
                </a:solidFill>
              </a:rPr>
              <a:t>Iglesia</a:t>
            </a:r>
            <a:r>
              <a:rPr lang="en-US" sz="2000" dirty="0">
                <a:solidFill>
                  <a:srgbClr val="FFFF00"/>
                </a:solidFill>
              </a:rPr>
              <a:t> 1: 449</a:t>
            </a:r>
            <a:endParaRPr dirty="0"/>
          </a:p>
        </p:txBody>
      </p:sp>
      <p:pic>
        <p:nvPicPr>
          <p:cNvPr id="211" name="Google Shape;211;p17" descr="prayer_2"/>
          <p:cNvPicPr preferRelativeResize="0"/>
          <p:nvPr/>
        </p:nvPicPr>
        <p:blipFill rotWithShape="1">
          <a:blip r:embed="rId3">
            <a:alphaModFix/>
          </a:blip>
          <a:srcRect/>
          <a:stretch/>
        </p:blipFill>
        <p:spPr>
          <a:xfrm>
            <a:off x="223285" y="148856"/>
            <a:ext cx="3498112" cy="5398681"/>
          </a:xfrm>
          <a:prstGeom prst="rect">
            <a:avLst/>
          </a:prstGeom>
          <a:noFill/>
          <a:ln>
            <a:noFill/>
          </a:ln>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6"/>
        <p:cNvGrpSpPr/>
        <p:nvPr/>
      </p:nvGrpSpPr>
      <p:grpSpPr>
        <a:xfrm>
          <a:off x="0" y="0"/>
          <a:ext cx="0" cy="0"/>
          <a:chOff x="0" y="0"/>
          <a:chExt cx="0" cy="0"/>
        </a:xfrm>
      </p:grpSpPr>
      <p:pic>
        <p:nvPicPr>
          <p:cNvPr id="217" name="Google Shape;217;p18" descr="mourn"/>
          <p:cNvPicPr preferRelativeResize="0"/>
          <p:nvPr/>
        </p:nvPicPr>
        <p:blipFill rotWithShape="1">
          <a:blip r:embed="rId3">
            <a:alphaModFix/>
          </a:blip>
          <a:srcRect/>
          <a:stretch/>
        </p:blipFill>
        <p:spPr>
          <a:xfrm>
            <a:off x="1143000" y="457200"/>
            <a:ext cx="4095750" cy="4876801"/>
          </a:xfrm>
          <a:prstGeom prst="rect">
            <a:avLst/>
          </a:prstGeom>
          <a:noFill/>
          <a:ln w="38100" cap="flat" cmpd="sng">
            <a:solidFill>
              <a:srgbClr val="FFFF66"/>
            </a:solidFill>
            <a:prstDash val="solid"/>
            <a:miter lim="800000"/>
            <a:headEnd type="none" w="sm" len="sm"/>
            <a:tailEnd type="none" w="sm" len="sm"/>
          </a:ln>
        </p:spPr>
      </p:pic>
      <p:pic>
        <p:nvPicPr>
          <p:cNvPr id="218" name="Google Shape;218;p18" descr="mother and child"/>
          <p:cNvPicPr preferRelativeResize="0"/>
          <p:nvPr/>
        </p:nvPicPr>
        <p:blipFill rotWithShape="1">
          <a:blip r:embed="rId4">
            <a:alphaModFix/>
          </a:blip>
          <a:srcRect l="4485" r="5481"/>
          <a:stretch/>
        </p:blipFill>
        <p:spPr>
          <a:xfrm>
            <a:off x="6804025" y="457200"/>
            <a:ext cx="4244975" cy="4876800"/>
          </a:xfrm>
          <a:prstGeom prst="rect">
            <a:avLst/>
          </a:prstGeom>
          <a:noFill/>
          <a:ln w="38100" cap="flat" cmpd="sng">
            <a:solidFill>
              <a:srgbClr val="FFFF66"/>
            </a:solidFill>
            <a:prstDash val="solid"/>
            <a:miter lim="800000"/>
            <a:headEnd type="none" w="sm" len="sm"/>
            <a:tailEnd type="none" w="sm" len="sm"/>
          </a:ln>
        </p:spPr>
      </p:pic>
      <p:sp>
        <p:nvSpPr>
          <p:cNvPr id="219" name="Google Shape;219;p18"/>
          <p:cNvSpPr txBox="1"/>
          <p:nvPr/>
        </p:nvSpPr>
        <p:spPr>
          <a:xfrm>
            <a:off x="685800" y="5618164"/>
            <a:ext cx="10744200" cy="1384954"/>
          </a:xfrm>
          <a:prstGeom prst="rect">
            <a:avLst/>
          </a:prstGeom>
          <a:noFill/>
          <a:ln>
            <a:noFill/>
          </a:ln>
        </p:spPr>
        <p:txBody>
          <a:bodyPr spcFirstLastPara="1" wrap="square" lIns="91425" tIns="45700" rIns="91425" bIns="45700" anchor="t" anchorCtr="0">
            <a:spAutoFit/>
          </a:bodyPr>
          <a:lstStyle/>
          <a:p>
            <a:pPr lvl="0">
              <a:buClr>
                <a:srgbClr val="FFFF00"/>
              </a:buClr>
              <a:buSzPts val="2800"/>
            </a:pPr>
            <a:r>
              <a:rPr lang="en-US" sz="2800" dirty="0">
                <a:solidFill>
                  <a:srgbClr val="FFFF00"/>
                </a:solidFill>
                <a:latin typeface="Arial Black"/>
                <a:ea typeface="Arial Black"/>
                <a:cs typeface="Arial Black"/>
                <a:sym typeface="Arial Black"/>
              </a:rPr>
              <a:t>“El que con </a:t>
            </a:r>
            <a:r>
              <a:rPr lang="en-US" sz="2800" dirty="0" err="1">
                <a:solidFill>
                  <a:srgbClr val="FFFF00"/>
                </a:solidFill>
                <a:latin typeface="Arial Black"/>
                <a:ea typeface="Arial Black"/>
                <a:cs typeface="Arial Black"/>
                <a:sym typeface="Arial Black"/>
              </a:rPr>
              <a:t>lágrimas</a:t>
            </a:r>
            <a:r>
              <a:rPr lang="en-US" sz="2800" dirty="0">
                <a:solidFill>
                  <a:srgbClr val="FFFF00"/>
                </a:solidFill>
                <a:latin typeface="Arial Black"/>
                <a:ea typeface="Arial Black"/>
                <a:cs typeface="Arial Black"/>
                <a:sym typeface="Arial Black"/>
              </a:rPr>
              <a:t> </a:t>
            </a:r>
            <a:r>
              <a:rPr lang="en-US" sz="2800" dirty="0" err="1">
                <a:solidFill>
                  <a:srgbClr val="FFFF00"/>
                </a:solidFill>
                <a:latin typeface="Arial Black"/>
                <a:ea typeface="Arial Black"/>
                <a:cs typeface="Arial Black"/>
                <a:sym typeface="Arial Black"/>
              </a:rPr>
              <a:t>siembra</a:t>
            </a:r>
            <a:r>
              <a:rPr lang="en-US" sz="2800" dirty="0">
                <a:solidFill>
                  <a:srgbClr val="FFFF00"/>
                </a:solidFill>
                <a:latin typeface="Arial Black"/>
                <a:ea typeface="Arial Black"/>
                <a:cs typeface="Arial Black"/>
                <a:sym typeface="Arial Black"/>
              </a:rPr>
              <a:t>, con </a:t>
            </a:r>
            <a:r>
              <a:rPr lang="en-US" sz="2800" dirty="0" err="1">
                <a:solidFill>
                  <a:srgbClr val="FFFF00"/>
                </a:solidFill>
                <a:latin typeface="Arial Black"/>
                <a:ea typeface="Arial Black"/>
                <a:cs typeface="Arial Black"/>
                <a:sym typeface="Arial Black"/>
              </a:rPr>
              <a:t>regocijo</a:t>
            </a:r>
            <a:r>
              <a:rPr lang="en-US" sz="2800" dirty="0">
                <a:solidFill>
                  <a:srgbClr val="FFFF00"/>
                </a:solidFill>
                <a:latin typeface="Arial Black"/>
                <a:ea typeface="Arial Black"/>
                <a:cs typeface="Arial Black"/>
                <a:sym typeface="Arial Black"/>
              </a:rPr>
              <a:t> </a:t>
            </a:r>
            <a:r>
              <a:rPr lang="en-US" sz="2800" dirty="0" err="1">
                <a:solidFill>
                  <a:srgbClr val="FFFF00"/>
                </a:solidFill>
                <a:latin typeface="Arial Black"/>
                <a:ea typeface="Arial Black"/>
                <a:cs typeface="Arial Black"/>
                <a:sym typeface="Arial Black"/>
              </a:rPr>
              <a:t>cosecha</a:t>
            </a:r>
            <a:r>
              <a:rPr lang="en-US" sz="2800" dirty="0">
                <a:solidFill>
                  <a:srgbClr val="FFFF00"/>
                </a:solidFill>
                <a:latin typeface="Arial Black"/>
                <a:ea typeface="Arial Black"/>
                <a:cs typeface="Arial Black"/>
                <a:sym typeface="Arial Black"/>
              </a:rPr>
              <a:t>” 								(Salmo 126:5).</a:t>
            </a:r>
          </a:p>
          <a:p>
            <a:pPr lvl="0">
              <a:buClr>
                <a:srgbClr val="FFFF00"/>
              </a:buClr>
              <a:buSzPts val="2800"/>
            </a:pPr>
            <a:endParaRPr lang="en-US" sz="2800" dirty="0">
              <a:solidFill>
                <a:srgbClr val="FFFF00"/>
              </a:solidFill>
              <a:latin typeface="Arial Black"/>
              <a:ea typeface="Arial Black"/>
              <a:cs typeface="Arial Black"/>
              <a:sym typeface="Arial Black"/>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2000"/>
                                        <p:tgtEl>
                                          <p:spTgt spid="217"/>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2000"/>
                                        <p:tgtEl>
                                          <p:spTgt spid="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4"/>
        <p:cNvGrpSpPr/>
        <p:nvPr/>
      </p:nvGrpSpPr>
      <p:grpSpPr>
        <a:xfrm>
          <a:off x="0" y="0"/>
          <a:ext cx="0" cy="0"/>
          <a:chOff x="0" y="0"/>
          <a:chExt cx="0" cy="0"/>
        </a:xfrm>
      </p:grpSpPr>
      <p:pic>
        <p:nvPicPr>
          <p:cNvPr id="225" name="Google Shape;225;p19" descr="0607075"/>
          <p:cNvPicPr preferRelativeResize="0"/>
          <p:nvPr/>
        </p:nvPicPr>
        <p:blipFill rotWithShape="1">
          <a:blip r:embed="rId3">
            <a:alphaModFix/>
          </a:blip>
          <a:srcRect/>
          <a:stretch/>
        </p:blipFill>
        <p:spPr>
          <a:xfrm>
            <a:off x="6705600" y="355264"/>
            <a:ext cx="5140325" cy="6858000"/>
          </a:xfrm>
          <a:prstGeom prst="rect">
            <a:avLst/>
          </a:prstGeom>
          <a:noFill/>
          <a:ln>
            <a:noFill/>
          </a:ln>
        </p:spPr>
      </p:pic>
      <p:sp>
        <p:nvSpPr>
          <p:cNvPr id="226" name="Google Shape;226;p19"/>
          <p:cNvSpPr/>
          <p:nvPr/>
        </p:nvSpPr>
        <p:spPr>
          <a:xfrm>
            <a:off x="152400" y="107951"/>
            <a:ext cx="6019800" cy="6597649"/>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19"/>
          <p:cNvSpPr/>
          <p:nvPr/>
        </p:nvSpPr>
        <p:spPr>
          <a:xfrm>
            <a:off x="222739" y="499730"/>
            <a:ext cx="5873261" cy="5570280"/>
          </a:xfrm>
          <a:prstGeom prst="rect">
            <a:avLst/>
          </a:prstGeom>
          <a:solidFill>
            <a:schemeClr val="dk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19"/>
          <p:cNvSpPr txBox="1"/>
          <p:nvPr/>
        </p:nvSpPr>
        <p:spPr>
          <a:xfrm>
            <a:off x="152400" y="355264"/>
            <a:ext cx="6019800" cy="5483512"/>
          </a:xfrm>
          <a:prstGeom prst="rect">
            <a:avLst/>
          </a:prstGeom>
          <a:noFill/>
          <a:ln>
            <a:noFill/>
          </a:ln>
        </p:spPr>
        <p:txBody>
          <a:bodyPr spcFirstLastPara="1" wrap="square" lIns="91425" tIns="45700" rIns="91425" bIns="45700" anchor="t" anchorCtr="0">
            <a:spAutoFit/>
          </a:bodyPr>
          <a:lstStyle/>
          <a:p>
            <a:pPr lvl="0" algn="ctr">
              <a:lnSpc>
                <a:spcPct val="150000"/>
              </a:lnSpc>
              <a:buClr>
                <a:schemeClr val="lt1"/>
              </a:buClr>
              <a:buSzPts val="2600"/>
            </a:pPr>
            <a:r>
              <a:rPr lang="en-US" sz="2600" dirty="0">
                <a:solidFill>
                  <a:schemeClr val="lt1"/>
                </a:solidFill>
              </a:rPr>
              <a:t>“No </a:t>
            </a:r>
            <a:r>
              <a:rPr lang="en-US" sz="2600" dirty="0" err="1">
                <a:solidFill>
                  <a:schemeClr val="lt1"/>
                </a:solidFill>
              </a:rPr>
              <a:t>temas</a:t>
            </a:r>
            <a:r>
              <a:rPr lang="en-US" sz="2600" dirty="0">
                <a:solidFill>
                  <a:schemeClr val="lt1"/>
                </a:solidFill>
              </a:rPr>
              <a:t>, </a:t>
            </a:r>
            <a:r>
              <a:rPr lang="en-US" sz="2600" dirty="0" err="1">
                <a:solidFill>
                  <a:schemeClr val="lt1"/>
                </a:solidFill>
              </a:rPr>
              <a:t>porque</a:t>
            </a:r>
            <a:r>
              <a:rPr lang="en-US" sz="2600" dirty="0">
                <a:solidFill>
                  <a:schemeClr val="lt1"/>
                </a:solidFill>
              </a:rPr>
              <a:t> </a:t>
            </a:r>
            <a:r>
              <a:rPr lang="en-US" sz="2600" dirty="0" err="1">
                <a:solidFill>
                  <a:schemeClr val="lt1"/>
                </a:solidFill>
              </a:rPr>
              <a:t>yo</a:t>
            </a:r>
            <a:r>
              <a:rPr lang="en-US" sz="2600" dirty="0">
                <a:solidFill>
                  <a:schemeClr val="lt1"/>
                </a:solidFill>
              </a:rPr>
              <a:t> </a:t>
            </a:r>
            <a:r>
              <a:rPr lang="en-US" sz="2600" dirty="0" err="1">
                <a:solidFill>
                  <a:schemeClr val="lt1"/>
                </a:solidFill>
              </a:rPr>
              <a:t>estoy</a:t>
            </a:r>
            <a:r>
              <a:rPr lang="en-US" sz="2600" dirty="0">
                <a:solidFill>
                  <a:schemeClr val="lt1"/>
                </a:solidFill>
              </a:rPr>
              <a:t> </a:t>
            </a:r>
            <a:r>
              <a:rPr lang="en-US" sz="2600" dirty="0" err="1">
                <a:solidFill>
                  <a:schemeClr val="lt1"/>
                </a:solidFill>
              </a:rPr>
              <a:t>contigo</a:t>
            </a:r>
            <a:r>
              <a:rPr lang="en-US" sz="2600" dirty="0">
                <a:solidFill>
                  <a:schemeClr val="lt1"/>
                </a:solidFill>
              </a:rPr>
              <a:t>; </a:t>
            </a:r>
            <a:r>
              <a:rPr lang="en-US" sz="2600" dirty="0" err="1">
                <a:solidFill>
                  <a:schemeClr val="lt1"/>
                </a:solidFill>
              </a:rPr>
              <a:t>desde</a:t>
            </a:r>
            <a:r>
              <a:rPr lang="en-US" sz="2600" dirty="0">
                <a:solidFill>
                  <a:schemeClr val="lt1"/>
                </a:solidFill>
              </a:rPr>
              <a:t> el </a:t>
            </a:r>
            <a:r>
              <a:rPr lang="en-US" sz="2600" dirty="0" err="1">
                <a:solidFill>
                  <a:schemeClr val="lt1"/>
                </a:solidFill>
              </a:rPr>
              <a:t>oriente</a:t>
            </a:r>
            <a:r>
              <a:rPr lang="en-US" sz="2600" dirty="0">
                <a:solidFill>
                  <a:schemeClr val="lt1"/>
                </a:solidFill>
              </a:rPr>
              <a:t> </a:t>
            </a:r>
            <a:r>
              <a:rPr lang="en-US" sz="2600" dirty="0" err="1">
                <a:solidFill>
                  <a:schemeClr val="lt1"/>
                </a:solidFill>
              </a:rPr>
              <a:t>traeré</a:t>
            </a:r>
            <a:r>
              <a:rPr lang="en-US" sz="2600" dirty="0">
                <a:solidFill>
                  <a:schemeClr val="lt1"/>
                </a:solidFill>
              </a:rPr>
              <a:t> a </a:t>
            </a:r>
            <a:r>
              <a:rPr lang="en-US" sz="2600" dirty="0" err="1">
                <a:solidFill>
                  <a:schemeClr val="lt1"/>
                </a:solidFill>
              </a:rPr>
              <a:t>tu</a:t>
            </a:r>
            <a:r>
              <a:rPr lang="en-US" sz="2600" dirty="0">
                <a:solidFill>
                  <a:schemeClr val="lt1"/>
                </a:solidFill>
              </a:rPr>
              <a:t> </a:t>
            </a:r>
            <a:r>
              <a:rPr lang="en-US" sz="2600" dirty="0" err="1">
                <a:solidFill>
                  <a:schemeClr val="lt1"/>
                </a:solidFill>
              </a:rPr>
              <a:t>descendencia</a:t>
            </a:r>
            <a:r>
              <a:rPr lang="en-US" sz="2600" dirty="0">
                <a:solidFill>
                  <a:schemeClr val="lt1"/>
                </a:solidFill>
              </a:rPr>
              <a:t>, </a:t>
            </a:r>
            <a:r>
              <a:rPr lang="en-US" sz="2600" dirty="0" err="1">
                <a:solidFill>
                  <a:schemeClr val="lt1"/>
                </a:solidFill>
              </a:rPr>
              <a:t>desde</a:t>
            </a:r>
            <a:r>
              <a:rPr lang="en-US" sz="2600" dirty="0">
                <a:solidFill>
                  <a:schemeClr val="lt1"/>
                </a:solidFill>
              </a:rPr>
              <a:t> el </a:t>
            </a:r>
            <a:r>
              <a:rPr lang="en-US" sz="2600" dirty="0" err="1">
                <a:solidFill>
                  <a:schemeClr val="lt1"/>
                </a:solidFill>
              </a:rPr>
              <a:t>occidente</a:t>
            </a:r>
            <a:r>
              <a:rPr lang="en-US" sz="2600" dirty="0">
                <a:solidFill>
                  <a:schemeClr val="lt1"/>
                </a:solidFill>
              </a:rPr>
              <a:t> </a:t>
            </a:r>
            <a:r>
              <a:rPr lang="en-US" sz="2600" dirty="0" err="1">
                <a:solidFill>
                  <a:schemeClr val="lt1"/>
                </a:solidFill>
              </a:rPr>
              <a:t>te</a:t>
            </a:r>
            <a:r>
              <a:rPr lang="en-US" sz="2600" dirty="0">
                <a:solidFill>
                  <a:schemeClr val="lt1"/>
                </a:solidFill>
              </a:rPr>
              <a:t> </a:t>
            </a:r>
            <a:r>
              <a:rPr lang="en-US" sz="2600" dirty="0" err="1">
                <a:solidFill>
                  <a:schemeClr val="lt1"/>
                </a:solidFill>
              </a:rPr>
              <a:t>reuniré</a:t>
            </a:r>
            <a:r>
              <a:rPr lang="en-US" sz="2600" dirty="0">
                <a:solidFill>
                  <a:schemeClr val="lt1"/>
                </a:solidFill>
              </a:rPr>
              <a:t>.  Al </a:t>
            </a:r>
            <a:r>
              <a:rPr lang="en-US" sz="2600" dirty="0" err="1">
                <a:solidFill>
                  <a:schemeClr val="lt1"/>
                </a:solidFill>
              </a:rPr>
              <a:t>norte</a:t>
            </a:r>
            <a:r>
              <a:rPr lang="en-US" sz="2600" dirty="0">
                <a:solidFill>
                  <a:schemeClr val="lt1"/>
                </a:solidFill>
              </a:rPr>
              <a:t> le </a:t>
            </a:r>
            <a:r>
              <a:rPr lang="en-US" sz="2600" dirty="0" err="1">
                <a:solidFill>
                  <a:schemeClr val="lt1"/>
                </a:solidFill>
              </a:rPr>
              <a:t>diré</a:t>
            </a:r>
            <a:r>
              <a:rPr lang="en-US" sz="2600" dirty="0">
                <a:solidFill>
                  <a:schemeClr val="lt1"/>
                </a:solidFill>
              </a:rPr>
              <a:t>: “¡</a:t>
            </a:r>
            <a:r>
              <a:rPr lang="en-US" sz="2600" dirty="0" err="1">
                <a:solidFill>
                  <a:schemeClr val="lt1"/>
                </a:solidFill>
              </a:rPr>
              <a:t>Entrégalos</a:t>
            </a:r>
            <a:r>
              <a:rPr lang="en-US" sz="2600" dirty="0">
                <a:solidFill>
                  <a:schemeClr val="lt1"/>
                </a:solidFill>
              </a:rPr>
              <a:t>!” </a:t>
            </a:r>
          </a:p>
          <a:p>
            <a:pPr lvl="0" algn="ctr">
              <a:lnSpc>
                <a:spcPct val="150000"/>
              </a:lnSpc>
              <a:buClr>
                <a:schemeClr val="lt1"/>
              </a:buClr>
              <a:buSzPts val="2600"/>
            </a:pPr>
            <a:r>
              <a:rPr lang="en-US" sz="2600" dirty="0">
                <a:solidFill>
                  <a:schemeClr val="lt1"/>
                </a:solidFill>
              </a:rPr>
              <a:t> y al sur: “¡No los </a:t>
            </a:r>
            <a:r>
              <a:rPr lang="en-US" sz="2600" dirty="0" err="1">
                <a:solidFill>
                  <a:schemeClr val="lt1"/>
                </a:solidFill>
              </a:rPr>
              <a:t>retengas</a:t>
            </a:r>
            <a:r>
              <a:rPr lang="en-US" sz="2600" dirty="0">
                <a:solidFill>
                  <a:schemeClr val="lt1"/>
                </a:solidFill>
              </a:rPr>
              <a:t>!  Trae a mis </a:t>
            </a:r>
            <a:r>
              <a:rPr lang="en-US" sz="2600" dirty="0" err="1">
                <a:solidFill>
                  <a:schemeClr val="lt1"/>
                </a:solidFill>
              </a:rPr>
              <a:t>hijos</a:t>
            </a:r>
            <a:r>
              <a:rPr lang="en-US" sz="2600" dirty="0">
                <a:solidFill>
                  <a:schemeClr val="lt1"/>
                </a:solidFill>
              </a:rPr>
              <a:t> </a:t>
            </a:r>
            <a:r>
              <a:rPr lang="en-US" sz="2600" dirty="0" err="1">
                <a:solidFill>
                  <a:schemeClr val="lt1"/>
                </a:solidFill>
              </a:rPr>
              <a:t>desde</a:t>
            </a:r>
            <a:r>
              <a:rPr lang="en-US" sz="2600" dirty="0">
                <a:solidFill>
                  <a:schemeClr val="lt1"/>
                </a:solidFill>
              </a:rPr>
              <a:t> </a:t>
            </a:r>
            <a:r>
              <a:rPr lang="en-US" sz="2600" dirty="0" err="1">
                <a:solidFill>
                  <a:schemeClr val="lt1"/>
                </a:solidFill>
              </a:rPr>
              <a:t>lejos</a:t>
            </a:r>
            <a:br>
              <a:rPr lang="en-US" sz="2600" dirty="0">
                <a:solidFill>
                  <a:schemeClr val="lt1"/>
                </a:solidFill>
              </a:rPr>
            </a:br>
            <a:r>
              <a:rPr lang="en-US" sz="2600" dirty="0">
                <a:solidFill>
                  <a:schemeClr val="lt1"/>
                </a:solidFill>
              </a:rPr>
              <a:t> y a mis </a:t>
            </a:r>
            <a:r>
              <a:rPr lang="en-US" sz="2600" dirty="0" err="1">
                <a:solidFill>
                  <a:schemeClr val="lt1"/>
                </a:solidFill>
              </a:rPr>
              <a:t>hijas</a:t>
            </a:r>
            <a:r>
              <a:rPr lang="en-US" sz="2600" dirty="0">
                <a:solidFill>
                  <a:schemeClr val="lt1"/>
                </a:solidFill>
              </a:rPr>
              <a:t> </a:t>
            </a:r>
            <a:r>
              <a:rPr lang="en-US" sz="2600" dirty="0" err="1">
                <a:solidFill>
                  <a:schemeClr val="lt1"/>
                </a:solidFill>
              </a:rPr>
              <a:t>desde</a:t>
            </a:r>
            <a:r>
              <a:rPr lang="en-US" sz="2600" dirty="0">
                <a:solidFill>
                  <a:schemeClr val="lt1"/>
                </a:solidFill>
              </a:rPr>
              <a:t> los confines de la tierra”.</a:t>
            </a:r>
          </a:p>
          <a:p>
            <a:pPr lvl="0" algn="ctr">
              <a:lnSpc>
                <a:spcPct val="150000"/>
              </a:lnSpc>
              <a:spcBef>
                <a:spcPts val="1000"/>
              </a:spcBef>
              <a:buClr>
                <a:schemeClr val="lt1"/>
              </a:buClr>
              <a:buSzPts val="2000"/>
            </a:pPr>
            <a:r>
              <a:rPr lang="en-US" sz="2000" dirty="0">
                <a:solidFill>
                  <a:schemeClr val="lt1"/>
                </a:solidFill>
              </a:rPr>
              <a:t>~ </a:t>
            </a:r>
            <a:r>
              <a:rPr lang="en-US" sz="2000" dirty="0" err="1">
                <a:solidFill>
                  <a:schemeClr val="lt1"/>
                </a:solidFill>
              </a:rPr>
              <a:t>Isaías</a:t>
            </a:r>
            <a:r>
              <a:rPr lang="en-US" sz="2000" dirty="0">
                <a:solidFill>
                  <a:schemeClr val="lt1"/>
                </a:solidFill>
              </a:rPr>
              <a:t> 43:5, 6, NVI</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
        <p:cNvGrpSpPr/>
        <p:nvPr/>
      </p:nvGrpSpPr>
      <p:grpSpPr>
        <a:xfrm>
          <a:off x="0" y="0"/>
          <a:ext cx="0" cy="0"/>
          <a:chOff x="0" y="0"/>
          <a:chExt cx="0" cy="0"/>
        </a:xfrm>
      </p:grpSpPr>
      <p:pic>
        <p:nvPicPr>
          <p:cNvPr id="109" name="Google Shape;109;p2" descr="TheSpirit"/>
          <p:cNvPicPr preferRelativeResize="0"/>
          <p:nvPr/>
        </p:nvPicPr>
        <p:blipFill rotWithShape="1">
          <a:blip r:embed="rId3">
            <a:alphaModFix/>
          </a:blip>
          <a:srcRect/>
          <a:stretch/>
        </p:blipFill>
        <p:spPr>
          <a:xfrm>
            <a:off x="15240" y="0"/>
            <a:ext cx="12176760" cy="6846570"/>
          </a:xfrm>
          <a:prstGeom prst="rect">
            <a:avLst/>
          </a:prstGeom>
          <a:noFill/>
          <a:ln>
            <a:noFill/>
          </a:ln>
        </p:spPr>
      </p:pic>
      <p:pic>
        <p:nvPicPr>
          <p:cNvPr id="110" name="Google Shape;110;p2" descr="TheSpirit"/>
          <p:cNvPicPr preferRelativeResize="0"/>
          <p:nvPr/>
        </p:nvPicPr>
        <p:blipFill rotWithShape="1">
          <a:blip r:embed="rId3">
            <a:alphaModFix/>
          </a:blip>
          <a:srcRect/>
          <a:stretch/>
        </p:blipFill>
        <p:spPr>
          <a:xfrm>
            <a:off x="15240" y="0"/>
            <a:ext cx="9128760" cy="6846570"/>
          </a:xfrm>
          <a:prstGeom prst="rect">
            <a:avLst/>
          </a:prstGeom>
          <a:noFill/>
          <a:ln>
            <a:noFill/>
          </a:ln>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3"/>
        <p:cNvGrpSpPr/>
        <p:nvPr/>
      </p:nvGrpSpPr>
      <p:grpSpPr>
        <a:xfrm>
          <a:off x="0" y="0"/>
          <a:ext cx="0" cy="0"/>
          <a:chOff x="0" y="0"/>
          <a:chExt cx="0" cy="0"/>
        </a:xfrm>
      </p:grpSpPr>
      <p:pic>
        <p:nvPicPr>
          <p:cNvPr id="234" name="Google Shape;234;p20" descr="0516014"/>
          <p:cNvPicPr preferRelativeResize="0"/>
          <p:nvPr/>
        </p:nvPicPr>
        <p:blipFill rotWithShape="1">
          <a:blip r:embed="rId3">
            <a:alphaModFix/>
          </a:blip>
          <a:srcRect/>
          <a:stretch/>
        </p:blipFill>
        <p:spPr>
          <a:xfrm>
            <a:off x="0" y="212724"/>
            <a:ext cx="12192000" cy="6645276"/>
          </a:xfrm>
          <a:prstGeom prst="rect">
            <a:avLst/>
          </a:prstGeom>
          <a:noFill/>
          <a:ln>
            <a:noFill/>
          </a:ln>
        </p:spPr>
      </p:pic>
      <p:sp>
        <p:nvSpPr>
          <p:cNvPr id="235" name="Google Shape;235;p20"/>
          <p:cNvSpPr/>
          <p:nvPr/>
        </p:nvSpPr>
        <p:spPr>
          <a:xfrm>
            <a:off x="152400" y="5273694"/>
            <a:ext cx="11734800" cy="1508105"/>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 name="Google Shape;236;p20"/>
          <p:cNvSpPr txBox="1"/>
          <p:nvPr/>
        </p:nvSpPr>
        <p:spPr>
          <a:xfrm>
            <a:off x="304800" y="5273695"/>
            <a:ext cx="11430000" cy="1384954"/>
          </a:xfrm>
          <a:prstGeom prst="rect">
            <a:avLst/>
          </a:prstGeom>
          <a:noFill/>
          <a:ln>
            <a:noFill/>
          </a:ln>
        </p:spPr>
        <p:txBody>
          <a:bodyPr spcFirstLastPara="1" wrap="square" lIns="91425" tIns="45700" rIns="91425" bIns="45700" anchor="t" anchorCtr="0">
            <a:spAutoFit/>
          </a:bodyPr>
          <a:lstStyle/>
          <a:p>
            <a:pPr lvl="0" algn="ctr">
              <a:buClr>
                <a:schemeClr val="lt1"/>
              </a:buClr>
              <a:buSzPts val="2800"/>
            </a:pPr>
            <a:r>
              <a:rPr lang="en-US" sz="2800" b="1" dirty="0">
                <a:solidFill>
                  <a:schemeClr val="lt1"/>
                </a:solidFill>
                <a:latin typeface="Calibri"/>
                <a:ea typeface="Calibri"/>
                <a:cs typeface="Calibri"/>
                <a:sym typeface="Calibri"/>
              </a:rPr>
              <a:t>“Reprime </a:t>
            </a:r>
            <a:r>
              <a:rPr lang="en-US" sz="2800" b="1" dirty="0" err="1">
                <a:solidFill>
                  <a:schemeClr val="lt1"/>
                </a:solidFill>
                <a:latin typeface="Calibri"/>
                <a:ea typeface="Calibri"/>
                <a:cs typeface="Calibri"/>
                <a:sym typeface="Calibri"/>
              </a:rPr>
              <a:t>tu</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llanto</a:t>
            </a:r>
            <a:r>
              <a:rPr lang="en-US" sz="2800" b="1" dirty="0">
                <a:solidFill>
                  <a:schemeClr val="lt1"/>
                </a:solidFill>
                <a:latin typeface="Calibri"/>
                <a:ea typeface="Calibri"/>
                <a:cs typeface="Calibri"/>
                <a:sym typeface="Calibri"/>
              </a:rPr>
              <a:t>, las </a:t>
            </a:r>
            <a:r>
              <a:rPr lang="en-US" sz="2800" b="1" dirty="0" err="1">
                <a:solidFill>
                  <a:schemeClr val="lt1"/>
                </a:solidFill>
                <a:latin typeface="Calibri"/>
                <a:ea typeface="Calibri"/>
                <a:cs typeface="Calibri"/>
                <a:sym typeface="Calibri"/>
              </a:rPr>
              <a:t>lágrimas</a:t>
            </a:r>
            <a:r>
              <a:rPr lang="en-US" sz="2800" b="1" dirty="0">
                <a:solidFill>
                  <a:schemeClr val="lt1"/>
                </a:solidFill>
                <a:latin typeface="Calibri"/>
                <a:ea typeface="Calibri"/>
                <a:cs typeface="Calibri"/>
                <a:sym typeface="Calibri"/>
              </a:rPr>
              <a:t> de </a:t>
            </a:r>
            <a:r>
              <a:rPr lang="en-US" sz="2800" b="1" dirty="0" err="1">
                <a:solidFill>
                  <a:schemeClr val="lt1"/>
                </a:solidFill>
                <a:latin typeface="Calibri"/>
                <a:ea typeface="Calibri"/>
                <a:cs typeface="Calibri"/>
                <a:sym typeface="Calibri"/>
              </a:rPr>
              <a:t>tus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ojos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pues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tus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obras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tendrán</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su</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recompensa</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tus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hijos</a:t>
            </a:r>
            <a:endParaRPr lang="en-US" sz="2800" b="1" dirty="0">
              <a:solidFill>
                <a:schemeClr val="lt1"/>
              </a:solidFill>
              <a:latin typeface="Calibri"/>
              <a:ea typeface="Calibri"/>
              <a:cs typeface="Calibri"/>
              <a:sym typeface="Calibri"/>
            </a:endParaRPr>
          </a:p>
          <a:p>
            <a:pPr lvl="0" algn="ctr">
              <a:buClr>
                <a:schemeClr val="lt1"/>
              </a:buClr>
              <a:buSzPts val="2800"/>
            </a:pP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volverán</a:t>
            </a:r>
            <a:r>
              <a:rPr lang="en-US" sz="2800" b="1" dirty="0">
                <a:solidFill>
                  <a:schemeClr val="lt1"/>
                </a:solidFill>
                <a:latin typeface="Calibri"/>
                <a:ea typeface="Calibri"/>
                <a:cs typeface="Calibri"/>
                <a:sym typeface="Calibri"/>
              </a:rPr>
              <a:t> del </a:t>
            </a:r>
            <a:r>
              <a:rPr lang="en-US" sz="2800" b="1" dirty="0" err="1">
                <a:solidFill>
                  <a:schemeClr val="lt1"/>
                </a:solidFill>
                <a:latin typeface="Calibri"/>
                <a:ea typeface="Calibri"/>
                <a:cs typeface="Calibri"/>
                <a:sym typeface="Calibri"/>
              </a:rPr>
              <a:t>país</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enemigo</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afirma</a:t>
            </a:r>
            <a:r>
              <a:rPr lang="en-US" sz="2800" b="1" dirty="0">
                <a:solidFill>
                  <a:schemeClr val="lt1"/>
                </a:solidFill>
                <a:latin typeface="Calibri"/>
                <a:ea typeface="Calibri"/>
                <a:cs typeface="Calibri"/>
                <a:sym typeface="Calibri"/>
              </a:rPr>
              <a:t> el </a:t>
            </a:r>
            <a:r>
              <a:rPr lang="en-US" sz="2800" b="1" dirty="0" err="1">
                <a:solidFill>
                  <a:schemeClr val="lt1"/>
                </a:solidFill>
                <a:latin typeface="Calibri"/>
                <a:ea typeface="Calibri"/>
                <a:cs typeface="Calibri"/>
                <a:sym typeface="Calibri"/>
              </a:rPr>
              <a:t>Señor</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Jeremías</a:t>
            </a:r>
            <a:r>
              <a:rPr lang="en-US" sz="2800" b="1" dirty="0">
                <a:solidFill>
                  <a:schemeClr val="lt1"/>
                </a:solidFill>
                <a:latin typeface="Calibri"/>
                <a:ea typeface="Calibri"/>
                <a:cs typeface="Calibri"/>
                <a:sym typeface="Calibri"/>
              </a:rPr>
              <a:t> 31:16, NVI</a:t>
            </a:r>
            <a:endParaRPr dirty="0"/>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1"/>
        <p:cNvGrpSpPr/>
        <p:nvPr/>
      </p:nvGrpSpPr>
      <p:grpSpPr>
        <a:xfrm>
          <a:off x="0" y="0"/>
          <a:ext cx="0" cy="0"/>
          <a:chOff x="0" y="0"/>
          <a:chExt cx="0" cy="0"/>
        </a:xfrm>
      </p:grpSpPr>
      <p:pic>
        <p:nvPicPr>
          <p:cNvPr id="242" name="Google Shape;242;p21" descr="0516010X1"/>
          <p:cNvPicPr preferRelativeResize="0"/>
          <p:nvPr/>
        </p:nvPicPr>
        <p:blipFill rotWithShape="1">
          <a:blip r:embed="rId3">
            <a:alphaModFix/>
          </a:blip>
          <a:srcRect/>
          <a:stretch/>
        </p:blipFill>
        <p:spPr>
          <a:xfrm>
            <a:off x="3011658" y="0"/>
            <a:ext cx="9144000" cy="6858000"/>
          </a:xfrm>
          <a:prstGeom prst="rect">
            <a:avLst/>
          </a:prstGeom>
          <a:noFill/>
          <a:ln>
            <a:noFill/>
          </a:ln>
        </p:spPr>
      </p:pic>
      <p:sp>
        <p:nvSpPr>
          <p:cNvPr id="243" name="Google Shape;243;p21"/>
          <p:cNvSpPr txBox="1"/>
          <p:nvPr/>
        </p:nvSpPr>
        <p:spPr>
          <a:xfrm>
            <a:off x="5257800" y="762000"/>
            <a:ext cx="3581400" cy="457200"/>
          </a:xfrm>
          <a:prstGeom prst="rect">
            <a:avLst/>
          </a:prstGeom>
          <a:noFill/>
          <a:ln>
            <a:noFill/>
          </a:ln>
          <a:effectLst>
            <a:outerShdw dist="45791" dir="3378596" algn="ctr" rotWithShape="0">
              <a:schemeClr val="dk1"/>
            </a:outerShdw>
          </a:effectLst>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400"/>
              <a:buFont typeface="Arial Black"/>
              <a:buNone/>
            </a:pPr>
            <a:r>
              <a:rPr lang="en-US" sz="2400" b="0" i="1" u="none" strike="noStrike" cap="none">
                <a:solidFill>
                  <a:schemeClr val="lt1"/>
                </a:solidFill>
                <a:latin typeface="Arial Black"/>
                <a:ea typeface="Arial Black"/>
                <a:cs typeface="Arial Black"/>
                <a:sym typeface="Arial Black"/>
              </a:rPr>
              <a:t>Isaiah 49:18, 25b</a:t>
            </a:r>
            <a:endParaRPr/>
          </a:p>
        </p:txBody>
      </p:sp>
      <p:pic>
        <p:nvPicPr>
          <p:cNvPr id="244" name="Google Shape;244;p21" descr="0516010X1"/>
          <p:cNvPicPr preferRelativeResize="0"/>
          <p:nvPr/>
        </p:nvPicPr>
        <p:blipFill rotWithShape="1">
          <a:blip r:embed="rId3">
            <a:alphaModFix/>
          </a:blip>
          <a:srcRect r="94167"/>
          <a:stretch/>
        </p:blipFill>
        <p:spPr>
          <a:xfrm>
            <a:off x="0" y="340242"/>
            <a:ext cx="3200400" cy="6858000"/>
          </a:xfrm>
          <a:prstGeom prst="rect">
            <a:avLst/>
          </a:prstGeom>
          <a:noFill/>
          <a:ln>
            <a:noFill/>
          </a:ln>
        </p:spPr>
      </p:pic>
      <p:sp>
        <p:nvSpPr>
          <p:cNvPr id="245" name="Google Shape;245;p21"/>
          <p:cNvSpPr txBox="1"/>
          <p:nvPr/>
        </p:nvSpPr>
        <p:spPr>
          <a:xfrm>
            <a:off x="382772" y="1407130"/>
            <a:ext cx="8797570" cy="5262939"/>
          </a:xfrm>
          <a:prstGeom prst="rect">
            <a:avLst/>
          </a:prstGeom>
          <a:noFill/>
          <a:ln>
            <a:noFill/>
          </a:ln>
          <a:effectLst>
            <a:outerShdw dist="45791" dir="3378596" algn="ctr" rotWithShape="0">
              <a:schemeClr val="dk1"/>
            </a:outerShdw>
          </a:effectLst>
        </p:spPr>
        <p:txBody>
          <a:bodyPr spcFirstLastPara="1" wrap="square" lIns="91425" tIns="45700" rIns="91425" bIns="45700" anchor="t" anchorCtr="0">
            <a:spAutoFit/>
          </a:bodyPr>
          <a:lstStyle/>
          <a:p>
            <a:pPr marL="168275" lvl="0" indent="-168275">
              <a:lnSpc>
                <a:spcPct val="150000"/>
              </a:lnSpc>
              <a:buClr>
                <a:schemeClr val="lt1"/>
              </a:buClr>
              <a:buSzPts val="2800"/>
            </a:pPr>
            <a:r>
              <a:rPr lang="en-US" sz="2800" dirty="0">
                <a:solidFill>
                  <a:schemeClr val="lt1"/>
                </a:solidFill>
                <a:latin typeface="Arial Black"/>
                <a:ea typeface="Arial Black"/>
                <a:cs typeface="Arial Black"/>
                <a:sym typeface="Arial Black"/>
              </a:rPr>
              <a:t>“</a:t>
            </a:r>
            <a:r>
              <a:rPr lang="en-US" sz="2800" dirty="0" err="1">
                <a:solidFill>
                  <a:schemeClr val="lt1"/>
                </a:solidFill>
                <a:latin typeface="Arial Black"/>
                <a:ea typeface="Arial Black"/>
                <a:cs typeface="Arial Black"/>
                <a:sym typeface="Arial Black"/>
              </a:rPr>
              <a:t>Alza</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tus</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ojos</a:t>
            </a:r>
            <a:r>
              <a:rPr lang="en-US" sz="2800" dirty="0">
                <a:solidFill>
                  <a:schemeClr val="lt1"/>
                </a:solidFill>
                <a:latin typeface="Arial Black"/>
                <a:ea typeface="Arial Black"/>
                <a:cs typeface="Arial Black"/>
                <a:sym typeface="Arial Black"/>
              </a:rPr>
              <a:t>, y </a:t>
            </a:r>
            <a:r>
              <a:rPr lang="en-US" sz="2800" dirty="0" err="1">
                <a:solidFill>
                  <a:schemeClr val="lt1"/>
                </a:solidFill>
                <a:latin typeface="Arial Black"/>
                <a:ea typeface="Arial Black"/>
                <a:cs typeface="Arial Black"/>
                <a:sym typeface="Arial Black"/>
              </a:rPr>
              <a:t>mira</a:t>
            </a:r>
            <a:r>
              <a:rPr lang="en-US" sz="2800" dirty="0">
                <a:solidFill>
                  <a:schemeClr val="lt1"/>
                </a:solidFill>
                <a:latin typeface="Arial Black"/>
                <a:ea typeface="Arial Black"/>
                <a:cs typeface="Arial Black"/>
                <a:sym typeface="Arial Black"/>
              </a:rPr>
              <a:t> a </a:t>
            </a:r>
            <a:r>
              <a:rPr lang="en-US" sz="2800" dirty="0" err="1">
                <a:solidFill>
                  <a:schemeClr val="lt1"/>
                </a:solidFill>
                <a:latin typeface="Arial Black"/>
                <a:ea typeface="Arial Black"/>
                <a:cs typeface="Arial Black"/>
                <a:sym typeface="Arial Black"/>
              </a:rPr>
              <a:t>tu</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alrededor</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todos</a:t>
            </a:r>
            <a:r>
              <a:rPr lang="en-US" sz="2800" dirty="0">
                <a:solidFill>
                  <a:schemeClr val="lt1"/>
                </a:solidFill>
                <a:latin typeface="Arial Black"/>
                <a:ea typeface="Arial Black"/>
                <a:cs typeface="Arial Black"/>
                <a:sym typeface="Arial Black"/>
              </a:rPr>
              <a:t> se </a:t>
            </a:r>
            <a:r>
              <a:rPr lang="en-US" sz="2800" dirty="0" err="1">
                <a:solidFill>
                  <a:schemeClr val="lt1"/>
                </a:solidFill>
                <a:latin typeface="Arial Black"/>
                <a:ea typeface="Arial Black"/>
                <a:cs typeface="Arial Black"/>
                <a:sym typeface="Arial Black"/>
              </a:rPr>
              <a:t>reúnen</a:t>
            </a:r>
            <a:r>
              <a:rPr lang="en-US" sz="2800" dirty="0">
                <a:solidFill>
                  <a:schemeClr val="lt1"/>
                </a:solidFill>
                <a:latin typeface="Arial Black"/>
                <a:ea typeface="Arial Black"/>
                <a:cs typeface="Arial Black"/>
                <a:sym typeface="Arial Black"/>
              </a:rPr>
              <a:t> y </a:t>
            </a:r>
            <a:r>
              <a:rPr lang="en-US" sz="2800" dirty="0" err="1">
                <a:solidFill>
                  <a:schemeClr val="lt1"/>
                </a:solidFill>
                <a:latin typeface="Arial Black"/>
                <a:ea typeface="Arial Black"/>
                <a:cs typeface="Arial Black"/>
                <a:sym typeface="Arial Black"/>
              </a:rPr>
              <a:t>vienen</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hacia</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ti</a:t>
            </a:r>
            <a:r>
              <a:rPr lang="en-US" sz="2800" dirty="0">
                <a:solidFill>
                  <a:schemeClr val="lt1"/>
                </a:solidFill>
                <a:latin typeface="Arial Black"/>
                <a:ea typeface="Arial Black"/>
                <a:cs typeface="Arial Black"/>
                <a:sym typeface="Arial Black"/>
              </a:rPr>
              <a:t>.</a:t>
            </a:r>
          </a:p>
          <a:p>
            <a:pPr marL="168275" lvl="0" indent="-168275">
              <a:lnSpc>
                <a:spcPct val="150000"/>
              </a:lnSpc>
              <a:buClr>
                <a:schemeClr val="lt1"/>
              </a:buClr>
              <a:buSzPts val="2800"/>
            </a:pPr>
            <a:r>
              <a:rPr lang="en-US" sz="2800" dirty="0">
                <a:solidFill>
                  <a:schemeClr val="lt1"/>
                </a:solidFill>
                <a:latin typeface="Arial Black"/>
                <a:ea typeface="Arial Black"/>
                <a:cs typeface="Arial Black"/>
                <a:sym typeface="Arial Black"/>
              </a:rPr>
              <a:t>Tan </a:t>
            </a:r>
            <a:r>
              <a:rPr lang="en-US" sz="2800" dirty="0" err="1">
                <a:solidFill>
                  <a:schemeClr val="lt1"/>
                </a:solidFill>
                <a:latin typeface="Arial Black"/>
                <a:ea typeface="Arial Black"/>
                <a:cs typeface="Arial Black"/>
                <a:sym typeface="Arial Black"/>
              </a:rPr>
              <a:t>cierto</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como</a:t>
            </a:r>
            <a:r>
              <a:rPr lang="en-US" sz="2800" dirty="0">
                <a:solidFill>
                  <a:schemeClr val="lt1"/>
                </a:solidFill>
                <a:latin typeface="Arial Black"/>
                <a:ea typeface="Arial Black"/>
                <a:cs typeface="Arial Black"/>
                <a:sym typeface="Arial Black"/>
              </a:rPr>
              <a:t> que </a:t>
            </a:r>
            <a:r>
              <a:rPr lang="en-US" sz="2800" dirty="0" err="1">
                <a:solidFill>
                  <a:schemeClr val="lt1"/>
                </a:solidFill>
                <a:latin typeface="Arial Black"/>
                <a:ea typeface="Arial Black"/>
                <a:cs typeface="Arial Black"/>
                <a:sym typeface="Arial Black"/>
              </a:rPr>
              <a:t>yo</a:t>
            </a:r>
            <a:r>
              <a:rPr lang="en-US" sz="2800" dirty="0">
                <a:solidFill>
                  <a:schemeClr val="lt1"/>
                </a:solidFill>
                <a:latin typeface="Arial Black"/>
                <a:ea typeface="Arial Black"/>
                <a:cs typeface="Arial Black"/>
                <a:sym typeface="Arial Black"/>
              </a:rPr>
              <a:t> vivo  —</a:t>
            </a:r>
            <a:r>
              <a:rPr lang="en-US" sz="2800" dirty="0" err="1">
                <a:solidFill>
                  <a:schemeClr val="lt1"/>
                </a:solidFill>
                <a:latin typeface="Arial Black"/>
                <a:ea typeface="Arial Black"/>
                <a:cs typeface="Arial Black"/>
                <a:sym typeface="Arial Black"/>
              </a:rPr>
              <a:t>afirma</a:t>
            </a:r>
            <a:r>
              <a:rPr lang="en-US" sz="2800" dirty="0">
                <a:solidFill>
                  <a:schemeClr val="lt1"/>
                </a:solidFill>
                <a:latin typeface="Arial Black"/>
                <a:ea typeface="Arial Black"/>
                <a:cs typeface="Arial Black"/>
                <a:sym typeface="Arial Black"/>
              </a:rPr>
              <a:t> el </a:t>
            </a:r>
            <a:r>
              <a:rPr lang="en-US" sz="2800" dirty="0" err="1">
                <a:solidFill>
                  <a:schemeClr val="lt1"/>
                </a:solidFill>
                <a:latin typeface="Arial Black"/>
                <a:ea typeface="Arial Black"/>
                <a:cs typeface="Arial Black"/>
                <a:sym typeface="Arial Black"/>
              </a:rPr>
              <a:t>Señor</a:t>
            </a:r>
            <a:r>
              <a:rPr lang="en-US" sz="2800" dirty="0">
                <a:solidFill>
                  <a:schemeClr val="lt1"/>
                </a:solidFill>
                <a:latin typeface="Arial Black"/>
                <a:ea typeface="Arial Black"/>
                <a:cs typeface="Arial Black"/>
                <a:sym typeface="Arial Black"/>
              </a:rPr>
              <a:t>—, a </a:t>
            </a:r>
            <a:r>
              <a:rPr lang="en-US" sz="2800" dirty="0" err="1">
                <a:solidFill>
                  <a:schemeClr val="lt1"/>
                </a:solidFill>
                <a:latin typeface="Arial Black"/>
                <a:ea typeface="Arial Black"/>
                <a:cs typeface="Arial Black"/>
                <a:sym typeface="Arial Black"/>
              </a:rPr>
              <a:t>todos</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ellos</a:t>
            </a:r>
            <a:r>
              <a:rPr lang="en-US" sz="2800" dirty="0">
                <a:solidFill>
                  <a:schemeClr val="lt1"/>
                </a:solidFill>
                <a:latin typeface="Arial Black"/>
                <a:ea typeface="Arial Black"/>
                <a:cs typeface="Arial Black"/>
                <a:sym typeface="Arial Black"/>
              </a:rPr>
              <a:t> los </a:t>
            </a:r>
            <a:r>
              <a:rPr lang="en-US" sz="2800" dirty="0" err="1">
                <a:solidFill>
                  <a:schemeClr val="lt1"/>
                </a:solidFill>
                <a:latin typeface="Arial Black"/>
                <a:ea typeface="Arial Black"/>
                <a:cs typeface="Arial Black"/>
                <a:sym typeface="Arial Black"/>
              </a:rPr>
              <a:t>usarás</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como</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adorno</a:t>
            </a:r>
            <a:r>
              <a:rPr lang="en-US" sz="2800" dirty="0">
                <a:solidFill>
                  <a:schemeClr val="lt1"/>
                </a:solidFill>
                <a:latin typeface="Arial Black"/>
                <a:ea typeface="Arial Black"/>
                <a:cs typeface="Arial Black"/>
                <a:sym typeface="Arial Black"/>
              </a:rPr>
              <a:t>,  los </a:t>
            </a:r>
            <a:r>
              <a:rPr lang="en-US" sz="2800" dirty="0" err="1">
                <a:solidFill>
                  <a:schemeClr val="lt1"/>
                </a:solidFill>
                <a:latin typeface="Arial Black"/>
                <a:ea typeface="Arial Black"/>
                <a:cs typeface="Arial Black"/>
                <a:sym typeface="Arial Black"/>
              </a:rPr>
              <a:t>lucirás</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en</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tu</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vestido</a:t>
            </a:r>
            <a:r>
              <a:rPr lang="en-US" sz="2800" dirty="0">
                <a:solidFill>
                  <a:schemeClr val="lt1"/>
                </a:solidFill>
                <a:latin typeface="Arial Black"/>
                <a:ea typeface="Arial Black"/>
                <a:cs typeface="Arial Black"/>
                <a:sym typeface="Arial Black"/>
              </a:rPr>
              <a:t> de novia… </a:t>
            </a:r>
            <a:r>
              <a:rPr lang="en-US" sz="2800" dirty="0" err="1">
                <a:solidFill>
                  <a:schemeClr val="lt1"/>
                </a:solidFill>
                <a:latin typeface="Arial Black"/>
                <a:ea typeface="Arial Black"/>
                <a:cs typeface="Arial Black"/>
                <a:sym typeface="Arial Black"/>
              </a:rPr>
              <a:t>Contenderé</a:t>
            </a:r>
            <a:r>
              <a:rPr lang="en-US" sz="2800" dirty="0">
                <a:solidFill>
                  <a:schemeClr val="lt1"/>
                </a:solidFill>
                <a:latin typeface="Arial Black"/>
                <a:ea typeface="Arial Black"/>
                <a:cs typeface="Arial Black"/>
                <a:sym typeface="Arial Black"/>
              </a:rPr>
              <a:t> con los que </a:t>
            </a:r>
            <a:r>
              <a:rPr lang="en-US" sz="2800" dirty="0" err="1">
                <a:solidFill>
                  <a:schemeClr val="lt1"/>
                </a:solidFill>
                <a:latin typeface="Arial Black"/>
                <a:ea typeface="Arial Black"/>
                <a:cs typeface="Arial Black"/>
                <a:sym typeface="Arial Black"/>
              </a:rPr>
              <a:t>contiendan</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contigo</a:t>
            </a:r>
            <a:r>
              <a:rPr lang="en-US" sz="2800" dirty="0">
                <a:solidFill>
                  <a:schemeClr val="lt1"/>
                </a:solidFill>
                <a:latin typeface="Arial Black"/>
                <a:ea typeface="Arial Black"/>
                <a:cs typeface="Arial Black"/>
                <a:sym typeface="Arial Black"/>
              </a:rPr>
              <a:t>,  y </a:t>
            </a:r>
            <a:r>
              <a:rPr lang="en-US" sz="2800" dirty="0" err="1">
                <a:solidFill>
                  <a:schemeClr val="lt1"/>
                </a:solidFill>
                <a:latin typeface="Arial Black"/>
                <a:ea typeface="Arial Black"/>
                <a:cs typeface="Arial Black"/>
                <a:sym typeface="Arial Black"/>
              </a:rPr>
              <a:t>yo</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mismo</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salvaré</a:t>
            </a:r>
            <a:r>
              <a:rPr lang="en-US" sz="2800" dirty="0">
                <a:solidFill>
                  <a:schemeClr val="lt1"/>
                </a:solidFill>
                <a:latin typeface="Arial Black"/>
                <a:ea typeface="Arial Black"/>
                <a:cs typeface="Arial Black"/>
                <a:sym typeface="Arial Black"/>
              </a:rPr>
              <a:t> a</a:t>
            </a:r>
          </a:p>
          <a:p>
            <a:pPr marL="168275" lvl="0" indent="-168275">
              <a:lnSpc>
                <a:spcPct val="150000"/>
              </a:lnSpc>
              <a:buClr>
                <a:schemeClr val="lt1"/>
              </a:buClr>
              <a:buSzPts val="2800"/>
            </a:pPr>
            <a:r>
              <a:rPr lang="en-US" sz="2800" dirty="0" err="1">
                <a:solidFill>
                  <a:schemeClr val="lt1"/>
                </a:solidFill>
                <a:latin typeface="Arial Black"/>
                <a:ea typeface="Arial Black"/>
                <a:cs typeface="Arial Black"/>
                <a:sym typeface="Arial Black"/>
              </a:rPr>
              <a:t>tus</a:t>
            </a:r>
            <a:r>
              <a:rPr lang="en-US" sz="2800" dirty="0">
                <a:solidFill>
                  <a:schemeClr val="lt1"/>
                </a:solidFill>
                <a:latin typeface="Arial Black"/>
                <a:ea typeface="Arial Black"/>
                <a:cs typeface="Arial Black"/>
                <a:sym typeface="Arial Black"/>
              </a:rPr>
              <a:t> </a:t>
            </a:r>
            <a:r>
              <a:rPr lang="en-US" sz="2800" dirty="0" err="1">
                <a:solidFill>
                  <a:schemeClr val="lt1"/>
                </a:solidFill>
                <a:latin typeface="Arial Black"/>
                <a:ea typeface="Arial Black"/>
                <a:cs typeface="Arial Black"/>
                <a:sym typeface="Arial Black"/>
              </a:rPr>
              <a:t>hijos</a:t>
            </a:r>
            <a:r>
              <a:rPr lang="en-US" sz="2800" dirty="0">
                <a:solidFill>
                  <a:schemeClr val="lt1"/>
                </a:solidFill>
                <a:latin typeface="Arial Black"/>
                <a:ea typeface="Arial Black"/>
                <a:cs typeface="Arial Black"/>
                <a:sym typeface="Arial Black"/>
              </a:rPr>
              <a:t>. </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0"/>
        <p:cNvGrpSpPr/>
        <p:nvPr/>
      </p:nvGrpSpPr>
      <p:grpSpPr>
        <a:xfrm>
          <a:off x="0" y="0"/>
          <a:ext cx="0" cy="0"/>
          <a:chOff x="0" y="0"/>
          <a:chExt cx="0" cy="0"/>
        </a:xfrm>
      </p:grpSpPr>
      <p:pic>
        <p:nvPicPr>
          <p:cNvPr id="251" name="Google Shape;251;p22" descr="prayer for our children"/>
          <p:cNvPicPr preferRelativeResize="0"/>
          <p:nvPr/>
        </p:nvPicPr>
        <p:blipFill rotWithShape="1">
          <a:blip r:embed="rId3">
            <a:alphaModFix/>
          </a:blip>
          <a:srcRect r="4854"/>
          <a:stretch/>
        </p:blipFill>
        <p:spPr>
          <a:xfrm>
            <a:off x="0" y="0"/>
            <a:ext cx="7467600" cy="6781800"/>
          </a:xfrm>
          <a:prstGeom prst="rect">
            <a:avLst/>
          </a:prstGeom>
          <a:noFill/>
          <a:ln>
            <a:noFill/>
          </a:ln>
        </p:spPr>
      </p:pic>
      <p:sp>
        <p:nvSpPr>
          <p:cNvPr id="252" name="Google Shape;252;p22"/>
          <p:cNvSpPr txBox="1">
            <a:spLocks noGrp="1"/>
          </p:cNvSpPr>
          <p:nvPr>
            <p:ph type="body" idx="4294967295"/>
          </p:nvPr>
        </p:nvSpPr>
        <p:spPr>
          <a:xfrm>
            <a:off x="7315200" y="152400"/>
            <a:ext cx="4703135" cy="6705600"/>
          </a:xfrm>
          <a:prstGeom prst="rect">
            <a:avLst/>
          </a:prstGeom>
          <a:noFill/>
          <a:ln>
            <a:noFill/>
          </a:ln>
          <a:effectLst>
            <a:outerShdw dist="35921" dir="2700000" algn="ctr" rotWithShape="0">
              <a:schemeClr val="dk2"/>
            </a:outerShdw>
          </a:effectLst>
        </p:spPr>
        <p:txBody>
          <a:bodyPr spcFirstLastPara="1" wrap="square" lIns="91425" tIns="45700" rIns="91425" bIns="45700" anchor="t" anchorCtr="0">
            <a:noAutofit/>
          </a:bodyPr>
          <a:lstStyle/>
          <a:p>
            <a:pPr marL="0" indent="0" algn="ctr">
              <a:lnSpc>
                <a:spcPct val="150000"/>
              </a:lnSpc>
              <a:spcBef>
                <a:spcPts val="0"/>
              </a:spcBef>
              <a:buClr>
                <a:srgbClr val="92D050"/>
              </a:buClr>
              <a:buSzPts val="2600"/>
              <a:buNone/>
            </a:pPr>
            <a:r>
              <a:rPr lang="en-US" sz="2600" dirty="0">
                <a:solidFill>
                  <a:srgbClr val="92D050"/>
                </a:solidFill>
              </a:rPr>
              <a:t>“Si los padres </a:t>
            </a:r>
            <a:r>
              <a:rPr lang="en-US" sz="2600" dirty="0" err="1">
                <a:solidFill>
                  <a:srgbClr val="92D050"/>
                </a:solidFill>
              </a:rPr>
              <a:t>sienten</a:t>
            </a:r>
            <a:r>
              <a:rPr lang="en-US" sz="2600" dirty="0">
                <a:solidFill>
                  <a:srgbClr val="92D050"/>
                </a:solidFill>
              </a:rPr>
              <a:t> que </a:t>
            </a:r>
            <a:r>
              <a:rPr lang="en-US" sz="2600" dirty="0" err="1">
                <a:solidFill>
                  <a:srgbClr val="92D050"/>
                </a:solidFill>
              </a:rPr>
              <a:t>nunca</a:t>
            </a:r>
            <a:r>
              <a:rPr lang="en-US" sz="2600" dirty="0">
                <a:solidFill>
                  <a:srgbClr val="92D050"/>
                </a:solidFill>
              </a:rPr>
              <a:t> </a:t>
            </a:r>
            <a:r>
              <a:rPr lang="en-US" sz="2600" dirty="0" err="1">
                <a:solidFill>
                  <a:srgbClr val="92D050"/>
                </a:solidFill>
              </a:rPr>
              <a:t>quedan</a:t>
            </a:r>
            <a:r>
              <a:rPr lang="en-US" sz="2600" dirty="0">
                <a:solidFill>
                  <a:srgbClr val="92D050"/>
                </a:solidFill>
              </a:rPr>
              <a:t> </a:t>
            </a:r>
            <a:r>
              <a:rPr lang="en-US" sz="2600" dirty="0" err="1">
                <a:solidFill>
                  <a:srgbClr val="92D050"/>
                </a:solidFill>
              </a:rPr>
              <a:t>libres</a:t>
            </a:r>
            <a:r>
              <a:rPr lang="en-US" sz="2600" dirty="0">
                <a:solidFill>
                  <a:srgbClr val="92D050"/>
                </a:solidFill>
              </a:rPr>
              <a:t> de </a:t>
            </a:r>
            <a:r>
              <a:rPr lang="en-US" sz="2600" dirty="0" err="1">
                <a:solidFill>
                  <a:srgbClr val="92D050"/>
                </a:solidFill>
              </a:rPr>
              <a:t>sentir</a:t>
            </a:r>
            <a:r>
              <a:rPr lang="en-US" sz="2600" dirty="0">
                <a:solidFill>
                  <a:srgbClr val="92D050"/>
                </a:solidFill>
              </a:rPr>
              <a:t> la carga de </a:t>
            </a:r>
            <a:r>
              <a:rPr lang="en-US" sz="2600" dirty="0" err="1">
                <a:solidFill>
                  <a:srgbClr val="92D050"/>
                </a:solidFill>
              </a:rPr>
              <a:t>educar</a:t>
            </a:r>
            <a:r>
              <a:rPr lang="en-US" sz="2600" dirty="0">
                <a:solidFill>
                  <a:srgbClr val="92D050"/>
                </a:solidFill>
              </a:rPr>
              <a:t> y </a:t>
            </a:r>
            <a:r>
              <a:rPr lang="en-US" sz="2600" dirty="0" err="1">
                <a:solidFill>
                  <a:srgbClr val="92D050"/>
                </a:solidFill>
              </a:rPr>
              <a:t>entrenar</a:t>
            </a:r>
            <a:r>
              <a:rPr lang="en-US" sz="2600" dirty="0">
                <a:solidFill>
                  <a:srgbClr val="92D050"/>
                </a:solidFill>
              </a:rPr>
              <a:t> a sus </a:t>
            </a:r>
            <a:r>
              <a:rPr lang="en-US" sz="2600" dirty="0" err="1">
                <a:solidFill>
                  <a:srgbClr val="92D050"/>
                </a:solidFill>
              </a:rPr>
              <a:t>hijos</a:t>
            </a:r>
            <a:r>
              <a:rPr lang="en-US" sz="2600" dirty="0">
                <a:solidFill>
                  <a:srgbClr val="92D050"/>
                </a:solidFill>
              </a:rPr>
              <a:t> para Dios; </a:t>
            </a:r>
            <a:r>
              <a:rPr lang="en-US" sz="2600" dirty="0" err="1">
                <a:solidFill>
                  <a:srgbClr val="92D050"/>
                </a:solidFill>
              </a:rPr>
              <a:t>si</a:t>
            </a:r>
            <a:r>
              <a:rPr lang="en-US" sz="2600" dirty="0">
                <a:solidFill>
                  <a:srgbClr val="92D050"/>
                </a:solidFill>
              </a:rPr>
              <a:t> </a:t>
            </a:r>
            <a:r>
              <a:rPr lang="en-US" sz="2600" dirty="0" err="1">
                <a:solidFill>
                  <a:srgbClr val="92D050"/>
                </a:solidFill>
              </a:rPr>
              <a:t>hacen</a:t>
            </a:r>
            <a:r>
              <a:rPr lang="en-US" sz="2600" dirty="0">
                <a:solidFill>
                  <a:srgbClr val="92D050"/>
                </a:solidFill>
              </a:rPr>
              <a:t> </a:t>
            </a:r>
            <a:r>
              <a:rPr lang="en-US" sz="2600" dirty="0" err="1">
                <a:solidFill>
                  <a:srgbClr val="92D050"/>
                </a:solidFill>
              </a:rPr>
              <a:t>su</a:t>
            </a:r>
            <a:r>
              <a:rPr lang="en-US" sz="2600" dirty="0">
                <a:solidFill>
                  <a:srgbClr val="92D050"/>
                </a:solidFill>
              </a:rPr>
              <a:t> labor con </a:t>
            </a:r>
            <a:r>
              <a:rPr lang="en-US" sz="2600" dirty="0" err="1">
                <a:solidFill>
                  <a:srgbClr val="92D050"/>
                </a:solidFill>
              </a:rPr>
              <a:t>fe</a:t>
            </a:r>
            <a:r>
              <a:rPr lang="en-US" sz="2600" dirty="0">
                <a:solidFill>
                  <a:srgbClr val="92D050"/>
                </a:solidFill>
              </a:rPr>
              <a:t>, </a:t>
            </a:r>
            <a:r>
              <a:rPr lang="en-US" sz="2600" dirty="0" err="1">
                <a:solidFill>
                  <a:srgbClr val="92D050"/>
                </a:solidFill>
              </a:rPr>
              <a:t>cooperando</a:t>
            </a:r>
            <a:r>
              <a:rPr lang="en-US" sz="2600" dirty="0">
                <a:solidFill>
                  <a:srgbClr val="92D050"/>
                </a:solidFill>
              </a:rPr>
              <a:t> con el </a:t>
            </a:r>
            <a:r>
              <a:rPr lang="en-US" sz="2600" dirty="0" err="1">
                <a:solidFill>
                  <a:srgbClr val="92D050"/>
                </a:solidFill>
              </a:rPr>
              <a:t>Señor</a:t>
            </a:r>
            <a:r>
              <a:rPr lang="en-US" sz="2600" dirty="0">
                <a:solidFill>
                  <a:srgbClr val="92D050"/>
                </a:solidFill>
              </a:rPr>
              <a:t> a </a:t>
            </a:r>
            <a:r>
              <a:rPr lang="en-US" sz="2600" dirty="0" err="1">
                <a:solidFill>
                  <a:srgbClr val="92D050"/>
                </a:solidFill>
              </a:rPr>
              <a:t>través</a:t>
            </a:r>
            <a:r>
              <a:rPr lang="en-US" sz="2600" dirty="0">
                <a:solidFill>
                  <a:srgbClr val="92D050"/>
                </a:solidFill>
              </a:rPr>
              <a:t> de </a:t>
            </a:r>
            <a:r>
              <a:rPr lang="en-US" sz="2600" dirty="0" err="1">
                <a:solidFill>
                  <a:srgbClr val="92D050"/>
                </a:solidFill>
              </a:rPr>
              <a:t>ferviente</a:t>
            </a:r>
            <a:r>
              <a:rPr lang="en-US" sz="2600" dirty="0">
                <a:solidFill>
                  <a:srgbClr val="92D050"/>
                </a:solidFill>
              </a:rPr>
              <a:t> oración y labor, </a:t>
            </a:r>
          </a:p>
          <a:p>
            <a:pPr marL="0" indent="0" algn="ctr">
              <a:lnSpc>
                <a:spcPct val="150000"/>
              </a:lnSpc>
              <a:spcBef>
                <a:spcPts val="0"/>
              </a:spcBef>
              <a:buClr>
                <a:srgbClr val="92D050"/>
              </a:buClr>
              <a:buSzPts val="2600"/>
              <a:buNone/>
            </a:pPr>
            <a:r>
              <a:rPr lang="en-US" sz="2600" dirty="0" err="1">
                <a:solidFill>
                  <a:srgbClr val="92D050"/>
                </a:solidFill>
              </a:rPr>
              <a:t>tendrán</a:t>
            </a:r>
            <a:r>
              <a:rPr lang="en-US" sz="2600" dirty="0">
                <a:solidFill>
                  <a:srgbClr val="92D050"/>
                </a:solidFill>
              </a:rPr>
              <a:t> </a:t>
            </a:r>
            <a:r>
              <a:rPr lang="en-US" sz="2600" dirty="0" err="1">
                <a:solidFill>
                  <a:srgbClr val="92D050"/>
                </a:solidFill>
              </a:rPr>
              <a:t>éxito</a:t>
            </a:r>
            <a:r>
              <a:rPr lang="en-US" sz="2600" dirty="0">
                <a:solidFill>
                  <a:srgbClr val="92D050"/>
                </a:solidFill>
              </a:rPr>
              <a:t> </a:t>
            </a:r>
            <a:r>
              <a:rPr lang="en-US" sz="2600" dirty="0" err="1">
                <a:solidFill>
                  <a:srgbClr val="92D050"/>
                </a:solidFill>
              </a:rPr>
              <a:t>en</a:t>
            </a:r>
            <a:r>
              <a:rPr lang="en-US" sz="2600" dirty="0">
                <a:solidFill>
                  <a:srgbClr val="92D050"/>
                </a:solidFill>
              </a:rPr>
              <a:t> </a:t>
            </a:r>
            <a:r>
              <a:rPr lang="en-US" sz="2600" dirty="0" err="1">
                <a:solidFill>
                  <a:srgbClr val="92D050"/>
                </a:solidFill>
              </a:rPr>
              <a:t>traer</a:t>
            </a:r>
            <a:r>
              <a:rPr lang="en-US" sz="2600" dirty="0">
                <a:solidFill>
                  <a:srgbClr val="92D050"/>
                </a:solidFill>
              </a:rPr>
              <a:t> a sus </a:t>
            </a:r>
            <a:r>
              <a:rPr lang="en-US" sz="2600" dirty="0" err="1">
                <a:solidFill>
                  <a:srgbClr val="92D050"/>
                </a:solidFill>
              </a:rPr>
              <a:t>hijos</a:t>
            </a:r>
            <a:r>
              <a:rPr lang="en-US" sz="2600" dirty="0">
                <a:solidFill>
                  <a:srgbClr val="92D050"/>
                </a:solidFill>
              </a:rPr>
              <a:t> a </a:t>
            </a:r>
            <a:r>
              <a:rPr lang="en-US" sz="2600" dirty="0" err="1">
                <a:solidFill>
                  <a:srgbClr val="92D050"/>
                </a:solidFill>
              </a:rPr>
              <a:t>su</a:t>
            </a:r>
            <a:r>
              <a:rPr lang="en-US" sz="2600" dirty="0">
                <a:solidFill>
                  <a:srgbClr val="92D050"/>
                </a:solidFill>
              </a:rPr>
              <a:t> Salvador”.</a:t>
            </a:r>
          </a:p>
          <a:p>
            <a:pPr marL="0" indent="0" algn="ctr">
              <a:lnSpc>
                <a:spcPct val="150000"/>
              </a:lnSpc>
              <a:spcBef>
                <a:spcPts val="0"/>
              </a:spcBef>
              <a:buClr>
                <a:srgbClr val="92D050"/>
              </a:buClr>
              <a:buSzPts val="2600"/>
              <a:buNone/>
            </a:pPr>
            <a:r>
              <a:rPr lang="en-US" sz="1800" dirty="0">
                <a:solidFill>
                  <a:srgbClr val="92D050"/>
                </a:solidFill>
              </a:rPr>
              <a:t>~ Signs of the Times, 9 de </a:t>
            </a:r>
            <a:r>
              <a:rPr lang="en-US" sz="1800" dirty="0" err="1">
                <a:solidFill>
                  <a:srgbClr val="92D050"/>
                </a:solidFill>
              </a:rPr>
              <a:t>abril</a:t>
            </a:r>
            <a:r>
              <a:rPr lang="en-US" sz="1800" dirty="0">
                <a:solidFill>
                  <a:srgbClr val="92D050"/>
                </a:solidFill>
              </a:rPr>
              <a:t> de 1896).</a:t>
            </a:r>
          </a:p>
          <a:p>
            <a:pPr marL="0" indent="0" algn="ctr">
              <a:lnSpc>
                <a:spcPct val="150000"/>
              </a:lnSpc>
              <a:spcBef>
                <a:spcPts val="0"/>
              </a:spcBef>
              <a:buClr>
                <a:srgbClr val="92D050"/>
              </a:buClr>
              <a:buSzPts val="2600"/>
              <a:buNone/>
            </a:pPr>
            <a:br>
              <a:rPr lang="en-US" sz="2800" dirty="0">
                <a:solidFill>
                  <a:srgbClr val="92D050"/>
                </a:solidFill>
              </a:rPr>
            </a:br>
            <a:r>
              <a:rPr lang="en-US" sz="2600" dirty="0">
                <a:solidFill>
                  <a:srgbClr val="FDDF03"/>
                </a:solidFill>
              </a:rPr>
              <a:t> </a:t>
            </a:r>
            <a:endParaRPr dirty="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7"/>
        <p:cNvGrpSpPr/>
        <p:nvPr/>
      </p:nvGrpSpPr>
      <p:grpSpPr>
        <a:xfrm>
          <a:off x="0" y="0"/>
          <a:ext cx="0" cy="0"/>
          <a:chOff x="0" y="0"/>
          <a:chExt cx="0" cy="0"/>
        </a:xfrm>
      </p:grpSpPr>
      <p:pic>
        <p:nvPicPr>
          <p:cNvPr id="258" name="Google Shape;258;p23"/>
          <p:cNvPicPr preferRelativeResize="0"/>
          <p:nvPr/>
        </p:nvPicPr>
        <p:blipFill rotWithShape="1">
          <a:blip r:embed="rId3">
            <a:alphaModFix/>
          </a:blip>
          <a:srcRect/>
          <a:stretch/>
        </p:blipFill>
        <p:spPr>
          <a:xfrm>
            <a:off x="0" y="0"/>
            <a:ext cx="5140325" cy="6858000"/>
          </a:xfrm>
          <a:prstGeom prst="rect">
            <a:avLst/>
          </a:prstGeom>
          <a:noFill/>
          <a:ln>
            <a:noFill/>
          </a:ln>
        </p:spPr>
      </p:pic>
      <p:sp>
        <p:nvSpPr>
          <p:cNvPr id="259" name="Google Shape;259;p23"/>
          <p:cNvSpPr/>
          <p:nvPr/>
        </p:nvSpPr>
        <p:spPr>
          <a:xfrm>
            <a:off x="5410200" y="152400"/>
            <a:ext cx="6629400" cy="6553200"/>
          </a:xfrm>
          <a:prstGeom prst="rect">
            <a:avLst/>
          </a:prstGeom>
          <a:solidFill>
            <a:srgbClr val="98024D"/>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0" name="Google Shape;260;p23"/>
          <p:cNvSpPr/>
          <p:nvPr/>
        </p:nvSpPr>
        <p:spPr>
          <a:xfrm>
            <a:off x="5486400" y="257176"/>
            <a:ext cx="6477000" cy="6372225"/>
          </a:xfrm>
          <a:prstGeom prst="rect">
            <a:avLst/>
          </a:prstGeom>
          <a:solidFill>
            <a:schemeClr val="dk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1" name="Google Shape;261;p23"/>
          <p:cNvSpPr txBox="1"/>
          <p:nvPr/>
        </p:nvSpPr>
        <p:spPr>
          <a:xfrm>
            <a:off x="5629940" y="701985"/>
            <a:ext cx="6019800" cy="4729459"/>
          </a:xfrm>
          <a:prstGeom prst="rect">
            <a:avLst/>
          </a:prstGeom>
          <a:noFill/>
          <a:ln>
            <a:noFill/>
          </a:ln>
        </p:spPr>
        <p:txBody>
          <a:bodyPr spcFirstLastPara="1" wrap="square" lIns="91425" tIns="45700" rIns="91425" bIns="45700" anchor="t" anchorCtr="0">
            <a:spAutoFit/>
          </a:bodyPr>
          <a:lstStyle/>
          <a:p>
            <a:pPr lvl="0" algn="ctr">
              <a:lnSpc>
                <a:spcPct val="150000"/>
              </a:lnSpc>
              <a:buClr>
                <a:srgbClr val="98024D"/>
              </a:buClr>
              <a:buSzPts val="3200"/>
            </a:pPr>
            <a:r>
              <a:rPr lang="en-US" sz="3200" b="1" dirty="0">
                <a:solidFill>
                  <a:srgbClr val="98024D"/>
                </a:solidFill>
              </a:rPr>
              <a:t>“</a:t>
            </a:r>
            <a:r>
              <a:rPr lang="en-US" sz="3200" b="1" dirty="0" err="1">
                <a:solidFill>
                  <a:srgbClr val="98024D"/>
                </a:solidFill>
              </a:rPr>
              <a:t>Buscaré</a:t>
            </a:r>
            <a:r>
              <a:rPr lang="en-US" sz="3200" b="1" dirty="0">
                <a:solidFill>
                  <a:srgbClr val="98024D"/>
                </a:solidFill>
              </a:rPr>
              <a:t> a las </a:t>
            </a:r>
            <a:r>
              <a:rPr lang="en-US" sz="3200" b="1" dirty="0" err="1">
                <a:solidFill>
                  <a:srgbClr val="98024D"/>
                </a:solidFill>
              </a:rPr>
              <a:t>ovejas</a:t>
            </a:r>
            <a:r>
              <a:rPr lang="en-US" sz="3200" b="1" dirty="0">
                <a:solidFill>
                  <a:srgbClr val="98024D"/>
                </a:solidFill>
              </a:rPr>
              <a:t> </a:t>
            </a:r>
            <a:r>
              <a:rPr lang="en-US" sz="3200" b="1" dirty="0" err="1">
                <a:solidFill>
                  <a:srgbClr val="98024D"/>
                </a:solidFill>
              </a:rPr>
              <a:t>perdidas</a:t>
            </a:r>
            <a:r>
              <a:rPr lang="en-US" sz="3200" b="1" dirty="0">
                <a:solidFill>
                  <a:srgbClr val="98024D"/>
                </a:solidFill>
              </a:rPr>
              <a:t>, </a:t>
            </a:r>
            <a:r>
              <a:rPr lang="en-US" sz="3200" b="1" dirty="0" err="1">
                <a:solidFill>
                  <a:srgbClr val="98024D"/>
                </a:solidFill>
              </a:rPr>
              <a:t>recogeré</a:t>
            </a:r>
            <a:r>
              <a:rPr lang="en-US" sz="3200" b="1" dirty="0">
                <a:solidFill>
                  <a:srgbClr val="98024D"/>
                </a:solidFill>
              </a:rPr>
              <a:t> a las </a:t>
            </a:r>
            <a:r>
              <a:rPr lang="en-US" sz="3200" b="1" dirty="0" err="1">
                <a:solidFill>
                  <a:srgbClr val="98024D"/>
                </a:solidFill>
              </a:rPr>
              <a:t>extraviadas</a:t>
            </a:r>
            <a:r>
              <a:rPr lang="en-US" sz="3200" b="1" dirty="0">
                <a:solidFill>
                  <a:srgbClr val="98024D"/>
                </a:solidFill>
              </a:rPr>
              <a:t>, </a:t>
            </a:r>
            <a:r>
              <a:rPr lang="en-US" sz="3200" b="1" dirty="0" err="1">
                <a:solidFill>
                  <a:srgbClr val="98024D"/>
                </a:solidFill>
              </a:rPr>
              <a:t>vendaré</a:t>
            </a:r>
            <a:r>
              <a:rPr lang="en-US" sz="3200" b="1" dirty="0">
                <a:solidFill>
                  <a:srgbClr val="98024D"/>
                </a:solidFill>
              </a:rPr>
              <a:t> a las </a:t>
            </a:r>
            <a:r>
              <a:rPr lang="en-US" sz="3200" b="1" dirty="0" err="1">
                <a:solidFill>
                  <a:srgbClr val="98024D"/>
                </a:solidFill>
              </a:rPr>
              <a:t>heridas</a:t>
            </a:r>
            <a:r>
              <a:rPr lang="en-US" sz="3200" b="1" dirty="0">
                <a:solidFill>
                  <a:srgbClr val="98024D"/>
                </a:solidFill>
              </a:rPr>
              <a:t> y </a:t>
            </a:r>
            <a:r>
              <a:rPr lang="en-US" sz="3200" b="1" dirty="0" err="1">
                <a:solidFill>
                  <a:srgbClr val="98024D"/>
                </a:solidFill>
              </a:rPr>
              <a:t>fortaleceré</a:t>
            </a:r>
            <a:r>
              <a:rPr lang="en-US" sz="3200" b="1" dirty="0">
                <a:solidFill>
                  <a:srgbClr val="98024D"/>
                </a:solidFill>
              </a:rPr>
              <a:t> a</a:t>
            </a:r>
          </a:p>
          <a:p>
            <a:pPr lvl="0" algn="ctr">
              <a:lnSpc>
                <a:spcPct val="150000"/>
              </a:lnSpc>
              <a:buClr>
                <a:srgbClr val="98024D"/>
              </a:buClr>
              <a:buSzPts val="3200"/>
            </a:pPr>
            <a:r>
              <a:rPr lang="en-US" sz="3200" b="1" dirty="0">
                <a:solidFill>
                  <a:srgbClr val="98024D"/>
                </a:solidFill>
              </a:rPr>
              <a:t>las </a:t>
            </a:r>
            <a:r>
              <a:rPr lang="en-US" sz="3200" b="1" dirty="0" err="1">
                <a:solidFill>
                  <a:srgbClr val="98024D"/>
                </a:solidFill>
              </a:rPr>
              <a:t>débiles</a:t>
            </a:r>
            <a:r>
              <a:rPr lang="en-US" sz="3200" b="1" dirty="0">
                <a:solidFill>
                  <a:srgbClr val="98024D"/>
                </a:solidFill>
              </a:rPr>
              <a:t>”</a:t>
            </a:r>
          </a:p>
          <a:p>
            <a:pPr marL="0" marR="0" lvl="0" indent="0" algn="ctr" rtl="0">
              <a:lnSpc>
                <a:spcPct val="150000"/>
              </a:lnSpc>
              <a:spcBef>
                <a:spcPts val="1600"/>
              </a:spcBef>
              <a:spcAft>
                <a:spcPts val="0"/>
              </a:spcAft>
              <a:buClr>
                <a:srgbClr val="98024D"/>
              </a:buClr>
              <a:buSzPts val="1800"/>
              <a:buFont typeface="Arial"/>
              <a:buNone/>
            </a:pPr>
            <a:r>
              <a:rPr lang="en-US" sz="1800" b="0" i="0" u="none" strike="noStrike" cap="none" dirty="0">
                <a:solidFill>
                  <a:srgbClr val="98024D"/>
                </a:solidFill>
                <a:latin typeface="Arial"/>
                <a:ea typeface="Arial"/>
                <a:cs typeface="Arial"/>
                <a:sym typeface="Arial"/>
              </a:rPr>
              <a:t>~</a:t>
            </a:r>
            <a:r>
              <a:rPr lang="en-US" sz="3200" b="0" i="0" u="none" strike="noStrike" cap="none" dirty="0">
                <a:solidFill>
                  <a:srgbClr val="98024D"/>
                </a:solidFill>
                <a:latin typeface="Arial"/>
                <a:ea typeface="Arial"/>
                <a:cs typeface="Arial"/>
                <a:sym typeface="Arial"/>
              </a:rPr>
              <a:t> </a:t>
            </a:r>
            <a:r>
              <a:rPr lang="en-US" sz="1800" b="1" i="0" u="none" strike="noStrike" cap="none" dirty="0">
                <a:solidFill>
                  <a:srgbClr val="98024D"/>
                </a:solidFill>
                <a:latin typeface="Arial"/>
                <a:ea typeface="Arial"/>
                <a:cs typeface="Arial"/>
                <a:sym typeface="Arial"/>
              </a:rPr>
              <a:t>Ezequiel 34:16</a:t>
            </a:r>
            <a:endParaRPr dirty="0"/>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66"/>
        <p:cNvGrpSpPr/>
        <p:nvPr/>
      </p:nvGrpSpPr>
      <p:grpSpPr>
        <a:xfrm>
          <a:off x="0" y="0"/>
          <a:ext cx="0" cy="0"/>
          <a:chOff x="0" y="0"/>
          <a:chExt cx="0" cy="0"/>
        </a:xfrm>
      </p:grpSpPr>
      <p:pic>
        <p:nvPicPr>
          <p:cNvPr id="267" name="Google Shape;267;p24" descr="wheat"/>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8" name="Google Shape;268;p24"/>
          <p:cNvSpPr txBox="1">
            <a:spLocks noGrp="1"/>
          </p:cNvSpPr>
          <p:nvPr>
            <p:ph type="body" idx="4294967295"/>
          </p:nvPr>
        </p:nvSpPr>
        <p:spPr>
          <a:xfrm>
            <a:off x="2057400" y="457200"/>
            <a:ext cx="8229600" cy="1752600"/>
          </a:xfrm>
          <a:prstGeom prst="rect">
            <a:avLst/>
          </a:prstGeom>
          <a:noFill/>
          <a:ln>
            <a:noFill/>
          </a:ln>
          <a:effectLst>
            <a:outerShdw dist="17961" dir="2700000" algn="ctr" rotWithShape="0">
              <a:srgbClr val="AF8F05"/>
            </a:outerShdw>
          </a:effectLst>
        </p:spPr>
        <p:txBody>
          <a:bodyPr spcFirstLastPara="1" wrap="square" lIns="91425" tIns="45700" rIns="91425" bIns="45700" anchor="t" anchorCtr="0">
            <a:noAutofit/>
          </a:bodyPr>
          <a:lstStyle/>
          <a:p>
            <a:pPr marL="0" indent="0">
              <a:spcBef>
                <a:spcPts val="0"/>
              </a:spcBef>
              <a:buClr>
                <a:srgbClr val="FCE99A"/>
              </a:buClr>
              <a:buNone/>
            </a:pPr>
            <a:r>
              <a:rPr lang="en-US" dirty="0">
                <a:solidFill>
                  <a:srgbClr val="FCE99A"/>
                </a:solidFill>
              </a:rPr>
              <a:t>“No </a:t>
            </a:r>
            <a:r>
              <a:rPr lang="en-US" dirty="0" err="1">
                <a:solidFill>
                  <a:srgbClr val="FCE99A"/>
                </a:solidFill>
              </a:rPr>
              <a:t>nos</a:t>
            </a:r>
            <a:r>
              <a:rPr lang="en-US" dirty="0">
                <a:solidFill>
                  <a:srgbClr val="FCE99A"/>
                </a:solidFill>
              </a:rPr>
              <a:t> </a:t>
            </a:r>
            <a:r>
              <a:rPr lang="en-US" dirty="0" err="1">
                <a:solidFill>
                  <a:srgbClr val="FCE99A"/>
                </a:solidFill>
              </a:rPr>
              <a:t>cansemos</a:t>
            </a:r>
            <a:r>
              <a:rPr lang="en-US" dirty="0">
                <a:solidFill>
                  <a:srgbClr val="FCE99A"/>
                </a:solidFill>
              </a:rPr>
              <a:t> de </a:t>
            </a:r>
            <a:r>
              <a:rPr lang="en-US" dirty="0" err="1">
                <a:solidFill>
                  <a:srgbClr val="FCE99A"/>
                </a:solidFill>
              </a:rPr>
              <a:t>hacer</a:t>
            </a:r>
            <a:r>
              <a:rPr lang="en-US" dirty="0">
                <a:solidFill>
                  <a:srgbClr val="FCE99A"/>
                </a:solidFill>
              </a:rPr>
              <a:t> el bien, </a:t>
            </a:r>
            <a:r>
              <a:rPr lang="en-US" dirty="0" err="1">
                <a:solidFill>
                  <a:srgbClr val="FCE99A"/>
                </a:solidFill>
              </a:rPr>
              <a:t>porque</a:t>
            </a:r>
            <a:r>
              <a:rPr lang="en-US" dirty="0">
                <a:solidFill>
                  <a:srgbClr val="FCE99A"/>
                </a:solidFill>
              </a:rPr>
              <a:t> a </a:t>
            </a:r>
            <a:r>
              <a:rPr lang="en-US" dirty="0" err="1">
                <a:solidFill>
                  <a:srgbClr val="FCE99A"/>
                </a:solidFill>
              </a:rPr>
              <a:t>su</a:t>
            </a:r>
            <a:r>
              <a:rPr lang="en-US" dirty="0">
                <a:solidFill>
                  <a:srgbClr val="FCE99A"/>
                </a:solidFill>
              </a:rPr>
              <a:t> </a:t>
            </a:r>
            <a:r>
              <a:rPr lang="en-US" dirty="0" err="1">
                <a:solidFill>
                  <a:srgbClr val="FCE99A"/>
                </a:solidFill>
              </a:rPr>
              <a:t>debido</a:t>
            </a:r>
            <a:r>
              <a:rPr lang="en-US" dirty="0">
                <a:solidFill>
                  <a:srgbClr val="FCE99A"/>
                </a:solidFill>
              </a:rPr>
              <a:t> </a:t>
            </a:r>
            <a:r>
              <a:rPr lang="en-US" dirty="0" err="1">
                <a:solidFill>
                  <a:srgbClr val="FCE99A"/>
                </a:solidFill>
              </a:rPr>
              <a:t>tiempo</a:t>
            </a:r>
            <a:r>
              <a:rPr lang="en-US" dirty="0">
                <a:solidFill>
                  <a:srgbClr val="FCE99A"/>
                </a:solidFill>
              </a:rPr>
              <a:t> </a:t>
            </a:r>
            <a:r>
              <a:rPr lang="en-US" dirty="0" err="1">
                <a:solidFill>
                  <a:srgbClr val="FCE99A"/>
                </a:solidFill>
              </a:rPr>
              <a:t>cosecharemos</a:t>
            </a:r>
            <a:r>
              <a:rPr lang="en-US" dirty="0">
                <a:solidFill>
                  <a:srgbClr val="FCE99A"/>
                </a:solidFill>
              </a:rPr>
              <a:t> </a:t>
            </a:r>
            <a:r>
              <a:rPr lang="en-US" dirty="0" err="1">
                <a:solidFill>
                  <a:srgbClr val="FCE99A"/>
                </a:solidFill>
              </a:rPr>
              <a:t>si</a:t>
            </a:r>
            <a:r>
              <a:rPr lang="en-US" dirty="0">
                <a:solidFill>
                  <a:srgbClr val="FCE99A"/>
                </a:solidFill>
              </a:rPr>
              <a:t> no </a:t>
            </a:r>
            <a:r>
              <a:rPr lang="en-US" dirty="0" err="1">
                <a:solidFill>
                  <a:srgbClr val="FCE99A"/>
                </a:solidFill>
              </a:rPr>
              <a:t>nos</a:t>
            </a:r>
            <a:r>
              <a:rPr lang="en-US" dirty="0">
                <a:solidFill>
                  <a:srgbClr val="FCE99A"/>
                </a:solidFill>
              </a:rPr>
              <a:t> </a:t>
            </a:r>
            <a:r>
              <a:rPr lang="en-US" dirty="0" err="1">
                <a:solidFill>
                  <a:srgbClr val="FCE99A"/>
                </a:solidFill>
              </a:rPr>
              <a:t>damos</a:t>
            </a:r>
            <a:r>
              <a:rPr lang="en-US" dirty="0">
                <a:solidFill>
                  <a:srgbClr val="FCE99A"/>
                </a:solidFill>
              </a:rPr>
              <a:t> por </a:t>
            </a:r>
            <a:r>
              <a:rPr lang="en-US" dirty="0" err="1">
                <a:solidFill>
                  <a:srgbClr val="FCE99A"/>
                </a:solidFill>
              </a:rPr>
              <a:t>vencidos</a:t>
            </a:r>
            <a:r>
              <a:rPr lang="en-US" dirty="0">
                <a:solidFill>
                  <a:srgbClr val="FCE99A"/>
                </a:solidFill>
              </a:rPr>
              <a:t>.”</a:t>
            </a:r>
            <a:r>
              <a:rPr lang="en-US" sz="2000" dirty="0">
                <a:solidFill>
                  <a:srgbClr val="FCE99A"/>
                </a:solidFill>
              </a:rPr>
              <a:t>~ </a:t>
            </a:r>
            <a:r>
              <a:rPr lang="en-US" sz="2000" i="1" dirty="0" err="1">
                <a:solidFill>
                  <a:srgbClr val="FCE99A"/>
                </a:solidFill>
              </a:rPr>
              <a:t>Gálatas</a:t>
            </a:r>
            <a:r>
              <a:rPr lang="en-US" sz="2000" i="1" dirty="0">
                <a:solidFill>
                  <a:srgbClr val="FCE99A"/>
                </a:solidFill>
              </a:rPr>
              <a:t> 6:9</a:t>
            </a:r>
            <a:endParaRPr sz="2000" dirty="0">
              <a:solidFill>
                <a:srgbClr val="FCE99A"/>
              </a:solidFill>
            </a:endParaRPr>
          </a:p>
          <a:p>
            <a:pPr marL="0" lvl="0" indent="0" algn="l" rtl="0">
              <a:spcBef>
                <a:spcPts val="640"/>
              </a:spcBef>
              <a:spcAft>
                <a:spcPts val="0"/>
              </a:spcAft>
              <a:buClr>
                <a:schemeClr val="dk1"/>
              </a:buClr>
              <a:buSzPts val="3200"/>
              <a:buFont typeface="Arial"/>
              <a:buNone/>
            </a:pPr>
            <a:endParaRPr dirty="0">
              <a:solidFill>
                <a:srgbClr val="FCE99A"/>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5" descr="Related image"/>
          <p:cNvPicPr preferRelativeResize="0"/>
          <p:nvPr/>
        </p:nvPicPr>
        <p:blipFill rotWithShape="1">
          <a:blip r:embed="rId3">
            <a:alphaModFix/>
          </a:blip>
          <a:srcRect/>
          <a:stretch/>
        </p:blipFill>
        <p:spPr>
          <a:xfrm>
            <a:off x="0" y="7257"/>
            <a:ext cx="12192000" cy="6850743"/>
          </a:xfrm>
          <a:prstGeom prst="rect">
            <a:avLst/>
          </a:prstGeom>
          <a:noFill/>
          <a:ln>
            <a:noFill/>
          </a:ln>
        </p:spPr>
      </p:pic>
      <p:sp>
        <p:nvSpPr>
          <p:cNvPr id="275" name="Google Shape;275;p25"/>
          <p:cNvSpPr txBox="1"/>
          <p:nvPr/>
        </p:nvSpPr>
        <p:spPr>
          <a:xfrm>
            <a:off x="0" y="32657"/>
            <a:ext cx="12192000" cy="5632271"/>
          </a:xfrm>
          <a:prstGeom prst="rect">
            <a:avLst/>
          </a:prstGeom>
          <a:noFill/>
          <a:ln>
            <a:noFill/>
          </a:ln>
        </p:spPr>
        <p:txBody>
          <a:bodyPr spcFirstLastPara="1" wrap="square" lIns="91425" tIns="45700" rIns="91425" bIns="45700" anchor="t" anchorCtr="0">
            <a:spAutoFit/>
          </a:bodyPr>
          <a:lstStyle/>
          <a:p>
            <a:pPr lvl="0">
              <a:lnSpc>
                <a:spcPct val="150000"/>
              </a:lnSpc>
            </a:pPr>
            <a:r>
              <a:rPr lang="en-US" sz="2400" dirty="0" err="1">
                <a:solidFill>
                  <a:srgbClr val="996633"/>
                </a:solidFill>
              </a:rPr>
              <a:t>Queridos</a:t>
            </a:r>
            <a:r>
              <a:rPr lang="en-US" sz="2400" dirty="0">
                <a:solidFill>
                  <a:srgbClr val="996633"/>
                </a:solidFill>
              </a:rPr>
              <a:t> </a:t>
            </a:r>
            <a:r>
              <a:rPr lang="en-US" sz="2400" dirty="0" err="1">
                <a:solidFill>
                  <a:srgbClr val="996633"/>
                </a:solidFill>
              </a:rPr>
              <a:t>Esposo</a:t>
            </a:r>
            <a:r>
              <a:rPr lang="en-US" sz="2400" dirty="0">
                <a:solidFill>
                  <a:srgbClr val="996633"/>
                </a:solidFill>
              </a:rPr>
              <a:t>:</a:t>
            </a:r>
          </a:p>
          <a:p>
            <a:pPr lvl="0">
              <a:lnSpc>
                <a:spcPct val="150000"/>
              </a:lnSpc>
            </a:pPr>
            <a:r>
              <a:rPr lang="en-US" sz="2400" dirty="0">
                <a:solidFill>
                  <a:srgbClr val="996633"/>
                </a:solidFill>
              </a:rPr>
              <a:t> “</a:t>
            </a:r>
            <a:r>
              <a:rPr lang="en-US" sz="2400" dirty="0" err="1">
                <a:solidFill>
                  <a:srgbClr val="996633"/>
                </a:solidFill>
              </a:rPr>
              <a:t>Anoche</a:t>
            </a:r>
            <a:r>
              <a:rPr lang="en-US" sz="2400" dirty="0">
                <a:solidFill>
                  <a:srgbClr val="996633"/>
                </a:solidFill>
              </a:rPr>
              <a:t> </a:t>
            </a:r>
            <a:r>
              <a:rPr lang="en-US" sz="2400" dirty="0" err="1">
                <a:solidFill>
                  <a:srgbClr val="996633"/>
                </a:solidFill>
              </a:rPr>
              <a:t>visité</a:t>
            </a:r>
            <a:r>
              <a:rPr lang="en-US" sz="2400" dirty="0">
                <a:solidFill>
                  <a:srgbClr val="996633"/>
                </a:solidFill>
              </a:rPr>
              <a:t> a Edson. . . </a:t>
            </a:r>
            <a:r>
              <a:rPr lang="en-US" sz="2400" dirty="0" err="1">
                <a:solidFill>
                  <a:srgbClr val="996633"/>
                </a:solidFill>
              </a:rPr>
              <a:t>hablé</a:t>
            </a:r>
            <a:r>
              <a:rPr lang="en-US" sz="2400" dirty="0">
                <a:solidFill>
                  <a:srgbClr val="996633"/>
                </a:solidFill>
              </a:rPr>
              <a:t> con </a:t>
            </a:r>
            <a:r>
              <a:rPr lang="en-US" sz="2400" dirty="0" err="1">
                <a:solidFill>
                  <a:srgbClr val="996633"/>
                </a:solidFill>
              </a:rPr>
              <a:t>él</a:t>
            </a:r>
            <a:r>
              <a:rPr lang="en-US" sz="2400" dirty="0">
                <a:solidFill>
                  <a:srgbClr val="996633"/>
                </a:solidFill>
              </a:rPr>
              <a:t> </a:t>
            </a:r>
            <a:r>
              <a:rPr lang="en-US" sz="2400" dirty="0" err="1">
                <a:solidFill>
                  <a:srgbClr val="996633"/>
                </a:solidFill>
              </a:rPr>
              <a:t>en</a:t>
            </a:r>
            <a:r>
              <a:rPr lang="en-US" sz="2400" dirty="0">
                <a:solidFill>
                  <a:srgbClr val="996633"/>
                </a:solidFill>
              </a:rPr>
              <a:t> forma </a:t>
            </a:r>
            <a:r>
              <a:rPr lang="en-US" sz="2400" dirty="0" err="1">
                <a:solidFill>
                  <a:srgbClr val="996633"/>
                </a:solidFill>
              </a:rPr>
              <a:t>clara</a:t>
            </a:r>
            <a:r>
              <a:rPr lang="en-US" sz="2400" dirty="0">
                <a:solidFill>
                  <a:srgbClr val="996633"/>
                </a:solidFill>
              </a:rPr>
              <a:t>, </a:t>
            </a:r>
            <a:r>
              <a:rPr lang="en-US" sz="2400" dirty="0" err="1">
                <a:solidFill>
                  <a:srgbClr val="996633"/>
                </a:solidFill>
              </a:rPr>
              <a:t>pero</a:t>
            </a:r>
            <a:r>
              <a:rPr lang="en-US" sz="2400" dirty="0">
                <a:solidFill>
                  <a:srgbClr val="996633"/>
                </a:solidFill>
              </a:rPr>
              <a:t> </a:t>
            </a:r>
            <a:r>
              <a:rPr lang="en-US" sz="2400" dirty="0" err="1">
                <a:solidFill>
                  <a:srgbClr val="996633"/>
                </a:solidFill>
              </a:rPr>
              <a:t>bondadosa</a:t>
            </a:r>
            <a:r>
              <a:rPr lang="en-US" sz="2400" dirty="0">
                <a:solidFill>
                  <a:srgbClr val="996633"/>
                </a:solidFill>
              </a:rPr>
              <a:t>; </a:t>
            </a:r>
            <a:r>
              <a:rPr lang="en-US" sz="2400" dirty="0" err="1">
                <a:solidFill>
                  <a:srgbClr val="996633"/>
                </a:solidFill>
              </a:rPr>
              <a:t>pero</a:t>
            </a:r>
            <a:r>
              <a:rPr lang="en-US" sz="2400" dirty="0">
                <a:solidFill>
                  <a:srgbClr val="996633"/>
                </a:solidFill>
              </a:rPr>
              <a:t> </a:t>
            </a:r>
            <a:r>
              <a:rPr lang="en-US" sz="2400" dirty="0" err="1">
                <a:solidFill>
                  <a:srgbClr val="996633"/>
                </a:solidFill>
              </a:rPr>
              <a:t>él</a:t>
            </a:r>
            <a:r>
              <a:rPr lang="en-US" sz="2400" dirty="0">
                <a:solidFill>
                  <a:srgbClr val="996633"/>
                </a:solidFill>
              </a:rPr>
              <a:t> </a:t>
            </a:r>
            <a:r>
              <a:rPr lang="en-US" sz="2400" dirty="0" err="1">
                <a:solidFill>
                  <a:srgbClr val="996633"/>
                </a:solidFill>
              </a:rPr>
              <a:t>creía</a:t>
            </a:r>
            <a:r>
              <a:rPr lang="en-US" sz="2400" dirty="0">
                <a:solidFill>
                  <a:srgbClr val="996633"/>
                </a:solidFill>
              </a:rPr>
              <a:t> </a:t>
            </a:r>
            <a:r>
              <a:rPr lang="en-US" sz="2400" dirty="0" err="1">
                <a:solidFill>
                  <a:srgbClr val="996633"/>
                </a:solidFill>
              </a:rPr>
              <a:t>muy</a:t>
            </a:r>
            <a:r>
              <a:rPr lang="en-US" sz="2400" dirty="0">
                <a:solidFill>
                  <a:srgbClr val="996633"/>
                </a:solidFill>
              </a:rPr>
              <a:t> </a:t>
            </a:r>
            <a:r>
              <a:rPr lang="en-US" sz="2400" dirty="0" err="1">
                <a:solidFill>
                  <a:srgbClr val="996633"/>
                </a:solidFill>
              </a:rPr>
              <a:t>firmemente</a:t>
            </a:r>
            <a:r>
              <a:rPr lang="en-US" sz="2400" dirty="0">
                <a:solidFill>
                  <a:srgbClr val="996633"/>
                </a:solidFill>
              </a:rPr>
              <a:t> que </a:t>
            </a:r>
            <a:r>
              <a:rPr lang="en-US" sz="2400" dirty="0" err="1">
                <a:solidFill>
                  <a:srgbClr val="996633"/>
                </a:solidFill>
              </a:rPr>
              <a:t>había</a:t>
            </a:r>
            <a:r>
              <a:rPr lang="en-US" sz="2400" dirty="0">
                <a:solidFill>
                  <a:srgbClr val="996633"/>
                </a:solidFill>
              </a:rPr>
              <a:t> </a:t>
            </a:r>
            <a:r>
              <a:rPr lang="en-US" sz="2400" dirty="0" err="1">
                <a:solidFill>
                  <a:srgbClr val="996633"/>
                </a:solidFill>
              </a:rPr>
              <a:t>sido</a:t>
            </a:r>
            <a:r>
              <a:rPr lang="en-US" sz="2400" dirty="0">
                <a:solidFill>
                  <a:srgbClr val="996633"/>
                </a:solidFill>
              </a:rPr>
              <a:t> [</a:t>
            </a:r>
            <a:r>
              <a:rPr lang="en-US" sz="2400" dirty="0" err="1">
                <a:solidFill>
                  <a:srgbClr val="996633"/>
                </a:solidFill>
              </a:rPr>
              <a:t>agraviado</a:t>
            </a:r>
            <a:r>
              <a:rPr lang="en-US" sz="2400" dirty="0">
                <a:solidFill>
                  <a:srgbClr val="996633"/>
                </a:solidFill>
              </a:rPr>
              <a:t>]. . . </a:t>
            </a:r>
            <a:r>
              <a:rPr lang="en-US" sz="2400" dirty="0" err="1">
                <a:solidFill>
                  <a:srgbClr val="996633"/>
                </a:solidFill>
              </a:rPr>
              <a:t>Oré</a:t>
            </a:r>
            <a:r>
              <a:rPr lang="en-US" sz="2400" dirty="0">
                <a:solidFill>
                  <a:srgbClr val="996633"/>
                </a:solidFill>
              </a:rPr>
              <a:t> </a:t>
            </a:r>
            <a:r>
              <a:rPr lang="en-US" sz="2400" dirty="0" err="1">
                <a:solidFill>
                  <a:srgbClr val="996633"/>
                </a:solidFill>
              </a:rPr>
              <a:t>en</a:t>
            </a:r>
            <a:r>
              <a:rPr lang="en-US" sz="2400" dirty="0">
                <a:solidFill>
                  <a:srgbClr val="996633"/>
                </a:solidFill>
              </a:rPr>
              <a:t> favor de Edson, </a:t>
            </a:r>
            <a:r>
              <a:rPr lang="en-US" sz="2400" dirty="0" err="1">
                <a:solidFill>
                  <a:srgbClr val="996633"/>
                </a:solidFill>
              </a:rPr>
              <a:t>pero</a:t>
            </a:r>
            <a:r>
              <a:rPr lang="en-US" sz="2400" dirty="0">
                <a:solidFill>
                  <a:srgbClr val="996633"/>
                </a:solidFill>
              </a:rPr>
              <a:t> </a:t>
            </a:r>
            <a:r>
              <a:rPr lang="en-US" sz="2400" dirty="0" err="1">
                <a:solidFill>
                  <a:srgbClr val="996633"/>
                </a:solidFill>
              </a:rPr>
              <a:t>su</a:t>
            </a:r>
            <a:r>
              <a:rPr lang="en-US" sz="2400" dirty="0">
                <a:solidFill>
                  <a:srgbClr val="996633"/>
                </a:solidFill>
              </a:rPr>
              <a:t> </a:t>
            </a:r>
            <a:r>
              <a:rPr lang="en-US" sz="2400" dirty="0" err="1">
                <a:solidFill>
                  <a:srgbClr val="996633"/>
                </a:solidFill>
              </a:rPr>
              <a:t>corazón</a:t>
            </a:r>
            <a:r>
              <a:rPr lang="en-US" sz="2400" dirty="0">
                <a:solidFill>
                  <a:srgbClr val="996633"/>
                </a:solidFill>
              </a:rPr>
              <a:t> no </a:t>
            </a:r>
            <a:r>
              <a:rPr lang="en-US" sz="2400" dirty="0" err="1">
                <a:solidFill>
                  <a:srgbClr val="996633"/>
                </a:solidFill>
              </a:rPr>
              <a:t>parecía</a:t>
            </a:r>
            <a:r>
              <a:rPr lang="en-US" sz="2400" dirty="0">
                <a:solidFill>
                  <a:srgbClr val="996633"/>
                </a:solidFill>
              </a:rPr>
              <a:t> </a:t>
            </a:r>
            <a:r>
              <a:rPr lang="en-US" sz="2400" dirty="0" err="1">
                <a:solidFill>
                  <a:srgbClr val="996633"/>
                </a:solidFill>
              </a:rPr>
              <a:t>conmovido</a:t>
            </a:r>
            <a:r>
              <a:rPr lang="en-US" sz="2400" dirty="0">
                <a:solidFill>
                  <a:srgbClr val="996633"/>
                </a:solidFill>
              </a:rPr>
              <a:t>. </a:t>
            </a:r>
            <a:r>
              <a:rPr lang="en-US" sz="2400" dirty="0" err="1">
                <a:solidFill>
                  <a:srgbClr val="996633"/>
                </a:solidFill>
              </a:rPr>
              <a:t>Decidí</a:t>
            </a:r>
            <a:r>
              <a:rPr lang="en-US" sz="2400" dirty="0">
                <a:solidFill>
                  <a:srgbClr val="996633"/>
                </a:solidFill>
              </a:rPr>
              <a:t> </a:t>
            </a:r>
            <a:r>
              <a:rPr lang="en-US" sz="2400" dirty="0" err="1">
                <a:solidFill>
                  <a:srgbClr val="996633"/>
                </a:solidFill>
              </a:rPr>
              <a:t>entonces</a:t>
            </a:r>
            <a:r>
              <a:rPr lang="en-US" sz="2400" dirty="0">
                <a:solidFill>
                  <a:srgbClr val="996633"/>
                </a:solidFill>
              </a:rPr>
              <a:t> pasar la </a:t>
            </a:r>
            <a:r>
              <a:rPr lang="en-US" sz="2400" dirty="0" err="1">
                <a:solidFill>
                  <a:srgbClr val="996633"/>
                </a:solidFill>
              </a:rPr>
              <a:t>noche</a:t>
            </a:r>
            <a:r>
              <a:rPr lang="en-US" sz="2400" dirty="0">
                <a:solidFill>
                  <a:srgbClr val="996633"/>
                </a:solidFill>
              </a:rPr>
              <a:t> </a:t>
            </a:r>
            <a:r>
              <a:rPr lang="en-US" sz="2400" dirty="0" err="1">
                <a:solidFill>
                  <a:srgbClr val="996633"/>
                </a:solidFill>
              </a:rPr>
              <a:t>en</a:t>
            </a:r>
            <a:r>
              <a:rPr lang="en-US" sz="2400" dirty="0">
                <a:solidFill>
                  <a:srgbClr val="996633"/>
                </a:solidFill>
              </a:rPr>
              <a:t> oración, </a:t>
            </a:r>
            <a:r>
              <a:rPr lang="en-US" sz="2400" dirty="0" err="1">
                <a:solidFill>
                  <a:srgbClr val="996633"/>
                </a:solidFill>
              </a:rPr>
              <a:t>porque</a:t>
            </a:r>
            <a:r>
              <a:rPr lang="en-US" sz="2400" dirty="0">
                <a:solidFill>
                  <a:srgbClr val="996633"/>
                </a:solidFill>
              </a:rPr>
              <a:t> </a:t>
            </a:r>
            <a:r>
              <a:rPr lang="en-US" sz="2400" dirty="0" err="1">
                <a:solidFill>
                  <a:srgbClr val="996633"/>
                </a:solidFill>
              </a:rPr>
              <a:t>nuestra</a:t>
            </a:r>
            <a:r>
              <a:rPr lang="en-US" sz="2400" dirty="0">
                <a:solidFill>
                  <a:srgbClr val="996633"/>
                </a:solidFill>
              </a:rPr>
              <a:t> </a:t>
            </a:r>
            <a:r>
              <a:rPr lang="en-US" sz="2400" dirty="0" err="1">
                <a:solidFill>
                  <a:srgbClr val="996633"/>
                </a:solidFill>
              </a:rPr>
              <a:t>ayuda</a:t>
            </a:r>
            <a:r>
              <a:rPr lang="en-US" sz="2400" dirty="0">
                <a:solidFill>
                  <a:srgbClr val="996633"/>
                </a:solidFill>
              </a:rPr>
              <a:t> </a:t>
            </a:r>
            <a:r>
              <a:rPr lang="en-US" sz="2400" dirty="0" err="1">
                <a:solidFill>
                  <a:srgbClr val="996633"/>
                </a:solidFill>
              </a:rPr>
              <a:t>viene</a:t>
            </a:r>
            <a:r>
              <a:rPr lang="en-US" sz="2400" dirty="0">
                <a:solidFill>
                  <a:srgbClr val="996633"/>
                </a:solidFill>
              </a:rPr>
              <a:t> </a:t>
            </a:r>
            <a:r>
              <a:rPr lang="en-US" sz="2400" dirty="0" err="1">
                <a:solidFill>
                  <a:srgbClr val="996633"/>
                </a:solidFill>
              </a:rPr>
              <a:t>solamente</a:t>
            </a:r>
            <a:r>
              <a:rPr lang="en-US" sz="2400" dirty="0">
                <a:solidFill>
                  <a:srgbClr val="996633"/>
                </a:solidFill>
              </a:rPr>
              <a:t> de Dios. He </a:t>
            </a:r>
            <a:r>
              <a:rPr lang="en-US" sz="2400" dirty="0" err="1">
                <a:solidFill>
                  <a:srgbClr val="996633"/>
                </a:solidFill>
              </a:rPr>
              <a:t>orado</a:t>
            </a:r>
            <a:r>
              <a:rPr lang="en-US" sz="2400" dirty="0">
                <a:solidFill>
                  <a:srgbClr val="996633"/>
                </a:solidFill>
              </a:rPr>
              <a:t> </a:t>
            </a:r>
            <a:r>
              <a:rPr lang="en-US" sz="2400" dirty="0" err="1">
                <a:solidFill>
                  <a:srgbClr val="996633"/>
                </a:solidFill>
              </a:rPr>
              <a:t>cinco</a:t>
            </a:r>
            <a:r>
              <a:rPr lang="en-US" sz="2400" dirty="0">
                <a:solidFill>
                  <a:srgbClr val="996633"/>
                </a:solidFill>
              </a:rPr>
              <a:t> </a:t>
            </a:r>
            <a:r>
              <a:rPr lang="en-US" sz="2400" dirty="0" err="1">
                <a:solidFill>
                  <a:srgbClr val="996633"/>
                </a:solidFill>
              </a:rPr>
              <a:t>veces</a:t>
            </a:r>
            <a:r>
              <a:rPr lang="en-US" sz="2400" dirty="0">
                <a:solidFill>
                  <a:srgbClr val="996633"/>
                </a:solidFill>
              </a:rPr>
              <a:t> y Edson </a:t>
            </a:r>
            <a:r>
              <a:rPr lang="en-US" sz="2400" dirty="0" err="1">
                <a:solidFill>
                  <a:srgbClr val="996633"/>
                </a:solidFill>
              </a:rPr>
              <a:t>cuatro</a:t>
            </a:r>
            <a:r>
              <a:rPr lang="en-US" sz="2400" dirty="0">
                <a:solidFill>
                  <a:srgbClr val="996633"/>
                </a:solidFill>
              </a:rPr>
              <a:t>. La </a:t>
            </a:r>
            <a:r>
              <a:rPr lang="en-US" sz="2400" dirty="0" err="1">
                <a:solidFill>
                  <a:srgbClr val="996633"/>
                </a:solidFill>
              </a:rPr>
              <a:t>última</a:t>
            </a:r>
            <a:r>
              <a:rPr lang="en-US" sz="2400" dirty="0">
                <a:solidFill>
                  <a:srgbClr val="996633"/>
                </a:solidFill>
              </a:rPr>
              <a:t> </a:t>
            </a:r>
            <a:r>
              <a:rPr lang="en-US" sz="2400" dirty="0" err="1">
                <a:solidFill>
                  <a:srgbClr val="996633"/>
                </a:solidFill>
              </a:rPr>
              <a:t>vez</a:t>
            </a:r>
            <a:r>
              <a:rPr lang="en-US" sz="2400" dirty="0">
                <a:solidFill>
                  <a:srgbClr val="996633"/>
                </a:solidFill>
              </a:rPr>
              <a:t> se </a:t>
            </a:r>
            <a:r>
              <a:rPr lang="en-US" sz="2400" dirty="0" err="1">
                <a:solidFill>
                  <a:srgbClr val="996633"/>
                </a:solidFill>
              </a:rPr>
              <a:t>desmoronó</a:t>
            </a:r>
            <a:r>
              <a:rPr lang="en-US" sz="2400" dirty="0">
                <a:solidFill>
                  <a:srgbClr val="996633"/>
                </a:solidFill>
              </a:rPr>
              <a:t> </a:t>
            </a:r>
            <a:r>
              <a:rPr lang="en-US" sz="2400" dirty="0" err="1">
                <a:solidFill>
                  <a:srgbClr val="996633"/>
                </a:solidFill>
              </a:rPr>
              <a:t>completamente</a:t>
            </a:r>
            <a:r>
              <a:rPr lang="en-US" sz="2400" dirty="0">
                <a:solidFill>
                  <a:srgbClr val="996633"/>
                </a:solidFill>
              </a:rPr>
              <a:t>. Se </a:t>
            </a:r>
            <a:r>
              <a:rPr lang="en-US" sz="2400" dirty="0" err="1">
                <a:solidFill>
                  <a:srgbClr val="996633"/>
                </a:solidFill>
              </a:rPr>
              <a:t>entregó</a:t>
            </a:r>
            <a:r>
              <a:rPr lang="en-US" sz="2400" dirty="0">
                <a:solidFill>
                  <a:srgbClr val="996633"/>
                </a:solidFill>
              </a:rPr>
              <a:t> </a:t>
            </a:r>
            <a:r>
              <a:rPr lang="en-US" sz="2400" dirty="0" err="1">
                <a:solidFill>
                  <a:srgbClr val="996633"/>
                </a:solidFill>
              </a:rPr>
              <a:t>totalmente</a:t>
            </a:r>
            <a:r>
              <a:rPr lang="en-US" sz="2400" dirty="0">
                <a:solidFill>
                  <a:srgbClr val="996633"/>
                </a:solidFill>
              </a:rPr>
              <a:t> a Dios y sus </a:t>
            </a:r>
            <a:r>
              <a:rPr lang="en-US" sz="2400" dirty="0" err="1">
                <a:solidFill>
                  <a:srgbClr val="996633"/>
                </a:solidFill>
              </a:rPr>
              <a:t>sinceros</a:t>
            </a:r>
            <a:r>
              <a:rPr lang="en-US" sz="2400" dirty="0">
                <a:solidFill>
                  <a:srgbClr val="996633"/>
                </a:solidFill>
              </a:rPr>
              <a:t> </a:t>
            </a:r>
            <a:r>
              <a:rPr lang="en-US" sz="2400" dirty="0" err="1">
                <a:solidFill>
                  <a:srgbClr val="996633"/>
                </a:solidFill>
              </a:rPr>
              <a:t>ruegos</a:t>
            </a:r>
            <a:r>
              <a:rPr lang="en-US" sz="2400" dirty="0">
                <a:solidFill>
                  <a:srgbClr val="996633"/>
                </a:solidFill>
              </a:rPr>
              <a:t> y </a:t>
            </a:r>
            <a:r>
              <a:rPr lang="en-US" sz="2400" dirty="0" err="1">
                <a:solidFill>
                  <a:srgbClr val="996633"/>
                </a:solidFill>
              </a:rPr>
              <a:t>súplicas</a:t>
            </a:r>
            <a:r>
              <a:rPr lang="en-US" sz="2400" dirty="0">
                <a:solidFill>
                  <a:srgbClr val="996633"/>
                </a:solidFill>
              </a:rPr>
              <a:t> </a:t>
            </a:r>
            <a:r>
              <a:rPr lang="en-US" sz="2400" dirty="0" err="1">
                <a:solidFill>
                  <a:srgbClr val="996633"/>
                </a:solidFill>
              </a:rPr>
              <a:t>fueron</a:t>
            </a:r>
            <a:r>
              <a:rPr lang="en-US" sz="2400" dirty="0">
                <a:solidFill>
                  <a:srgbClr val="996633"/>
                </a:solidFill>
              </a:rPr>
              <a:t> tales, </a:t>
            </a:r>
            <a:r>
              <a:rPr lang="en-US" sz="2400" dirty="0" err="1">
                <a:solidFill>
                  <a:srgbClr val="996633"/>
                </a:solidFill>
              </a:rPr>
              <a:t>como</a:t>
            </a:r>
            <a:r>
              <a:rPr lang="en-US" sz="2400" dirty="0">
                <a:solidFill>
                  <a:srgbClr val="996633"/>
                </a:solidFill>
              </a:rPr>
              <a:t> </a:t>
            </a:r>
            <a:r>
              <a:rPr lang="en-US" sz="2400" dirty="0" err="1">
                <a:solidFill>
                  <a:srgbClr val="996633"/>
                </a:solidFill>
              </a:rPr>
              <a:t>muy</a:t>
            </a:r>
            <a:r>
              <a:rPr lang="en-US" sz="2400" dirty="0">
                <a:solidFill>
                  <a:srgbClr val="996633"/>
                </a:solidFill>
              </a:rPr>
              <a:t> </a:t>
            </a:r>
            <a:r>
              <a:rPr lang="en-US" sz="2400" dirty="0" err="1">
                <a:solidFill>
                  <a:srgbClr val="996633"/>
                </a:solidFill>
              </a:rPr>
              <a:t>pocas</a:t>
            </a:r>
            <a:r>
              <a:rPr lang="en-US" sz="2400" dirty="0">
                <a:solidFill>
                  <a:srgbClr val="996633"/>
                </a:solidFill>
              </a:rPr>
              <a:t> </a:t>
            </a:r>
            <a:r>
              <a:rPr lang="en-US" sz="2400" dirty="0" err="1">
                <a:solidFill>
                  <a:srgbClr val="996633"/>
                </a:solidFill>
              </a:rPr>
              <a:t>veces</a:t>
            </a:r>
            <a:r>
              <a:rPr lang="en-US" sz="2400" dirty="0">
                <a:solidFill>
                  <a:srgbClr val="996633"/>
                </a:solidFill>
              </a:rPr>
              <a:t> he </a:t>
            </a:r>
            <a:r>
              <a:rPr lang="en-US" sz="2400" dirty="0" err="1">
                <a:solidFill>
                  <a:srgbClr val="996633"/>
                </a:solidFill>
              </a:rPr>
              <a:t>escuchado</a:t>
            </a:r>
            <a:r>
              <a:rPr lang="en-US" sz="2400" dirty="0">
                <a:solidFill>
                  <a:srgbClr val="996633"/>
                </a:solidFill>
              </a:rPr>
              <a:t> </a:t>
            </a:r>
            <a:r>
              <a:rPr lang="en-US" sz="2400" dirty="0" err="1">
                <a:solidFill>
                  <a:srgbClr val="996633"/>
                </a:solidFill>
              </a:rPr>
              <a:t>en</a:t>
            </a:r>
            <a:r>
              <a:rPr lang="en-US" sz="2400" dirty="0">
                <a:solidFill>
                  <a:srgbClr val="996633"/>
                </a:solidFill>
              </a:rPr>
              <a:t> mi </a:t>
            </a:r>
            <a:r>
              <a:rPr lang="en-US" sz="2400" dirty="0" err="1">
                <a:solidFill>
                  <a:srgbClr val="996633"/>
                </a:solidFill>
              </a:rPr>
              <a:t>vida</a:t>
            </a:r>
            <a:r>
              <a:rPr lang="en-US" sz="2400" dirty="0">
                <a:solidFill>
                  <a:srgbClr val="996633"/>
                </a:solidFill>
              </a:rPr>
              <a:t>. </a:t>
            </a:r>
            <a:r>
              <a:rPr lang="en-US" sz="2400" dirty="0" err="1">
                <a:solidFill>
                  <a:srgbClr val="996633"/>
                </a:solidFill>
              </a:rPr>
              <a:t>Él</a:t>
            </a:r>
            <a:r>
              <a:rPr lang="en-US" sz="2400" dirty="0">
                <a:solidFill>
                  <a:srgbClr val="996633"/>
                </a:solidFill>
              </a:rPr>
              <a:t> </a:t>
            </a:r>
            <a:r>
              <a:rPr lang="en-US" sz="2400" dirty="0" err="1">
                <a:solidFill>
                  <a:srgbClr val="996633"/>
                </a:solidFill>
              </a:rPr>
              <a:t>entonces</a:t>
            </a:r>
            <a:r>
              <a:rPr lang="en-US" sz="2400" dirty="0">
                <a:solidFill>
                  <a:srgbClr val="996633"/>
                </a:solidFill>
              </a:rPr>
              <a:t> </a:t>
            </a:r>
            <a:r>
              <a:rPr lang="en-US" sz="2400" dirty="0" err="1">
                <a:solidFill>
                  <a:srgbClr val="996633"/>
                </a:solidFill>
              </a:rPr>
              <a:t>oró</a:t>
            </a:r>
            <a:r>
              <a:rPr lang="en-US" sz="2400" dirty="0">
                <a:solidFill>
                  <a:srgbClr val="996633"/>
                </a:solidFill>
              </a:rPr>
              <a:t> una y </a:t>
            </a:r>
            <a:r>
              <a:rPr lang="en-US" sz="2400" dirty="0" err="1">
                <a:solidFill>
                  <a:srgbClr val="996633"/>
                </a:solidFill>
              </a:rPr>
              <a:t>otra</a:t>
            </a:r>
            <a:r>
              <a:rPr lang="en-US" sz="2400" dirty="0">
                <a:solidFill>
                  <a:srgbClr val="996633"/>
                </a:solidFill>
              </a:rPr>
              <a:t> </a:t>
            </a:r>
            <a:r>
              <a:rPr lang="en-US" sz="2400" dirty="0" err="1">
                <a:solidFill>
                  <a:srgbClr val="996633"/>
                </a:solidFill>
              </a:rPr>
              <a:t>vez</a:t>
            </a:r>
            <a:r>
              <a:rPr lang="en-US" sz="2400" dirty="0">
                <a:solidFill>
                  <a:srgbClr val="996633"/>
                </a:solidFill>
              </a:rPr>
              <a:t> y </a:t>
            </a:r>
            <a:r>
              <a:rPr lang="en-US" sz="2400" dirty="0" err="1">
                <a:solidFill>
                  <a:srgbClr val="996633"/>
                </a:solidFill>
              </a:rPr>
              <a:t>parecía</a:t>
            </a:r>
            <a:r>
              <a:rPr lang="en-US" sz="2400" dirty="0">
                <a:solidFill>
                  <a:srgbClr val="996633"/>
                </a:solidFill>
              </a:rPr>
              <a:t> </a:t>
            </a:r>
            <a:r>
              <a:rPr lang="en-US" sz="2400" dirty="0" err="1">
                <a:solidFill>
                  <a:srgbClr val="996633"/>
                </a:solidFill>
              </a:rPr>
              <a:t>estar</a:t>
            </a:r>
            <a:r>
              <a:rPr lang="en-US" sz="2400" dirty="0">
                <a:solidFill>
                  <a:srgbClr val="996633"/>
                </a:solidFill>
              </a:rPr>
              <a:t> </a:t>
            </a:r>
            <a:r>
              <a:rPr lang="en-US" sz="2400" dirty="0" err="1">
                <a:solidFill>
                  <a:srgbClr val="996633"/>
                </a:solidFill>
              </a:rPr>
              <a:t>en</a:t>
            </a:r>
            <a:r>
              <a:rPr lang="en-US" sz="2400" dirty="0">
                <a:solidFill>
                  <a:srgbClr val="996633"/>
                </a:solidFill>
              </a:rPr>
              <a:t> </a:t>
            </a:r>
            <a:r>
              <a:rPr lang="en-US" sz="2400" dirty="0" err="1">
                <a:solidFill>
                  <a:srgbClr val="996633"/>
                </a:solidFill>
              </a:rPr>
              <a:t>agonía</a:t>
            </a:r>
            <a:r>
              <a:rPr lang="en-US" sz="2400" dirty="0">
                <a:solidFill>
                  <a:srgbClr val="996633"/>
                </a:solidFill>
              </a:rPr>
              <a:t> de </a:t>
            </a:r>
            <a:r>
              <a:rPr lang="en-US" sz="2400" dirty="0" err="1">
                <a:solidFill>
                  <a:srgbClr val="996633"/>
                </a:solidFill>
              </a:rPr>
              <a:t>espíritu</a:t>
            </a:r>
            <a:r>
              <a:rPr lang="en-US" sz="2400" dirty="0">
                <a:solidFill>
                  <a:srgbClr val="996633"/>
                </a:solidFill>
              </a:rPr>
              <a:t>, </a:t>
            </a:r>
            <a:r>
              <a:rPr lang="en-US" sz="2400" dirty="0" err="1">
                <a:solidFill>
                  <a:srgbClr val="996633"/>
                </a:solidFill>
              </a:rPr>
              <a:t>confesando</a:t>
            </a:r>
            <a:r>
              <a:rPr lang="en-US" sz="2400" dirty="0">
                <a:solidFill>
                  <a:srgbClr val="996633"/>
                </a:solidFill>
              </a:rPr>
              <a:t> sus </a:t>
            </a:r>
            <a:r>
              <a:rPr lang="en-US" sz="2400" dirty="0" err="1">
                <a:solidFill>
                  <a:srgbClr val="996633"/>
                </a:solidFill>
              </a:rPr>
              <a:t>errores</a:t>
            </a:r>
            <a:r>
              <a:rPr lang="en-US" sz="2400" dirty="0">
                <a:solidFill>
                  <a:srgbClr val="996633"/>
                </a:solidFill>
              </a:rPr>
              <a:t>, </a:t>
            </a:r>
            <a:r>
              <a:rPr lang="en-US" sz="2400" dirty="0" err="1">
                <a:solidFill>
                  <a:srgbClr val="996633"/>
                </a:solidFill>
              </a:rPr>
              <a:t>quebrantado</a:t>
            </a:r>
            <a:r>
              <a:rPr lang="en-US" sz="2400" dirty="0">
                <a:solidFill>
                  <a:srgbClr val="996633"/>
                </a:solidFill>
              </a:rPr>
              <a:t> </a:t>
            </a:r>
            <a:r>
              <a:rPr lang="en-US" sz="2400" dirty="0" err="1">
                <a:solidFill>
                  <a:srgbClr val="996633"/>
                </a:solidFill>
              </a:rPr>
              <a:t>su</a:t>
            </a:r>
            <a:r>
              <a:rPr lang="en-US" sz="2400" dirty="0">
                <a:solidFill>
                  <a:srgbClr val="996633"/>
                </a:solidFill>
              </a:rPr>
              <a:t> </a:t>
            </a:r>
            <a:r>
              <a:rPr lang="en-US" sz="2400" dirty="0" err="1">
                <a:solidFill>
                  <a:srgbClr val="996633"/>
                </a:solidFill>
              </a:rPr>
              <a:t>espíritu</a:t>
            </a:r>
            <a:r>
              <a:rPr lang="en-US" sz="2400" dirty="0">
                <a:solidFill>
                  <a:srgbClr val="996633"/>
                </a:solidFill>
              </a:rPr>
              <a:t>, sus </a:t>
            </a:r>
            <a:r>
              <a:rPr lang="en-US" sz="2400" dirty="0" err="1">
                <a:solidFill>
                  <a:srgbClr val="996633"/>
                </a:solidFill>
              </a:rPr>
              <a:t>lágrimas</a:t>
            </a:r>
            <a:r>
              <a:rPr lang="en-US" sz="2400" dirty="0">
                <a:solidFill>
                  <a:srgbClr val="996633"/>
                </a:solidFill>
              </a:rPr>
              <a:t> </a:t>
            </a:r>
            <a:r>
              <a:rPr lang="en-US" sz="2400" dirty="0" err="1">
                <a:solidFill>
                  <a:srgbClr val="996633"/>
                </a:solidFill>
              </a:rPr>
              <a:t>corriendo</a:t>
            </a:r>
            <a:r>
              <a:rPr lang="en-US" sz="2400" dirty="0">
                <a:solidFill>
                  <a:srgbClr val="996633"/>
                </a:solidFill>
              </a:rPr>
              <a:t> </a:t>
            </a:r>
            <a:r>
              <a:rPr lang="en-US" sz="2400" dirty="0" err="1">
                <a:solidFill>
                  <a:srgbClr val="996633"/>
                </a:solidFill>
              </a:rPr>
              <a:t>libremente</a:t>
            </a:r>
            <a:r>
              <a:rPr lang="en-US" sz="2400" dirty="0">
                <a:solidFill>
                  <a:srgbClr val="996633"/>
                </a:solidFill>
              </a:rPr>
              <a:t> y </a:t>
            </a:r>
            <a:r>
              <a:rPr lang="en-US" sz="2400" dirty="0" err="1">
                <a:solidFill>
                  <a:srgbClr val="996633"/>
                </a:solidFill>
              </a:rPr>
              <a:t>mezclándose</a:t>
            </a:r>
            <a:r>
              <a:rPr lang="en-US" sz="2400" dirty="0">
                <a:solidFill>
                  <a:srgbClr val="996633"/>
                </a:solidFill>
              </a:rPr>
              <a:t> con sus </a:t>
            </a:r>
            <a:r>
              <a:rPr lang="en-US" sz="2400" dirty="0" err="1">
                <a:solidFill>
                  <a:srgbClr val="996633"/>
                </a:solidFill>
              </a:rPr>
              <a:t>oraciones</a:t>
            </a:r>
            <a:r>
              <a:rPr lang="en-US" sz="2400" dirty="0">
                <a:solidFill>
                  <a:srgbClr val="996633"/>
                </a:solidFill>
              </a:rPr>
              <a:t>.”</a:t>
            </a: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6" descr="Related image"/>
          <p:cNvPicPr preferRelativeResize="0"/>
          <p:nvPr/>
        </p:nvPicPr>
        <p:blipFill rotWithShape="1">
          <a:blip r:embed="rId3">
            <a:alphaModFix/>
          </a:blip>
          <a:srcRect/>
          <a:stretch/>
        </p:blipFill>
        <p:spPr>
          <a:xfrm>
            <a:off x="0" y="7257"/>
            <a:ext cx="12192000" cy="6850743"/>
          </a:xfrm>
          <a:prstGeom prst="rect">
            <a:avLst/>
          </a:prstGeom>
          <a:noFill/>
          <a:ln>
            <a:noFill/>
          </a:ln>
        </p:spPr>
      </p:pic>
      <p:sp>
        <p:nvSpPr>
          <p:cNvPr id="282" name="Google Shape;282;p26"/>
          <p:cNvSpPr txBox="1"/>
          <p:nvPr/>
        </p:nvSpPr>
        <p:spPr>
          <a:xfrm>
            <a:off x="381000" y="762000"/>
            <a:ext cx="11506200" cy="3754834"/>
          </a:xfrm>
          <a:prstGeom prst="rect">
            <a:avLst/>
          </a:prstGeom>
          <a:noFill/>
          <a:ln>
            <a:noFill/>
          </a:ln>
        </p:spPr>
        <p:txBody>
          <a:bodyPr spcFirstLastPara="1" wrap="square" lIns="91425" tIns="45700" rIns="91425" bIns="45700" anchor="t" anchorCtr="0">
            <a:spAutoFit/>
          </a:bodyPr>
          <a:lstStyle/>
          <a:p>
            <a:pPr lvl="0">
              <a:lnSpc>
                <a:spcPct val="150000"/>
              </a:lnSpc>
            </a:pPr>
            <a:r>
              <a:rPr lang="en-US" sz="2800" dirty="0">
                <a:solidFill>
                  <a:srgbClr val="996633"/>
                </a:solidFill>
              </a:rPr>
              <a:t>“la estancia </a:t>
            </a:r>
            <a:r>
              <a:rPr lang="en-US" sz="2800" dirty="0" err="1">
                <a:solidFill>
                  <a:srgbClr val="996633"/>
                </a:solidFill>
              </a:rPr>
              <a:t>parecía</a:t>
            </a:r>
            <a:r>
              <a:rPr lang="en-US" sz="2800" dirty="0">
                <a:solidFill>
                  <a:srgbClr val="996633"/>
                </a:solidFill>
              </a:rPr>
              <a:t> Iluminada con la </a:t>
            </a:r>
            <a:r>
              <a:rPr lang="en-US" sz="2800" dirty="0" err="1">
                <a:solidFill>
                  <a:srgbClr val="996633"/>
                </a:solidFill>
              </a:rPr>
              <a:t>presencia</a:t>
            </a:r>
            <a:r>
              <a:rPr lang="en-US" sz="2800" dirty="0">
                <a:solidFill>
                  <a:srgbClr val="996633"/>
                </a:solidFill>
              </a:rPr>
              <a:t> de Dios. . . La </a:t>
            </a:r>
            <a:r>
              <a:rPr lang="en-US" sz="2800" dirty="0" err="1">
                <a:solidFill>
                  <a:srgbClr val="996633"/>
                </a:solidFill>
              </a:rPr>
              <a:t>salvación</a:t>
            </a:r>
            <a:r>
              <a:rPr lang="en-US" sz="2800" dirty="0">
                <a:solidFill>
                  <a:srgbClr val="996633"/>
                </a:solidFill>
              </a:rPr>
              <a:t> </a:t>
            </a:r>
            <a:r>
              <a:rPr lang="en-US" sz="2800" dirty="0" err="1">
                <a:solidFill>
                  <a:srgbClr val="996633"/>
                </a:solidFill>
              </a:rPr>
              <a:t>ciertamente</a:t>
            </a:r>
            <a:r>
              <a:rPr lang="en-US" sz="2800" dirty="0">
                <a:solidFill>
                  <a:srgbClr val="996633"/>
                </a:solidFill>
              </a:rPr>
              <a:t> </a:t>
            </a:r>
            <a:r>
              <a:rPr lang="en-US" sz="2800" dirty="0" err="1">
                <a:solidFill>
                  <a:srgbClr val="996633"/>
                </a:solidFill>
              </a:rPr>
              <a:t>había</a:t>
            </a:r>
            <a:r>
              <a:rPr lang="en-US" sz="2800" dirty="0">
                <a:solidFill>
                  <a:srgbClr val="996633"/>
                </a:solidFill>
              </a:rPr>
              <a:t> </a:t>
            </a:r>
            <a:r>
              <a:rPr lang="en-US" sz="2800" dirty="0" err="1">
                <a:solidFill>
                  <a:srgbClr val="996633"/>
                </a:solidFill>
              </a:rPr>
              <a:t>llegado</a:t>
            </a:r>
            <a:r>
              <a:rPr lang="en-US" sz="2800" dirty="0">
                <a:solidFill>
                  <a:srgbClr val="996633"/>
                </a:solidFill>
              </a:rPr>
              <a:t> a </a:t>
            </a:r>
            <a:r>
              <a:rPr lang="en-US" sz="2800" dirty="0" err="1">
                <a:solidFill>
                  <a:srgbClr val="996633"/>
                </a:solidFill>
              </a:rPr>
              <a:t>esa</a:t>
            </a:r>
            <a:r>
              <a:rPr lang="en-US" sz="2800" dirty="0">
                <a:solidFill>
                  <a:srgbClr val="996633"/>
                </a:solidFill>
              </a:rPr>
              <a:t> casa. </a:t>
            </a:r>
            <a:r>
              <a:rPr lang="en-US" sz="2800" dirty="0" err="1">
                <a:solidFill>
                  <a:srgbClr val="996633"/>
                </a:solidFill>
              </a:rPr>
              <a:t>Entonces</a:t>
            </a:r>
            <a:r>
              <a:rPr lang="en-US" sz="2800" dirty="0">
                <a:solidFill>
                  <a:srgbClr val="996633"/>
                </a:solidFill>
              </a:rPr>
              <a:t> me </a:t>
            </a:r>
            <a:r>
              <a:rPr lang="en-US" sz="2800" dirty="0" err="1">
                <a:solidFill>
                  <a:srgbClr val="996633"/>
                </a:solidFill>
              </a:rPr>
              <a:t>acompañó</a:t>
            </a:r>
            <a:r>
              <a:rPr lang="en-US" sz="2800" dirty="0">
                <a:solidFill>
                  <a:srgbClr val="996633"/>
                </a:solidFill>
              </a:rPr>
              <a:t> hasta la casa. No </a:t>
            </a:r>
            <a:r>
              <a:rPr lang="en-US" sz="2800" dirty="0" err="1">
                <a:solidFill>
                  <a:srgbClr val="996633"/>
                </a:solidFill>
              </a:rPr>
              <a:t>dormí</a:t>
            </a:r>
            <a:r>
              <a:rPr lang="en-US" sz="2800" dirty="0">
                <a:solidFill>
                  <a:srgbClr val="996633"/>
                </a:solidFill>
              </a:rPr>
              <a:t> </a:t>
            </a:r>
            <a:r>
              <a:rPr lang="en-US" sz="2800" dirty="0" err="1">
                <a:solidFill>
                  <a:srgbClr val="996633"/>
                </a:solidFill>
              </a:rPr>
              <a:t>mucho</a:t>
            </a:r>
            <a:r>
              <a:rPr lang="en-US" sz="2800" dirty="0">
                <a:solidFill>
                  <a:srgbClr val="996633"/>
                </a:solidFill>
              </a:rPr>
              <a:t> </a:t>
            </a:r>
            <a:r>
              <a:rPr lang="en-US" sz="2800" dirty="0" err="1">
                <a:solidFill>
                  <a:srgbClr val="996633"/>
                </a:solidFill>
              </a:rPr>
              <a:t>anoche</a:t>
            </a:r>
            <a:r>
              <a:rPr lang="en-US" sz="2800" dirty="0">
                <a:solidFill>
                  <a:srgbClr val="996633"/>
                </a:solidFill>
              </a:rPr>
              <a:t> y me </a:t>
            </a:r>
            <a:r>
              <a:rPr lang="en-US" sz="2800" dirty="0" err="1">
                <a:solidFill>
                  <a:srgbClr val="996633"/>
                </a:solidFill>
              </a:rPr>
              <a:t>siento</a:t>
            </a:r>
            <a:r>
              <a:rPr lang="en-US" sz="2800" dirty="0">
                <a:solidFill>
                  <a:srgbClr val="996633"/>
                </a:solidFill>
              </a:rPr>
              <a:t> </a:t>
            </a:r>
            <a:r>
              <a:rPr lang="en-US" sz="2800" dirty="0" err="1">
                <a:solidFill>
                  <a:srgbClr val="996633"/>
                </a:solidFill>
              </a:rPr>
              <a:t>desgastada</a:t>
            </a:r>
            <a:r>
              <a:rPr lang="en-US" sz="2800" dirty="0">
                <a:solidFill>
                  <a:srgbClr val="996633"/>
                </a:solidFill>
              </a:rPr>
              <a:t> hoy, </a:t>
            </a:r>
            <a:r>
              <a:rPr lang="en-US" sz="2800" dirty="0" err="1">
                <a:solidFill>
                  <a:srgbClr val="996633"/>
                </a:solidFill>
              </a:rPr>
              <a:t>pero</a:t>
            </a:r>
            <a:r>
              <a:rPr lang="en-US" sz="2800" dirty="0">
                <a:solidFill>
                  <a:srgbClr val="996633"/>
                </a:solidFill>
              </a:rPr>
              <a:t> </a:t>
            </a:r>
            <a:r>
              <a:rPr lang="en-US" sz="2800" dirty="0" err="1">
                <a:solidFill>
                  <a:srgbClr val="996633"/>
                </a:solidFill>
              </a:rPr>
              <a:t>muy</a:t>
            </a:r>
            <a:r>
              <a:rPr lang="en-US" sz="2800" dirty="0">
                <a:solidFill>
                  <a:srgbClr val="996633"/>
                </a:solidFill>
              </a:rPr>
              <a:t> </a:t>
            </a:r>
            <a:r>
              <a:rPr lang="en-US" sz="2800" dirty="0" err="1">
                <a:solidFill>
                  <a:srgbClr val="996633"/>
                </a:solidFill>
              </a:rPr>
              <a:t>agradecida</a:t>
            </a:r>
            <a:r>
              <a:rPr lang="en-US" sz="2800" dirty="0">
                <a:solidFill>
                  <a:srgbClr val="996633"/>
                </a:solidFill>
              </a:rPr>
              <a:t> de que </a:t>
            </a:r>
            <a:r>
              <a:rPr lang="en-US" sz="2800" dirty="0" err="1">
                <a:solidFill>
                  <a:srgbClr val="996633"/>
                </a:solidFill>
              </a:rPr>
              <a:t>penetramos</a:t>
            </a:r>
            <a:r>
              <a:rPr lang="en-US" sz="2800" dirty="0">
                <a:solidFill>
                  <a:srgbClr val="996633"/>
                </a:solidFill>
              </a:rPr>
              <a:t> a </a:t>
            </a:r>
            <a:r>
              <a:rPr lang="en-US" sz="2800" dirty="0" err="1">
                <a:solidFill>
                  <a:srgbClr val="996633"/>
                </a:solidFill>
              </a:rPr>
              <a:t>través</a:t>
            </a:r>
            <a:r>
              <a:rPr lang="en-US" sz="2800" dirty="0">
                <a:solidFill>
                  <a:srgbClr val="996633"/>
                </a:solidFill>
              </a:rPr>
              <a:t> de la </a:t>
            </a:r>
            <a:r>
              <a:rPr lang="en-US" sz="2800" dirty="0" err="1">
                <a:solidFill>
                  <a:srgbClr val="996633"/>
                </a:solidFill>
              </a:rPr>
              <a:t>nube</a:t>
            </a:r>
            <a:r>
              <a:rPr lang="en-US" sz="2800" dirty="0">
                <a:solidFill>
                  <a:srgbClr val="996633"/>
                </a:solidFill>
              </a:rPr>
              <a:t> de </a:t>
            </a:r>
            <a:r>
              <a:rPr lang="en-US" sz="2800" dirty="0" err="1">
                <a:solidFill>
                  <a:srgbClr val="996633"/>
                </a:solidFill>
              </a:rPr>
              <a:t>oscuridad</a:t>
            </a:r>
            <a:r>
              <a:rPr lang="en-US" sz="2800" dirty="0">
                <a:solidFill>
                  <a:srgbClr val="996633"/>
                </a:solidFill>
              </a:rPr>
              <a:t> </a:t>
            </a:r>
            <a:r>
              <a:rPr lang="en-US" sz="2800" dirty="0" err="1">
                <a:solidFill>
                  <a:srgbClr val="996633"/>
                </a:solidFill>
              </a:rPr>
              <a:t>anoche</a:t>
            </a:r>
            <a:r>
              <a:rPr lang="en-US" sz="2800" dirty="0">
                <a:solidFill>
                  <a:srgbClr val="996633"/>
                </a:solidFill>
              </a:rPr>
              <a:t> y </a:t>
            </a:r>
            <a:r>
              <a:rPr lang="en-US" sz="2800" dirty="0" err="1">
                <a:solidFill>
                  <a:srgbClr val="996633"/>
                </a:solidFill>
              </a:rPr>
              <a:t>obtuvimos</a:t>
            </a:r>
            <a:r>
              <a:rPr lang="en-US" sz="2800" dirty="0">
                <a:solidFill>
                  <a:srgbClr val="996633"/>
                </a:solidFill>
              </a:rPr>
              <a:t> la </a:t>
            </a:r>
            <a:r>
              <a:rPr lang="en-US" sz="2800" dirty="0" err="1">
                <a:solidFill>
                  <a:srgbClr val="996633"/>
                </a:solidFill>
              </a:rPr>
              <a:t>victoria</a:t>
            </a:r>
            <a:r>
              <a:rPr lang="en-US" sz="2800" dirty="0">
                <a:solidFill>
                  <a:srgbClr val="996633"/>
                </a:solidFill>
              </a:rPr>
              <a:t>.</a:t>
            </a:r>
            <a:endParaRPr sz="2800" dirty="0">
              <a:solidFill>
                <a:srgbClr val="996633"/>
              </a:solidFill>
              <a:latin typeface="Arial"/>
              <a:ea typeface="Arial"/>
              <a:cs typeface="Arial"/>
              <a:sym typeface="Arial"/>
            </a:endParaRPr>
          </a:p>
          <a:p>
            <a:pPr marL="0" marR="0" lvl="0" indent="0" algn="l" rtl="0">
              <a:spcBef>
                <a:spcPts val="0"/>
              </a:spcBef>
              <a:spcAft>
                <a:spcPts val="0"/>
              </a:spcAft>
              <a:buNone/>
            </a:pPr>
            <a:r>
              <a:rPr lang="en-US" sz="2800" dirty="0">
                <a:solidFill>
                  <a:srgbClr val="996633"/>
                </a:solidFill>
                <a:latin typeface="Arial"/>
                <a:ea typeface="Arial"/>
                <a:cs typeface="Arial"/>
                <a:sym typeface="Arial"/>
              </a:rPr>
              <a:t>. </a:t>
            </a:r>
            <a:endParaRPr dirty="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7" descr="Related image"/>
          <p:cNvPicPr preferRelativeResize="0"/>
          <p:nvPr/>
        </p:nvPicPr>
        <p:blipFill rotWithShape="1">
          <a:blip r:embed="rId3">
            <a:alphaModFix/>
          </a:blip>
          <a:srcRect/>
          <a:stretch/>
        </p:blipFill>
        <p:spPr>
          <a:xfrm>
            <a:off x="0" y="7257"/>
            <a:ext cx="12192000" cy="6850743"/>
          </a:xfrm>
          <a:prstGeom prst="rect">
            <a:avLst/>
          </a:prstGeom>
          <a:noFill/>
          <a:ln>
            <a:noFill/>
          </a:ln>
        </p:spPr>
      </p:pic>
      <p:sp>
        <p:nvSpPr>
          <p:cNvPr id="289" name="Google Shape;289;p27"/>
          <p:cNvSpPr txBox="1"/>
          <p:nvPr/>
        </p:nvSpPr>
        <p:spPr>
          <a:xfrm>
            <a:off x="304800" y="762000"/>
            <a:ext cx="11582400" cy="4893607"/>
          </a:xfrm>
          <a:prstGeom prst="rect">
            <a:avLst/>
          </a:prstGeom>
          <a:noFill/>
          <a:ln>
            <a:noFill/>
          </a:ln>
        </p:spPr>
        <p:txBody>
          <a:bodyPr spcFirstLastPara="1" wrap="square" lIns="91425" tIns="45700" rIns="91425" bIns="45700" anchor="t" anchorCtr="0">
            <a:spAutoFit/>
          </a:bodyPr>
          <a:lstStyle/>
          <a:p>
            <a:pPr lvl="0">
              <a:lnSpc>
                <a:spcPct val="150000"/>
              </a:lnSpc>
            </a:pPr>
            <a:r>
              <a:rPr lang="en-US" sz="2800" dirty="0">
                <a:solidFill>
                  <a:srgbClr val="996633"/>
                </a:solidFill>
              </a:rPr>
              <a:t>“</a:t>
            </a:r>
            <a:r>
              <a:rPr lang="en-US" sz="2800" dirty="0" err="1">
                <a:solidFill>
                  <a:srgbClr val="996633"/>
                </a:solidFill>
              </a:rPr>
              <a:t>Estaba</a:t>
            </a:r>
            <a:r>
              <a:rPr lang="en-US" sz="2800" dirty="0">
                <a:solidFill>
                  <a:srgbClr val="996633"/>
                </a:solidFill>
              </a:rPr>
              <a:t> </a:t>
            </a:r>
            <a:r>
              <a:rPr lang="en-US" sz="2800" dirty="0" err="1">
                <a:solidFill>
                  <a:srgbClr val="996633"/>
                </a:solidFill>
              </a:rPr>
              <a:t>determinada</a:t>
            </a:r>
            <a:r>
              <a:rPr lang="en-US" sz="2800" dirty="0">
                <a:solidFill>
                  <a:srgbClr val="996633"/>
                </a:solidFill>
              </a:rPr>
              <a:t> a no </a:t>
            </a:r>
            <a:r>
              <a:rPr lang="en-US" sz="2800" dirty="0" err="1">
                <a:solidFill>
                  <a:srgbClr val="996633"/>
                </a:solidFill>
              </a:rPr>
              <a:t>rendirme</a:t>
            </a:r>
            <a:r>
              <a:rPr lang="en-US" sz="2800" dirty="0">
                <a:solidFill>
                  <a:srgbClr val="996633"/>
                </a:solidFill>
              </a:rPr>
              <a:t> </a:t>
            </a:r>
            <a:r>
              <a:rPr lang="en-US" sz="2800" dirty="0" err="1">
                <a:solidFill>
                  <a:srgbClr val="996633"/>
                </a:solidFill>
              </a:rPr>
              <a:t>en</a:t>
            </a:r>
            <a:r>
              <a:rPr lang="en-US" sz="2800" dirty="0">
                <a:solidFill>
                  <a:srgbClr val="996633"/>
                </a:solidFill>
              </a:rPr>
              <a:t> la </a:t>
            </a:r>
            <a:r>
              <a:rPr lang="en-US" sz="2800" dirty="0" err="1">
                <a:solidFill>
                  <a:srgbClr val="996633"/>
                </a:solidFill>
              </a:rPr>
              <a:t>batalla</a:t>
            </a:r>
            <a:r>
              <a:rPr lang="en-US" sz="2800" dirty="0">
                <a:solidFill>
                  <a:srgbClr val="996633"/>
                </a:solidFill>
              </a:rPr>
              <a:t> hasta </a:t>
            </a:r>
            <a:r>
              <a:rPr lang="en-US" sz="2800" dirty="0" err="1">
                <a:solidFill>
                  <a:srgbClr val="996633"/>
                </a:solidFill>
              </a:rPr>
              <a:t>alcanzar</a:t>
            </a:r>
            <a:r>
              <a:rPr lang="en-US" sz="2800" dirty="0">
                <a:solidFill>
                  <a:srgbClr val="996633"/>
                </a:solidFill>
              </a:rPr>
              <a:t> la </a:t>
            </a:r>
            <a:r>
              <a:rPr lang="en-US" sz="2800" dirty="0" err="1">
                <a:solidFill>
                  <a:srgbClr val="996633"/>
                </a:solidFill>
              </a:rPr>
              <a:t>victoria</a:t>
            </a:r>
            <a:r>
              <a:rPr lang="en-US" sz="2800" dirty="0">
                <a:solidFill>
                  <a:srgbClr val="996633"/>
                </a:solidFill>
              </a:rPr>
              <a:t>. </a:t>
            </a:r>
            <a:r>
              <a:rPr lang="en-US" sz="2800" dirty="0" err="1">
                <a:solidFill>
                  <a:srgbClr val="996633"/>
                </a:solidFill>
              </a:rPr>
              <a:t>Nunca</a:t>
            </a:r>
            <a:r>
              <a:rPr lang="en-US" sz="2800" dirty="0">
                <a:solidFill>
                  <a:srgbClr val="996633"/>
                </a:solidFill>
              </a:rPr>
              <a:t> </a:t>
            </a:r>
            <a:r>
              <a:rPr lang="en-US" sz="2800" dirty="0" err="1">
                <a:solidFill>
                  <a:srgbClr val="996633"/>
                </a:solidFill>
              </a:rPr>
              <a:t>había</a:t>
            </a:r>
            <a:r>
              <a:rPr lang="en-US" sz="2800" dirty="0">
                <a:solidFill>
                  <a:srgbClr val="996633"/>
                </a:solidFill>
              </a:rPr>
              <a:t> visto a Edson tan </a:t>
            </a:r>
            <a:r>
              <a:rPr lang="en-US" sz="2800" dirty="0" err="1">
                <a:solidFill>
                  <a:srgbClr val="996633"/>
                </a:solidFill>
              </a:rPr>
              <a:t>profundamente</a:t>
            </a:r>
            <a:r>
              <a:rPr lang="en-US" sz="2800" dirty="0">
                <a:solidFill>
                  <a:srgbClr val="996633"/>
                </a:solidFill>
              </a:rPr>
              <a:t> </a:t>
            </a:r>
            <a:r>
              <a:rPr lang="en-US" sz="2800" dirty="0" err="1">
                <a:solidFill>
                  <a:srgbClr val="996633"/>
                </a:solidFill>
              </a:rPr>
              <a:t>conmovido</a:t>
            </a:r>
            <a:r>
              <a:rPr lang="en-US" sz="2800" dirty="0">
                <a:solidFill>
                  <a:srgbClr val="996633"/>
                </a:solidFill>
              </a:rPr>
              <a:t> y tan sensible a </a:t>
            </a:r>
            <a:r>
              <a:rPr lang="en-US" sz="2800" dirty="0" err="1">
                <a:solidFill>
                  <a:srgbClr val="996633"/>
                </a:solidFill>
              </a:rPr>
              <a:t>su</a:t>
            </a:r>
            <a:r>
              <a:rPr lang="en-US" sz="2800" dirty="0">
                <a:solidFill>
                  <a:srgbClr val="996633"/>
                </a:solidFill>
              </a:rPr>
              <a:t> </a:t>
            </a:r>
            <a:r>
              <a:rPr lang="en-US" sz="2800" dirty="0" err="1">
                <a:solidFill>
                  <a:srgbClr val="996633"/>
                </a:solidFill>
              </a:rPr>
              <a:t>peligro</a:t>
            </a:r>
            <a:r>
              <a:rPr lang="en-US" sz="2800" dirty="0">
                <a:solidFill>
                  <a:srgbClr val="996633"/>
                </a:solidFill>
              </a:rPr>
              <a:t> y </a:t>
            </a:r>
            <a:r>
              <a:rPr lang="en-US" sz="2800" dirty="0" err="1">
                <a:solidFill>
                  <a:srgbClr val="996633"/>
                </a:solidFill>
              </a:rPr>
              <a:t>debilidad</a:t>
            </a:r>
            <a:r>
              <a:rPr lang="en-US" sz="2800" dirty="0">
                <a:solidFill>
                  <a:srgbClr val="996633"/>
                </a:solidFill>
              </a:rPr>
              <a:t>. . .He </a:t>
            </a:r>
            <a:r>
              <a:rPr lang="en-US" sz="2800" dirty="0" err="1">
                <a:solidFill>
                  <a:srgbClr val="996633"/>
                </a:solidFill>
              </a:rPr>
              <a:t>pasado</a:t>
            </a:r>
            <a:r>
              <a:rPr lang="en-US" sz="2800" dirty="0">
                <a:solidFill>
                  <a:srgbClr val="996633"/>
                </a:solidFill>
              </a:rPr>
              <a:t> </a:t>
            </a:r>
            <a:r>
              <a:rPr lang="en-US" sz="2800" dirty="0" err="1">
                <a:solidFill>
                  <a:srgbClr val="996633"/>
                </a:solidFill>
              </a:rPr>
              <a:t>muchas</a:t>
            </a:r>
            <a:r>
              <a:rPr lang="en-US" sz="2800" dirty="0">
                <a:solidFill>
                  <a:srgbClr val="996633"/>
                </a:solidFill>
              </a:rPr>
              <a:t> horas </a:t>
            </a:r>
            <a:r>
              <a:rPr lang="en-US" sz="2800" dirty="0" err="1">
                <a:solidFill>
                  <a:srgbClr val="996633"/>
                </a:solidFill>
              </a:rPr>
              <a:t>en</a:t>
            </a:r>
            <a:r>
              <a:rPr lang="en-US" sz="2800" dirty="0">
                <a:solidFill>
                  <a:srgbClr val="996633"/>
                </a:solidFill>
              </a:rPr>
              <a:t> oración </a:t>
            </a:r>
            <a:r>
              <a:rPr lang="en-US" sz="2800" dirty="0" err="1">
                <a:solidFill>
                  <a:srgbClr val="996633"/>
                </a:solidFill>
              </a:rPr>
              <a:t>delante</a:t>
            </a:r>
            <a:r>
              <a:rPr lang="en-US" sz="2800" dirty="0">
                <a:solidFill>
                  <a:srgbClr val="996633"/>
                </a:solidFill>
              </a:rPr>
              <a:t> de Dios </a:t>
            </a:r>
            <a:r>
              <a:rPr lang="en-US" sz="2800" dirty="0" err="1">
                <a:solidFill>
                  <a:srgbClr val="996633"/>
                </a:solidFill>
              </a:rPr>
              <a:t>en</a:t>
            </a:r>
            <a:r>
              <a:rPr lang="en-US" sz="2800" dirty="0">
                <a:solidFill>
                  <a:srgbClr val="996633"/>
                </a:solidFill>
              </a:rPr>
              <a:t> favor de Edson antes de </a:t>
            </a:r>
            <a:r>
              <a:rPr lang="en-US" sz="2800" dirty="0" err="1">
                <a:solidFill>
                  <a:srgbClr val="996633"/>
                </a:solidFill>
              </a:rPr>
              <a:t>visitarlo</a:t>
            </a:r>
            <a:r>
              <a:rPr lang="en-US" sz="2800" dirty="0">
                <a:solidFill>
                  <a:srgbClr val="996633"/>
                </a:solidFill>
              </a:rPr>
              <a:t>. . .” </a:t>
            </a:r>
          </a:p>
          <a:p>
            <a:pPr lvl="0">
              <a:lnSpc>
                <a:spcPct val="150000"/>
              </a:lnSpc>
            </a:pPr>
            <a:r>
              <a:rPr lang="en-US" sz="2800" dirty="0" err="1">
                <a:solidFill>
                  <a:srgbClr val="996633"/>
                </a:solidFill>
              </a:rPr>
              <a:t>Tuya</a:t>
            </a:r>
            <a:r>
              <a:rPr lang="en-US" sz="2800" dirty="0">
                <a:solidFill>
                  <a:srgbClr val="996633"/>
                </a:solidFill>
              </a:rPr>
              <a:t>, con amor, </a:t>
            </a:r>
          </a:p>
          <a:p>
            <a:pPr lvl="0">
              <a:lnSpc>
                <a:spcPct val="150000"/>
              </a:lnSpc>
            </a:pPr>
            <a:r>
              <a:rPr lang="en-US" sz="2800" dirty="0">
                <a:solidFill>
                  <a:srgbClr val="996633"/>
                </a:solidFill>
              </a:rPr>
              <a:t>Elena </a:t>
            </a:r>
            <a:r>
              <a:rPr lang="en-US" sz="2400" i="1" dirty="0">
                <a:solidFill>
                  <a:srgbClr val="996633"/>
                </a:solidFill>
                <a:latin typeface="Arial"/>
                <a:ea typeface="Arial"/>
                <a:cs typeface="Arial"/>
                <a:sym typeface="Arial"/>
              </a:rPr>
              <a:t>			</a:t>
            </a:r>
            <a:endParaRPr dirty="0"/>
          </a:p>
          <a:p>
            <a:pPr marL="0" marR="0" lvl="0" indent="0" algn="l" rtl="0">
              <a:spcBef>
                <a:spcPts val="0"/>
              </a:spcBef>
              <a:spcAft>
                <a:spcPts val="0"/>
              </a:spcAft>
              <a:buNone/>
            </a:pPr>
            <a:r>
              <a:rPr lang="en-US" sz="2400" i="1" dirty="0">
                <a:solidFill>
                  <a:srgbClr val="996633"/>
                </a:solidFill>
                <a:latin typeface="Arial"/>
                <a:ea typeface="Arial"/>
                <a:cs typeface="Arial"/>
                <a:sym typeface="Arial"/>
              </a:rPr>
              <a:t>			 ~ Manuscript Release,</a:t>
            </a:r>
            <a:r>
              <a:rPr lang="en-US" sz="2400" dirty="0">
                <a:solidFill>
                  <a:srgbClr val="996633"/>
                </a:solidFill>
                <a:latin typeface="Arial"/>
                <a:ea typeface="Arial"/>
                <a:cs typeface="Arial"/>
                <a:sym typeface="Arial"/>
              </a:rPr>
              <a:t> vol 8, 29 </a:t>
            </a:r>
            <a:endParaRPr dirty="0"/>
          </a:p>
          <a:p>
            <a:pPr marL="0" marR="0" lvl="0" indent="0" algn="l" rtl="0">
              <a:spcBef>
                <a:spcPts val="0"/>
              </a:spcBef>
              <a:spcAft>
                <a:spcPts val="0"/>
              </a:spcAft>
              <a:buNone/>
            </a:pPr>
            <a:endParaRPr sz="1800" dirty="0">
              <a:solidFill>
                <a:srgbClr val="996633"/>
              </a:solidFill>
              <a:latin typeface="Arial"/>
              <a:ea typeface="Arial"/>
              <a:cs typeface="Arial"/>
              <a:sym typeface="Arial"/>
            </a:endParaRPr>
          </a:p>
          <a:p>
            <a:pPr marL="0" marR="0" lvl="0" indent="0" algn="l" rtl="0">
              <a:spcBef>
                <a:spcPts val="0"/>
              </a:spcBef>
              <a:spcAft>
                <a:spcPts val="0"/>
              </a:spcAft>
              <a:buNone/>
            </a:pPr>
            <a:r>
              <a:rPr lang="en-US" sz="1800" dirty="0">
                <a:solidFill>
                  <a:srgbClr val="996633"/>
                </a:solidFill>
                <a:latin typeface="Arial"/>
                <a:ea typeface="Arial"/>
                <a:cs typeface="Arial"/>
                <a:sym typeface="Arial"/>
              </a:rPr>
              <a:t>. </a:t>
            </a:r>
            <a:endParaRPr dirty="0"/>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294"/>
        <p:cNvGrpSpPr/>
        <p:nvPr/>
      </p:nvGrpSpPr>
      <p:grpSpPr>
        <a:xfrm>
          <a:off x="0" y="0"/>
          <a:ext cx="0" cy="0"/>
          <a:chOff x="0" y="0"/>
          <a:chExt cx="0" cy="0"/>
        </a:xfrm>
      </p:grpSpPr>
      <p:pic>
        <p:nvPicPr>
          <p:cNvPr id="295" name="Google Shape;295;p28" descr="God-Adam.bmp"/>
          <p:cNvPicPr preferRelativeResize="0"/>
          <p:nvPr/>
        </p:nvPicPr>
        <p:blipFill rotWithShape="1">
          <a:blip r:embed="rId3">
            <a:alphaModFix/>
          </a:blip>
          <a:srcRect l="9111" t="31110" r="9111" b="22220"/>
          <a:stretch/>
        </p:blipFill>
        <p:spPr>
          <a:xfrm>
            <a:off x="0" y="3657600"/>
            <a:ext cx="12192000" cy="3200400"/>
          </a:xfrm>
          <a:prstGeom prst="rect">
            <a:avLst/>
          </a:prstGeom>
          <a:noFill/>
          <a:ln>
            <a:noFill/>
          </a:ln>
        </p:spPr>
      </p:pic>
      <p:sp>
        <p:nvSpPr>
          <p:cNvPr id="296" name="Google Shape;296;p28"/>
          <p:cNvSpPr txBox="1"/>
          <p:nvPr/>
        </p:nvSpPr>
        <p:spPr>
          <a:xfrm>
            <a:off x="203200" y="165101"/>
            <a:ext cx="11684000" cy="3313624"/>
          </a:xfrm>
          <a:prstGeom prst="rect">
            <a:avLst/>
          </a:prstGeom>
          <a:noFill/>
          <a:ln>
            <a:noFill/>
          </a:ln>
        </p:spPr>
        <p:txBody>
          <a:bodyPr spcFirstLastPara="1" wrap="square" lIns="91425" tIns="45700" rIns="91425" bIns="45700" anchor="t" anchorCtr="0">
            <a:spAutoFit/>
          </a:bodyPr>
          <a:lstStyle/>
          <a:p>
            <a:pPr algn="ctr"/>
            <a:r>
              <a:rPr lang="en-US" sz="2800" dirty="0">
                <a:solidFill>
                  <a:srgbClr val="E2CCA3"/>
                </a:solidFill>
                <a:latin typeface="Arial Black"/>
                <a:ea typeface="Arial Black"/>
                <a:cs typeface="Arial Black"/>
                <a:sym typeface="Arial Black"/>
              </a:rPr>
              <a:t>“</a:t>
            </a:r>
            <a:r>
              <a:rPr lang="en-US" sz="2800" dirty="0" err="1">
                <a:solidFill>
                  <a:srgbClr val="E2CCA3"/>
                </a:solidFill>
                <a:latin typeface="Arial Black"/>
                <a:ea typeface="Arial Black"/>
                <a:cs typeface="Arial Black"/>
                <a:sym typeface="Arial Black"/>
              </a:rPr>
              <a:t>Después</a:t>
            </a:r>
            <a:r>
              <a:rPr lang="en-US" sz="2800" dirty="0">
                <a:solidFill>
                  <a:srgbClr val="E2CCA3"/>
                </a:solidFill>
                <a:latin typeface="Arial Black"/>
                <a:ea typeface="Arial Black"/>
                <a:cs typeface="Arial Black"/>
                <a:sym typeface="Arial Black"/>
              </a:rPr>
              <a:t> de </a:t>
            </a:r>
            <a:r>
              <a:rPr lang="en-US" sz="2800" dirty="0" err="1">
                <a:solidFill>
                  <a:srgbClr val="E2CCA3"/>
                </a:solidFill>
                <a:latin typeface="Arial Black"/>
                <a:ea typeface="Arial Black"/>
                <a:cs typeface="Arial Black"/>
                <a:sym typeface="Arial Black"/>
              </a:rPr>
              <a:t>haber</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cumplido</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fielmente</a:t>
            </a:r>
            <a:r>
              <a:rPr lang="en-US" sz="2800" dirty="0">
                <a:solidFill>
                  <a:srgbClr val="E2CCA3"/>
                </a:solidFill>
                <a:latin typeface="Arial Black"/>
                <a:ea typeface="Arial Black"/>
                <a:cs typeface="Arial Black"/>
                <a:sym typeface="Arial Black"/>
              </a:rPr>
              <a:t> con </a:t>
            </a:r>
            <a:r>
              <a:rPr lang="en-US" sz="2800" dirty="0" err="1">
                <a:solidFill>
                  <a:srgbClr val="E2CCA3"/>
                </a:solidFill>
                <a:latin typeface="Arial Black"/>
                <a:ea typeface="Arial Black"/>
                <a:cs typeface="Arial Black"/>
                <a:sym typeface="Arial Black"/>
              </a:rPr>
              <a:t>vuestro</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deber</a:t>
            </a:r>
            <a:r>
              <a:rPr lang="en-US" sz="2800" dirty="0">
                <a:solidFill>
                  <a:srgbClr val="E2CCA3"/>
                </a:solidFill>
                <a:latin typeface="Arial Black"/>
                <a:ea typeface="Arial Black"/>
                <a:cs typeface="Arial Black"/>
                <a:sym typeface="Arial Black"/>
              </a:rPr>
              <a:t> para </a:t>
            </a:r>
            <a:r>
              <a:rPr lang="en-US" sz="2800" dirty="0" err="1">
                <a:solidFill>
                  <a:srgbClr val="E2CCA3"/>
                </a:solidFill>
                <a:latin typeface="Arial Black"/>
                <a:ea typeface="Arial Black"/>
                <a:cs typeface="Arial Black"/>
                <a:sym typeface="Arial Black"/>
              </a:rPr>
              <a:t>vuestros</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hijos</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llevadlos</a:t>
            </a:r>
            <a:r>
              <a:rPr lang="en-US" sz="2800" dirty="0">
                <a:solidFill>
                  <a:srgbClr val="E2CCA3"/>
                </a:solidFill>
                <a:latin typeface="Arial Black"/>
                <a:ea typeface="Arial Black"/>
                <a:cs typeface="Arial Black"/>
                <a:sym typeface="Arial Black"/>
              </a:rPr>
              <a:t> a Dios y  </a:t>
            </a:r>
            <a:r>
              <a:rPr lang="en-US" sz="2800" dirty="0" err="1">
                <a:solidFill>
                  <a:srgbClr val="E2CCA3"/>
                </a:solidFill>
                <a:latin typeface="Arial Black"/>
                <a:ea typeface="Arial Black"/>
                <a:cs typeface="Arial Black"/>
                <a:sym typeface="Arial Black"/>
              </a:rPr>
              <a:t>pedidle</a:t>
            </a:r>
            <a:r>
              <a:rPr lang="en-US" sz="2800" dirty="0">
                <a:solidFill>
                  <a:srgbClr val="E2CCA3"/>
                </a:solidFill>
                <a:latin typeface="Arial Black"/>
                <a:ea typeface="Arial Black"/>
                <a:cs typeface="Arial Black"/>
                <a:sym typeface="Arial Black"/>
              </a:rPr>
              <a:t> que </a:t>
            </a:r>
            <a:r>
              <a:rPr lang="en-US" sz="2800" dirty="0" err="1">
                <a:solidFill>
                  <a:srgbClr val="E2CCA3"/>
                </a:solidFill>
                <a:latin typeface="Arial Black"/>
                <a:ea typeface="Arial Black"/>
                <a:cs typeface="Arial Black"/>
                <a:sym typeface="Arial Black"/>
              </a:rPr>
              <a:t>os</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ayude</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Decidle</a:t>
            </a:r>
            <a:r>
              <a:rPr lang="en-US" sz="2800" dirty="0">
                <a:solidFill>
                  <a:srgbClr val="E2CCA3"/>
                </a:solidFill>
                <a:latin typeface="Arial Black"/>
                <a:ea typeface="Arial Black"/>
                <a:cs typeface="Arial Black"/>
                <a:sym typeface="Arial Black"/>
              </a:rPr>
              <a:t> que </a:t>
            </a:r>
            <a:r>
              <a:rPr lang="en-US" sz="2800" dirty="0" err="1">
                <a:solidFill>
                  <a:srgbClr val="E2CCA3"/>
                </a:solidFill>
                <a:latin typeface="Arial Black"/>
                <a:ea typeface="Arial Black"/>
                <a:cs typeface="Arial Black"/>
                <a:sym typeface="Arial Black"/>
              </a:rPr>
              <a:t>habéis</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hecho</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vuestra</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parte</a:t>
            </a:r>
            <a:r>
              <a:rPr lang="en-US" sz="2800" dirty="0">
                <a:solidFill>
                  <a:srgbClr val="E2CCA3"/>
                </a:solidFill>
                <a:latin typeface="Arial Black"/>
                <a:ea typeface="Arial Black"/>
                <a:cs typeface="Arial Black"/>
                <a:sym typeface="Arial Black"/>
              </a:rPr>
              <a:t> y </a:t>
            </a:r>
            <a:r>
              <a:rPr lang="en-US" sz="2800" dirty="0" err="1">
                <a:solidFill>
                  <a:srgbClr val="E2CCA3"/>
                </a:solidFill>
                <a:latin typeface="Arial Black"/>
                <a:ea typeface="Arial Black"/>
                <a:cs typeface="Arial Black"/>
                <a:sym typeface="Arial Black"/>
              </a:rPr>
              <a:t>luego</a:t>
            </a:r>
            <a:r>
              <a:rPr lang="en-US" sz="2800" dirty="0">
                <a:solidFill>
                  <a:srgbClr val="E2CCA3"/>
                </a:solidFill>
                <a:latin typeface="Arial Black"/>
                <a:ea typeface="Arial Black"/>
                <a:cs typeface="Arial Black"/>
                <a:sym typeface="Arial Black"/>
              </a:rPr>
              <a:t> con </a:t>
            </a:r>
            <a:r>
              <a:rPr lang="en-US" sz="2800" dirty="0" err="1">
                <a:solidFill>
                  <a:srgbClr val="E2CCA3"/>
                </a:solidFill>
                <a:latin typeface="Arial Black"/>
                <a:ea typeface="Arial Black"/>
                <a:cs typeface="Arial Black"/>
                <a:sym typeface="Arial Black"/>
              </a:rPr>
              <a:t>fe</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pedid</a:t>
            </a:r>
            <a:r>
              <a:rPr lang="en-US" sz="2800" dirty="0">
                <a:solidFill>
                  <a:srgbClr val="E2CCA3"/>
                </a:solidFill>
                <a:latin typeface="Arial Black"/>
                <a:ea typeface="Arial Black"/>
                <a:cs typeface="Arial Black"/>
                <a:sym typeface="Arial Black"/>
              </a:rPr>
              <a:t> a Dios que </a:t>
            </a:r>
            <a:r>
              <a:rPr lang="en-US" sz="2800" dirty="0" err="1">
                <a:solidFill>
                  <a:srgbClr val="E2CCA3"/>
                </a:solidFill>
                <a:latin typeface="Arial Black"/>
                <a:ea typeface="Arial Black"/>
                <a:cs typeface="Arial Black"/>
                <a:sym typeface="Arial Black"/>
              </a:rPr>
              <a:t>haga</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su</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parte</a:t>
            </a:r>
            <a:r>
              <a:rPr lang="en-US" sz="2800" dirty="0">
                <a:solidFill>
                  <a:srgbClr val="E2CCA3"/>
                </a:solidFill>
                <a:latin typeface="Arial Black"/>
                <a:ea typeface="Arial Black"/>
                <a:cs typeface="Arial Black"/>
                <a:sym typeface="Arial Black"/>
              </a:rPr>
              <a:t>, lo que no </a:t>
            </a:r>
            <a:r>
              <a:rPr lang="en-US" sz="2800" dirty="0" err="1">
                <a:solidFill>
                  <a:srgbClr val="E2CCA3"/>
                </a:solidFill>
                <a:latin typeface="Arial Black"/>
                <a:ea typeface="Arial Black"/>
                <a:cs typeface="Arial Black"/>
                <a:sym typeface="Arial Black"/>
              </a:rPr>
              <a:t>podéis</a:t>
            </a:r>
            <a:r>
              <a:rPr lang="en-US" sz="2800" dirty="0">
                <a:solidFill>
                  <a:srgbClr val="E2CCA3"/>
                </a:solidFill>
                <a:latin typeface="Arial Black"/>
                <a:ea typeface="Arial Black"/>
                <a:cs typeface="Arial Black"/>
                <a:sym typeface="Arial Black"/>
              </a:rPr>
              <a:t> </a:t>
            </a:r>
            <a:r>
              <a:rPr lang="en-US" sz="2800" dirty="0" err="1">
                <a:solidFill>
                  <a:srgbClr val="E2CCA3"/>
                </a:solidFill>
                <a:latin typeface="Arial Black"/>
                <a:ea typeface="Arial Black"/>
                <a:cs typeface="Arial Black"/>
                <a:sym typeface="Arial Black"/>
              </a:rPr>
              <a:t>hacer</a:t>
            </a:r>
            <a:r>
              <a:rPr lang="en-US" sz="2800" dirty="0">
                <a:solidFill>
                  <a:srgbClr val="E2CCA3"/>
                </a:solidFill>
                <a:latin typeface="Arial Black"/>
                <a:ea typeface="Arial Black"/>
                <a:cs typeface="Arial Black"/>
                <a:sym typeface="Arial Black"/>
              </a:rPr>
              <a:t>”. </a:t>
            </a:r>
          </a:p>
          <a:p>
            <a:pPr algn="ctr"/>
            <a:br>
              <a:rPr lang="en-US" sz="3733" dirty="0">
                <a:solidFill>
                  <a:srgbClr val="E2CCA3"/>
                </a:solidFill>
                <a:latin typeface="Arial Black"/>
                <a:ea typeface="Arial Black"/>
                <a:cs typeface="Arial Black"/>
                <a:sym typeface="Arial Black"/>
              </a:rPr>
            </a:br>
            <a:r>
              <a:rPr lang="en-US" sz="3200" dirty="0">
                <a:solidFill>
                  <a:srgbClr val="E2CCA3"/>
                </a:solidFill>
                <a:latin typeface="Arial Black"/>
                <a:ea typeface="Arial Black"/>
                <a:cs typeface="Arial Black"/>
                <a:sym typeface="Arial Black"/>
              </a:rPr>
              <a:t>~ </a:t>
            </a:r>
            <a:r>
              <a:rPr lang="en-US" sz="3200" i="1" dirty="0" err="1">
                <a:solidFill>
                  <a:srgbClr val="E2CCA3"/>
                </a:solidFill>
              </a:rPr>
              <a:t>Conducción</a:t>
            </a:r>
            <a:r>
              <a:rPr lang="en-US" sz="3200" i="1" dirty="0">
                <a:solidFill>
                  <a:srgbClr val="E2CCA3"/>
                </a:solidFill>
              </a:rPr>
              <a:t> del Niño, p.  240</a:t>
            </a:r>
            <a:endParaRPr dirty="0"/>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01"/>
        <p:cNvGrpSpPr/>
        <p:nvPr/>
      </p:nvGrpSpPr>
      <p:grpSpPr>
        <a:xfrm>
          <a:off x="0" y="0"/>
          <a:ext cx="0" cy="0"/>
          <a:chOff x="0" y="0"/>
          <a:chExt cx="0" cy="0"/>
        </a:xfrm>
      </p:grpSpPr>
      <p:sp>
        <p:nvSpPr>
          <p:cNvPr id="302" name="Google Shape;302;p29"/>
          <p:cNvSpPr txBox="1"/>
          <p:nvPr/>
        </p:nvSpPr>
        <p:spPr>
          <a:xfrm>
            <a:off x="508000" y="482601"/>
            <a:ext cx="5486400" cy="5836814"/>
          </a:xfrm>
          <a:prstGeom prst="rect">
            <a:avLst/>
          </a:prstGeom>
          <a:noFill/>
          <a:ln>
            <a:noFill/>
          </a:ln>
        </p:spPr>
        <p:txBody>
          <a:bodyPr spcFirstLastPara="1" wrap="square" lIns="91425" tIns="45700" rIns="91425" bIns="45700" anchor="t" anchorCtr="0">
            <a:spAutoFit/>
          </a:bodyPr>
          <a:lstStyle/>
          <a:p>
            <a:pPr lvl="0"/>
            <a:r>
              <a:rPr lang="en-US" sz="3733" dirty="0">
                <a:solidFill>
                  <a:srgbClr val="B88521"/>
                </a:solidFill>
              </a:rPr>
              <a:t>“Se </a:t>
            </a:r>
            <a:r>
              <a:rPr lang="en-US" sz="3733" dirty="0" err="1">
                <a:solidFill>
                  <a:srgbClr val="B88521"/>
                </a:solidFill>
              </a:rPr>
              <a:t>complace</a:t>
            </a:r>
            <a:r>
              <a:rPr lang="en-US" sz="3733" dirty="0">
                <a:solidFill>
                  <a:srgbClr val="B88521"/>
                </a:solidFill>
              </a:rPr>
              <a:t> con la </a:t>
            </a:r>
            <a:r>
              <a:rPr lang="en-US" sz="3733" dirty="0" err="1">
                <a:solidFill>
                  <a:srgbClr val="B88521"/>
                </a:solidFill>
              </a:rPr>
              <a:t>fe</a:t>
            </a:r>
            <a:r>
              <a:rPr lang="en-US" sz="3733" dirty="0">
                <a:solidFill>
                  <a:srgbClr val="B88521"/>
                </a:solidFill>
              </a:rPr>
              <a:t> que se </a:t>
            </a:r>
            <a:r>
              <a:rPr lang="en-US" sz="3733" dirty="0" err="1">
                <a:solidFill>
                  <a:srgbClr val="B88521"/>
                </a:solidFill>
              </a:rPr>
              <a:t>fía</a:t>
            </a:r>
            <a:r>
              <a:rPr lang="en-US" sz="3733" dirty="0">
                <a:solidFill>
                  <a:srgbClr val="B88521"/>
                </a:solidFill>
              </a:rPr>
              <a:t> </a:t>
            </a:r>
            <a:r>
              <a:rPr lang="en-US" sz="3733" dirty="0" err="1">
                <a:solidFill>
                  <a:srgbClr val="B88521"/>
                </a:solidFill>
              </a:rPr>
              <a:t>en</a:t>
            </a:r>
            <a:r>
              <a:rPr lang="en-US" sz="3733" dirty="0">
                <a:solidFill>
                  <a:srgbClr val="B88521"/>
                </a:solidFill>
              </a:rPr>
              <a:t> </a:t>
            </a:r>
            <a:r>
              <a:rPr lang="en-US" sz="3733" dirty="0" err="1">
                <a:solidFill>
                  <a:srgbClr val="B88521"/>
                </a:solidFill>
              </a:rPr>
              <a:t>su</a:t>
            </a:r>
            <a:r>
              <a:rPr lang="en-US" sz="3733" dirty="0">
                <a:solidFill>
                  <a:srgbClr val="B88521"/>
                </a:solidFill>
              </a:rPr>
              <a:t> palabra. La </a:t>
            </a:r>
            <a:r>
              <a:rPr lang="en-US" sz="3733" dirty="0" err="1">
                <a:solidFill>
                  <a:srgbClr val="B88521"/>
                </a:solidFill>
              </a:rPr>
              <a:t>madre</a:t>
            </a:r>
            <a:r>
              <a:rPr lang="en-US" sz="3733" dirty="0">
                <a:solidFill>
                  <a:srgbClr val="B88521"/>
                </a:solidFill>
              </a:rPr>
              <a:t> de </a:t>
            </a:r>
            <a:r>
              <a:rPr lang="en-US" sz="3733" dirty="0" err="1">
                <a:solidFill>
                  <a:srgbClr val="B88521"/>
                </a:solidFill>
              </a:rPr>
              <a:t>Agustín</a:t>
            </a:r>
            <a:r>
              <a:rPr lang="en-US" sz="3733" dirty="0">
                <a:solidFill>
                  <a:srgbClr val="B88521"/>
                </a:solidFill>
              </a:rPr>
              <a:t> (obispo de </a:t>
            </a:r>
            <a:r>
              <a:rPr lang="en-US" sz="3733" dirty="0" err="1">
                <a:solidFill>
                  <a:srgbClr val="B88521"/>
                </a:solidFill>
              </a:rPr>
              <a:t>Hipona</a:t>
            </a:r>
            <a:r>
              <a:rPr lang="en-US" sz="3733" dirty="0">
                <a:solidFill>
                  <a:srgbClr val="B88521"/>
                </a:solidFill>
              </a:rPr>
              <a:t>) </a:t>
            </a:r>
            <a:r>
              <a:rPr lang="en-US" sz="3733" dirty="0" err="1">
                <a:solidFill>
                  <a:srgbClr val="B88521"/>
                </a:solidFill>
              </a:rPr>
              <a:t>oró</a:t>
            </a:r>
            <a:r>
              <a:rPr lang="en-US" sz="3733" dirty="0">
                <a:solidFill>
                  <a:srgbClr val="B88521"/>
                </a:solidFill>
              </a:rPr>
              <a:t> por la </a:t>
            </a:r>
            <a:r>
              <a:rPr lang="en-US" sz="3733" dirty="0" err="1">
                <a:solidFill>
                  <a:srgbClr val="B88521"/>
                </a:solidFill>
              </a:rPr>
              <a:t>conversión</a:t>
            </a:r>
            <a:r>
              <a:rPr lang="en-US" sz="3733" dirty="0">
                <a:solidFill>
                  <a:srgbClr val="B88521"/>
                </a:solidFill>
              </a:rPr>
              <a:t> de </a:t>
            </a:r>
            <a:r>
              <a:rPr lang="en-US" sz="3733" dirty="0" err="1">
                <a:solidFill>
                  <a:srgbClr val="B88521"/>
                </a:solidFill>
              </a:rPr>
              <a:t>su</a:t>
            </a:r>
            <a:r>
              <a:rPr lang="en-US" sz="3733" dirty="0">
                <a:solidFill>
                  <a:srgbClr val="B88521"/>
                </a:solidFill>
              </a:rPr>
              <a:t> </a:t>
            </a:r>
            <a:r>
              <a:rPr lang="en-US" sz="3733" dirty="0" err="1">
                <a:solidFill>
                  <a:srgbClr val="B88521"/>
                </a:solidFill>
              </a:rPr>
              <a:t>hijo</a:t>
            </a:r>
            <a:r>
              <a:rPr lang="en-US" sz="3733" dirty="0">
                <a:solidFill>
                  <a:srgbClr val="B88521"/>
                </a:solidFill>
              </a:rPr>
              <a:t>. No </a:t>
            </a:r>
            <a:r>
              <a:rPr lang="en-US" sz="3733" dirty="0" err="1">
                <a:solidFill>
                  <a:srgbClr val="B88521"/>
                </a:solidFill>
              </a:rPr>
              <a:t>veía</a:t>
            </a:r>
            <a:r>
              <a:rPr lang="en-US" sz="3733" dirty="0">
                <a:solidFill>
                  <a:srgbClr val="B88521"/>
                </a:solidFill>
              </a:rPr>
              <a:t> </a:t>
            </a:r>
            <a:r>
              <a:rPr lang="en-US" sz="3733" dirty="0" err="1">
                <a:solidFill>
                  <a:srgbClr val="B88521"/>
                </a:solidFill>
              </a:rPr>
              <a:t>evidencia</a:t>
            </a:r>
            <a:r>
              <a:rPr lang="en-US" sz="3733" dirty="0">
                <a:solidFill>
                  <a:srgbClr val="B88521"/>
                </a:solidFill>
              </a:rPr>
              <a:t> de que Dios </a:t>
            </a:r>
            <a:r>
              <a:rPr lang="en-US" sz="3733" dirty="0" err="1">
                <a:solidFill>
                  <a:srgbClr val="B88521"/>
                </a:solidFill>
              </a:rPr>
              <a:t>estuviera</a:t>
            </a:r>
            <a:r>
              <a:rPr lang="en-US" sz="3733" dirty="0">
                <a:solidFill>
                  <a:srgbClr val="B88521"/>
                </a:solidFill>
              </a:rPr>
              <a:t> </a:t>
            </a:r>
            <a:r>
              <a:rPr lang="en-US" sz="3733" dirty="0" err="1">
                <a:solidFill>
                  <a:srgbClr val="B88521"/>
                </a:solidFill>
              </a:rPr>
              <a:t>impresionando</a:t>
            </a:r>
            <a:r>
              <a:rPr lang="en-US" sz="3733" dirty="0">
                <a:solidFill>
                  <a:srgbClr val="B88521"/>
                </a:solidFill>
              </a:rPr>
              <a:t> </a:t>
            </a:r>
            <a:r>
              <a:rPr lang="en-US" sz="3733" dirty="0" err="1">
                <a:solidFill>
                  <a:srgbClr val="B88521"/>
                </a:solidFill>
              </a:rPr>
              <a:t>su</a:t>
            </a:r>
            <a:r>
              <a:rPr lang="en-US" sz="3733" dirty="0">
                <a:solidFill>
                  <a:srgbClr val="B88521"/>
                </a:solidFill>
              </a:rPr>
              <a:t> </a:t>
            </a:r>
            <a:r>
              <a:rPr lang="en-US" sz="3733" dirty="0" err="1">
                <a:solidFill>
                  <a:srgbClr val="B88521"/>
                </a:solidFill>
              </a:rPr>
              <a:t>corazón</a:t>
            </a:r>
            <a:r>
              <a:rPr lang="en-US" sz="3733" dirty="0">
                <a:solidFill>
                  <a:srgbClr val="B88521"/>
                </a:solidFill>
              </a:rPr>
              <a:t>, </a:t>
            </a:r>
            <a:r>
              <a:rPr lang="en-US" sz="3733" dirty="0" err="1">
                <a:solidFill>
                  <a:srgbClr val="B88521"/>
                </a:solidFill>
              </a:rPr>
              <a:t>pero</a:t>
            </a:r>
            <a:r>
              <a:rPr lang="en-US" sz="3733" dirty="0">
                <a:solidFill>
                  <a:srgbClr val="B88521"/>
                </a:solidFill>
              </a:rPr>
              <a:t> no se </a:t>
            </a:r>
            <a:r>
              <a:rPr lang="en-US" sz="3733" dirty="0" err="1">
                <a:solidFill>
                  <a:srgbClr val="B88521"/>
                </a:solidFill>
              </a:rPr>
              <a:t>desanimaba</a:t>
            </a:r>
            <a:r>
              <a:rPr lang="en-US" sz="3733" dirty="0">
                <a:solidFill>
                  <a:srgbClr val="B88521"/>
                </a:solidFill>
              </a:rPr>
              <a:t>… </a:t>
            </a:r>
          </a:p>
        </p:txBody>
      </p:sp>
      <p:pic>
        <p:nvPicPr>
          <p:cNvPr id="303" name="Google Shape;303;p29" descr="Sandro Botticelli, Saint Augustine">
            <a:hlinkClick r:id="rId3"/>
          </p:cNvPr>
          <p:cNvPicPr preferRelativeResize="0"/>
          <p:nvPr/>
        </p:nvPicPr>
        <p:blipFill rotWithShape="1">
          <a:blip r:embed="rId4">
            <a:alphaModFix/>
          </a:blip>
          <a:srcRect/>
          <a:stretch/>
        </p:blipFill>
        <p:spPr>
          <a:xfrm>
            <a:off x="6807200" y="76200"/>
            <a:ext cx="5221869" cy="6629400"/>
          </a:xfrm>
          <a:prstGeom prst="rect">
            <a:avLst/>
          </a:prstGeom>
          <a:noFill/>
          <a:ln>
            <a:noFill/>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Dunjun-HolySpirit_A"/>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7" name="Google Shape;117;p3" descr="Dunjun-HolySpirit_A"/>
          <p:cNvPicPr preferRelativeResize="0"/>
          <p:nvPr/>
        </p:nvPicPr>
        <p:blipFill rotWithShape="1">
          <a:blip r:embed="rId3">
            <a:alphaModFix/>
          </a:blip>
          <a:srcRect/>
          <a:stretch/>
        </p:blipFill>
        <p:spPr>
          <a:xfrm>
            <a:off x="3048000" y="0"/>
            <a:ext cx="9144000" cy="6858000"/>
          </a:xfrm>
          <a:prstGeom prst="rect">
            <a:avLst/>
          </a:prstGeom>
          <a:noFill/>
          <a:ln>
            <a:noFill/>
          </a:ln>
        </p:spPr>
      </p:pic>
      <p:sp>
        <p:nvSpPr>
          <p:cNvPr id="118" name="Google Shape;118;p3"/>
          <p:cNvSpPr txBox="1"/>
          <p:nvPr/>
        </p:nvSpPr>
        <p:spPr>
          <a:xfrm>
            <a:off x="1524000" y="685800"/>
            <a:ext cx="5867400" cy="4362692"/>
          </a:xfrm>
          <a:prstGeom prst="rect">
            <a:avLst/>
          </a:prstGeom>
          <a:noFill/>
          <a:ln>
            <a:noFill/>
          </a:ln>
          <a:effectLst>
            <a:outerShdw dist="45791" dir="2021404" algn="ctr" rotWithShape="0">
              <a:schemeClr val="dk2">
                <a:alpha val="49803"/>
              </a:schemeClr>
            </a:outerShdw>
          </a:effectLst>
        </p:spPr>
        <p:txBody>
          <a:bodyPr spcFirstLastPara="1" wrap="square" lIns="91425" tIns="45700" rIns="91425" bIns="45700" anchor="t" anchorCtr="0">
            <a:spAutoFit/>
          </a:bodyPr>
          <a:lstStyle/>
          <a:p>
            <a:pPr lvl="0" algn="ctr">
              <a:buClr>
                <a:schemeClr val="lt1"/>
              </a:buClr>
              <a:buSzPts val="3600"/>
            </a:pPr>
            <a:r>
              <a:rPr lang="en-US" sz="3600" dirty="0">
                <a:solidFill>
                  <a:schemeClr val="lt1"/>
                </a:solidFill>
                <a:latin typeface="Arial Black"/>
                <a:ea typeface="Arial Black"/>
                <a:cs typeface="Arial Black"/>
                <a:sym typeface="Arial Black"/>
              </a:rPr>
              <a:t>"Cristo, el gran Maestro, </a:t>
            </a:r>
            <a:r>
              <a:rPr lang="en-US" sz="3600" dirty="0" err="1">
                <a:solidFill>
                  <a:schemeClr val="lt1"/>
                </a:solidFill>
                <a:latin typeface="Arial Black"/>
                <a:ea typeface="Arial Black"/>
                <a:cs typeface="Arial Black"/>
                <a:sym typeface="Arial Black"/>
              </a:rPr>
              <a:t>tuvo</a:t>
            </a:r>
            <a:r>
              <a:rPr lang="en-US" sz="3600" dirty="0">
                <a:solidFill>
                  <a:schemeClr val="lt1"/>
                </a:solidFill>
                <a:latin typeface="Arial Black"/>
                <a:ea typeface="Arial Black"/>
                <a:cs typeface="Arial Black"/>
                <a:sym typeface="Arial Black"/>
              </a:rPr>
              <a:t> una </a:t>
            </a:r>
            <a:r>
              <a:rPr lang="en-US" sz="3600" dirty="0" err="1">
                <a:solidFill>
                  <a:schemeClr val="lt1"/>
                </a:solidFill>
                <a:latin typeface="Arial Black"/>
                <a:ea typeface="Arial Black"/>
                <a:cs typeface="Arial Black"/>
                <a:sym typeface="Arial Black"/>
              </a:rPr>
              <a:t>infinita</a:t>
            </a:r>
            <a:r>
              <a:rPr lang="en-US" sz="3600" dirty="0">
                <a:solidFill>
                  <a:schemeClr val="lt1"/>
                </a:solidFill>
                <a:latin typeface="Arial Black"/>
                <a:ea typeface="Arial Black"/>
                <a:cs typeface="Arial Black"/>
                <a:sym typeface="Arial Black"/>
              </a:rPr>
              <a:t> </a:t>
            </a:r>
            <a:r>
              <a:rPr lang="en-US" sz="3600" dirty="0" err="1">
                <a:solidFill>
                  <a:schemeClr val="lt1"/>
                </a:solidFill>
                <a:latin typeface="Arial Black"/>
                <a:ea typeface="Arial Black"/>
                <a:cs typeface="Arial Black"/>
                <a:sym typeface="Arial Black"/>
              </a:rPr>
              <a:t>variedad</a:t>
            </a:r>
            <a:r>
              <a:rPr lang="en-US" sz="3600" dirty="0">
                <a:solidFill>
                  <a:schemeClr val="lt1"/>
                </a:solidFill>
                <a:latin typeface="Arial Black"/>
                <a:ea typeface="Arial Black"/>
                <a:cs typeface="Arial Black"/>
                <a:sym typeface="Arial Black"/>
              </a:rPr>
              <a:t> de </a:t>
            </a:r>
            <a:r>
              <a:rPr lang="en-US" sz="3600" dirty="0" err="1">
                <a:solidFill>
                  <a:schemeClr val="lt1"/>
                </a:solidFill>
                <a:latin typeface="Arial Black"/>
                <a:ea typeface="Arial Black"/>
                <a:cs typeface="Arial Black"/>
                <a:sym typeface="Arial Black"/>
              </a:rPr>
              <a:t>temas</a:t>
            </a:r>
            <a:r>
              <a:rPr lang="en-US" sz="3600" dirty="0">
                <a:solidFill>
                  <a:schemeClr val="lt1"/>
                </a:solidFill>
                <a:latin typeface="Arial Black"/>
                <a:ea typeface="Arial Black"/>
                <a:cs typeface="Arial Black"/>
                <a:sym typeface="Arial Black"/>
              </a:rPr>
              <a:t> para </a:t>
            </a:r>
            <a:r>
              <a:rPr lang="en-US" sz="3600" dirty="0" err="1">
                <a:solidFill>
                  <a:schemeClr val="lt1"/>
                </a:solidFill>
                <a:latin typeface="Arial Black"/>
                <a:ea typeface="Arial Black"/>
                <a:cs typeface="Arial Black"/>
                <a:sym typeface="Arial Black"/>
              </a:rPr>
              <a:t>elegir</a:t>
            </a:r>
            <a:r>
              <a:rPr lang="en-US" sz="3600" dirty="0">
                <a:solidFill>
                  <a:schemeClr val="lt1"/>
                </a:solidFill>
                <a:latin typeface="Arial Black"/>
                <a:ea typeface="Arial Black"/>
                <a:cs typeface="Arial Black"/>
                <a:sym typeface="Arial Black"/>
              </a:rPr>
              <a:t>, </a:t>
            </a:r>
            <a:r>
              <a:rPr lang="en-US" sz="3600" dirty="0" err="1">
                <a:solidFill>
                  <a:schemeClr val="lt1"/>
                </a:solidFill>
                <a:latin typeface="Arial Black"/>
                <a:ea typeface="Arial Black"/>
                <a:cs typeface="Arial Black"/>
                <a:sym typeface="Arial Black"/>
              </a:rPr>
              <a:t>pero</a:t>
            </a:r>
            <a:r>
              <a:rPr lang="en-US" sz="3600" dirty="0">
                <a:solidFill>
                  <a:schemeClr val="lt1"/>
                </a:solidFill>
                <a:latin typeface="Arial Black"/>
                <a:ea typeface="Arial Black"/>
                <a:cs typeface="Arial Black"/>
                <a:sym typeface="Arial Black"/>
              </a:rPr>
              <a:t> del que </a:t>
            </a:r>
            <a:r>
              <a:rPr lang="en-US" sz="3600" dirty="0" err="1">
                <a:solidFill>
                  <a:schemeClr val="lt1"/>
                </a:solidFill>
                <a:latin typeface="Arial Black"/>
                <a:ea typeface="Arial Black"/>
                <a:cs typeface="Arial Black"/>
                <a:sym typeface="Arial Black"/>
              </a:rPr>
              <a:t>más</a:t>
            </a:r>
            <a:r>
              <a:rPr lang="en-US" sz="3600" dirty="0">
                <a:solidFill>
                  <a:schemeClr val="lt1"/>
                </a:solidFill>
                <a:latin typeface="Arial Black"/>
                <a:ea typeface="Arial Black"/>
                <a:cs typeface="Arial Black"/>
                <a:sym typeface="Arial Black"/>
              </a:rPr>
              <a:t> se </a:t>
            </a:r>
            <a:r>
              <a:rPr lang="en-US" sz="3600" dirty="0" err="1">
                <a:solidFill>
                  <a:schemeClr val="lt1"/>
                </a:solidFill>
                <a:latin typeface="Arial Black"/>
                <a:ea typeface="Arial Black"/>
                <a:cs typeface="Arial Black"/>
                <a:sym typeface="Arial Black"/>
              </a:rPr>
              <a:t>ocupó</a:t>
            </a:r>
            <a:r>
              <a:rPr lang="en-US" sz="3600" dirty="0">
                <a:solidFill>
                  <a:schemeClr val="lt1"/>
                </a:solidFill>
                <a:latin typeface="Arial Black"/>
                <a:ea typeface="Arial Black"/>
                <a:cs typeface="Arial Black"/>
                <a:sym typeface="Arial Black"/>
              </a:rPr>
              <a:t> </a:t>
            </a:r>
            <a:r>
              <a:rPr lang="en-US" sz="3600" dirty="0" err="1">
                <a:solidFill>
                  <a:schemeClr val="lt1"/>
                </a:solidFill>
                <a:latin typeface="Arial Black"/>
                <a:ea typeface="Arial Black"/>
                <a:cs typeface="Arial Black"/>
                <a:sym typeface="Arial Black"/>
              </a:rPr>
              <a:t>fue</a:t>
            </a:r>
            <a:r>
              <a:rPr lang="en-US" sz="3600" dirty="0">
                <a:solidFill>
                  <a:schemeClr val="lt1"/>
                </a:solidFill>
                <a:latin typeface="Arial Black"/>
                <a:ea typeface="Arial Black"/>
                <a:cs typeface="Arial Black"/>
                <a:sym typeface="Arial Black"/>
              </a:rPr>
              <a:t> de la </a:t>
            </a:r>
            <a:r>
              <a:rPr lang="en-US" sz="3600" dirty="0" err="1">
                <a:solidFill>
                  <a:schemeClr val="lt1"/>
                </a:solidFill>
                <a:latin typeface="Arial Black"/>
                <a:ea typeface="Arial Black"/>
                <a:cs typeface="Arial Black"/>
                <a:sym typeface="Arial Black"/>
              </a:rPr>
              <a:t>dádiva</a:t>
            </a:r>
            <a:r>
              <a:rPr lang="en-US" sz="3600" dirty="0">
                <a:solidFill>
                  <a:schemeClr val="lt1"/>
                </a:solidFill>
                <a:latin typeface="Arial Black"/>
                <a:ea typeface="Arial Black"/>
                <a:cs typeface="Arial Black"/>
                <a:sym typeface="Arial Black"/>
              </a:rPr>
              <a:t> del </a:t>
            </a:r>
            <a:r>
              <a:rPr lang="en-US" sz="3600" dirty="0" err="1">
                <a:solidFill>
                  <a:schemeClr val="lt1"/>
                </a:solidFill>
                <a:latin typeface="Arial Black"/>
                <a:ea typeface="Arial Black"/>
                <a:cs typeface="Arial Black"/>
                <a:sym typeface="Arial Black"/>
              </a:rPr>
              <a:t>Espíritu</a:t>
            </a:r>
            <a:r>
              <a:rPr lang="en-US" sz="3600" dirty="0">
                <a:solidFill>
                  <a:schemeClr val="lt1"/>
                </a:solidFill>
                <a:latin typeface="Arial Black"/>
                <a:ea typeface="Arial Black"/>
                <a:cs typeface="Arial Black"/>
                <a:sym typeface="Arial Black"/>
              </a:rPr>
              <a:t> Santo” </a:t>
            </a:r>
            <a:endParaRPr sz="1800" b="0" i="0" u="none" strike="noStrike" cap="none" dirty="0">
              <a:solidFill>
                <a:schemeClr val="lt1"/>
              </a:solidFill>
              <a:latin typeface="Arial"/>
              <a:ea typeface="Arial"/>
              <a:cs typeface="Arial"/>
              <a:sym typeface="Arial"/>
            </a:endParaRPr>
          </a:p>
          <a:p>
            <a:pPr algn="ctr">
              <a:spcBef>
                <a:spcPts val="900"/>
              </a:spcBef>
              <a:buClr>
                <a:schemeClr val="lt1"/>
              </a:buClr>
              <a:buSzPts val="1800"/>
            </a:pPr>
            <a:r>
              <a:rPr lang="en-US" sz="1800" b="1" i="1" u="none" strike="noStrike" cap="none" dirty="0">
                <a:solidFill>
                  <a:schemeClr val="lt1"/>
                </a:solidFill>
                <a:latin typeface="Arial"/>
                <a:ea typeface="Arial"/>
                <a:cs typeface="Arial"/>
                <a:sym typeface="Arial"/>
              </a:rPr>
              <a:t>~ </a:t>
            </a:r>
            <a:r>
              <a:rPr lang="en-US" sz="1800" b="1" i="1" dirty="0" err="1">
                <a:solidFill>
                  <a:schemeClr val="lt1"/>
                </a:solidFill>
              </a:rPr>
              <a:t>Mensajes</a:t>
            </a:r>
            <a:r>
              <a:rPr lang="en-US" sz="1800" b="1" i="1" dirty="0">
                <a:solidFill>
                  <a:schemeClr val="lt1"/>
                </a:solidFill>
              </a:rPr>
              <a:t> </a:t>
            </a:r>
            <a:r>
              <a:rPr lang="en-US" sz="1800" b="1" i="1" dirty="0" err="1">
                <a:solidFill>
                  <a:schemeClr val="lt1"/>
                </a:solidFill>
              </a:rPr>
              <a:t>Selectos</a:t>
            </a:r>
            <a:r>
              <a:rPr lang="en-US" sz="1800" b="1" i="1" dirty="0">
                <a:solidFill>
                  <a:schemeClr val="lt1"/>
                </a:solidFill>
              </a:rPr>
              <a:t>, t. 1, p. 156</a:t>
            </a:r>
            <a:endParaRPr dirty="0"/>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08"/>
        <p:cNvGrpSpPr/>
        <p:nvPr/>
      </p:nvGrpSpPr>
      <p:grpSpPr>
        <a:xfrm>
          <a:off x="0" y="0"/>
          <a:ext cx="0" cy="0"/>
          <a:chOff x="0" y="0"/>
          <a:chExt cx="0" cy="0"/>
        </a:xfrm>
      </p:grpSpPr>
      <p:sp>
        <p:nvSpPr>
          <p:cNvPr id="309" name="Google Shape;309;p30"/>
          <p:cNvSpPr txBox="1"/>
          <p:nvPr/>
        </p:nvSpPr>
        <p:spPr>
          <a:xfrm>
            <a:off x="304800" y="482601"/>
            <a:ext cx="6096000" cy="4832052"/>
          </a:xfrm>
          <a:prstGeom prst="rect">
            <a:avLst/>
          </a:prstGeom>
          <a:noFill/>
          <a:ln>
            <a:noFill/>
          </a:ln>
        </p:spPr>
        <p:txBody>
          <a:bodyPr spcFirstLastPara="1" wrap="square" lIns="91425" tIns="45700" rIns="91425" bIns="45700" anchor="t" anchorCtr="0">
            <a:spAutoFit/>
          </a:bodyPr>
          <a:lstStyle/>
          <a:p>
            <a:pPr lvl="0"/>
            <a:r>
              <a:rPr lang="en-US" sz="2800" dirty="0">
                <a:solidFill>
                  <a:srgbClr val="B88521"/>
                </a:solidFill>
              </a:rPr>
              <a:t>“</a:t>
            </a:r>
            <a:r>
              <a:rPr lang="en-US" sz="2800" dirty="0" err="1">
                <a:solidFill>
                  <a:srgbClr val="B88521"/>
                </a:solidFill>
              </a:rPr>
              <a:t>Colocaba</a:t>
            </a:r>
            <a:r>
              <a:rPr lang="en-US" sz="2800" dirty="0">
                <a:solidFill>
                  <a:srgbClr val="B88521"/>
                </a:solidFill>
              </a:rPr>
              <a:t> sus </a:t>
            </a:r>
            <a:r>
              <a:rPr lang="en-US" sz="2800" dirty="0" err="1">
                <a:solidFill>
                  <a:srgbClr val="B88521"/>
                </a:solidFill>
              </a:rPr>
              <a:t>dedos</a:t>
            </a:r>
            <a:r>
              <a:rPr lang="en-US" sz="2800" dirty="0">
                <a:solidFill>
                  <a:srgbClr val="B88521"/>
                </a:solidFill>
              </a:rPr>
              <a:t> </a:t>
            </a:r>
            <a:r>
              <a:rPr lang="en-US" sz="2800" dirty="0" err="1">
                <a:solidFill>
                  <a:srgbClr val="B88521"/>
                </a:solidFill>
              </a:rPr>
              <a:t>sobre</a:t>
            </a:r>
            <a:r>
              <a:rPr lang="en-US" sz="2800" dirty="0">
                <a:solidFill>
                  <a:srgbClr val="B88521"/>
                </a:solidFill>
              </a:rPr>
              <a:t> los </a:t>
            </a:r>
            <a:r>
              <a:rPr lang="en-US" sz="2800" dirty="0" err="1">
                <a:solidFill>
                  <a:srgbClr val="B88521"/>
                </a:solidFill>
              </a:rPr>
              <a:t>textos</a:t>
            </a:r>
            <a:r>
              <a:rPr lang="en-US" sz="2800" dirty="0">
                <a:solidFill>
                  <a:srgbClr val="B88521"/>
                </a:solidFill>
              </a:rPr>
              <a:t> </a:t>
            </a:r>
            <a:r>
              <a:rPr lang="en-US" sz="2800" dirty="0" err="1">
                <a:solidFill>
                  <a:srgbClr val="B88521"/>
                </a:solidFill>
              </a:rPr>
              <a:t>bíblicos</a:t>
            </a:r>
            <a:r>
              <a:rPr lang="en-US" sz="2800" dirty="0">
                <a:solidFill>
                  <a:srgbClr val="B88521"/>
                </a:solidFill>
              </a:rPr>
              <a:t> y </a:t>
            </a:r>
            <a:r>
              <a:rPr lang="en-US" sz="2800" dirty="0" err="1">
                <a:solidFill>
                  <a:srgbClr val="B88521"/>
                </a:solidFill>
              </a:rPr>
              <a:t>presentaba</a:t>
            </a:r>
            <a:r>
              <a:rPr lang="en-US" sz="2800" dirty="0">
                <a:solidFill>
                  <a:srgbClr val="B88521"/>
                </a:solidFill>
              </a:rPr>
              <a:t> ante Dios las palabras que </a:t>
            </a:r>
            <a:r>
              <a:rPr lang="en-US" sz="2800" dirty="0" err="1">
                <a:solidFill>
                  <a:srgbClr val="B88521"/>
                </a:solidFill>
              </a:rPr>
              <a:t>él</a:t>
            </a:r>
            <a:r>
              <a:rPr lang="en-US" sz="2800" dirty="0">
                <a:solidFill>
                  <a:srgbClr val="B88521"/>
                </a:solidFill>
              </a:rPr>
              <a:t> </a:t>
            </a:r>
            <a:r>
              <a:rPr lang="en-US" sz="2800" dirty="0" err="1">
                <a:solidFill>
                  <a:srgbClr val="B88521"/>
                </a:solidFill>
              </a:rPr>
              <a:t>mismo</a:t>
            </a:r>
            <a:r>
              <a:rPr lang="en-US" sz="2800" dirty="0">
                <a:solidFill>
                  <a:srgbClr val="B88521"/>
                </a:solidFill>
              </a:rPr>
              <a:t> </a:t>
            </a:r>
            <a:r>
              <a:rPr lang="en-US" sz="2800" dirty="0" err="1">
                <a:solidFill>
                  <a:srgbClr val="B88521"/>
                </a:solidFill>
              </a:rPr>
              <a:t>había</a:t>
            </a:r>
            <a:r>
              <a:rPr lang="en-US" sz="2800" dirty="0">
                <a:solidFill>
                  <a:srgbClr val="B88521"/>
                </a:solidFill>
              </a:rPr>
              <a:t> </a:t>
            </a:r>
            <a:r>
              <a:rPr lang="en-US" sz="2800" dirty="0" err="1">
                <a:solidFill>
                  <a:srgbClr val="B88521"/>
                </a:solidFill>
              </a:rPr>
              <a:t>pronunciado</a:t>
            </a:r>
            <a:r>
              <a:rPr lang="en-US" sz="2800" dirty="0">
                <a:solidFill>
                  <a:srgbClr val="B88521"/>
                </a:solidFill>
              </a:rPr>
              <a:t>, </a:t>
            </a:r>
            <a:r>
              <a:rPr lang="en-US" sz="2800" dirty="0" err="1">
                <a:solidFill>
                  <a:srgbClr val="B88521"/>
                </a:solidFill>
              </a:rPr>
              <a:t>rogando</a:t>
            </a:r>
            <a:r>
              <a:rPr lang="en-US" sz="2800" dirty="0">
                <a:solidFill>
                  <a:srgbClr val="B88521"/>
                </a:solidFill>
              </a:rPr>
              <a:t> </a:t>
            </a:r>
            <a:r>
              <a:rPr lang="en-US" sz="2800" dirty="0" err="1">
                <a:solidFill>
                  <a:srgbClr val="B88521"/>
                </a:solidFill>
              </a:rPr>
              <a:t>como</a:t>
            </a:r>
            <a:r>
              <a:rPr lang="en-US" sz="2800" dirty="0">
                <a:solidFill>
                  <a:srgbClr val="B88521"/>
                </a:solidFill>
              </a:rPr>
              <a:t> solo una </a:t>
            </a:r>
            <a:r>
              <a:rPr lang="en-US" sz="2800" dirty="0" err="1">
                <a:solidFill>
                  <a:srgbClr val="B88521"/>
                </a:solidFill>
              </a:rPr>
              <a:t>madre</a:t>
            </a:r>
            <a:r>
              <a:rPr lang="en-US" sz="2800" dirty="0">
                <a:solidFill>
                  <a:srgbClr val="B88521"/>
                </a:solidFill>
              </a:rPr>
              <a:t> </a:t>
            </a:r>
            <a:r>
              <a:rPr lang="en-US" sz="2800" dirty="0" err="1">
                <a:solidFill>
                  <a:srgbClr val="B88521"/>
                </a:solidFill>
              </a:rPr>
              <a:t>puede</a:t>
            </a:r>
            <a:r>
              <a:rPr lang="en-US" sz="2800" dirty="0">
                <a:solidFill>
                  <a:srgbClr val="B88521"/>
                </a:solidFill>
              </a:rPr>
              <a:t> </a:t>
            </a:r>
            <a:r>
              <a:rPr lang="en-US" sz="2800" dirty="0" err="1">
                <a:solidFill>
                  <a:srgbClr val="B88521"/>
                </a:solidFill>
              </a:rPr>
              <a:t>hacerlo</a:t>
            </a:r>
            <a:r>
              <a:rPr lang="en-US" sz="2800" dirty="0">
                <a:solidFill>
                  <a:srgbClr val="B88521"/>
                </a:solidFill>
              </a:rPr>
              <a:t>. </a:t>
            </a:r>
            <a:r>
              <a:rPr lang="en-US" sz="2800" dirty="0" err="1">
                <a:solidFill>
                  <a:srgbClr val="B88521"/>
                </a:solidFill>
              </a:rPr>
              <a:t>Su</a:t>
            </a:r>
            <a:r>
              <a:rPr lang="en-US" sz="2800" dirty="0">
                <a:solidFill>
                  <a:srgbClr val="B88521"/>
                </a:solidFill>
              </a:rPr>
              <a:t> profunda </a:t>
            </a:r>
            <a:r>
              <a:rPr lang="en-US" sz="2800" dirty="0" err="1">
                <a:solidFill>
                  <a:srgbClr val="B88521"/>
                </a:solidFill>
              </a:rPr>
              <a:t>humillación</a:t>
            </a:r>
            <a:r>
              <a:rPr lang="en-US" sz="2800" dirty="0">
                <a:solidFill>
                  <a:srgbClr val="B88521"/>
                </a:solidFill>
              </a:rPr>
              <a:t>, </a:t>
            </a:r>
            <a:r>
              <a:rPr lang="en-US" sz="2800" dirty="0" err="1">
                <a:solidFill>
                  <a:srgbClr val="B88521"/>
                </a:solidFill>
              </a:rPr>
              <a:t>su</a:t>
            </a:r>
            <a:r>
              <a:rPr lang="en-US" sz="2800" dirty="0">
                <a:solidFill>
                  <a:srgbClr val="B88521"/>
                </a:solidFill>
              </a:rPr>
              <a:t> </a:t>
            </a:r>
            <a:r>
              <a:rPr lang="en-US" sz="2800" dirty="0" err="1">
                <a:solidFill>
                  <a:srgbClr val="B88521"/>
                </a:solidFill>
              </a:rPr>
              <a:t>ferviente</a:t>
            </a:r>
            <a:r>
              <a:rPr lang="en-US" sz="2800" dirty="0">
                <a:solidFill>
                  <a:srgbClr val="B88521"/>
                </a:solidFill>
              </a:rPr>
              <a:t> </a:t>
            </a:r>
            <a:r>
              <a:rPr lang="en-US" sz="2800" dirty="0" err="1">
                <a:solidFill>
                  <a:srgbClr val="B88521"/>
                </a:solidFill>
              </a:rPr>
              <a:t>perseverancia</a:t>
            </a:r>
            <a:r>
              <a:rPr lang="en-US" sz="2800" dirty="0">
                <a:solidFill>
                  <a:srgbClr val="B88521"/>
                </a:solidFill>
              </a:rPr>
              <a:t>, </a:t>
            </a:r>
            <a:r>
              <a:rPr lang="en-US" sz="2800" dirty="0" err="1">
                <a:solidFill>
                  <a:srgbClr val="B88521"/>
                </a:solidFill>
              </a:rPr>
              <a:t>su</a:t>
            </a:r>
            <a:r>
              <a:rPr lang="en-US" sz="2800" dirty="0">
                <a:solidFill>
                  <a:srgbClr val="B88521"/>
                </a:solidFill>
              </a:rPr>
              <a:t> </a:t>
            </a:r>
            <a:r>
              <a:rPr lang="en-US" sz="2800" dirty="0" err="1">
                <a:solidFill>
                  <a:srgbClr val="B88521"/>
                </a:solidFill>
              </a:rPr>
              <a:t>fe</a:t>
            </a:r>
            <a:r>
              <a:rPr lang="en-US" sz="2800" dirty="0">
                <a:solidFill>
                  <a:srgbClr val="B88521"/>
                </a:solidFill>
              </a:rPr>
              <a:t> </a:t>
            </a:r>
            <a:r>
              <a:rPr lang="en-US" sz="2800" dirty="0" err="1">
                <a:solidFill>
                  <a:srgbClr val="B88521"/>
                </a:solidFill>
              </a:rPr>
              <a:t>incansable</a:t>
            </a:r>
            <a:r>
              <a:rPr lang="en-US" sz="2800" dirty="0">
                <a:solidFill>
                  <a:srgbClr val="B88521"/>
                </a:solidFill>
              </a:rPr>
              <a:t>, </a:t>
            </a:r>
            <a:r>
              <a:rPr lang="en-US" sz="2800" dirty="0" err="1">
                <a:solidFill>
                  <a:srgbClr val="B88521"/>
                </a:solidFill>
              </a:rPr>
              <a:t>prevalecieron</a:t>
            </a:r>
            <a:r>
              <a:rPr lang="en-US" sz="2800" dirty="0">
                <a:solidFill>
                  <a:srgbClr val="B88521"/>
                </a:solidFill>
              </a:rPr>
              <a:t> y el </a:t>
            </a:r>
            <a:r>
              <a:rPr lang="en-US" sz="2800" dirty="0" err="1">
                <a:solidFill>
                  <a:srgbClr val="B88521"/>
                </a:solidFill>
              </a:rPr>
              <a:t>Señor</a:t>
            </a:r>
            <a:r>
              <a:rPr lang="en-US" sz="2800" dirty="0">
                <a:solidFill>
                  <a:srgbClr val="B88521"/>
                </a:solidFill>
              </a:rPr>
              <a:t> le </a:t>
            </a:r>
            <a:r>
              <a:rPr lang="en-US" sz="2800" dirty="0" err="1">
                <a:solidFill>
                  <a:srgbClr val="B88521"/>
                </a:solidFill>
              </a:rPr>
              <a:t>concedió</a:t>
            </a:r>
            <a:r>
              <a:rPr lang="en-US" sz="2800" dirty="0">
                <a:solidFill>
                  <a:srgbClr val="B88521"/>
                </a:solidFill>
              </a:rPr>
              <a:t> el </a:t>
            </a:r>
            <a:r>
              <a:rPr lang="en-US" sz="2800" dirty="0" err="1">
                <a:solidFill>
                  <a:srgbClr val="B88521"/>
                </a:solidFill>
              </a:rPr>
              <a:t>deseo</a:t>
            </a:r>
            <a:r>
              <a:rPr lang="en-US" sz="2800" dirty="0">
                <a:solidFill>
                  <a:srgbClr val="B88521"/>
                </a:solidFill>
              </a:rPr>
              <a:t> de </a:t>
            </a:r>
            <a:r>
              <a:rPr lang="en-US" sz="2800" dirty="0" err="1">
                <a:solidFill>
                  <a:srgbClr val="B88521"/>
                </a:solidFill>
              </a:rPr>
              <a:t>su</a:t>
            </a:r>
            <a:r>
              <a:rPr lang="en-US" sz="2800" dirty="0">
                <a:solidFill>
                  <a:srgbClr val="B88521"/>
                </a:solidFill>
              </a:rPr>
              <a:t> </a:t>
            </a:r>
            <a:r>
              <a:rPr lang="en-US" sz="2800" dirty="0" err="1">
                <a:solidFill>
                  <a:srgbClr val="B88521"/>
                </a:solidFill>
              </a:rPr>
              <a:t>corazón</a:t>
            </a:r>
            <a:r>
              <a:rPr lang="en-US" sz="2800" dirty="0">
                <a:solidFill>
                  <a:srgbClr val="B88521"/>
                </a:solidFill>
              </a:rPr>
              <a:t>. Hoy </a:t>
            </a:r>
            <a:r>
              <a:rPr lang="en-US" sz="2800" dirty="0" err="1">
                <a:solidFill>
                  <a:srgbClr val="B88521"/>
                </a:solidFill>
              </a:rPr>
              <a:t>está</a:t>
            </a:r>
            <a:r>
              <a:rPr lang="en-US" sz="2800" dirty="0">
                <a:solidFill>
                  <a:srgbClr val="B88521"/>
                </a:solidFill>
              </a:rPr>
              <a:t> </a:t>
            </a:r>
            <a:r>
              <a:rPr lang="en-US" sz="2800" dirty="0" err="1">
                <a:solidFill>
                  <a:srgbClr val="B88521"/>
                </a:solidFill>
              </a:rPr>
              <a:t>igualmente</a:t>
            </a:r>
            <a:r>
              <a:rPr lang="en-US" sz="2800" dirty="0">
                <a:solidFill>
                  <a:srgbClr val="B88521"/>
                </a:solidFill>
              </a:rPr>
              <a:t> </a:t>
            </a:r>
            <a:r>
              <a:rPr lang="en-US" sz="2800" dirty="0" err="1">
                <a:solidFill>
                  <a:srgbClr val="B88521"/>
                </a:solidFill>
              </a:rPr>
              <a:t>dispuesto</a:t>
            </a:r>
            <a:r>
              <a:rPr lang="en-US" sz="2800" dirty="0">
                <a:solidFill>
                  <a:srgbClr val="B88521"/>
                </a:solidFill>
              </a:rPr>
              <a:t> a </a:t>
            </a:r>
            <a:r>
              <a:rPr lang="en-US" sz="2800" dirty="0" err="1">
                <a:solidFill>
                  <a:srgbClr val="B88521"/>
                </a:solidFill>
              </a:rPr>
              <a:t>escuchar</a:t>
            </a:r>
            <a:r>
              <a:rPr lang="en-US" sz="2800" dirty="0">
                <a:solidFill>
                  <a:srgbClr val="B88521"/>
                </a:solidFill>
              </a:rPr>
              <a:t> las </a:t>
            </a:r>
            <a:r>
              <a:rPr lang="en-US" sz="2800" dirty="0" err="1">
                <a:solidFill>
                  <a:srgbClr val="B88521"/>
                </a:solidFill>
              </a:rPr>
              <a:t>peticiones</a:t>
            </a:r>
            <a:r>
              <a:rPr lang="en-US" sz="2800" dirty="0">
                <a:solidFill>
                  <a:srgbClr val="B88521"/>
                </a:solidFill>
              </a:rPr>
              <a:t> de </a:t>
            </a:r>
            <a:r>
              <a:rPr lang="en-US" sz="2800" dirty="0" err="1">
                <a:solidFill>
                  <a:srgbClr val="B88521"/>
                </a:solidFill>
              </a:rPr>
              <a:t>su</a:t>
            </a:r>
            <a:r>
              <a:rPr lang="en-US" sz="2800" dirty="0">
                <a:solidFill>
                  <a:srgbClr val="B88521"/>
                </a:solidFill>
              </a:rPr>
              <a:t> pueblo… </a:t>
            </a:r>
          </a:p>
        </p:txBody>
      </p:sp>
      <p:pic>
        <p:nvPicPr>
          <p:cNvPr id="310" name="Google Shape;310;p30" descr="Sandro Botticelli, Saint Augustine">
            <a:hlinkClick r:id="rId3"/>
          </p:cNvPr>
          <p:cNvPicPr preferRelativeResize="0"/>
          <p:nvPr/>
        </p:nvPicPr>
        <p:blipFill rotWithShape="1">
          <a:blip r:embed="rId4">
            <a:alphaModFix/>
          </a:blip>
          <a:srcRect/>
          <a:stretch/>
        </p:blipFill>
        <p:spPr>
          <a:xfrm>
            <a:off x="6807200" y="76200"/>
            <a:ext cx="5221869" cy="6629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15"/>
        <p:cNvGrpSpPr/>
        <p:nvPr/>
      </p:nvGrpSpPr>
      <p:grpSpPr>
        <a:xfrm>
          <a:off x="0" y="0"/>
          <a:ext cx="0" cy="0"/>
          <a:chOff x="0" y="0"/>
          <a:chExt cx="0" cy="0"/>
        </a:xfrm>
      </p:grpSpPr>
      <p:sp>
        <p:nvSpPr>
          <p:cNvPr id="316" name="Google Shape;316;p31"/>
          <p:cNvSpPr txBox="1"/>
          <p:nvPr/>
        </p:nvSpPr>
        <p:spPr>
          <a:xfrm>
            <a:off x="606056" y="185246"/>
            <a:ext cx="6932428" cy="6113813"/>
          </a:xfrm>
          <a:prstGeom prst="rect">
            <a:avLst/>
          </a:prstGeom>
          <a:noFill/>
          <a:ln>
            <a:noFill/>
          </a:ln>
        </p:spPr>
        <p:txBody>
          <a:bodyPr spcFirstLastPara="1" wrap="square" lIns="91425" tIns="45700" rIns="91425" bIns="45700" anchor="t" anchorCtr="0">
            <a:spAutoFit/>
          </a:bodyPr>
          <a:lstStyle/>
          <a:p>
            <a:r>
              <a:rPr lang="en-US" sz="3733" dirty="0">
                <a:solidFill>
                  <a:srgbClr val="B88521"/>
                </a:solidFill>
              </a:rPr>
              <a:t>“</a:t>
            </a:r>
            <a:r>
              <a:rPr lang="en-US" sz="3733" dirty="0" err="1">
                <a:solidFill>
                  <a:srgbClr val="B88521"/>
                </a:solidFill>
              </a:rPr>
              <a:t>Su</a:t>
            </a:r>
            <a:r>
              <a:rPr lang="en-US" sz="3733" dirty="0">
                <a:solidFill>
                  <a:srgbClr val="B88521"/>
                </a:solidFill>
              </a:rPr>
              <a:t> mano ‘no se ha </a:t>
            </a:r>
            <a:r>
              <a:rPr lang="en-US" sz="3733" dirty="0" err="1">
                <a:solidFill>
                  <a:srgbClr val="B88521"/>
                </a:solidFill>
              </a:rPr>
              <a:t>acortado</a:t>
            </a:r>
            <a:r>
              <a:rPr lang="en-US" sz="3733" dirty="0">
                <a:solidFill>
                  <a:srgbClr val="B88521"/>
                </a:solidFill>
              </a:rPr>
              <a:t> para </a:t>
            </a:r>
            <a:r>
              <a:rPr lang="en-US" sz="3733" dirty="0" err="1">
                <a:solidFill>
                  <a:srgbClr val="B88521"/>
                </a:solidFill>
              </a:rPr>
              <a:t>salvar</a:t>
            </a:r>
            <a:r>
              <a:rPr lang="en-US" sz="3733" dirty="0">
                <a:solidFill>
                  <a:srgbClr val="B88521"/>
                </a:solidFill>
              </a:rPr>
              <a:t>, </a:t>
            </a:r>
            <a:r>
              <a:rPr lang="en-US" sz="3733" dirty="0" err="1">
                <a:solidFill>
                  <a:srgbClr val="B88521"/>
                </a:solidFill>
              </a:rPr>
              <a:t>ni</a:t>
            </a:r>
            <a:r>
              <a:rPr lang="en-US" sz="3733" dirty="0">
                <a:solidFill>
                  <a:srgbClr val="B88521"/>
                </a:solidFill>
              </a:rPr>
              <a:t> se ha </a:t>
            </a:r>
            <a:r>
              <a:rPr lang="en-US" sz="3733" dirty="0" err="1">
                <a:solidFill>
                  <a:srgbClr val="B88521"/>
                </a:solidFill>
              </a:rPr>
              <a:t>endurecido</a:t>
            </a:r>
            <a:r>
              <a:rPr lang="en-US" sz="3733" dirty="0">
                <a:solidFill>
                  <a:srgbClr val="B88521"/>
                </a:solidFill>
              </a:rPr>
              <a:t> </a:t>
            </a:r>
            <a:r>
              <a:rPr lang="en-US" sz="3733" dirty="0" err="1">
                <a:solidFill>
                  <a:srgbClr val="B88521"/>
                </a:solidFill>
              </a:rPr>
              <a:t>su</a:t>
            </a:r>
            <a:r>
              <a:rPr lang="en-US" sz="3733" dirty="0">
                <a:solidFill>
                  <a:srgbClr val="B88521"/>
                </a:solidFill>
              </a:rPr>
              <a:t> </a:t>
            </a:r>
            <a:r>
              <a:rPr lang="en-US" sz="3733" dirty="0" err="1">
                <a:solidFill>
                  <a:srgbClr val="B88521"/>
                </a:solidFill>
              </a:rPr>
              <a:t>oído</a:t>
            </a:r>
            <a:r>
              <a:rPr lang="en-US" sz="3733" dirty="0">
                <a:solidFill>
                  <a:srgbClr val="B88521"/>
                </a:solidFill>
              </a:rPr>
              <a:t> para </a:t>
            </a:r>
            <a:r>
              <a:rPr lang="en-US" sz="3733" dirty="0" err="1">
                <a:solidFill>
                  <a:srgbClr val="B88521"/>
                </a:solidFill>
              </a:rPr>
              <a:t>oír</a:t>
            </a:r>
            <a:r>
              <a:rPr lang="en-US" sz="3733" dirty="0">
                <a:solidFill>
                  <a:srgbClr val="B88521"/>
                </a:solidFill>
              </a:rPr>
              <a:t>’ (Isa. 59:1); y </a:t>
            </a:r>
            <a:r>
              <a:rPr lang="en-US" sz="3733" dirty="0" err="1">
                <a:solidFill>
                  <a:srgbClr val="B88521"/>
                </a:solidFill>
              </a:rPr>
              <a:t>si</a:t>
            </a:r>
            <a:r>
              <a:rPr lang="en-US" sz="3733" dirty="0">
                <a:solidFill>
                  <a:srgbClr val="B88521"/>
                </a:solidFill>
              </a:rPr>
              <a:t> los padres </a:t>
            </a:r>
            <a:r>
              <a:rPr lang="en-US" sz="3733" dirty="0" err="1">
                <a:solidFill>
                  <a:srgbClr val="B88521"/>
                </a:solidFill>
              </a:rPr>
              <a:t>cristianos</a:t>
            </a:r>
            <a:r>
              <a:rPr lang="en-US" sz="3733" dirty="0">
                <a:solidFill>
                  <a:srgbClr val="B88521"/>
                </a:solidFill>
              </a:rPr>
              <a:t> lo </a:t>
            </a:r>
            <a:r>
              <a:rPr lang="en-US" sz="3733" dirty="0" err="1">
                <a:solidFill>
                  <a:srgbClr val="B88521"/>
                </a:solidFill>
              </a:rPr>
              <a:t>buscan</a:t>
            </a:r>
            <a:r>
              <a:rPr lang="en-US" sz="3733" dirty="0">
                <a:solidFill>
                  <a:srgbClr val="B88521"/>
                </a:solidFill>
              </a:rPr>
              <a:t> con </a:t>
            </a:r>
            <a:r>
              <a:rPr lang="en-US" sz="3733" dirty="0" err="1">
                <a:solidFill>
                  <a:srgbClr val="B88521"/>
                </a:solidFill>
              </a:rPr>
              <a:t>esmero</a:t>
            </a:r>
            <a:r>
              <a:rPr lang="en-US" sz="3733" dirty="0">
                <a:solidFill>
                  <a:srgbClr val="B88521"/>
                </a:solidFill>
              </a:rPr>
              <a:t>, el </a:t>
            </a:r>
            <a:r>
              <a:rPr lang="en-US" sz="3733" dirty="0" err="1">
                <a:solidFill>
                  <a:srgbClr val="B88521"/>
                </a:solidFill>
              </a:rPr>
              <a:t>abastecerá</a:t>
            </a:r>
            <a:r>
              <a:rPr lang="en-US" sz="3733" dirty="0">
                <a:solidFill>
                  <a:srgbClr val="B88521"/>
                </a:solidFill>
              </a:rPr>
              <a:t> sus </a:t>
            </a:r>
            <a:r>
              <a:rPr lang="en-US" sz="3733" dirty="0" err="1">
                <a:solidFill>
                  <a:srgbClr val="B88521"/>
                </a:solidFill>
              </a:rPr>
              <a:t>labios</a:t>
            </a:r>
            <a:r>
              <a:rPr lang="en-US" sz="3733" dirty="0">
                <a:solidFill>
                  <a:srgbClr val="B88521"/>
                </a:solidFill>
              </a:rPr>
              <a:t> de </a:t>
            </a:r>
            <a:r>
              <a:rPr lang="en-US" sz="3733" dirty="0" err="1">
                <a:solidFill>
                  <a:srgbClr val="B88521"/>
                </a:solidFill>
              </a:rPr>
              <a:t>argumentos</a:t>
            </a:r>
            <a:r>
              <a:rPr lang="en-US" sz="3733" dirty="0">
                <a:solidFill>
                  <a:srgbClr val="B88521"/>
                </a:solidFill>
              </a:rPr>
              <a:t> y por amor de </a:t>
            </a:r>
            <a:r>
              <a:rPr lang="en-US" sz="3733" dirty="0" err="1">
                <a:solidFill>
                  <a:srgbClr val="B88521"/>
                </a:solidFill>
              </a:rPr>
              <a:t>su</a:t>
            </a:r>
            <a:r>
              <a:rPr lang="en-US" sz="3733" dirty="0">
                <a:solidFill>
                  <a:srgbClr val="B88521"/>
                </a:solidFill>
              </a:rPr>
              <a:t> </a:t>
            </a:r>
            <a:r>
              <a:rPr lang="en-US" sz="3733" dirty="0" err="1">
                <a:solidFill>
                  <a:srgbClr val="B88521"/>
                </a:solidFill>
              </a:rPr>
              <a:t>nombre</a:t>
            </a:r>
            <a:r>
              <a:rPr lang="en-US" sz="3733" dirty="0">
                <a:solidFill>
                  <a:srgbClr val="B88521"/>
                </a:solidFill>
              </a:rPr>
              <a:t> </a:t>
            </a:r>
            <a:r>
              <a:rPr lang="en-US" sz="3733" dirty="0" err="1">
                <a:solidFill>
                  <a:srgbClr val="B88521"/>
                </a:solidFill>
              </a:rPr>
              <a:t>obrará</a:t>
            </a:r>
            <a:r>
              <a:rPr lang="en-US" sz="3733" dirty="0">
                <a:solidFill>
                  <a:srgbClr val="B88521"/>
                </a:solidFill>
              </a:rPr>
              <a:t> </a:t>
            </a:r>
            <a:r>
              <a:rPr lang="en-US" sz="3733" dirty="0" err="1">
                <a:solidFill>
                  <a:srgbClr val="B88521"/>
                </a:solidFill>
              </a:rPr>
              <a:t>poderosamente</a:t>
            </a:r>
            <a:r>
              <a:rPr lang="en-US" sz="3733" dirty="0">
                <a:solidFill>
                  <a:srgbClr val="B88521"/>
                </a:solidFill>
              </a:rPr>
              <a:t> </a:t>
            </a:r>
            <a:r>
              <a:rPr lang="en-US" sz="3733" dirty="0" err="1">
                <a:solidFill>
                  <a:srgbClr val="B88521"/>
                </a:solidFill>
              </a:rPr>
              <a:t>en</a:t>
            </a:r>
            <a:r>
              <a:rPr lang="en-US" sz="3733" dirty="0">
                <a:solidFill>
                  <a:srgbClr val="B88521"/>
                </a:solidFill>
              </a:rPr>
              <a:t> </a:t>
            </a:r>
            <a:r>
              <a:rPr lang="en-US" sz="3733" dirty="0" err="1">
                <a:solidFill>
                  <a:srgbClr val="B88521"/>
                </a:solidFill>
              </a:rPr>
              <a:t>su</a:t>
            </a:r>
            <a:r>
              <a:rPr lang="en-US" sz="3733" dirty="0">
                <a:solidFill>
                  <a:srgbClr val="B88521"/>
                </a:solidFill>
              </a:rPr>
              <a:t> favor </a:t>
            </a:r>
            <a:r>
              <a:rPr lang="en-US" sz="3733" dirty="0" err="1">
                <a:solidFill>
                  <a:srgbClr val="B88521"/>
                </a:solidFill>
              </a:rPr>
              <a:t>convirtiendo</a:t>
            </a:r>
            <a:r>
              <a:rPr lang="en-US" sz="3733" dirty="0">
                <a:solidFill>
                  <a:srgbClr val="B88521"/>
                </a:solidFill>
              </a:rPr>
              <a:t> a sus </a:t>
            </a:r>
            <a:r>
              <a:rPr lang="en-US" sz="3733" dirty="0" err="1">
                <a:solidFill>
                  <a:srgbClr val="B88521"/>
                </a:solidFill>
              </a:rPr>
              <a:t>hijos</a:t>
            </a:r>
            <a:r>
              <a:rPr lang="en-US" sz="3733" dirty="0">
                <a:solidFill>
                  <a:srgbClr val="B88521"/>
                </a:solidFill>
              </a:rPr>
              <a:t>”.</a:t>
            </a:r>
            <a:r>
              <a:rPr lang="en-US" sz="3733" dirty="0">
                <a:solidFill>
                  <a:srgbClr val="B88521"/>
                </a:solidFill>
                <a:latin typeface="Arial"/>
                <a:ea typeface="Arial"/>
                <a:cs typeface="Arial"/>
                <a:sym typeface="Arial"/>
              </a:rPr>
              <a:t> </a:t>
            </a:r>
          </a:p>
          <a:p>
            <a:endParaRPr lang="en-US" sz="3733" dirty="0">
              <a:solidFill>
                <a:srgbClr val="B88521"/>
              </a:solidFill>
            </a:endParaRPr>
          </a:p>
          <a:p>
            <a:r>
              <a:rPr lang="en-US" sz="1800" dirty="0">
                <a:solidFill>
                  <a:srgbClr val="B88521"/>
                </a:solidFill>
                <a:latin typeface="Arial"/>
                <a:ea typeface="Arial"/>
                <a:cs typeface="Arial"/>
                <a:sym typeface="Arial"/>
              </a:rPr>
              <a:t>~ </a:t>
            </a:r>
            <a:r>
              <a:rPr lang="en-US" sz="1800" i="1" dirty="0">
                <a:solidFill>
                  <a:srgbClr val="B88521"/>
                </a:solidFill>
              </a:rPr>
              <a:t>Testimonios para la </a:t>
            </a:r>
            <a:r>
              <a:rPr lang="en-US" sz="1800" i="1" dirty="0" err="1">
                <a:solidFill>
                  <a:srgbClr val="B88521"/>
                </a:solidFill>
              </a:rPr>
              <a:t>Iglesia</a:t>
            </a:r>
            <a:r>
              <a:rPr lang="en-US" sz="1800" i="1" dirty="0">
                <a:solidFill>
                  <a:srgbClr val="B88521"/>
                </a:solidFill>
              </a:rPr>
              <a:t>, t. 5, p. 302</a:t>
            </a:r>
            <a:endParaRPr dirty="0"/>
          </a:p>
        </p:txBody>
      </p:sp>
      <p:pic>
        <p:nvPicPr>
          <p:cNvPr id="317" name="Google Shape;317;p31" descr="Sandro Botticelli, Saint Augustine">
            <a:hlinkClick r:id="rId3"/>
          </p:cNvPr>
          <p:cNvPicPr preferRelativeResize="0"/>
          <p:nvPr/>
        </p:nvPicPr>
        <p:blipFill rotWithShape="1">
          <a:blip r:embed="rId4">
            <a:alphaModFix/>
          </a:blip>
          <a:srcRect/>
          <a:stretch/>
        </p:blipFill>
        <p:spPr>
          <a:xfrm>
            <a:off x="7740502" y="76200"/>
            <a:ext cx="4288567" cy="662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22"/>
        <p:cNvGrpSpPr/>
        <p:nvPr/>
      </p:nvGrpSpPr>
      <p:grpSpPr>
        <a:xfrm>
          <a:off x="0" y="0"/>
          <a:ext cx="0" cy="0"/>
          <a:chOff x="0" y="0"/>
          <a:chExt cx="0" cy="0"/>
        </a:xfrm>
      </p:grpSpPr>
      <p:sp>
        <p:nvSpPr>
          <p:cNvPr id="323" name="Google Shape;323;p32"/>
          <p:cNvSpPr txBox="1"/>
          <p:nvPr/>
        </p:nvSpPr>
        <p:spPr>
          <a:xfrm>
            <a:off x="203202" y="545550"/>
            <a:ext cx="6096000" cy="6001603"/>
          </a:xfrm>
          <a:prstGeom prst="rect">
            <a:avLst/>
          </a:prstGeom>
          <a:noFill/>
          <a:ln>
            <a:noFill/>
          </a:ln>
        </p:spPr>
        <p:txBody>
          <a:bodyPr spcFirstLastPara="1" wrap="square" lIns="91425" tIns="45700" rIns="91425" bIns="45700" anchor="t" anchorCtr="0">
            <a:spAutoFit/>
          </a:bodyPr>
          <a:lstStyle/>
          <a:p>
            <a:pPr lvl="0">
              <a:lnSpc>
                <a:spcPct val="150013"/>
              </a:lnSpc>
            </a:pPr>
            <a:r>
              <a:rPr lang="en-US" sz="3200" dirty="0">
                <a:solidFill>
                  <a:srgbClr val="D4DEEC"/>
                </a:solidFill>
              </a:rPr>
              <a:t>“</a:t>
            </a:r>
            <a:r>
              <a:rPr lang="en-US" sz="3200" dirty="0" err="1">
                <a:solidFill>
                  <a:srgbClr val="D4DEEC"/>
                </a:solidFill>
              </a:rPr>
              <a:t>Vuestro</a:t>
            </a:r>
            <a:r>
              <a:rPr lang="en-US" sz="3200" dirty="0">
                <a:solidFill>
                  <a:srgbClr val="D4DEEC"/>
                </a:solidFill>
              </a:rPr>
              <a:t> </a:t>
            </a:r>
            <a:r>
              <a:rPr lang="en-US" sz="3200" dirty="0" err="1">
                <a:solidFill>
                  <a:srgbClr val="D4DEEC"/>
                </a:solidFill>
              </a:rPr>
              <a:t>compasivo</a:t>
            </a:r>
            <a:r>
              <a:rPr lang="en-US" sz="3200" dirty="0">
                <a:solidFill>
                  <a:srgbClr val="D4DEEC"/>
                </a:solidFill>
              </a:rPr>
              <a:t> </a:t>
            </a:r>
            <a:r>
              <a:rPr lang="en-US" sz="3200" dirty="0" err="1">
                <a:solidFill>
                  <a:srgbClr val="D4DEEC"/>
                </a:solidFill>
              </a:rPr>
              <a:t>Redentor</a:t>
            </a:r>
            <a:r>
              <a:rPr lang="en-US" sz="3200" dirty="0">
                <a:solidFill>
                  <a:srgbClr val="D4DEEC"/>
                </a:solidFill>
              </a:rPr>
              <a:t> </a:t>
            </a:r>
            <a:r>
              <a:rPr lang="en-US" sz="3200" dirty="0" err="1">
                <a:solidFill>
                  <a:srgbClr val="D4DEEC"/>
                </a:solidFill>
              </a:rPr>
              <a:t>os</a:t>
            </a:r>
            <a:r>
              <a:rPr lang="en-US" sz="3200" dirty="0">
                <a:solidFill>
                  <a:srgbClr val="D4DEEC"/>
                </a:solidFill>
              </a:rPr>
              <a:t> </a:t>
            </a:r>
            <a:r>
              <a:rPr lang="en-US" sz="3200" dirty="0" err="1">
                <a:solidFill>
                  <a:srgbClr val="D4DEEC"/>
                </a:solidFill>
              </a:rPr>
              <a:t>observa</a:t>
            </a:r>
            <a:r>
              <a:rPr lang="en-US" sz="3200" dirty="0">
                <a:solidFill>
                  <a:srgbClr val="D4DEEC"/>
                </a:solidFill>
              </a:rPr>
              <a:t> con amor y </a:t>
            </a:r>
            <a:r>
              <a:rPr lang="en-US" sz="3200" dirty="0" err="1">
                <a:solidFill>
                  <a:srgbClr val="D4DEEC"/>
                </a:solidFill>
              </a:rPr>
              <a:t>simpatía</a:t>
            </a:r>
            <a:r>
              <a:rPr lang="en-US" sz="3200" dirty="0">
                <a:solidFill>
                  <a:srgbClr val="D4DEEC"/>
                </a:solidFill>
              </a:rPr>
              <a:t>, </a:t>
            </a:r>
            <a:r>
              <a:rPr lang="en-US" sz="3200" dirty="0" err="1">
                <a:solidFill>
                  <a:srgbClr val="D4DEEC"/>
                </a:solidFill>
              </a:rPr>
              <a:t>listo</a:t>
            </a:r>
            <a:r>
              <a:rPr lang="en-US" sz="3200" dirty="0">
                <a:solidFill>
                  <a:srgbClr val="D4DEEC"/>
                </a:solidFill>
              </a:rPr>
              <a:t> para </a:t>
            </a:r>
            <a:r>
              <a:rPr lang="en-US" sz="3200" dirty="0" err="1">
                <a:solidFill>
                  <a:srgbClr val="D4DEEC"/>
                </a:solidFill>
              </a:rPr>
              <a:t>oír</a:t>
            </a:r>
            <a:r>
              <a:rPr lang="en-US" sz="3200" dirty="0">
                <a:solidFill>
                  <a:srgbClr val="D4DEEC"/>
                </a:solidFill>
              </a:rPr>
              <a:t> </a:t>
            </a:r>
            <a:r>
              <a:rPr lang="en-US" sz="3200" dirty="0" err="1">
                <a:solidFill>
                  <a:srgbClr val="D4DEEC"/>
                </a:solidFill>
              </a:rPr>
              <a:t>vuestras</a:t>
            </a:r>
            <a:r>
              <a:rPr lang="en-US" sz="3200" dirty="0">
                <a:solidFill>
                  <a:srgbClr val="D4DEEC"/>
                </a:solidFill>
              </a:rPr>
              <a:t> </a:t>
            </a:r>
            <a:r>
              <a:rPr lang="en-US" sz="3200" dirty="0" err="1">
                <a:solidFill>
                  <a:srgbClr val="D4DEEC"/>
                </a:solidFill>
              </a:rPr>
              <a:t>oraciones</a:t>
            </a:r>
            <a:r>
              <a:rPr lang="en-US" sz="3200" dirty="0">
                <a:solidFill>
                  <a:srgbClr val="D4DEEC"/>
                </a:solidFill>
              </a:rPr>
              <a:t> y </a:t>
            </a:r>
            <a:r>
              <a:rPr lang="en-US" sz="3200" dirty="0" err="1">
                <a:solidFill>
                  <a:srgbClr val="D4DEEC"/>
                </a:solidFill>
              </a:rPr>
              <a:t>prestaros</a:t>
            </a:r>
            <a:r>
              <a:rPr lang="en-US" sz="3200" dirty="0">
                <a:solidFill>
                  <a:srgbClr val="D4DEEC"/>
                </a:solidFill>
              </a:rPr>
              <a:t> la </a:t>
            </a:r>
            <a:r>
              <a:rPr lang="en-US" sz="3200" dirty="0" err="1">
                <a:solidFill>
                  <a:srgbClr val="D4DEEC"/>
                </a:solidFill>
              </a:rPr>
              <a:t>ayuda</a:t>
            </a:r>
            <a:r>
              <a:rPr lang="en-US" sz="3200" dirty="0">
                <a:solidFill>
                  <a:srgbClr val="D4DEEC"/>
                </a:solidFill>
              </a:rPr>
              <a:t> que </a:t>
            </a:r>
            <a:r>
              <a:rPr lang="en-US" sz="3200" dirty="0" err="1">
                <a:solidFill>
                  <a:srgbClr val="D4DEEC"/>
                </a:solidFill>
              </a:rPr>
              <a:t>necesitáis</a:t>
            </a:r>
            <a:r>
              <a:rPr lang="en-US" sz="3200" dirty="0">
                <a:solidFill>
                  <a:srgbClr val="D4DEEC"/>
                </a:solidFill>
              </a:rPr>
              <a:t>. </a:t>
            </a:r>
            <a:r>
              <a:rPr lang="en-US" sz="3200" dirty="0" err="1">
                <a:solidFill>
                  <a:srgbClr val="D4DEEC"/>
                </a:solidFill>
              </a:rPr>
              <a:t>Conoce</a:t>
            </a:r>
            <a:r>
              <a:rPr lang="en-US" sz="3200" dirty="0">
                <a:solidFill>
                  <a:srgbClr val="D4DEEC"/>
                </a:solidFill>
              </a:rPr>
              <a:t> las cargas que </a:t>
            </a:r>
            <a:r>
              <a:rPr lang="en-US" sz="3200" dirty="0" err="1">
                <a:solidFill>
                  <a:srgbClr val="D4DEEC"/>
                </a:solidFill>
              </a:rPr>
              <a:t>pesan</a:t>
            </a:r>
            <a:r>
              <a:rPr lang="en-US" sz="3200" dirty="0">
                <a:solidFill>
                  <a:srgbClr val="D4DEEC"/>
                </a:solidFill>
              </a:rPr>
              <a:t> </a:t>
            </a:r>
            <a:r>
              <a:rPr lang="en-US" sz="3200" dirty="0" err="1">
                <a:solidFill>
                  <a:srgbClr val="D4DEEC"/>
                </a:solidFill>
              </a:rPr>
              <a:t>sobre</a:t>
            </a:r>
            <a:r>
              <a:rPr lang="en-US" sz="3200" dirty="0">
                <a:solidFill>
                  <a:srgbClr val="D4DEEC"/>
                </a:solidFill>
              </a:rPr>
              <a:t> el </a:t>
            </a:r>
            <a:r>
              <a:rPr lang="en-US" sz="3200" dirty="0" err="1">
                <a:solidFill>
                  <a:srgbClr val="D4DEEC"/>
                </a:solidFill>
              </a:rPr>
              <a:t>corazón</a:t>
            </a:r>
            <a:r>
              <a:rPr lang="en-US" sz="3200" dirty="0">
                <a:solidFill>
                  <a:srgbClr val="D4DEEC"/>
                </a:solidFill>
              </a:rPr>
              <a:t> de </a:t>
            </a:r>
            <a:r>
              <a:rPr lang="en-US" sz="3200" dirty="0" err="1">
                <a:solidFill>
                  <a:srgbClr val="D4DEEC"/>
                </a:solidFill>
              </a:rPr>
              <a:t>toda</a:t>
            </a:r>
            <a:r>
              <a:rPr lang="en-US" sz="3200" dirty="0">
                <a:solidFill>
                  <a:srgbClr val="D4DEEC"/>
                </a:solidFill>
              </a:rPr>
              <a:t> </a:t>
            </a:r>
            <a:r>
              <a:rPr lang="en-US" sz="3200" dirty="0" err="1">
                <a:solidFill>
                  <a:srgbClr val="D4DEEC"/>
                </a:solidFill>
              </a:rPr>
              <a:t>madre</a:t>
            </a:r>
            <a:r>
              <a:rPr lang="en-US" sz="3200" dirty="0">
                <a:solidFill>
                  <a:srgbClr val="D4DEEC"/>
                </a:solidFill>
              </a:rPr>
              <a:t> y es </a:t>
            </a:r>
            <a:r>
              <a:rPr lang="en-US" sz="3200" dirty="0" err="1">
                <a:solidFill>
                  <a:srgbClr val="D4DEEC"/>
                </a:solidFill>
              </a:rPr>
              <a:t>su</a:t>
            </a:r>
            <a:r>
              <a:rPr lang="en-US" sz="3200" dirty="0">
                <a:solidFill>
                  <a:srgbClr val="D4DEEC"/>
                </a:solidFill>
              </a:rPr>
              <a:t> </a:t>
            </a:r>
            <a:r>
              <a:rPr lang="en-US" sz="3200" dirty="0" err="1">
                <a:solidFill>
                  <a:srgbClr val="D4DEEC"/>
                </a:solidFill>
              </a:rPr>
              <a:t>mejor</a:t>
            </a:r>
            <a:r>
              <a:rPr lang="en-US" sz="3200" dirty="0">
                <a:solidFill>
                  <a:srgbClr val="D4DEEC"/>
                </a:solidFill>
              </a:rPr>
              <a:t> amigo </a:t>
            </a:r>
            <a:r>
              <a:rPr lang="en-US" sz="3200" dirty="0" err="1">
                <a:solidFill>
                  <a:srgbClr val="D4DEEC"/>
                </a:solidFill>
              </a:rPr>
              <a:t>en</a:t>
            </a:r>
            <a:r>
              <a:rPr lang="en-US" sz="3200" dirty="0">
                <a:solidFill>
                  <a:srgbClr val="D4DEEC"/>
                </a:solidFill>
              </a:rPr>
              <a:t> </a:t>
            </a:r>
            <a:r>
              <a:rPr lang="en-US" sz="3200" dirty="0" err="1">
                <a:solidFill>
                  <a:srgbClr val="D4DEEC"/>
                </a:solidFill>
              </a:rPr>
              <a:t>toda</a:t>
            </a:r>
            <a:r>
              <a:rPr lang="en-US" sz="3200" dirty="0">
                <a:solidFill>
                  <a:srgbClr val="D4DEEC"/>
                </a:solidFill>
              </a:rPr>
              <a:t> </a:t>
            </a:r>
            <a:r>
              <a:rPr lang="en-US" sz="3200" dirty="0" err="1">
                <a:solidFill>
                  <a:srgbClr val="D4DEEC"/>
                </a:solidFill>
              </a:rPr>
              <a:t>emergencia</a:t>
            </a:r>
            <a:r>
              <a:rPr lang="en-US" sz="3200" dirty="0">
                <a:solidFill>
                  <a:srgbClr val="D4DEEC"/>
                </a:solidFill>
              </a:rPr>
              <a:t>…</a:t>
            </a:r>
          </a:p>
        </p:txBody>
      </p:sp>
      <p:pic>
        <p:nvPicPr>
          <p:cNvPr id="324" name="Google Shape;324;p32" descr="dmtas0005.jpg"/>
          <p:cNvPicPr preferRelativeResize="0"/>
          <p:nvPr/>
        </p:nvPicPr>
        <p:blipFill rotWithShape="1">
          <a:blip r:embed="rId3">
            <a:alphaModFix/>
          </a:blip>
          <a:srcRect/>
          <a:stretch/>
        </p:blipFill>
        <p:spPr>
          <a:xfrm flipH="1">
            <a:off x="6794204" y="381000"/>
            <a:ext cx="5164179" cy="587094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29"/>
        <p:cNvGrpSpPr/>
        <p:nvPr/>
      </p:nvGrpSpPr>
      <p:grpSpPr>
        <a:xfrm>
          <a:off x="0" y="0"/>
          <a:ext cx="0" cy="0"/>
          <a:chOff x="0" y="0"/>
          <a:chExt cx="0" cy="0"/>
        </a:xfrm>
      </p:grpSpPr>
      <p:sp>
        <p:nvSpPr>
          <p:cNvPr id="330" name="Google Shape;330;p33"/>
          <p:cNvSpPr txBox="1"/>
          <p:nvPr/>
        </p:nvSpPr>
        <p:spPr>
          <a:xfrm>
            <a:off x="568842" y="656161"/>
            <a:ext cx="6350000" cy="4930540"/>
          </a:xfrm>
          <a:prstGeom prst="rect">
            <a:avLst/>
          </a:prstGeom>
          <a:noFill/>
          <a:ln>
            <a:noFill/>
          </a:ln>
        </p:spPr>
        <p:txBody>
          <a:bodyPr spcFirstLastPara="1" wrap="square" lIns="91425" tIns="45700" rIns="91425" bIns="45700" anchor="t" anchorCtr="0">
            <a:spAutoFit/>
          </a:bodyPr>
          <a:lstStyle/>
          <a:p>
            <a:pPr lvl="0">
              <a:lnSpc>
                <a:spcPct val="131239"/>
              </a:lnSpc>
            </a:pPr>
            <a:r>
              <a:rPr lang="en-US" sz="4000" dirty="0">
                <a:solidFill>
                  <a:srgbClr val="D4DEEC"/>
                </a:solidFill>
              </a:rPr>
              <a:t>“Sus </a:t>
            </a:r>
            <a:r>
              <a:rPr lang="en-US" sz="4000" dirty="0" err="1">
                <a:solidFill>
                  <a:srgbClr val="D4DEEC"/>
                </a:solidFill>
              </a:rPr>
              <a:t>brazos</a:t>
            </a:r>
            <a:r>
              <a:rPr lang="en-US" sz="4000" dirty="0">
                <a:solidFill>
                  <a:srgbClr val="D4DEEC"/>
                </a:solidFill>
              </a:rPr>
              <a:t> </a:t>
            </a:r>
            <a:r>
              <a:rPr lang="en-US" sz="4000" dirty="0" err="1">
                <a:solidFill>
                  <a:srgbClr val="D4DEEC"/>
                </a:solidFill>
              </a:rPr>
              <a:t>eternos</a:t>
            </a:r>
            <a:r>
              <a:rPr lang="en-US" sz="4000" dirty="0">
                <a:solidFill>
                  <a:srgbClr val="D4DEEC"/>
                </a:solidFill>
              </a:rPr>
              <a:t> </a:t>
            </a:r>
            <a:r>
              <a:rPr lang="en-US" sz="4000" dirty="0" err="1">
                <a:solidFill>
                  <a:srgbClr val="D4DEEC"/>
                </a:solidFill>
              </a:rPr>
              <a:t>sostienen</a:t>
            </a:r>
            <a:r>
              <a:rPr lang="en-US" sz="4000" dirty="0">
                <a:solidFill>
                  <a:srgbClr val="D4DEEC"/>
                </a:solidFill>
              </a:rPr>
              <a:t> a la </a:t>
            </a:r>
            <a:r>
              <a:rPr lang="en-US" sz="4000" dirty="0" err="1">
                <a:solidFill>
                  <a:srgbClr val="D4DEEC"/>
                </a:solidFill>
              </a:rPr>
              <a:t>madre</a:t>
            </a:r>
            <a:r>
              <a:rPr lang="en-US" sz="4000" dirty="0">
                <a:solidFill>
                  <a:srgbClr val="D4DEEC"/>
                </a:solidFill>
              </a:rPr>
              <a:t> </a:t>
            </a:r>
            <a:r>
              <a:rPr lang="en-US" sz="4000" dirty="0" err="1">
                <a:solidFill>
                  <a:srgbClr val="D4DEEC"/>
                </a:solidFill>
              </a:rPr>
              <a:t>fiel</a:t>
            </a:r>
            <a:r>
              <a:rPr lang="en-US" sz="4000" dirty="0">
                <a:solidFill>
                  <a:srgbClr val="D4DEEC"/>
                </a:solidFill>
              </a:rPr>
              <a:t> y </a:t>
            </a:r>
            <a:r>
              <a:rPr lang="en-US" sz="4000" dirty="0" err="1">
                <a:solidFill>
                  <a:srgbClr val="D4DEEC"/>
                </a:solidFill>
              </a:rPr>
              <a:t>temerosa</a:t>
            </a:r>
            <a:r>
              <a:rPr lang="en-US" sz="4000" dirty="0">
                <a:solidFill>
                  <a:srgbClr val="D4DEEC"/>
                </a:solidFill>
              </a:rPr>
              <a:t> de Dios . . .</a:t>
            </a:r>
            <a:r>
              <a:rPr lang="en-US" sz="4000" dirty="0" err="1">
                <a:solidFill>
                  <a:srgbClr val="D4DEEC"/>
                </a:solidFill>
              </a:rPr>
              <a:t>Él</a:t>
            </a:r>
            <a:r>
              <a:rPr lang="en-US" sz="4000" dirty="0">
                <a:solidFill>
                  <a:srgbClr val="D4DEEC"/>
                </a:solidFill>
              </a:rPr>
              <a:t> </a:t>
            </a:r>
            <a:r>
              <a:rPr lang="en-US" sz="4000" dirty="0" err="1">
                <a:solidFill>
                  <a:srgbClr val="D4DEEC"/>
                </a:solidFill>
              </a:rPr>
              <a:t>simpatiza</a:t>
            </a:r>
            <a:r>
              <a:rPr lang="en-US" sz="4000" dirty="0">
                <a:solidFill>
                  <a:srgbClr val="D4DEEC"/>
                </a:solidFill>
              </a:rPr>
              <a:t> con </a:t>
            </a:r>
            <a:r>
              <a:rPr lang="en-US" sz="4000" dirty="0" err="1">
                <a:solidFill>
                  <a:srgbClr val="D4DEEC"/>
                </a:solidFill>
              </a:rPr>
              <a:t>toda</a:t>
            </a:r>
            <a:r>
              <a:rPr lang="en-US" sz="4000" dirty="0">
                <a:solidFill>
                  <a:srgbClr val="D4DEEC"/>
                </a:solidFill>
              </a:rPr>
              <a:t> </a:t>
            </a:r>
            <a:r>
              <a:rPr lang="en-US" sz="4000" dirty="0" err="1">
                <a:solidFill>
                  <a:srgbClr val="D4DEEC"/>
                </a:solidFill>
              </a:rPr>
              <a:t>madre</a:t>
            </a:r>
            <a:r>
              <a:rPr lang="en-US" sz="4000" dirty="0">
                <a:solidFill>
                  <a:srgbClr val="D4DEEC"/>
                </a:solidFill>
              </a:rPr>
              <a:t> </a:t>
            </a:r>
            <a:r>
              <a:rPr lang="en-US" sz="4000" dirty="0" err="1">
                <a:solidFill>
                  <a:srgbClr val="D4DEEC"/>
                </a:solidFill>
              </a:rPr>
              <a:t>cristiana</a:t>
            </a:r>
            <a:r>
              <a:rPr lang="en-US" sz="4000" dirty="0">
                <a:solidFill>
                  <a:srgbClr val="D4DEEC"/>
                </a:solidFill>
              </a:rPr>
              <a:t> </a:t>
            </a:r>
            <a:r>
              <a:rPr lang="en-US" sz="4000" dirty="0" err="1">
                <a:solidFill>
                  <a:srgbClr val="D4DEEC"/>
                </a:solidFill>
              </a:rPr>
              <a:t>en</a:t>
            </a:r>
            <a:r>
              <a:rPr lang="en-US" sz="4000" dirty="0">
                <a:solidFill>
                  <a:srgbClr val="D4DEEC"/>
                </a:solidFill>
              </a:rPr>
              <a:t> sus </a:t>
            </a:r>
            <a:r>
              <a:rPr lang="en-US" sz="4000" dirty="0" err="1">
                <a:solidFill>
                  <a:srgbClr val="D4DEEC"/>
                </a:solidFill>
              </a:rPr>
              <a:t>congojas</a:t>
            </a:r>
            <a:r>
              <a:rPr lang="en-US" sz="4000" dirty="0">
                <a:solidFill>
                  <a:srgbClr val="D4DEEC"/>
                </a:solidFill>
              </a:rPr>
              <a:t> y </a:t>
            </a:r>
            <a:r>
              <a:rPr lang="en-US" sz="4000" dirty="0" err="1">
                <a:solidFill>
                  <a:srgbClr val="D4DEEC"/>
                </a:solidFill>
              </a:rPr>
              <a:t>ansiedades</a:t>
            </a:r>
            <a:r>
              <a:rPr lang="en-US" sz="4000" dirty="0">
                <a:solidFill>
                  <a:srgbClr val="D4DEEC"/>
                </a:solidFill>
              </a:rPr>
              <a:t> …’’.</a:t>
            </a:r>
          </a:p>
        </p:txBody>
      </p:sp>
      <p:pic>
        <p:nvPicPr>
          <p:cNvPr id="331" name="Google Shape;331;p33" descr="dmtas0005.jpg"/>
          <p:cNvPicPr preferRelativeResize="0"/>
          <p:nvPr/>
        </p:nvPicPr>
        <p:blipFill rotWithShape="1">
          <a:blip r:embed="rId3">
            <a:alphaModFix/>
          </a:blip>
          <a:srcRect/>
          <a:stretch/>
        </p:blipFill>
        <p:spPr>
          <a:xfrm flipH="1">
            <a:off x="7038752" y="656160"/>
            <a:ext cx="4919631" cy="529807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36"/>
        <p:cNvGrpSpPr/>
        <p:nvPr/>
      </p:nvGrpSpPr>
      <p:grpSpPr>
        <a:xfrm>
          <a:off x="0" y="0"/>
          <a:ext cx="0" cy="0"/>
          <a:chOff x="0" y="0"/>
          <a:chExt cx="0" cy="0"/>
        </a:xfrm>
      </p:grpSpPr>
      <p:sp>
        <p:nvSpPr>
          <p:cNvPr id="337" name="Google Shape;337;p34"/>
          <p:cNvSpPr txBox="1"/>
          <p:nvPr/>
        </p:nvSpPr>
        <p:spPr>
          <a:xfrm>
            <a:off x="382771" y="494414"/>
            <a:ext cx="6071191" cy="6875047"/>
          </a:xfrm>
          <a:prstGeom prst="rect">
            <a:avLst/>
          </a:prstGeom>
          <a:noFill/>
          <a:ln>
            <a:noFill/>
          </a:ln>
        </p:spPr>
        <p:txBody>
          <a:bodyPr spcFirstLastPara="1" wrap="square" lIns="91425" tIns="45700" rIns="91425" bIns="45700" anchor="t" anchorCtr="0">
            <a:spAutoFit/>
          </a:bodyPr>
          <a:lstStyle/>
          <a:p>
            <a:pPr lvl="0">
              <a:lnSpc>
                <a:spcPct val="131239"/>
              </a:lnSpc>
            </a:pPr>
            <a:r>
              <a:rPr lang="en-US" sz="4267" dirty="0">
                <a:solidFill>
                  <a:srgbClr val="D4DEEC"/>
                </a:solidFill>
              </a:rPr>
              <a:t>[El Salvador] “es hoy el </a:t>
            </a:r>
            <a:r>
              <a:rPr lang="en-US" sz="4267" dirty="0" err="1">
                <a:solidFill>
                  <a:srgbClr val="D4DEEC"/>
                </a:solidFill>
              </a:rPr>
              <a:t>Mejor</a:t>
            </a:r>
            <a:r>
              <a:rPr lang="en-US" sz="4267" dirty="0">
                <a:solidFill>
                  <a:srgbClr val="D4DEEC"/>
                </a:solidFill>
              </a:rPr>
              <a:t> amigo de la </a:t>
            </a:r>
            <a:r>
              <a:rPr lang="en-US" sz="4267" dirty="0" err="1">
                <a:solidFill>
                  <a:srgbClr val="D4DEEC"/>
                </a:solidFill>
              </a:rPr>
              <a:t>mujer</a:t>
            </a:r>
            <a:r>
              <a:rPr lang="en-US" sz="4267" dirty="0">
                <a:solidFill>
                  <a:srgbClr val="D4DEEC"/>
                </a:solidFill>
              </a:rPr>
              <a:t> y </a:t>
            </a:r>
            <a:r>
              <a:rPr lang="en-US" sz="4267" dirty="0" err="1">
                <a:solidFill>
                  <a:srgbClr val="D4DEEC"/>
                </a:solidFill>
              </a:rPr>
              <a:t>está</a:t>
            </a:r>
            <a:r>
              <a:rPr lang="en-US" sz="4267" dirty="0">
                <a:solidFill>
                  <a:srgbClr val="D4DEEC"/>
                </a:solidFill>
              </a:rPr>
              <a:t> </a:t>
            </a:r>
            <a:r>
              <a:rPr lang="en-US" sz="4267" dirty="0" err="1">
                <a:solidFill>
                  <a:srgbClr val="D4DEEC"/>
                </a:solidFill>
              </a:rPr>
              <a:t>dispuesto</a:t>
            </a:r>
            <a:r>
              <a:rPr lang="en-US" sz="4267" dirty="0">
                <a:solidFill>
                  <a:srgbClr val="D4DEEC"/>
                </a:solidFill>
              </a:rPr>
              <a:t> a </a:t>
            </a:r>
            <a:r>
              <a:rPr lang="en-US" sz="4267" dirty="0" err="1">
                <a:solidFill>
                  <a:srgbClr val="D4DEEC"/>
                </a:solidFill>
              </a:rPr>
              <a:t>ayudarle</a:t>
            </a:r>
            <a:r>
              <a:rPr lang="en-US" sz="4267" dirty="0">
                <a:solidFill>
                  <a:srgbClr val="D4DEEC"/>
                </a:solidFill>
              </a:rPr>
              <a:t> </a:t>
            </a:r>
            <a:r>
              <a:rPr lang="en-US" sz="4267" dirty="0" err="1">
                <a:solidFill>
                  <a:srgbClr val="D4DEEC"/>
                </a:solidFill>
              </a:rPr>
              <a:t>en</a:t>
            </a:r>
            <a:r>
              <a:rPr lang="en-US" sz="4267" dirty="0">
                <a:solidFill>
                  <a:srgbClr val="D4DEEC"/>
                </a:solidFill>
              </a:rPr>
              <a:t> </a:t>
            </a:r>
            <a:r>
              <a:rPr lang="en-US" sz="4267" dirty="0" err="1">
                <a:solidFill>
                  <a:srgbClr val="D4DEEC"/>
                </a:solidFill>
              </a:rPr>
              <a:t>todas</a:t>
            </a:r>
            <a:r>
              <a:rPr lang="en-US" sz="4267" dirty="0">
                <a:solidFill>
                  <a:srgbClr val="D4DEEC"/>
                </a:solidFill>
              </a:rPr>
              <a:t> las </a:t>
            </a:r>
            <a:r>
              <a:rPr lang="en-US" sz="4267" dirty="0" err="1">
                <a:solidFill>
                  <a:srgbClr val="D4DEEC"/>
                </a:solidFill>
              </a:rPr>
              <a:t>relaciones</a:t>
            </a:r>
            <a:r>
              <a:rPr lang="en-US" sz="4267" dirty="0">
                <a:solidFill>
                  <a:srgbClr val="D4DEEC"/>
                </a:solidFill>
              </a:rPr>
              <a:t> de la </a:t>
            </a:r>
            <a:r>
              <a:rPr lang="en-US" sz="4267" dirty="0" err="1">
                <a:solidFill>
                  <a:srgbClr val="D4DEEC"/>
                </a:solidFill>
              </a:rPr>
              <a:t>vida</a:t>
            </a:r>
            <a:r>
              <a:rPr lang="en-US" sz="4267" dirty="0">
                <a:solidFill>
                  <a:srgbClr val="D4DEEC"/>
                </a:solidFill>
              </a:rPr>
              <a:t>”. </a:t>
            </a:r>
          </a:p>
          <a:p>
            <a:pPr lvl="0">
              <a:lnSpc>
                <a:spcPct val="131239"/>
              </a:lnSpc>
            </a:pPr>
            <a:r>
              <a:rPr lang="en-US" sz="2800" dirty="0">
                <a:solidFill>
                  <a:srgbClr val="D4DEEC"/>
                </a:solidFill>
              </a:rPr>
              <a:t>E. G. W. El </a:t>
            </a:r>
            <a:r>
              <a:rPr lang="en-US" sz="2800" dirty="0" err="1">
                <a:solidFill>
                  <a:srgbClr val="D4DEEC"/>
                </a:solidFill>
              </a:rPr>
              <a:t>Hogar</a:t>
            </a:r>
            <a:r>
              <a:rPr lang="en-US" sz="2800" dirty="0">
                <a:solidFill>
                  <a:srgbClr val="D4DEEC"/>
                </a:solidFill>
              </a:rPr>
              <a:t> </a:t>
            </a:r>
            <a:r>
              <a:rPr lang="en-US" sz="2800" dirty="0" err="1">
                <a:solidFill>
                  <a:srgbClr val="D4DEEC"/>
                </a:solidFill>
              </a:rPr>
              <a:t>Adventista</a:t>
            </a:r>
            <a:r>
              <a:rPr lang="en-US" sz="2800" dirty="0">
                <a:solidFill>
                  <a:srgbClr val="D4DEEC"/>
                </a:solidFill>
              </a:rPr>
              <a:t>, p. 183).</a:t>
            </a:r>
          </a:p>
          <a:p>
            <a:pPr lvl="0">
              <a:lnSpc>
                <a:spcPct val="131239"/>
              </a:lnSpc>
            </a:pPr>
            <a:r>
              <a:rPr lang="en-US" sz="4267" dirty="0">
                <a:solidFill>
                  <a:srgbClr val="D4DEEC"/>
                </a:solidFill>
              </a:rPr>
              <a:t> </a:t>
            </a:r>
          </a:p>
          <a:p>
            <a:pPr marL="0" marR="0" lvl="0" indent="0" algn="l" rtl="0">
              <a:spcBef>
                <a:spcPts val="0"/>
              </a:spcBef>
              <a:spcAft>
                <a:spcPts val="0"/>
              </a:spcAft>
              <a:buNone/>
            </a:pPr>
            <a:endParaRPr sz="3200" dirty="0">
              <a:solidFill>
                <a:srgbClr val="D4DEEC"/>
              </a:solidFill>
              <a:latin typeface="Arial Black"/>
              <a:ea typeface="Arial Black"/>
              <a:cs typeface="Arial Black"/>
              <a:sym typeface="Arial Black"/>
            </a:endParaRPr>
          </a:p>
        </p:txBody>
      </p:sp>
      <p:pic>
        <p:nvPicPr>
          <p:cNvPr id="338" name="Google Shape;338;p34" descr="dmtas0005.jpg"/>
          <p:cNvPicPr preferRelativeResize="0"/>
          <p:nvPr/>
        </p:nvPicPr>
        <p:blipFill rotWithShape="1">
          <a:blip r:embed="rId3">
            <a:alphaModFix/>
          </a:blip>
          <a:srcRect/>
          <a:stretch/>
        </p:blipFill>
        <p:spPr>
          <a:xfrm flipH="1">
            <a:off x="6677246" y="381000"/>
            <a:ext cx="5281138" cy="548817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43"/>
        <p:cNvGrpSpPr/>
        <p:nvPr/>
      </p:nvGrpSpPr>
      <p:grpSpPr>
        <a:xfrm>
          <a:off x="0" y="0"/>
          <a:ext cx="0" cy="0"/>
          <a:chOff x="0" y="0"/>
          <a:chExt cx="0" cy="0"/>
        </a:xfrm>
      </p:grpSpPr>
      <p:sp>
        <p:nvSpPr>
          <p:cNvPr id="344" name="Google Shape;344;p35"/>
          <p:cNvSpPr txBox="1"/>
          <p:nvPr/>
        </p:nvSpPr>
        <p:spPr>
          <a:xfrm>
            <a:off x="175067" y="228600"/>
            <a:ext cx="5659183" cy="5469662"/>
          </a:xfrm>
          <a:prstGeom prst="rect">
            <a:avLst/>
          </a:prstGeom>
          <a:noFill/>
          <a:ln>
            <a:noFill/>
          </a:ln>
        </p:spPr>
        <p:txBody>
          <a:bodyPr spcFirstLastPara="1" wrap="square" lIns="91425" tIns="45700" rIns="91425" bIns="45700" anchor="t" anchorCtr="0">
            <a:spAutoFit/>
          </a:bodyPr>
          <a:lstStyle/>
          <a:p>
            <a:pPr lvl="0">
              <a:lnSpc>
                <a:spcPct val="155555"/>
              </a:lnSpc>
            </a:pPr>
            <a:r>
              <a:rPr lang="en-US" sz="2800" dirty="0">
                <a:solidFill>
                  <a:srgbClr val="D4DEEC"/>
                </a:solidFill>
              </a:rPr>
              <a:t>“No hay </a:t>
            </a:r>
            <a:r>
              <a:rPr lang="en-US" sz="2800" dirty="0" err="1">
                <a:solidFill>
                  <a:srgbClr val="D4DEEC"/>
                </a:solidFill>
              </a:rPr>
              <a:t>obra</a:t>
            </a:r>
            <a:r>
              <a:rPr lang="en-US" sz="2800" dirty="0">
                <a:solidFill>
                  <a:srgbClr val="D4DEEC"/>
                </a:solidFill>
              </a:rPr>
              <a:t> que </a:t>
            </a:r>
            <a:r>
              <a:rPr lang="en-US" sz="2800" dirty="0" err="1">
                <a:solidFill>
                  <a:srgbClr val="D4DEEC"/>
                </a:solidFill>
              </a:rPr>
              <a:t>pueda</a:t>
            </a:r>
            <a:r>
              <a:rPr lang="en-US" sz="2800" dirty="0">
                <a:solidFill>
                  <a:srgbClr val="D4DEEC"/>
                </a:solidFill>
              </a:rPr>
              <a:t> </a:t>
            </a:r>
            <a:r>
              <a:rPr lang="en-US" sz="2800" dirty="0" err="1">
                <a:solidFill>
                  <a:srgbClr val="D4DEEC"/>
                </a:solidFill>
              </a:rPr>
              <a:t>igualarse</a:t>
            </a:r>
            <a:r>
              <a:rPr lang="en-US" sz="2800" dirty="0">
                <a:solidFill>
                  <a:srgbClr val="D4DEEC"/>
                </a:solidFill>
              </a:rPr>
              <a:t> a la de la </a:t>
            </a:r>
            <a:r>
              <a:rPr lang="en-US" sz="2800" dirty="0" err="1">
                <a:solidFill>
                  <a:srgbClr val="D4DEEC"/>
                </a:solidFill>
              </a:rPr>
              <a:t>madre</a:t>
            </a:r>
            <a:r>
              <a:rPr lang="en-US" sz="2800" dirty="0">
                <a:solidFill>
                  <a:srgbClr val="D4DEEC"/>
                </a:solidFill>
              </a:rPr>
              <a:t> </a:t>
            </a:r>
            <a:r>
              <a:rPr lang="en-US" sz="2800" dirty="0" err="1">
                <a:solidFill>
                  <a:srgbClr val="D4DEEC"/>
                </a:solidFill>
              </a:rPr>
              <a:t>cristiana</a:t>
            </a:r>
            <a:r>
              <a:rPr lang="en-US" sz="2800" dirty="0">
                <a:solidFill>
                  <a:srgbClr val="D4DEEC"/>
                </a:solidFill>
              </a:rPr>
              <a:t>. . .¡</a:t>
            </a:r>
            <a:r>
              <a:rPr lang="en-US" sz="2800" dirty="0" err="1">
                <a:solidFill>
                  <a:srgbClr val="D4DEEC"/>
                </a:solidFill>
              </a:rPr>
              <a:t>Cuán</a:t>
            </a:r>
            <a:r>
              <a:rPr lang="en-US" sz="2800" dirty="0">
                <a:solidFill>
                  <a:srgbClr val="D4DEEC"/>
                </a:solidFill>
              </a:rPr>
              <a:t> a menudo le </a:t>
            </a:r>
            <a:r>
              <a:rPr lang="en-US" sz="2800" dirty="0" err="1">
                <a:solidFill>
                  <a:srgbClr val="D4DEEC"/>
                </a:solidFill>
              </a:rPr>
              <a:t>parecerá</a:t>
            </a:r>
            <a:r>
              <a:rPr lang="en-US" sz="2800" dirty="0">
                <a:solidFill>
                  <a:srgbClr val="D4DEEC"/>
                </a:solidFill>
              </a:rPr>
              <a:t> </a:t>
            </a:r>
            <a:r>
              <a:rPr lang="en-US" sz="2800" dirty="0" err="1">
                <a:solidFill>
                  <a:srgbClr val="D4DEEC"/>
                </a:solidFill>
              </a:rPr>
              <a:t>su</a:t>
            </a:r>
            <a:r>
              <a:rPr lang="en-US" sz="2800" dirty="0">
                <a:solidFill>
                  <a:srgbClr val="D4DEEC"/>
                </a:solidFill>
              </a:rPr>
              <a:t> carga </a:t>
            </a:r>
            <a:r>
              <a:rPr lang="en-US" sz="2800" dirty="0" err="1">
                <a:solidFill>
                  <a:srgbClr val="D4DEEC"/>
                </a:solidFill>
              </a:rPr>
              <a:t>más</a:t>
            </a:r>
            <a:r>
              <a:rPr lang="en-US" sz="2800" dirty="0">
                <a:solidFill>
                  <a:srgbClr val="D4DEEC"/>
                </a:solidFill>
              </a:rPr>
              <a:t> </a:t>
            </a:r>
            <a:r>
              <a:rPr lang="en-US" sz="2800" dirty="0" err="1">
                <a:solidFill>
                  <a:srgbClr val="D4DEEC"/>
                </a:solidFill>
              </a:rPr>
              <a:t>pesada</a:t>
            </a:r>
            <a:r>
              <a:rPr lang="en-US" sz="2800" dirty="0">
                <a:solidFill>
                  <a:srgbClr val="D4DEEC"/>
                </a:solidFill>
              </a:rPr>
              <a:t> de lo que </a:t>
            </a:r>
            <a:r>
              <a:rPr lang="en-US" sz="2800" dirty="0" err="1">
                <a:solidFill>
                  <a:srgbClr val="D4DEEC"/>
                </a:solidFill>
              </a:rPr>
              <a:t>puede</a:t>
            </a:r>
            <a:r>
              <a:rPr lang="en-US" sz="2800" dirty="0">
                <a:solidFill>
                  <a:srgbClr val="D4DEEC"/>
                </a:solidFill>
              </a:rPr>
              <a:t> </a:t>
            </a:r>
            <a:r>
              <a:rPr lang="en-US" sz="2800" dirty="0" err="1">
                <a:solidFill>
                  <a:srgbClr val="D4DEEC"/>
                </a:solidFill>
              </a:rPr>
              <a:t>llevar</a:t>
            </a:r>
            <a:r>
              <a:rPr lang="en-US" sz="2800" dirty="0">
                <a:solidFill>
                  <a:srgbClr val="D4DEEC"/>
                </a:solidFill>
              </a:rPr>
              <a:t>; y </a:t>
            </a:r>
            <a:r>
              <a:rPr lang="en-US" sz="2800" dirty="0" err="1">
                <a:solidFill>
                  <a:srgbClr val="D4DEEC"/>
                </a:solidFill>
              </a:rPr>
              <a:t>cuán</a:t>
            </a:r>
            <a:r>
              <a:rPr lang="en-US" sz="2800" dirty="0">
                <a:solidFill>
                  <a:srgbClr val="D4DEEC"/>
                </a:solidFill>
              </a:rPr>
              <a:t> </a:t>
            </a:r>
            <a:r>
              <a:rPr lang="en-US" sz="2800" dirty="0" err="1">
                <a:solidFill>
                  <a:srgbClr val="D4DEEC"/>
                </a:solidFill>
              </a:rPr>
              <a:t>precioso</a:t>
            </a:r>
            <a:r>
              <a:rPr lang="en-US" sz="2800" dirty="0">
                <a:solidFill>
                  <a:srgbClr val="D4DEEC"/>
                </a:solidFill>
              </a:rPr>
              <a:t> </a:t>
            </a:r>
            <a:r>
              <a:rPr lang="en-US" sz="2800" dirty="0" err="1">
                <a:solidFill>
                  <a:srgbClr val="D4DEEC"/>
                </a:solidFill>
              </a:rPr>
              <a:t>será</a:t>
            </a:r>
            <a:r>
              <a:rPr lang="en-US" sz="2800" dirty="0">
                <a:solidFill>
                  <a:srgbClr val="D4DEEC"/>
                </a:solidFill>
              </a:rPr>
              <a:t> </a:t>
            </a:r>
            <a:r>
              <a:rPr lang="en-US" sz="2800" dirty="0" err="1">
                <a:solidFill>
                  <a:srgbClr val="D4DEEC"/>
                </a:solidFill>
              </a:rPr>
              <a:t>entonces</a:t>
            </a:r>
            <a:r>
              <a:rPr lang="en-US" sz="2800" dirty="0">
                <a:solidFill>
                  <a:srgbClr val="D4DEEC"/>
                </a:solidFill>
              </a:rPr>
              <a:t> el privilegio de </a:t>
            </a:r>
            <a:r>
              <a:rPr lang="en-US" sz="2800" dirty="0" err="1">
                <a:solidFill>
                  <a:srgbClr val="D4DEEC"/>
                </a:solidFill>
              </a:rPr>
              <a:t>llevarlo</a:t>
            </a:r>
            <a:r>
              <a:rPr lang="en-US" sz="2800" dirty="0">
                <a:solidFill>
                  <a:srgbClr val="D4DEEC"/>
                </a:solidFill>
              </a:rPr>
              <a:t> </a:t>
            </a:r>
            <a:r>
              <a:rPr lang="en-US" sz="2800" dirty="0" err="1">
                <a:solidFill>
                  <a:srgbClr val="D4DEEC"/>
                </a:solidFill>
              </a:rPr>
              <a:t>todo</a:t>
            </a:r>
            <a:r>
              <a:rPr lang="en-US" sz="2800" dirty="0">
                <a:solidFill>
                  <a:srgbClr val="D4DEEC"/>
                </a:solidFill>
              </a:rPr>
              <a:t> </a:t>
            </a:r>
            <a:r>
              <a:rPr lang="en-US" sz="2800" dirty="0" err="1">
                <a:solidFill>
                  <a:srgbClr val="D4DEEC"/>
                </a:solidFill>
              </a:rPr>
              <a:t>en</a:t>
            </a:r>
            <a:r>
              <a:rPr lang="en-US" sz="2800" dirty="0">
                <a:solidFill>
                  <a:srgbClr val="D4DEEC"/>
                </a:solidFill>
              </a:rPr>
              <a:t> oración al Salvador que </a:t>
            </a:r>
            <a:r>
              <a:rPr lang="en-US" sz="2800" dirty="0" err="1">
                <a:solidFill>
                  <a:srgbClr val="D4DEEC"/>
                </a:solidFill>
              </a:rPr>
              <a:t>simpatiza</a:t>
            </a:r>
            <a:r>
              <a:rPr lang="en-US" sz="2800" dirty="0">
                <a:solidFill>
                  <a:srgbClr val="D4DEEC"/>
                </a:solidFill>
              </a:rPr>
              <a:t> con </a:t>
            </a:r>
            <a:r>
              <a:rPr lang="en-US" sz="2800" dirty="0" err="1">
                <a:solidFill>
                  <a:srgbClr val="D4DEEC"/>
                </a:solidFill>
              </a:rPr>
              <a:t>ella</a:t>
            </a:r>
            <a:r>
              <a:rPr lang="en-US" sz="2800" dirty="0">
                <a:solidFill>
                  <a:srgbClr val="D4DEEC"/>
                </a:solidFill>
              </a:rPr>
              <a:t>”…</a:t>
            </a:r>
          </a:p>
        </p:txBody>
      </p:sp>
      <p:pic>
        <p:nvPicPr>
          <p:cNvPr id="345" name="Google Shape;345;p35" descr="dmtas0005.jpg"/>
          <p:cNvPicPr preferRelativeResize="0"/>
          <p:nvPr/>
        </p:nvPicPr>
        <p:blipFill rotWithShape="1">
          <a:blip r:embed="rId3">
            <a:alphaModFix/>
          </a:blip>
          <a:srcRect/>
          <a:stretch/>
        </p:blipFill>
        <p:spPr>
          <a:xfrm flipH="1">
            <a:off x="6496492" y="228600"/>
            <a:ext cx="5461891" cy="60960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50"/>
        <p:cNvGrpSpPr/>
        <p:nvPr/>
      </p:nvGrpSpPr>
      <p:grpSpPr>
        <a:xfrm>
          <a:off x="0" y="0"/>
          <a:ext cx="0" cy="0"/>
          <a:chOff x="0" y="0"/>
          <a:chExt cx="0" cy="0"/>
        </a:xfrm>
      </p:grpSpPr>
      <p:sp>
        <p:nvSpPr>
          <p:cNvPr id="351" name="Google Shape;351;p36"/>
          <p:cNvSpPr txBox="1"/>
          <p:nvPr/>
        </p:nvSpPr>
        <p:spPr>
          <a:xfrm>
            <a:off x="505047" y="127590"/>
            <a:ext cx="5794155" cy="5909270"/>
          </a:xfrm>
          <a:prstGeom prst="rect">
            <a:avLst/>
          </a:prstGeom>
          <a:noFill/>
          <a:ln>
            <a:noFill/>
          </a:ln>
        </p:spPr>
        <p:txBody>
          <a:bodyPr spcFirstLastPara="1" wrap="square" lIns="91425" tIns="45700" rIns="91425" bIns="45700" anchor="t" anchorCtr="0">
            <a:spAutoFit/>
          </a:bodyPr>
          <a:lstStyle/>
          <a:p>
            <a:pPr>
              <a:lnSpc>
                <a:spcPct val="150013"/>
              </a:lnSpc>
            </a:pPr>
            <a:r>
              <a:rPr lang="en-US" sz="3600" dirty="0">
                <a:solidFill>
                  <a:srgbClr val="D4DEEC"/>
                </a:solidFill>
              </a:rPr>
              <a:t>“</a:t>
            </a:r>
            <a:r>
              <a:rPr lang="en-US" sz="3600" dirty="0" err="1">
                <a:solidFill>
                  <a:srgbClr val="D4DEEC"/>
                </a:solidFill>
              </a:rPr>
              <a:t>Puede</a:t>
            </a:r>
            <a:r>
              <a:rPr lang="en-US" sz="3600" dirty="0">
                <a:solidFill>
                  <a:srgbClr val="D4DEEC"/>
                </a:solidFill>
              </a:rPr>
              <a:t> </a:t>
            </a:r>
            <a:r>
              <a:rPr lang="en-US" sz="3600" dirty="0" err="1">
                <a:solidFill>
                  <a:srgbClr val="D4DEEC"/>
                </a:solidFill>
              </a:rPr>
              <a:t>echar</a:t>
            </a:r>
            <a:r>
              <a:rPr lang="en-US" sz="3600" dirty="0">
                <a:solidFill>
                  <a:srgbClr val="D4DEEC"/>
                </a:solidFill>
              </a:rPr>
              <a:t> </a:t>
            </a:r>
            <a:r>
              <a:rPr lang="en-US" sz="3600" dirty="0" err="1">
                <a:solidFill>
                  <a:srgbClr val="D4DEEC"/>
                </a:solidFill>
              </a:rPr>
              <a:t>su</a:t>
            </a:r>
            <a:r>
              <a:rPr lang="en-US" sz="3600" dirty="0">
                <a:solidFill>
                  <a:srgbClr val="D4DEEC"/>
                </a:solidFill>
              </a:rPr>
              <a:t> carga a sus pies y </a:t>
            </a:r>
            <a:r>
              <a:rPr lang="en-US" sz="3600" dirty="0" err="1">
                <a:solidFill>
                  <a:srgbClr val="D4DEEC"/>
                </a:solidFill>
              </a:rPr>
              <a:t>hallar</a:t>
            </a:r>
            <a:r>
              <a:rPr lang="en-US" sz="3600" dirty="0">
                <a:solidFill>
                  <a:srgbClr val="D4DEEC"/>
                </a:solidFill>
              </a:rPr>
              <a:t> </a:t>
            </a:r>
            <a:r>
              <a:rPr lang="en-US" sz="3600" dirty="0" err="1">
                <a:solidFill>
                  <a:srgbClr val="D4DEEC"/>
                </a:solidFill>
              </a:rPr>
              <a:t>en</a:t>
            </a:r>
            <a:r>
              <a:rPr lang="en-US" sz="3600" dirty="0">
                <a:solidFill>
                  <a:srgbClr val="D4DEEC"/>
                </a:solidFill>
              </a:rPr>
              <a:t> </a:t>
            </a:r>
            <a:r>
              <a:rPr lang="en-US" sz="3600" dirty="0" err="1">
                <a:solidFill>
                  <a:srgbClr val="D4DEEC"/>
                </a:solidFill>
              </a:rPr>
              <a:t>su</a:t>
            </a:r>
            <a:r>
              <a:rPr lang="en-US" sz="3600" dirty="0">
                <a:solidFill>
                  <a:srgbClr val="D4DEEC"/>
                </a:solidFill>
              </a:rPr>
              <a:t> </a:t>
            </a:r>
            <a:r>
              <a:rPr lang="en-US" sz="3600" dirty="0" err="1">
                <a:solidFill>
                  <a:srgbClr val="D4DEEC"/>
                </a:solidFill>
              </a:rPr>
              <a:t>presencia</a:t>
            </a:r>
            <a:r>
              <a:rPr lang="en-US" sz="3600" dirty="0">
                <a:solidFill>
                  <a:srgbClr val="D4DEEC"/>
                </a:solidFill>
              </a:rPr>
              <a:t> una </a:t>
            </a:r>
            <a:r>
              <a:rPr lang="en-US" sz="3600" dirty="0" err="1">
                <a:solidFill>
                  <a:srgbClr val="D4DEEC"/>
                </a:solidFill>
              </a:rPr>
              <a:t>fuerza</a:t>
            </a:r>
            <a:r>
              <a:rPr lang="en-US" sz="3600" dirty="0">
                <a:solidFill>
                  <a:srgbClr val="D4DEEC"/>
                </a:solidFill>
              </a:rPr>
              <a:t> que la </a:t>
            </a:r>
            <a:r>
              <a:rPr lang="en-US" sz="3600" dirty="0" err="1">
                <a:solidFill>
                  <a:srgbClr val="D4DEEC"/>
                </a:solidFill>
              </a:rPr>
              <a:t>sostendrá</a:t>
            </a:r>
            <a:r>
              <a:rPr lang="en-US" sz="3600" dirty="0">
                <a:solidFill>
                  <a:srgbClr val="D4DEEC"/>
                </a:solidFill>
              </a:rPr>
              <a:t> y le </a:t>
            </a:r>
            <a:r>
              <a:rPr lang="en-US" sz="3600" dirty="0" err="1">
                <a:solidFill>
                  <a:srgbClr val="D4DEEC"/>
                </a:solidFill>
              </a:rPr>
              <a:t>dará</a:t>
            </a:r>
            <a:r>
              <a:rPr lang="en-US" sz="3600" dirty="0">
                <a:solidFill>
                  <a:srgbClr val="D4DEEC"/>
                </a:solidFill>
              </a:rPr>
              <a:t> </a:t>
            </a:r>
            <a:r>
              <a:rPr lang="en-US" sz="3600" dirty="0" err="1">
                <a:solidFill>
                  <a:srgbClr val="D4DEEC"/>
                </a:solidFill>
              </a:rPr>
              <a:t>aliento</a:t>
            </a:r>
            <a:r>
              <a:rPr lang="en-US" sz="3600" dirty="0">
                <a:solidFill>
                  <a:srgbClr val="D4DEEC"/>
                </a:solidFill>
              </a:rPr>
              <a:t>, </a:t>
            </a:r>
            <a:r>
              <a:rPr lang="en-US" sz="3600" dirty="0" err="1">
                <a:solidFill>
                  <a:srgbClr val="D4DEEC"/>
                </a:solidFill>
              </a:rPr>
              <a:t>esperanza</a:t>
            </a:r>
            <a:r>
              <a:rPr lang="en-US" sz="3600" dirty="0">
                <a:solidFill>
                  <a:srgbClr val="D4DEEC"/>
                </a:solidFill>
              </a:rPr>
              <a:t>, valor y </a:t>
            </a:r>
            <a:r>
              <a:rPr lang="en-US" sz="3600" dirty="0" err="1">
                <a:solidFill>
                  <a:srgbClr val="D4DEEC"/>
                </a:solidFill>
              </a:rPr>
              <a:t>sabiduría</a:t>
            </a:r>
            <a:r>
              <a:rPr lang="en-US" sz="3600" dirty="0">
                <a:solidFill>
                  <a:srgbClr val="D4DEEC"/>
                </a:solidFill>
              </a:rPr>
              <a:t> </a:t>
            </a:r>
            <a:r>
              <a:rPr lang="en-US" sz="3600" dirty="0" err="1">
                <a:solidFill>
                  <a:srgbClr val="D4DEEC"/>
                </a:solidFill>
              </a:rPr>
              <a:t>en</a:t>
            </a:r>
            <a:r>
              <a:rPr lang="en-US" sz="3600" dirty="0">
                <a:solidFill>
                  <a:srgbClr val="D4DEEC"/>
                </a:solidFill>
              </a:rPr>
              <a:t> las horas </a:t>
            </a:r>
            <a:r>
              <a:rPr lang="en-US" sz="3600" dirty="0" err="1">
                <a:solidFill>
                  <a:srgbClr val="D4DEEC"/>
                </a:solidFill>
              </a:rPr>
              <a:t>más</a:t>
            </a:r>
            <a:r>
              <a:rPr lang="en-US" sz="3600" dirty="0">
                <a:solidFill>
                  <a:srgbClr val="D4DEEC"/>
                </a:solidFill>
              </a:rPr>
              <a:t> </a:t>
            </a:r>
            <a:r>
              <a:rPr lang="en-US" sz="3600" dirty="0" err="1">
                <a:solidFill>
                  <a:srgbClr val="D4DEEC"/>
                </a:solidFill>
              </a:rPr>
              <a:t>penosas</a:t>
            </a:r>
            <a:r>
              <a:rPr lang="en-US" sz="3600" dirty="0">
                <a:solidFill>
                  <a:srgbClr val="D4DEEC"/>
                </a:solidFill>
              </a:rPr>
              <a:t>”…. </a:t>
            </a:r>
          </a:p>
        </p:txBody>
      </p:sp>
      <p:pic>
        <p:nvPicPr>
          <p:cNvPr id="352" name="Google Shape;352;p36" descr="dmtas0005.jpg"/>
          <p:cNvPicPr preferRelativeResize="0"/>
          <p:nvPr/>
        </p:nvPicPr>
        <p:blipFill rotWithShape="1">
          <a:blip r:embed="rId3">
            <a:alphaModFix/>
          </a:blip>
          <a:srcRect/>
          <a:stretch/>
        </p:blipFill>
        <p:spPr>
          <a:xfrm flipH="1">
            <a:off x="6299202" y="194270"/>
            <a:ext cx="5659183" cy="60960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57"/>
        <p:cNvGrpSpPr/>
        <p:nvPr/>
      </p:nvGrpSpPr>
      <p:grpSpPr>
        <a:xfrm>
          <a:off x="0" y="0"/>
          <a:ext cx="0" cy="0"/>
          <a:chOff x="0" y="0"/>
          <a:chExt cx="0" cy="0"/>
        </a:xfrm>
      </p:grpSpPr>
      <p:sp>
        <p:nvSpPr>
          <p:cNvPr id="358" name="Google Shape;358;p37"/>
          <p:cNvSpPr txBox="1"/>
          <p:nvPr/>
        </p:nvSpPr>
        <p:spPr>
          <a:xfrm>
            <a:off x="203200" y="152400"/>
            <a:ext cx="6096002" cy="6740266"/>
          </a:xfrm>
          <a:prstGeom prst="rect">
            <a:avLst/>
          </a:prstGeom>
          <a:noFill/>
          <a:ln>
            <a:noFill/>
          </a:ln>
        </p:spPr>
        <p:txBody>
          <a:bodyPr spcFirstLastPara="1" wrap="square" lIns="91425" tIns="45700" rIns="91425" bIns="45700" anchor="t" anchorCtr="0">
            <a:spAutoFit/>
          </a:bodyPr>
          <a:lstStyle/>
          <a:p>
            <a:pPr lvl="0">
              <a:lnSpc>
                <a:spcPct val="150013"/>
              </a:lnSpc>
            </a:pPr>
            <a:r>
              <a:rPr lang="en-US" sz="3200" dirty="0">
                <a:solidFill>
                  <a:srgbClr val="D4DEEC"/>
                </a:solidFill>
              </a:rPr>
              <a:t>“¡</a:t>
            </a:r>
            <a:r>
              <a:rPr lang="en-US" sz="3200" dirty="0" err="1">
                <a:solidFill>
                  <a:srgbClr val="D4DEEC"/>
                </a:solidFill>
              </a:rPr>
              <a:t>Cuán</a:t>
            </a:r>
            <a:r>
              <a:rPr lang="en-US" sz="3200" dirty="0">
                <a:solidFill>
                  <a:srgbClr val="D4DEEC"/>
                </a:solidFill>
              </a:rPr>
              <a:t> dulce es para la </a:t>
            </a:r>
            <a:r>
              <a:rPr lang="en-US" sz="3200" dirty="0" err="1">
                <a:solidFill>
                  <a:srgbClr val="D4DEEC"/>
                </a:solidFill>
              </a:rPr>
              <a:t>madre</a:t>
            </a:r>
            <a:r>
              <a:rPr lang="en-US" sz="3200" dirty="0">
                <a:solidFill>
                  <a:srgbClr val="D4DEEC"/>
                </a:solidFill>
              </a:rPr>
              <a:t> </a:t>
            </a:r>
            <a:r>
              <a:rPr lang="en-US" sz="3200" dirty="0" err="1">
                <a:solidFill>
                  <a:srgbClr val="D4DEEC"/>
                </a:solidFill>
              </a:rPr>
              <a:t>agobiada</a:t>
            </a:r>
            <a:r>
              <a:rPr lang="en-US" sz="3200" dirty="0">
                <a:solidFill>
                  <a:srgbClr val="D4DEEC"/>
                </a:solidFill>
              </a:rPr>
              <a:t> saber que </a:t>
            </a:r>
            <a:r>
              <a:rPr lang="en-US" sz="3200" dirty="0" err="1">
                <a:solidFill>
                  <a:srgbClr val="D4DEEC"/>
                </a:solidFill>
              </a:rPr>
              <a:t>tiene</a:t>
            </a:r>
            <a:r>
              <a:rPr lang="en-US" sz="3200" dirty="0">
                <a:solidFill>
                  <a:srgbClr val="D4DEEC"/>
                </a:solidFill>
              </a:rPr>
              <a:t> un amigo </a:t>
            </a:r>
            <a:r>
              <a:rPr lang="en-US" sz="3200" dirty="0" err="1">
                <a:solidFill>
                  <a:srgbClr val="D4DEEC"/>
                </a:solidFill>
              </a:rPr>
              <a:t>tal</a:t>
            </a:r>
            <a:r>
              <a:rPr lang="en-US" sz="3200" dirty="0">
                <a:solidFill>
                  <a:srgbClr val="D4DEEC"/>
                </a:solidFill>
              </a:rPr>
              <a:t> </a:t>
            </a:r>
            <a:r>
              <a:rPr lang="en-US" sz="3200" dirty="0" err="1">
                <a:solidFill>
                  <a:srgbClr val="D4DEEC"/>
                </a:solidFill>
              </a:rPr>
              <a:t>en</a:t>
            </a:r>
            <a:r>
              <a:rPr lang="en-US" sz="3200" dirty="0">
                <a:solidFill>
                  <a:srgbClr val="D4DEEC"/>
                </a:solidFill>
              </a:rPr>
              <a:t> </a:t>
            </a:r>
            <a:r>
              <a:rPr lang="en-US" sz="3200" dirty="0" err="1">
                <a:solidFill>
                  <a:srgbClr val="D4DEEC"/>
                </a:solidFill>
              </a:rPr>
              <a:t>todas</a:t>
            </a:r>
            <a:r>
              <a:rPr lang="en-US" sz="3200" dirty="0">
                <a:solidFill>
                  <a:srgbClr val="D4DEEC"/>
                </a:solidFill>
              </a:rPr>
              <a:t> sus </a:t>
            </a:r>
            <a:r>
              <a:rPr lang="en-US" sz="3200" dirty="0" err="1">
                <a:solidFill>
                  <a:srgbClr val="D4DEEC"/>
                </a:solidFill>
              </a:rPr>
              <a:t>dificultades</a:t>
            </a:r>
            <a:r>
              <a:rPr lang="en-US" sz="3200" dirty="0">
                <a:solidFill>
                  <a:srgbClr val="D4DEEC"/>
                </a:solidFill>
              </a:rPr>
              <a:t>! Si las </a:t>
            </a:r>
            <a:r>
              <a:rPr lang="en-US" sz="3200" dirty="0" err="1">
                <a:solidFill>
                  <a:srgbClr val="D4DEEC"/>
                </a:solidFill>
              </a:rPr>
              <a:t>madres</a:t>
            </a:r>
            <a:r>
              <a:rPr lang="en-US" sz="3200" dirty="0">
                <a:solidFill>
                  <a:srgbClr val="D4DEEC"/>
                </a:solidFill>
              </a:rPr>
              <a:t> </a:t>
            </a:r>
            <a:r>
              <a:rPr lang="en-US" sz="3200" dirty="0" err="1">
                <a:solidFill>
                  <a:srgbClr val="D4DEEC"/>
                </a:solidFill>
              </a:rPr>
              <a:t>fueran</a:t>
            </a:r>
            <a:r>
              <a:rPr lang="en-US" sz="3200" dirty="0">
                <a:solidFill>
                  <a:srgbClr val="D4DEEC"/>
                </a:solidFill>
              </a:rPr>
              <a:t> a Cristo con </a:t>
            </a:r>
            <a:r>
              <a:rPr lang="en-US" sz="3200" dirty="0" err="1">
                <a:solidFill>
                  <a:srgbClr val="D4DEEC"/>
                </a:solidFill>
              </a:rPr>
              <a:t>más</a:t>
            </a:r>
            <a:r>
              <a:rPr lang="en-US" sz="3200" dirty="0">
                <a:solidFill>
                  <a:srgbClr val="D4DEEC"/>
                </a:solidFill>
              </a:rPr>
              <a:t> </a:t>
            </a:r>
            <a:r>
              <a:rPr lang="en-US" sz="3200" dirty="0" err="1">
                <a:solidFill>
                  <a:srgbClr val="D4DEEC"/>
                </a:solidFill>
              </a:rPr>
              <a:t>frecuencia</a:t>
            </a:r>
            <a:r>
              <a:rPr lang="en-US" sz="3200" dirty="0">
                <a:solidFill>
                  <a:srgbClr val="D4DEEC"/>
                </a:solidFill>
              </a:rPr>
              <a:t> y </a:t>
            </a:r>
            <a:r>
              <a:rPr lang="en-US" sz="3200" dirty="0" err="1">
                <a:solidFill>
                  <a:srgbClr val="D4DEEC"/>
                </a:solidFill>
              </a:rPr>
              <a:t>confiaran</a:t>
            </a:r>
            <a:r>
              <a:rPr lang="en-US" sz="3200" dirty="0">
                <a:solidFill>
                  <a:srgbClr val="D4DEEC"/>
                </a:solidFill>
              </a:rPr>
              <a:t> </a:t>
            </a:r>
            <a:r>
              <a:rPr lang="en-US" sz="3200" dirty="0" err="1">
                <a:solidFill>
                  <a:srgbClr val="D4DEEC"/>
                </a:solidFill>
              </a:rPr>
              <a:t>más</a:t>
            </a:r>
            <a:r>
              <a:rPr lang="en-US" sz="3200" dirty="0">
                <a:solidFill>
                  <a:srgbClr val="D4DEEC"/>
                </a:solidFill>
              </a:rPr>
              <a:t> </a:t>
            </a:r>
            <a:r>
              <a:rPr lang="en-US" sz="3200" dirty="0" err="1">
                <a:solidFill>
                  <a:srgbClr val="D4DEEC"/>
                </a:solidFill>
              </a:rPr>
              <a:t>plenamente</a:t>
            </a:r>
            <a:r>
              <a:rPr lang="en-US" sz="3200" dirty="0">
                <a:solidFill>
                  <a:srgbClr val="D4DEEC"/>
                </a:solidFill>
              </a:rPr>
              <a:t> </a:t>
            </a:r>
            <a:r>
              <a:rPr lang="en-US" sz="3200" dirty="0" err="1">
                <a:solidFill>
                  <a:srgbClr val="D4DEEC"/>
                </a:solidFill>
              </a:rPr>
              <a:t>en</a:t>
            </a:r>
            <a:r>
              <a:rPr lang="en-US" sz="3200" dirty="0">
                <a:solidFill>
                  <a:srgbClr val="D4DEEC"/>
                </a:solidFill>
              </a:rPr>
              <a:t> </a:t>
            </a:r>
            <a:r>
              <a:rPr lang="en-US" sz="3200" dirty="0" err="1">
                <a:solidFill>
                  <a:srgbClr val="D4DEEC"/>
                </a:solidFill>
              </a:rPr>
              <a:t>él</a:t>
            </a:r>
            <a:r>
              <a:rPr lang="en-US" sz="3200" dirty="0">
                <a:solidFill>
                  <a:srgbClr val="D4DEEC"/>
                </a:solidFill>
              </a:rPr>
              <a:t>, sus cargas </a:t>
            </a:r>
            <a:r>
              <a:rPr lang="en-US" sz="3200" dirty="0" err="1">
                <a:solidFill>
                  <a:srgbClr val="D4DEEC"/>
                </a:solidFill>
              </a:rPr>
              <a:t>serían</a:t>
            </a:r>
            <a:r>
              <a:rPr lang="en-US" sz="3200" dirty="0">
                <a:solidFill>
                  <a:srgbClr val="D4DEEC"/>
                </a:solidFill>
              </a:rPr>
              <a:t> </a:t>
            </a:r>
            <a:r>
              <a:rPr lang="en-US" sz="3200" dirty="0" err="1">
                <a:solidFill>
                  <a:srgbClr val="D4DEEC"/>
                </a:solidFill>
              </a:rPr>
              <a:t>más</a:t>
            </a:r>
            <a:r>
              <a:rPr lang="en-US" sz="3200" dirty="0">
                <a:solidFill>
                  <a:srgbClr val="D4DEEC"/>
                </a:solidFill>
              </a:rPr>
              <a:t> </a:t>
            </a:r>
            <a:r>
              <a:rPr lang="en-US" sz="3200" dirty="0" err="1">
                <a:solidFill>
                  <a:srgbClr val="D4DEEC"/>
                </a:solidFill>
              </a:rPr>
              <a:t>ligeras</a:t>
            </a:r>
            <a:r>
              <a:rPr lang="en-US" sz="3200" dirty="0">
                <a:solidFill>
                  <a:srgbClr val="D4DEEC"/>
                </a:solidFill>
              </a:rPr>
              <a:t>” (El </a:t>
            </a:r>
            <a:r>
              <a:rPr lang="en-US" sz="3200" dirty="0" err="1">
                <a:solidFill>
                  <a:srgbClr val="D4DEEC"/>
                </a:solidFill>
              </a:rPr>
              <a:t>Hogar</a:t>
            </a:r>
            <a:r>
              <a:rPr lang="en-US" sz="3200" dirty="0">
                <a:solidFill>
                  <a:srgbClr val="D4DEEC"/>
                </a:solidFill>
              </a:rPr>
              <a:t> </a:t>
            </a:r>
            <a:r>
              <a:rPr lang="en-US" sz="3200" dirty="0" err="1">
                <a:solidFill>
                  <a:srgbClr val="D4DEEC"/>
                </a:solidFill>
              </a:rPr>
              <a:t>Adventista</a:t>
            </a:r>
            <a:r>
              <a:rPr lang="en-US" sz="3200" dirty="0">
                <a:solidFill>
                  <a:srgbClr val="D4DEEC"/>
                </a:solidFill>
              </a:rPr>
              <a:t>, p. 183). </a:t>
            </a:r>
            <a:endParaRPr sz="1800" dirty="0">
              <a:solidFill>
                <a:srgbClr val="D4DEEC"/>
              </a:solidFill>
              <a:latin typeface="Arial"/>
              <a:ea typeface="Arial"/>
              <a:cs typeface="Arial"/>
              <a:sym typeface="Arial"/>
            </a:endParaRPr>
          </a:p>
        </p:txBody>
      </p:sp>
      <p:pic>
        <p:nvPicPr>
          <p:cNvPr id="359" name="Google Shape;359;p37" descr="dmtas0005.jpg"/>
          <p:cNvPicPr preferRelativeResize="0"/>
          <p:nvPr/>
        </p:nvPicPr>
        <p:blipFill rotWithShape="1">
          <a:blip r:embed="rId3">
            <a:alphaModFix/>
          </a:blip>
          <a:srcRect/>
          <a:stretch/>
        </p:blipFill>
        <p:spPr>
          <a:xfrm flipH="1">
            <a:off x="7347097" y="861236"/>
            <a:ext cx="4611287" cy="561576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364"/>
        <p:cNvGrpSpPr/>
        <p:nvPr/>
      </p:nvGrpSpPr>
      <p:grpSpPr>
        <a:xfrm>
          <a:off x="0" y="0"/>
          <a:ext cx="0" cy="0"/>
          <a:chOff x="0" y="0"/>
          <a:chExt cx="0" cy="0"/>
        </a:xfrm>
      </p:grpSpPr>
      <p:sp>
        <p:nvSpPr>
          <p:cNvPr id="365" name="Google Shape;365;p38"/>
          <p:cNvSpPr txBox="1">
            <a:spLocks noGrp="1"/>
          </p:cNvSpPr>
          <p:nvPr>
            <p:ph type="body" idx="4294967295"/>
          </p:nvPr>
        </p:nvSpPr>
        <p:spPr>
          <a:xfrm>
            <a:off x="5257800" y="829340"/>
            <a:ext cx="6731000" cy="5647660"/>
          </a:xfrm>
          <a:prstGeom prst="rect">
            <a:avLst/>
          </a:prstGeom>
          <a:solidFill>
            <a:schemeClr val="dk2">
              <a:alpha val="69803"/>
            </a:schemeClr>
          </a:solidFill>
          <a:ln w="38100" cap="flat" cmpd="sng">
            <a:solidFill>
              <a:srgbClr val="6699FF"/>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67"/>
              <a:buFont typeface="Arial"/>
              <a:buNone/>
            </a:pPr>
            <a:endParaRPr sz="267" dirty="0">
              <a:solidFill>
                <a:srgbClr val="D4DEEC"/>
              </a:solidFill>
            </a:endParaRPr>
          </a:p>
          <a:p>
            <a:pPr marL="0" indent="0" algn="ctr">
              <a:spcBef>
                <a:spcPts val="747"/>
              </a:spcBef>
              <a:buClr>
                <a:srgbClr val="D4DEEC"/>
              </a:buClr>
              <a:buSzPts val="3733"/>
              <a:buNone/>
            </a:pPr>
            <a:r>
              <a:rPr lang="en-US" dirty="0">
                <a:solidFill>
                  <a:srgbClr val="D4DEEC"/>
                </a:solidFill>
                <a:latin typeface="Arial Narrow"/>
                <a:ea typeface="Arial Narrow"/>
                <a:cs typeface="Arial Narrow"/>
                <a:sym typeface="Arial Narrow"/>
              </a:rPr>
              <a:t>¿</a:t>
            </a:r>
            <a:r>
              <a:rPr lang="en-US" dirty="0" err="1">
                <a:solidFill>
                  <a:srgbClr val="D4DEEC"/>
                </a:solidFill>
                <a:latin typeface="Arial Narrow"/>
                <a:ea typeface="Arial Narrow"/>
                <a:cs typeface="Arial Narrow"/>
                <a:sym typeface="Arial Narrow"/>
              </a:rPr>
              <a:t>Cuál</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será</a:t>
            </a:r>
            <a:r>
              <a:rPr lang="en-US" dirty="0">
                <a:solidFill>
                  <a:srgbClr val="D4DEEC"/>
                </a:solidFill>
                <a:latin typeface="Arial Narrow"/>
                <a:ea typeface="Arial Narrow"/>
                <a:cs typeface="Arial Narrow"/>
                <a:sym typeface="Arial Narrow"/>
              </a:rPr>
              <a:t> la recompense de los padres? “Con </a:t>
            </a:r>
            <a:r>
              <a:rPr lang="en-US" dirty="0" err="1">
                <a:solidFill>
                  <a:srgbClr val="D4DEEC"/>
                </a:solidFill>
                <a:latin typeface="Arial Narrow"/>
                <a:ea typeface="Arial Narrow"/>
                <a:cs typeface="Arial Narrow"/>
                <a:sym typeface="Arial Narrow"/>
              </a:rPr>
              <a:t>gozo</a:t>
            </a:r>
            <a:r>
              <a:rPr lang="en-US" dirty="0">
                <a:solidFill>
                  <a:srgbClr val="D4DEEC"/>
                </a:solidFill>
                <a:latin typeface="Arial Narrow"/>
                <a:ea typeface="Arial Narrow"/>
                <a:cs typeface="Arial Narrow"/>
                <a:sym typeface="Arial Narrow"/>
              </a:rPr>
              <a:t> inenarrable, los padres </a:t>
            </a:r>
            <a:r>
              <a:rPr lang="en-US" dirty="0" err="1">
                <a:solidFill>
                  <a:srgbClr val="D4DEEC"/>
                </a:solidFill>
                <a:latin typeface="Arial Narrow"/>
                <a:ea typeface="Arial Narrow"/>
                <a:cs typeface="Arial Narrow"/>
                <a:sym typeface="Arial Narrow"/>
              </a:rPr>
              <a:t>ven</a:t>
            </a:r>
            <a:r>
              <a:rPr lang="en-US" dirty="0">
                <a:solidFill>
                  <a:srgbClr val="D4DEEC"/>
                </a:solidFill>
                <a:latin typeface="Arial Narrow"/>
                <a:ea typeface="Arial Narrow"/>
                <a:cs typeface="Arial Narrow"/>
                <a:sym typeface="Arial Narrow"/>
              </a:rPr>
              <a:t> la corona, el </a:t>
            </a:r>
            <a:r>
              <a:rPr lang="en-US" dirty="0" err="1">
                <a:solidFill>
                  <a:srgbClr val="D4DEEC"/>
                </a:solidFill>
                <a:latin typeface="Arial Narrow"/>
                <a:ea typeface="Arial Narrow"/>
                <a:cs typeface="Arial Narrow"/>
                <a:sym typeface="Arial Narrow"/>
              </a:rPr>
              <a:t>manto</a:t>
            </a:r>
            <a:r>
              <a:rPr lang="en-US" dirty="0">
                <a:solidFill>
                  <a:srgbClr val="D4DEEC"/>
                </a:solidFill>
                <a:latin typeface="Arial Narrow"/>
                <a:ea typeface="Arial Narrow"/>
                <a:cs typeface="Arial Narrow"/>
                <a:sym typeface="Arial Narrow"/>
              </a:rPr>
              <a:t>, el </a:t>
            </a:r>
            <a:r>
              <a:rPr lang="en-US" dirty="0" err="1">
                <a:solidFill>
                  <a:srgbClr val="D4DEEC"/>
                </a:solidFill>
                <a:latin typeface="Arial Narrow"/>
                <a:ea typeface="Arial Narrow"/>
                <a:cs typeface="Arial Narrow"/>
                <a:sym typeface="Arial Narrow"/>
              </a:rPr>
              <a:t>arpa</a:t>
            </a:r>
            <a:r>
              <a:rPr lang="en-US" dirty="0">
                <a:solidFill>
                  <a:srgbClr val="D4DEEC"/>
                </a:solidFill>
                <a:latin typeface="Arial Narrow"/>
                <a:ea typeface="Arial Narrow"/>
                <a:cs typeface="Arial Narrow"/>
                <a:sym typeface="Arial Narrow"/>
              </a:rPr>
              <a:t> que son dados a sus </a:t>
            </a:r>
            <a:r>
              <a:rPr lang="en-US" dirty="0" err="1">
                <a:solidFill>
                  <a:srgbClr val="D4DEEC"/>
                </a:solidFill>
                <a:latin typeface="Arial Narrow"/>
                <a:ea typeface="Arial Narrow"/>
                <a:cs typeface="Arial Narrow"/>
                <a:sym typeface="Arial Narrow"/>
              </a:rPr>
              <a:t>hijos</a:t>
            </a:r>
            <a:r>
              <a:rPr lang="en-US" dirty="0">
                <a:solidFill>
                  <a:srgbClr val="D4DEEC"/>
                </a:solidFill>
                <a:latin typeface="Arial Narrow"/>
                <a:ea typeface="Arial Narrow"/>
                <a:cs typeface="Arial Narrow"/>
                <a:sym typeface="Arial Narrow"/>
              </a:rPr>
              <a:t>. Han </a:t>
            </a:r>
            <a:r>
              <a:rPr lang="en-US" dirty="0" err="1">
                <a:solidFill>
                  <a:srgbClr val="D4DEEC"/>
                </a:solidFill>
                <a:latin typeface="Arial Narrow"/>
                <a:ea typeface="Arial Narrow"/>
                <a:cs typeface="Arial Narrow"/>
                <a:sym typeface="Arial Narrow"/>
              </a:rPr>
              <a:t>terminado</a:t>
            </a:r>
            <a:r>
              <a:rPr lang="en-US" dirty="0">
                <a:solidFill>
                  <a:srgbClr val="D4DEEC"/>
                </a:solidFill>
                <a:latin typeface="Arial Narrow"/>
                <a:ea typeface="Arial Narrow"/>
                <a:cs typeface="Arial Narrow"/>
                <a:sym typeface="Arial Narrow"/>
              </a:rPr>
              <a:t> los días de </a:t>
            </a:r>
            <a:r>
              <a:rPr lang="en-US" dirty="0" err="1">
                <a:solidFill>
                  <a:srgbClr val="D4DEEC"/>
                </a:solidFill>
                <a:latin typeface="Arial Narrow"/>
                <a:ea typeface="Arial Narrow"/>
                <a:cs typeface="Arial Narrow"/>
                <a:sym typeface="Arial Narrow"/>
              </a:rPr>
              <a:t>espera</a:t>
            </a:r>
            <a:r>
              <a:rPr lang="en-US" dirty="0">
                <a:solidFill>
                  <a:srgbClr val="D4DEEC"/>
                </a:solidFill>
                <a:latin typeface="Arial Narrow"/>
                <a:ea typeface="Arial Narrow"/>
                <a:cs typeface="Arial Narrow"/>
                <a:sym typeface="Arial Narrow"/>
              </a:rPr>
              <a:t> y de </a:t>
            </a:r>
            <a:r>
              <a:rPr lang="en-US" dirty="0" err="1">
                <a:solidFill>
                  <a:srgbClr val="D4DEEC"/>
                </a:solidFill>
                <a:latin typeface="Arial Narrow"/>
                <a:ea typeface="Arial Narrow"/>
                <a:cs typeface="Arial Narrow"/>
                <a:sym typeface="Arial Narrow"/>
              </a:rPr>
              <a:t>temor</a:t>
            </a:r>
            <a:r>
              <a:rPr lang="en-US" dirty="0">
                <a:solidFill>
                  <a:srgbClr val="D4DEEC"/>
                </a:solidFill>
                <a:latin typeface="Arial Narrow"/>
                <a:ea typeface="Arial Narrow"/>
                <a:cs typeface="Arial Narrow"/>
                <a:sym typeface="Arial Narrow"/>
              </a:rPr>
              <a:t>. La </a:t>
            </a:r>
            <a:r>
              <a:rPr lang="en-US" dirty="0" err="1">
                <a:solidFill>
                  <a:srgbClr val="D4DEEC"/>
                </a:solidFill>
                <a:latin typeface="Arial Narrow"/>
                <a:ea typeface="Arial Narrow"/>
                <a:cs typeface="Arial Narrow"/>
                <a:sym typeface="Arial Narrow"/>
              </a:rPr>
              <a:t>semilla</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sembrada</a:t>
            </a:r>
            <a:r>
              <a:rPr lang="en-US" dirty="0">
                <a:solidFill>
                  <a:srgbClr val="D4DEEC"/>
                </a:solidFill>
                <a:latin typeface="Arial Narrow"/>
                <a:ea typeface="Arial Narrow"/>
                <a:cs typeface="Arial Narrow"/>
                <a:sym typeface="Arial Narrow"/>
              </a:rPr>
              <a:t> con </a:t>
            </a:r>
            <a:r>
              <a:rPr lang="en-US" dirty="0" err="1">
                <a:solidFill>
                  <a:srgbClr val="D4DEEC"/>
                </a:solidFill>
                <a:latin typeface="Arial Narrow"/>
                <a:ea typeface="Arial Narrow"/>
                <a:cs typeface="Arial Narrow"/>
                <a:sym typeface="Arial Narrow"/>
              </a:rPr>
              <a:t>lágrimas</a:t>
            </a:r>
            <a:r>
              <a:rPr lang="en-US" dirty="0">
                <a:solidFill>
                  <a:srgbClr val="D4DEEC"/>
                </a:solidFill>
                <a:latin typeface="Arial Narrow"/>
                <a:ea typeface="Arial Narrow"/>
                <a:cs typeface="Arial Narrow"/>
                <a:sym typeface="Arial Narrow"/>
              </a:rPr>
              <a:t> y </a:t>
            </a:r>
            <a:r>
              <a:rPr lang="en-US" dirty="0" err="1">
                <a:solidFill>
                  <a:srgbClr val="D4DEEC"/>
                </a:solidFill>
                <a:latin typeface="Arial Narrow"/>
                <a:ea typeface="Arial Narrow"/>
                <a:cs typeface="Arial Narrow"/>
                <a:sym typeface="Arial Narrow"/>
              </a:rPr>
              <a:t>oraciones</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pudo</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haber</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parecido</a:t>
            </a:r>
            <a:r>
              <a:rPr lang="en-US" dirty="0">
                <a:solidFill>
                  <a:srgbClr val="D4DEEC"/>
                </a:solidFill>
                <a:latin typeface="Arial Narrow"/>
                <a:ea typeface="Arial Narrow"/>
                <a:cs typeface="Arial Narrow"/>
                <a:sym typeface="Arial Narrow"/>
              </a:rPr>
              <a:t> ser </a:t>
            </a:r>
            <a:r>
              <a:rPr lang="en-US" dirty="0" err="1">
                <a:solidFill>
                  <a:srgbClr val="D4DEEC"/>
                </a:solidFill>
                <a:latin typeface="Arial Narrow"/>
                <a:ea typeface="Arial Narrow"/>
                <a:cs typeface="Arial Narrow"/>
                <a:sym typeface="Arial Narrow"/>
              </a:rPr>
              <a:t>sembrada</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en</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vano</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pero</a:t>
            </a:r>
            <a:r>
              <a:rPr lang="en-US" dirty="0">
                <a:solidFill>
                  <a:srgbClr val="D4DEEC"/>
                </a:solidFill>
                <a:latin typeface="Arial Narrow"/>
                <a:ea typeface="Arial Narrow"/>
                <a:cs typeface="Arial Narrow"/>
                <a:sym typeface="Arial Narrow"/>
              </a:rPr>
              <a:t> la </a:t>
            </a:r>
            <a:r>
              <a:rPr lang="en-US" dirty="0" err="1">
                <a:solidFill>
                  <a:srgbClr val="D4DEEC"/>
                </a:solidFill>
                <a:latin typeface="Arial Narrow"/>
                <a:ea typeface="Arial Narrow"/>
                <a:cs typeface="Arial Narrow"/>
                <a:sym typeface="Arial Narrow"/>
              </a:rPr>
              <a:t>cosecha</a:t>
            </a:r>
            <a:r>
              <a:rPr lang="en-US" dirty="0">
                <a:solidFill>
                  <a:srgbClr val="D4DEEC"/>
                </a:solidFill>
                <a:latin typeface="Arial Narrow"/>
                <a:ea typeface="Arial Narrow"/>
                <a:cs typeface="Arial Narrow"/>
                <a:sym typeface="Arial Narrow"/>
              </a:rPr>
              <a:t> es </a:t>
            </a:r>
            <a:r>
              <a:rPr lang="en-US" dirty="0" err="1">
                <a:solidFill>
                  <a:srgbClr val="D4DEEC"/>
                </a:solidFill>
                <a:latin typeface="Arial Narrow"/>
                <a:ea typeface="Arial Narrow"/>
                <a:cs typeface="Arial Narrow"/>
                <a:sym typeface="Arial Narrow"/>
              </a:rPr>
              <a:t>recogida</a:t>
            </a:r>
            <a:r>
              <a:rPr lang="en-US" dirty="0">
                <a:solidFill>
                  <a:srgbClr val="D4DEEC"/>
                </a:solidFill>
                <a:latin typeface="Arial Narrow"/>
                <a:ea typeface="Arial Narrow"/>
                <a:cs typeface="Arial Narrow"/>
                <a:sym typeface="Arial Narrow"/>
              </a:rPr>
              <a:t> al fin con </a:t>
            </a:r>
            <a:r>
              <a:rPr lang="en-US" dirty="0" err="1">
                <a:solidFill>
                  <a:srgbClr val="D4DEEC"/>
                </a:solidFill>
                <a:latin typeface="Arial Narrow"/>
                <a:ea typeface="Arial Narrow"/>
                <a:cs typeface="Arial Narrow"/>
                <a:sym typeface="Arial Narrow"/>
              </a:rPr>
              <a:t>gozo</a:t>
            </a:r>
            <a:r>
              <a:rPr lang="en-US" dirty="0">
                <a:solidFill>
                  <a:srgbClr val="D4DEEC"/>
                </a:solidFill>
                <a:latin typeface="Arial Narrow"/>
                <a:ea typeface="Arial Narrow"/>
                <a:cs typeface="Arial Narrow"/>
                <a:sym typeface="Arial Narrow"/>
              </a:rPr>
              <a:t>. Sus </a:t>
            </a:r>
            <a:r>
              <a:rPr lang="en-US" dirty="0" err="1">
                <a:solidFill>
                  <a:srgbClr val="D4DEEC"/>
                </a:solidFill>
                <a:latin typeface="Arial Narrow"/>
                <a:ea typeface="Arial Narrow"/>
                <a:cs typeface="Arial Narrow"/>
                <a:sym typeface="Arial Narrow"/>
              </a:rPr>
              <a:t>hijos</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han</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sido</a:t>
            </a:r>
            <a:r>
              <a:rPr lang="en-US" dirty="0">
                <a:solidFill>
                  <a:srgbClr val="D4DEEC"/>
                </a:solidFill>
                <a:latin typeface="Arial Narrow"/>
                <a:ea typeface="Arial Narrow"/>
                <a:cs typeface="Arial Narrow"/>
                <a:sym typeface="Arial Narrow"/>
              </a:rPr>
              <a:t> </a:t>
            </a:r>
            <a:r>
              <a:rPr lang="en-US" dirty="0" err="1">
                <a:solidFill>
                  <a:srgbClr val="D4DEEC"/>
                </a:solidFill>
                <a:latin typeface="Arial Narrow"/>
                <a:ea typeface="Arial Narrow"/>
                <a:cs typeface="Arial Narrow"/>
                <a:sym typeface="Arial Narrow"/>
              </a:rPr>
              <a:t>redimidos</a:t>
            </a:r>
            <a:r>
              <a:rPr lang="en-US" dirty="0">
                <a:solidFill>
                  <a:srgbClr val="D4DEEC"/>
                </a:solidFill>
                <a:latin typeface="Arial Narrow"/>
                <a:ea typeface="Arial Narrow"/>
                <a:cs typeface="Arial Narrow"/>
                <a:sym typeface="Arial Narrow"/>
              </a:rPr>
              <a:t>”. </a:t>
            </a:r>
          </a:p>
          <a:p>
            <a:pPr marL="0" indent="0" algn="ctr">
              <a:spcBef>
                <a:spcPts val="747"/>
              </a:spcBef>
              <a:buClr>
                <a:srgbClr val="D4DEEC"/>
              </a:buClr>
              <a:buSzPts val="3733"/>
              <a:buNone/>
            </a:pPr>
            <a:r>
              <a:rPr lang="en-US" dirty="0" err="1">
                <a:solidFill>
                  <a:srgbClr val="D4DEEC"/>
                </a:solidFill>
                <a:latin typeface="Arial Narrow"/>
                <a:ea typeface="Arial Narrow"/>
                <a:cs typeface="Arial Narrow"/>
                <a:sym typeface="Arial Narrow"/>
              </a:rPr>
              <a:t>Conducción</a:t>
            </a:r>
            <a:r>
              <a:rPr lang="en-US" dirty="0">
                <a:solidFill>
                  <a:srgbClr val="D4DEEC"/>
                </a:solidFill>
                <a:latin typeface="Arial Narrow"/>
                <a:ea typeface="Arial Narrow"/>
                <a:cs typeface="Arial Narrow"/>
                <a:sym typeface="Arial Narrow"/>
              </a:rPr>
              <a:t> del Niño, p. 539</a:t>
            </a:r>
            <a:endParaRPr lang="en-US" sz="3733" dirty="0">
              <a:solidFill>
                <a:srgbClr val="D4DEEC"/>
              </a:solidFill>
              <a:latin typeface="Arial Narrow"/>
              <a:ea typeface="Arial Narrow"/>
              <a:cs typeface="Arial Narrow"/>
              <a:sym typeface="Arial Narrow"/>
            </a:endParaRPr>
          </a:p>
          <a:p>
            <a:pPr marL="0" indent="0" algn="ctr">
              <a:spcBef>
                <a:spcPts val="747"/>
              </a:spcBef>
              <a:buClr>
                <a:srgbClr val="D4DEEC"/>
              </a:buClr>
              <a:buSzPts val="3733"/>
              <a:buNone/>
            </a:pPr>
            <a:endParaRPr dirty="0"/>
          </a:p>
        </p:txBody>
      </p:sp>
      <p:pic>
        <p:nvPicPr>
          <p:cNvPr id="366" name="Google Shape;366;p38" descr="home at last copy"/>
          <p:cNvPicPr preferRelativeResize="0"/>
          <p:nvPr/>
        </p:nvPicPr>
        <p:blipFill rotWithShape="1">
          <a:blip r:embed="rId3">
            <a:alphaModFix/>
          </a:blip>
          <a:srcRect l="11375" t="6799" r="9124"/>
          <a:stretch/>
        </p:blipFill>
        <p:spPr>
          <a:xfrm>
            <a:off x="304803" y="829340"/>
            <a:ext cx="4267197" cy="5647660"/>
          </a:xfrm>
          <a:prstGeom prst="rect">
            <a:avLst/>
          </a:prstGeom>
          <a:noFill/>
          <a:ln w="38100" cap="flat" cmpd="sng">
            <a:solidFill>
              <a:srgbClr val="6699FF"/>
            </a:solidFill>
            <a:prstDash val="solid"/>
            <a:miter lim="800000"/>
            <a:headEnd type="none" w="sm" len="sm"/>
            <a:tailEnd type="none" w="sm" len="sm"/>
          </a:ln>
        </p:spPr>
      </p:pic>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9" descr="C:\Users\JosephL\AppData\Local\Microsoft\Windows\Temporary Internet Files\Content.Outlook\N6OGP73H\777.tif"/>
          <p:cNvPicPr preferRelativeResize="0"/>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aphicFrame>
        <p:nvGraphicFramePr>
          <p:cNvPr id="124" name="Google Shape;124;p4"/>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44" r:id="rId4" imgW="12192000" imgH="6858000" progId="Photoshop.Image.8">
                  <p:embed/>
                </p:oleObj>
              </mc:Choice>
              <mc:Fallback>
                <p:oleObj r:id="rId4" imgW="12192000" imgH="6858000" progId="Photoshop.Image.8">
                  <p:embed/>
                  <p:pic>
                    <p:nvPicPr>
                      <p:cNvPr id="124" name="Google Shape;124;p4"/>
                      <p:cNvPicPr preferRelativeResize="0"/>
                      <p:nvPr/>
                    </p:nvPicPr>
                    <p:blipFill rotWithShape="1">
                      <a:blip r:embed="rId5">
                        <a:alphaModFix/>
                      </a:blip>
                      <a:srcRect/>
                      <a:stretch/>
                    </p:blipFill>
                    <p:spPr>
                      <a:xfrm>
                        <a:off x="0" y="0"/>
                        <a:ext cx="12192000" cy="6858000"/>
                      </a:xfrm>
                      <a:prstGeom prst="rect">
                        <a:avLst/>
                      </a:prstGeom>
                      <a:noFill/>
                      <a:ln>
                        <a:noFill/>
                      </a:ln>
                    </p:spPr>
                  </p:pic>
                </p:oleObj>
              </mc:Fallback>
            </mc:AlternateContent>
          </a:graphicData>
        </a:graphic>
      </p:graphicFrame>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40"/>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9" name="Google Shape;379;p40"/>
          <p:cNvPicPr preferRelativeResize="0"/>
          <p:nvPr/>
        </p:nvPicPr>
        <p:blipFill rotWithShape="1">
          <a:blip r:embed="rId3">
            <a:alphaModFix/>
          </a:blip>
          <a:srcRect t="5436"/>
          <a:stretch/>
        </p:blipFill>
        <p:spPr>
          <a:xfrm>
            <a:off x="2522356" y="10"/>
            <a:ext cx="9669642" cy="6857990"/>
          </a:xfrm>
          <a:prstGeom prst="rect">
            <a:avLst/>
          </a:prstGeom>
          <a:noFill/>
          <a:ln>
            <a:noFill/>
          </a:ln>
        </p:spPr>
      </p:pic>
      <p:sp>
        <p:nvSpPr>
          <p:cNvPr id="380" name="Google Shape;380;p40"/>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1" name="Google Shape;381;p40"/>
          <p:cNvSpPr/>
          <p:nvPr/>
        </p:nvSpPr>
        <p:spPr>
          <a:xfrm>
            <a:off x="381000" y="2743200"/>
            <a:ext cx="3505200" cy="3788799"/>
          </a:xfrm>
          <a:prstGeom prst="rect">
            <a:avLst/>
          </a:prstGeom>
          <a:noFill/>
          <a:ln>
            <a:noFill/>
          </a:ln>
        </p:spPr>
        <p:txBody>
          <a:bodyPr spcFirstLastPara="1" wrap="square" lIns="91425" tIns="45700" rIns="91425" bIns="45700" anchor="t" anchorCtr="0">
            <a:normAutofit/>
          </a:bodyPr>
          <a:lstStyle/>
          <a:p>
            <a:pPr marL="0" marR="0" lvl="0" indent="0" algn="ctr" rtl="0">
              <a:lnSpc>
                <a:spcPct val="114000"/>
              </a:lnSpc>
              <a:spcBef>
                <a:spcPts val="0"/>
              </a:spcBef>
              <a:spcAft>
                <a:spcPts val="0"/>
              </a:spcAft>
              <a:buNone/>
            </a:pPr>
            <a:r>
              <a:rPr lang="en-US" sz="2800" b="1" i="1">
                <a:solidFill>
                  <a:srgbClr val="5E80FC"/>
                </a:solidFill>
                <a:latin typeface="Arial"/>
                <a:ea typeface="Arial"/>
                <a:cs typeface="Arial"/>
                <a:sym typeface="Arial"/>
              </a:rPr>
              <a:t>Christian Experience and Teachings</a:t>
            </a:r>
            <a:endParaRPr/>
          </a:p>
          <a:p>
            <a:pPr marL="0" marR="0" lvl="0" indent="0" algn="ctr" rtl="0">
              <a:lnSpc>
                <a:spcPct val="114000"/>
              </a:lnSpc>
              <a:spcBef>
                <a:spcPts val="0"/>
              </a:spcBef>
              <a:spcAft>
                <a:spcPts val="0"/>
              </a:spcAft>
              <a:buNone/>
            </a:pPr>
            <a:r>
              <a:rPr lang="en-US" sz="2800" b="1" i="1">
                <a:solidFill>
                  <a:srgbClr val="5E80FC"/>
                </a:solidFill>
                <a:latin typeface="Arial"/>
                <a:ea typeface="Arial"/>
                <a:cs typeface="Arial"/>
                <a:sym typeface="Arial"/>
              </a:rPr>
              <a:t>of EGW, </a:t>
            </a:r>
            <a:r>
              <a:rPr lang="en-US" sz="2000" b="1" i="1">
                <a:solidFill>
                  <a:srgbClr val="5E80FC"/>
                </a:solidFill>
                <a:latin typeface="Arial"/>
                <a:ea typeface="Arial"/>
                <a:cs typeface="Arial"/>
                <a:sym typeface="Arial"/>
              </a:rPr>
              <a:t>235</a:t>
            </a:r>
            <a:endParaRPr sz="2000">
              <a:solidFill>
                <a:srgbClr val="5E80FC"/>
              </a:solidFill>
              <a:latin typeface="Arial"/>
              <a:ea typeface="Arial"/>
              <a:cs typeface="Arial"/>
              <a:sym typeface="Arial"/>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5410201" y="280601"/>
            <a:ext cx="6781800" cy="5863103"/>
          </a:xfrm>
          <a:prstGeom prst="rect">
            <a:avLst/>
          </a:prstGeom>
          <a:noFill/>
          <a:ln>
            <a:noFill/>
          </a:ln>
          <a:effectLst>
            <a:outerShdw dist="17961" dir="2700000" algn="ctr" rotWithShape="0">
              <a:srgbClr val="00FF00"/>
            </a:outerShdw>
          </a:effectLst>
        </p:spPr>
        <p:txBody>
          <a:bodyPr spcFirstLastPara="1" wrap="square" lIns="91425" tIns="45700" rIns="91425" bIns="45700" anchor="t" anchorCtr="0">
            <a:spAutoFit/>
          </a:bodyPr>
          <a:lstStyle/>
          <a:p>
            <a:pPr lvl="0" algn="ctr">
              <a:buClr>
                <a:schemeClr val="lt1"/>
              </a:buClr>
              <a:buSzPts val="3600"/>
            </a:pPr>
            <a:r>
              <a:rPr lang="en-US" sz="3600" dirty="0">
                <a:solidFill>
                  <a:schemeClr val="lt1"/>
                </a:solidFill>
              </a:rPr>
              <a:t>"</a:t>
            </a:r>
            <a:r>
              <a:rPr lang="en-US" sz="3600" dirty="0" err="1">
                <a:solidFill>
                  <a:schemeClr val="lt1"/>
                </a:solidFill>
              </a:rPr>
              <a:t>Conozcamos</a:t>
            </a:r>
            <a:r>
              <a:rPr lang="en-US" sz="3600" dirty="0">
                <a:solidFill>
                  <a:schemeClr val="lt1"/>
                </a:solidFill>
              </a:rPr>
              <a:t> al </a:t>
            </a:r>
            <a:r>
              <a:rPr lang="en-US" sz="3600" dirty="0" err="1">
                <a:solidFill>
                  <a:schemeClr val="lt1"/>
                </a:solidFill>
              </a:rPr>
              <a:t>Señor</a:t>
            </a:r>
            <a:r>
              <a:rPr lang="en-US" sz="3600" dirty="0">
                <a:solidFill>
                  <a:schemeClr val="lt1"/>
                </a:solidFill>
              </a:rPr>
              <a:t>; </a:t>
            </a:r>
            <a:r>
              <a:rPr lang="en-US" sz="3600" dirty="0" err="1">
                <a:solidFill>
                  <a:schemeClr val="lt1"/>
                </a:solidFill>
              </a:rPr>
              <a:t>vayamos</a:t>
            </a:r>
            <a:r>
              <a:rPr lang="en-US" sz="3600" dirty="0">
                <a:solidFill>
                  <a:schemeClr val="lt1"/>
                </a:solidFill>
              </a:rPr>
              <a:t> </a:t>
            </a:r>
            <a:r>
              <a:rPr lang="en-US" sz="3600" dirty="0" err="1">
                <a:solidFill>
                  <a:schemeClr val="lt1"/>
                </a:solidFill>
              </a:rPr>
              <a:t>tras</a:t>
            </a:r>
            <a:r>
              <a:rPr lang="en-US" sz="3600" dirty="0">
                <a:solidFill>
                  <a:schemeClr val="lt1"/>
                </a:solidFill>
              </a:rPr>
              <a:t> </a:t>
            </a:r>
            <a:r>
              <a:rPr lang="en-US" sz="3600" dirty="0" err="1">
                <a:solidFill>
                  <a:schemeClr val="lt1"/>
                </a:solidFill>
              </a:rPr>
              <a:t>su</a:t>
            </a:r>
            <a:r>
              <a:rPr lang="en-US" sz="3600" dirty="0">
                <a:solidFill>
                  <a:schemeClr val="lt1"/>
                </a:solidFill>
              </a:rPr>
              <a:t> </a:t>
            </a:r>
            <a:r>
              <a:rPr lang="en-US" sz="3600" dirty="0" err="1">
                <a:solidFill>
                  <a:schemeClr val="lt1"/>
                </a:solidFill>
              </a:rPr>
              <a:t>conocimiento</a:t>
            </a:r>
            <a:r>
              <a:rPr lang="en-US" sz="3600" dirty="0">
                <a:solidFill>
                  <a:schemeClr val="lt1"/>
                </a:solidFill>
              </a:rPr>
              <a:t>.</a:t>
            </a:r>
            <a:br>
              <a:rPr lang="en-US" sz="3600" dirty="0">
                <a:solidFill>
                  <a:schemeClr val="lt1"/>
                </a:solidFill>
              </a:rPr>
            </a:br>
            <a:r>
              <a:rPr lang="en-US" sz="3600" dirty="0">
                <a:solidFill>
                  <a:schemeClr val="lt1"/>
                </a:solidFill>
              </a:rPr>
              <a:t>Tan </a:t>
            </a:r>
            <a:r>
              <a:rPr lang="en-US" sz="3600" dirty="0" err="1">
                <a:solidFill>
                  <a:schemeClr val="lt1"/>
                </a:solidFill>
              </a:rPr>
              <a:t>cierto</a:t>
            </a:r>
            <a:r>
              <a:rPr lang="en-US" sz="3600" dirty="0">
                <a:solidFill>
                  <a:schemeClr val="lt1"/>
                </a:solidFill>
              </a:rPr>
              <a:t> </a:t>
            </a:r>
            <a:r>
              <a:rPr lang="en-US" sz="3600" dirty="0" err="1">
                <a:solidFill>
                  <a:schemeClr val="lt1"/>
                </a:solidFill>
              </a:rPr>
              <a:t>como</a:t>
            </a:r>
            <a:r>
              <a:rPr lang="en-US" sz="3600" dirty="0">
                <a:solidFill>
                  <a:schemeClr val="lt1"/>
                </a:solidFill>
              </a:rPr>
              <a:t> que sale el sol,</a:t>
            </a:r>
            <a:br>
              <a:rPr lang="en-US" sz="3600" dirty="0">
                <a:solidFill>
                  <a:schemeClr val="lt1"/>
                </a:solidFill>
              </a:rPr>
            </a:br>
            <a:r>
              <a:rPr lang="en-US" sz="3600" dirty="0">
                <a:solidFill>
                  <a:schemeClr val="lt1"/>
                </a:solidFill>
              </a:rPr>
              <a:t>    </a:t>
            </a:r>
            <a:r>
              <a:rPr lang="en-US" sz="3600" dirty="0" err="1">
                <a:solidFill>
                  <a:schemeClr val="lt1"/>
                </a:solidFill>
              </a:rPr>
              <a:t>él</a:t>
            </a:r>
            <a:r>
              <a:rPr lang="en-US" sz="3600" dirty="0">
                <a:solidFill>
                  <a:schemeClr val="lt1"/>
                </a:solidFill>
              </a:rPr>
              <a:t> </a:t>
            </a:r>
            <a:r>
              <a:rPr lang="en-US" sz="3600" dirty="0" err="1">
                <a:solidFill>
                  <a:schemeClr val="lt1"/>
                </a:solidFill>
              </a:rPr>
              <a:t>habrá</a:t>
            </a:r>
            <a:r>
              <a:rPr lang="en-US" sz="3600" dirty="0">
                <a:solidFill>
                  <a:schemeClr val="lt1"/>
                </a:solidFill>
              </a:rPr>
              <a:t> de </a:t>
            </a:r>
            <a:r>
              <a:rPr lang="en-US" sz="3600" dirty="0" err="1">
                <a:solidFill>
                  <a:schemeClr val="lt1"/>
                </a:solidFill>
              </a:rPr>
              <a:t>manifestarse</a:t>
            </a:r>
            <a:r>
              <a:rPr lang="en-US" sz="3600" dirty="0">
                <a:solidFill>
                  <a:schemeClr val="lt1"/>
                </a:solidFill>
              </a:rPr>
              <a:t>;</a:t>
            </a:r>
            <a:br>
              <a:rPr lang="en-US" sz="3600" dirty="0">
                <a:solidFill>
                  <a:schemeClr val="lt1"/>
                </a:solidFill>
              </a:rPr>
            </a:br>
            <a:r>
              <a:rPr lang="en-US" sz="3600" dirty="0" err="1">
                <a:solidFill>
                  <a:schemeClr val="lt1"/>
                </a:solidFill>
              </a:rPr>
              <a:t>vendrá</a:t>
            </a:r>
            <a:r>
              <a:rPr lang="en-US" sz="3600" dirty="0">
                <a:solidFill>
                  <a:schemeClr val="lt1"/>
                </a:solidFill>
              </a:rPr>
              <a:t> a </a:t>
            </a:r>
            <a:r>
              <a:rPr lang="en-US" sz="3600" dirty="0" err="1">
                <a:solidFill>
                  <a:schemeClr val="lt1"/>
                </a:solidFill>
              </a:rPr>
              <a:t>nosotros</a:t>
            </a:r>
            <a:r>
              <a:rPr lang="en-US" sz="3600" dirty="0">
                <a:solidFill>
                  <a:schemeClr val="lt1"/>
                </a:solidFill>
              </a:rPr>
              <a:t> </a:t>
            </a:r>
            <a:r>
              <a:rPr lang="en-US" sz="3600" dirty="0" err="1">
                <a:solidFill>
                  <a:schemeClr val="lt1"/>
                </a:solidFill>
              </a:rPr>
              <a:t>como</a:t>
            </a:r>
            <a:r>
              <a:rPr lang="en-US" sz="3600" dirty="0">
                <a:solidFill>
                  <a:schemeClr val="lt1"/>
                </a:solidFill>
              </a:rPr>
              <a:t> la </a:t>
            </a:r>
            <a:r>
              <a:rPr lang="en-US" sz="3600" dirty="0" err="1">
                <a:solidFill>
                  <a:schemeClr val="lt1"/>
                </a:solidFill>
              </a:rPr>
              <a:t>lluvia</a:t>
            </a:r>
            <a:r>
              <a:rPr lang="en-US" sz="3600" dirty="0">
                <a:solidFill>
                  <a:schemeClr val="lt1"/>
                </a:solidFill>
              </a:rPr>
              <a:t> de </a:t>
            </a:r>
            <a:r>
              <a:rPr lang="en-US" sz="3600" dirty="0" err="1">
                <a:solidFill>
                  <a:schemeClr val="lt1"/>
                </a:solidFill>
              </a:rPr>
              <a:t>invierno</a:t>
            </a:r>
            <a:r>
              <a:rPr lang="en-US" sz="3600" dirty="0">
                <a:solidFill>
                  <a:schemeClr val="lt1"/>
                </a:solidFill>
              </a:rPr>
              <a:t>,</a:t>
            </a:r>
            <a:br>
              <a:rPr lang="en-US" sz="3600" dirty="0">
                <a:solidFill>
                  <a:schemeClr val="lt1"/>
                </a:solidFill>
              </a:rPr>
            </a:br>
            <a:r>
              <a:rPr lang="en-US" sz="3600" dirty="0">
                <a:solidFill>
                  <a:schemeClr val="lt1"/>
                </a:solidFill>
              </a:rPr>
              <a:t>    </a:t>
            </a:r>
            <a:r>
              <a:rPr lang="en-US" sz="3600" dirty="0" err="1">
                <a:solidFill>
                  <a:schemeClr val="lt1"/>
                </a:solidFill>
              </a:rPr>
              <a:t>como</a:t>
            </a:r>
            <a:r>
              <a:rPr lang="en-US" sz="3600" dirty="0">
                <a:solidFill>
                  <a:schemeClr val="lt1"/>
                </a:solidFill>
              </a:rPr>
              <a:t> la </a:t>
            </a:r>
            <a:r>
              <a:rPr lang="en-US" sz="3600" dirty="0" err="1">
                <a:solidFill>
                  <a:schemeClr val="lt1"/>
                </a:solidFill>
              </a:rPr>
              <a:t>lluvia</a:t>
            </a:r>
            <a:r>
              <a:rPr lang="en-US" sz="3600" dirty="0">
                <a:solidFill>
                  <a:schemeClr val="lt1"/>
                </a:solidFill>
              </a:rPr>
              <a:t> de primavera que </a:t>
            </a:r>
            <a:r>
              <a:rPr lang="en-US" sz="3600" dirty="0" err="1">
                <a:solidFill>
                  <a:schemeClr val="lt1"/>
                </a:solidFill>
              </a:rPr>
              <a:t>riega</a:t>
            </a:r>
            <a:r>
              <a:rPr lang="en-US" sz="3600" dirty="0">
                <a:solidFill>
                  <a:schemeClr val="lt1"/>
                </a:solidFill>
              </a:rPr>
              <a:t> la tierra”.</a:t>
            </a:r>
          </a:p>
          <a:p>
            <a:pPr marL="0" marR="0" lvl="0" indent="0" algn="l" rtl="0">
              <a:spcBef>
                <a:spcPts val="90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a:p>
            <a:pPr marL="0" marR="0" lvl="0" indent="0" algn="ctr" rtl="0">
              <a:spcBef>
                <a:spcPts val="90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 </a:t>
            </a:r>
            <a:r>
              <a:rPr lang="en-US" sz="1800" b="0" i="0" u="none" strike="noStrike" cap="none" dirty="0" err="1">
                <a:solidFill>
                  <a:schemeClr val="lt1"/>
                </a:solidFill>
                <a:latin typeface="Arial"/>
                <a:ea typeface="Arial"/>
                <a:cs typeface="Arial"/>
                <a:sym typeface="Arial"/>
              </a:rPr>
              <a:t>Oseas</a:t>
            </a:r>
            <a:r>
              <a:rPr lang="en-US" sz="1800" b="0" i="0" u="none" strike="noStrike" cap="none" dirty="0">
                <a:solidFill>
                  <a:schemeClr val="lt1"/>
                </a:solidFill>
                <a:latin typeface="Arial"/>
                <a:ea typeface="Arial"/>
                <a:cs typeface="Arial"/>
                <a:sym typeface="Arial"/>
              </a:rPr>
              <a:t> 6:3</a:t>
            </a:r>
            <a:endParaRPr dirty="0"/>
          </a:p>
        </p:txBody>
      </p:sp>
      <p:pic>
        <p:nvPicPr>
          <p:cNvPr id="131" name="Google Shape;131;p5" descr="asian woman praying 02.jpg"/>
          <p:cNvPicPr preferRelativeResize="0"/>
          <p:nvPr/>
        </p:nvPicPr>
        <p:blipFill rotWithShape="1">
          <a:blip r:embed="rId3">
            <a:alphaModFix/>
          </a:blip>
          <a:srcRect l="20833" r="34167"/>
          <a:stretch/>
        </p:blipFill>
        <p:spPr>
          <a:xfrm>
            <a:off x="423530" y="280601"/>
            <a:ext cx="4572000" cy="6078538"/>
          </a:xfrm>
          <a:prstGeom prst="rect">
            <a:avLst/>
          </a:prstGeom>
          <a:noFill/>
          <a:ln>
            <a:noFill/>
          </a:ln>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6"/>
          <p:cNvSpPr txBox="1"/>
          <p:nvPr/>
        </p:nvSpPr>
        <p:spPr>
          <a:xfrm>
            <a:off x="2971800" y="247171"/>
            <a:ext cx="7315200" cy="5101356"/>
          </a:xfrm>
          <a:prstGeom prst="rect">
            <a:avLst/>
          </a:prstGeom>
          <a:noFill/>
          <a:ln>
            <a:noFill/>
          </a:ln>
          <a:effectLst>
            <a:outerShdw dist="35921" dir="2700000" algn="ctr" rotWithShape="0">
              <a:schemeClr val="dk2"/>
            </a:outerShdw>
          </a:effectLst>
        </p:spPr>
        <p:txBody>
          <a:bodyPr spcFirstLastPara="1" wrap="square" lIns="91425" tIns="45700" rIns="91425" bIns="45700" anchor="t" anchorCtr="0">
            <a:spAutoFit/>
          </a:bodyPr>
          <a:lstStyle/>
          <a:p>
            <a:pPr lvl="0">
              <a:buClr>
                <a:srgbClr val="FFFF99"/>
              </a:buClr>
              <a:buSzPts val="3600"/>
            </a:pPr>
            <a:r>
              <a:rPr lang="en-US" sz="3600" dirty="0">
                <a:solidFill>
                  <a:srgbClr val="FFFF99"/>
                </a:solidFill>
              </a:rPr>
              <a:t>“¿</a:t>
            </a:r>
            <a:r>
              <a:rPr lang="en-US" sz="3600" dirty="0" err="1">
                <a:solidFill>
                  <a:srgbClr val="FFFF99"/>
                </a:solidFill>
              </a:rPr>
              <a:t>Esperamos</a:t>
            </a:r>
            <a:r>
              <a:rPr lang="en-US" sz="3600" dirty="0">
                <a:solidFill>
                  <a:srgbClr val="FFFF99"/>
                </a:solidFill>
              </a:rPr>
              <a:t> </a:t>
            </a:r>
            <a:r>
              <a:rPr lang="en-US" sz="3600" dirty="0" err="1">
                <a:solidFill>
                  <a:srgbClr val="FFFF99"/>
                </a:solidFill>
              </a:rPr>
              <a:t>ver</a:t>
            </a:r>
            <a:r>
              <a:rPr lang="en-US" sz="3600" dirty="0">
                <a:solidFill>
                  <a:srgbClr val="FFFF99"/>
                </a:solidFill>
              </a:rPr>
              <a:t> que se </a:t>
            </a:r>
            <a:r>
              <a:rPr lang="en-US" sz="3600" dirty="0" err="1">
                <a:solidFill>
                  <a:srgbClr val="FFFF99"/>
                </a:solidFill>
              </a:rPr>
              <a:t>reavive</a:t>
            </a:r>
            <a:r>
              <a:rPr lang="en-US" sz="3600" dirty="0">
                <a:solidFill>
                  <a:srgbClr val="FFFF99"/>
                </a:solidFill>
              </a:rPr>
              <a:t> </a:t>
            </a:r>
            <a:r>
              <a:rPr lang="en-US" sz="3600" dirty="0" err="1">
                <a:solidFill>
                  <a:srgbClr val="FFFF99"/>
                </a:solidFill>
              </a:rPr>
              <a:t>toda</a:t>
            </a:r>
            <a:r>
              <a:rPr lang="en-US" sz="3600" dirty="0">
                <a:solidFill>
                  <a:srgbClr val="FFFF99"/>
                </a:solidFill>
              </a:rPr>
              <a:t> la </a:t>
            </a:r>
            <a:r>
              <a:rPr lang="en-US" sz="3600" dirty="0" err="1">
                <a:solidFill>
                  <a:srgbClr val="FFFF99"/>
                </a:solidFill>
              </a:rPr>
              <a:t>iglesia</a:t>
            </a:r>
            <a:r>
              <a:rPr lang="en-US" sz="3600" dirty="0">
                <a:solidFill>
                  <a:srgbClr val="FFFF99"/>
                </a:solidFill>
              </a:rPr>
              <a:t>? Ese </a:t>
            </a:r>
            <a:r>
              <a:rPr lang="en-US" sz="3600" dirty="0" err="1">
                <a:solidFill>
                  <a:srgbClr val="FFFF99"/>
                </a:solidFill>
              </a:rPr>
              <a:t>tiempo</a:t>
            </a:r>
            <a:r>
              <a:rPr lang="en-US" sz="3600" dirty="0">
                <a:solidFill>
                  <a:srgbClr val="FFFF99"/>
                </a:solidFill>
              </a:rPr>
              <a:t> </a:t>
            </a:r>
            <a:r>
              <a:rPr lang="en-US" sz="3600" dirty="0" err="1">
                <a:solidFill>
                  <a:srgbClr val="FFFF99"/>
                </a:solidFill>
              </a:rPr>
              <a:t>nunca</a:t>
            </a:r>
            <a:r>
              <a:rPr lang="en-US" sz="3600" dirty="0">
                <a:solidFill>
                  <a:srgbClr val="FFFF99"/>
                </a:solidFill>
              </a:rPr>
              <a:t> </a:t>
            </a:r>
            <a:r>
              <a:rPr lang="en-US" sz="3600" dirty="0" err="1">
                <a:solidFill>
                  <a:srgbClr val="FFFF99"/>
                </a:solidFill>
              </a:rPr>
              <a:t>llegará</a:t>
            </a:r>
            <a:r>
              <a:rPr lang="en-US" sz="3600" dirty="0">
                <a:solidFill>
                  <a:srgbClr val="FFFF99"/>
                </a:solidFill>
              </a:rPr>
              <a:t>. Hay personas </a:t>
            </a:r>
            <a:r>
              <a:rPr lang="en-US" sz="3600" dirty="0" err="1">
                <a:solidFill>
                  <a:srgbClr val="FFFF99"/>
                </a:solidFill>
              </a:rPr>
              <a:t>en</a:t>
            </a:r>
            <a:r>
              <a:rPr lang="en-US" sz="3600" dirty="0">
                <a:solidFill>
                  <a:srgbClr val="FFFF99"/>
                </a:solidFill>
              </a:rPr>
              <a:t> la </a:t>
            </a:r>
            <a:r>
              <a:rPr lang="en-US" sz="3600" dirty="0" err="1">
                <a:solidFill>
                  <a:srgbClr val="FFFF99"/>
                </a:solidFill>
              </a:rPr>
              <a:t>iglesia</a:t>
            </a:r>
            <a:r>
              <a:rPr lang="en-US" sz="3600" dirty="0">
                <a:solidFill>
                  <a:srgbClr val="FFFF99"/>
                </a:solidFill>
              </a:rPr>
              <a:t> que no </a:t>
            </a:r>
            <a:r>
              <a:rPr lang="en-US" sz="3600" dirty="0" err="1">
                <a:solidFill>
                  <a:srgbClr val="FFFF99"/>
                </a:solidFill>
              </a:rPr>
              <a:t>están</a:t>
            </a:r>
            <a:r>
              <a:rPr lang="en-US" sz="3600" dirty="0">
                <a:solidFill>
                  <a:srgbClr val="FFFF99"/>
                </a:solidFill>
              </a:rPr>
              <a:t> </a:t>
            </a:r>
            <a:r>
              <a:rPr lang="en-US" sz="3600" dirty="0" err="1">
                <a:solidFill>
                  <a:srgbClr val="FFFF99"/>
                </a:solidFill>
              </a:rPr>
              <a:t>convertidas</a:t>
            </a:r>
            <a:r>
              <a:rPr lang="en-US" sz="3600" dirty="0">
                <a:solidFill>
                  <a:srgbClr val="FFFF99"/>
                </a:solidFill>
              </a:rPr>
              <a:t> y que no se </a:t>
            </a:r>
            <a:r>
              <a:rPr lang="en-US" sz="3600" dirty="0" err="1">
                <a:solidFill>
                  <a:srgbClr val="FFFF99"/>
                </a:solidFill>
              </a:rPr>
              <a:t>unirán</a:t>
            </a:r>
            <a:r>
              <a:rPr lang="en-US" sz="3600" dirty="0">
                <a:solidFill>
                  <a:srgbClr val="FFFF99"/>
                </a:solidFill>
              </a:rPr>
              <a:t> a la oración </a:t>
            </a:r>
            <a:r>
              <a:rPr lang="en-US" sz="3600" dirty="0" err="1">
                <a:solidFill>
                  <a:srgbClr val="FFFF99"/>
                </a:solidFill>
              </a:rPr>
              <a:t>ferviente</a:t>
            </a:r>
            <a:r>
              <a:rPr lang="en-US" sz="3600" dirty="0">
                <a:solidFill>
                  <a:srgbClr val="FFFF99"/>
                </a:solidFill>
              </a:rPr>
              <a:t> y </a:t>
            </a:r>
            <a:r>
              <a:rPr lang="en-US" sz="3600" dirty="0" err="1">
                <a:solidFill>
                  <a:srgbClr val="FFFF99"/>
                </a:solidFill>
              </a:rPr>
              <a:t>eficaz</a:t>
            </a:r>
            <a:r>
              <a:rPr lang="en-US" sz="3600" dirty="0">
                <a:solidFill>
                  <a:srgbClr val="FFFF99"/>
                </a:solidFill>
              </a:rPr>
              <a:t>. </a:t>
            </a:r>
            <a:r>
              <a:rPr lang="en-US" sz="3600" dirty="0" err="1">
                <a:solidFill>
                  <a:srgbClr val="FFFF99"/>
                </a:solidFill>
              </a:rPr>
              <a:t>Debemos</a:t>
            </a:r>
            <a:r>
              <a:rPr lang="en-US" sz="3600" dirty="0">
                <a:solidFill>
                  <a:srgbClr val="FFFF99"/>
                </a:solidFill>
              </a:rPr>
              <a:t> </a:t>
            </a:r>
            <a:r>
              <a:rPr lang="en-US" sz="3600" dirty="0" err="1">
                <a:solidFill>
                  <a:srgbClr val="FFFF99"/>
                </a:solidFill>
              </a:rPr>
              <a:t>hacer</a:t>
            </a:r>
            <a:r>
              <a:rPr lang="en-US" sz="3600" dirty="0">
                <a:solidFill>
                  <a:srgbClr val="FFFF99"/>
                </a:solidFill>
              </a:rPr>
              <a:t> la </a:t>
            </a:r>
            <a:r>
              <a:rPr lang="en-US" sz="3600" dirty="0" err="1">
                <a:solidFill>
                  <a:srgbClr val="FFFF99"/>
                </a:solidFill>
              </a:rPr>
              <a:t>obra</a:t>
            </a:r>
            <a:r>
              <a:rPr lang="en-US" sz="3600" dirty="0">
                <a:solidFill>
                  <a:srgbClr val="FFFF99"/>
                </a:solidFill>
              </a:rPr>
              <a:t> </a:t>
            </a:r>
            <a:r>
              <a:rPr lang="en-US" sz="3600" dirty="0" err="1">
                <a:solidFill>
                  <a:srgbClr val="FFFF99"/>
                </a:solidFill>
              </a:rPr>
              <a:t>individualmente</a:t>
            </a:r>
            <a:r>
              <a:rPr lang="en-US" sz="3600" dirty="0">
                <a:solidFill>
                  <a:srgbClr val="FFFF99"/>
                </a:solidFill>
              </a:rPr>
              <a:t>. </a:t>
            </a:r>
            <a:r>
              <a:rPr lang="en-US" sz="3600" dirty="0" err="1">
                <a:solidFill>
                  <a:srgbClr val="FFFF99"/>
                </a:solidFill>
              </a:rPr>
              <a:t>Debemos</a:t>
            </a:r>
            <a:r>
              <a:rPr lang="en-US" sz="3600" dirty="0">
                <a:solidFill>
                  <a:srgbClr val="FFFF99"/>
                </a:solidFill>
              </a:rPr>
              <a:t> </a:t>
            </a:r>
            <a:r>
              <a:rPr lang="en-US" sz="3600" dirty="0" err="1">
                <a:solidFill>
                  <a:srgbClr val="FFFF99"/>
                </a:solidFill>
              </a:rPr>
              <a:t>orar</a:t>
            </a:r>
            <a:r>
              <a:rPr lang="en-US" sz="3600" dirty="0">
                <a:solidFill>
                  <a:srgbClr val="FFFF99"/>
                </a:solidFill>
              </a:rPr>
              <a:t> </a:t>
            </a:r>
            <a:r>
              <a:rPr lang="en-US" sz="3600" dirty="0" err="1">
                <a:solidFill>
                  <a:srgbClr val="FFFF99"/>
                </a:solidFill>
              </a:rPr>
              <a:t>más</a:t>
            </a:r>
            <a:r>
              <a:rPr lang="en-US" sz="3600" dirty="0">
                <a:solidFill>
                  <a:srgbClr val="FFFF99"/>
                </a:solidFill>
              </a:rPr>
              <a:t> y </a:t>
            </a:r>
            <a:r>
              <a:rPr lang="en-US" sz="3600" dirty="0" err="1">
                <a:solidFill>
                  <a:srgbClr val="FFFF99"/>
                </a:solidFill>
              </a:rPr>
              <a:t>hablar</a:t>
            </a:r>
            <a:r>
              <a:rPr lang="en-US" sz="3600" dirty="0">
                <a:solidFill>
                  <a:srgbClr val="FFFF99"/>
                </a:solidFill>
              </a:rPr>
              <a:t> </a:t>
            </a:r>
            <a:r>
              <a:rPr lang="en-US" sz="3600" dirty="0" err="1">
                <a:solidFill>
                  <a:srgbClr val="FFFF99"/>
                </a:solidFill>
              </a:rPr>
              <a:t>menos</a:t>
            </a:r>
            <a:r>
              <a:rPr lang="en-US" sz="3600" dirty="0">
                <a:solidFill>
                  <a:srgbClr val="FFFF99"/>
                </a:solidFill>
              </a:rPr>
              <a:t>” </a:t>
            </a:r>
            <a:endParaRPr sz="1200" b="0" i="0" u="none" strike="noStrike" cap="none" dirty="0">
              <a:solidFill>
                <a:srgbClr val="FFFF99"/>
              </a:solidFill>
              <a:latin typeface="Arial"/>
              <a:ea typeface="Arial"/>
              <a:cs typeface="Arial"/>
              <a:sym typeface="Arial"/>
            </a:endParaRPr>
          </a:p>
          <a:p>
            <a:pPr algn="ctr">
              <a:spcBef>
                <a:spcPts val="900"/>
              </a:spcBef>
              <a:buClr>
                <a:srgbClr val="FFFF99"/>
              </a:buClr>
              <a:buSzPts val="1800"/>
            </a:pPr>
            <a:r>
              <a:rPr lang="en-US" sz="1800" b="1" i="1" u="none" strike="noStrike" cap="none" dirty="0">
                <a:solidFill>
                  <a:srgbClr val="FFFF99"/>
                </a:solidFill>
                <a:latin typeface="Arial"/>
                <a:ea typeface="Arial"/>
                <a:cs typeface="Arial"/>
                <a:sym typeface="Arial"/>
              </a:rPr>
              <a:t>~ </a:t>
            </a:r>
            <a:r>
              <a:rPr lang="en-US" sz="1800" b="1" i="1" dirty="0" err="1">
                <a:solidFill>
                  <a:srgbClr val="FFFF99"/>
                </a:solidFill>
              </a:rPr>
              <a:t>Mensajes</a:t>
            </a:r>
            <a:r>
              <a:rPr lang="en-US" sz="1800" b="1" i="1" dirty="0">
                <a:solidFill>
                  <a:srgbClr val="FFFF99"/>
                </a:solidFill>
              </a:rPr>
              <a:t> </a:t>
            </a:r>
            <a:r>
              <a:rPr lang="en-US" sz="1800" b="1" i="1" dirty="0" err="1">
                <a:solidFill>
                  <a:srgbClr val="FFFF99"/>
                </a:solidFill>
              </a:rPr>
              <a:t>Selectos</a:t>
            </a:r>
            <a:r>
              <a:rPr lang="en-US" sz="1800" b="1" i="1" dirty="0">
                <a:solidFill>
                  <a:srgbClr val="FFFF99"/>
                </a:solidFill>
              </a:rPr>
              <a:t> t. 1, p. 122</a:t>
            </a:r>
            <a:endParaRPr dirty="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pic>
        <p:nvPicPr>
          <p:cNvPr id="143" name="Google Shape;143;p7" descr="A collage of a person&#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8" descr="0513079X1.jpg"/>
          <p:cNvPicPr preferRelativeResize="0"/>
          <p:nvPr/>
        </p:nvPicPr>
        <p:blipFill rotWithShape="1">
          <a:blip r:embed="rId3">
            <a:alphaModFix/>
          </a:blip>
          <a:srcRect/>
          <a:stretch/>
        </p:blipFill>
        <p:spPr>
          <a:xfrm>
            <a:off x="0" y="329610"/>
            <a:ext cx="12192000" cy="6858000"/>
          </a:xfrm>
          <a:prstGeom prst="rect">
            <a:avLst/>
          </a:prstGeom>
          <a:noFill/>
          <a:ln>
            <a:noFill/>
          </a:ln>
        </p:spPr>
      </p:pic>
      <p:sp>
        <p:nvSpPr>
          <p:cNvPr id="150" name="Google Shape;150;p8"/>
          <p:cNvSpPr/>
          <p:nvPr/>
        </p:nvSpPr>
        <p:spPr>
          <a:xfrm>
            <a:off x="2020187" y="514868"/>
            <a:ext cx="8708064" cy="4893607"/>
          </a:xfrm>
          <a:prstGeom prst="rect">
            <a:avLst/>
          </a:prstGeom>
          <a:noFill/>
          <a:ln>
            <a:noFill/>
          </a:ln>
        </p:spPr>
        <p:txBody>
          <a:bodyPr spcFirstLastPara="1" wrap="square" lIns="91425" tIns="45700" rIns="91425" bIns="45700" anchor="t" anchorCtr="0">
            <a:spAutoFit/>
          </a:bodyPr>
          <a:lstStyle/>
          <a:p>
            <a:pPr lvl="0">
              <a:lnSpc>
                <a:spcPct val="150000"/>
              </a:lnSpc>
            </a:pPr>
            <a:r>
              <a:rPr lang="en-US" sz="2800" dirty="0">
                <a:solidFill>
                  <a:srgbClr val="FFFF99"/>
                </a:solidFill>
              </a:rPr>
              <a:t>“</a:t>
            </a:r>
            <a:r>
              <a:rPr lang="en-US" sz="2800" dirty="0" err="1">
                <a:solidFill>
                  <a:srgbClr val="FFFF99"/>
                </a:solidFill>
              </a:rPr>
              <a:t>Así</a:t>
            </a:r>
            <a:r>
              <a:rPr lang="en-US" sz="2800" dirty="0">
                <a:solidFill>
                  <a:srgbClr val="FFFF99"/>
                </a:solidFill>
              </a:rPr>
              <a:t> que </a:t>
            </a:r>
            <a:r>
              <a:rPr lang="en-US" sz="2800" dirty="0" err="1">
                <a:solidFill>
                  <a:srgbClr val="FFFF99"/>
                </a:solidFill>
              </a:rPr>
              <a:t>recomiendo</a:t>
            </a:r>
            <a:r>
              <a:rPr lang="en-US" sz="2800" dirty="0">
                <a:solidFill>
                  <a:srgbClr val="FFFF99"/>
                </a:solidFill>
              </a:rPr>
              <a:t>, ante </a:t>
            </a:r>
            <a:r>
              <a:rPr lang="en-US" sz="2800" dirty="0" err="1">
                <a:solidFill>
                  <a:srgbClr val="FFFF99"/>
                </a:solidFill>
              </a:rPr>
              <a:t>todo</a:t>
            </a:r>
            <a:r>
              <a:rPr lang="en-US" sz="2800" dirty="0">
                <a:solidFill>
                  <a:srgbClr val="FFFF99"/>
                </a:solidFill>
              </a:rPr>
              <a:t>, que se </a:t>
            </a:r>
            <a:r>
              <a:rPr lang="en-US" sz="2800" dirty="0" err="1">
                <a:solidFill>
                  <a:srgbClr val="FFFF99"/>
                </a:solidFill>
              </a:rPr>
              <a:t>hagan</a:t>
            </a:r>
            <a:r>
              <a:rPr lang="en-US" sz="2800" dirty="0">
                <a:solidFill>
                  <a:srgbClr val="FFFF99"/>
                </a:solidFill>
              </a:rPr>
              <a:t> </a:t>
            </a:r>
            <a:r>
              <a:rPr lang="en-US" sz="2800" dirty="0" err="1">
                <a:solidFill>
                  <a:srgbClr val="FFFF99"/>
                </a:solidFill>
              </a:rPr>
              <a:t>plegarias</a:t>
            </a:r>
            <a:r>
              <a:rPr lang="en-US" sz="2800" dirty="0">
                <a:solidFill>
                  <a:srgbClr val="FFFF99"/>
                </a:solidFill>
              </a:rPr>
              <a:t>, </a:t>
            </a:r>
            <a:r>
              <a:rPr lang="en-US" sz="2800" dirty="0" err="1">
                <a:solidFill>
                  <a:srgbClr val="FFFF99"/>
                </a:solidFill>
              </a:rPr>
              <a:t>oraciones</a:t>
            </a:r>
            <a:r>
              <a:rPr lang="en-US" sz="2800" dirty="0">
                <a:solidFill>
                  <a:srgbClr val="FFFF99"/>
                </a:solidFill>
              </a:rPr>
              <a:t>, </a:t>
            </a:r>
            <a:r>
              <a:rPr lang="en-US" sz="2800" dirty="0" err="1">
                <a:solidFill>
                  <a:srgbClr val="FFFF99"/>
                </a:solidFill>
              </a:rPr>
              <a:t>súplicas</a:t>
            </a:r>
            <a:r>
              <a:rPr lang="en-US" sz="2800" dirty="0">
                <a:solidFill>
                  <a:srgbClr val="FFFF99"/>
                </a:solidFill>
              </a:rPr>
              <a:t> y </a:t>
            </a:r>
            <a:r>
              <a:rPr lang="en-US" sz="2800" dirty="0" err="1">
                <a:solidFill>
                  <a:srgbClr val="FFFF99"/>
                </a:solidFill>
              </a:rPr>
              <a:t>acciones</a:t>
            </a:r>
            <a:r>
              <a:rPr lang="en-US" sz="2800" dirty="0">
                <a:solidFill>
                  <a:srgbClr val="FFFF99"/>
                </a:solidFill>
              </a:rPr>
              <a:t> de gracias por </a:t>
            </a:r>
            <a:r>
              <a:rPr lang="en-US" sz="2800" dirty="0" err="1">
                <a:solidFill>
                  <a:srgbClr val="FFFF99"/>
                </a:solidFill>
              </a:rPr>
              <a:t>todos</a:t>
            </a:r>
            <a:r>
              <a:rPr lang="en-US" sz="2800" dirty="0">
                <a:solidFill>
                  <a:srgbClr val="FFFF99"/>
                </a:solidFill>
              </a:rPr>
              <a:t>,  </a:t>
            </a:r>
            <a:r>
              <a:rPr lang="en-US" sz="2800" dirty="0" err="1">
                <a:solidFill>
                  <a:srgbClr val="FFFF99"/>
                </a:solidFill>
              </a:rPr>
              <a:t>especialmente</a:t>
            </a:r>
            <a:r>
              <a:rPr lang="en-US" sz="2800" dirty="0">
                <a:solidFill>
                  <a:srgbClr val="FFFF99"/>
                </a:solidFill>
              </a:rPr>
              <a:t> por los </a:t>
            </a:r>
            <a:r>
              <a:rPr lang="en-US" sz="2800" dirty="0" err="1">
                <a:solidFill>
                  <a:srgbClr val="FFFF99"/>
                </a:solidFill>
              </a:rPr>
              <a:t>gobernantes</a:t>
            </a:r>
            <a:r>
              <a:rPr lang="en-US" sz="2800" dirty="0">
                <a:solidFill>
                  <a:srgbClr val="FFFF99"/>
                </a:solidFill>
              </a:rPr>
              <a:t> y por </a:t>
            </a:r>
            <a:r>
              <a:rPr lang="en-US" sz="2800" dirty="0" err="1">
                <a:solidFill>
                  <a:srgbClr val="FFFF99"/>
                </a:solidFill>
              </a:rPr>
              <a:t>todas</a:t>
            </a:r>
            <a:r>
              <a:rPr lang="en-US" sz="2800" dirty="0">
                <a:solidFill>
                  <a:srgbClr val="FFFF99"/>
                </a:solidFill>
              </a:rPr>
              <a:t> las </a:t>
            </a:r>
            <a:r>
              <a:rPr lang="en-US" sz="2800" dirty="0" err="1">
                <a:solidFill>
                  <a:srgbClr val="FFFF99"/>
                </a:solidFill>
              </a:rPr>
              <a:t>autoridades</a:t>
            </a:r>
            <a:r>
              <a:rPr lang="en-US" sz="2800" dirty="0">
                <a:solidFill>
                  <a:srgbClr val="FFFF99"/>
                </a:solidFill>
              </a:rPr>
              <a:t>, para que </a:t>
            </a:r>
            <a:r>
              <a:rPr lang="en-US" sz="2800" dirty="0" err="1">
                <a:solidFill>
                  <a:srgbClr val="FFFF99"/>
                </a:solidFill>
              </a:rPr>
              <a:t>tengamos</a:t>
            </a:r>
            <a:r>
              <a:rPr lang="en-US" sz="2800" dirty="0">
                <a:solidFill>
                  <a:srgbClr val="FFFF99"/>
                </a:solidFill>
              </a:rPr>
              <a:t> </a:t>
            </a:r>
            <a:r>
              <a:rPr lang="en-US" sz="2800" dirty="0" err="1">
                <a:solidFill>
                  <a:srgbClr val="FFFF99"/>
                </a:solidFill>
              </a:rPr>
              <a:t>paz</a:t>
            </a:r>
            <a:r>
              <a:rPr lang="en-US" sz="2800" dirty="0">
                <a:solidFill>
                  <a:srgbClr val="FFFF99"/>
                </a:solidFill>
              </a:rPr>
              <a:t> y </a:t>
            </a:r>
            <a:r>
              <a:rPr lang="en-US" sz="2800" dirty="0" err="1">
                <a:solidFill>
                  <a:srgbClr val="FFFF99"/>
                </a:solidFill>
              </a:rPr>
              <a:t>tranquilidad</a:t>
            </a:r>
            <a:r>
              <a:rPr lang="en-US" sz="2800" dirty="0">
                <a:solidFill>
                  <a:srgbClr val="FFFF99"/>
                </a:solidFill>
              </a:rPr>
              <a:t>, y </a:t>
            </a:r>
            <a:r>
              <a:rPr lang="en-US" sz="2800" dirty="0" err="1">
                <a:solidFill>
                  <a:srgbClr val="FFFF99"/>
                </a:solidFill>
              </a:rPr>
              <a:t>llevemos</a:t>
            </a:r>
            <a:r>
              <a:rPr lang="en-US" sz="2800" dirty="0">
                <a:solidFill>
                  <a:srgbClr val="FFFF99"/>
                </a:solidFill>
              </a:rPr>
              <a:t> una </a:t>
            </a:r>
            <a:r>
              <a:rPr lang="en-US" sz="2800" dirty="0" err="1">
                <a:solidFill>
                  <a:srgbClr val="FFFF99"/>
                </a:solidFill>
              </a:rPr>
              <a:t>vida</a:t>
            </a:r>
            <a:r>
              <a:rPr lang="en-US" sz="2800" dirty="0">
                <a:solidFill>
                  <a:srgbClr val="FFFF99"/>
                </a:solidFill>
              </a:rPr>
              <a:t> </a:t>
            </a:r>
            <a:r>
              <a:rPr lang="en-US" sz="2800" dirty="0" err="1">
                <a:solidFill>
                  <a:srgbClr val="FFFF99"/>
                </a:solidFill>
              </a:rPr>
              <a:t>piadosa</a:t>
            </a:r>
            <a:r>
              <a:rPr lang="en-US" sz="2800" dirty="0">
                <a:solidFill>
                  <a:srgbClr val="FFFF99"/>
                </a:solidFill>
              </a:rPr>
              <a:t> y </a:t>
            </a:r>
            <a:r>
              <a:rPr lang="en-US" sz="2800" dirty="0" err="1">
                <a:solidFill>
                  <a:srgbClr val="FFFF99"/>
                </a:solidFill>
              </a:rPr>
              <a:t>digna</a:t>
            </a:r>
            <a:r>
              <a:rPr lang="en-US" sz="2800" dirty="0">
                <a:solidFill>
                  <a:srgbClr val="FFFF99"/>
                </a:solidFill>
              </a:rPr>
              <a:t>. </a:t>
            </a:r>
            <a:r>
              <a:rPr lang="en-US" sz="2800" dirty="0" err="1">
                <a:solidFill>
                  <a:srgbClr val="FFFF99"/>
                </a:solidFill>
              </a:rPr>
              <a:t>Esto</a:t>
            </a:r>
            <a:r>
              <a:rPr lang="en-US" sz="2800" dirty="0">
                <a:solidFill>
                  <a:srgbClr val="FFFF99"/>
                </a:solidFill>
              </a:rPr>
              <a:t> es </a:t>
            </a:r>
            <a:r>
              <a:rPr lang="en-US" sz="2800" dirty="0" err="1">
                <a:solidFill>
                  <a:srgbClr val="FFFF99"/>
                </a:solidFill>
              </a:rPr>
              <a:t>bueno</a:t>
            </a:r>
            <a:r>
              <a:rPr lang="en-US" sz="2800" dirty="0">
                <a:solidFill>
                  <a:srgbClr val="FFFF99"/>
                </a:solidFill>
              </a:rPr>
              <a:t> y </a:t>
            </a:r>
            <a:r>
              <a:rPr lang="en-US" sz="2800" dirty="0" err="1">
                <a:solidFill>
                  <a:srgbClr val="FFFF99"/>
                </a:solidFill>
              </a:rPr>
              <a:t>agradable</a:t>
            </a:r>
            <a:r>
              <a:rPr lang="en-US" sz="2800" dirty="0">
                <a:solidFill>
                  <a:srgbClr val="FFFF99"/>
                </a:solidFill>
              </a:rPr>
              <a:t> a Dios </a:t>
            </a:r>
            <a:r>
              <a:rPr lang="en-US" sz="2800" dirty="0" err="1">
                <a:solidFill>
                  <a:srgbClr val="FFFF99"/>
                </a:solidFill>
              </a:rPr>
              <a:t>nuestro</a:t>
            </a:r>
            <a:r>
              <a:rPr lang="en-US" sz="2800" dirty="0">
                <a:solidFill>
                  <a:srgbClr val="FFFF99"/>
                </a:solidFill>
              </a:rPr>
              <a:t> Salvador”.</a:t>
            </a:r>
          </a:p>
          <a:p>
            <a:pPr lvl="0">
              <a:lnSpc>
                <a:spcPct val="150000"/>
              </a:lnSpc>
            </a:pPr>
            <a:r>
              <a:rPr lang="en-US" sz="2800" dirty="0">
                <a:solidFill>
                  <a:srgbClr val="FFFF99"/>
                </a:solidFill>
              </a:rPr>
              <a:t>                                                1 </a:t>
            </a:r>
            <a:r>
              <a:rPr lang="en-US" sz="2800" dirty="0" err="1">
                <a:solidFill>
                  <a:srgbClr val="FFFF99"/>
                </a:solidFill>
              </a:rPr>
              <a:t>Timoteo</a:t>
            </a:r>
            <a:r>
              <a:rPr lang="en-US" sz="2800" dirty="0">
                <a:solidFill>
                  <a:srgbClr val="FFFF99"/>
                </a:solidFill>
              </a:rPr>
              <a:t> 2:1-3, NVI.</a:t>
            </a:r>
            <a:endParaRPr sz="1800" b="0" i="0" u="none" strike="noStrike" cap="none" dirty="0">
              <a:solidFill>
                <a:srgbClr val="FFFF99"/>
              </a:solidFill>
              <a:latin typeface="Arial"/>
              <a:ea typeface="Arial"/>
              <a:cs typeface="Arial"/>
              <a:sym typeface="Arial"/>
            </a:endParaRPr>
          </a:p>
          <a:p>
            <a:pPr marL="0" marR="0" lvl="0" indent="0" algn="l" rtl="0">
              <a:spcBef>
                <a:spcPts val="0"/>
              </a:spcBef>
              <a:spcAft>
                <a:spcPts val="0"/>
              </a:spcAft>
              <a:buNone/>
            </a:pPr>
            <a:endParaRPr sz="1800" b="0" i="0" u="none" strike="noStrike" cap="none" dirty="0">
              <a:solidFill>
                <a:srgbClr val="FFFF99"/>
              </a:solidFill>
              <a:latin typeface="Arial"/>
              <a:ea typeface="Arial"/>
              <a:cs typeface="Arial"/>
              <a:sym typeface="Arial"/>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9" descr="0519078X3"/>
          <p:cNvPicPr preferRelativeResize="0"/>
          <p:nvPr/>
        </p:nvPicPr>
        <p:blipFill rotWithShape="1">
          <a:blip r:embed="rId3">
            <a:alphaModFix/>
          </a:blip>
          <a:srcRect r="98020"/>
          <a:stretch/>
        </p:blipFill>
        <p:spPr>
          <a:xfrm>
            <a:off x="0" y="0"/>
            <a:ext cx="12192000" cy="7010400"/>
          </a:xfrm>
          <a:prstGeom prst="rect">
            <a:avLst/>
          </a:prstGeom>
          <a:noFill/>
          <a:ln>
            <a:noFill/>
          </a:ln>
        </p:spPr>
      </p:pic>
      <p:pic>
        <p:nvPicPr>
          <p:cNvPr id="157" name="Google Shape;157;p9" descr="0519078X3"/>
          <p:cNvPicPr preferRelativeResize="0"/>
          <p:nvPr/>
        </p:nvPicPr>
        <p:blipFill rotWithShape="1">
          <a:blip r:embed="rId3">
            <a:alphaModFix/>
          </a:blip>
          <a:srcRect/>
          <a:stretch/>
        </p:blipFill>
        <p:spPr>
          <a:xfrm>
            <a:off x="3880884" y="0"/>
            <a:ext cx="8311116" cy="6858000"/>
          </a:xfrm>
          <a:prstGeom prst="rect">
            <a:avLst/>
          </a:prstGeom>
          <a:noFill/>
          <a:ln>
            <a:noFill/>
          </a:ln>
        </p:spPr>
      </p:pic>
      <p:sp>
        <p:nvSpPr>
          <p:cNvPr id="158" name="Google Shape;158;p9"/>
          <p:cNvSpPr txBox="1"/>
          <p:nvPr/>
        </p:nvSpPr>
        <p:spPr>
          <a:xfrm>
            <a:off x="487324" y="758715"/>
            <a:ext cx="5608675" cy="4178026"/>
          </a:xfrm>
          <a:prstGeom prst="rect">
            <a:avLst/>
          </a:prstGeom>
          <a:noFill/>
          <a:ln>
            <a:noFill/>
          </a:ln>
          <a:effectLst>
            <a:outerShdw dist="35921" dir="2700000" algn="ctr" rotWithShape="0">
              <a:srgbClr val="000099"/>
            </a:outerShdw>
          </a:effectLst>
        </p:spPr>
        <p:txBody>
          <a:bodyPr spcFirstLastPara="1" wrap="square" lIns="91425" tIns="45700" rIns="91425" bIns="45700" anchor="t" anchorCtr="0">
            <a:spAutoFit/>
          </a:bodyPr>
          <a:lstStyle/>
          <a:p>
            <a:pPr lvl="0" algn="ctr">
              <a:buClr>
                <a:srgbClr val="FFFF99"/>
              </a:buClr>
              <a:buSzPts val="4000"/>
            </a:pPr>
            <a:r>
              <a:rPr lang="en-US" sz="4000" dirty="0">
                <a:solidFill>
                  <a:srgbClr val="FFFF99"/>
                </a:solidFill>
              </a:rPr>
              <a:t>" ¿Por </a:t>
            </a:r>
            <a:r>
              <a:rPr lang="en-US" sz="4000" dirty="0" err="1">
                <a:solidFill>
                  <a:srgbClr val="FFFF99"/>
                </a:solidFill>
              </a:rPr>
              <a:t>qué</a:t>
            </a:r>
            <a:r>
              <a:rPr lang="en-US" sz="4000" dirty="0">
                <a:solidFill>
                  <a:srgbClr val="FFFF99"/>
                </a:solidFill>
              </a:rPr>
              <a:t> no se </a:t>
            </a:r>
            <a:r>
              <a:rPr lang="en-US" sz="4000" dirty="0" err="1">
                <a:solidFill>
                  <a:srgbClr val="FFFF99"/>
                </a:solidFill>
              </a:rPr>
              <a:t>reúnen</a:t>
            </a:r>
            <a:r>
              <a:rPr lang="en-US" sz="4000" dirty="0">
                <a:solidFill>
                  <a:srgbClr val="FFFF99"/>
                </a:solidFill>
              </a:rPr>
              <a:t> dos o </a:t>
            </a:r>
            <a:r>
              <a:rPr lang="en-US" sz="4000" dirty="0" err="1">
                <a:solidFill>
                  <a:srgbClr val="FFFF99"/>
                </a:solidFill>
              </a:rPr>
              <a:t>tres</a:t>
            </a:r>
            <a:r>
              <a:rPr lang="en-US" sz="4000" dirty="0">
                <a:solidFill>
                  <a:srgbClr val="FFFF99"/>
                </a:solidFill>
              </a:rPr>
              <a:t> para interceder con Dios por la </a:t>
            </a:r>
            <a:r>
              <a:rPr lang="en-US" sz="4000" dirty="0" err="1">
                <a:solidFill>
                  <a:srgbClr val="FFFF99"/>
                </a:solidFill>
              </a:rPr>
              <a:t>salvación</a:t>
            </a:r>
            <a:r>
              <a:rPr lang="en-US" sz="4000" dirty="0">
                <a:solidFill>
                  <a:srgbClr val="FFFF99"/>
                </a:solidFill>
              </a:rPr>
              <a:t> de </a:t>
            </a:r>
            <a:r>
              <a:rPr lang="en-US" sz="4000" dirty="0" err="1">
                <a:solidFill>
                  <a:srgbClr val="FFFF99"/>
                </a:solidFill>
              </a:rPr>
              <a:t>alguna</a:t>
            </a:r>
            <a:r>
              <a:rPr lang="en-US" sz="4000" dirty="0">
                <a:solidFill>
                  <a:srgbClr val="FFFF99"/>
                </a:solidFill>
              </a:rPr>
              <a:t> persona </a:t>
            </a:r>
            <a:r>
              <a:rPr lang="en-US" sz="4000" dirty="0" err="1">
                <a:solidFill>
                  <a:srgbClr val="FFFF99"/>
                </a:solidFill>
              </a:rPr>
              <a:t>en</a:t>
            </a:r>
            <a:r>
              <a:rPr lang="en-US" sz="4000" dirty="0">
                <a:solidFill>
                  <a:srgbClr val="FFFF99"/>
                </a:solidFill>
              </a:rPr>
              <a:t> especial, y </a:t>
            </a:r>
            <a:r>
              <a:rPr lang="en-US" sz="4000" dirty="0" err="1">
                <a:solidFill>
                  <a:srgbClr val="FFFF99"/>
                </a:solidFill>
              </a:rPr>
              <a:t>luego</a:t>
            </a:r>
            <a:r>
              <a:rPr lang="en-US" sz="4000" dirty="0">
                <a:solidFill>
                  <a:srgbClr val="FFFF99"/>
                </a:solidFill>
              </a:rPr>
              <a:t> por </a:t>
            </a:r>
            <a:r>
              <a:rPr lang="en-US" sz="4000" dirty="0" err="1">
                <a:solidFill>
                  <a:srgbClr val="FFFF99"/>
                </a:solidFill>
              </a:rPr>
              <a:t>otra</a:t>
            </a:r>
            <a:r>
              <a:rPr lang="en-US" sz="4000" dirty="0">
                <a:solidFill>
                  <a:srgbClr val="FFFF99"/>
                </a:solidFill>
              </a:rPr>
              <a:t> </a:t>
            </a:r>
            <a:r>
              <a:rPr lang="en-US" sz="4000" dirty="0" err="1">
                <a:solidFill>
                  <a:srgbClr val="FFFF99"/>
                </a:solidFill>
              </a:rPr>
              <a:t>aún</a:t>
            </a:r>
            <a:r>
              <a:rPr lang="en-US" sz="4000" dirty="0">
                <a:solidFill>
                  <a:srgbClr val="FFFF99"/>
                </a:solidFill>
              </a:rPr>
              <a:t>? </a:t>
            </a:r>
            <a:endParaRPr sz="1200" b="0" i="1" u="none" strike="noStrike" cap="none" dirty="0">
              <a:solidFill>
                <a:srgbClr val="FFFF99"/>
              </a:solidFill>
              <a:latin typeface="Arial Black"/>
              <a:ea typeface="Arial Black"/>
              <a:cs typeface="Arial Black"/>
              <a:sym typeface="Arial Black"/>
            </a:endParaRPr>
          </a:p>
          <a:p>
            <a:pPr algn="ctr">
              <a:spcBef>
                <a:spcPts val="900"/>
              </a:spcBef>
              <a:buClr>
                <a:srgbClr val="FFFF99"/>
              </a:buClr>
              <a:buSzPts val="1800"/>
            </a:pPr>
            <a:r>
              <a:rPr lang="en-US" sz="1800" b="0" i="1" u="none" strike="noStrike" cap="none" dirty="0">
                <a:solidFill>
                  <a:srgbClr val="FFFF99"/>
                </a:solidFill>
                <a:latin typeface="Arial Black"/>
                <a:ea typeface="Arial Black"/>
                <a:cs typeface="Arial Black"/>
                <a:sym typeface="Arial Black"/>
              </a:rPr>
              <a:t>~ </a:t>
            </a:r>
            <a:r>
              <a:rPr lang="en-US" sz="1800" i="1" dirty="0">
                <a:solidFill>
                  <a:srgbClr val="FFFF99"/>
                </a:solidFill>
                <a:latin typeface="Arial Black"/>
                <a:ea typeface="Arial Black"/>
                <a:cs typeface="Arial Black"/>
                <a:sym typeface="Arial Black"/>
              </a:rPr>
              <a:t>Testimonios para la </a:t>
            </a:r>
            <a:r>
              <a:rPr lang="en-US" sz="1800" i="1" dirty="0" err="1">
                <a:solidFill>
                  <a:srgbClr val="FFFF99"/>
                </a:solidFill>
                <a:latin typeface="Arial Black"/>
                <a:ea typeface="Arial Black"/>
                <a:cs typeface="Arial Black"/>
                <a:sym typeface="Arial Black"/>
              </a:rPr>
              <a:t>iglesia</a:t>
            </a:r>
            <a:r>
              <a:rPr lang="en-US" sz="1800" i="1" dirty="0">
                <a:solidFill>
                  <a:srgbClr val="FFFF99"/>
                </a:solidFill>
                <a:latin typeface="Arial Black"/>
                <a:ea typeface="Arial Black"/>
                <a:cs typeface="Arial Black"/>
                <a:sym typeface="Arial Black"/>
              </a:rPr>
              <a:t>, t. 7, p. 23</a:t>
            </a:r>
            <a:endParaRPr dirty="0"/>
          </a:p>
        </p:txBody>
      </p:sp>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4267</Words>
  <Application>Microsoft Macintosh PowerPoint</Application>
  <PresentationFormat>Widescreen</PresentationFormat>
  <Paragraphs>249</Paragraphs>
  <Slides>40</Slides>
  <Notes>40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 Black</vt:lpstr>
      <vt:lpstr>Calibri</vt:lpstr>
      <vt:lpstr>Arial</vt:lpstr>
      <vt:lpstr>Arial Narrow</vt:lpstr>
      <vt:lpstr>Federo</vt:lpstr>
      <vt:lpstr>Default Design</vt:lpstr>
      <vt:lpstr>Photoshop.Image.8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SorensenJ</dc:creator>
  <cp:lastModifiedBy>Zoraida Powell</cp:lastModifiedBy>
  <cp:revision>18</cp:revision>
  <dcterms:created xsi:type="dcterms:W3CDTF">2004-04-20T19:43:30Z</dcterms:created>
  <dcterms:modified xsi:type="dcterms:W3CDTF">2022-01-20T23:58:39Z</dcterms:modified>
</cp:coreProperties>
</file>