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3" r:id="rId1"/>
  </p:sldMasterIdLst>
  <p:notesMasterIdLst>
    <p:notesMasterId r:id="rId28"/>
  </p:notesMasterIdLst>
  <p:handoutMasterIdLst>
    <p:handoutMasterId r:id="rId29"/>
  </p:handoutMasterIdLst>
  <p:sldIdLst>
    <p:sldId id="292" r:id="rId2"/>
    <p:sldId id="285" r:id="rId3"/>
    <p:sldId id="286" r:id="rId4"/>
    <p:sldId id="294" r:id="rId5"/>
    <p:sldId id="287" r:id="rId6"/>
    <p:sldId id="259" r:id="rId7"/>
    <p:sldId id="260" r:id="rId8"/>
    <p:sldId id="262" r:id="rId9"/>
    <p:sldId id="261" r:id="rId10"/>
    <p:sldId id="273" r:id="rId11"/>
    <p:sldId id="280" r:id="rId12"/>
    <p:sldId id="281" r:id="rId13"/>
    <p:sldId id="283" r:id="rId14"/>
    <p:sldId id="297" r:id="rId15"/>
    <p:sldId id="298" r:id="rId16"/>
    <p:sldId id="263" r:id="rId17"/>
    <p:sldId id="264" r:id="rId18"/>
    <p:sldId id="265" r:id="rId19"/>
    <p:sldId id="266" r:id="rId20"/>
    <p:sldId id="267" r:id="rId21"/>
    <p:sldId id="288" r:id="rId22"/>
    <p:sldId id="289" r:id="rId23"/>
    <p:sldId id="290" r:id="rId24"/>
    <p:sldId id="291" r:id="rId25"/>
    <p:sldId id="299" r:id="rId26"/>
    <p:sldId id="272" r:id="rId27"/>
  </p:sldIdLst>
  <p:sldSz cx="12192000" cy="685800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86792" autoAdjust="0"/>
  </p:normalViewPr>
  <p:slideViewPr>
    <p:cSldViewPr snapToGrid="0">
      <p:cViewPr varScale="1">
        <p:scale>
          <a:sx n="51" d="100"/>
          <a:sy n="51" d="100"/>
        </p:scale>
        <p:origin x="108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sv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Relationship Id="rId14" Type="http://schemas.openxmlformats.org/officeDocument/2006/relationships/image" Target="../media/image19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svg"/><Relationship Id="rId1" Type="http://schemas.openxmlformats.org/officeDocument/2006/relationships/image" Target="../media/image49.png"/><Relationship Id="rId4" Type="http://schemas.openxmlformats.org/officeDocument/2006/relationships/image" Target="../media/image52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sv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Relationship Id="rId14" Type="http://schemas.openxmlformats.org/officeDocument/2006/relationships/image" Target="../media/image19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svg"/><Relationship Id="rId1" Type="http://schemas.openxmlformats.org/officeDocument/2006/relationships/image" Target="../media/image49.png"/><Relationship Id="rId4" Type="http://schemas.openxmlformats.org/officeDocument/2006/relationships/image" Target="../media/image5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6_2">
  <dgm:title val=""/>
  <dgm:desc val=""/>
  <dgm:catLst>
    <dgm:cat type="accent6" pri="16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A27A54-AD8A-4DEA-9C2A-2CAC86728139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accent6_2" csCatId="accent6" phldr="1"/>
      <dgm:spPr/>
      <dgm:t>
        <a:bodyPr/>
        <a:lstStyle/>
        <a:p>
          <a:endParaRPr lang="en-US"/>
        </a:p>
      </dgm:t>
    </dgm:pt>
    <dgm:pt modelId="{DB6C2A0A-F976-4129-BFB8-87797F69D7E1}">
      <dgm:prSet custT="1"/>
      <dgm:spPr/>
      <dgm:t>
        <a:bodyPr/>
        <a:lstStyle/>
        <a:p>
          <a:r>
            <a:rPr lang="en-US" sz="2400" dirty="0"/>
            <a:t>1. </a:t>
          </a:r>
          <a:r>
            <a:rPr lang="en-US" sz="2400" dirty="0" err="1"/>
            <a:t>Secretario</a:t>
          </a:r>
          <a:r>
            <a:rPr lang="en-US" sz="2400" dirty="0"/>
            <a:t> de </a:t>
          </a:r>
          <a:r>
            <a:rPr lang="en-US" sz="2400" dirty="0" err="1"/>
            <a:t>todas</a:t>
          </a:r>
          <a:r>
            <a:rPr lang="en-US" sz="2400" dirty="0"/>
            <a:t> las Juntas de Iglesias y Juntas </a:t>
          </a:r>
          <a:r>
            <a:rPr lang="en-US" sz="2400" dirty="0" err="1"/>
            <a:t>Administrativas</a:t>
          </a:r>
          <a:endParaRPr lang="en-US" sz="2400" dirty="0"/>
        </a:p>
      </dgm:t>
    </dgm:pt>
    <dgm:pt modelId="{4BCE597B-0934-4369-995E-B3D254A7FEFA}" type="parTrans" cxnId="{DB9CCF10-76DA-484B-82D4-A1D8950B9970}">
      <dgm:prSet/>
      <dgm:spPr/>
      <dgm:t>
        <a:bodyPr/>
        <a:lstStyle/>
        <a:p>
          <a:endParaRPr lang="en-US" sz="6600"/>
        </a:p>
      </dgm:t>
    </dgm:pt>
    <dgm:pt modelId="{42E731FA-F0FB-42CD-ADEB-382DAF9198D3}" type="sibTrans" cxnId="{DB9CCF10-76DA-484B-82D4-A1D8950B9970}">
      <dgm:prSet/>
      <dgm:spPr/>
      <dgm:t>
        <a:bodyPr/>
        <a:lstStyle/>
        <a:p>
          <a:endParaRPr lang="en-US" sz="2800"/>
        </a:p>
      </dgm:t>
    </dgm:pt>
    <dgm:pt modelId="{BA28B39C-1821-4C07-BE7F-88575386B95C}">
      <dgm:prSet custT="1"/>
      <dgm:spPr/>
      <dgm:t>
        <a:bodyPr/>
        <a:lstStyle/>
        <a:p>
          <a:r>
            <a:rPr lang="en-US" sz="2400" dirty="0"/>
            <a:t>2. </a:t>
          </a:r>
          <a:r>
            <a:rPr lang="en-US" sz="2400" dirty="0" err="1"/>
            <a:t>Registro</a:t>
          </a:r>
          <a:r>
            <a:rPr lang="en-US" sz="2400" dirty="0"/>
            <a:t> de </a:t>
          </a:r>
          <a:r>
            <a:rPr lang="en-US" sz="2400" dirty="0" err="1"/>
            <a:t>feligresia</a:t>
          </a:r>
          <a:endParaRPr lang="en-US" sz="2400" dirty="0"/>
        </a:p>
      </dgm:t>
    </dgm:pt>
    <dgm:pt modelId="{9D5F1587-9B29-42EE-99DC-82E9DA69E820}" type="parTrans" cxnId="{DE38E643-0C14-4C93-A9C6-41F9D0FA98C6}">
      <dgm:prSet/>
      <dgm:spPr/>
      <dgm:t>
        <a:bodyPr/>
        <a:lstStyle/>
        <a:p>
          <a:endParaRPr lang="en-US" sz="6600"/>
        </a:p>
      </dgm:t>
    </dgm:pt>
    <dgm:pt modelId="{DE0BC378-B045-46CB-BE69-EBBEF1E82E26}" type="sibTrans" cxnId="{DE38E643-0C14-4C93-A9C6-41F9D0FA98C6}">
      <dgm:prSet/>
      <dgm:spPr/>
      <dgm:t>
        <a:bodyPr/>
        <a:lstStyle/>
        <a:p>
          <a:endParaRPr lang="en-US" sz="2800"/>
        </a:p>
      </dgm:t>
    </dgm:pt>
    <dgm:pt modelId="{C7B90BD8-F835-452B-A3B0-46C2108437CA}">
      <dgm:prSet custT="1"/>
      <dgm:spPr/>
      <dgm:t>
        <a:bodyPr/>
        <a:lstStyle/>
        <a:p>
          <a:r>
            <a:rPr lang="en-US" sz="2400" dirty="0"/>
            <a:t>3. </a:t>
          </a:r>
          <a:r>
            <a:rPr lang="en-US" sz="2400" dirty="0" err="1"/>
            <a:t>Registro</a:t>
          </a:r>
          <a:r>
            <a:rPr lang="en-US" sz="2400" dirty="0"/>
            <a:t> de la Iglesia</a:t>
          </a:r>
        </a:p>
      </dgm:t>
    </dgm:pt>
    <dgm:pt modelId="{E7D57B8A-46C8-4776-8E95-FD16BF505545}" type="parTrans" cxnId="{A8E0E48C-D8DB-4476-AA7F-A61338693C16}">
      <dgm:prSet/>
      <dgm:spPr/>
      <dgm:t>
        <a:bodyPr/>
        <a:lstStyle/>
        <a:p>
          <a:endParaRPr lang="en-US" sz="6600"/>
        </a:p>
      </dgm:t>
    </dgm:pt>
    <dgm:pt modelId="{10A40B77-B5B6-4A88-BD7C-6A874BFA41BF}" type="sibTrans" cxnId="{A8E0E48C-D8DB-4476-AA7F-A61338693C16}">
      <dgm:prSet/>
      <dgm:spPr/>
      <dgm:t>
        <a:bodyPr/>
        <a:lstStyle/>
        <a:p>
          <a:endParaRPr lang="en-US" sz="2800"/>
        </a:p>
      </dgm:t>
    </dgm:pt>
    <dgm:pt modelId="{76DD8207-915E-4C44-B6C6-947200F64536}">
      <dgm:prSet custT="1"/>
      <dgm:spPr/>
      <dgm:t>
        <a:bodyPr/>
        <a:lstStyle/>
        <a:p>
          <a:r>
            <a:rPr lang="en-US" sz="2400" dirty="0"/>
            <a:t>4. Lista de </a:t>
          </a:r>
          <a:r>
            <a:rPr lang="en-US" sz="2400" dirty="0" err="1"/>
            <a:t>comisiones</a:t>
          </a:r>
          <a:endParaRPr lang="en-US" sz="2400" dirty="0"/>
        </a:p>
      </dgm:t>
    </dgm:pt>
    <dgm:pt modelId="{880CBBBA-DBE3-4158-A81F-0A88F00C999E}" type="parTrans" cxnId="{CC9F1FC0-C8EF-45D1-8B2B-F682467D8EA8}">
      <dgm:prSet/>
      <dgm:spPr/>
      <dgm:t>
        <a:bodyPr/>
        <a:lstStyle/>
        <a:p>
          <a:endParaRPr lang="en-US" sz="6600"/>
        </a:p>
      </dgm:t>
    </dgm:pt>
    <dgm:pt modelId="{CD5B6478-4764-42C6-BDBF-9B9821F43509}" type="sibTrans" cxnId="{CC9F1FC0-C8EF-45D1-8B2B-F682467D8EA8}">
      <dgm:prSet/>
      <dgm:spPr/>
      <dgm:t>
        <a:bodyPr/>
        <a:lstStyle/>
        <a:p>
          <a:endParaRPr lang="en-US" sz="2800"/>
        </a:p>
      </dgm:t>
    </dgm:pt>
    <dgm:pt modelId="{2C045ED3-EE93-45BD-B858-BC7182C2ADE8}">
      <dgm:prSet custT="1"/>
      <dgm:spPr/>
      <dgm:t>
        <a:bodyPr/>
        <a:lstStyle/>
        <a:p>
          <a:r>
            <a:rPr lang="en-US" sz="2400" dirty="0"/>
            <a:t>5. El Directorio de la Iglesia</a:t>
          </a:r>
        </a:p>
      </dgm:t>
    </dgm:pt>
    <dgm:pt modelId="{128254C3-2C6D-4E74-BA33-0996E17BB043}" type="parTrans" cxnId="{67867325-5D0A-4E6D-9D4D-F2553DE1FB28}">
      <dgm:prSet/>
      <dgm:spPr/>
      <dgm:t>
        <a:bodyPr/>
        <a:lstStyle/>
        <a:p>
          <a:endParaRPr lang="en-US" sz="6600"/>
        </a:p>
      </dgm:t>
    </dgm:pt>
    <dgm:pt modelId="{5D847B0C-E895-485F-9B1F-01BB91A68AA0}" type="sibTrans" cxnId="{67867325-5D0A-4E6D-9D4D-F2553DE1FB28}">
      <dgm:prSet/>
      <dgm:spPr/>
      <dgm:t>
        <a:bodyPr/>
        <a:lstStyle/>
        <a:p>
          <a:endParaRPr lang="en-US" sz="2800"/>
        </a:p>
      </dgm:t>
    </dgm:pt>
    <dgm:pt modelId="{73DE6C2C-213A-4948-8A66-ECBEC02A469B}">
      <dgm:prSet custT="1"/>
      <dgm:spPr/>
      <dgm:t>
        <a:bodyPr/>
        <a:lstStyle/>
        <a:p>
          <a:r>
            <a:rPr lang="en-US" sz="2400" dirty="0"/>
            <a:t>6. </a:t>
          </a:r>
          <a:r>
            <a:rPr lang="en-US" sz="2400" dirty="0" err="1"/>
            <a:t>Boletin</a:t>
          </a:r>
          <a:r>
            <a:rPr lang="en-US" sz="2400" dirty="0"/>
            <a:t> de la Iglesia</a:t>
          </a:r>
        </a:p>
      </dgm:t>
    </dgm:pt>
    <dgm:pt modelId="{D28DF131-B898-4B38-95FB-7ACAED7E7657}" type="parTrans" cxnId="{F7E1E571-A63F-45C0-966B-B26E68765CE6}">
      <dgm:prSet/>
      <dgm:spPr/>
      <dgm:t>
        <a:bodyPr/>
        <a:lstStyle/>
        <a:p>
          <a:endParaRPr lang="en-US" sz="6600"/>
        </a:p>
      </dgm:t>
    </dgm:pt>
    <dgm:pt modelId="{F69133F7-0060-4D84-B2F8-6516A19C16B1}" type="sibTrans" cxnId="{F7E1E571-A63F-45C0-966B-B26E68765CE6}">
      <dgm:prSet/>
      <dgm:spPr/>
      <dgm:t>
        <a:bodyPr/>
        <a:lstStyle/>
        <a:p>
          <a:endParaRPr lang="en-US" sz="2800"/>
        </a:p>
      </dgm:t>
    </dgm:pt>
    <dgm:pt modelId="{5E43318D-61C4-4482-95A8-EC29FD3DCC04}">
      <dgm:prSet custT="1"/>
      <dgm:spPr/>
      <dgm:t>
        <a:bodyPr/>
        <a:lstStyle/>
        <a:p>
          <a:r>
            <a:rPr lang="en-US" sz="2400" dirty="0"/>
            <a:t>7. </a:t>
          </a:r>
          <a:r>
            <a:rPr lang="en-US" sz="2400" dirty="0" err="1"/>
            <a:t>Comunicacion</a:t>
          </a:r>
          <a:r>
            <a:rPr lang="en-US" sz="2400" dirty="0"/>
            <a:t> con los </a:t>
          </a:r>
          <a:r>
            <a:rPr lang="en-US" sz="2400" dirty="0" err="1"/>
            <a:t>hermanos</a:t>
          </a:r>
          <a:r>
            <a:rPr lang="en-US" sz="2400" dirty="0"/>
            <a:t> de la </a:t>
          </a:r>
          <a:r>
            <a:rPr lang="en-US" sz="2400" dirty="0" err="1"/>
            <a:t>iglesia</a:t>
          </a:r>
          <a:endParaRPr lang="en-US" sz="2400" dirty="0"/>
        </a:p>
      </dgm:t>
    </dgm:pt>
    <dgm:pt modelId="{F2EC4A02-B6B4-40A7-84FC-FBE7427642F3}" type="parTrans" cxnId="{5AD392ED-D5F5-4DDB-A5BB-5857B6FBB17B}">
      <dgm:prSet/>
      <dgm:spPr/>
      <dgm:t>
        <a:bodyPr/>
        <a:lstStyle/>
        <a:p>
          <a:endParaRPr lang="en-US" sz="6600"/>
        </a:p>
      </dgm:t>
    </dgm:pt>
    <dgm:pt modelId="{C16331B7-CDD8-4475-AEA9-A86B1626A7C7}" type="sibTrans" cxnId="{5AD392ED-D5F5-4DDB-A5BB-5857B6FBB17B}">
      <dgm:prSet/>
      <dgm:spPr/>
      <dgm:t>
        <a:bodyPr/>
        <a:lstStyle/>
        <a:p>
          <a:endParaRPr lang="en-US" sz="2800"/>
        </a:p>
      </dgm:t>
    </dgm:pt>
    <dgm:pt modelId="{E6062004-F457-439D-B0B2-8C097BB53A0E}" type="pres">
      <dgm:prSet presAssocID="{99A27A54-AD8A-4DEA-9C2A-2CAC86728139}" presName="root" presStyleCnt="0">
        <dgm:presLayoutVars>
          <dgm:dir/>
          <dgm:resizeHandles val="exact"/>
        </dgm:presLayoutVars>
      </dgm:prSet>
      <dgm:spPr/>
    </dgm:pt>
    <dgm:pt modelId="{EE0CFFBF-CE3C-4E11-B1C3-396F3059620B}" type="pres">
      <dgm:prSet presAssocID="{DB6C2A0A-F976-4129-BFB8-87797F69D7E1}" presName="compNode" presStyleCnt="0"/>
      <dgm:spPr/>
    </dgm:pt>
    <dgm:pt modelId="{40387C20-F5F3-46DE-8165-3872334114BA}" type="pres">
      <dgm:prSet presAssocID="{DB6C2A0A-F976-4129-BFB8-87797F69D7E1}" presName="bgRect" presStyleLbl="bgShp" presStyleIdx="0" presStyleCnt="7"/>
      <dgm:spPr/>
    </dgm:pt>
    <dgm:pt modelId="{2F52EFBE-8321-40B3-92E3-72E49642E676}" type="pres">
      <dgm:prSet presAssocID="{DB6C2A0A-F976-4129-BFB8-87797F69D7E1}" presName="iconRect" presStyleLbl="nod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FF7FE109-B777-4E01-A63D-E277D0E83A17}" type="pres">
      <dgm:prSet presAssocID="{DB6C2A0A-F976-4129-BFB8-87797F69D7E1}" presName="spaceRect" presStyleCnt="0"/>
      <dgm:spPr/>
    </dgm:pt>
    <dgm:pt modelId="{CB26F12E-E4AB-45D1-BF66-BD7BDA532672}" type="pres">
      <dgm:prSet presAssocID="{DB6C2A0A-F976-4129-BFB8-87797F69D7E1}" presName="parTx" presStyleLbl="revTx" presStyleIdx="0" presStyleCnt="7">
        <dgm:presLayoutVars>
          <dgm:chMax val="0"/>
          <dgm:chPref val="0"/>
        </dgm:presLayoutVars>
      </dgm:prSet>
      <dgm:spPr/>
    </dgm:pt>
    <dgm:pt modelId="{A7F51615-233E-402B-8C97-3AF36B7039B3}" type="pres">
      <dgm:prSet presAssocID="{42E731FA-F0FB-42CD-ADEB-382DAF9198D3}" presName="sibTrans" presStyleCnt="0"/>
      <dgm:spPr/>
    </dgm:pt>
    <dgm:pt modelId="{7EB37DD3-207E-46C1-B672-93EC1B15C5A7}" type="pres">
      <dgm:prSet presAssocID="{BA28B39C-1821-4C07-BE7F-88575386B95C}" presName="compNode" presStyleCnt="0"/>
      <dgm:spPr/>
    </dgm:pt>
    <dgm:pt modelId="{DAB8E544-0B50-4ED2-9EE1-4CCB4FEF93E7}" type="pres">
      <dgm:prSet presAssocID="{BA28B39C-1821-4C07-BE7F-88575386B95C}" presName="bgRect" presStyleLbl="bgShp" presStyleIdx="1" presStyleCnt="7"/>
      <dgm:spPr/>
    </dgm:pt>
    <dgm:pt modelId="{2298E7CD-B189-4ABE-8020-4376911EEA9D}" type="pres">
      <dgm:prSet presAssocID="{BA28B39C-1821-4C07-BE7F-88575386B95C}" presName="iconRect" presStyleLbl="node1" presStyleIdx="1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3D4AEDF6-BA3F-401D-83DE-7EBFD8A27797}" type="pres">
      <dgm:prSet presAssocID="{BA28B39C-1821-4C07-BE7F-88575386B95C}" presName="spaceRect" presStyleCnt="0"/>
      <dgm:spPr/>
    </dgm:pt>
    <dgm:pt modelId="{FFB7D0DD-474C-4AE1-A581-F39FD3AE3B5D}" type="pres">
      <dgm:prSet presAssocID="{BA28B39C-1821-4C07-BE7F-88575386B95C}" presName="parTx" presStyleLbl="revTx" presStyleIdx="1" presStyleCnt="7">
        <dgm:presLayoutVars>
          <dgm:chMax val="0"/>
          <dgm:chPref val="0"/>
        </dgm:presLayoutVars>
      </dgm:prSet>
      <dgm:spPr/>
    </dgm:pt>
    <dgm:pt modelId="{ED40BA1F-42E3-469B-A316-8FB467518D28}" type="pres">
      <dgm:prSet presAssocID="{DE0BC378-B045-46CB-BE69-EBBEF1E82E26}" presName="sibTrans" presStyleCnt="0"/>
      <dgm:spPr/>
    </dgm:pt>
    <dgm:pt modelId="{F07B5312-0C28-424F-B317-4315CDAB25EE}" type="pres">
      <dgm:prSet presAssocID="{C7B90BD8-F835-452B-A3B0-46C2108437CA}" presName="compNode" presStyleCnt="0"/>
      <dgm:spPr/>
    </dgm:pt>
    <dgm:pt modelId="{49793549-0240-478B-AB35-C0689BE5B77E}" type="pres">
      <dgm:prSet presAssocID="{C7B90BD8-F835-452B-A3B0-46C2108437CA}" presName="bgRect" presStyleLbl="bgShp" presStyleIdx="2" presStyleCnt="7"/>
      <dgm:spPr/>
    </dgm:pt>
    <dgm:pt modelId="{8EA9CA10-C33B-4C41-83A1-6B23CA7AC3E4}" type="pres">
      <dgm:prSet presAssocID="{C7B90BD8-F835-452B-A3B0-46C2108437CA}" presName="iconRect" presStyleLbl="node1" presStyleIdx="2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me"/>
        </a:ext>
      </dgm:extLst>
    </dgm:pt>
    <dgm:pt modelId="{170596E8-C337-49C7-A55E-7B8129CB3115}" type="pres">
      <dgm:prSet presAssocID="{C7B90BD8-F835-452B-A3B0-46C2108437CA}" presName="spaceRect" presStyleCnt="0"/>
      <dgm:spPr/>
    </dgm:pt>
    <dgm:pt modelId="{3D31F496-B4D5-48DD-9181-6F5CFB5CFE8B}" type="pres">
      <dgm:prSet presAssocID="{C7B90BD8-F835-452B-A3B0-46C2108437CA}" presName="parTx" presStyleLbl="revTx" presStyleIdx="2" presStyleCnt="7">
        <dgm:presLayoutVars>
          <dgm:chMax val="0"/>
          <dgm:chPref val="0"/>
        </dgm:presLayoutVars>
      </dgm:prSet>
      <dgm:spPr/>
    </dgm:pt>
    <dgm:pt modelId="{08F5AED3-DD0D-4C2E-B973-50E29A30237F}" type="pres">
      <dgm:prSet presAssocID="{10A40B77-B5B6-4A88-BD7C-6A874BFA41BF}" presName="sibTrans" presStyleCnt="0"/>
      <dgm:spPr/>
    </dgm:pt>
    <dgm:pt modelId="{B62A01D5-D2E7-475C-BB93-7B724E1106CA}" type="pres">
      <dgm:prSet presAssocID="{76DD8207-915E-4C44-B6C6-947200F64536}" presName="compNode" presStyleCnt="0"/>
      <dgm:spPr/>
    </dgm:pt>
    <dgm:pt modelId="{8DD6A7A2-7915-40E1-9163-4309EB741157}" type="pres">
      <dgm:prSet presAssocID="{76DD8207-915E-4C44-B6C6-947200F64536}" presName="bgRect" presStyleLbl="bgShp" presStyleIdx="3" presStyleCnt="7"/>
      <dgm:spPr/>
    </dgm:pt>
    <dgm:pt modelId="{D6DBC2F0-DFC1-471C-9E07-847FBC189F54}" type="pres">
      <dgm:prSet presAssocID="{76DD8207-915E-4C44-B6C6-947200F64536}" presName="iconRect" presStyleLbl="node1" presStyleIdx="3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04343923-C451-44C6-9D94-C1ADAE38843A}" type="pres">
      <dgm:prSet presAssocID="{76DD8207-915E-4C44-B6C6-947200F64536}" presName="spaceRect" presStyleCnt="0"/>
      <dgm:spPr/>
    </dgm:pt>
    <dgm:pt modelId="{E787FC68-D482-4541-B5AF-F33FD0EE0517}" type="pres">
      <dgm:prSet presAssocID="{76DD8207-915E-4C44-B6C6-947200F64536}" presName="parTx" presStyleLbl="revTx" presStyleIdx="3" presStyleCnt="7">
        <dgm:presLayoutVars>
          <dgm:chMax val="0"/>
          <dgm:chPref val="0"/>
        </dgm:presLayoutVars>
      </dgm:prSet>
      <dgm:spPr/>
    </dgm:pt>
    <dgm:pt modelId="{02A4CCEF-E6D9-4323-848B-7271BE1B963A}" type="pres">
      <dgm:prSet presAssocID="{CD5B6478-4764-42C6-BDBF-9B9821F43509}" presName="sibTrans" presStyleCnt="0"/>
      <dgm:spPr/>
    </dgm:pt>
    <dgm:pt modelId="{DF339F5E-7138-4E6A-AC26-9093A5ECC0CE}" type="pres">
      <dgm:prSet presAssocID="{2C045ED3-EE93-45BD-B858-BC7182C2ADE8}" presName="compNode" presStyleCnt="0"/>
      <dgm:spPr/>
    </dgm:pt>
    <dgm:pt modelId="{98CC888D-2BA0-4D27-828F-B31C2383E17E}" type="pres">
      <dgm:prSet presAssocID="{2C045ED3-EE93-45BD-B858-BC7182C2ADE8}" presName="bgRect" presStyleLbl="bgShp" presStyleIdx="4" presStyleCnt="7"/>
      <dgm:spPr/>
    </dgm:pt>
    <dgm:pt modelId="{2152D0B9-773D-4C0A-81DF-5E7AD237ADA6}" type="pres">
      <dgm:prSet presAssocID="{2C045ED3-EE93-45BD-B858-BC7182C2ADE8}" presName="iconRect" presStyleLbl="node1" presStyleIdx="4" presStyleCnt="7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"/>
        </a:ext>
      </dgm:extLst>
    </dgm:pt>
    <dgm:pt modelId="{FEB5F93D-01D1-4733-B634-C74962E5E830}" type="pres">
      <dgm:prSet presAssocID="{2C045ED3-EE93-45BD-B858-BC7182C2ADE8}" presName="spaceRect" presStyleCnt="0"/>
      <dgm:spPr/>
    </dgm:pt>
    <dgm:pt modelId="{605AE37E-8036-4CA7-B07B-57859FCD638C}" type="pres">
      <dgm:prSet presAssocID="{2C045ED3-EE93-45BD-B858-BC7182C2ADE8}" presName="parTx" presStyleLbl="revTx" presStyleIdx="4" presStyleCnt="7">
        <dgm:presLayoutVars>
          <dgm:chMax val="0"/>
          <dgm:chPref val="0"/>
        </dgm:presLayoutVars>
      </dgm:prSet>
      <dgm:spPr/>
    </dgm:pt>
    <dgm:pt modelId="{7D6DB340-B90C-4823-B2C3-28029EAEC955}" type="pres">
      <dgm:prSet presAssocID="{5D847B0C-E895-485F-9B1F-01BB91A68AA0}" presName="sibTrans" presStyleCnt="0"/>
      <dgm:spPr/>
    </dgm:pt>
    <dgm:pt modelId="{D942EE14-BAD4-4DDB-B3E3-54FC43F88B65}" type="pres">
      <dgm:prSet presAssocID="{73DE6C2C-213A-4948-8A66-ECBEC02A469B}" presName="compNode" presStyleCnt="0"/>
      <dgm:spPr/>
    </dgm:pt>
    <dgm:pt modelId="{E1BE7075-933F-4B30-BCA6-6F348D9B42CA}" type="pres">
      <dgm:prSet presAssocID="{73DE6C2C-213A-4948-8A66-ECBEC02A469B}" presName="bgRect" presStyleLbl="bgShp" presStyleIdx="5" presStyleCnt="7"/>
      <dgm:spPr/>
    </dgm:pt>
    <dgm:pt modelId="{39A064EC-B0CD-4511-A8B8-32BEC2981236}" type="pres">
      <dgm:prSet presAssocID="{73DE6C2C-213A-4948-8A66-ECBEC02A469B}" presName="iconRect" presStyleLbl="node1" presStyleIdx="5" presStyleCnt="7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hoolhouse"/>
        </a:ext>
      </dgm:extLst>
    </dgm:pt>
    <dgm:pt modelId="{8AF4E5DF-75C3-4EB2-BD2E-8A74C09D3D6C}" type="pres">
      <dgm:prSet presAssocID="{73DE6C2C-213A-4948-8A66-ECBEC02A469B}" presName="spaceRect" presStyleCnt="0"/>
      <dgm:spPr/>
    </dgm:pt>
    <dgm:pt modelId="{0CBA17B2-9E0C-4A9A-A30D-C799785FCCFB}" type="pres">
      <dgm:prSet presAssocID="{73DE6C2C-213A-4948-8A66-ECBEC02A469B}" presName="parTx" presStyleLbl="revTx" presStyleIdx="5" presStyleCnt="7">
        <dgm:presLayoutVars>
          <dgm:chMax val="0"/>
          <dgm:chPref val="0"/>
        </dgm:presLayoutVars>
      </dgm:prSet>
      <dgm:spPr/>
    </dgm:pt>
    <dgm:pt modelId="{AE94E115-6A31-4D07-84C4-D45DA4ED5289}" type="pres">
      <dgm:prSet presAssocID="{F69133F7-0060-4D84-B2F8-6516A19C16B1}" presName="sibTrans" presStyleCnt="0"/>
      <dgm:spPr/>
    </dgm:pt>
    <dgm:pt modelId="{C552E7AD-D48B-4FDF-8903-5B8CC595530F}" type="pres">
      <dgm:prSet presAssocID="{5E43318D-61C4-4482-95A8-EC29FD3DCC04}" presName="compNode" presStyleCnt="0"/>
      <dgm:spPr/>
    </dgm:pt>
    <dgm:pt modelId="{AE2C37A2-E479-4AE4-84DB-BE7953B924BD}" type="pres">
      <dgm:prSet presAssocID="{5E43318D-61C4-4482-95A8-EC29FD3DCC04}" presName="bgRect" presStyleLbl="bgShp" presStyleIdx="6" presStyleCnt="7"/>
      <dgm:spPr/>
    </dgm:pt>
    <dgm:pt modelId="{999DA049-9443-4C1E-9FF2-A4454AFE139C}" type="pres">
      <dgm:prSet presAssocID="{5E43318D-61C4-4482-95A8-EC29FD3DCC04}" presName="iconRect" presStyleLbl="node1" presStyleIdx="6" presStyleCnt="7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22D80DE3-1595-4AC7-84D5-0C2844E24A6E}" type="pres">
      <dgm:prSet presAssocID="{5E43318D-61C4-4482-95A8-EC29FD3DCC04}" presName="spaceRect" presStyleCnt="0"/>
      <dgm:spPr/>
    </dgm:pt>
    <dgm:pt modelId="{80E98C4D-BD44-4CF9-A72F-1A7CECFA67A1}" type="pres">
      <dgm:prSet presAssocID="{5E43318D-61C4-4482-95A8-EC29FD3DCC04}" presName="parTx" presStyleLbl="revTx" presStyleIdx="6" presStyleCnt="7">
        <dgm:presLayoutVars>
          <dgm:chMax val="0"/>
          <dgm:chPref val="0"/>
        </dgm:presLayoutVars>
      </dgm:prSet>
      <dgm:spPr/>
    </dgm:pt>
  </dgm:ptLst>
  <dgm:cxnLst>
    <dgm:cxn modelId="{24426B0D-38C6-4E62-A66F-2F2F3C701581}" type="presOf" srcId="{BA28B39C-1821-4C07-BE7F-88575386B95C}" destId="{FFB7D0DD-474C-4AE1-A581-F39FD3AE3B5D}" srcOrd="0" destOrd="0" presId="urn:microsoft.com/office/officeart/2018/2/layout/IconVerticalSolidList"/>
    <dgm:cxn modelId="{DB9CCF10-76DA-484B-82D4-A1D8950B9970}" srcId="{99A27A54-AD8A-4DEA-9C2A-2CAC86728139}" destId="{DB6C2A0A-F976-4129-BFB8-87797F69D7E1}" srcOrd="0" destOrd="0" parTransId="{4BCE597B-0934-4369-995E-B3D254A7FEFA}" sibTransId="{42E731FA-F0FB-42CD-ADEB-382DAF9198D3}"/>
    <dgm:cxn modelId="{67867325-5D0A-4E6D-9D4D-F2553DE1FB28}" srcId="{99A27A54-AD8A-4DEA-9C2A-2CAC86728139}" destId="{2C045ED3-EE93-45BD-B858-BC7182C2ADE8}" srcOrd="4" destOrd="0" parTransId="{128254C3-2C6D-4E74-BA33-0996E17BB043}" sibTransId="{5D847B0C-E895-485F-9B1F-01BB91A68AA0}"/>
    <dgm:cxn modelId="{B3D07D32-D523-4DBD-983D-1D5AF2563943}" type="presOf" srcId="{73DE6C2C-213A-4948-8A66-ECBEC02A469B}" destId="{0CBA17B2-9E0C-4A9A-A30D-C799785FCCFB}" srcOrd="0" destOrd="0" presId="urn:microsoft.com/office/officeart/2018/2/layout/IconVerticalSolidList"/>
    <dgm:cxn modelId="{E5872B41-82A1-4E90-A1F0-6B2F7E7C6D82}" type="presOf" srcId="{C7B90BD8-F835-452B-A3B0-46C2108437CA}" destId="{3D31F496-B4D5-48DD-9181-6F5CFB5CFE8B}" srcOrd="0" destOrd="0" presId="urn:microsoft.com/office/officeart/2018/2/layout/IconVerticalSolidList"/>
    <dgm:cxn modelId="{DE38E643-0C14-4C93-A9C6-41F9D0FA98C6}" srcId="{99A27A54-AD8A-4DEA-9C2A-2CAC86728139}" destId="{BA28B39C-1821-4C07-BE7F-88575386B95C}" srcOrd="1" destOrd="0" parTransId="{9D5F1587-9B29-42EE-99DC-82E9DA69E820}" sibTransId="{DE0BC378-B045-46CB-BE69-EBBEF1E82E26}"/>
    <dgm:cxn modelId="{F7E1E571-A63F-45C0-966B-B26E68765CE6}" srcId="{99A27A54-AD8A-4DEA-9C2A-2CAC86728139}" destId="{73DE6C2C-213A-4948-8A66-ECBEC02A469B}" srcOrd="5" destOrd="0" parTransId="{D28DF131-B898-4B38-95FB-7ACAED7E7657}" sibTransId="{F69133F7-0060-4D84-B2F8-6516A19C16B1}"/>
    <dgm:cxn modelId="{E2FDD07D-831E-4D0E-BC6B-7C6E4D4C2987}" type="presOf" srcId="{5E43318D-61C4-4482-95A8-EC29FD3DCC04}" destId="{80E98C4D-BD44-4CF9-A72F-1A7CECFA67A1}" srcOrd="0" destOrd="0" presId="urn:microsoft.com/office/officeart/2018/2/layout/IconVerticalSolidList"/>
    <dgm:cxn modelId="{1852F080-C197-4AD8-B409-38E4DEA3649C}" type="presOf" srcId="{99A27A54-AD8A-4DEA-9C2A-2CAC86728139}" destId="{E6062004-F457-439D-B0B2-8C097BB53A0E}" srcOrd="0" destOrd="0" presId="urn:microsoft.com/office/officeart/2018/2/layout/IconVerticalSolidList"/>
    <dgm:cxn modelId="{A8E0E48C-D8DB-4476-AA7F-A61338693C16}" srcId="{99A27A54-AD8A-4DEA-9C2A-2CAC86728139}" destId="{C7B90BD8-F835-452B-A3B0-46C2108437CA}" srcOrd="2" destOrd="0" parTransId="{E7D57B8A-46C8-4776-8E95-FD16BF505545}" sibTransId="{10A40B77-B5B6-4A88-BD7C-6A874BFA41BF}"/>
    <dgm:cxn modelId="{BDB23292-A1A5-492C-B288-7324D604B62B}" type="presOf" srcId="{76DD8207-915E-4C44-B6C6-947200F64536}" destId="{E787FC68-D482-4541-B5AF-F33FD0EE0517}" srcOrd="0" destOrd="0" presId="urn:microsoft.com/office/officeart/2018/2/layout/IconVerticalSolidList"/>
    <dgm:cxn modelId="{873942AA-2BF1-485A-8774-CF3069BBC5D2}" type="presOf" srcId="{2C045ED3-EE93-45BD-B858-BC7182C2ADE8}" destId="{605AE37E-8036-4CA7-B07B-57859FCD638C}" srcOrd="0" destOrd="0" presId="urn:microsoft.com/office/officeart/2018/2/layout/IconVerticalSolidList"/>
    <dgm:cxn modelId="{CC9F1FC0-C8EF-45D1-8B2B-F682467D8EA8}" srcId="{99A27A54-AD8A-4DEA-9C2A-2CAC86728139}" destId="{76DD8207-915E-4C44-B6C6-947200F64536}" srcOrd="3" destOrd="0" parTransId="{880CBBBA-DBE3-4158-A81F-0A88F00C999E}" sibTransId="{CD5B6478-4764-42C6-BDBF-9B9821F43509}"/>
    <dgm:cxn modelId="{921ECFDB-7EDA-412B-A20B-4CC3925701E9}" type="presOf" srcId="{DB6C2A0A-F976-4129-BFB8-87797F69D7E1}" destId="{CB26F12E-E4AB-45D1-BF66-BD7BDA532672}" srcOrd="0" destOrd="0" presId="urn:microsoft.com/office/officeart/2018/2/layout/IconVerticalSolidList"/>
    <dgm:cxn modelId="{5AD392ED-D5F5-4DDB-A5BB-5857B6FBB17B}" srcId="{99A27A54-AD8A-4DEA-9C2A-2CAC86728139}" destId="{5E43318D-61C4-4482-95A8-EC29FD3DCC04}" srcOrd="6" destOrd="0" parTransId="{F2EC4A02-B6B4-40A7-84FC-FBE7427642F3}" sibTransId="{C16331B7-CDD8-4475-AEA9-A86B1626A7C7}"/>
    <dgm:cxn modelId="{9E3FF681-649E-4140-8837-D144303961C5}" type="presParOf" srcId="{E6062004-F457-439D-B0B2-8C097BB53A0E}" destId="{EE0CFFBF-CE3C-4E11-B1C3-396F3059620B}" srcOrd="0" destOrd="0" presId="urn:microsoft.com/office/officeart/2018/2/layout/IconVerticalSolidList"/>
    <dgm:cxn modelId="{F5201829-BC6D-4FEC-9EFC-848262527D2D}" type="presParOf" srcId="{EE0CFFBF-CE3C-4E11-B1C3-396F3059620B}" destId="{40387C20-F5F3-46DE-8165-3872334114BA}" srcOrd="0" destOrd="0" presId="urn:microsoft.com/office/officeart/2018/2/layout/IconVerticalSolidList"/>
    <dgm:cxn modelId="{37A762A3-3396-44A7-A2F2-3D308C9FD8F8}" type="presParOf" srcId="{EE0CFFBF-CE3C-4E11-B1C3-396F3059620B}" destId="{2F52EFBE-8321-40B3-92E3-72E49642E676}" srcOrd="1" destOrd="0" presId="urn:microsoft.com/office/officeart/2018/2/layout/IconVerticalSolidList"/>
    <dgm:cxn modelId="{C6657F45-3A67-4114-9C9B-E98234514C70}" type="presParOf" srcId="{EE0CFFBF-CE3C-4E11-B1C3-396F3059620B}" destId="{FF7FE109-B777-4E01-A63D-E277D0E83A17}" srcOrd="2" destOrd="0" presId="urn:microsoft.com/office/officeart/2018/2/layout/IconVerticalSolidList"/>
    <dgm:cxn modelId="{49A86454-71C7-45DE-8C50-41AD1840466E}" type="presParOf" srcId="{EE0CFFBF-CE3C-4E11-B1C3-396F3059620B}" destId="{CB26F12E-E4AB-45D1-BF66-BD7BDA532672}" srcOrd="3" destOrd="0" presId="urn:microsoft.com/office/officeart/2018/2/layout/IconVerticalSolidList"/>
    <dgm:cxn modelId="{BF7F57C1-61F5-4969-B289-32B5C0922115}" type="presParOf" srcId="{E6062004-F457-439D-B0B2-8C097BB53A0E}" destId="{A7F51615-233E-402B-8C97-3AF36B7039B3}" srcOrd="1" destOrd="0" presId="urn:microsoft.com/office/officeart/2018/2/layout/IconVerticalSolidList"/>
    <dgm:cxn modelId="{AFB4C0C4-5DC0-4781-8F9E-A1E1DAB15C8F}" type="presParOf" srcId="{E6062004-F457-439D-B0B2-8C097BB53A0E}" destId="{7EB37DD3-207E-46C1-B672-93EC1B15C5A7}" srcOrd="2" destOrd="0" presId="urn:microsoft.com/office/officeart/2018/2/layout/IconVerticalSolidList"/>
    <dgm:cxn modelId="{1AC48BA2-9CB0-4C55-B399-8588092C1D8A}" type="presParOf" srcId="{7EB37DD3-207E-46C1-B672-93EC1B15C5A7}" destId="{DAB8E544-0B50-4ED2-9EE1-4CCB4FEF93E7}" srcOrd="0" destOrd="0" presId="urn:microsoft.com/office/officeart/2018/2/layout/IconVerticalSolidList"/>
    <dgm:cxn modelId="{86BE7B30-99C5-49C1-8C1D-E9B298E8B7E6}" type="presParOf" srcId="{7EB37DD3-207E-46C1-B672-93EC1B15C5A7}" destId="{2298E7CD-B189-4ABE-8020-4376911EEA9D}" srcOrd="1" destOrd="0" presId="urn:microsoft.com/office/officeart/2018/2/layout/IconVerticalSolidList"/>
    <dgm:cxn modelId="{F159B985-8AFF-45BB-8138-3D407FCDB50B}" type="presParOf" srcId="{7EB37DD3-207E-46C1-B672-93EC1B15C5A7}" destId="{3D4AEDF6-BA3F-401D-83DE-7EBFD8A27797}" srcOrd="2" destOrd="0" presId="urn:microsoft.com/office/officeart/2018/2/layout/IconVerticalSolidList"/>
    <dgm:cxn modelId="{E0867266-8DAD-40A0-8CB9-A3AC8F5644DF}" type="presParOf" srcId="{7EB37DD3-207E-46C1-B672-93EC1B15C5A7}" destId="{FFB7D0DD-474C-4AE1-A581-F39FD3AE3B5D}" srcOrd="3" destOrd="0" presId="urn:microsoft.com/office/officeart/2018/2/layout/IconVerticalSolidList"/>
    <dgm:cxn modelId="{99F83E9A-B30A-4C5B-BBA6-F86E86782D9C}" type="presParOf" srcId="{E6062004-F457-439D-B0B2-8C097BB53A0E}" destId="{ED40BA1F-42E3-469B-A316-8FB467518D28}" srcOrd="3" destOrd="0" presId="urn:microsoft.com/office/officeart/2018/2/layout/IconVerticalSolidList"/>
    <dgm:cxn modelId="{4B269819-E2DB-40FD-A305-D8D5EC497CC2}" type="presParOf" srcId="{E6062004-F457-439D-B0B2-8C097BB53A0E}" destId="{F07B5312-0C28-424F-B317-4315CDAB25EE}" srcOrd="4" destOrd="0" presId="urn:microsoft.com/office/officeart/2018/2/layout/IconVerticalSolidList"/>
    <dgm:cxn modelId="{37C70CCF-5731-4A0A-85A4-B950608263C7}" type="presParOf" srcId="{F07B5312-0C28-424F-B317-4315CDAB25EE}" destId="{49793549-0240-478B-AB35-C0689BE5B77E}" srcOrd="0" destOrd="0" presId="urn:microsoft.com/office/officeart/2018/2/layout/IconVerticalSolidList"/>
    <dgm:cxn modelId="{369BF2C1-56B2-471F-A99C-A97D1CB2ACEE}" type="presParOf" srcId="{F07B5312-0C28-424F-B317-4315CDAB25EE}" destId="{8EA9CA10-C33B-4C41-83A1-6B23CA7AC3E4}" srcOrd="1" destOrd="0" presId="urn:microsoft.com/office/officeart/2018/2/layout/IconVerticalSolidList"/>
    <dgm:cxn modelId="{4D2B733B-39FB-4E23-A461-A33D98B7D81A}" type="presParOf" srcId="{F07B5312-0C28-424F-B317-4315CDAB25EE}" destId="{170596E8-C337-49C7-A55E-7B8129CB3115}" srcOrd="2" destOrd="0" presId="urn:microsoft.com/office/officeart/2018/2/layout/IconVerticalSolidList"/>
    <dgm:cxn modelId="{E7AF69A2-38A5-4670-A43D-FDFA1297C3EE}" type="presParOf" srcId="{F07B5312-0C28-424F-B317-4315CDAB25EE}" destId="{3D31F496-B4D5-48DD-9181-6F5CFB5CFE8B}" srcOrd="3" destOrd="0" presId="urn:microsoft.com/office/officeart/2018/2/layout/IconVerticalSolidList"/>
    <dgm:cxn modelId="{933C950C-E4ED-4B4D-BBB5-42F23C829EB5}" type="presParOf" srcId="{E6062004-F457-439D-B0B2-8C097BB53A0E}" destId="{08F5AED3-DD0D-4C2E-B973-50E29A30237F}" srcOrd="5" destOrd="0" presId="urn:microsoft.com/office/officeart/2018/2/layout/IconVerticalSolidList"/>
    <dgm:cxn modelId="{9AC000E7-0744-4B54-AFBB-C0EB1F85325B}" type="presParOf" srcId="{E6062004-F457-439D-B0B2-8C097BB53A0E}" destId="{B62A01D5-D2E7-475C-BB93-7B724E1106CA}" srcOrd="6" destOrd="0" presId="urn:microsoft.com/office/officeart/2018/2/layout/IconVerticalSolidList"/>
    <dgm:cxn modelId="{24C55855-2026-43D9-ABDA-626A4C10927E}" type="presParOf" srcId="{B62A01D5-D2E7-475C-BB93-7B724E1106CA}" destId="{8DD6A7A2-7915-40E1-9163-4309EB741157}" srcOrd="0" destOrd="0" presId="urn:microsoft.com/office/officeart/2018/2/layout/IconVerticalSolidList"/>
    <dgm:cxn modelId="{D3D11FF3-1913-441A-AB75-2FC889BEFC83}" type="presParOf" srcId="{B62A01D5-D2E7-475C-BB93-7B724E1106CA}" destId="{D6DBC2F0-DFC1-471C-9E07-847FBC189F54}" srcOrd="1" destOrd="0" presId="urn:microsoft.com/office/officeart/2018/2/layout/IconVerticalSolidList"/>
    <dgm:cxn modelId="{24B4D5FF-E9FE-4F85-AE3C-B51A9B32101C}" type="presParOf" srcId="{B62A01D5-D2E7-475C-BB93-7B724E1106CA}" destId="{04343923-C451-44C6-9D94-C1ADAE38843A}" srcOrd="2" destOrd="0" presId="urn:microsoft.com/office/officeart/2018/2/layout/IconVerticalSolidList"/>
    <dgm:cxn modelId="{ED858103-B7E4-4C0E-8653-0DCAB95BFDA5}" type="presParOf" srcId="{B62A01D5-D2E7-475C-BB93-7B724E1106CA}" destId="{E787FC68-D482-4541-B5AF-F33FD0EE0517}" srcOrd="3" destOrd="0" presId="urn:microsoft.com/office/officeart/2018/2/layout/IconVerticalSolidList"/>
    <dgm:cxn modelId="{8EEAA00A-878E-42FA-9318-1421242FC62B}" type="presParOf" srcId="{E6062004-F457-439D-B0B2-8C097BB53A0E}" destId="{02A4CCEF-E6D9-4323-848B-7271BE1B963A}" srcOrd="7" destOrd="0" presId="urn:microsoft.com/office/officeart/2018/2/layout/IconVerticalSolidList"/>
    <dgm:cxn modelId="{F42ECEBE-8794-4FF4-986E-5C599AAFAF3E}" type="presParOf" srcId="{E6062004-F457-439D-B0B2-8C097BB53A0E}" destId="{DF339F5E-7138-4E6A-AC26-9093A5ECC0CE}" srcOrd="8" destOrd="0" presId="urn:microsoft.com/office/officeart/2018/2/layout/IconVerticalSolidList"/>
    <dgm:cxn modelId="{541A6F5E-D2D3-4D40-91A8-6FC0F400069A}" type="presParOf" srcId="{DF339F5E-7138-4E6A-AC26-9093A5ECC0CE}" destId="{98CC888D-2BA0-4D27-828F-B31C2383E17E}" srcOrd="0" destOrd="0" presId="urn:microsoft.com/office/officeart/2018/2/layout/IconVerticalSolidList"/>
    <dgm:cxn modelId="{ED5C669A-2B4C-4F7A-B50C-A9F326B188E4}" type="presParOf" srcId="{DF339F5E-7138-4E6A-AC26-9093A5ECC0CE}" destId="{2152D0B9-773D-4C0A-81DF-5E7AD237ADA6}" srcOrd="1" destOrd="0" presId="urn:microsoft.com/office/officeart/2018/2/layout/IconVerticalSolidList"/>
    <dgm:cxn modelId="{D13B75BC-2DD1-4B45-963E-9A8603459CBB}" type="presParOf" srcId="{DF339F5E-7138-4E6A-AC26-9093A5ECC0CE}" destId="{FEB5F93D-01D1-4733-B634-C74962E5E830}" srcOrd="2" destOrd="0" presId="urn:microsoft.com/office/officeart/2018/2/layout/IconVerticalSolidList"/>
    <dgm:cxn modelId="{4FB6C357-60B0-409B-8B86-C26EAA90586F}" type="presParOf" srcId="{DF339F5E-7138-4E6A-AC26-9093A5ECC0CE}" destId="{605AE37E-8036-4CA7-B07B-57859FCD638C}" srcOrd="3" destOrd="0" presId="urn:microsoft.com/office/officeart/2018/2/layout/IconVerticalSolidList"/>
    <dgm:cxn modelId="{10F26AB2-BFF0-4D66-9D9B-4555FB84AB19}" type="presParOf" srcId="{E6062004-F457-439D-B0B2-8C097BB53A0E}" destId="{7D6DB340-B90C-4823-B2C3-28029EAEC955}" srcOrd="9" destOrd="0" presId="urn:microsoft.com/office/officeart/2018/2/layout/IconVerticalSolidList"/>
    <dgm:cxn modelId="{F706A708-85DC-4E16-936B-73D29D570EFC}" type="presParOf" srcId="{E6062004-F457-439D-B0B2-8C097BB53A0E}" destId="{D942EE14-BAD4-4DDB-B3E3-54FC43F88B65}" srcOrd="10" destOrd="0" presId="urn:microsoft.com/office/officeart/2018/2/layout/IconVerticalSolidList"/>
    <dgm:cxn modelId="{4F22108A-9D2D-495B-B7CC-DC6CCA6D7E58}" type="presParOf" srcId="{D942EE14-BAD4-4DDB-B3E3-54FC43F88B65}" destId="{E1BE7075-933F-4B30-BCA6-6F348D9B42CA}" srcOrd="0" destOrd="0" presId="urn:microsoft.com/office/officeart/2018/2/layout/IconVerticalSolidList"/>
    <dgm:cxn modelId="{5E942BA5-4B66-44E6-A1B3-DDEA13A4C966}" type="presParOf" srcId="{D942EE14-BAD4-4DDB-B3E3-54FC43F88B65}" destId="{39A064EC-B0CD-4511-A8B8-32BEC2981236}" srcOrd="1" destOrd="0" presId="urn:microsoft.com/office/officeart/2018/2/layout/IconVerticalSolidList"/>
    <dgm:cxn modelId="{D61C3821-358A-4A2D-BD1A-8E08325DFE8C}" type="presParOf" srcId="{D942EE14-BAD4-4DDB-B3E3-54FC43F88B65}" destId="{8AF4E5DF-75C3-4EB2-BD2E-8A74C09D3D6C}" srcOrd="2" destOrd="0" presId="urn:microsoft.com/office/officeart/2018/2/layout/IconVerticalSolidList"/>
    <dgm:cxn modelId="{7F6AE809-4C6B-4F96-85CD-DD6840AEA6BE}" type="presParOf" srcId="{D942EE14-BAD4-4DDB-B3E3-54FC43F88B65}" destId="{0CBA17B2-9E0C-4A9A-A30D-C799785FCCFB}" srcOrd="3" destOrd="0" presId="urn:microsoft.com/office/officeart/2018/2/layout/IconVerticalSolidList"/>
    <dgm:cxn modelId="{95434280-32DE-4E95-8DBC-348FC8198C11}" type="presParOf" srcId="{E6062004-F457-439D-B0B2-8C097BB53A0E}" destId="{AE94E115-6A31-4D07-84C4-D45DA4ED5289}" srcOrd="11" destOrd="0" presId="urn:microsoft.com/office/officeart/2018/2/layout/IconVerticalSolidList"/>
    <dgm:cxn modelId="{B411E757-8C68-447A-98B2-320F71E7D752}" type="presParOf" srcId="{E6062004-F457-439D-B0B2-8C097BB53A0E}" destId="{C552E7AD-D48B-4FDF-8903-5B8CC595530F}" srcOrd="12" destOrd="0" presId="urn:microsoft.com/office/officeart/2018/2/layout/IconVerticalSolidList"/>
    <dgm:cxn modelId="{24B13D12-DF07-4BEC-BC11-DAE79BF13F29}" type="presParOf" srcId="{C552E7AD-D48B-4FDF-8903-5B8CC595530F}" destId="{AE2C37A2-E479-4AE4-84DB-BE7953B924BD}" srcOrd="0" destOrd="0" presId="urn:microsoft.com/office/officeart/2018/2/layout/IconVerticalSolidList"/>
    <dgm:cxn modelId="{46927139-D428-4088-84B2-FE7586A8866E}" type="presParOf" srcId="{C552E7AD-D48B-4FDF-8903-5B8CC595530F}" destId="{999DA049-9443-4C1E-9FF2-A4454AFE139C}" srcOrd="1" destOrd="0" presId="urn:microsoft.com/office/officeart/2018/2/layout/IconVerticalSolidList"/>
    <dgm:cxn modelId="{24558BE1-CA60-4C59-B14A-E0D2978D8C8C}" type="presParOf" srcId="{C552E7AD-D48B-4FDF-8903-5B8CC595530F}" destId="{22D80DE3-1595-4AC7-84D5-0C2844E24A6E}" srcOrd="2" destOrd="0" presId="urn:microsoft.com/office/officeart/2018/2/layout/IconVerticalSolidList"/>
    <dgm:cxn modelId="{248FE5A1-110D-4AD7-9564-69130B04B988}" type="presParOf" srcId="{C552E7AD-D48B-4FDF-8903-5B8CC595530F}" destId="{80E98C4D-BD44-4CF9-A72F-1A7CECFA67A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5D2CF21-D4F8-4524-9023-AE9095BA3C01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B2100403-DEEA-47F4-8BFA-70CA43CA185F}">
      <dgm:prSet/>
      <dgm:spPr/>
      <dgm:t>
        <a:bodyPr/>
        <a:lstStyle/>
        <a:p>
          <a:r>
            <a:rPr lang="es-ES" b="0" i="0" dirty="0"/>
            <a:t>Ningún individuo puede agregar o eliminar nombres de miembros de la iglesia</a:t>
          </a:r>
          <a:endParaRPr lang="en-US" dirty="0"/>
        </a:p>
      </dgm:t>
    </dgm:pt>
    <dgm:pt modelId="{7E75DB2C-A479-43D0-B9E0-07BFF94B5897}" type="parTrans" cxnId="{BE5DC961-DAEF-49E8-B4B8-9C2522FE9186}">
      <dgm:prSet/>
      <dgm:spPr/>
      <dgm:t>
        <a:bodyPr/>
        <a:lstStyle/>
        <a:p>
          <a:endParaRPr lang="en-US"/>
        </a:p>
      </dgm:t>
    </dgm:pt>
    <dgm:pt modelId="{9C41E6D1-9054-4179-9119-636A00720FBD}" type="sibTrans" cxnId="{BE5DC961-DAEF-49E8-B4B8-9C2522FE9186}">
      <dgm:prSet/>
      <dgm:spPr/>
      <dgm:t>
        <a:bodyPr/>
        <a:lstStyle/>
        <a:p>
          <a:endParaRPr lang="en-US"/>
        </a:p>
      </dgm:t>
    </dgm:pt>
    <dgm:pt modelId="{E439F1C3-DD8C-4D55-A57A-D561D192ABC1}">
      <dgm:prSet/>
      <dgm:spPr/>
      <dgm:t>
        <a:bodyPr/>
        <a:lstStyle/>
        <a:p>
          <a:r>
            <a:rPr lang="en-US" dirty="0"/>
            <a:t>La </a:t>
          </a:r>
          <a:r>
            <a:rPr lang="en-US" dirty="0" err="1"/>
            <a:t>secretaria</a:t>
          </a:r>
          <a:r>
            <a:rPr lang="en-US" dirty="0"/>
            <a:t>, pastor, y la junta de Iglesias no </a:t>
          </a:r>
          <a:r>
            <a:rPr lang="en-US" dirty="0" err="1"/>
            <a:t>tienen</a:t>
          </a:r>
          <a:r>
            <a:rPr lang="en-US" dirty="0"/>
            <a:t> </a:t>
          </a:r>
          <a:r>
            <a:rPr lang="en-US" dirty="0" err="1"/>
            <a:t>esta</a:t>
          </a:r>
          <a:r>
            <a:rPr lang="en-US" dirty="0"/>
            <a:t> </a:t>
          </a:r>
          <a:r>
            <a:rPr lang="en-US" dirty="0" err="1"/>
            <a:t>autoridad</a:t>
          </a:r>
          <a:r>
            <a:rPr lang="en-US" dirty="0"/>
            <a:t>.</a:t>
          </a:r>
        </a:p>
      </dgm:t>
    </dgm:pt>
    <dgm:pt modelId="{AD35A417-9246-46D6-A4CE-3B79CFCC479F}" type="parTrans" cxnId="{BB3F4995-2E7A-4C8E-BB9C-FA98286447CB}">
      <dgm:prSet/>
      <dgm:spPr/>
      <dgm:t>
        <a:bodyPr/>
        <a:lstStyle/>
        <a:p>
          <a:endParaRPr lang="en-US"/>
        </a:p>
      </dgm:t>
    </dgm:pt>
    <dgm:pt modelId="{9EA5B384-7EF1-4450-99DB-4684B0485974}" type="sibTrans" cxnId="{BB3F4995-2E7A-4C8E-BB9C-FA98286447CB}">
      <dgm:prSet/>
      <dgm:spPr/>
      <dgm:t>
        <a:bodyPr/>
        <a:lstStyle/>
        <a:p>
          <a:endParaRPr lang="en-US"/>
        </a:p>
      </dgm:t>
    </dgm:pt>
    <dgm:pt modelId="{04F92E97-DDAA-447E-B8A1-1258CAF00A1F}">
      <dgm:prSet/>
      <dgm:spPr/>
      <dgm:t>
        <a:bodyPr/>
        <a:lstStyle/>
        <a:p>
          <a:r>
            <a:rPr lang="es-ES" dirty="0"/>
            <a:t>Los miembros solo se pueden agregar o eliminar mediante el voto de la iglesia en general (en junta administrativa)</a:t>
          </a:r>
          <a:endParaRPr lang="en-US" dirty="0"/>
        </a:p>
      </dgm:t>
    </dgm:pt>
    <dgm:pt modelId="{746779F8-1E9F-4F26-B206-8C00FF837E97}" type="parTrans" cxnId="{4E3A81E5-E4CF-4B46-840A-95AFFCB81D59}">
      <dgm:prSet/>
      <dgm:spPr/>
      <dgm:t>
        <a:bodyPr/>
        <a:lstStyle/>
        <a:p>
          <a:endParaRPr lang="en-US"/>
        </a:p>
      </dgm:t>
    </dgm:pt>
    <dgm:pt modelId="{AAF982EC-49FA-4091-A362-66F9742FE9EA}" type="sibTrans" cxnId="{4E3A81E5-E4CF-4B46-840A-95AFFCB81D59}">
      <dgm:prSet/>
      <dgm:spPr/>
      <dgm:t>
        <a:bodyPr/>
        <a:lstStyle/>
        <a:p>
          <a:endParaRPr lang="en-US"/>
        </a:p>
      </dgm:t>
    </dgm:pt>
    <dgm:pt modelId="{363639F3-96D0-40CE-B7EE-000EE5E5E815}" type="pres">
      <dgm:prSet presAssocID="{95D2CF21-D4F8-4524-9023-AE9095BA3C01}" presName="root" presStyleCnt="0">
        <dgm:presLayoutVars>
          <dgm:dir/>
          <dgm:resizeHandles val="exact"/>
        </dgm:presLayoutVars>
      </dgm:prSet>
      <dgm:spPr/>
    </dgm:pt>
    <dgm:pt modelId="{CF735906-0139-49BD-BC33-83337305CF2A}" type="pres">
      <dgm:prSet presAssocID="{B2100403-DEEA-47F4-8BFA-70CA43CA185F}" presName="compNode" presStyleCnt="0"/>
      <dgm:spPr/>
    </dgm:pt>
    <dgm:pt modelId="{26FB6083-5B13-440D-A927-0C1EC264E091}" type="pres">
      <dgm:prSet presAssocID="{B2100403-DEEA-47F4-8BFA-70CA43CA185F}" presName="bgRect" presStyleLbl="bgShp" presStyleIdx="0" presStyleCnt="3"/>
      <dgm:spPr/>
    </dgm:pt>
    <dgm:pt modelId="{801E54C3-11D4-4C38-9452-7C8D63C0E260}" type="pres">
      <dgm:prSet presAssocID="{B2100403-DEEA-47F4-8BFA-70CA43CA185F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o sign"/>
        </a:ext>
      </dgm:extLst>
    </dgm:pt>
    <dgm:pt modelId="{CEFB8E30-1BFD-4F2B-991A-3C6179A7EA56}" type="pres">
      <dgm:prSet presAssocID="{B2100403-DEEA-47F4-8BFA-70CA43CA185F}" presName="spaceRect" presStyleCnt="0"/>
      <dgm:spPr/>
    </dgm:pt>
    <dgm:pt modelId="{069D3128-836D-43A8-815F-F01625D4E668}" type="pres">
      <dgm:prSet presAssocID="{B2100403-DEEA-47F4-8BFA-70CA43CA185F}" presName="parTx" presStyleLbl="revTx" presStyleIdx="0" presStyleCnt="3">
        <dgm:presLayoutVars>
          <dgm:chMax val="0"/>
          <dgm:chPref val="0"/>
        </dgm:presLayoutVars>
      </dgm:prSet>
      <dgm:spPr/>
    </dgm:pt>
    <dgm:pt modelId="{45E45EE7-44F0-48FD-ADEC-09B3B83FE531}" type="pres">
      <dgm:prSet presAssocID="{9C41E6D1-9054-4179-9119-636A00720FBD}" presName="sibTrans" presStyleCnt="0"/>
      <dgm:spPr/>
    </dgm:pt>
    <dgm:pt modelId="{FE229CAA-2299-4613-AA0D-52406BE35B06}" type="pres">
      <dgm:prSet presAssocID="{E439F1C3-DD8C-4D55-A57A-D561D192ABC1}" presName="compNode" presStyleCnt="0"/>
      <dgm:spPr/>
    </dgm:pt>
    <dgm:pt modelId="{1F3DDA9F-09AA-4083-A09C-4D70846FE10B}" type="pres">
      <dgm:prSet presAssocID="{E439F1C3-DD8C-4D55-A57A-D561D192ABC1}" presName="bgRect" presStyleLbl="bgShp" presStyleIdx="1" presStyleCnt="3"/>
      <dgm:spPr/>
    </dgm:pt>
    <dgm:pt modelId="{B26287A2-A9ED-4A86-8BEE-8AA0181F0712}" type="pres">
      <dgm:prSet presAssocID="{E439F1C3-DD8C-4D55-A57A-D561D192ABC1}" presName="iconRect" presStyleLbl="node1" presStyleIdx="1" presStyleCnt="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o sign"/>
        </a:ext>
      </dgm:extLst>
    </dgm:pt>
    <dgm:pt modelId="{95A235EA-A5AF-4E34-9B29-FB474395D34B}" type="pres">
      <dgm:prSet presAssocID="{E439F1C3-DD8C-4D55-A57A-D561D192ABC1}" presName="spaceRect" presStyleCnt="0"/>
      <dgm:spPr/>
    </dgm:pt>
    <dgm:pt modelId="{11C2669A-4F40-4356-9C1A-06ECCC9BB7D5}" type="pres">
      <dgm:prSet presAssocID="{E439F1C3-DD8C-4D55-A57A-D561D192ABC1}" presName="parTx" presStyleLbl="revTx" presStyleIdx="1" presStyleCnt="3">
        <dgm:presLayoutVars>
          <dgm:chMax val="0"/>
          <dgm:chPref val="0"/>
        </dgm:presLayoutVars>
      </dgm:prSet>
      <dgm:spPr/>
    </dgm:pt>
    <dgm:pt modelId="{FD20410C-79B0-48BB-AE2A-EEAF68F87520}" type="pres">
      <dgm:prSet presAssocID="{9EA5B384-7EF1-4450-99DB-4684B0485974}" presName="sibTrans" presStyleCnt="0"/>
      <dgm:spPr/>
    </dgm:pt>
    <dgm:pt modelId="{C0B29890-0641-49FA-A01F-53C268D7C65E}" type="pres">
      <dgm:prSet presAssocID="{04F92E97-DDAA-447E-B8A1-1258CAF00A1F}" presName="compNode" presStyleCnt="0"/>
      <dgm:spPr/>
    </dgm:pt>
    <dgm:pt modelId="{531B10F7-B19A-4AAE-9E35-CDF30B95A2BA}" type="pres">
      <dgm:prSet presAssocID="{04F92E97-DDAA-447E-B8A1-1258CAF00A1F}" presName="bgRect" presStyleLbl="bgShp" presStyleIdx="2" presStyleCnt="3"/>
      <dgm:spPr/>
    </dgm:pt>
    <dgm:pt modelId="{80F721C2-D586-4CC1-AA4E-2A063C133C03}" type="pres">
      <dgm:prSet presAssocID="{04F92E97-DDAA-447E-B8A1-1258CAF00A1F}" presName="iconRect" presStyleLbl="nod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ildren"/>
        </a:ext>
      </dgm:extLst>
    </dgm:pt>
    <dgm:pt modelId="{453D08B0-0125-4A91-BFFA-A4B5F0CAD608}" type="pres">
      <dgm:prSet presAssocID="{04F92E97-DDAA-447E-B8A1-1258CAF00A1F}" presName="spaceRect" presStyleCnt="0"/>
      <dgm:spPr/>
    </dgm:pt>
    <dgm:pt modelId="{95467D9F-FD91-45C7-B26A-44A47FD40A46}" type="pres">
      <dgm:prSet presAssocID="{04F92E97-DDAA-447E-B8A1-1258CAF00A1F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36D5415C-B2A1-4C91-9653-68BA0B3AA46C}" type="presOf" srcId="{E439F1C3-DD8C-4D55-A57A-D561D192ABC1}" destId="{11C2669A-4F40-4356-9C1A-06ECCC9BB7D5}" srcOrd="0" destOrd="0" presId="urn:microsoft.com/office/officeart/2018/2/layout/IconVerticalSolidList"/>
    <dgm:cxn modelId="{BE5DC961-DAEF-49E8-B4B8-9C2522FE9186}" srcId="{95D2CF21-D4F8-4524-9023-AE9095BA3C01}" destId="{B2100403-DEEA-47F4-8BFA-70CA43CA185F}" srcOrd="0" destOrd="0" parTransId="{7E75DB2C-A479-43D0-B9E0-07BFF94B5897}" sibTransId="{9C41E6D1-9054-4179-9119-636A00720FBD}"/>
    <dgm:cxn modelId="{0EABAA6D-DB09-4E8C-B48B-DDC161639ED9}" type="presOf" srcId="{04F92E97-DDAA-447E-B8A1-1258CAF00A1F}" destId="{95467D9F-FD91-45C7-B26A-44A47FD40A46}" srcOrd="0" destOrd="0" presId="urn:microsoft.com/office/officeart/2018/2/layout/IconVerticalSolidList"/>
    <dgm:cxn modelId="{BB3F4995-2E7A-4C8E-BB9C-FA98286447CB}" srcId="{95D2CF21-D4F8-4524-9023-AE9095BA3C01}" destId="{E439F1C3-DD8C-4D55-A57A-D561D192ABC1}" srcOrd="1" destOrd="0" parTransId="{AD35A417-9246-46D6-A4CE-3B79CFCC479F}" sibTransId="{9EA5B384-7EF1-4450-99DB-4684B0485974}"/>
    <dgm:cxn modelId="{25C2A9C9-B6CE-4EFD-AD19-5E0CC5997449}" type="presOf" srcId="{95D2CF21-D4F8-4524-9023-AE9095BA3C01}" destId="{363639F3-96D0-40CE-B7EE-000EE5E5E815}" srcOrd="0" destOrd="0" presId="urn:microsoft.com/office/officeart/2018/2/layout/IconVerticalSolidList"/>
    <dgm:cxn modelId="{88D572CE-7EAF-40CE-A7E5-150447D70CA4}" type="presOf" srcId="{B2100403-DEEA-47F4-8BFA-70CA43CA185F}" destId="{069D3128-836D-43A8-815F-F01625D4E668}" srcOrd="0" destOrd="0" presId="urn:microsoft.com/office/officeart/2018/2/layout/IconVerticalSolidList"/>
    <dgm:cxn modelId="{4E3A81E5-E4CF-4B46-840A-95AFFCB81D59}" srcId="{95D2CF21-D4F8-4524-9023-AE9095BA3C01}" destId="{04F92E97-DDAA-447E-B8A1-1258CAF00A1F}" srcOrd="2" destOrd="0" parTransId="{746779F8-1E9F-4F26-B206-8C00FF837E97}" sibTransId="{AAF982EC-49FA-4091-A362-66F9742FE9EA}"/>
    <dgm:cxn modelId="{C8F89F7E-9E6D-4653-8F2E-C413FD8B5145}" type="presParOf" srcId="{363639F3-96D0-40CE-B7EE-000EE5E5E815}" destId="{CF735906-0139-49BD-BC33-83337305CF2A}" srcOrd="0" destOrd="0" presId="urn:microsoft.com/office/officeart/2018/2/layout/IconVerticalSolidList"/>
    <dgm:cxn modelId="{408B4A22-8F40-410C-9B25-03D369F89029}" type="presParOf" srcId="{CF735906-0139-49BD-BC33-83337305CF2A}" destId="{26FB6083-5B13-440D-A927-0C1EC264E091}" srcOrd="0" destOrd="0" presId="urn:microsoft.com/office/officeart/2018/2/layout/IconVerticalSolidList"/>
    <dgm:cxn modelId="{EEBE8AC2-A55D-4066-9BC1-BE38079FE804}" type="presParOf" srcId="{CF735906-0139-49BD-BC33-83337305CF2A}" destId="{801E54C3-11D4-4C38-9452-7C8D63C0E260}" srcOrd="1" destOrd="0" presId="urn:microsoft.com/office/officeart/2018/2/layout/IconVerticalSolidList"/>
    <dgm:cxn modelId="{BE6E922D-4F3F-4854-9B59-F90536C0ACCF}" type="presParOf" srcId="{CF735906-0139-49BD-BC33-83337305CF2A}" destId="{CEFB8E30-1BFD-4F2B-991A-3C6179A7EA56}" srcOrd="2" destOrd="0" presId="urn:microsoft.com/office/officeart/2018/2/layout/IconVerticalSolidList"/>
    <dgm:cxn modelId="{F2F4630E-A58A-41FD-9528-7749D778FE44}" type="presParOf" srcId="{CF735906-0139-49BD-BC33-83337305CF2A}" destId="{069D3128-836D-43A8-815F-F01625D4E668}" srcOrd="3" destOrd="0" presId="urn:microsoft.com/office/officeart/2018/2/layout/IconVerticalSolidList"/>
    <dgm:cxn modelId="{D3D28B92-5521-4900-8403-02541E4C8725}" type="presParOf" srcId="{363639F3-96D0-40CE-B7EE-000EE5E5E815}" destId="{45E45EE7-44F0-48FD-ADEC-09B3B83FE531}" srcOrd="1" destOrd="0" presId="urn:microsoft.com/office/officeart/2018/2/layout/IconVerticalSolidList"/>
    <dgm:cxn modelId="{012DE2B9-4396-4FEC-8AB6-C9BA8F507F10}" type="presParOf" srcId="{363639F3-96D0-40CE-B7EE-000EE5E5E815}" destId="{FE229CAA-2299-4613-AA0D-52406BE35B06}" srcOrd="2" destOrd="0" presId="urn:microsoft.com/office/officeart/2018/2/layout/IconVerticalSolidList"/>
    <dgm:cxn modelId="{6A99808F-2349-4837-BC97-36A8483F42A4}" type="presParOf" srcId="{FE229CAA-2299-4613-AA0D-52406BE35B06}" destId="{1F3DDA9F-09AA-4083-A09C-4D70846FE10B}" srcOrd="0" destOrd="0" presId="urn:microsoft.com/office/officeart/2018/2/layout/IconVerticalSolidList"/>
    <dgm:cxn modelId="{D1CAD6A8-4555-4A16-822C-45C6BC8CE9F7}" type="presParOf" srcId="{FE229CAA-2299-4613-AA0D-52406BE35B06}" destId="{B26287A2-A9ED-4A86-8BEE-8AA0181F0712}" srcOrd="1" destOrd="0" presId="urn:microsoft.com/office/officeart/2018/2/layout/IconVerticalSolidList"/>
    <dgm:cxn modelId="{0DB1A0A1-A9DB-43D5-871C-EE715DB570D3}" type="presParOf" srcId="{FE229CAA-2299-4613-AA0D-52406BE35B06}" destId="{95A235EA-A5AF-4E34-9B29-FB474395D34B}" srcOrd="2" destOrd="0" presId="urn:microsoft.com/office/officeart/2018/2/layout/IconVerticalSolidList"/>
    <dgm:cxn modelId="{A93BA74B-89AE-4938-BCAE-A42AF71E285B}" type="presParOf" srcId="{FE229CAA-2299-4613-AA0D-52406BE35B06}" destId="{11C2669A-4F40-4356-9C1A-06ECCC9BB7D5}" srcOrd="3" destOrd="0" presId="urn:microsoft.com/office/officeart/2018/2/layout/IconVerticalSolidList"/>
    <dgm:cxn modelId="{57652FB8-BE60-4C47-AD39-2DDD2E886ACD}" type="presParOf" srcId="{363639F3-96D0-40CE-B7EE-000EE5E5E815}" destId="{FD20410C-79B0-48BB-AE2A-EEAF68F87520}" srcOrd="3" destOrd="0" presId="urn:microsoft.com/office/officeart/2018/2/layout/IconVerticalSolidList"/>
    <dgm:cxn modelId="{FAFB1EA2-6842-414E-96CE-9709382E6F17}" type="presParOf" srcId="{363639F3-96D0-40CE-B7EE-000EE5E5E815}" destId="{C0B29890-0641-49FA-A01F-53C268D7C65E}" srcOrd="4" destOrd="0" presId="urn:microsoft.com/office/officeart/2018/2/layout/IconVerticalSolidList"/>
    <dgm:cxn modelId="{490E136E-0BA6-44AB-ABEF-D3740AED90F2}" type="presParOf" srcId="{C0B29890-0641-49FA-A01F-53C268D7C65E}" destId="{531B10F7-B19A-4AAE-9E35-CDF30B95A2BA}" srcOrd="0" destOrd="0" presId="urn:microsoft.com/office/officeart/2018/2/layout/IconVerticalSolidList"/>
    <dgm:cxn modelId="{4DFC3F0B-4262-4ACB-BC94-B58357E5285F}" type="presParOf" srcId="{C0B29890-0641-49FA-A01F-53C268D7C65E}" destId="{80F721C2-D586-4CC1-AA4E-2A063C133C03}" srcOrd="1" destOrd="0" presId="urn:microsoft.com/office/officeart/2018/2/layout/IconVerticalSolidList"/>
    <dgm:cxn modelId="{3D083B5B-29CA-44A1-8684-CDA973120BE7}" type="presParOf" srcId="{C0B29890-0641-49FA-A01F-53C268D7C65E}" destId="{453D08B0-0125-4A91-BFFA-A4B5F0CAD608}" srcOrd="2" destOrd="0" presId="urn:microsoft.com/office/officeart/2018/2/layout/IconVerticalSolidList"/>
    <dgm:cxn modelId="{DD80EB63-133C-439E-8A9A-531BBFB2E2C7}" type="presParOf" srcId="{C0B29890-0641-49FA-A01F-53C268D7C65E}" destId="{95467D9F-FD91-45C7-B26A-44A47FD40A4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387C20-F5F3-46DE-8165-3872334114BA}">
      <dsp:nvSpPr>
        <dsp:cNvPr id="0" name=""/>
        <dsp:cNvSpPr/>
      </dsp:nvSpPr>
      <dsp:spPr>
        <a:xfrm>
          <a:off x="0" y="2044"/>
          <a:ext cx="10951029" cy="40616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52EFBE-8321-40B3-92E3-72E49642E676}">
      <dsp:nvSpPr>
        <dsp:cNvPr id="0" name=""/>
        <dsp:cNvSpPr/>
      </dsp:nvSpPr>
      <dsp:spPr>
        <a:xfrm>
          <a:off x="122865" y="93432"/>
          <a:ext cx="223609" cy="22339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26F12E-E4AB-45D1-BF66-BD7BDA532672}">
      <dsp:nvSpPr>
        <dsp:cNvPr id="0" name=""/>
        <dsp:cNvSpPr/>
      </dsp:nvSpPr>
      <dsp:spPr>
        <a:xfrm>
          <a:off x="469340" y="2044"/>
          <a:ext cx="10474460" cy="4188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329" tIns="44329" rIns="44329" bIns="44329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1. </a:t>
          </a:r>
          <a:r>
            <a:rPr lang="en-US" sz="2400" kern="1200" dirty="0" err="1"/>
            <a:t>Secretario</a:t>
          </a:r>
          <a:r>
            <a:rPr lang="en-US" sz="2400" kern="1200" dirty="0"/>
            <a:t> de </a:t>
          </a:r>
          <a:r>
            <a:rPr lang="en-US" sz="2400" kern="1200" dirty="0" err="1"/>
            <a:t>todas</a:t>
          </a:r>
          <a:r>
            <a:rPr lang="en-US" sz="2400" kern="1200" dirty="0"/>
            <a:t> las Juntas de Iglesias y Juntas </a:t>
          </a:r>
          <a:r>
            <a:rPr lang="en-US" sz="2400" kern="1200" dirty="0" err="1"/>
            <a:t>Administrativas</a:t>
          </a:r>
          <a:endParaRPr lang="en-US" sz="2400" kern="1200" dirty="0"/>
        </a:p>
      </dsp:txBody>
      <dsp:txXfrm>
        <a:off x="469340" y="2044"/>
        <a:ext cx="10474460" cy="418859"/>
      </dsp:txXfrm>
    </dsp:sp>
    <dsp:sp modelId="{DAB8E544-0B50-4ED2-9EE1-4CCB4FEF93E7}">
      <dsp:nvSpPr>
        <dsp:cNvPr id="0" name=""/>
        <dsp:cNvSpPr/>
      </dsp:nvSpPr>
      <dsp:spPr>
        <a:xfrm>
          <a:off x="0" y="525618"/>
          <a:ext cx="10951029" cy="40616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98E7CD-B189-4ABE-8020-4376911EEA9D}">
      <dsp:nvSpPr>
        <dsp:cNvPr id="0" name=""/>
        <dsp:cNvSpPr/>
      </dsp:nvSpPr>
      <dsp:spPr>
        <a:xfrm>
          <a:off x="122865" y="617006"/>
          <a:ext cx="223609" cy="22339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B7D0DD-474C-4AE1-A581-F39FD3AE3B5D}">
      <dsp:nvSpPr>
        <dsp:cNvPr id="0" name=""/>
        <dsp:cNvSpPr/>
      </dsp:nvSpPr>
      <dsp:spPr>
        <a:xfrm>
          <a:off x="469340" y="525618"/>
          <a:ext cx="10474460" cy="4188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329" tIns="44329" rIns="44329" bIns="44329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2. </a:t>
          </a:r>
          <a:r>
            <a:rPr lang="en-US" sz="2400" kern="1200" dirty="0" err="1"/>
            <a:t>Registro</a:t>
          </a:r>
          <a:r>
            <a:rPr lang="en-US" sz="2400" kern="1200" dirty="0"/>
            <a:t> de </a:t>
          </a:r>
          <a:r>
            <a:rPr lang="en-US" sz="2400" kern="1200" dirty="0" err="1"/>
            <a:t>feligresia</a:t>
          </a:r>
          <a:endParaRPr lang="en-US" sz="2400" kern="1200" dirty="0"/>
        </a:p>
      </dsp:txBody>
      <dsp:txXfrm>
        <a:off x="469340" y="525618"/>
        <a:ext cx="10474460" cy="418859"/>
      </dsp:txXfrm>
    </dsp:sp>
    <dsp:sp modelId="{49793549-0240-478B-AB35-C0689BE5B77E}">
      <dsp:nvSpPr>
        <dsp:cNvPr id="0" name=""/>
        <dsp:cNvSpPr/>
      </dsp:nvSpPr>
      <dsp:spPr>
        <a:xfrm>
          <a:off x="0" y="1049192"/>
          <a:ext cx="10951029" cy="40616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A9CA10-C33B-4C41-83A1-6B23CA7AC3E4}">
      <dsp:nvSpPr>
        <dsp:cNvPr id="0" name=""/>
        <dsp:cNvSpPr/>
      </dsp:nvSpPr>
      <dsp:spPr>
        <a:xfrm>
          <a:off x="122865" y="1140580"/>
          <a:ext cx="223609" cy="22339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31F496-B4D5-48DD-9181-6F5CFB5CFE8B}">
      <dsp:nvSpPr>
        <dsp:cNvPr id="0" name=""/>
        <dsp:cNvSpPr/>
      </dsp:nvSpPr>
      <dsp:spPr>
        <a:xfrm>
          <a:off x="469340" y="1049192"/>
          <a:ext cx="10474460" cy="4188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329" tIns="44329" rIns="44329" bIns="44329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3. </a:t>
          </a:r>
          <a:r>
            <a:rPr lang="en-US" sz="2400" kern="1200" dirty="0" err="1"/>
            <a:t>Registro</a:t>
          </a:r>
          <a:r>
            <a:rPr lang="en-US" sz="2400" kern="1200" dirty="0"/>
            <a:t> de la Iglesia</a:t>
          </a:r>
        </a:p>
      </dsp:txBody>
      <dsp:txXfrm>
        <a:off x="469340" y="1049192"/>
        <a:ext cx="10474460" cy="418859"/>
      </dsp:txXfrm>
    </dsp:sp>
    <dsp:sp modelId="{8DD6A7A2-7915-40E1-9163-4309EB741157}">
      <dsp:nvSpPr>
        <dsp:cNvPr id="0" name=""/>
        <dsp:cNvSpPr/>
      </dsp:nvSpPr>
      <dsp:spPr>
        <a:xfrm>
          <a:off x="0" y="1572766"/>
          <a:ext cx="10951029" cy="40616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DBC2F0-DFC1-471C-9E07-847FBC189F54}">
      <dsp:nvSpPr>
        <dsp:cNvPr id="0" name=""/>
        <dsp:cNvSpPr/>
      </dsp:nvSpPr>
      <dsp:spPr>
        <a:xfrm>
          <a:off x="122865" y="1664154"/>
          <a:ext cx="223609" cy="22339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87FC68-D482-4541-B5AF-F33FD0EE0517}">
      <dsp:nvSpPr>
        <dsp:cNvPr id="0" name=""/>
        <dsp:cNvSpPr/>
      </dsp:nvSpPr>
      <dsp:spPr>
        <a:xfrm>
          <a:off x="469340" y="1572766"/>
          <a:ext cx="10474460" cy="4188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329" tIns="44329" rIns="44329" bIns="44329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4. Lista de </a:t>
          </a:r>
          <a:r>
            <a:rPr lang="en-US" sz="2400" kern="1200" dirty="0" err="1"/>
            <a:t>comisiones</a:t>
          </a:r>
          <a:endParaRPr lang="en-US" sz="2400" kern="1200" dirty="0"/>
        </a:p>
      </dsp:txBody>
      <dsp:txXfrm>
        <a:off x="469340" y="1572766"/>
        <a:ext cx="10474460" cy="418859"/>
      </dsp:txXfrm>
    </dsp:sp>
    <dsp:sp modelId="{98CC888D-2BA0-4D27-828F-B31C2383E17E}">
      <dsp:nvSpPr>
        <dsp:cNvPr id="0" name=""/>
        <dsp:cNvSpPr/>
      </dsp:nvSpPr>
      <dsp:spPr>
        <a:xfrm>
          <a:off x="0" y="2096340"/>
          <a:ext cx="10951029" cy="40616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52D0B9-773D-4C0A-81DF-5E7AD237ADA6}">
      <dsp:nvSpPr>
        <dsp:cNvPr id="0" name=""/>
        <dsp:cNvSpPr/>
      </dsp:nvSpPr>
      <dsp:spPr>
        <a:xfrm>
          <a:off x="122865" y="2187728"/>
          <a:ext cx="223609" cy="223391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5AE37E-8036-4CA7-B07B-57859FCD638C}">
      <dsp:nvSpPr>
        <dsp:cNvPr id="0" name=""/>
        <dsp:cNvSpPr/>
      </dsp:nvSpPr>
      <dsp:spPr>
        <a:xfrm>
          <a:off x="469340" y="2096340"/>
          <a:ext cx="10474460" cy="4188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329" tIns="44329" rIns="44329" bIns="44329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5. El Directorio de la Iglesia</a:t>
          </a:r>
        </a:p>
      </dsp:txBody>
      <dsp:txXfrm>
        <a:off x="469340" y="2096340"/>
        <a:ext cx="10474460" cy="418859"/>
      </dsp:txXfrm>
    </dsp:sp>
    <dsp:sp modelId="{E1BE7075-933F-4B30-BCA6-6F348D9B42CA}">
      <dsp:nvSpPr>
        <dsp:cNvPr id="0" name=""/>
        <dsp:cNvSpPr/>
      </dsp:nvSpPr>
      <dsp:spPr>
        <a:xfrm>
          <a:off x="0" y="2619914"/>
          <a:ext cx="10951029" cy="40616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A064EC-B0CD-4511-A8B8-32BEC2981236}">
      <dsp:nvSpPr>
        <dsp:cNvPr id="0" name=""/>
        <dsp:cNvSpPr/>
      </dsp:nvSpPr>
      <dsp:spPr>
        <a:xfrm>
          <a:off x="122865" y="2711302"/>
          <a:ext cx="223609" cy="223391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BA17B2-9E0C-4A9A-A30D-C799785FCCFB}">
      <dsp:nvSpPr>
        <dsp:cNvPr id="0" name=""/>
        <dsp:cNvSpPr/>
      </dsp:nvSpPr>
      <dsp:spPr>
        <a:xfrm>
          <a:off x="469340" y="2619914"/>
          <a:ext cx="10474460" cy="4188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329" tIns="44329" rIns="44329" bIns="44329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6. </a:t>
          </a:r>
          <a:r>
            <a:rPr lang="en-US" sz="2400" kern="1200" dirty="0" err="1"/>
            <a:t>Boletin</a:t>
          </a:r>
          <a:r>
            <a:rPr lang="en-US" sz="2400" kern="1200" dirty="0"/>
            <a:t> de la Iglesia</a:t>
          </a:r>
        </a:p>
      </dsp:txBody>
      <dsp:txXfrm>
        <a:off x="469340" y="2619914"/>
        <a:ext cx="10474460" cy="418859"/>
      </dsp:txXfrm>
    </dsp:sp>
    <dsp:sp modelId="{AE2C37A2-E479-4AE4-84DB-BE7953B924BD}">
      <dsp:nvSpPr>
        <dsp:cNvPr id="0" name=""/>
        <dsp:cNvSpPr/>
      </dsp:nvSpPr>
      <dsp:spPr>
        <a:xfrm>
          <a:off x="0" y="3143489"/>
          <a:ext cx="10951029" cy="40616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9DA049-9443-4C1E-9FF2-A4454AFE139C}">
      <dsp:nvSpPr>
        <dsp:cNvPr id="0" name=""/>
        <dsp:cNvSpPr/>
      </dsp:nvSpPr>
      <dsp:spPr>
        <a:xfrm>
          <a:off x="122865" y="3234876"/>
          <a:ext cx="223609" cy="223391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E98C4D-BD44-4CF9-A72F-1A7CECFA67A1}">
      <dsp:nvSpPr>
        <dsp:cNvPr id="0" name=""/>
        <dsp:cNvSpPr/>
      </dsp:nvSpPr>
      <dsp:spPr>
        <a:xfrm>
          <a:off x="469340" y="3143489"/>
          <a:ext cx="10474460" cy="4188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329" tIns="44329" rIns="44329" bIns="44329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7. </a:t>
          </a:r>
          <a:r>
            <a:rPr lang="en-US" sz="2400" kern="1200" dirty="0" err="1"/>
            <a:t>Comunicacion</a:t>
          </a:r>
          <a:r>
            <a:rPr lang="en-US" sz="2400" kern="1200" dirty="0"/>
            <a:t> con los </a:t>
          </a:r>
          <a:r>
            <a:rPr lang="en-US" sz="2400" kern="1200" dirty="0" err="1"/>
            <a:t>hermanos</a:t>
          </a:r>
          <a:r>
            <a:rPr lang="en-US" sz="2400" kern="1200" dirty="0"/>
            <a:t> de la </a:t>
          </a:r>
          <a:r>
            <a:rPr lang="en-US" sz="2400" kern="1200" dirty="0" err="1"/>
            <a:t>iglesia</a:t>
          </a:r>
          <a:endParaRPr lang="en-US" sz="2400" kern="1200" dirty="0"/>
        </a:p>
      </dsp:txBody>
      <dsp:txXfrm>
        <a:off x="469340" y="3143489"/>
        <a:ext cx="10474460" cy="4188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FB6083-5B13-440D-A927-0C1EC264E091}">
      <dsp:nvSpPr>
        <dsp:cNvPr id="0" name=""/>
        <dsp:cNvSpPr/>
      </dsp:nvSpPr>
      <dsp:spPr>
        <a:xfrm>
          <a:off x="0" y="442"/>
          <a:ext cx="9602788" cy="103509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1E54C3-11D4-4C38-9452-7C8D63C0E260}">
      <dsp:nvSpPr>
        <dsp:cNvPr id="0" name=""/>
        <dsp:cNvSpPr/>
      </dsp:nvSpPr>
      <dsp:spPr>
        <a:xfrm>
          <a:off x="313115" y="233338"/>
          <a:ext cx="569301" cy="56930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9D3128-836D-43A8-815F-F01625D4E668}">
      <dsp:nvSpPr>
        <dsp:cNvPr id="0" name=""/>
        <dsp:cNvSpPr/>
      </dsp:nvSpPr>
      <dsp:spPr>
        <a:xfrm>
          <a:off x="1195533" y="442"/>
          <a:ext cx="8407254" cy="10350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547" tIns="109547" rIns="109547" bIns="109547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b="0" i="0" kern="1200" dirty="0"/>
            <a:t>Ningún individuo puede agregar o eliminar nombres de miembros de la iglesia</a:t>
          </a:r>
          <a:endParaRPr lang="en-US" sz="2200" kern="1200" dirty="0"/>
        </a:p>
      </dsp:txBody>
      <dsp:txXfrm>
        <a:off x="1195533" y="442"/>
        <a:ext cx="8407254" cy="1035093"/>
      </dsp:txXfrm>
    </dsp:sp>
    <dsp:sp modelId="{1F3DDA9F-09AA-4083-A09C-4D70846FE10B}">
      <dsp:nvSpPr>
        <dsp:cNvPr id="0" name=""/>
        <dsp:cNvSpPr/>
      </dsp:nvSpPr>
      <dsp:spPr>
        <a:xfrm>
          <a:off x="0" y="1294309"/>
          <a:ext cx="9602788" cy="103509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6287A2-A9ED-4A86-8BEE-8AA0181F0712}">
      <dsp:nvSpPr>
        <dsp:cNvPr id="0" name=""/>
        <dsp:cNvSpPr/>
      </dsp:nvSpPr>
      <dsp:spPr>
        <a:xfrm>
          <a:off x="313115" y="1527205"/>
          <a:ext cx="569301" cy="56930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C2669A-4F40-4356-9C1A-06ECCC9BB7D5}">
      <dsp:nvSpPr>
        <dsp:cNvPr id="0" name=""/>
        <dsp:cNvSpPr/>
      </dsp:nvSpPr>
      <dsp:spPr>
        <a:xfrm>
          <a:off x="1195533" y="1294309"/>
          <a:ext cx="8407254" cy="10350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547" tIns="109547" rIns="109547" bIns="109547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La </a:t>
          </a:r>
          <a:r>
            <a:rPr lang="en-US" sz="2200" kern="1200" dirty="0" err="1"/>
            <a:t>secretaria</a:t>
          </a:r>
          <a:r>
            <a:rPr lang="en-US" sz="2200" kern="1200" dirty="0"/>
            <a:t>, pastor, y la junta de Iglesias no </a:t>
          </a:r>
          <a:r>
            <a:rPr lang="en-US" sz="2200" kern="1200" dirty="0" err="1"/>
            <a:t>tienen</a:t>
          </a:r>
          <a:r>
            <a:rPr lang="en-US" sz="2200" kern="1200" dirty="0"/>
            <a:t> </a:t>
          </a:r>
          <a:r>
            <a:rPr lang="en-US" sz="2200" kern="1200" dirty="0" err="1"/>
            <a:t>esta</a:t>
          </a:r>
          <a:r>
            <a:rPr lang="en-US" sz="2200" kern="1200" dirty="0"/>
            <a:t> </a:t>
          </a:r>
          <a:r>
            <a:rPr lang="en-US" sz="2200" kern="1200" dirty="0" err="1"/>
            <a:t>autoridad</a:t>
          </a:r>
          <a:r>
            <a:rPr lang="en-US" sz="2200" kern="1200" dirty="0"/>
            <a:t>.</a:t>
          </a:r>
        </a:p>
      </dsp:txBody>
      <dsp:txXfrm>
        <a:off x="1195533" y="1294309"/>
        <a:ext cx="8407254" cy="1035093"/>
      </dsp:txXfrm>
    </dsp:sp>
    <dsp:sp modelId="{531B10F7-B19A-4AAE-9E35-CDF30B95A2BA}">
      <dsp:nvSpPr>
        <dsp:cNvPr id="0" name=""/>
        <dsp:cNvSpPr/>
      </dsp:nvSpPr>
      <dsp:spPr>
        <a:xfrm>
          <a:off x="0" y="2588176"/>
          <a:ext cx="9602788" cy="103509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F721C2-D586-4CC1-AA4E-2A063C133C03}">
      <dsp:nvSpPr>
        <dsp:cNvPr id="0" name=""/>
        <dsp:cNvSpPr/>
      </dsp:nvSpPr>
      <dsp:spPr>
        <a:xfrm>
          <a:off x="313115" y="2821072"/>
          <a:ext cx="569301" cy="56930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467D9F-FD91-45C7-B26A-44A47FD40A46}">
      <dsp:nvSpPr>
        <dsp:cNvPr id="0" name=""/>
        <dsp:cNvSpPr/>
      </dsp:nvSpPr>
      <dsp:spPr>
        <a:xfrm>
          <a:off x="1195533" y="2588176"/>
          <a:ext cx="8407254" cy="10350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547" tIns="109547" rIns="109547" bIns="109547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/>
            <a:t>Los miembros solo se pueden agregar o eliminar mediante el voto de la iglesia en general (en junta administrativa)</a:t>
          </a:r>
          <a:endParaRPr lang="en-US" sz="2200" kern="1200" dirty="0"/>
        </a:p>
      </dsp:txBody>
      <dsp:txXfrm>
        <a:off x="1195533" y="2588176"/>
        <a:ext cx="8407254" cy="10350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169810" cy="481370"/>
          </a:xfrm>
          <a:prstGeom prst="rect">
            <a:avLst/>
          </a:prstGeom>
        </p:spPr>
        <p:txBody>
          <a:bodyPr vert="horz" lIns="94688" tIns="47344" rIns="94688" bIns="47344" rtlCol="0"/>
          <a:lstStyle>
            <a:lvl1pPr algn="l">
              <a:defRPr sz="1200"/>
            </a:lvl1pPr>
          </a:lstStyle>
          <a:p>
            <a:r>
              <a:rPr lang="en-US"/>
              <a:t>EQUIP Seminar - Church Clerks 1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737" y="2"/>
            <a:ext cx="3169810" cy="481370"/>
          </a:xfrm>
          <a:prstGeom prst="rect">
            <a:avLst/>
          </a:prstGeom>
        </p:spPr>
        <p:txBody>
          <a:bodyPr vert="horz" lIns="94688" tIns="47344" rIns="94688" bIns="47344" rtlCol="0"/>
          <a:lstStyle>
            <a:lvl1pPr algn="r">
              <a:defRPr sz="1200"/>
            </a:lvl1pPr>
          </a:lstStyle>
          <a:p>
            <a:r>
              <a:rPr lang="en-US"/>
              <a:t>Saturday, February 1, 2020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19831"/>
            <a:ext cx="3169810" cy="481370"/>
          </a:xfrm>
          <a:prstGeom prst="rect">
            <a:avLst/>
          </a:prstGeom>
        </p:spPr>
        <p:txBody>
          <a:bodyPr vert="horz" lIns="94688" tIns="47344" rIns="94688" bIns="473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737" y="9119831"/>
            <a:ext cx="3169810" cy="481370"/>
          </a:xfrm>
          <a:prstGeom prst="rect">
            <a:avLst/>
          </a:prstGeom>
        </p:spPr>
        <p:txBody>
          <a:bodyPr vert="horz" lIns="94688" tIns="47344" rIns="94688" bIns="47344" rtlCol="0" anchor="b"/>
          <a:lstStyle>
            <a:lvl1pPr algn="r">
              <a:defRPr sz="1200"/>
            </a:lvl1pPr>
          </a:lstStyle>
          <a:p>
            <a:fld id="{C4CEC420-F61A-4C95-B32C-748675E66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897462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169810" cy="481370"/>
          </a:xfrm>
          <a:prstGeom prst="rect">
            <a:avLst/>
          </a:prstGeom>
        </p:spPr>
        <p:txBody>
          <a:bodyPr vert="horz" lIns="94688" tIns="47344" rIns="94688" bIns="47344" rtlCol="0"/>
          <a:lstStyle>
            <a:lvl1pPr algn="l">
              <a:defRPr sz="1200"/>
            </a:lvl1pPr>
          </a:lstStyle>
          <a:p>
            <a:r>
              <a:rPr lang="en-US"/>
              <a:t>EQUIP Seminar - Church Clerks 1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737" y="2"/>
            <a:ext cx="3169810" cy="481370"/>
          </a:xfrm>
          <a:prstGeom prst="rect">
            <a:avLst/>
          </a:prstGeom>
        </p:spPr>
        <p:txBody>
          <a:bodyPr vert="horz" lIns="94688" tIns="47344" rIns="94688" bIns="47344" rtlCol="0"/>
          <a:lstStyle>
            <a:lvl1pPr algn="r">
              <a:defRPr sz="1200"/>
            </a:lvl1pPr>
          </a:lstStyle>
          <a:p>
            <a:r>
              <a:rPr lang="en-US"/>
              <a:t>Saturday, February 1, 2020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688" tIns="47344" rIns="94688" bIns="4734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0859" y="4620496"/>
            <a:ext cx="5853483" cy="3780555"/>
          </a:xfrm>
          <a:prstGeom prst="rect">
            <a:avLst/>
          </a:prstGeom>
        </p:spPr>
        <p:txBody>
          <a:bodyPr vert="horz" lIns="94688" tIns="47344" rIns="94688" bIns="47344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19831"/>
            <a:ext cx="3169810" cy="481370"/>
          </a:xfrm>
          <a:prstGeom prst="rect">
            <a:avLst/>
          </a:prstGeom>
        </p:spPr>
        <p:txBody>
          <a:bodyPr vert="horz" lIns="94688" tIns="47344" rIns="94688" bIns="473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737" y="9119831"/>
            <a:ext cx="3169810" cy="481370"/>
          </a:xfrm>
          <a:prstGeom prst="rect">
            <a:avLst/>
          </a:prstGeom>
        </p:spPr>
        <p:txBody>
          <a:bodyPr vert="horz" lIns="94688" tIns="47344" rIns="94688" bIns="47344" rtlCol="0" anchor="b"/>
          <a:lstStyle>
            <a:lvl1pPr algn="r">
              <a:defRPr sz="1200"/>
            </a:lvl1pPr>
          </a:lstStyle>
          <a:p>
            <a:fld id="{93AC1B5F-9078-4BF0-A23A-9FE955E7A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98364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C1B5F-9078-4BF0-A23A-9FE955E7A3B4}" type="slidenum">
              <a:rPr lang="en-US" smtClean="0"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Saturday, February 1, 2020</a:t>
            </a: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EQUIP Seminar - Church Clerks 1</a:t>
            </a:r>
          </a:p>
        </p:txBody>
      </p:sp>
    </p:spTree>
    <p:extLst>
      <p:ext uri="{BB962C8B-B14F-4D97-AF65-F5344CB8AC3E}">
        <p14:creationId xmlns:p14="http://schemas.microsoft.com/office/powerpoint/2010/main" val="16368169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C1B5F-9078-4BF0-A23A-9FE955E7A3B4}" type="slidenum">
              <a:rPr lang="en-US" smtClean="0"/>
              <a:t>17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Saturday, February 1, 2020</a:t>
            </a: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EQUIP Seminar - Church Clerks 1</a:t>
            </a:r>
          </a:p>
        </p:txBody>
      </p:sp>
    </p:spTree>
    <p:extLst>
      <p:ext uri="{BB962C8B-B14F-4D97-AF65-F5344CB8AC3E}">
        <p14:creationId xmlns:p14="http://schemas.microsoft.com/office/powerpoint/2010/main" val="34939023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C1B5F-9078-4BF0-A23A-9FE955E7A3B4}" type="slidenum">
              <a:rPr lang="en-US" smtClean="0"/>
              <a:t>18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Saturday, February 1, 2020</a:t>
            </a: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EQUIP Seminar - Church Clerks 1</a:t>
            </a:r>
          </a:p>
        </p:txBody>
      </p:sp>
    </p:spTree>
    <p:extLst>
      <p:ext uri="{BB962C8B-B14F-4D97-AF65-F5344CB8AC3E}">
        <p14:creationId xmlns:p14="http://schemas.microsoft.com/office/powerpoint/2010/main" val="23679007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C1B5F-9078-4BF0-A23A-9FE955E7A3B4}" type="slidenum">
              <a:rPr lang="en-US" smtClean="0"/>
              <a:t>19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Saturday, February 1, 2020</a:t>
            </a: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EQUIP Seminar - Church Clerks 1</a:t>
            </a:r>
          </a:p>
        </p:txBody>
      </p:sp>
    </p:spTree>
    <p:extLst>
      <p:ext uri="{BB962C8B-B14F-4D97-AF65-F5344CB8AC3E}">
        <p14:creationId xmlns:p14="http://schemas.microsoft.com/office/powerpoint/2010/main" val="4895819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C1B5F-9078-4BF0-A23A-9FE955E7A3B4}" type="slidenum">
              <a:rPr lang="en-US" smtClean="0"/>
              <a:t>20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Saturday, February 1, 2020</a:t>
            </a: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EQUIP Seminar - Church Clerks 1</a:t>
            </a:r>
          </a:p>
        </p:txBody>
      </p:sp>
    </p:spTree>
    <p:extLst>
      <p:ext uri="{BB962C8B-B14F-4D97-AF65-F5344CB8AC3E}">
        <p14:creationId xmlns:p14="http://schemas.microsoft.com/office/powerpoint/2010/main" val="16264910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https://www.dropbox.com/request/usfdcYjBFJzNRTEVMH9I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EQUIP Seminar - Church Clerks 1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Saturday, February 1,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C1B5F-9078-4BF0-A23A-9FE955E7A3B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4962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C1B5F-9078-4BF0-A23A-9FE955E7A3B4}" type="slidenum">
              <a:rPr lang="en-US" smtClean="0"/>
              <a:t>26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Saturday, February 1, 2020</a:t>
            </a: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EQUIP Seminar - Church Clerks 1</a:t>
            </a:r>
          </a:p>
        </p:txBody>
      </p:sp>
    </p:spTree>
    <p:extLst>
      <p:ext uri="{BB962C8B-B14F-4D97-AF65-F5344CB8AC3E}">
        <p14:creationId xmlns:p14="http://schemas.microsoft.com/office/powerpoint/2010/main" val="4646455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C1B5F-9078-4BF0-A23A-9FE955E7A3B4}" type="slidenum">
              <a:rPr lang="en-US" smtClean="0"/>
              <a:t>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Saturday, February 1, 2020</a:t>
            </a: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EQUIP Seminar - Church Clerks 1</a:t>
            </a:r>
          </a:p>
        </p:txBody>
      </p:sp>
    </p:spTree>
    <p:extLst>
      <p:ext uri="{BB962C8B-B14F-4D97-AF65-F5344CB8AC3E}">
        <p14:creationId xmlns:p14="http://schemas.microsoft.com/office/powerpoint/2010/main" val="6747873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C1B5F-9078-4BF0-A23A-9FE955E7A3B4}" type="slidenum">
              <a:rPr lang="en-US" smtClean="0"/>
              <a:t>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Saturday, February 1, 2020</a:t>
            </a: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EQUIP Seminar - Church Clerks 1</a:t>
            </a:r>
          </a:p>
        </p:txBody>
      </p:sp>
    </p:spTree>
    <p:extLst>
      <p:ext uri="{BB962C8B-B14F-4D97-AF65-F5344CB8AC3E}">
        <p14:creationId xmlns:p14="http://schemas.microsoft.com/office/powerpoint/2010/main" val="38716369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C1B5F-9078-4BF0-A23A-9FE955E7A3B4}" type="slidenum">
              <a:rPr lang="en-US" smtClean="0"/>
              <a:t>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Saturday, February 1, 2020</a:t>
            </a: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EQUIP Seminar - Church Clerks 1</a:t>
            </a:r>
          </a:p>
        </p:txBody>
      </p:sp>
    </p:spTree>
    <p:extLst>
      <p:ext uri="{BB962C8B-B14F-4D97-AF65-F5344CB8AC3E}">
        <p14:creationId xmlns:p14="http://schemas.microsoft.com/office/powerpoint/2010/main" val="26952136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C1B5F-9078-4BF0-A23A-9FE955E7A3B4}" type="slidenum">
              <a:rPr lang="en-US" smtClean="0"/>
              <a:t>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Saturday, February 1, 2020</a:t>
            </a: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EQUIP Seminar - Church Clerks 1</a:t>
            </a:r>
          </a:p>
        </p:txBody>
      </p:sp>
    </p:spTree>
    <p:extLst>
      <p:ext uri="{BB962C8B-B14F-4D97-AF65-F5344CB8AC3E}">
        <p14:creationId xmlns:p14="http://schemas.microsoft.com/office/powerpoint/2010/main" val="33610447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C1B5F-9078-4BF0-A23A-9FE955E7A3B4}" type="slidenum">
              <a:rPr lang="en-US" smtClean="0"/>
              <a:t>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Saturday, February 1, 2020</a:t>
            </a: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EQUIP Seminar - Church Clerks 1</a:t>
            </a:r>
          </a:p>
        </p:txBody>
      </p:sp>
    </p:spTree>
    <p:extLst>
      <p:ext uri="{BB962C8B-B14F-4D97-AF65-F5344CB8AC3E}">
        <p14:creationId xmlns:p14="http://schemas.microsoft.com/office/powerpoint/2010/main" val="40994170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C1B5F-9078-4BF0-A23A-9FE955E7A3B4}" type="slidenum">
              <a:rPr lang="en-US" smtClean="0"/>
              <a:t>10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Saturday, February 1, 2020</a:t>
            </a: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EQUIP Seminar - Church Clerks 1</a:t>
            </a:r>
          </a:p>
        </p:txBody>
      </p:sp>
    </p:spTree>
    <p:extLst>
      <p:ext uri="{BB962C8B-B14F-4D97-AF65-F5344CB8AC3E}">
        <p14:creationId xmlns:p14="http://schemas.microsoft.com/office/powerpoint/2010/main" val="39700547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C1B5F-9078-4BF0-A23A-9FE955E7A3B4}" type="slidenum">
              <a:rPr lang="en-US" smtClean="0"/>
              <a:t>11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Saturday, February 1, 2020</a:t>
            </a: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EQUIP Seminar - Church Clerks 1</a:t>
            </a:r>
          </a:p>
        </p:txBody>
      </p:sp>
    </p:spTree>
    <p:extLst>
      <p:ext uri="{BB962C8B-B14F-4D97-AF65-F5344CB8AC3E}">
        <p14:creationId xmlns:p14="http://schemas.microsoft.com/office/powerpoint/2010/main" val="11933627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C1B5F-9078-4BF0-A23A-9FE955E7A3B4}" type="slidenum">
              <a:rPr lang="en-US" smtClean="0"/>
              <a:t>16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Saturday, February 1, 2020</a:t>
            </a: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EQUIP Seminar - Church Clerks 1</a:t>
            </a:r>
          </a:p>
        </p:txBody>
      </p:sp>
    </p:spTree>
    <p:extLst>
      <p:ext uri="{BB962C8B-B14F-4D97-AF65-F5344CB8AC3E}">
        <p14:creationId xmlns:p14="http://schemas.microsoft.com/office/powerpoint/2010/main" val="641567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8403" y="945913"/>
            <a:ext cx="8637073" cy="2618554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8404" y="3564467"/>
            <a:ext cx="8637072" cy="1071095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smtClean="0"/>
              <a:pPr/>
              <a:t>2/5/2022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7124" y="329307"/>
            <a:ext cx="5943668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24392" y="134930"/>
            <a:ext cx="811019" cy="503578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3916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2/5/2022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14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09469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4709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30270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smtClean="0"/>
              <a:pPr/>
              <a:t>2/5/2022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7" name="Picture 16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59215" b="36435"/>
          <a:stretch/>
        </p:blipFill>
        <p:spPr>
          <a:xfrm rot="5400000">
            <a:off x="8642279" y="3046916"/>
            <a:ext cx="4663440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3712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fld id="{9B3A1323-8D79-1946-B0D7-40001CF92E9D}" type="datetimeFigureOut">
              <a:rPr lang="en-US" smtClean="0"/>
              <a:pPr/>
              <a:t>2/5/2022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4" name="Picture 2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5352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7" y="1756129"/>
            <a:ext cx="8619060" cy="2050065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29166" y="3806195"/>
            <a:ext cx="8619060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2/5/2022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1638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1052" y="958037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9166" y="2165621"/>
            <a:ext cx="4645152" cy="32938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606" y="2171769"/>
            <a:ext cx="4645152" cy="32870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2/5/2022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2812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6" y="953336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9166" y="2169727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9166" y="2974448"/>
            <a:ext cx="4645152" cy="24938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4337" y="2173181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4337" y="2971669"/>
            <a:ext cx="4645152" cy="2487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2/5/2022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8" name="Picture 17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9884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2/5/2022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3181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2/5/2022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020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291" y="952578"/>
            <a:ext cx="3275013" cy="2322176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3334" y="952578"/>
            <a:ext cx="6012470" cy="4505221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4291" y="3274754"/>
            <a:ext cx="3275013" cy="2178918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smtClean="0"/>
              <a:pPr/>
              <a:t>2/5/2022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1305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24" y="1129513"/>
            <a:ext cx="5854872" cy="1924208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8247" y="3053721"/>
            <a:ext cx="5846486" cy="2096013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25300" y="5469856"/>
            <a:ext cx="5849605" cy="320123"/>
          </a:xfrm>
        </p:spPr>
        <p:txBody>
          <a:bodyPr/>
          <a:lstStyle>
            <a:lvl1pPr algn="l">
              <a:defRPr/>
            </a:lvl1pPr>
          </a:lstStyle>
          <a:p>
            <a:fld id="{18C79C5D-2A6F-F04D-97DA-BEF2467B64E4}" type="datetimeFigureOut">
              <a:rPr lang="en-US" smtClean="0"/>
              <a:pPr/>
              <a:t>2/5/2022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25300" y="318640"/>
            <a:ext cx="4877818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76794" y="137408"/>
            <a:ext cx="811019" cy="503578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2" name="Picture 21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t="474" r="48549" b="36564"/>
          <a:stretch/>
        </p:blipFill>
        <p:spPr>
          <a:xfrm>
            <a:off x="1125460" y="643464"/>
            <a:ext cx="5879592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1235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336"/>
            <a:ext cx="12192000" cy="74295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468769"/>
            <a:ext cx="12192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/>
          <p:cNvCxnSpPr/>
          <p:nvPr/>
        </p:nvCxnSpPr>
        <p:spPr>
          <a:xfrm>
            <a:off x="0" y="6121269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30270" y="953324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0270" y="2171769"/>
            <a:ext cx="9603275" cy="329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32830" y="330370"/>
            <a:ext cx="251539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2/5/2022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30270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18076" y="137408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298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jpe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6.sv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sv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7.png"/><Relationship Id="rId7" Type="http://schemas.openxmlformats.org/officeDocument/2006/relationships/image" Target="../media/image40.sv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44.svg"/><Relationship Id="rId5" Type="http://schemas.openxmlformats.org/officeDocument/2006/relationships/image" Target="../media/image30.jpeg"/><Relationship Id="rId10" Type="http://schemas.openxmlformats.org/officeDocument/2006/relationships/image" Target="../media/image43.png"/><Relationship Id="rId4" Type="http://schemas.openxmlformats.org/officeDocument/2006/relationships/image" Target="../media/image38.svg"/><Relationship Id="rId9" Type="http://schemas.openxmlformats.org/officeDocument/2006/relationships/image" Target="../media/image42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0.jpeg"/><Relationship Id="rId7" Type="http://schemas.openxmlformats.org/officeDocument/2006/relationships/image" Target="../media/image42.sv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46.svg"/><Relationship Id="rId5" Type="http://schemas.openxmlformats.org/officeDocument/2006/relationships/image" Target="../media/image40.sv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30.jpeg"/><Relationship Id="rId7" Type="http://schemas.openxmlformats.org/officeDocument/2006/relationships/image" Target="../media/image44.sv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svg"/><Relationship Id="rId4" Type="http://schemas.openxmlformats.org/officeDocument/2006/relationships/image" Target="../media/image41.png"/><Relationship Id="rId9" Type="http://schemas.openxmlformats.org/officeDocument/2006/relationships/image" Target="../media/image48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openxmlformats.org/officeDocument/2006/relationships/image" Target="../media/image5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sv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sv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3d4NUjG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svg"/><Relationship Id="rId5" Type="http://schemas.openxmlformats.org/officeDocument/2006/relationships/image" Target="../media/image63.png"/><Relationship Id="rId4" Type="http://schemas.openxmlformats.org/officeDocument/2006/relationships/hyperlink" Target="http://www.pcsda.org/membershipandstatistics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sv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  <a:lumMod val="108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C69834E-5EEE-4D61-833E-0492889645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8E5D9BA-46E7-4BFA-9C74-75495BF6F5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B033D76-5800-44B6-AFE9-EE21069351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180" y="638508"/>
            <a:ext cx="10905339" cy="4843439"/>
          </a:xfrm>
          <a:prstGeom prst="rect">
            <a:avLst/>
          </a:prstGeom>
          <a:gradFill rotWithShape="1">
            <a:gsLst>
              <a:gs pos="0">
                <a:sysClr val="windowText" lastClr="000000">
                  <a:lumMod val="85000"/>
                  <a:lumOff val="15000"/>
                </a:sysClr>
              </a:gs>
              <a:gs pos="100000">
                <a:sysClr val="windowText" lastClr="000000">
                  <a:lumMod val="95000"/>
                  <a:lumOff val="5000"/>
                </a:sysClr>
              </a:gs>
            </a:gsLst>
            <a:lin ang="5400000" scaled="0"/>
          </a:gradFill>
          <a:ln w="76200" cap="flat" cmpd="sng" algn="ctr">
            <a:noFill/>
            <a:prstDash val="solid"/>
            <a:miter lim="800000"/>
          </a:ln>
          <a:effectLst>
            <a:outerShdw blurRad="127000" dist="228600" dir="4740000" sx="98000" sy="98000" algn="tl" rotWithShape="0">
              <a:srgbClr val="000000">
                <a:alpha val="34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rtlCol="0" anchor="ctr"/>
          <a:lstStyle/>
          <a:p>
            <a:pPr algn="ctr" defTabSz="914400"/>
            <a:endParaRPr lang="en-US" kern="0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22D6F85-FFBA-4F81-AEE5-AAA17CB7A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0204" y="865667"/>
            <a:ext cx="10451592" cy="4389120"/>
          </a:xfrm>
          <a:prstGeom prst="rect">
            <a:avLst/>
          </a:prstGeom>
          <a:gradFill rotWithShape="1">
            <a:gsLst>
              <a:gs pos="0">
                <a:srgbClr val="DADADA"/>
              </a:gs>
              <a:gs pos="100000">
                <a:srgbClr val="FFFFFE"/>
              </a:gs>
            </a:gsLst>
            <a:lin ang="16200000" scaled="0"/>
          </a:gradFill>
          <a:ln w="50800" cap="flat" cmpd="sng" algn="ctr">
            <a:solidFill>
              <a:srgbClr val="191919"/>
            </a:solidFill>
            <a:prstDash val="solid"/>
            <a:miter lim="800000"/>
          </a:ln>
          <a:effectLst>
            <a:innerShdw blurRad="63500" dist="88900" dir="14100000">
              <a:srgbClr val="000000">
                <a:alpha val="30000"/>
              </a:srgb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rtlCol="0" anchor="ctr"/>
          <a:lstStyle/>
          <a:p>
            <a:pPr algn="ctr" defTabSz="914400"/>
            <a:endParaRPr lang="en-US" kern="0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3B31514-E6DF-4357-9EEA-EFB798308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4645" y="1030259"/>
            <a:ext cx="10122408" cy="4059936"/>
          </a:xfrm>
          <a:prstGeom prst="rect">
            <a:avLst/>
          </a:prstGeom>
          <a:solidFill>
            <a:srgbClr val="FFFFFE"/>
          </a:solidFill>
          <a:ln w="6350" cap="flat" cmpd="sng" algn="ctr">
            <a:solidFill>
              <a:srgbClr val="DCDCE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/>
            <a:endParaRPr lang="en-US" kern="0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4646" y="1584552"/>
            <a:ext cx="10122408" cy="2537251"/>
          </a:xfrm>
        </p:spPr>
        <p:txBody>
          <a:bodyPr anchor="ctr">
            <a:noAutofit/>
          </a:bodyPr>
          <a:lstStyle/>
          <a:p>
            <a:pPr algn="ctr"/>
            <a:r>
              <a:rPr lang="en-US" sz="5400" dirty="0" err="1">
                <a:solidFill>
                  <a:srgbClr val="454545"/>
                </a:solidFill>
              </a:rPr>
              <a:t>Certificacion</a:t>
            </a:r>
            <a:r>
              <a:rPr lang="en-US" sz="5400" dirty="0">
                <a:solidFill>
                  <a:srgbClr val="454545"/>
                </a:solidFill>
              </a:rPr>
              <a:t> de </a:t>
            </a:r>
            <a:r>
              <a:rPr lang="en-US" sz="5400" dirty="0" err="1">
                <a:solidFill>
                  <a:srgbClr val="454545"/>
                </a:solidFill>
              </a:rPr>
              <a:t>Secretaria</a:t>
            </a:r>
            <a:r>
              <a:rPr lang="en-US" sz="5400" dirty="0">
                <a:solidFill>
                  <a:srgbClr val="454545"/>
                </a:solidFill>
              </a:rPr>
              <a:t>:</a:t>
            </a:r>
            <a:br>
              <a:rPr lang="en-US" sz="5400" dirty="0">
                <a:solidFill>
                  <a:srgbClr val="454545"/>
                </a:solidFill>
              </a:rPr>
            </a:br>
            <a:r>
              <a:rPr lang="en-US" sz="5400" dirty="0">
                <a:solidFill>
                  <a:srgbClr val="454545"/>
                </a:solidFill>
              </a:rPr>
              <a:t>7 </a:t>
            </a:r>
            <a:r>
              <a:rPr lang="en-US" sz="5400" dirty="0" err="1">
                <a:solidFill>
                  <a:srgbClr val="454545"/>
                </a:solidFill>
              </a:rPr>
              <a:t>Funciones</a:t>
            </a:r>
            <a:r>
              <a:rPr lang="en-US" sz="5400" dirty="0">
                <a:solidFill>
                  <a:srgbClr val="454545"/>
                </a:solidFill>
              </a:rPr>
              <a:t> </a:t>
            </a:r>
            <a:r>
              <a:rPr lang="en-US" sz="5400" dirty="0" err="1">
                <a:solidFill>
                  <a:srgbClr val="454545"/>
                </a:solidFill>
              </a:rPr>
              <a:t>Principales</a:t>
            </a:r>
            <a:r>
              <a:rPr lang="en-US" sz="5400" dirty="0">
                <a:solidFill>
                  <a:srgbClr val="454545"/>
                </a:solidFill>
              </a:rPr>
              <a:t> de la </a:t>
            </a:r>
            <a:r>
              <a:rPr lang="en-US" sz="5400" dirty="0" err="1">
                <a:solidFill>
                  <a:srgbClr val="454545"/>
                </a:solidFill>
              </a:rPr>
              <a:t>Secretaria</a:t>
            </a:r>
            <a:r>
              <a:rPr lang="en-US" sz="5400" dirty="0">
                <a:solidFill>
                  <a:srgbClr val="454545"/>
                </a:solidFill>
              </a:rPr>
              <a:t> de Iglesia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5372" y="4133234"/>
            <a:ext cx="9120954" cy="744373"/>
          </a:xfrm>
        </p:spPr>
        <p:txBody>
          <a:bodyPr>
            <a:normAutofit fontScale="92500" lnSpcReduction="20000"/>
          </a:bodyPr>
          <a:lstStyle/>
          <a:p>
            <a:pPr algn="ctr">
              <a:lnSpc>
                <a:spcPct val="110000"/>
              </a:lnSpc>
            </a:pPr>
            <a:r>
              <a:rPr lang="en-US" sz="1600" dirty="0">
                <a:solidFill>
                  <a:schemeClr val="accent1"/>
                </a:solidFill>
              </a:rPr>
              <a:t>Church Clerk Zoom Webinar</a:t>
            </a:r>
          </a:p>
          <a:p>
            <a:pPr algn="ctr">
              <a:lnSpc>
                <a:spcPct val="110000"/>
              </a:lnSpc>
            </a:pPr>
            <a:r>
              <a:rPr lang="en-US" sz="1600" dirty="0">
                <a:solidFill>
                  <a:schemeClr val="accent1"/>
                </a:solidFill>
              </a:rPr>
              <a:t>Sabado, 5 de </a:t>
            </a:r>
            <a:r>
              <a:rPr lang="en-US" sz="1600" dirty="0" err="1">
                <a:solidFill>
                  <a:schemeClr val="accent1"/>
                </a:solidFill>
              </a:rPr>
              <a:t>febrero</a:t>
            </a:r>
            <a:r>
              <a:rPr lang="en-US" sz="1600" dirty="0">
                <a:solidFill>
                  <a:schemeClr val="accent1"/>
                </a:solidFill>
              </a:rPr>
              <a:t>, 2022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12BDC66-00FA-4A3F-9BC7-BE05FF7705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1EDE8358-DCAB-4435-B043-58877C6743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336"/>
            <a:ext cx="12192000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1877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  <a:lumMod val="108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30270" y="953324"/>
            <a:ext cx="9603275" cy="1049235"/>
          </a:xfrm>
        </p:spPr>
        <p:txBody>
          <a:bodyPr>
            <a:normAutofit/>
          </a:bodyPr>
          <a:lstStyle/>
          <a:p>
            <a:r>
              <a:rPr lang="en-US" b="1" dirty="0" err="1">
                <a:latin typeface="+mn-lt"/>
              </a:rPr>
              <a:t>Transferencias</a:t>
            </a:r>
            <a:r>
              <a:rPr lang="en-US" b="1" dirty="0">
                <a:latin typeface="+mn-lt"/>
              </a:rPr>
              <a:t> de </a:t>
            </a:r>
            <a:r>
              <a:rPr lang="en-US" b="1" dirty="0" err="1">
                <a:latin typeface="+mn-lt"/>
              </a:rPr>
              <a:t>Membresia</a:t>
            </a:r>
            <a:endParaRPr lang="en-US" b="1" dirty="0">
              <a:latin typeface="+mn-lt"/>
            </a:endParaRPr>
          </a:p>
        </p:txBody>
      </p:sp>
      <p:pic>
        <p:nvPicPr>
          <p:cNvPr id="9" name="Graphic 8" descr="Transfer">
            <a:extLst>
              <a:ext uri="{FF2B5EF4-FFF2-40B4-BE49-F238E27FC236}">
                <a16:creationId xmlns:a16="http://schemas.microsoft.com/office/drawing/2014/main" id="{E836327C-1A3F-49F2-B828-E7FE0207E1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454827" y="2369676"/>
            <a:ext cx="2485766" cy="2485766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810881" y="2798075"/>
            <a:ext cx="6182324" cy="1261849"/>
          </a:xfrm>
        </p:spPr>
        <p:txBody>
          <a:bodyPr>
            <a:normAutofit/>
          </a:bodyPr>
          <a:lstStyle/>
          <a:p>
            <a:r>
              <a:rPr lang="es-ES" sz="2800" dirty="0"/>
              <a:t>ENTRANDO a su congregación</a:t>
            </a:r>
          </a:p>
          <a:p>
            <a:r>
              <a:rPr lang="es-ES" sz="2800" dirty="0"/>
              <a:t>SALIENDO de su congregación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80659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DDE5CDF-1512-4CDA-B956-23D223F8DE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029D7D8-5A6B-4C76-94C8-15798C6C5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5C9319C-E20D-4884-952F-60B6A58C3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F1176DA6-4BBF-42A4-9C94-E6613CCD6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9AAB0AE-172B-4FB4-80C2-86CD6B824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 w="22225">
            <a:solidFill>
              <a:srgbClr val="ADE6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phic 2" descr="Man with solid fill">
            <a:extLst>
              <a:ext uri="{FF2B5EF4-FFF2-40B4-BE49-F238E27FC236}">
                <a16:creationId xmlns:a16="http://schemas.microsoft.com/office/drawing/2014/main" id="{0B057601-A9A0-417D-A06B-5FE2556875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88912" y="2824313"/>
            <a:ext cx="2111188" cy="211118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F19D829-C035-4771-A917-7A5F2302D1F1}"/>
              </a:ext>
            </a:extLst>
          </p:cNvPr>
          <p:cNvSpPr txBox="1"/>
          <p:nvPr/>
        </p:nvSpPr>
        <p:spPr>
          <a:xfrm>
            <a:off x="864248" y="869568"/>
            <a:ext cx="108507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Juan Perez </a:t>
            </a:r>
            <a:r>
              <a:rPr lang="en-US" sz="2800" dirty="0" err="1"/>
              <a:t>quiere</a:t>
            </a:r>
            <a:r>
              <a:rPr lang="en-US" sz="2800" dirty="0"/>
              <a:t> </a:t>
            </a:r>
            <a:r>
              <a:rPr lang="en-US" sz="2800" dirty="0" err="1"/>
              <a:t>transferir</a:t>
            </a:r>
            <a:r>
              <a:rPr lang="en-US" sz="2800" dirty="0"/>
              <a:t> </a:t>
            </a:r>
            <a:r>
              <a:rPr lang="en-US" sz="2800" dirty="0" err="1"/>
              <a:t>su</a:t>
            </a:r>
            <a:r>
              <a:rPr lang="en-US" sz="2800" dirty="0"/>
              <a:t> </a:t>
            </a:r>
            <a:r>
              <a:rPr lang="en-US" sz="2800" dirty="0" err="1"/>
              <a:t>membresia</a:t>
            </a:r>
            <a:r>
              <a:rPr lang="en-US" sz="2800" dirty="0"/>
              <a:t> de Iglesia A </a:t>
            </a:r>
            <a:r>
              <a:rPr lang="en-US" sz="2800" dirty="0" err="1"/>
              <a:t>a</a:t>
            </a:r>
            <a:r>
              <a:rPr lang="en-US" sz="2800" dirty="0"/>
              <a:t> Iglesia B.</a:t>
            </a:r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8465BE22-3491-4070-998F-D1674FCAAE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25" r="18335"/>
          <a:stretch/>
        </p:blipFill>
        <p:spPr bwMode="auto">
          <a:xfrm>
            <a:off x="3984811" y="3184406"/>
            <a:ext cx="2111189" cy="1743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See the source image">
            <a:extLst>
              <a:ext uri="{FF2B5EF4-FFF2-40B4-BE49-F238E27FC236}">
                <a16:creationId xmlns:a16="http://schemas.microsoft.com/office/drawing/2014/main" id="{1C4A2260-486B-4B7C-B940-459D9D7D53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25" r="18335"/>
          <a:stretch/>
        </p:blipFill>
        <p:spPr bwMode="auto">
          <a:xfrm>
            <a:off x="7734982" y="3184406"/>
            <a:ext cx="2111189" cy="1743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849A7CF-547E-4F78-AF14-289698F6EB5C}"/>
              </a:ext>
            </a:extLst>
          </p:cNvPr>
          <p:cNvSpPr/>
          <p:nvPr/>
        </p:nvSpPr>
        <p:spPr>
          <a:xfrm>
            <a:off x="3721308" y="2143674"/>
            <a:ext cx="2638193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Iglesia A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8CB0648-6231-4EE2-B68A-5DB3FDEB1943}"/>
              </a:ext>
            </a:extLst>
          </p:cNvPr>
          <p:cNvSpPr/>
          <p:nvPr/>
        </p:nvSpPr>
        <p:spPr>
          <a:xfrm>
            <a:off x="7471479" y="2143673"/>
            <a:ext cx="2638193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Iglesia B</a:t>
            </a:r>
          </a:p>
        </p:txBody>
      </p:sp>
      <p:pic>
        <p:nvPicPr>
          <p:cNvPr id="8" name="Graphic 7" descr="Arrow Right with solid fill">
            <a:extLst>
              <a:ext uri="{FF2B5EF4-FFF2-40B4-BE49-F238E27FC236}">
                <a16:creationId xmlns:a16="http://schemas.microsoft.com/office/drawing/2014/main" id="{102D64EA-1727-4523-8812-BE77FD6C84A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482652" y="34290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8958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DDE5CDF-1512-4CDA-B956-23D223F8DE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29D7D8-5A6B-4C76-94C8-15798C6C5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5C9319C-E20D-4884-952F-60B6A58C3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F1176DA6-4BBF-42A4-9C94-E6613CCD6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9AAB0AE-172B-4FB4-80C2-86CD6B824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 w="22225">
            <a:solidFill>
              <a:srgbClr val="F6F0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E0AA97-6BD1-4C56-8581-CEEC2D7E6D0E}"/>
              </a:ext>
            </a:extLst>
          </p:cNvPr>
          <p:cNvSpPr txBox="1"/>
          <p:nvPr/>
        </p:nvSpPr>
        <p:spPr>
          <a:xfrm>
            <a:off x="1235242" y="744013"/>
            <a:ext cx="99621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Juan Perez </a:t>
            </a:r>
            <a:r>
              <a:rPr lang="en-US" sz="2800" dirty="0" err="1"/>
              <a:t>necesitara</a:t>
            </a:r>
            <a:r>
              <a:rPr lang="en-US" sz="2800" dirty="0"/>
              <a:t> </a:t>
            </a:r>
            <a:r>
              <a:rPr lang="en-US" sz="2800" dirty="0" err="1"/>
              <a:t>ir</a:t>
            </a:r>
            <a:r>
              <a:rPr lang="en-US" sz="2800" dirty="0"/>
              <a:t> à la </a:t>
            </a:r>
            <a:r>
              <a:rPr lang="en-US" sz="2800" dirty="0" err="1"/>
              <a:t>secretaria</a:t>
            </a:r>
            <a:r>
              <a:rPr lang="en-US" sz="2800" dirty="0"/>
              <a:t> de Iglesia B y </a:t>
            </a:r>
            <a:r>
              <a:rPr lang="en-US" sz="2800" dirty="0" err="1"/>
              <a:t>darle</a:t>
            </a:r>
            <a:r>
              <a:rPr lang="en-US" sz="2800" dirty="0"/>
              <a:t> </a:t>
            </a:r>
            <a:r>
              <a:rPr lang="en-US" sz="2800" dirty="0" err="1"/>
              <a:t>su</a:t>
            </a:r>
            <a:r>
              <a:rPr lang="en-US" sz="2800" dirty="0"/>
              <a:t> </a:t>
            </a:r>
            <a:r>
              <a:rPr lang="en-US" sz="2800" dirty="0" err="1"/>
              <a:t>informacion</a:t>
            </a:r>
            <a:r>
              <a:rPr lang="en-US" sz="2800" dirty="0"/>
              <a:t> para </a:t>
            </a:r>
            <a:r>
              <a:rPr lang="en-US" sz="2800" dirty="0" err="1"/>
              <a:t>el</a:t>
            </a:r>
            <a:r>
              <a:rPr lang="en-US" sz="2800" dirty="0"/>
              <a:t> </a:t>
            </a:r>
            <a:r>
              <a:rPr lang="en-US" sz="2800" dirty="0" err="1"/>
              <a:t>traslado</a:t>
            </a:r>
            <a:r>
              <a:rPr lang="en-US" sz="2800" dirty="0"/>
              <a:t>.</a:t>
            </a:r>
          </a:p>
        </p:txBody>
      </p:sp>
      <p:pic>
        <p:nvPicPr>
          <p:cNvPr id="9" name="Picture 2" descr="See the source image">
            <a:extLst>
              <a:ext uri="{FF2B5EF4-FFF2-40B4-BE49-F238E27FC236}">
                <a16:creationId xmlns:a16="http://schemas.microsoft.com/office/drawing/2014/main" id="{4EB82655-6C08-4D54-9C20-2C06D8B3A5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25" r="18335"/>
          <a:stretch/>
        </p:blipFill>
        <p:spPr bwMode="auto">
          <a:xfrm>
            <a:off x="8080828" y="3044788"/>
            <a:ext cx="2111189" cy="1743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9E2270E-36C3-4C2F-8FD6-58211083AF6D}"/>
              </a:ext>
            </a:extLst>
          </p:cNvPr>
          <p:cNvSpPr/>
          <p:nvPr/>
        </p:nvSpPr>
        <p:spPr>
          <a:xfrm>
            <a:off x="7817325" y="2004055"/>
            <a:ext cx="2638193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Iglesia B</a:t>
            </a:r>
          </a:p>
        </p:txBody>
      </p:sp>
      <p:pic>
        <p:nvPicPr>
          <p:cNvPr id="6" name="Graphic 5" descr="Male profile with solid fill">
            <a:extLst>
              <a:ext uri="{FF2B5EF4-FFF2-40B4-BE49-F238E27FC236}">
                <a16:creationId xmlns:a16="http://schemas.microsoft.com/office/drawing/2014/main" id="{4FC21244-B099-4C6C-8542-859EFE0158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352432" y="2773496"/>
            <a:ext cx="2146892" cy="2146892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1D9D2663-985E-414C-B3E7-090023DC123B}"/>
              </a:ext>
            </a:extLst>
          </p:cNvPr>
          <p:cNvGrpSpPr/>
          <p:nvPr/>
        </p:nvGrpSpPr>
        <p:grpSpPr>
          <a:xfrm>
            <a:off x="4527982" y="2178180"/>
            <a:ext cx="3136035" cy="2990036"/>
            <a:chOff x="4074459" y="2004055"/>
            <a:chExt cx="3136035" cy="2990036"/>
          </a:xfrm>
        </p:grpSpPr>
        <p:pic>
          <p:nvPicPr>
            <p:cNvPr id="3" name="Graphic 2" descr="Speech outline">
              <a:extLst>
                <a:ext uri="{FF2B5EF4-FFF2-40B4-BE49-F238E27FC236}">
                  <a16:creationId xmlns:a16="http://schemas.microsoft.com/office/drawing/2014/main" id="{E3965D2C-F6B6-4DC4-A500-8D75617663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 l="14088" t="13869" r="13452" b="16319"/>
            <a:stretch/>
          </p:blipFill>
          <p:spPr>
            <a:xfrm flipH="1">
              <a:off x="4074459" y="2004055"/>
              <a:ext cx="3103446" cy="2990036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6D7C06B-DB0B-42FF-9367-3E013602D0D7}"/>
                </a:ext>
              </a:extLst>
            </p:cNvPr>
            <p:cNvSpPr txBox="1"/>
            <p:nvPr/>
          </p:nvSpPr>
          <p:spPr>
            <a:xfrm>
              <a:off x="4226174" y="2509097"/>
              <a:ext cx="298432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Nombre</a:t>
              </a:r>
              <a:endParaRPr lang="en-US" dirty="0"/>
            </a:p>
            <a:p>
              <a:r>
                <a:rPr lang="en-US" dirty="0" err="1"/>
                <a:t>Direccion</a:t>
              </a:r>
              <a:endParaRPr lang="en-US" dirty="0"/>
            </a:p>
            <a:p>
              <a:r>
                <a:rPr lang="en-US" dirty="0" err="1"/>
                <a:t>Fecha</a:t>
              </a:r>
              <a:r>
                <a:rPr lang="en-US" dirty="0"/>
                <a:t> de Nacimiento</a:t>
              </a:r>
            </a:p>
            <a:p>
              <a:r>
                <a:rPr lang="en-US" dirty="0"/>
                <a:t>Iglesia </a:t>
              </a:r>
              <a:r>
                <a:rPr lang="en-US" dirty="0" err="1"/>
                <a:t>donde</a:t>
              </a:r>
              <a:r>
                <a:rPr lang="en-US" dirty="0"/>
                <a:t> </a:t>
              </a:r>
              <a:r>
                <a:rPr lang="en-US" dirty="0" err="1"/>
                <a:t>esta</a:t>
              </a:r>
              <a:r>
                <a:rPr lang="en-US" dirty="0"/>
                <a:t> </a:t>
              </a:r>
              <a:r>
                <a:rPr lang="en-US" dirty="0" err="1"/>
                <a:t>membresia</a:t>
              </a:r>
              <a:endParaRPr lang="en-US" dirty="0"/>
            </a:p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1885525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  <a:lumMod val="108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CDDE5CDF-1512-4CDA-B956-23D223F8DE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B029D7D8-5A6B-4C76-94C8-15798C6C5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A5C9319C-E20D-4884-952F-60B6A58C3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>
            <a:extLst>
              <a:ext uri="{FF2B5EF4-FFF2-40B4-BE49-F238E27FC236}">
                <a16:creationId xmlns:a16="http://schemas.microsoft.com/office/drawing/2014/main" id="{7013A21A-6440-4CD4-9FC7-9EB2C7020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08B429A-8BC9-4F92-A27C-17BFDAC808ED}"/>
              </a:ext>
            </a:extLst>
          </p:cNvPr>
          <p:cNvSpPr txBox="1"/>
          <p:nvPr/>
        </p:nvSpPr>
        <p:spPr>
          <a:xfrm>
            <a:off x="1488333" y="259636"/>
            <a:ext cx="10235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Secretaria</a:t>
            </a:r>
            <a:r>
              <a:rPr lang="en-US" sz="2400" dirty="0"/>
              <a:t> de Iglesia B </a:t>
            </a:r>
            <a:r>
              <a:rPr lang="en-US" sz="2400" dirty="0" err="1"/>
              <a:t>inicia</a:t>
            </a:r>
            <a:r>
              <a:rPr lang="en-US" sz="2400" dirty="0"/>
              <a:t> </a:t>
            </a:r>
            <a:r>
              <a:rPr lang="en-US" sz="2400" dirty="0" err="1"/>
              <a:t>el</a:t>
            </a:r>
            <a:r>
              <a:rPr lang="en-US" sz="2400" dirty="0"/>
              <a:t> </a:t>
            </a:r>
            <a:r>
              <a:rPr lang="en-US" sz="2400" dirty="0" err="1"/>
              <a:t>Pedido</a:t>
            </a:r>
            <a:r>
              <a:rPr lang="en-US" sz="2400" dirty="0"/>
              <a:t> de </a:t>
            </a:r>
            <a:r>
              <a:rPr lang="en-US" sz="2400" dirty="0" err="1"/>
              <a:t>Traslado</a:t>
            </a:r>
            <a:r>
              <a:rPr lang="en-US" sz="2400" dirty="0"/>
              <a:t>, </a:t>
            </a:r>
            <a:r>
              <a:rPr lang="en-US" sz="2400" dirty="0" err="1"/>
              <a:t>ya</a:t>
            </a:r>
            <a:r>
              <a:rPr lang="en-US" sz="2400" dirty="0"/>
              <a:t> sea por </a:t>
            </a:r>
            <a:r>
              <a:rPr lang="en-US" sz="2400" dirty="0" err="1"/>
              <a:t>el</a:t>
            </a:r>
            <a:r>
              <a:rPr lang="en-US" sz="2400" dirty="0"/>
              <a:t> </a:t>
            </a:r>
            <a:r>
              <a:rPr lang="en-US" sz="2400" dirty="0" err="1"/>
              <a:t>metodo</a:t>
            </a:r>
            <a:r>
              <a:rPr lang="en-US" sz="2400" dirty="0"/>
              <a:t> </a:t>
            </a:r>
            <a:r>
              <a:rPr lang="en-US" sz="2400" dirty="0" err="1"/>
              <a:t>tradicional</a:t>
            </a:r>
            <a:r>
              <a:rPr lang="en-US" sz="2400" dirty="0"/>
              <a:t> (</a:t>
            </a:r>
            <a:r>
              <a:rPr lang="en-US" sz="2400" dirty="0" err="1"/>
              <a:t>formulario</a:t>
            </a:r>
            <a:r>
              <a:rPr lang="en-US" sz="2400" dirty="0"/>
              <a:t>/email) o a </a:t>
            </a:r>
            <a:r>
              <a:rPr lang="en-US" sz="2400" dirty="0" err="1"/>
              <a:t>travez</a:t>
            </a:r>
            <a:r>
              <a:rPr lang="en-US" sz="2400" dirty="0"/>
              <a:t> de eAdventist.net.</a:t>
            </a:r>
          </a:p>
        </p:txBody>
      </p:sp>
      <p:pic>
        <p:nvPicPr>
          <p:cNvPr id="13" name="Graphic 12" descr="Badge 1 with solid fill">
            <a:extLst>
              <a:ext uri="{FF2B5EF4-FFF2-40B4-BE49-F238E27FC236}">
                <a16:creationId xmlns:a16="http://schemas.microsoft.com/office/drawing/2014/main" id="{AF469C49-5A0C-42C6-99EB-5206E58BFA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6558" y="171424"/>
            <a:ext cx="914400" cy="914400"/>
          </a:xfrm>
          <a:prstGeom prst="rect">
            <a:avLst/>
          </a:prstGeom>
        </p:spPr>
      </p:pic>
      <p:pic>
        <p:nvPicPr>
          <p:cNvPr id="14" name="Picture 2" descr="See the source image">
            <a:extLst>
              <a:ext uri="{FF2B5EF4-FFF2-40B4-BE49-F238E27FC236}">
                <a16:creationId xmlns:a16="http://schemas.microsoft.com/office/drawing/2014/main" id="{9314341B-9DC6-4DA0-B69C-4722C57148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25" r="18335"/>
          <a:stretch/>
        </p:blipFill>
        <p:spPr bwMode="auto">
          <a:xfrm>
            <a:off x="2813639" y="1711317"/>
            <a:ext cx="1572711" cy="129912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5" name="Picture 2" descr="See the source image">
            <a:extLst>
              <a:ext uri="{FF2B5EF4-FFF2-40B4-BE49-F238E27FC236}">
                <a16:creationId xmlns:a16="http://schemas.microsoft.com/office/drawing/2014/main" id="{5DB4113B-2A2F-4098-B67F-D16D99EDBC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25" r="18335"/>
          <a:stretch/>
        </p:blipFill>
        <p:spPr bwMode="auto">
          <a:xfrm>
            <a:off x="7355027" y="1723311"/>
            <a:ext cx="1572711" cy="129912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6" name="Graphic 15" descr="Arrow Right with solid fill">
            <a:extLst>
              <a:ext uri="{FF2B5EF4-FFF2-40B4-BE49-F238E27FC236}">
                <a16:creationId xmlns:a16="http://schemas.microsoft.com/office/drawing/2014/main" id="{101C752D-63C9-4628-9CED-D1321034C1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2468991">
            <a:off x="4868858" y="3297175"/>
            <a:ext cx="2053651" cy="2005505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63DE2587-BBB3-4C78-A673-0D921EC46F41}"/>
              </a:ext>
            </a:extLst>
          </p:cNvPr>
          <p:cNvSpPr/>
          <p:nvPr/>
        </p:nvSpPr>
        <p:spPr>
          <a:xfrm>
            <a:off x="6771629" y="3179193"/>
            <a:ext cx="2941982" cy="656377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Pedido</a:t>
            </a:r>
            <a:r>
              <a:rPr lang="en-US" b="1" dirty="0"/>
              <a:t> de </a:t>
            </a:r>
            <a:r>
              <a:rPr lang="en-US" b="1" dirty="0" err="1"/>
              <a:t>Traslado</a:t>
            </a:r>
            <a:endParaRPr lang="en-US" b="1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905C31B-3635-4014-9C85-B27D8AC3EC20}"/>
              </a:ext>
            </a:extLst>
          </p:cNvPr>
          <p:cNvGrpSpPr/>
          <p:nvPr/>
        </p:nvGrpSpPr>
        <p:grpSpPr>
          <a:xfrm>
            <a:off x="7633252" y="3869233"/>
            <a:ext cx="3273287" cy="861391"/>
            <a:chOff x="7633252" y="3869233"/>
            <a:chExt cx="3273287" cy="861391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48333C84-D427-40A5-97F1-4E7FE118933A}"/>
                </a:ext>
              </a:extLst>
            </p:cNvPr>
            <p:cNvSpPr/>
            <p:nvPr/>
          </p:nvSpPr>
          <p:spPr>
            <a:xfrm>
              <a:off x="7633252" y="3960333"/>
              <a:ext cx="3273287" cy="636403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          eAdventist.net</a:t>
              </a:r>
            </a:p>
          </p:txBody>
        </p:sp>
        <p:pic>
          <p:nvPicPr>
            <p:cNvPr id="19" name="Graphic 18" descr="Monitor with solid fill">
              <a:extLst>
                <a:ext uri="{FF2B5EF4-FFF2-40B4-BE49-F238E27FC236}">
                  <a16:creationId xmlns:a16="http://schemas.microsoft.com/office/drawing/2014/main" id="{BC95EFB0-43D7-47ED-ABDD-92E0FE664C3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811924" y="3869233"/>
              <a:ext cx="861391" cy="861391"/>
            </a:xfrm>
            <a:prstGeom prst="rect">
              <a:avLst/>
            </a:prstGeom>
          </p:spPr>
        </p:pic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E3FB05FB-1241-4A8A-946F-E92A7B046624}"/>
              </a:ext>
            </a:extLst>
          </p:cNvPr>
          <p:cNvSpPr txBox="1"/>
          <p:nvPr/>
        </p:nvSpPr>
        <p:spPr>
          <a:xfrm>
            <a:off x="9047805" y="4628547"/>
            <a:ext cx="374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990BE25-213A-4107-96DC-3A2F7B5DAEEF}"/>
              </a:ext>
            </a:extLst>
          </p:cNvPr>
          <p:cNvGrpSpPr/>
          <p:nvPr/>
        </p:nvGrpSpPr>
        <p:grpSpPr>
          <a:xfrm>
            <a:off x="7633252" y="5029689"/>
            <a:ext cx="3273287" cy="636404"/>
            <a:chOff x="7633252" y="5029689"/>
            <a:chExt cx="3273287" cy="636404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D23BBC30-42EA-4362-90BC-25E1060E0814}"/>
                </a:ext>
              </a:extLst>
            </p:cNvPr>
            <p:cNvSpPr/>
            <p:nvPr/>
          </p:nvSpPr>
          <p:spPr>
            <a:xfrm>
              <a:off x="7633252" y="5029690"/>
              <a:ext cx="3273287" cy="636403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b="1" dirty="0" err="1"/>
                <a:t>Metodo</a:t>
              </a:r>
              <a:r>
                <a:rPr lang="en-US" b="1" dirty="0"/>
                <a:t> </a:t>
              </a:r>
              <a:r>
                <a:rPr lang="en-US" b="1" dirty="0" err="1"/>
                <a:t>Tradicional</a:t>
              </a:r>
              <a:endParaRPr lang="en-US" b="1" dirty="0"/>
            </a:p>
          </p:txBody>
        </p:sp>
        <p:pic>
          <p:nvPicPr>
            <p:cNvPr id="22" name="Graphic 21" descr="Document with solid fill">
              <a:extLst>
                <a:ext uri="{FF2B5EF4-FFF2-40B4-BE49-F238E27FC236}">
                  <a16:creationId xmlns:a16="http://schemas.microsoft.com/office/drawing/2014/main" id="{AF44A083-0932-4F50-ACC4-43A1703E819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7924417" y="5029689"/>
              <a:ext cx="636403" cy="636403"/>
            </a:xfrm>
            <a:prstGeom prst="rect">
              <a:avLst/>
            </a:prstGeom>
          </p:spPr>
        </p:pic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751B52D3-1561-4C01-A23F-8EA798FD5328}"/>
              </a:ext>
            </a:extLst>
          </p:cNvPr>
          <p:cNvSpPr/>
          <p:nvPr/>
        </p:nvSpPr>
        <p:spPr>
          <a:xfrm>
            <a:off x="2304453" y="1174175"/>
            <a:ext cx="2652988" cy="646331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Iglesia A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269B04B-EB03-4D4E-A3EF-E2F4A6ADF8C2}"/>
              </a:ext>
            </a:extLst>
          </p:cNvPr>
          <p:cNvSpPr/>
          <p:nvPr/>
        </p:nvSpPr>
        <p:spPr>
          <a:xfrm>
            <a:off x="6771629" y="1160116"/>
            <a:ext cx="2533912" cy="646331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Iglesia B</a:t>
            </a:r>
          </a:p>
        </p:txBody>
      </p:sp>
    </p:spTree>
    <p:extLst>
      <p:ext uri="{BB962C8B-B14F-4D97-AF65-F5344CB8AC3E}">
        <p14:creationId xmlns:p14="http://schemas.microsoft.com/office/powerpoint/2010/main" val="1050482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CDDE5CDF-1512-4CDA-B956-23D223F8DE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B029D7D8-5A6B-4C76-94C8-15798C6C5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A5C9319C-E20D-4884-952F-60B6A58C3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>
            <a:extLst>
              <a:ext uri="{FF2B5EF4-FFF2-40B4-BE49-F238E27FC236}">
                <a16:creationId xmlns:a16="http://schemas.microsoft.com/office/drawing/2014/main" id="{7013A21A-6440-4CD4-9FC7-9EB2C7020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See the source image">
            <a:extLst>
              <a:ext uri="{FF2B5EF4-FFF2-40B4-BE49-F238E27FC236}">
                <a16:creationId xmlns:a16="http://schemas.microsoft.com/office/drawing/2014/main" id="{9314341B-9DC6-4DA0-B69C-4722C57148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25" r="18335"/>
          <a:stretch/>
        </p:blipFill>
        <p:spPr bwMode="auto">
          <a:xfrm>
            <a:off x="2813639" y="1711317"/>
            <a:ext cx="1572711" cy="129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See the source image">
            <a:extLst>
              <a:ext uri="{FF2B5EF4-FFF2-40B4-BE49-F238E27FC236}">
                <a16:creationId xmlns:a16="http://schemas.microsoft.com/office/drawing/2014/main" id="{5DB4113B-2A2F-4098-B67F-D16D99EDBC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25" r="18335"/>
          <a:stretch/>
        </p:blipFill>
        <p:spPr bwMode="auto">
          <a:xfrm>
            <a:off x="7355027" y="1723311"/>
            <a:ext cx="1572711" cy="129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Graphic 15" descr="Arrow Right with solid fill">
            <a:extLst>
              <a:ext uri="{FF2B5EF4-FFF2-40B4-BE49-F238E27FC236}">
                <a16:creationId xmlns:a16="http://schemas.microsoft.com/office/drawing/2014/main" id="{101C752D-63C9-4628-9CED-D1321034C1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065214">
            <a:off x="5237101" y="3964758"/>
            <a:ext cx="2894531" cy="1973023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21E2ACAC-AA60-48E1-88CE-3AAC39532A02}"/>
              </a:ext>
            </a:extLst>
          </p:cNvPr>
          <p:cNvGrpSpPr/>
          <p:nvPr/>
        </p:nvGrpSpPr>
        <p:grpSpPr>
          <a:xfrm>
            <a:off x="2566997" y="5302479"/>
            <a:ext cx="3273287" cy="861391"/>
            <a:chOff x="2566997" y="5302479"/>
            <a:chExt cx="3273287" cy="861391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48333C84-D427-40A5-97F1-4E7FE118933A}"/>
                </a:ext>
              </a:extLst>
            </p:cNvPr>
            <p:cNvSpPr/>
            <p:nvPr/>
          </p:nvSpPr>
          <p:spPr>
            <a:xfrm>
              <a:off x="2566997" y="5406831"/>
              <a:ext cx="3273287" cy="636403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          eAdventist.net</a:t>
              </a:r>
            </a:p>
          </p:txBody>
        </p:sp>
        <p:pic>
          <p:nvPicPr>
            <p:cNvPr id="19" name="Graphic 18" descr="Monitor with solid fill">
              <a:extLst>
                <a:ext uri="{FF2B5EF4-FFF2-40B4-BE49-F238E27FC236}">
                  <a16:creationId xmlns:a16="http://schemas.microsoft.com/office/drawing/2014/main" id="{BC95EFB0-43D7-47ED-ABDD-92E0FE664C3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745669" y="5302479"/>
              <a:ext cx="861391" cy="861391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58443B2D-ACF9-47CB-B291-D0FC3B4BD5E2}"/>
              </a:ext>
            </a:extLst>
          </p:cNvPr>
          <p:cNvGrpSpPr/>
          <p:nvPr/>
        </p:nvGrpSpPr>
        <p:grpSpPr>
          <a:xfrm>
            <a:off x="2566997" y="6156554"/>
            <a:ext cx="3273287" cy="668924"/>
            <a:chOff x="2566997" y="6156554"/>
            <a:chExt cx="3273287" cy="668924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D23BBC30-42EA-4362-90BC-25E1060E0814}"/>
                </a:ext>
              </a:extLst>
            </p:cNvPr>
            <p:cNvSpPr/>
            <p:nvPr/>
          </p:nvSpPr>
          <p:spPr>
            <a:xfrm>
              <a:off x="2566997" y="6156554"/>
              <a:ext cx="3273287" cy="636403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b="1" dirty="0" err="1"/>
                <a:t>Metodo</a:t>
              </a:r>
              <a:r>
                <a:rPr lang="en-US" b="1" dirty="0"/>
                <a:t> </a:t>
              </a:r>
              <a:r>
                <a:rPr lang="en-US" b="1" dirty="0" err="1"/>
                <a:t>Tradicional</a:t>
              </a:r>
              <a:endParaRPr lang="en-US" b="1" dirty="0"/>
            </a:p>
          </p:txBody>
        </p:sp>
        <p:pic>
          <p:nvPicPr>
            <p:cNvPr id="22" name="Graphic 21" descr="Document with solid fill">
              <a:extLst>
                <a:ext uri="{FF2B5EF4-FFF2-40B4-BE49-F238E27FC236}">
                  <a16:creationId xmlns:a16="http://schemas.microsoft.com/office/drawing/2014/main" id="{AF44A083-0932-4F50-ACC4-43A1703E819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2875022" y="6189075"/>
              <a:ext cx="636403" cy="636403"/>
            </a:xfrm>
            <a:prstGeom prst="rect">
              <a:avLst/>
            </a:prstGeom>
          </p:spPr>
        </p:pic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751B52D3-1561-4C01-A23F-8EA798FD5328}"/>
              </a:ext>
            </a:extLst>
          </p:cNvPr>
          <p:cNvSpPr/>
          <p:nvPr/>
        </p:nvSpPr>
        <p:spPr>
          <a:xfrm>
            <a:off x="2304453" y="1174175"/>
            <a:ext cx="265298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Iglesia A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269B04B-EB03-4D4E-A3EF-E2F4A6ADF8C2}"/>
              </a:ext>
            </a:extLst>
          </p:cNvPr>
          <p:cNvSpPr/>
          <p:nvPr/>
        </p:nvSpPr>
        <p:spPr>
          <a:xfrm>
            <a:off x="6771629" y="1160116"/>
            <a:ext cx="253391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Iglesia B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92032B8-99D6-42E4-8B0E-7526C30CDB21}"/>
              </a:ext>
            </a:extLst>
          </p:cNvPr>
          <p:cNvSpPr txBox="1"/>
          <p:nvPr/>
        </p:nvSpPr>
        <p:spPr>
          <a:xfrm>
            <a:off x="1554594" y="253456"/>
            <a:ext cx="10235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Iglesia A </a:t>
            </a:r>
            <a:r>
              <a:rPr lang="en-US" sz="2400" dirty="0" err="1"/>
              <a:t>recibe</a:t>
            </a:r>
            <a:r>
              <a:rPr lang="en-US" sz="2400" dirty="0"/>
              <a:t> </a:t>
            </a:r>
            <a:r>
              <a:rPr lang="en-US" sz="2400" dirty="0" err="1"/>
              <a:t>el</a:t>
            </a:r>
            <a:r>
              <a:rPr lang="en-US" sz="2400" dirty="0"/>
              <a:t> </a:t>
            </a:r>
            <a:r>
              <a:rPr lang="en-US" sz="2400" dirty="0" err="1"/>
              <a:t>Pedido</a:t>
            </a:r>
            <a:r>
              <a:rPr lang="en-US" sz="2400" dirty="0"/>
              <a:t> de </a:t>
            </a:r>
            <a:r>
              <a:rPr lang="en-US" sz="2400" dirty="0" err="1"/>
              <a:t>Traslado</a:t>
            </a:r>
            <a:r>
              <a:rPr lang="en-US" sz="2400" dirty="0"/>
              <a:t>, y </a:t>
            </a:r>
            <a:r>
              <a:rPr lang="en-US" sz="2400" dirty="0" err="1"/>
              <a:t>comienza</a:t>
            </a:r>
            <a:r>
              <a:rPr lang="en-US" sz="2400" dirty="0"/>
              <a:t> </a:t>
            </a:r>
            <a:r>
              <a:rPr lang="en-US" sz="2400" dirty="0" err="1"/>
              <a:t>el</a:t>
            </a:r>
            <a:r>
              <a:rPr lang="en-US" sz="2400" dirty="0"/>
              <a:t> </a:t>
            </a:r>
            <a:r>
              <a:rPr lang="en-US" sz="2400" dirty="0" err="1"/>
              <a:t>proceso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 la Iglesia A para </a:t>
            </a:r>
            <a:r>
              <a:rPr lang="en-US" sz="2400" dirty="0" err="1"/>
              <a:t>recomendar</a:t>
            </a:r>
            <a:r>
              <a:rPr lang="en-US" sz="2400" dirty="0"/>
              <a:t> </a:t>
            </a:r>
            <a:r>
              <a:rPr lang="en-US" sz="2400" dirty="0" err="1"/>
              <a:t>el</a:t>
            </a:r>
            <a:r>
              <a:rPr lang="en-US" sz="2400" dirty="0"/>
              <a:t> </a:t>
            </a:r>
            <a:r>
              <a:rPr lang="en-US" sz="2400" dirty="0" err="1"/>
              <a:t>traslado</a:t>
            </a:r>
            <a:r>
              <a:rPr lang="en-US" sz="2400" dirty="0"/>
              <a:t> a Juan Perez. </a:t>
            </a:r>
          </a:p>
        </p:txBody>
      </p:sp>
      <p:pic>
        <p:nvPicPr>
          <p:cNvPr id="26" name="Graphic 25" descr="Badge with solid fill">
            <a:extLst>
              <a:ext uri="{FF2B5EF4-FFF2-40B4-BE49-F238E27FC236}">
                <a16:creationId xmlns:a16="http://schemas.microsoft.com/office/drawing/2014/main" id="{5B5C0728-28C7-44A9-AC53-B1AF482E8EA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56559" y="178496"/>
            <a:ext cx="914400" cy="914400"/>
          </a:xfrm>
          <a:prstGeom prst="rect">
            <a:avLst/>
          </a:prstGeom>
        </p:spPr>
      </p:pic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A550611A-0954-4A5F-AED2-A4B930184E8C}"/>
              </a:ext>
            </a:extLst>
          </p:cNvPr>
          <p:cNvSpPr/>
          <p:nvPr/>
        </p:nvSpPr>
        <p:spPr>
          <a:xfrm>
            <a:off x="2186170" y="3112528"/>
            <a:ext cx="2941982" cy="656377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Junta de Iglesia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8CF8E33F-6282-4266-B0EE-655395FE5AF6}"/>
              </a:ext>
            </a:extLst>
          </p:cNvPr>
          <p:cNvSpPr/>
          <p:nvPr/>
        </p:nvSpPr>
        <p:spPr>
          <a:xfrm>
            <a:off x="2186170" y="3879324"/>
            <a:ext cx="2941982" cy="656377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1ra </a:t>
            </a:r>
            <a:r>
              <a:rPr lang="en-US" b="1" dirty="0" err="1"/>
              <a:t>Lectura</a:t>
            </a:r>
            <a:endParaRPr lang="en-US" b="1" dirty="0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CEC9414B-2B6F-45BB-9B16-01BAC131FD79}"/>
              </a:ext>
            </a:extLst>
          </p:cNvPr>
          <p:cNvSpPr/>
          <p:nvPr/>
        </p:nvSpPr>
        <p:spPr>
          <a:xfrm>
            <a:off x="2186170" y="4663638"/>
            <a:ext cx="2941982" cy="656377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2a </a:t>
            </a:r>
            <a:r>
              <a:rPr lang="en-US" b="1" dirty="0" err="1"/>
              <a:t>Lectura</a:t>
            </a:r>
            <a:endParaRPr lang="en-US" b="1" dirty="0"/>
          </a:p>
        </p:txBody>
      </p:sp>
      <p:sp>
        <p:nvSpPr>
          <p:cNvPr id="30" name="Arrow: Down 29">
            <a:extLst>
              <a:ext uri="{FF2B5EF4-FFF2-40B4-BE49-F238E27FC236}">
                <a16:creationId xmlns:a16="http://schemas.microsoft.com/office/drawing/2014/main" id="{31A7FDD6-A66B-4767-A802-C59ED702DB2D}"/>
              </a:ext>
            </a:extLst>
          </p:cNvPr>
          <p:cNvSpPr/>
          <p:nvPr/>
        </p:nvSpPr>
        <p:spPr>
          <a:xfrm>
            <a:off x="3485173" y="3696565"/>
            <a:ext cx="291548" cy="308214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rrow: Down 30">
            <a:extLst>
              <a:ext uri="{FF2B5EF4-FFF2-40B4-BE49-F238E27FC236}">
                <a16:creationId xmlns:a16="http://schemas.microsoft.com/office/drawing/2014/main" id="{49BCC686-68F5-491E-A482-B010CF15476E}"/>
              </a:ext>
            </a:extLst>
          </p:cNvPr>
          <p:cNvSpPr/>
          <p:nvPr/>
        </p:nvSpPr>
        <p:spPr>
          <a:xfrm>
            <a:off x="3485173" y="4440652"/>
            <a:ext cx="297191" cy="296327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286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CDDE5CDF-1512-4CDA-B956-23D223F8DE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B029D7D8-5A6B-4C76-94C8-15798C6C5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A5C9319C-E20D-4884-952F-60B6A58C3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>
            <a:extLst>
              <a:ext uri="{FF2B5EF4-FFF2-40B4-BE49-F238E27FC236}">
                <a16:creationId xmlns:a16="http://schemas.microsoft.com/office/drawing/2014/main" id="{7013A21A-6440-4CD4-9FC7-9EB2C7020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See the source image">
            <a:extLst>
              <a:ext uri="{FF2B5EF4-FFF2-40B4-BE49-F238E27FC236}">
                <a16:creationId xmlns:a16="http://schemas.microsoft.com/office/drawing/2014/main" id="{9314341B-9DC6-4DA0-B69C-4722C57148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25" r="18335"/>
          <a:stretch/>
        </p:blipFill>
        <p:spPr bwMode="auto">
          <a:xfrm>
            <a:off x="2813639" y="1711317"/>
            <a:ext cx="1572711" cy="129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See the source image">
            <a:extLst>
              <a:ext uri="{FF2B5EF4-FFF2-40B4-BE49-F238E27FC236}">
                <a16:creationId xmlns:a16="http://schemas.microsoft.com/office/drawing/2014/main" id="{5DB4113B-2A2F-4098-B67F-D16D99EDBC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25" r="18335"/>
          <a:stretch/>
        </p:blipFill>
        <p:spPr bwMode="auto">
          <a:xfrm>
            <a:off x="7355027" y="1723311"/>
            <a:ext cx="1572711" cy="129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21E2ACAC-AA60-48E1-88CE-3AAC39532A02}"/>
              </a:ext>
            </a:extLst>
          </p:cNvPr>
          <p:cNvGrpSpPr/>
          <p:nvPr/>
        </p:nvGrpSpPr>
        <p:grpSpPr>
          <a:xfrm>
            <a:off x="7152456" y="5212382"/>
            <a:ext cx="3273287" cy="861391"/>
            <a:chOff x="2566997" y="5302479"/>
            <a:chExt cx="3273287" cy="861391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48333C84-D427-40A5-97F1-4E7FE118933A}"/>
                </a:ext>
              </a:extLst>
            </p:cNvPr>
            <p:cNvSpPr/>
            <p:nvPr/>
          </p:nvSpPr>
          <p:spPr>
            <a:xfrm>
              <a:off x="2566997" y="5406831"/>
              <a:ext cx="3273287" cy="636403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          eAdventist.net</a:t>
              </a:r>
            </a:p>
          </p:txBody>
        </p:sp>
        <p:pic>
          <p:nvPicPr>
            <p:cNvPr id="19" name="Graphic 18" descr="Monitor with solid fill">
              <a:extLst>
                <a:ext uri="{FF2B5EF4-FFF2-40B4-BE49-F238E27FC236}">
                  <a16:creationId xmlns:a16="http://schemas.microsoft.com/office/drawing/2014/main" id="{BC95EFB0-43D7-47ED-ABDD-92E0FE664C3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745669" y="5302479"/>
              <a:ext cx="861391" cy="861391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58443B2D-ACF9-47CB-B291-D0FC3B4BD5E2}"/>
              </a:ext>
            </a:extLst>
          </p:cNvPr>
          <p:cNvGrpSpPr/>
          <p:nvPr/>
        </p:nvGrpSpPr>
        <p:grpSpPr>
          <a:xfrm>
            <a:off x="7152456" y="6066457"/>
            <a:ext cx="3273287" cy="668924"/>
            <a:chOff x="2566997" y="6156554"/>
            <a:chExt cx="3273287" cy="668924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D23BBC30-42EA-4362-90BC-25E1060E0814}"/>
                </a:ext>
              </a:extLst>
            </p:cNvPr>
            <p:cNvSpPr/>
            <p:nvPr/>
          </p:nvSpPr>
          <p:spPr>
            <a:xfrm>
              <a:off x="2566997" y="6156554"/>
              <a:ext cx="3273287" cy="636403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b="1" dirty="0" err="1"/>
                <a:t>Metodo</a:t>
              </a:r>
              <a:r>
                <a:rPr lang="en-US" b="1" dirty="0"/>
                <a:t> </a:t>
              </a:r>
              <a:r>
                <a:rPr lang="en-US" b="1" dirty="0" err="1"/>
                <a:t>Tradicional</a:t>
              </a:r>
              <a:endParaRPr lang="en-US" b="1" dirty="0"/>
            </a:p>
          </p:txBody>
        </p:sp>
        <p:pic>
          <p:nvPicPr>
            <p:cNvPr id="22" name="Graphic 21" descr="Document with solid fill">
              <a:extLst>
                <a:ext uri="{FF2B5EF4-FFF2-40B4-BE49-F238E27FC236}">
                  <a16:creationId xmlns:a16="http://schemas.microsoft.com/office/drawing/2014/main" id="{AF44A083-0932-4F50-ACC4-43A1703E819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875022" y="6189075"/>
              <a:ext cx="636403" cy="636403"/>
            </a:xfrm>
            <a:prstGeom prst="rect">
              <a:avLst/>
            </a:prstGeom>
          </p:spPr>
        </p:pic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751B52D3-1561-4C01-A23F-8EA798FD5328}"/>
              </a:ext>
            </a:extLst>
          </p:cNvPr>
          <p:cNvSpPr/>
          <p:nvPr/>
        </p:nvSpPr>
        <p:spPr>
          <a:xfrm>
            <a:off x="2304453" y="1174175"/>
            <a:ext cx="265298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Iglesia A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269B04B-EB03-4D4E-A3EF-E2F4A6ADF8C2}"/>
              </a:ext>
            </a:extLst>
          </p:cNvPr>
          <p:cNvSpPr/>
          <p:nvPr/>
        </p:nvSpPr>
        <p:spPr>
          <a:xfrm>
            <a:off x="6771629" y="1160116"/>
            <a:ext cx="253391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Iglesia B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92032B8-99D6-42E4-8B0E-7526C30CDB21}"/>
              </a:ext>
            </a:extLst>
          </p:cNvPr>
          <p:cNvSpPr txBox="1"/>
          <p:nvPr/>
        </p:nvSpPr>
        <p:spPr>
          <a:xfrm>
            <a:off x="1554594" y="253456"/>
            <a:ext cx="10235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Iglesia B </a:t>
            </a:r>
            <a:r>
              <a:rPr lang="en-US" sz="2400" dirty="0" err="1"/>
              <a:t>recibe</a:t>
            </a:r>
            <a:r>
              <a:rPr lang="en-US" sz="2400" dirty="0"/>
              <a:t> la </a:t>
            </a:r>
            <a:r>
              <a:rPr lang="en-US" sz="2400" dirty="0" err="1"/>
              <a:t>notificacion</a:t>
            </a:r>
            <a:r>
              <a:rPr lang="en-US" sz="2400" dirty="0"/>
              <a:t> del </a:t>
            </a:r>
            <a:r>
              <a:rPr lang="en-US" sz="2400" dirty="0" err="1"/>
              <a:t>voto</a:t>
            </a:r>
            <a:r>
              <a:rPr lang="en-US" sz="2400" dirty="0"/>
              <a:t>, y </a:t>
            </a:r>
            <a:r>
              <a:rPr lang="en-US" sz="2400" dirty="0" err="1"/>
              <a:t>comienza</a:t>
            </a:r>
            <a:r>
              <a:rPr lang="en-US" sz="2400" dirty="0"/>
              <a:t> </a:t>
            </a:r>
            <a:r>
              <a:rPr lang="en-US" sz="2400" dirty="0" err="1"/>
              <a:t>el</a:t>
            </a:r>
            <a:r>
              <a:rPr lang="en-US" sz="2400" dirty="0"/>
              <a:t> </a:t>
            </a:r>
            <a:r>
              <a:rPr lang="en-US" sz="2400" dirty="0" err="1"/>
              <a:t>proceso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 la Iglesia B para </a:t>
            </a:r>
            <a:r>
              <a:rPr lang="en-US" sz="2400" dirty="0" err="1"/>
              <a:t>aceptar</a:t>
            </a:r>
            <a:r>
              <a:rPr lang="en-US" sz="2400" dirty="0"/>
              <a:t> </a:t>
            </a:r>
            <a:r>
              <a:rPr lang="en-US" sz="2400" dirty="0" err="1"/>
              <a:t>el</a:t>
            </a:r>
            <a:r>
              <a:rPr lang="en-US" sz="2400" dirty="0"/>
              <a:t> </a:t>
            </a:r>
            <a:r>
              <a:rPr lang="en-US" sz="2400" dirty="0" err="1"/>
              <a:t>traslado</a:t>
            </a:r>
            <a:r>
              <a:rPr lang="en-US" sz="2400" dirty="0"/>
              <a:t> de Juan Perez. 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A550611A-0954-4A5F-AED2-A4B930184E8C}"/>
              </a:ext>
            </a:extLst>
          </p:cNvPr>
          <p:cNvSpPr/>
          <p:nvPr/>
        </p:nvSpPr>
        <p:spPr>
          <a:xfrm>
            <a:off x="6771629" y="3022431"/>
            <a:ext cx="2941982" cy="656377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Junta de Iglesia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8CF8E33F-6282-4266-B0EE-655395FE5AF6}"/>
              </a:ext>
            </a:extLst>
          </p:cNvPr>
          <p:cNvSpPr/>
          <p:nvPr/>
        </p:nvSpPr>
        <p:spPr>
          <a:xfrm>
            <a:off x="6771629" y="3789227"/>
            <a:ext cx="2941982" cy="656377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1ra </a:t>
            </a:r>
            <a:r>
              <a:rPr lang="en-US" b="1" dirty="0" err="1"/>
              <a:t>Lectura</a:t>
            </a:r>
            <a:endParaRPr lang="en-US" b="1" dirty="0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CEC9414B-2B6F-45BB-9B16-01BAC131FD79}"/>
              </a:ext>
            </a:extLst>
          </p:cNvPr>
          <p:cNvSpPr/>
          <p:nvPr/>
        </p:nvSpPr>
        <p:spPr>
          <a:xfrm>
            <a:off x="6771629" y="4573541"/>
            <a:ext cx="2941982" cy="656377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2a </a:t>
            </a:r>
            <a:r>
              <a:rPr lang="en-US" b="1" dirty="0" err="1"/>
              <a:t>Lectura</a:t>
            </a:r>
            <a:endParaRPr lang="en-US" b="1" dirty="0"/>
          </a:p>
        </p:txBody>
      </p:sp>
      <p:sp>
        <p:nvSpPr>
          <p:cNvPr id="30" name="Arrow: Down 29">
            <a:extLst>
              <a:ext uri="{FF2B5EF4-FFF2-40B4-BE49-F238E27FC236}">
                <a16:creationId xmlns:a16="http://schemas.microsoft.com/office/drawing/2014/main" id="{31A7FDD6-A66B-4767-A802-C59ED702DB2D}"/>
              </a:ext>
            </a:extLst>
          </p:cNvPr>
          <p:cNvSpPr/>
          <p:nvPr/>
        </p:nvSpPr>
        <p:spPr>
          <a:xfrm>
            <a:off x="8070632" y="3606468"/>
            <a:ext cx="291548" cy="308214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rrow: Down 30">
            <a:extLst>
              <a:ext uri="{FF2B5EF4-FFF2-40B4-BE49-F238E27FC236}">
                <a16:creationId xmlns:a16="http://schemas.microsoft.com/office/drawing/2014/main" id="{49BCC686-68F5-491E-A482-B010CF15476E}"/>
              </a:ext>
            </a:extLst>
          </p:cNvPr>
          <p:cNvSpPr/>
          <p:nvPr/>
        </p:nvSpPr>
        <p:spPr>
          <a:xfrm>
            <a:off x="8070632" y="4350555"/>
            <a:ext cx="297191" cy="296327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phic 4" descr="Badge 3 with solid fill">
            <a:extLst>
              <a:ext uri="{FF2B5EF4-FFF2-40B4-BE49-F238E27FC236}">
                <a16:creationId xmlns:a16="http://schemas.microsoft.com/office/drawing/2014/main" id="{047D1BC8-937A-40F7-9B72-464341F42E9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56559" y="16165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321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  <a:lumMod val="108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30270" y="953324"/>
            <a:ext cx="9603275" cy="1049235"/>
          </a:xfrm>
        </p:spPr>
        <p:txBody>
          <a:bodyPr>
            <a:normAutofit/>
          </a:bodyPr>
          <a:lstStyle/>
          <a:p>
            <a:r>
              <a:rPr lang="en-US" b="1" dirty="0" err="1">
                <a:latin typeface="+mn-lt"/>
              </a:rPr>
              <a:t>Registros</a:t>
            </a:r>
            <a:r>
              <a:rPr lang="en-US" b="1" dirty="0">
                <a:latin typeface="+mn-lt"/>
              </a:rPr>
              <a:t> de </a:t>
            </a:r>
            <a:r>
              <a:rPr lang="en-US" b="1" dirty="0" err="1">
                <a:latin typeface="+mn-lt"/>
              </a:rPr>
              <a:t>Membresia</a:t>
            </a:r>
            <a:endParaRPr lang="en-US" b="1" dirty="0">
              <a:latin typeface="+mn-lt"/>
            </a:endParaRPr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027EEE15-950D-41BD-834C-B933C86D552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9841633"/>
              </p:ext>
            </p:extLst>
          </p:nvPr>
        </p:nvGraphicFramePr>
        <p:xfrm>
          <a:off x="1130300" y="1842052"/>
          <a:ext cx="9602788" cy="3623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619887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  <a:lumMod val="108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30270" y="953324"/>
            <a:ext cx="9603275" cy="1049235"/>
          </a:xfrm>
        </p:spPr>
        <p:txBody>
          <a:bodyPr>
            <a:normAutofit/>
          </a:bodyPr>
          <a:lstStyle/>
          <a:p>
            <a:r>
              <a:rPr lang="en-US" b="1" dirty="0">
                <a:latin typeface="+mn-lt"/>
              </a:rPr>
              <a:t>Nuevo </a:t>
            </a:r>
            <a:r>
              <a:rPr lang="en-US" b="1" dirty="0" err="1">
                <a:latin typeface="+mn-lt"/>
              </a:rPr>
              <a:t>Miembro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Bautizados</a:t>
            </a:r>
            <a:endParaRPr lang="en-US" b="1" dirty="0">
              <a:latin typeface="+mn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30269" y="2167151"/>
            <a:ext cx="6196900" cy="3299196"/>
          </a:xfrm>
        </p:spPr>
        <p:txBody>
          <a:bodyPr>
            <a:normAutofit lnSpcReduction="10000"/>
          </a:bodyPr>
          <a:lstStyle/>
          <a:p>
            <a:r>
              <a:rPr lang="es-ES" sz="2400" dirty="0"/>
              <a:t>Los nuevos miembros bautizados deben ser aceptados como miembros por la congregación de la iglesia.</a:t>
            </a:r>
          </a:p>
          <a:p>
            <a:r>
              <a:rPr lang="es-ES" sz="2400" dirty="0"/>
              <a:t>Se debe presentar un certificado de bautizo.</a:t>
            </a:r>
          </a:p>
          <a:p>
            <a:r>
              <a:rPr lang="es-ES" sz="2400" dirty="0"/>
              <a:t>Los bautismos deben ser reportados inmediatamente</a:t>
            </a:r>
            <a:endParaRPr lang="en-US" sz="2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318A776-6EC9-4E77-93C0-141137B89D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6457" y="1192766"/>
            <a:ext cx="3301340" cy="4273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6637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  <a:lumMod val="108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30270" y="953324"/>
            <a:ext cx="9603275" cy="1049235"/>
          </a:xfrm>
        </p:spPr>
        <p:txBody>
          <a:bodyPr>
            <a:normAutofit/>
          </a:bodyPr>
          <a:lstStyle/>
          <a:p>
            <a:r>
              <a:rPr lang="en-US" b="1" dirty="0">
                <a:latin typeface="+mn-lt"/>
              </a:rPr>
              <a:t>3. </a:t>
            </a:r>
            <a:r>
              <a:rPr lang="en-US" b="1" dirty="0" err="1">
                <a:latin typeface="+mn-lt"/>
              </a:rPr>
              <a:t>Registros</a:t>
            </a:r>
            <a:r>
              <a:rPr lang="en-US" b="1" dirty="0">
                <a:latin typeface="+mn-lt"/>
              </a:rPr>
              <a:t> de la Iglesia</a:t>
            </a:r>
          </a:p>
        </p:txBody>
      </p:sp>
      <p:pic>
        <p:nvPicPr>
          <p:cNvPr id="10" name="Graphic 7" descr="Group of People">
            <a:extLst>
              <a:ext uri="{FF2B5EF4-FFF2-40B4-BE49-F238E27FC236}">
                <a16:creationId xmlns:a16="http://schemas.microsoft.com/office/drawing/2014/main" id="{820FD6C5-23BE-4D50-9B73-6673AC959F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30270" y="2344598"/>
            <a:ext cx="2498301" cy="2498301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0758428-7DDB-42C2-95C2-1B80ED51D8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4848" y="2167151"/>
            <a:ext cx="7354123" cy="3584292"/>
          </a:xfrm>
        </p:spPr>
        <p:txBody>
          <a:bodyPr>
            <a:normAutofit/>
          </a:bodyPr>
          <a:lstStyle/>
          <a:p>
            <a:pPr lvl="0">
              <a:lnSpc>
                <a:spcPct val="110000"/>
              </a:lnSpc>
            </a:pPr>
            <a:r>
              <a:rPr lang="es-ES" sz="2400" dirty="0"/>
              <a:t>El secretario de la iglesia mantiene los siguientes registros de la iglesia: actas de las juntas de la iglesia y las juntas administrativas, listas de oficiales de la iglesia, lista de miembros bautizados y registro de membresía.</a:t>
            </a:r>
          </a:p>
          <a:p>
            <a:pPr lvl="0">
              <a:lnSpc>
                <a:spcPct val="110000"/>
              </a:lnSpc>
            </a:pPr>
            <a:r>
              <a:rPr lang="es-ES" sz="2400" dirty="0"/>
              <a:t>Cualquier otro registro vital como certificados de organización de la iglesia, registros históricos, aniversario, etc.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7591656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  <a:lumMod val="108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30270" y="953324"/>
            <a:ext cx="9603275" cy="1049235"/>
          </a:xfrm>
        </p:spPr>
        <p:txBody>
          <a:bodyPr>
            <a:normAutofit/>
          </a:bodyPr>
          <a:lstStyle/>
          <a:p>
            <a:r>
              <a:rPr lang="en-US" b="1" dirty="0" err="1">
                <a:latin typeface="+mn-lt"/>
              </a:rPr>
              <a:t>Informes</a:t>
            </a:r>
            <a:r>
              <a:rPr lang="en-US" b="1" dirty="0">
                <a:latin typeface="+mn-lt"/>
              </a:rPr>
              <a:t> de </a:t>
            </a:r>
            <a:r>
              <a:rPr lang="en-US" b="1" dirty="0" err="1">
                <a:latin typeface="+mn-lt"/>
              </a:rPr>
              <a:t>Asistencia</a:t>
            </a:r>
            <a:endParaRPr lang="en-US" b="1" dirty="0">
              <a:latin typeface="+mn-lt"/>
            </a:endParaRPr>
          </a:p>
        </p:txBody>
      </p:sp>
      <p:sp>
        <p:nvSpPr>
          <p:cNvPr id="69" name="Content Placeholder 4"/>
          <p:cNvSpPr>
            <a:spLocks noGrp="1"/>
          </p:cNvSpPr>
          <p:nvPr>
            <p:ph idx="1"/>
          </p:nvPr>
        </p:nvSpPr>
        <p:spPr>
          <a:xfrm>
            <a:off x="1130268" y="1567542"/>
            <a:ext cx="7861332" cy="433713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1800" dirty="0"/>
              <a:t>Tome </a:t>
            </a:r>
            <a:r>
              <a:rPr lang="en-US" sz="1800" dirty="0" err="1"/>
              <a:t>cuenta</a:t>
            </a:r>
            <a:r>
              <a:rPr lang="en-US" sz="1800" dirty="0"/>
              <a:t> </a:t>
            </a:r>
            <a:r>
              <a:rPr lang="en-US" sz="1800" dirty="0" err="1"/>
              <a:t>cada</a:t>
            </a:r>
            <a:r>
              <a:rPr lang="en-US" sz="1800" dirty="0"/>
              <a:t> </a:t>
            </a:r>
            <a:r>
              <a:rPr lang="en-US" sz="1800" dirty="0" err="1"/>
              <a:t>sábado</a:t>
            </a:r>
            <a:endParaRPr lang="en-US" sz="1800" dirty="0"/>
          </a:p>
          <a:p>
            <a:pPr>
              <a:lnSpc>
                <a:spcPct val="110000"/>
              </a:lnSpc>
            </a:pPr>
            <a:r>
              <a:rPr lang="en-US" sz="1800" dirty="0" err="1"/>
              <a:t>Tomar</a:t>
            </a:r>
            <a:r>
              <a:rPr lang="en-US" sz="1800" dirty="0"/>
              <a:t> </a:t>
            </a:r>
            <a:r>
              <a:rPr lang="en-US" sz="1800" dirty="0" err="1"/>
              <a:t>cuento</a:t>
            </a:r>
            <a:r>
              <a:rPr lang="en-US" sz="1800" dirty="0"/>
              <a:t> de </a:t>
            </a:r>
            <a:r>
              <a:rPr lang="en-US" sz="1800" dirty="0" err="1"/>
              <a:t>visitantes</a:t>
            </a:r>
            <a:r>
              <a:rPr lang="en-US" sz="1800" dirty="0"/>
              <a:t> (no </a:t>
            </a:r>
            <a:r>
              <a:rPr lang="en-US" sz="1800" dirty="0" err="1"/>
              <a:t>Adventistas</a:t>
            </a:r>
            <a:r>
              <a:rPr lang="en-US" sz="1800" dirty="0"/>
              <a:t>)</a:t>
            </a:r>
          </a:p>
          <a:p>
            <a:pPr>
              <a:lnSpc>
                <a:spcPct val="110000"/>
              </a:lnSpc>
            </a:pPr>
            <a:r>
              <a:rPr lang="en-US" sz="1800" dirty="0"/>
              <a:t>Solo para el 2</a:t>
            </a:r>
            <a:r>
              <a:rPr lang="en-US" sz="1800" baseline="30000" dirty="0"/>
              <a:t>o</a:t>
            </a:r>
            <a:r>
              <a:rPr lang="en-US" sz="1800" dirty="0"/>
              <a:t> y 7</a:t>
            </a:r>
            <a:r>
              <a:rPr lang="en-US" sz="1800" baseline="30000" dirty="0"/>
              <a:t>o</a:t>
            </a:r>
            <a:r>
              <a:rPr lang="en-US" sz="1800" dirty="0"/>
              <a:t> Sabado de </a:t>
            </a:r>
            <a:r>
              <a:rPr lang="en-US" sz="1800" dirty="0" err="1"/>
              <a:t>cada</a:t>
            </a:r>
            <a:r>
              <a:rPr lang="en-US" sz="1800" dirty="0"/>
              <a:t> </a:t>
            </a:r>
            <a:r>
              <a:rPr lang="en-US" sz="1800" dirty="0" err="1"/>
              <a:t>trimestre</a:t>
            </a:r>
            <a:r>
              <a:rPr lang="en-US" sz="1800" dirty="0"/>
              <a:t>.</a:t>
            </a:r>
          </a:p>
          <a:p>
            <a:pPr lvl="1">
              <a:lnSpc>
                <a:spcPct val="110000"/>
              </a:lnSpc>
            </a:pPr>
            <a:r>
              <a:rPr lang="es-ES" dirty="0"/>
              <a:t>Cuente cada clase de escuela sabática</a:t>
            </a:r>
          </a:p>
          <a:p>
            <a:pPr lvl="1">
              <a:lnSpc>
                <a:spcPct val="110000"/>
              </a:lnSpc>
            </a:pPr>
            <a:endParaRPr lang="en-US" dirty="0"/>
          </a:p>
          <a:p>
            <a:pPr marL="0" indent="0">
              <a:lnSpc>
                <a:spcPct val="110000"/>
              </a:lnSpc>
              <a:buNone/>
            </a:pPr>
            <a:r>
              <a:rPr lang="es-ES" sz="1800" dirty="0"/>
              <a:t>Devuelva antes del 5 del mes al final de cada trimestre.</a:t>
            </a:r>
            <a:endParaRPr lang="en-US" sz="1800" dirty="0"/>
          </a:p>
          <a:p>
            <a:pPr>
              <a:lnSpc>
                <a:spcPct val="110000"/>
              </a:lnSpc>
              <a:buFont typeface="Wingdings" pitchFamily="2" charset="2"/>
              <a:buChar char="q"/>
            </a:pP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Abril 5, 2022 </a:t>
            </a:r>
            <a:r>
              <a:rPr lang="en-US" sz="1800" dirty="0"/>
              <a:t>– para </a:t>
            </a:r>
            <a:r>
              <a:rPr lang="en-US" sz="1800" dirty="0" err="1"/>
              <a:t>el</a:t>
            </a:r>
            <a:r>
              <a:rPr lang="en-US" sz="1800" dirty="0"/>
              <a:t> 1r </a:t>
            </a:r>
            <a:r>
              <a:rPr lang="en-US" sz="1800" dirty="0" err="1"/>
              <a:t>Trimestre</a:t>
            </a:r>
            <a:r>
              <a:rPr lang="en-US" sz="1800" dirty="0"/>
              <a:t> (</a:t>
            </a:r>
            <a:r>
              <a:rPr lang="en-US" sz="1800" dirty="0" err="1"/>
              <a:t>Enero-Marzo</a:t>
            </a:r>
            <a:r>
              <a:rPr lang="en-US" sz="1800" dirty="0"/>
              <a:t>)</a:t>
            </a:r>
          </a:p>
          <a:p>
            <a:pPr>
              <a:lnSpc>
                <a:spcPct val="110000"/>
              </a:lnSpc>
              <a:buFont typeface="Wingdings" pitchFamily="2" charset="2"/>
              <a:buChar char="q"/>
            </a:pPr>
            <a:r>
              <a:rPr lang="en-US" sz="1800" dirty="0"/>
              <a:t> 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Julio 5, 2022 </a:t>
            </a:r>
            <a:r>
              <a:rPr lang="en-US" sz="1800" dirty="0"/>
              <a:t>– para el 2</a:t>
            </a:r>
            <a:r>
              <a:rPr lang="en-US" sz="1800" baseline="30000" dirty="0"/>
              <a:t>o </a:t>
            </a:r>
            <a:r>
              <a:rPr lang="en-US" sz="1800" dirty="0" err="1"/>
              <a:t>Trimestre</a:t>
            </a:r>
            <a:r>
              <a:rPr lang="en-US" sz="1800" dirty="0"/>
              <a:t> (Abril-Junio)</a:t>
            </a:r>
          </a:p>
          <a:p>
            <a:pPr>
              <a:lnSpc>
                <a:spcPct val="110000"/>
              </a:lnSpc>
              <a:buFont typeface="Wingdings" pitchFamily="2" charset="2"/>
              <a:buChar char="q"/>
            </a:pPr>
            <a:r>
              <a:rPr lang="en-US" sz="1800" dirty="0"/>
              <a:t> 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Octubre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5, 2022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dirty="0"/>
              <a:t>– para el 3</a:t>
            </a:r>
            <a:r>
              <a:rPr lang="en-US" sz="1800" baseline="30000" dirty="0"/>
              <a:t>r</a:t>
            </a:r>
            <a:r>
              <a:rPr lang="en-US" sz="1800" dirty="0"/>
              <a:t> </a:t>
            </a:r>
            <a:r>
              <a:rPr lang="en-US" sz="1800" dirty="0" err="1"/>
              <a:t>Trimestre</a:t>
            </a:r>
            <a:r>
              <a:rPr lang="en-US" sz="1800" dirty="0"/>
              <a:t> (Julio-</a:t>
            </a:r>
            <a:r>
              <a:rPr lang="en-US" sz="1800" dirty="0" err="1"/>
              <a:t>Septiembre</a:t>
            </a:r>
            <a:r>
              <a:rPr lang="en-US" sz="1800" dirty="0"/>
              <a:t>)</a:t>
            </a:r>
          </a:p>
          <a:p>
            <a:pPr>
              <a:lnSpc>
                <a:spcPct val="110000"/>
              </a:lnSpc>
              <a:buFont typeface="Wingdings" pitchFamily="2" charset="2"/>
              <a:buChar char="q"/>
            </a:pP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Enero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7, 2023 </a:t>
            </a:r>
            <a:r>
              <a:rPr lang="en-US" sz="1800" dirty="0"/>
              <a:t>– para el 4</a:t>
            </a:r>
            <a:r>
              <a:rPr lang="en-US" sz="1800" baseline="30000" dirty="0"/>
              <a:t>o</a:t>
            </a:r>
            <a:r>
              <a:rPr lang="en-US" sz="1800" dirty="0"/>
              <a:t> </a:t>
            </a:r>
            <a:r>
              <a:rPr lang="en-US" sz="1800" dirty="0" err="1"/>
              <a:t>Trimestre</a:t>
            </a:r>
            <a:r>
              <a:rPr lang="en-US" sz="1800" dirty="0"/>
              <a:t> (</a:t>
            </a:r>
            <a:r>
              <a:rPr lang="en-US" sz="1800" dirty="0" err="1"/>
              <a:t>Octubre-Diciembre</a:t>
            </a:r>
            <a:r>
              <a:rPr lang="en-US" sz="1800" dirty="0"/>
              <a:t>)</a:t>
            </a:r>
          </a:p>
        </p:txBody>
      </p:sp>
      <p:pic>
        <p:nvPicPr>
          <p:cNvPr id="70" name="Graphic 42" descr="Users">
            <a:extLst>
              <a:ext uri="{FF2B5EF4-FFF2-40B4-BE49-F238E27FC236}">
                <a16:creationId xmlns:a16="http://schemas.microsoft.com/office/drawing/2014/main" id="{BDA05F71-5ED7-4F54-A188-9DB0265209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>
          <a:xfrm>
            <a:off x="8892799" y="2605314"/>
            <a:ext cx="2322523" cy="2322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2719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3B83F-4DBC-4519-8A39-D133A758D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1028" y="948706"/>
            <a:ext cx="4507707" cy="1049235"/>
          </a:xfrm>
        </p:spPr>
        <p:txBody>
          <a:bodyPr>
            <a:normAutofit/>
          </a:bodyPr>
          <a:lstStyle/>
          <a:p>
            <a:r>
              <a:rPr lang="en-US" dirty="0" err="1"/>
              <a:t>Recuerden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443C9D-5BB9-4188-A1D7-F723878FA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468" y="2703577"/>
            <a:ext cx="4503066" cy="2062575"/>
          </a:xfrm>
        </p:spPr>
        <p:txBody>
          <a:bodyPr>
            <a:normAutofit/>
          </a:bodyPr>
          <a:lstStyle/>
          <a:p>
            <a:r>
              <a:rPr lang="en-US" sz="2400" dirty="0" err="1"/>
              <a:t>Aprete</a:t>
            </a:r>
            <a:r>
              <a:rPr lang="en-US" sz="2400" dirty="0"/>
              <a:t> el </a:t>
            </a:r>
            <a:r>
              <a:rPr lang="en-US" sz="2400" dirty="0" err="1"/>
              <a:t>boton</a:t>
            </a:r>
            <a:r>
              <a:rPr lang="en-US" sz="2400" dirty="0"/>
              <a:t> </a:t>
            </a:r>
            <a:r>
              <a:rPr lang="en-US" sz="2400" b="1" dirty="0">
                <a:solidFill>
                  <a:srgbClr val="FF0000"/>
                </a:solidFill>
              </a:rPr>
              <a:t>“Mute”</a:t>
            </a:r>
            <a:r>
              <a:rPr lang="en-US" sz="2400" dirty="0"/>
              <a:t> a </a:t>
            </a:r>
            <a:r>
              <a:rPr lang="en-US" sz="2400" dirty="0" err="1"/>
              <a:t>su</a:t>
            </a:r>
            <a:r>
              <a:rPr lang="en-US" sz="2400" dirty="0"/>
              <a:t> audio </a:t>
            </a:r>
            <a:r>
              <a:rPr lang="en-US" sz="2400" dirty="0" err="1"/>
              <a:t>en</a:t>
            </a:r>
            <a:r>
              <a:rPr lang="en-US" sz="2400" dirty="0"/>
              <a:t> </a:t>
            </a:r>
            <a:r>
              <a:rPr lang="en-US" sz="2400" dirty="0" err="1"/>
              <a:t>todo</a:t>
            </a:r>
            <a:r>
              <a:rPr lang="en-US" sz="2400" dirty="0"/>
              <a:t> </a:t>
            </a:r>
            <a:r>
              <a:rPr lang="en-US" sz="2400" dirty="0" err="1"/>
              <a:t>momento</a:t>
            </a:r>
            <a:r>
              <a:rPr lang="en-US" sz="2400" dirty="0"/>
              <a:t> a </a:t>
            </a:r>
            <a:r>
              <a:rPr lang="en-US" sz="2400" dirty="0" err="1"/>
              <a:t>menos</a:t>
            </a:r>
            <a:r>
              <a:rPr lang="en-US" sz="2400" dirty="0"/>
              <a:t> que </a:t>
            </a:r>
            <a:r>
              <a:rPr lang="en-US" sz="2400" dirty="0" err="1"/>
              <a:t>tenga</a:t>
            </a:r>
            <a:r>
              <a:rPr lang="en-US" sz="2400" dirty="0"/>
              <a:t> una </a:t>
            </a:r>
            <a:r>
              <a:rPr lang="en-US" sz="2400" dirty="0" err="1"/>
              <a:t>pregunta</a:t>
            </a:r>
            <a:r>
              <a:rPr lang="en-US" sz="2400" dirty="0"/>
              <a:t>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358637CB-94F4-40BB-A14F-E8878DAD92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28735" y="1081807"/>
            <a:ext cx="6352319" cy="3684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12374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  <a:lumMod val="108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8" name="Rectangle 67">
            <a:extLst>
              <a:ext uri="{FF2B5EF4-FFF2-40B4-BE49-F238E27FC236}">
                <a16:creationId xmlns:a16="http://schemas.microsoft.com/office/drawing/2014/main" id="{C014BF94-4DFC-4A65-99BF-76277891E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B255C7B1-10DA-4D61-B560-5E1F081B34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8769"/>
            <a:ext cx="12192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2" name="Picture 71">
            <a:extLst>
              <a:ext uri="{FF2B5EF4-FFF2-40B4-BE49-F238E27FC236}">
                <a16:creationId xmlns:a16="http://schemas.microsoft.com/office/drawing/2014/main" id="{88C29B8B-A62C-43CE-92FF-12EAA1D01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t="474" r="60419" b="36564"/>
          <a:stretch/>
        </p:blipFill>
        <p:spPr>
          <a:xfrm>
            <a:off x="1125460" y="643464"/>
            <a:ext cx="4526280" cy="15544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121030" y="2167151"/>
            <a:ext cx="4503066" cy="32991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Ejemplo</a:t>
            </a:r>
            <a:r>
              <a:rPr lang="en-US" dirty="0"/>
              <a:t> del </a:t>
            </a:r>
            <a:r>
              <a:rPr lang="en-US" dirty="0" err="1"/>
              <a:t>Formulario</a:t>
            </a:r>
            <a:r>
              <a:rPr lang="en-US" dirty="0"/>
              <a:t> de la </a:t>
            </a:r>
            <a:r>
              <a:rPr lang="en-US" dirty="0" err="1"/>
              <a:t>Asistencia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56999A-D9F5-4446-A18B-01D6BB0E63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4603" y="209267"/>
            <a:ext cx="5858942" cy="5785705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F873EA42-E9E9-4806-A9F6-1718BE38B7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336"/>
            <a:ext cx="12192000" cy="742950"/>
          </a:xfrm>
          <a:prstGeom prst="rect">
            <a:avLst/>
          </a:prstGeom>
        </p:spPr>
      </p:pic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A99D5523-0BC8-4D5A-871C-69C0725E73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1269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89824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  <a:lumMod val="108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AE597-E5B6-434A-8A17-4003DBB8E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270" y="953324"/>
            <a:ext cx="9603275" cy="1049235"/>
          </a:xfrm>
        </p:spPr>
        <p:txBody>
          <a:bodyPr>
            <a:normAutofit/>
          </a:bodyPr>
          <a:lstStyle/>
          <a:p>
            <a:r>
              <a:rPr lang="en-US" dirty="0"/>
              <a:t>4. Lista de </a:t>
            </a:r>
            <a:r>
              <a:rPr lang="en-US" dirty="0" err="1"/>
              <a:t>Comites</a:t>
            </a:r>
            <a:r>
              <a:rPr lang="en-US" dirty="0"/>
              <a:t> de la Iglesia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DC52BB-D8A6-49CD-950A-A57AFC9D7D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0269" y="2167151"/>
            <a:ext cx="6772760" cy="3299196"/>
          </a:xfrm>
        </p:spPr>
        <p:txBody>
          <a:bodyPr>
            <a:normAutofit/>
          </a:bodyPr>
          <a:lstStyle/>
          <a:p>
            <a:r>
              <a:rPr lang="es-ES" sz="2400" dirty="0"/>
              <a:t>Mantenga una lista de todos los comités designados por la iglesia.</a:t>
            </a:r>
          </a:p>
          <a:p>
            <a:r>
              <a:rPr lang="es-ES" sz="2400" dirty="0"/>
              <a:t>Proporcione al presidente del grupo una lista de los miembros que componen el comité y un resumen de la tarea que se le pide que realice</a:t>
            </a:r>
            <a:endParaRPr lang="en-US" sz="2400" dirty="0"/>
          </a:p>
        </p:txBody>
      </p:sp>
      <p:pic>
        <p:nvPicPr>
          <p:cNvPr id="7" name="Graphic 6" descr="List">
            <a:extLst>
              <a:ext uri="{FF2B5EF4-FFF2-40B4-BE49-F238E27FC236}">
                <a16:creationId xmlns:a16="http://schemas.microsoft.com/office/drawing/2014/main" id="{F561AEA9-EC2F-4003-9122-CA7485AF99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/>
        </p:blipFill>
        <p:spPr>
          <a:xfrm>
            <a:off x="7807445" y="2355924"/>
            <a:ext cx="2921649" cy="2921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0631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  <a:lumMod val="108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AE597-E5B6-434A-8A17-4003DBB8E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270" y="953324"/>
            <a:ext cx="9603275" cy="1049235"/>
          </a:xfrm>
        </p:spPr>
        <p:txBody>
          <a:bodyPr>
            <a:normAutofit/>
          </a:bodyPr>
          <a:lstStyle/>
          <a:p>
            <a:r>
              <a:rPr lang="en-US" dirty="0"/>
              <a:t>5. Directorio de la Iglesia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DC52BB-D8A6-49CD-950A-A57AFC9D7D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6272" y="2188273"/>
            <a:ext cx="6772760" cy="3072840"/>
          </a:xfrm>
        </p:spPr>
        <p:txBody>
          <a:bodyPr>
            <a:normAutofit/>
          </a:bodyPr>
          <a:lstStyle/>
          <a:p>
            <a:r>
              <a:rPr lang="es-ES" dirty="0"/>
              <a:t>Esto puede ser impreso, duplicado o producido usando eAdventist.net o por una compañía que hace directorios de fotos.</a:t>
            </a:r>
          </a:p>
          <a:p>
            <a:r>
              <a:rPr lang="es-ES" dirty="0"/>
              <a:t>A veces incluirá cónyuges que no son miembros y niños no bautizados de hogares relacionados con miembros, además de asistentes regulares que aún no han sido bautizados.</a:t>
            </a:r>
          </a:p>
        </p:txBody>
      </p:sp>
      <p:pic>
        <p:nvPicPr>
          <p:cNvPr id="7" name="Graphic 6" descr="Closed book">
            <a:extLst>
              <a:ext uri="{FF2B5EF4-FFF2-40B4-BE49-F238E27FC236}">
                <a16:creationId xmlns:a16="http://schemas.microsoft.com/office/drawing/2014/main" id="{F561AEA9-EC2F-4003-9122-CA7485AF99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231080" y="1933793"/>
            <a:ext cx="2921649" cy="2921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3681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  <a:lumMod val="108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AE597-E5B6-434A-8A17-4003DBB8E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270" y="953324"/>
            <a:ext cx="9603275" cy="1049235"/>
          </a:xfrm>
        </p:spPr>
        <p:txBody>
          <a:bodyPr>
            <a:normAutofit/>
          </a:bodyPr>
          <a:lstStyle/>
          <a:p>
            <a:r>
              <a:rPr lang="en-US" dirty="0"/>
              <a:t>6. </a:t>
            </a:r>
            <a:r>
              <a:rPr lang="en-US" dirty="0" err="1"/>
              <a:t>Boletin</a:t>
            </a:r>
            <a:r>
              <a:rPr lang="en-US" dirty="0"/>
              <a:t> de la Iglesia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DC52BB-D8A6-49CD-950A-A57AFC9D7D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0270" y="1829450"/>
            <a:ext cx="6772760" cy="397459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Se </a:t>
            </a:r>
            <a:r>
              <a:rPr lang="en-US" dirty="0" err="1"/>
              <a:t>puede</a:t>
            </a:r>
            <a:r>
              <a:rPr lang="en-US" dirty="0"/>
              <a:t> </a:t>
            </a:r>
            <a:r>
              <a:rPr lang="en-US" dirty="0" err="1"/>
              <a:t>proporcionar</a:t>
            </a:r>
            <a:r>
              <a:rPr lang="en-US" dirty="0"/>
              <a:t> </a:t>
            </a:r>
            <a:r>
              <a:rPr lang="en-US" dirty="0" err="1"/>
              <a:t>semanalmente</a:t>
            </a:r>
            <a:endParaRPr lang="en-US" dirty="0"/>
          </a:p>
          <a:p>
            <a:r>
              <a:rPr lang="es-ES" dirty="0"/>
              <a:t>Se puede hacer por correo electrónico o impreso</a:t>
            </a:r>
          </a:p>
          <a:p>
            <a:r>
              <a:rPr lang="es-ES" dirty="0"/>
              <a:t>En iglesias más grandes, este deber puede ser asignado a otros o al asistente del secretario de la iglesia. </a:t>
            </a:r>
          </a:p>
          <a:p>
            <a:r>
              <a:rPr lang="en-US" dirty="0" err="1"/>
              <a:t>Ejemplos</a:t>
            </a:r>
            <a:r>
              <a:rPr lang="en-US" dirty="0"/>
              <a:t> de </a:t>
            </a:r>
            <a:r>
              <a:rPr lang="en-US" dirty="0" err="1"/>
              <a:t>Boletines</a:t>
            </a:r>
            <a:r>
              <a:rPr lang="en-US" dirty="0"/>
              <a:t>:</a:t>
            </a:r>
          </a:p>
          <a:p>
            <a:pPr lvl="1"/>
            <a:r>
              <a:rPr lang="en-US" dirty="0">
                <a:hlinkClick r:id="rId3"/>
              </a:rPr>
              <a:t>https://bit.ly/3d4NUjG</a:t>
            </a:r>
            <a:endParaRPr lang="en-US" dirty="0"/>
          </a:p>
          <a:p>
            <a:pPr lvl="1"/>
            <a:r>
              <a:rPr lang="en-US" dirty="0"/>
              <a:t>O </a:t>
            </a:r>
            <a:r>
              <a:rPr lang="en-US" dirty="0" err="1"/>
              <a:t>encuentre</a:t>
            </a:r>
            <a:r>
              <a:rPr lang="en-US" dirty="0"/>
              <a:t> link </a:t>
            </a:r>
            <a:r>
              <a:rPr lang="en-US" dirty="0">
                <a:hlinkClick r:id="rId4"/>
              </a:rPr>
              <a:t>www.pcsda.org/membershipandstatistics</a:t>
            </a:r>
            <a:r>
              <a:rPr lang="en-US" dirty="0"/>
              <a:t>  </a:t>
            </a:r>
          </a:p>
          <a:p>
            <a:pPr lvl="2"/>
            <a:r>
              <a:rPr lang="en-US" dirty="0"/>
              <a:t>Bajo </a:t>
            </a:r>
            <a:r>
              <a:rPr lang="en-US" dirty="0" err="1"/>
              <a:t>formularios</a:t>
            </a:r>
            <a:endParaRPr lang="en-US" dirty="0"/>
          </a:p>
        </p:txBody>
      </p:sp>
      <p:pic>
        <p:nvPicPr>
          <p:cNvPr id="7" name="Graphic 6" descr="Document">
            <a:extLst>
              <a:ext uri="{FF2B5EF4-FFF2-40B4-BE49-F238E27FC236}">
                <a16:creationId xmlns:a16="http://schemas.microsoft.com/office/drawing/2014/main" id="{F561AEA9-EC2F-4003-9122-CA7485AF99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7807445" y="2355924"/>
            <a:ext cx="2921649" cy="2921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6280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  <a:lumMod val="108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AE597-E5B6-434A-8A17-4003DBB8E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270" y="953324"/>
            <a:ext cx="9603275" cy="1049235"/>
          </a:xfrm>
        </p:spPr>
        <p:txBody>
          <a:bodyPr>
            <a:normAutofit/>
          </a:bodyPr>
          <a:lstStyle/>
          <a:p>
            <a:r>
              <a:rPr lang="en-US" dirty="0"/>
              <a:t>7. </a:t>
            </a:r>
            <a:r>
              <a:rPr lang="en-US" dirty="0" err="1"/>
              <a:t>Comunicacion</a:t>
            </a:r>
            <a:r>
              <a:rPr lang="en-US" dirty="0"/>
              <a:t> con </a:t>
            </a:r>
            <a:r>
              <a:rPr lang="en-US" dirty="0" err="1"/>
              <a:t>Miembros</a:t>
            </a:r>
            <a:r>
              <a:rPr lang="en-US" dirty="0"/>
              <a:t> de la Iglesia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DC52BB-D8A6-49CD-950A-A57AFC9D7D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0270" y="1829450"/>
            <a:ext cx="6772760" cy="3974595"/>
          </a:xfrm>
        </p:spPr>
        <p:txBody>
          <a:bodyPr>
            <a:normAutofit/>
          </a:bodyPr>
          <a:lstStyle/>
          <a:p>
            <a:r>
              <a:rPr lang="es-ES" dirty="0"/>
              <a:t>El secretario de la iglesia debe proporcionar cartas oficiales a los miembros y a la comunidad, tales como:</a:t>
            </a:r>
          </a:p>
          <a:p>
            <a:pPr lvl="1"/>
            <a:r>
              <a:rPr lang="es-ES" dirty="0"/>
              <a:t>Cartas para que los miembros no trabajen en sábado</a:t>
            </a:r>
          </a:p>
          <a:p>
            <a:pPr lvl="1"/>
            <a:r>
              <a:rPr lang="es-ES" dirty="0"/>
              <a:t>Cartas a los estudiantes para tomar los exámenes SAT / ACT no en sábado</a:t>
            </a:r>
          </a:p>
          <a:p>
            <a:pPr lvl="1"/>
            <a:r>
              <a:rPr lang="es-ES" dirty="0"/>
              <a:t>Carta de recomendaciones</a:t>
            </a:r>
          </a:p>
          <a:p>
            <a:r>
              <a:rPr lang="es-ES" dirty="0"/>
              <a:t>Se proporcionará una muestra de cartas a todos los secretarios de la iglesia.</a:t>
            </a:r>
            <a:endParaRPr lang="en-US" dirty="0"/>
          </a:p>
        </p:txBody>
      </p:sp>
      <p:pic>
        <p:nvPicPr>
          <p:cNvPr id="7" name="Graphic 6" descr="Envelope">
            <a:extLst>
              <a:ext uri="{FF2B5EF4-FFF2-40B4-BE49-F238E27FC236}">
                <a16:creationId xmlns:a16="http://schemas.microsoft.com/office/drawing/2014/main" id="{F561AEA9-EC2F-4003-9122-CA7485AF99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807445" y="2355924"/>
            <a:ext cx="2921649" cy="2921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510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  <a:lumMod val="108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CB1DE69F-569C-4A49-8E50-4093C135AE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336"/>
            <a:ext cx="12192000" cy="74295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50B488F5-9CE4-4346-B22F-600286ED4D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8769"/>
            <a:ext cx="12192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F76596F-57DF-4A0C-96D9-046DC3B30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1269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>
            <a:extLst>
              <a:ext uri="{FF2B5EF4-FFF2-40B4-BE49-F238E27FC236}">
                <a16:creationId xmlns:a16="http://schemas.microsoft.com/office/drawing/2014/main" id="{16176A8D-754E-4699-9AAC-A833466A20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EB8456C2-9457-404E-8DA7-41BB6630DA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FB3493F-F73E-4A1A-89E2-FE1D803D15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8769"/>
            <a:ext cx="12192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82C83B-25A9-4CFC-90D7-4DD7A35BD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9441" y="87650"/>
            <a:ext cx="7831992" cy="551528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2800"/>
              <a:t>www.pcsda.org/membershipandstatistics/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CEE4ADBF-AAD6-433C-B72E-C603B9BBB3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336"/>
            <a:ext cx="12192000" cy="742950"/>
          </a:xfrm>
          <a:prstGeom prst="rect">
            <a:avLst/>
          </a:prstGeom>
        </p:spPr>
      </p:pic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9452C429-B9DA-48BE-B0C7-09AE248728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1269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CB2CA2D-1D93-468A-B783-E16F08AB82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6149" y="721188"/>
            <a:ext cx="6308966" cy="534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195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le:Discussion.png - Wikimedia Common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390" y="1789284"/>
            <a:ext cx="6377771" cy="3882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166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3B83F-4DBC-4519-8A39-D133A758D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1029" y="948706"/>
            <a:ext cx="3852444" cy="1049235"/>
          </a:xfrm>
        </p:spPr>
        <p:txBody>
          <a:bodyPr>
            <a:normAutofit/>
          </a:bodyPr>
          <a:lstStyle/>
          <a:p>
            <a:r>
              <a:rPr lang="en-US" dirty="0" err="1"/>
              <a:t>Recuerde</a:t>
            </a:r>
            <a:r>
              <a:rPr lang="en-US" dirty="0"/>
              <a:t>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443C9D-5BB9-4188-A1D7-F723878FA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1030" y="2167151"/>
            <a:ext cx="3848478" cy="3299194"/>
          </a:xfrm>
        </p:spPr>
        <p:txBody>
          <a:bodyPr>
            <a:normAutofit/>
          </a:bodyPr>
          <a:lstStyle/>
          <a:p>
            <a:r>
              <a:rPr lang="en-US" dirty="0"/>
              <a:t>Durante el </a:t>
            </a:r>
            <a:r>
              <a:rPr lang="en-US" dirty="0" err="1"/>
              <a:t>tiempo</a:t>
            </a:r>
            <a:r>
              <a:rPr lang="en-US" dirty="0"/>
              <a:t> de </a:t>
            </a:r>
            <a:r>
              <a:rPr lang="en-US" dirty="0" err="1"/>
              <a:t>Preguntas</a:t>
            </a:r>
            <a:r>
              <a:rPr lang="en-US" dirty="0"/>
              <a:t> y </a:t>
            </a:r>
            <a:r>
              <a:rPr lang="en-US" dirty="0" err="1"/>
              <a:t>Respuestas</a:t>
            </a:r>
            <a:r>
              <a:rPr lang="en-US" dirty="0"/>
              <a:t>, </a:t>
            </a:r>
            <a:r>
              <a:rPr lang="en-US" dirty="0" err="1"/>
              <a:t>levante</a:t>
            </a:r>
            <a:r>
              <a:rPr lang="en-US" dirty="0"/>
              <a:t> la mano virtual</a:t>
            </a:r>
          </a:p>
          <a:p>
            <a:r>
              <a:rPr lang="en-US" dirty="0"/>
              <a:t>Use el “Chat” para </a:t>
            </a:r>
            <a:r>
              <a:rPr lang="en-US" dirty="0" err="1"/>
              <a:t>escribir</a:t>
            </a:r>
            <a:r>
              <a:rPr lang="en-US" dirty="0"/>
              <a:t> sus </a:t>
            </a:r>
            <a:r>
              <a:rPr lang="en-US" dirty="0" err="1"/>
              <a:t>preguntas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30" name="Picture 6" descr="See the source image">
            <a:extLst>
              <a:ext uri="{FF2B5EF4-FFF2-40B4-BE49-F238E27FC236}">
                <a16:creationId xmlns:a16="http://schemas.microsoft.com/office/drawing/2014/main" id="{28BB20B1-DA31-4B06-8DC2-5E8C925508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3926" y="1904312"/>
            <a:ext cx="4821551" cy="2290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56859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  <a:lumMod val="108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C69834E-5EEE-4D61-833E-0492889645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8E5D9BA-46E7-4BFA-9C74-75495BF6F5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B033D76-5800-44B6-AFE9-EE21069351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180" y="638508"/>
            <a:ext cx="10905339" cy="4843439"/>
          </a:xfrm>
          <a:prstGeom prst="rect">
            <a:avLst/>
          </a:prstGeom>
          <a:gradFill rotWithShape="1">
            <a:gsLst>
              <a:gs pos="0">
                <a:sysClr val="windowText" lastClr="000000">
                  <a:lumMod val="85000"/>
                  <a:lumOff val="15000"/>
                </a:sysClr>
              </a:gs>
              <a:gs pos="100000">
                <a:sysClr val="windowText" lastClr="000000">
                  <a:lumMod val="95000"/>
                  <a:lumOff val="5000"/>
                </a:sysClr>
              </a:gs>
            </a:gsLst>
            <a:lin ang="5400000" scaled="0"/>
          </a:gradFill>
          <a:ln w="76200" cap="flat" cmpd="sng" algn="ctr">
            <a:noFill/>
            <a:prstDash val="solid"/>
            <a:miter lim="800000"/>
          </a:ln>
          <a:effectLst>
            <a:outerShdw blurRad="127000" dist="228600" dir="4740000" sx="98000" sy="98000" algn="tl" rotWithShape="0">
              <a:srgbClr val="000000">
                <a:alpha val="34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rtlCol="0" anchor="ctr"/>
          <a:lstStyle/>
          <a:p>
            <a:pPr algn="ctr" defTabSz="914400"/>
            <a:endParaRPr lang="en-US" kern="0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22D6F85-FFBA-4F81-AEE5-AAA17CB7A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0204" y="865667"/>
            <a:ext cx="10451592" cy="4389120"/>
          </a:xfrm>
          <a:prstGeom prst="rect">
            <a:avLst/>
          </a:prstGeom>
          <a:gradFill rotWithShape="1">
            <a:gsLst>
              <a:gs pos="0">
                <a:srgbClr val="DADADA"/>
              </a:gs>
              <a:gs pos="100000">
                <a:srgbClr val="FFFFFE"/>
              </a:gs>
            </a:gsLst>
            <a:lin ang="16200000" scaled="0"/>
          </a:gradFill>
          <a:ln w="50800" cap="flat" cmpd="sng" algn="ctr">
            <a:solidFill>
              <a:srgbClr val="191919"/>
            </a:solidFill>
            <a:prstDash val="solid"/>
            <a:miter lim="800000"/>
          </a:ln>
          <a:effectLst>
            <a:innerShdw blurRad="63500" dist="88900" dir="14100000">
              <a:srgbClr val="000000">
                <a:alpha val="30000"/>
              </a:srgb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rtlCol="0" anchor="ctr"/>
          <a:lstStyle/>
          <a:p>
            <a:pPr algn="ctr" defTabSz="914400"/>
            <a:endParaRPr lang="en-US" kern="0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3B31514-E6DF-4357-9EEA-EFB798308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4645" y="1030259"/>
            <a:ext cx="10122408" cy="4059936"/>
          </a:xfrm>
          <a:prstGeom prst="rect">
            <a:avLst/>
          </a:prstGeom>
          <a:solidFill>
            <a:srgbClr val="FFFFFE"/>
          </a:solidFill>
          <a:ln w="6350" cap="flat" cmpd="sng" algn="ctr">
            <a:solidFill>
              <a:srgbClr val="DCDCE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/>
            <a:endParaRPr lang="en-US" kern="0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4646" y="1584552"/>
            <a:ext cx="10122408" cy="2537251"/>
          </a:xfrm>
        </p:spPr>
        <p:txBody>
          <a:bodyPr anchor="ctr">
            <a:noAutofit/>
          </a:bodyPr>
          <a:lstStyle/>
          <a:p>
            <a:pPr algn="ctr"/>
            <a:r>
              <a:rPr lang="en-US" sz="5400" dirty="0" err="1">
                <a:solidFill>
                  <a:srgbClr val="454545"/>
                </a:solidFill>
              </a:rPr>
              <a:t>Certificacion</a:t>
            </a:r>
            <a:r>
              <a:rPr lang="en-US" sz="5400" dirty="0">
                <a:solidFill>
                  <a:srgbClr val="454545"/>
                </a:solidFill>
              </a:rPr>
              <a:t> de </a:t>
            </a:r>
            <a:r>
              <a:rPr lang="en-US" sz="5400" dirty="0" err="1">
                <a:solidFill>
                  <a:srgbClr val="454545"/>
                </a:solidFill>
              </a:rPr>
              <a:t>Secretaria</a:t>
            </a:r>
            <a:r>
              <a:rPr lang="en-US" sz="5400" dirty="0">
                <a:solidFill>
                  <a:srgbClr val="454545"/>
                </a:solidFill>
              </a:rPr>
              <a:t>:</a:t>
            </a:r>
            <a:br>
              <a:rPr lang="en-US" sz="5400" dirty="0">
                <a:solidFill>
                  <a:srgbClr val="454545"/>
                </a:solidFill>
              </a:rPr>
            </a:br>
            <a:r>
              <a:rPr lang="en-US" sz="5400" dirty="0">
                <a:solidFill>
                  <a:srgbClr val="454545"/>
                </a:solidFill>
              </a:rPr>
              <a:t>7 </a:t>
            </a:r>
            <a:r>
              <a:rPr lang="en-US" sz="5400" dirty="0" err="1">
                <a:solidFill>
                  <a:srgbClr val="454545"/>
                </a:solidFill>
              </a:rPr>
              <a:t>Funciones</a:t>
            </a:r>
            <a:r>
              <a:rPr lang="en-US" sz="5400" dirty="0">
                <a:solidFill>
                  <a:srgbClr val="454545"/>
                </a:solidFill>
              </a:rPr>
              <a:t> </a:t>
            </a:r>
            <a:r>
              <a:rPr lang="en-US" sz="5400" dirty="0" err="1">
                <a:solidFill>
                  <a:srgbClr val="454545"/>
                </a:solidFill>
              </a:rPr>
              <a:t>Principales</a:t>
            </a:r>
            <a:r>
              <a:rPr lang="en-US" sz="5400" dirty="0">
                <a:solidFill>
                  <a:srgbClr val="454545"/>
                </a:solidFill>
              </a:rPr>
              <a:t> de la </a:t>
            </a:r>
            <a:r>
              <a:rPr lang="en-US" sz="5400" dirty="0" err="1">
                <a:solidFill>
                  <a:srgbClr val="454545"/>
                </a:solidFill>
              </a:rPr>
              <a:t>Secretaria</a:t>
            </a:r>
            <a:r>
              <a:rPr lang="en-US" sz="5400" dirty="0">
                <a:solidFill>
                  <a:srgbClr val="454545"/>
                </a:solidFill>
              </a:rPr>
              <a:t> de Iglesia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5372" y="4133234"/>
            <a:ext cx="9120954" cy="744373"/>
          </a:xfrm>
        </p:spPr>
        <p:txBody>
          <a:bodyPr>
            <a:normAutofit fontScale="92500" lnSpcReduction="20000"/>
          </a:bodyPr>
          <a:lstStyle/>
          <a:p>
            <a:pPr algn="ctr">
              <a:lnSpc>
                <a:spcPct val="110000"/>
              </a:lnSpc>
            </a:pPr>
            <a:r>
              <a:rPr lang="en-US" sz="1600" dirty="0">
                <a:solidFill>
                  <a:schemeClr val="accent1"/>
                </a:solidFill>
              </a:rPr>
              <a:t>Church Clerk Zoom Webinar</a:t>
            </a:r>
          </a:p>
          <a:p>
            <a:pPr algn="ctr">
              <a:lnSpc>
                <a:spcPct val="110000"/>
              </a:lnSpc>
            </a:pPr>
            <a:r>
              <a:rPr lang="en-US" sz="1600" dirty="0">
                <a:solidFill>
                  <a:schemeClr val="accent1"/>
                </a:solidFill>
              </a:rPr>
              <a:t>Sabado, 5 de </a:t>
            </a:r>
            <a:r>
              <a:rPr lang="en-US" sz="1600" dirty="0" err="1">
                <a:solidFill>
                  <a:schemeClr val="accent1"/>
                </a:solidFill>
              </a:rPr>
              <a:t>febrero</a:t>
            </a:r>
            <a:r>
              <a:rPr lang="en-US" sz="1600" dirty="0">
                <a:solidFill>
                  <a:schemeClr val="accent1"/>
                </a:solidFill>
              </a:rPr>
              <a:t>, 2022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12BDC66-00FA-4A3F-9BC7-BE05FF7705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1EDE8358-DCAB-4435-B043-58877C6743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336"/>
            <a:ext cx="12192000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0216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  <a:lumMod val="108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CB1DE69F-569C-4A49-8E50-4093C135AE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336"/>
            <a:ext cx="12192000" cy="74295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50B488F5-9CE4-4346-B22F-600286ED4D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8769"/>
            <a:ext cx="12192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F76596F-57DF-4A0C-96D9-046DC3B30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1269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32">
            <a:extLst>
              <a:ext uri="{FF2B5EF4-FFF2-40B4-BE49-F238E27FC236}">
                <a16:creationId xmlns:a16="http://schemas.microsoft.com/office/drawing/2014/main" id="{16176A8D-754E-4699-9AAC-A833466A20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2AA0E174-1032-45EB-8FEE-2178019BAE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017D167-735C-4828-BF61-5BEC0A93C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8769"/>
            <a:ext cx="12192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F302A9E-8540-4EAA-851F-6D2F1C634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8413" y="988098"/>
            <a:ext cx="4495380" cy="1740588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4800" dirty="0" err="1"/>
              <a:t>Presentadora</a:t>
            </a:r>
            <a:endParaRPr lang="en-US" sz="4800" dirty="0"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48A2A651-3D77-45F6-9A25-3762F5E466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t="474" r="60418" b="36564"/>
          <a:stretch/>
        </p:blipFill>
        <p:spPr>
          <a:xfrm>
            <a:off x="1125460" y="643464"/>
            <a:ext cx="4526280" cy="155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Content Placeholder 4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E19F138A-C990-4B73-8279-0303D22231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972" y="805583"/>
            <a:ext cx="3437319" cy="466076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EE1B9172-598D-41CA-A120-1347A28BA0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336"/>
            <a:ext cx="12192000" cy="742950"/>
          </a:xfrm>
          <a:prstGeom prst="rect">
            <a:avLst/>
          </a:prstGeom>
        </p:spPr>
      </p:pic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FD3493C9-FDB6-46AD-891A-36C02F24D8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1269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A2FACD15-4197-4CDD-8FC4-2E860B6FFFBC}"/>
              </a:ext>
            </a:extLst>
          </p:cNvPr>
          <p:cNvSpPr txBox="1"/>
          <p:nvPr/>
        </p:nvSpPr>
        <p:spPr>
          <a:xfrm>
            <a:off x="1109623" y="2843716"/>
            <a:ext cx="4636729" cy="257119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dirty="0">
                <a:latin typeface="+mj-lt"/>
                <a:ea typeface="+mj-ea"/>
                <a:cs typeface="+mj-cs"/>
              </a:rPr>
              <a:t>Claudya Barrientos</a:t>
            </a:r>
            <a:br>
              <a:rPr lang="en-US" sz="2000" dirty="0">
                <a:latin typeface="+mj-lt"/>
                <a:ea typeface="+mj-ea"/>
                <a:cs typeface="+mj-cs"/>
              </a:rPr>
            </a:br>
            <a:r>
              <a:rPr lang="en-US" sz="2000" dirty="0" err="1">
                <a:latin typeface="+mj-lt"/>
                <a:ea typeface="+mj-ea"/>
                <a:cs typeface="+mj-cs"/>
              </a:rPr>
              <a:t>Secretaria</a:t>
            </a:r>
            <a:r>
              <a:rPr lang="en-US" sz="2000" dirty="0">
                <a:latin typeface="+mj-lt"/>
                <a:ea typeface="+mj-ea"/>
                <a:cs typeface="+mj-cs"/>
              </a:rPr>
              <a:t> de </a:t>
            </a:r>
            <a:r>
              <a:rPr lang="en-US" sz="2000" dirty="0" err="1">
                <a:latin typeface="+mj-lt"/>
                <a:ea typeface="+mj-ea"/>
                <a:cs typeface="+mj-cs"/>
              </a:rPr>
              <a:t>Membresia</a:t>
            </a:r>
            <a:br>
              <a:rPr lang="en-US" sz="2000" dirty="0">
                <a:latin typeface="+mj-lt"/>
                <a:ea typeface="+mj-ea"/>
                <a:cs typeface="+mj-cs"/>
              </a:rPr>
            </a:br>
            <a:r>
              <a:rPr lang="en-US" sz="2000" dirty="0" err="1">
                <a:latin typeface="+mj-lt"/>
                <a:ea typeface="+mj-ea"/>
                <a:cs typeface="+mj-cs"/>
              </a:rPr>
              <a:t>Conferencia</a:t>
            </a:r>
            <a:r>
              <a:rPr lang="en-US" sz="2000" dirty="0">
                <a:latin typeface="+mj-lt"/>
                <a:ea typeface="+mj-ea"/>
                <a:cs typeface="+mj-cs"/>
              </a:rPr>
              <a:t> de Potomac</a:t>
            </a:r>
          </a:p>
        </p:txBody>
      </p:sp>
    </p:spTree>
    <p:extLst>
      <p:ext uri="{BB962C8B-B14F-4D97-AF65-F5344CB8AC3E}">
        <p14:creationId xmlns:p14="http://schemas.microsoft.com/office/powerpoint/2010/main" val="27281046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  <a:lumMod val="108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30270" y="953324"/>
            <a:ext cx="9603275" cy="1049235"/>
          </a:xfrm>
        </p:spPr>
        <p:txBody>
          <a:bodyPr>
            <a:normAutofit/>
          </a:bodyPr>
          <a:lstStyle/>
          <a:p>
            <a:r>
              <a:rPr lang="en-US" b="1" dirty="0" err="1">
                <a:latin typeface="+mn-lt"/>
              </a:rPr>
              <a:t>Funciones</a:t>
            </a:r>
            <a:r>
              <a:rPr lang="en-US" b="1" dirty="0">
                <a:latin typeface="+mn-lt"/>
              </a:rPr>
              <a:t> de un </a:t>
            </a:r>
            <a:r>
              <a:rPr lang="en-US" b="1" dirty="0" err="1">
                <a:latin typeface="+mn-lt"/>
              </a:rPr>
              <a:t>Secretario</a:t>
            </a:r>
            <a:r>
              <a:rPr lang="en-US" b="1" dirty="0">
                <a:latin typeface="+mn-lt"/>
              </a:rPr>
              <a:t>(a)</a:t>
            </a:r>
          </a:p>
        </p:txBody>
      </p:sp>
      <p:graphicFrame>
        <p:nvGraphicFramePr>
          <p:cNvPr id="24" name="Content Placeholder 4">
            <a:extLst>
              <a:ext uri="{FF2B5EF4-FFF2-40B4-BE49-F238E27FC236}">
                <a16:creationId xmlns:a16="http://schemas.microsoft.com/office/drawing/2014/main" id="{FB46079F-395D-4B28-A3B5-4799163228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1004651"/>
              </p:ext>
            </p:extLst>
          </p:nvPr>
        </p:nvGraphicFramePr>
        <p:xfrm>
          <a:off x="609600" y="1901371"/>
          <a:ext cx="10951029" cy="35643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590130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  <a:lumMod val="108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30270" y="953324"/>
            <a:ext cx="9603275" cy="1049235"/>
          </a:xfrm>
        </p:spPr>
        <p:txBody>
          <a:bodyPr>
            <a:normAutofit/>
          </a:bodyPr>
          <a:lstStyle/>
          <a:p>
            <a:r>
              <a:rPr lang="en-US" b="1" dirty="0">
                <a:latin typeface="+mn-lt"/>
              </a:rPr>
              <a:t>1. </a:t>
            </a:r>
            <a:r>
              <a:rPr lang="en-US" b="1" dirty="0" err="1">
                <a:latin typeface="+mn-lt"/>
              </a:rPr>
              <a:t>Secretario</a:t>
            </a:r>
            <a:r>
              <a:rPr lang="en-US" b="1" dirty="0">
                <a:latin typeface="+mn-lt"/>
              </a:rPr>
              <a:t>(a) de Juntas de Iglesias y Juntas </a:t>
            </a:r>
            <a:r>
              <a:rPr lang="en-US" b="1" dirty="0" err="1">
                <a:latin typeface="+mn-lt"/>
              </a:rPr>
              <a:t>Administrativas</a:t>
            </a:r>
            <a:endParaRPr lang="en-US" b="1" dirty="0">
              <a:latin typeface="+mn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43148" y="2167151"/>
            <a:ext cx="7113319" cy="329919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es-ES" dirty="0"/>
              <a:t>Secretario de grabación para todas las juntas de la iglesia y reuniones de negocios (juntas administrativas)</a:t>
            </a:r>
          </a:p>
          <a:p>
            <a:pPr>
              <a:lnSpc>
                <a:spcPct val="110000"/>
              </a:lnSpc>
            </a:pPr>
            <a:r>
              <a:rPr lang="es-ES" dirty="0"/>
              <a:t>Grabar, distribuir y guardar copias de las actas oficiales.</a:t>
            </a:r>
          </a:p>
          <a:p>
            <a:pPr>
              <a:lnSpc>
                <a:spcPct val="110000"/>
              </a:lnSpc>
            </a:pPr>
            <a:r>
              <a:rPr lang="es-ES" dirty="0"/>
              <a:t>Adjunte registros de documentos importantes a los minutos</a:t>
            </a:r>
          </a:p>
          <a:p>
            <a:pPr>
              <a:lnSpc>
                <a:spcPct val="110000"/>
              </a:lnSpc>
            </a:pPr>
            <a:r>
              <a:rPr lang="es-ES" dirty="0"/>
              <a:t>Componente clave de las reuniones de la junta de la iglesia</a:t>
            </a:r>
          </a:p>
          <a:p>
            <a:pPr>
              <a:lnSpc>
                <a:spcPct val="110000"/>
              </a:lnSpc>
            </a:pPr>
            <a:r>
              <a:rPr lang="es-ES" dirty="0"/>
              <a:t>Componentes clave de las reuniones de negocios de la iglesia.</a:t>
            </a:r>
            <a:endParaRPr lang="en-US" dirty="0"/>
          </a:p>
        </p:txBody>
      </p:sp>
      <p:pic>
        <p:nvPicPr>
          <p:cNvPr id="9" name="Graphic 8" descr="Meeting">
            <a:extLst>
              <a:ext uri="{FF2B5EF4-FFF2-40B4-BE49-F238E27FC236}">
                <a16:creationId xmlns:a16="http://schemas.microsoft.com/office/drawing/2014/main" id="{9861DBDA-1383-4B92-BD21-26AB051E0A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07445" y="2355924"/>
            <a:ext cx="2921649" cy="2921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9607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  <a:lumMod val="108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10">
            <a:extLst>
              <a:ext uri="{FF2B5EF4-FFF2-40B4-BE49-F238E27FC236}">
                <a16:creationId xmlns:a16="http://schemas.microsoft.com/office/drawing/2014/main" id="{7FEE97DD-2CB6-41D4-9F34-E64E3274DF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2">
            <a:extLst>
              <a:ext uri="{FF2B5EF4-FFF2-40B4-BE49-F238E27FC236}">
                <a16:creationId xmlns:a16="http://schemas.microsoft.com/office/drawing/2014/main" id="{9A305388-3EDD-428F-9929-76B2B25B5A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8769"/>
            <a:ext cx="12192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14">
            <a:extLst>
              <a:ext uri="{FF2B5EF4-FFF2-40B4-BE49-F238E27FC236}">
                <a16:creationId xmlns:a16="http://schemas.microsoft.com/office/drawing/2014/main" id="{E3FFB7F1-B6BA-4C8E-8057-6D4A18A85C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t="474" r="60419" b="36564"/>
          <a:stretch/>
        </p:blipFill>
        <p:spPr>
          <a:xfrm>
            <a:off x="6579647" y="643464"/>
            <a:ext cx="4526280" cy="1554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579648" y="2164761"/>
            <a:ext cx="4486992" cy="3301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Ejemplo</a:t>
            </a:r>
            <a:r>
              <a:rPr lang="en-US" dirty="0"/>
              <a:t> de </a:t>
            </a:r>
            <a:r>
              <a:rPr lang="en-US" dirty="0" err="1"/>
              <a:t>Actas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Pagina</a:t>
            </a:r>
            <a:r>
              <a:rPr lang="en-US" dirty="0"/>
              <a:t> 4</a:t>
            </a:r>
          </a:p>
          <a:p>
            <a:pPr marL="0" indent="0">
              <a:buNone/>
            </a:pPr>
            <a:r>
              <a:rPr lang="en-US" dirty="0"/>
              <a:t>Manual de </a:t>
            </a:r>
            <a:r>
              <a:rPr lang="en-US" dirty="0" err="1"/>
              <a:t>Instruccion</a:t>
            </a:r>
            <a:r>
              <a:rPr lang="en-US" dirty="0"/>
              <a:t> para </a:t>
            </a:r>
            <a:r>
              <a:rPr lang="en-US" dirty="0" err="1"/>
              <a:t>Secretario</a:t>
            </a:r>
            <a:r>
              <a:rPr lang="en-US" dirty="0"/>
              <a:t>(a)</a:t>
            </a:r>
          </a:p>
        </p:txBody>
      </p:sp>
      <p:pic>
        <p:nvPicPr>
          <p:cNvPr id="24" name="Picture 16">
            <a:extLst>
              <a:ext uri="{FF2B5EF4-FFF2-40B4-BE49-F238E27FC236}">
                <a16:creationId xmlns:a16="http://schemas.microsoft.com/office/drawing/2014/main" id="{C7060F49-53A3-4601-BA9A-617F15EAC8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336"/>
            <a:ext cx="12192000" cy="742950"/>
          </a:xfrm>
          <a:prstGeom prst="rect">
            <a:avLst/>
          </a:prstGeom>
        </p:spPr>
      </p:pic>
      <p:cxnSp>
        <p:nvCxnSpPr>
          <p:cNvPr id="25" name="Straight Connector 18">
            <a:extLst>
              <a:ext uri="{FF2B5EF4-FFF2-40B4-BE49-F238E27FC236}">
                <a16:creationId xmlns:a16="http://schemas.microsoft.com/office/drawing/2014/main" id="{380122F5-DBF9-45E5-B46A-499C6E912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1269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2D9F551F-CC15-487B-BC30-0422C73D3A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7213" y="101709"/>
            <a:ext cx="5161034" cy="6654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463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  <a:lumMod val="108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30270" y="953324"/>
            <a:ext cx="9603275" cy="1049235"/>
          </a:xfrm>
        </p:spPr>
        <p:txBody>
          <a:bodyPr>
            <a:normAutofit/>
          </a:bodyPr>
          <a:lstStyle/>
          <a:p>
            <a:r>
              <a:rPr lang="en-US" b="1" dirty="0">
                <a:latin typeface="+mn-lt"/>
              </a:rPr>
              <a:t>2. </a:t>
            </a:r>
            <a:r>
              <a:rPr lang="en-US" b="1" dirty="0" err="1">
                <a:latin typeface="+mn-lt"/>
              </a:rPr>
              <a:t>Registro</a:t>
            </a:r>
            <a:r>
              <a:rPr lang="en-US" b="1" dirty="0">
                <a:latin typeface="+mn-lt"/>
              </a:rPr>
              <a:t> de </a:t>
            </a:r>
            <a:r>
              <a:rPr lang="en-US" b="1" dirty="0" err="1">
                <a:latin typeface="+mn-lt"/>
              </a:rPr>
              <a:t>Feligresia</a:t>
            </a:r>
            <a:endParaRPr lang="en-US" b="1" dirty="0">
              <a:latin typeface="+mn-lt"/>
            </a:endParaRPr>
          </a:p>
        </p:txBody>
      </p:sp>
      <p:pic>
        <p:nvPicPr>
          <p:cNvPr id="8" name="Graphic 7" descr="Group of people">
            <a:extLst>
              <a:ext uri="{FF2B5EF4-FFF2-40B4-BE49-F238E27FC236}">
                <a16:creationId xmlns:a16="http://schemas.microsoft.com/office/drawing/2014/main" id="{79ADF948-7C45-4E83-A7C7-7F0738C9E2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130270" y="2344598"/>
            <a:ext cx="2432327" cy="2432327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8A5BEBD-8408-4FCF-89B3-27E38E58A3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4849" y="2167151"/>
            <a:ext cx="7085608" cy="3261192"/>
          </a:xfrm>
        </p:spPr>
        <p:txBody>
          <a:bodyPr>
            <a:normAutofit lnSpcReduction="10000"/>
          </a:bodyPr>
          <a:lstStyle/>
          <a:p>
            <a:pPr lvl="0"/>
            <a:r>
              <a:rPr lang="es-ES" sz="2400" dirty="0"/>
              <a:t>Transferencias de membresía</a:t>
            </a:r>
          </a:p>
          <a:p>
            <a:pPr lvl="0"/>
            <a:r>
              <a:rPr lang="es-ES" sz="2400" dirty="0"/>
              <a:t>Registros bautismales (asegúrese de ingresar correctamente el nombre y título de la persona que realizo el bautismo)</a:t>
            </a:r>
          </a:p>
          <a:p>
            <a:pPr lvl="0"/>
            <a:r>
              <a:rPr lang="es-ES" sz="2400" dirty="0"/>
              <a:t>Registros de defunciones</a:t>
            </a:r>
          </a:p>
          <a:p>
            <a:pPr lvl="0"/>
            <a:r>
              <a:rPr lang="es-ES" sz="2400" dirty="0"/>
              <a:t>Mantener registros de membresía actualizados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85079704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CDCE0"/>
      </a:lt2>
      <a:accent1>
        <a:srgbClr val="415588"/>
      </a:accent1>
      <a:accent2>
        <a:srgbClr val="4294B6"/>
      </a:accent2>
      <a:accent3>
        <a:srgbClr val="087D7C"/>
      </a:accent3>
      <a:accent4>
        <a:srgbClr val="2CB663"/>
      </a:accent4>
      <a:accent5>
        <a:srgbClr val="DF8822"/>
      </a:accent5>
      <a:accent6>
        <a:srgbClr val="BC410A"/>
      </a:accent6>
      <a:hlink>
        <a:srgbClr val="5977C4"/>
      </a:hlink>
      <a:folHlink>
        <a:srgbClr val="A1A9BF"/>
      </a:folHlink>
    </a:clrScheme>
    <a:fontScheme name="Gallery">
      <a:majorFont>
        <a:latin typeface="Century Gothic" panose="020B0502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  <a:lumMod val="108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E050AC27-895F-4B90-991D-A6818FC89AB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570</TotalTime>
  <Words>1161</Words>
  <Application>Microsoft Office PowerPoint</Application>
  <PresentationFormat>Widescreen</PresentationFormat>
  <Paragraphs>161</Paragraphs>
  <Slides>26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Century Gothic</vt:lpstr>
      <vt:lpstr>Wingdings</vt:lpstr>
      <vt:lpstr>Gallery</vt:lpstr>
      <vt:lpstr>Certificacion de Secretaria: 7 Funciones Principales de la Secretaria de Iglesia</vt:lpstr>
      <vt:lpstr>Recuerden</vt:lpstr>
      <vt:lpstr>Recuerde…</vt:lpstr>
      <vt:lpstr>Certificacion de Secretaria: 7 Funciones Principales de la Secretaria de Iglesia</vt:lpstr>
      <vt:lpstr>Presentadora</vt:lpstr>
      <vt:lpstr>Funciones de un Secretario(a)</vt:lpstr>
      <vt:lpstr>1. Secretario(a) de Juntas de Iglesias y Juntas Administrativas</vt:lpstr>
      <vt:lpstr>PowerPoint Presentation</vt:lpstr>
      <vt:lpstr>2. Registro de Feligresia</vt:lpstr>
      <vt:lpstr>Transferencias de Membresia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Registros de Membresia</vt:lpstr>
      <vt:lpstr>Nuevo Miembro Bautizados</vt:lpstr>
      <vt:lpstr>3. Registros de la Iglesia</vt:lpstr>
      <vt:lpstr>Informes de Asistencia</vt:lpstr>
      <vt:lpstr>PowerPoint Presentation</vt:lpstr>
      <vt:lpstr>4. Lista de Comites de la Iglesia</vt:lpstr>
      <vt:lpstr>5. Directorio de la Iglesia</vt:lpstr>
      <vt:lpstr>6. Boletin de la Iglesia</vt:lpstr>
      <vt:lpstr>7. Comunicacion con Miembros de la Iglesia</vt:lpstr>
      <vt:lpstr>www.pcsda.org/membershipandstatistics/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Zoom Etiquette</dc:title>
  <dc:creator>Claudya Barrientos</dc:creator>
  <cp:lastModifiedBy>Claudya Barrientos</cp:lastModifiedBy>
  <cp:revision>20</cp:revision>
  <dcterms:created xsi:type="dcterms:W3CDTF">2020-05-24T04:36:45Z</dcterms:created>
  <dcterms:modified xsi:type="dcterms:W3CDTF">2022-02-05T20:15:40Z</dcterms:modified>
</cp:coreProperties>
</file>