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5" r:id="rId1"/>
  </p:sldMasterIdLst>
  <p:sldIdLst>
    <p:sldId id="256" r:id="rId2"/>
  </p:sldIdLst>
  <p:sldSz cx="6858000" cy="9906000" type="A4"/>
  <p:notesSz cx="6889750" cy="10021888"/>
  <p:defaultTextStyle>
    <a:defPPr>
      <a:defRPr lang="en-US"/>
    </a:defPPr>
    <a:lvl1pPr marL="0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1pPr>
    <a:lvl2pPr marL="560253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2pPr>
    <a:lvl3pPr marL="1120506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3pPr>
    <a:lvl4pPr marL="1680759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4pPr>
    <a:lvl5pPr marL="2241012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5pPr>
    <a:lvl6pPr marL="2801264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6pPr>
    <a:lvl7pPr marL="3361517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7pPr>
    <a:lvl8pPr marL="3921770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8pPr>
    <a:lvl9pPr marL="4482023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7FE1"/>
    <a:srgbClr val="D0CC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52" d="100"/>
          <a:sy n="52" d="100"/>
        </p:scale>
        <p:origin x="22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6068" y="4457216"/>
            <a:ext cx="6180081" cy="477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430866"/>
            <a:ext cx="5992314" cy="2173664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4" y="3604531"/>
            <a:ext cx="5992314" cy="852686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51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6070" y="866270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41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972051" y="866270"/>
            <a:ext cx="1543049" cy="840226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1" y="976048"/>
            <a:ext cx="1127342" cy="74866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5894" y="976048"/>
            <a:ext cx="4441657" cy="748666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58941" y="8603308"/>
            <a:ext cx="710754" cy="52740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8597060"/>
            <a:ext cx="4441657" cy="527403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72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6070" y="866270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4" y="3218227"/>
            <a:ext cx="5992314" cy="52444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26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9485" y="7427295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386161"/>
            <a:ext cx="5992313" cy="2173664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6559824"/>
            <a:ext cx="5992313" cy="86747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07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6070" y="866270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3218226"/>
            <a:ext cx="2924645" cy="524773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461" y="3218227"/>
            <a:ext cx="2930747" cy="524773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7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336070" y="866270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4" y="3218227"/>
            <a:ext cx="2695125" cy="832378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5" y="4226519"/>
            <a:ext cx="2924645" cy="423944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26982" y="3218227"/>
            <a:ext cx="2701226" cy="832378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461" y="4226519"/>
            <a:ext cx="2930747" cy="423944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17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336070" y="866270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5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2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9485" y="7427294"/>
            <a:ext cx="6179030" cy="18412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14" y="7601094"/>
            <a:ext cx="2652469" cy="995965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99" y="868400"/>
            <a:ext cx="6180300" cy="60736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9213" y="7601094"/>
            <a:ext cx="3198995" cy="995966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40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6779339"/>
            <a:ext cx="5992314" cy="818622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070" y="866269"/>
            <a:ext cx="6179030" cy="5138253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7597961"/>
            <a:ext cx="5992314" cy="864747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3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993019"/>
            <a:ext cx="5992314" cy="15648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3218227"/>
            <a:ext cx="5992314" cy="524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69495" y="860330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6124E4A6-6193-404C-8BA7-7D86E6B6C998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8597060"/>
            <a:ext cx="365293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0357" y="8603308"/>
            <a:ext cx="57785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36069" y="637469"/>
            <a:ext cx="2039932" cy="15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4482001" y="637469"/>
            <a:ext cx="2033100" cy="156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2412451" y="637469"/>
            <a:ext cx="2033100" cy="15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821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</p:sldLayoutIdLst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Grp="1"/>
          </p:cNvSpPr>
          <p:nvPr>
            <p:ph type="ctrTitle"/>
          </p:nvPr>
        </p:nvSpPr>
        <p:spPr>
          <a:xfrm>
            <a:off x="966320" y="120306"/>
            <a:ext cx="5891680" cy="81013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8881" tIns="54441" rIns="108881" bIns="544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GB" sz="2858" dirty="0">
                <a:ln w="5271" cap="flat" cmpd="sng" algn="ctr">
                  <a:solidFill>
                    <a:srgbClr val="7D7D7D"/>
                  </a:solidFill>
                  <a:prstDash val="solid"/>
                  <a:round/>
                </a:ln>
                <a:solidFill>
                  <a:srgbClr val="A6A6A6"/>
                </a:solidFill>
                <a:ea typeface="Calibri" panose="020F0502020204030204" pitchFamily="34" charset="0"/>
              </a:rPr>
              <a:t> Dance Classes Timetable</a:t>
            </a:r>
            <a:endParaRPr lang="en-GB" sz="2381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298069"/>
              </p:ext>
            </p:extLst>
          </p:nvPr>
        </p:nvGraphicFramePr>
        <p:xfrm>
          <a:off x="308243" y="615820"/>
          <a:ext cx="6236765" cy="9088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1417"/>
                <a:gridCol w="2037348"/>
                <a:gridCol w="3048000"/>
              </a:tblGrid>
              <a:tr h="2190185">
                <a:tc>
                  <a:txBody>
                    <a:bodyPr/>
                    <a:lstStyle/>
                    <a:p>
                      <a:pPr marL="68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Monday</a:t>
                      </a:r>
                      <a:r>
                        <a:rPr lang="en-GB" sz="13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3.45pm 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4.30pm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5.15pm  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5.45pm   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6.30pm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7.45pm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Private Ballet Class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Teen Ballet Class 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Grade 5/6 Ballet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Pointe Work &amp;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Strengthening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Teen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Tappers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Adult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Ballet </a:t>
                      </a:r>
                      <a:endParaRPr lang="en-GB" sz="13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Boogie Bounce</a:t>
                      </a:r>
                      <a:endParaRPr lang="en-GB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D0CCCD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68580"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endParaRPr lang="en-GB" sz="1300" u="sng" dirty="0" smtClean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68580"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u="sng" dirty="0" smtClean="0"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Saturday</a:t>
                      </a:r>
                      <a:endParaRPr lang="en-GB" sz="1300" u="none" dirty="0">
                        <a:solidFill>
                          <a:schemeClr val="bg1"/>
                        </a:solidFill>
                        <a:effectLst/>
                        <a:uFillTx/>
                      </a:endParaRPr>
                    </a:p>
                    <a:p>
                      <a:pPr marL="68580"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endParaRPr lang="en-GB" sz="1300" u="none" dirty="0">
                        <a:effectLst/>
                        <a:uFillTx/>
                      </a:endParaRPr>
                    </a:p>
                    <a:p>
                      <a:pPr marL="68580"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8.45am    </a:t>
                      </a:r>
                      <a:r>
                        <a:rPr lang="en-GB" sz="1300" dirty="0" err="1" smtClean="0">
                          <a:effectLst/>
                        </a:rPr>
                        <a:t>Powerhooping</a:t>
                      </a:r>
                      <a:endParaRPr lang="en-GB" sz="2400" dirty="0">
                        <a:effectLst/>
                      </a:endParaRPr>
                    </a:p>
                    <a:p>
                      <a:pPr marL="73025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9.30am     Twinkle </a:t>
                      </a:r>
                      <a:r>
                        <a:rPr lang="en-GB" sz="1300" dirty="0">
                          <a:effectLst/>
                        </a:rPr>
                        <a:t>Toes Ballet </a:t>
                      </a:r>
                      <a:r>
                        <a:rPr lang="en-GB" sz="1300" dirty="0" smtClean="0">
                          <a:effectLst/>
                        </a:rPr>
                        <a:t> Class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                 Pre-primary </a:t>
                      </a:r>
                      <a:r>
                        <a:rPr lang="en-GB" sz="1300" dirty="0">
                          <a:effectLst/>
                        </a:rPr>
                        <a:t>Grade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10.00am   Tiny </a:t>
                      </a:r>
                      <a:r>
                        <a:rPr lang="en-GB" sz="1300" dirty="0">
                          <a:effectLst/>
                        </a:rPr>
                        <a:t>Tappers Tap </a:t>
                      </a:r>
                      <a:r>
                        <a:rPr lang="en-GB" sz="1300" dirty="0" smtClean="0">
                          <a:effectLst/>
                        </a:rPr>
                        <a:t> Class 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10.30am   Mini </a:t>
                      </a:r>
                      <a:r>
                        <a:rPr lang="en-GB" sz="1300" dirty="0">
                          <a:effectLst/>
                        </a:rPr>
                        <a:t>Tutu’s Ballet </a:t>
                      </a:r>
                      <a:r>
                        <a:rPr lang="en-GB" sz="1300" dirty="0" smtClean="0">
                          <a:effectLst/>
                        </a:rPr>
                        <a:t>  	 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baseline="0" dirty="0" smtClean="0">
                          <a:effectLst/>
                        </a:rPr>
                        <a:t>                  </a:t>
                      </a:r>
                      <a:r>
                        <a:rPr lang="en-GB" sz="1300" dirty="0" smtClean="0">
                          <a:effectLst/>
                        </a:rPr>
                        <a:t>Primary </a:t>
                      </a:r>
                      <a:r>
                        <a:rPr lang="en-GB" sz="1300" dirty="0">
                          <a:effectLst/>
                        </a:rPr>
                        <a:t>Grade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11.00am   Mini  Boppers 		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                 Musical Theatre 4-7years 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en-GB" sz="1300" dirty="0" smtClean="0">
                          <a:effectLst/>
                        </a:rPr>
                        <a:t> 11.45am   </a:t>
                      </a:r>
                      <a:r>
                        <a:rPr lang="en-GB" sz="700" dirty="0">
                          <a:effectLst/>
                        </a:rPr>
                        <a:t> </a:t>
                      </a:r>
                      <a:r>
                        <a:rPr lang="en-GB" sz="1300" dirty="0" smtClean="0">
                          <a:effectLst/>
                        </a:rPr>
                        <a:t>Mini Tappers Tap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12.15am   Petite Pointers Ballet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                 Class - Grade 1 </a:t>
                      </a:r>
                      <a:endParaRPr lang="en-GB" sz="2400" dirty="0" smtClean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 smtClean="0">
                          <a:effectLst/>
                        </a:rPr>
                        <a:t>  </a:t>
                      </a:r>
                      <a:r>
                        <a:rPr lang="en-GB" sz="1300" dirty="0" smtClean="0">
                          <a:effectLst/>
                        </a:rPr>
                        <a:t>1.00pm     Improvers Tap Class  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1.30pm     Demi </a:t>
                      </a:r>
                      <a:r>
                        <a:rPr lang="en-GB" sz="1300" dirty="0">
                          <a:effectLst/>
                        </a:rPr>
                        <a:t>Pointers Ballet 	</a:t>
                      </a:r>
                      <a:r>
                        <a:rPr lang="en-GB" sz="1300" dirty="0" smtClean="0">
                          <a:effectLst/>
                        </a:rPr>
                        <a:t>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                 Class</a:t>
                      </a:r>
                      <a:r>
                        <a:rPr lang="en-GB" sz="1300" baseline="0" dirty="0" smtClean="0">
                          <a:effectLst/>
                        </a:rPr>
                        <a:t> - </a:t>
                      </a:r>
                      <a:r>
                        <a:rPr lang="en-GB" sz="1300" dirty="0" smtClean="0">
                          <a:effectLst/>
                        </a:rPr>
                        <a:t>Grade </a:t>
                      </a:r>
                      <a:r>
                        <a:rPr lang="en-GB" sz="1300" dirty="0">
                          <a:effectLst/>
                        </a:rPr>
                        <a:t>2 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</a:t>
                      </a:r>
                      <a:endParaRPr lang="en-GB" sz="2400" dirty="0">
                        <a:effectLst/>
                      </a:endParaRPr>
                    </a:p>
                    <a:p>
                      <a:pPr marL="73025" algn="l">
                        <a:lnSpc>
                          <a:spcPct val="115000"/>
                        </a:lnSpc>
                        <a:spcAft>
                          <a:spcPts val="395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 smtClean="0">
                          <a:effectLst/>
                        </a:rPr>
                        <a:t>  </a:t>
                      </a:r>
                      <a:r>
                        <a:rPr lang="en-GB" sz="1300" dirty="0" smtClean="0">
                          <a:effectLst/>
                        </a:rPr>
                        <a:t> 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endParaRPr lang="en-GB" sz="2400" dirty="0">
                        <a:effectLst/>
                      </a:endParaRPr>
                    </a:p>
                    <a:p>
                      <a:pPr marL="68580"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>
                          <a:effectLst/>
                        </a:rPr>
                        <a:t> </a:t>
                      </a:r>
                      <a:endParaRPr lang="en-GB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</a:tr>
              <a:tr h="906766">
                <a:tc>
                  <a:txBody>
                    <a:bodyPr/>
                    <a:lstStyle/>
                    <a:p>
                      <a:pPr marL="68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sng" dirty="0"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Tuesday</a:t>
                      </a:r>
                      <a:r>
                        <a:rPr lang="en-GB" sz="13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GB" sz="5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GB" sz="5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5.00pm</a:t>
                      </a:r>
                      <a:endParaRPr lang="en-GB" sz="13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Boogie Bounce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Kids Addition</a:t>
                      </a:r>
                      <a:endParaRPr lang="en-GB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D0CCC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688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Wednesday</a:t>
                      </a:r>
                      <a:r>
                        <a:rPr lang="en-GB" sz="13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</a:endParaRPr>
                    </a:p>
                    <a:p>
                      <a:pPr marL="68580" marR="0" lvl="0" indent="0" algn="l" defTabSz="3429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effectLst/>
                        </a:rPr>
                        <a:t>10.30pm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4.00pm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4.45pm  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5.30pm  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6.15pm</a:t>
                      </a:r>
                    </a:p>
                    <a:p>
                      <a:pPr marL="68580" marR="0" lvl="0" indent="0" algn="l" defTabSz="3429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7.45pm</a:t>
                      </a: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</a:rPr>
                        <a:t> </a:t>
                      </a:r>
                      <a:endParaRPr lang="en-GB" sz="2400" b="1" dirty="0">
                        <a:effectLst/>
                      </a:endParaRP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effectLst/>
                        </a:rPr>
                        <a:t> Paw Prints Ballet &amp; 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effectLst/>
                        </a:rPr>
                        <a:t>   Tap -</a:t>
                      </a:r>
                      <a:r>
                        <a:rPr lang="en-GB" sz="1300" b="1" baseline="0" dirty="0" smtClean="0">
                          <a:effectLst/>
                        </a:rPr>
                        <a:t> </a:t>
                      </a:r>
                      <a:r>
                        <a:rPr lang="en-GB" sz="1300" b="1" dirty="0" smtClean="0">
                          <a:effectLst/>
                        </a:rPr>
                        <a:t>Pre-school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effectLst/>
                        </a:rPr>
                        <a:t> </a:t>
                      </a:r>
                      <a:r>
                        <a:rPr lang="en-GB" sz="1300" b="1" dirty="0" err="1" smtClean="0">
                          <a:effectLst/>
                        </a:rPr>
                        <a:t>Acro</a:t>
                      </a:r>
                      <a:r>
                        <a:rPr lang="en-GB" sz="1300" b="1" dirty="0" smtClean="0">
                          <a:effectLst/>
                        </a:rPr>
                        <a:t> – Group 1</a:t>
                      </a:r>
                      <a:endParaRPr lang="en-GB" sz="24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Musical </a:t>
                      </a:r>
                      <a:r>
                        <a:rPr lang="en-GB" sz="1300" b="1" dirty="0">
                          <a:effectLst/>
                        </a:rPr>
                        <a:t>Theatre 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  8-13years </a:t>
                      </a:r>
                      <a:endParaRPr lang="en-GB" sz="24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</a:t>
                      </a:r>
                      <a:r>
                        <a:rPr lang="en-GB" sz="1300" b="1" dirty="0" err="1" smtClean="0">
                          <a:effectLst/>
                        </a:rPr>
                        <a:t>Acro</a:t>
                      </a:r>
                      <a:r>
                        <a:rPr lang="en-GB" sz="1300" b="1" dirty="0" smtClean="0">
                          <a:effectLst/>
                        </a:rPr>
                        <a:t> –</a:t>
                      </a:r>
                      <a:r>
                        <a:rPr lang="en-GB" sz="1300" b="1" baseline="0" dirty="0" smtClean="0">
                          <a:effectLst/>
                        </a:rPr>
                        <a:t> Grade 2 </a:t>
                      </a:r>
                      <a:endParaRPr lang="en-GB" sz="24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</a:t>
                      </a:r>
                      <a:r>
                        <a:rPr lang="en-GB" sz="1300" b="1" dirty="0" err="1" smtClean="0">
                          <a:effectLst/>
                        </a:rPr>
                        <a:t>Acro</a:t>
                      </a:r>
                      <a:r>
                        <a:rPr lang="en-GB" sz="1300" b="1" dirty="0" smtClean="0">
                          <a:effectLst/>
                        </a:rPr>
                        <a:t> – Group </a:t>
                      </a:r>
                      <a:r>
                        <a:rPr lang="en-GB" sz="1300" b="1" dirty="0" smtClean="0">
                          <a:effectLst/>
                        </a:rPr>
                        <a:t>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="1" dirty="0" smtClean="0">
                          <a:effectLst/>
                        </a:rPr>
                        <a:t>Grade 3 Modern</a:t>
                      </a:r>
                      <a:endParaRPr lang="en-GB" sz="13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D0CCC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853384">
                <a:tc>
                  <a:txBody>
                    <a:bodyPr/>
                    <a:lstStyle/>
                    <a:p>
                      <a:pPr marL="68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Thursday</a:t>
                      </a:r>
                      <a:r>
                        <a:rPr lang="en-GB" sz="1300" dirty="0">
                          <a:effectLst/>
                        </a:rPr>
                        <a:t> 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4.00pm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4.45pm  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5.30pm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6.15pm  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7.15pm  </a:t>
                      </a:r>
                      <a:endParaRPr lang="en-GB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</a:rPr>
                        <a:t> 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effectLst/>
                        </a:rPr>
                        <a:t> </a:t>
                      </a:r>
                      <a:r>
                        <a:rPr lang="en-GB" sz="1300" b="1" dirty="0" err="1" smtClean="0">
                          <a:effectLst/>
                        </a:rPr>
                        <a:t>Acro</a:t>
                      </a:r>
                      <a:r>
                        <a:rPr lang="en-GB" sz="1300" b="1" baseline="0" dirty="0" smtClean="0">
                          <a:effectLst/>
                        </a:rPr>
                        <a:t> – Group 0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Mini </a:t>
                      </a:r>
                      <a:r>
                        <a:rPr lang="en-GB" sz="1300" b="1" dirty="0" err="1" smtClean="0">
                          <a:effectLst/>
                        </a:rPr>
                        <a:t>Streeters</a:t>
                      </a:r>
                      <a:r>
                        <a:rPr lang="en-GB" sz="1300" b="1" dirty="0" smtClean="0">
                          <a:effectLst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  5-8years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</a:t>
                      </a:r>
                      <a:r>
                        <a:rPr lang="en-GB" sz="1300" b="1" dirty="0" smtClean="0">
                          <a:effectLst/>
                        </a:rPr>
                        <a:t>Grade 4</a:t>
                      </a:r>
                      <a:r>
                        <a:rPr lang="en-GB" sz="1300" b="1" baseline="0" dirty="0" smtClean="0">
                          <a:effectLst/>
                        </a:rPr>
                        <a:t> Modern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Adult </a:t>
                      </a:r>
                      <a:r>
                        <a:rPr lang="en-GB" sz="1300" b="1" dirty="0">
                          <a:effectLst/>
                        </a:rPr>
                        <a:t>Tap – Beginners </a:t>
                      </a:r>
                      <a:endParaRPr lang="en-GB" sz="24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Adult </a:t>
                      </a:r>
                      <a:r>
                        <a:rPr lang="en-GB" sz="1300" b="1" dirty="0">
                          <a:effectLst/>
                        </a:rPr>
                        <a:t>Tap – 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Inter/Advanced </a:t>
                      </a:r>
                      <a:endParaRPr lang="en-GB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68841">
                <a:tc>
                  <a:txBody>
                    <a:bodyPr/>
                    <a:lstStyle/>
                    <a:p>
                      <a:pPr marL="68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Friday</a:t>
                      </a:r>
                      <a:r>
                        <a:rPr lang="en-GB" sz="1300" dirty="0">
                          <a:effectLst/>
                        </a:rPr>
                        <a:t> 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4.30pm  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5.15pm  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5.45pm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6.30pm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7.15pm </a:t>
                      </a:r>
                      <a:endParaRPr lang="en-GB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Pirouettes </a:t>
                      </a:r>
                      <a:r>
                        <a:rPr lang="en-GB" sz="1300" b="1" dirty="0">
                          <a:effectLst/>
                        </a:rPr>
                        <a:t>– Grade </a:t>
                      </a:r>
                      <a:r>
                        <a:rPr lang="en-GB" sz="1300" b="1" dirty="0" smtClean="0">
                          <a:effectLst/>
                        </a:rPr>
                        <a:t>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  Ballet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Combined Grade 3 &amp; 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Arabesques – Grade 3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  Ballet </a:t>
                      </a:r>
                      <a:endParaRPr lang="en-GB" sz="24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Inter </a:t>
                      </a:r>
                      <a:r>
                        <a:rPr lang="en-GB" sz="1300" b="1" dirty="0">
                          <a:effectLst/>
                        </a:rPr>
                        <a:t>Tappers 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marL="0" marR="0" lvl="0" indent="0" algn="l" defTabSz="43196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effectLst/>
                        </a:rPr>
                        <a:t> Boogie Bounce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D0CCC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84487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36844</TotalTime>
  <Words>38</Words>
  <Application>Microsoft Office PowerPoint</Application>
  <PresentationFormat>A4 Paper (210x297 mm)</PresentationFormat>
  <Paragraphs>108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Gill Sans MT</vt:lpstr>
      <vt:lpstr>Times New Roman</vt:lpstr>
      <vt:lpstr>Wingdings 2</vt:lpstr>
      <vt:lpstr>Dividend</vt:lpstr>
      <vt:lpstr> Dance Classes Timetable               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 Classes Timetable</dc:title>
  <dc:creator>En Pointe</dc:creator>
  <cp:lastModifiedBy>Gemma Chapman</cp:lastModifiedBy>
  <cp:revision>33</cp:revision>
  <cp:lastPrinted>2018-07-07T07:02:02Z</cp:lastPrinted>
  <dcterms:created xsi:type="dcterms:W3CDTF">2017-08-18T14:32:14Z</dcterms:created>
  <dcterms:modified xsi:type="dcterms:W3CDTF">2019-04-22T09:18:17Z</dcterms:modified>
</cp:coreProperties>
</file>