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9"/>
  </p:notesMasterIdLst>
  <p:sldIdLst>
    <p:sldId id="256" r:id="rId2"/>
    <p:sldId id="257" r:id="rId3"/>
    <p:sldId id="316" r:id="rId4"/>
    <p:sldId id="259" r:id="rId5"/>
    <p:sldId id="258" r:id="rId6"/>
    <p:sldId id="265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762800-4AB5-4AAA-A3E0-5203E7EEF164}">
  <a:tblStyle styleId="{A1762800-4AB5-4AAA-A3E0-5203E7EEF1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>
      <p:cViewPr varScale="1">
        <p:scale>
          <a:sx n="161" d="100"/>
          <a:sy n="161" d="100"/>
        </p:scale>
        <p:origin x="240" y="200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15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15250" y="1653199"/>
            <a:ext cx="75135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281475" y="2736350"/>
            <a:ext cx="65811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989125" y="3300213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989125" y="741250"/>
            <a:ext cx="43011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2549400" y="1725788"/>
            <a:ext cx="40452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2549400" y="2858213"/>
            <a:ext cx="40452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1" r:id="rId6"/>
    <p:sldLayoutId id="2147483680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>
                <a:latin typeface="Ole Stock" pitchFamily="2" charset="77"/>
              </a:rPr>
              <a:t>Name</a:t>
            </a: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2000" dirty="0"/>
              <a:t>Topic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dirty="0"/>
              <a:t>Class</a:t>
            </a:r>
            <a:endParaRPr sz="20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Ole Stock" pitchFamily="2" charset="77"/>
              </a:rPr>
              <a:t>Stor</a:t>
            </a:r>
            <a:r>
              <a:rPr lang="en" dirty="0">
                <a:latin typeface="Ole Stock" pitchFamily="2" charset="77"/>
              </a:rPr>
              <a:t>y/Scriptures</a:t>
            </a:r>
            <a:endParaRPr dirty="0">
              <a:latin typeface="Ole Stock" pitchFamily="2" charset="77"/>
            </a:endParaRPr>
          </a:p>
        </p:txBody>
      </p:sp>
      <p:sp>
        <p:nvSpPr>
          <p:cNvPr id="422" name="Google Shape;422;p4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buNone/>
            </a:pPr>
            <a:endParaRPr lang="en-US" sz="1400" dirty="0"/>
          </a:p>
        </p:txBody>
      </p:sp>
      <p:sp>
        <p:nvSpPr>
          <p:cNvPr id="423" name="Google Shape;423;p45"/>
          <p:cNvSpPr/>
          <p:nvPr/>
        </p:nvSpPr>
        <p:spPr>
          <a:xfrm flipH="1">
            <a:off x="8037843" y="4994479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5"/>
          <p:cNvSpPr/>
          <p:nvPr/>
        </p:nvSpPr>
        <p:spPr>
          <a:xfrm flipH="1">
            <a:off x="8037843" y="4994479"/>
            <a:ext cx="1870" cy="104"/>
          </a:xfrm>
          <a:custGeom>
            <a:avLst/>
            <a:gdLst/>
            <a:ahLst/>
            <a:cxnLst/>
            <a:rect l="l" t="t" r="r" b="b"/>
            <a:pathLst>
              <a:path w="18" h="1" extrusionOk="0">
                <a:moveTo>
                  <a:pt x="0" y="0"/>
                </a:moveTo>
                <a:lnTo>
                  <a:pt x="17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5"/>
          <p:cNvSpPr/>
          <p:nvPr/>
        </p:nvSpPr>
        <p:spPr>
          <a:xfrm flipH="1">
            <a:off x="7832650" y="4829284"/>
            <a:ext cx="3636" cy="1870"/>
          </a:xfrm>
          <a:custGeom>
            <a:avLst/>
            <a:gdLst/>
            <a:ahLst/>
            <a:cxnLst/>
            <a:rect l="l" t="t" r="r" b="b"/>
            <a:pathLst>
              <a:path w="35" h="18" extrusionOk="0">
                <a:moveTo>
                  <a:pt x="34" y="1"/>
                </a:moveTo>
                <a:lnTo>
                  <a:pt x="34" y="1"/>
                </a:lnTo>
                <a:cubicBezTo>
                  <a:pt x="17" y="18"/>
                  <a:pt x="0" y="18"/>
                  <a:pt x="0" y="18"/>
                </a:cubicBezTo>
                <a:cubicBezTo>
                  <a:pt x="17" y="18"/>
                  <a:pt x="17" y="18"/>
                  <a:pt x="34" y="1"/>
                </a:cubicBez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5"/>
          <p:cNvSpPr/>
          <p:nvPr/>
        </p:nvSpPr>
        <p:spPr>
          <a:xfrm flipH="1">
            <a:off x="7984545" y="4803725"/>
            <a:ext cx="2390" cy="104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22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5"/>
          <p:cNvSpPr/>
          <p:nvPr/>
        </p:nvSpPr>
        <p:spPr>
          <a:xfrm flipH="1">
            <a:off x="8362829" y="4766738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5"/>
          <p:cNvSpPr/>
          <p:nvPr/>
        </p:nvSpPr>
        <p:spPr>
          <a:xfrm flipH="1">
            <a:off x="8358881" y="4766738"/>
            <a:ext cx="4052" cy="104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0" y="1"/>
                </a:moveTo>
                <a:lnTo>
                  <a:pt x="17" y="1"/>
                </a:lnTo>
                <a:lnTo>
                  <a:pt x="38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5"/>
          <p:cNvSpPr/>
          <p:nvPr/>
        </p:nvSpPr>
        <p:spPr>
          <a:xfrm flipH="1">
            <a:off x="8124181" y="4590633"/>
            <a:ext cx="1870" cy="104"/>
          </a:xfrm>
          <a:custGeom>
            <a:avLst/>
            <a:gdLst/>
            <a:ahLst/>
            <a:cxnLst/>
            <a:rect l="l" t="t" r="r" b="b"/>
            <a:pathLst>
              <a:path w="18" h="1" extrusionOk="0">
                <a:moveTo>
                  <a:pt x="17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5"/>
          <p:cNvSpPr/>
          <p:nvPr/>
        </p:nvSpPr>
        <p:spPr>
          <a:xfrm flipH="1">
            <a:off x="8124181" y="4590633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45"/>
          <p:cNvGrpSpPr/>
          <p:nvPr/>
        </p:nvGrpSpPr>
        <p:grpSpPr>
          <a:xfrm>
            <a:off x="7832650" y="643075"/>
            <a:ext cx="546705" cy="582158"/>
            <a:chOff x="8070550" y="406950"/>
            <a:chExt cx="546705" cy="582158"/>
          </a:xfrm>
        </p:grpSpPr>
        <p:sp>
          <p:nvSpPr>
            <p:cNvPr id="432" name="Google Shape;432;p45"/>
            <p:cNvSpPr/>
            <p:nvPr/>
          </p:nvSpPr>
          <p:spPr>
            <a:xfrm>
              <a:off x="8439172" y="645899"/>
              <a:ext cx="178083" cy="171116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8152388" y="532370"/>
              <a:ext cx="175714" cy="171116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8176972" y="817017"/>
              <a:ext cx="173206" cy="172091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5"/>
            <p:cNvSpPr/>
            <p:nvPr/>
          </p:nvSpPr>
          <p:spPr>
            <a:xfrm>
              <a:off x="8439175" y="406950"/>
              <a:ext cx="85200" cy="85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5"/>
            <p:cNvSpPr/>
            <p:nvPr/>
          </p:nvSpPr>
          <p:spPr>
            <a:xfrm>
              <a:off x="8070550" y="751050"/>
              <a:ext cx="55500" cy="5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Ole Stock" pitchFamily="2" charset="77"/>
              </a:rPr>
              <a:t>Stor</a:t>
            </a:r>
            <a:r>
              <a:rPr lang="en" dirty="0">
                <a:latin typeface="Ole Stock" pitchFamily="2" charset="77"/>
              </a:rPr>
              <a:t>y/Scriptures</a:t>
            </a:r>
            <a:endParaRPr dirty="0">
              <a:latin typeface="Ole Stock" pitchFamily="2" charset="77"/>
            </a:endParaRPr>
          </a:p>
        </p:txBody>
      </p:sp>
      <p:sp>
        <p:nvSpPr>
          <p:cNvPr id="422" name="Google Shape;422;p4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endParaRPr lang="en-US" sz="2400" dirty="0"/>
          </a:p>
          <a:p>
            <a:pPr marL="152400" indent="0">
              <a:buNone/>
            </a:pPr>
            <a:endParaRPr lang="en-US" sz="2400" dirty="0"/>
          </a:p>
        </p:txBody>
      </p:sp>
      <p:sp>
        <p:nvSpPr>
          <p:cNvPr id="423" name="Google Shape;423;p45"/>
          <p:cNvSpPr/>
          <p:nvPr/>
        </p:nvSpPr>
        <p:spPr>
          <a:xfrm flipH="1">
            <a:off x="8037843" y="4994479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5"/>
          <p:cNvSpPr/>
          <p:nvPr/>
        </p:nvSpPr>
        <p:spPr>
          <a:xfrm flipH="1">
            <a:off x="8037843" y="4994479"/>
            <a:ext cx="1870" cy="104"/>
          </a:xfrm>
          <a:custGeom>
            <a:avLst/>
            <a:gdLst/>
            <a:ahLst/>
            <a:cxnLst/>
            <a:rect l="l" t="t" r="r" b="b"/>
            <a:pathLst>
              <a:path w="18" h="1" extrusionOk="0">
                <a:moveTo>
                  <a:pt x="0" y="0"/>
                </a:moveTo>
                <a:lnTo>
                  <a:pt x="17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5"/>
          <p:cNvSpPr/>
          <p:nvPr/>
        </p:nvSpPr>
        <p:spPr>
          <a:xfrm flipH="1">
            <a:off x="7832650" y="4829284"/>
            <a:ext cx="3636" cy="1870"/>
          </a:xfrm>
          <a:custGeom>
            <a:avLst/>
            <a:gdLst/>
            <a:ahLst/>
            <a:cxnLst/>
            <a:rect l="l" t="t" r="r" b="b"/>
            <a:pathLst>
              <a:path w="35" h="18" extrusionOk="0">
                <a:moveTo>
                  <a:pt x="34" y="1"/>
                </a:moveTo>
                <a:lnTo>
                  <a:pt x="34" y="1"/>
                </a:lnTo>
                <a:cubicBezTo>
                  <a:pt x="17" y="18"/>
                  <a:pt x="0" y="18"/>
                  <a:pt x="0" y="18"/>
                </a:cubicBezTo>
                <a:cubicBezTo>
                  <a:pt x="17" y="18"/>
                  <a:pt x="17" y="18"/>
                  <a:pt x="34" y="1"/>
                </a:cubicBez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5"/>
          <p:cNvSpPr/>
          <p:nvPr/>
        </p:nvSpPr>
        <p:spPr>
          <a:xfrm flipH="1">
            <a:off x="7984545" y="4803725"/>
            <a:ext cx="2390" cy="104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22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5"/>
          <p:cNvSpPr/>
          <p:nvPr/>
        </p:nvSpPr>
        <p:spPr>
          <a:xfrm flipH="1">
            <a:off x="8362829" y="4766738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5"/>
          <p:cNvSpPr/>
          <p:nvPr/>
        </p:nvSpPr>
        <p:spPr>
          <a:xfrm flipH="1">
            <a:off x="8358881" y="4766738"/>
            <a:ext cx="4052" cy="104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0" y="1"/>
                </a:moveTo>
                <a:lnTo>
                  <a:pt x="17" y="1"/>
                </a:lnTo>
                <a:lnTo>
                  <a:pt x="38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5"/>
          <p:cNvSpPr/>
          <p:nvPr/>
        </p:nvSpPr>
        <p:spPr>
          <a:xfrm flipH="1">
            <a:off x="8124181" y="4590633"/>
            <a:ext cx="1870" cy="104"/>
          </a:xfrm>
          <a:custGeom>
            <a:avLst/>
            <a:gdLst/>
            <a:ahLst/>
            <a:cxnLst/>
            <a:rect l="l" t="t" r="r" b="b"/>
            <a:pathLst>
              <a:path w="18" h="1" extrusionOk="0">
                <a:moveTo>
                  <a:pt x="17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5"/>
          <p:cNvSpPr/>
          <p:nvPr/>
        </p:nvSpPr>
        <p:spPr>
          <a:xfrm flipH="1">
            <a:off x="8124181" y="4590633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45"/>
          <p:cNvGrpSpPr/>
          <p:nvPr/>
        </p:nvGrpSpPr>
        <p:grpSpPr>
          <a:xfrm>
            <a:off x="7832650" y="643075"/>
            <a:ext cx="546705" cy="582158"/>
            <a:chOff x="8070550" y="406950"/>
            <a:chExt cx="546705" cy="582158"/>
          </a:xfrm>
        </p:grpSpPr>
        <p:sp>
          <p:nvSpPr>
            <p:cNvPr id="432" name="Google Shape;432;p45"/>
            <p:cNvSpPr/>
            <p:nvPr/>
          </p:nvSpPr>
          <p:spPr>
            <a:xfrm>
              <a:off x="8439172" y="645899"/>
              <a:ext cx="178083" cy="171116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8152388" y="532370"/>
              <a:ext cx="175714" cy="171116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8176972" y="817017"/>
              <a:ext cx="173206" cy="172091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5"/>
            <p:cNvSpPr/>
            <p:nvPr/>
          </p:nvSpPr>
          <p:spPr>
            <a:xfrm>
              <a:off x="8439175" y="406950"/>
              <a:ext cx="85200" cy="85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5"/>
            <p:cNvSpPr/>
            <p:nvPr/>
          </p:nvSpPr>
          <p:spPr>
            <a:xfrm>
              <a:off x="8070550" y="751050"/>
              <a:ext cx="55500" cy="5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45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7"/>
          <p:cNvSpPr txBox="1">
            <a:spLocks noGrp="1"/>
          </p:cNvSpPr>
          <p:nvPr>
            <p:ph type="title"/>
          </p:nvPr>
        </p:nvSpPr>
        <p:spPr>
          <a:xfrm>
            <a:off x="989125" y="3300213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— </a:t>
            </a:r>
            <a:r>
              <a:rPr lang="en" dirty="0">
                <a:latin typeface="Ole Stock" pitchFamily="2" charset="77"/>
              </a:rPr>
              <a:t>Christ connection</a:t>
            </a:r>
            <a:endParaRPr sz="2800" dirty="0">
              <a:latin typeface="Ole Stock" pitchFamily="2" charset="77"/>
            </a:endParaRPr>
          </a:p>
        </p:txBody>
      </p:sp>
      <p:sp>
        <p:nvSpPr>
          <p:cNvPr id="566" name="Google Shape;566;p47"/>
          <p:cNvSpPr txBox="1">
            <a:spLocks noGrp="1"/>
          </p:cNvSpPr>
          <p:nvPr>
            <p:ph type="subTitle" idx="1"/>
          </p:nvPr>
        </p:nvSpPr>
        <p:spPr>
          <a:xfrm>
            <a:off x="989125" y="741250"/>
            <a:ext cx="43011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endParaRPr lang="en-US" sz="2000" dirty="0"/>
          </a:p>
        </p:txBody>
      </p:sp>
      <p:grpSp>
        <p:nvGrpSpPr>
          <p:cNvPr id="567" name="Google Shape;567;p47"/>
          <p:cNvGrpSpPr/>
          <p:nvPr/>
        </p:nvGrpSpPr>
        <p:grpSpPr>
          <a:xfrm>
            <a:off x="1133397" y="1924792"/>
            <a:ext cx="8086741" cy="3863199"/>
            <a:chOff x="1133397" y="1924792"/>
            <a:chExt cx="8086741" cy="3863199"/>
          </a:xfrm>
        </p:grpSpPr>
        <p:sp>
          <p:nvSpPr>
            <p:cNvPr id="568" name="Google Shape;568;p47"/>
            <p:cNvSpPr/>
            <p:nvPr/>
          </p:nvSpPr>
          <p:spPr>
            <a:xfrm rot="157798">
              <a:off x="1209583" y="2104983"/>
              <a:ext cx="7934371" cy="3502817"/>
            </a:xfrm>
            <a:custGeom>
              <a:avLst/>
              <a:gdLst/>
              <a:ahLst/>
              <a:cxnLst/>
              <a:rect l="l" t="t" r="r" b="b"/>
              <a:pathLst>
                <a:path w="49149" h="21698" extrusionOk="0">
                  <a:moveTo>
                    <a:pt x="38493" y="0"/>
                  </a:moveTo>
                  <a:cubicBezTo>
                    <a:pt x="37080" y="0"/>
                    <a:pt x="36153" y="1040"/>
                    <a:pt x="36153" y="1040"/>
                  </a:cubicBezTo>
                  <a:cubicBezTo>
                    <a:pt x="35660" y="809"/>
                    <a:pt x="35221" y="702"/>
                    <a:pt x="34822" y="702"/>
                  </a:cubicBezTo>
                  <a:cubicBezTo>
                    <a:pt x="33020" y="702"/>
                    <a:pt x="32021" y="2883"/>
                    <a:pt x="30371" y="5681"/>
                  </a:cubicBezTo>
                  <a:cubicBezTo>
                    <a:pt x="29455" y="7243"/>
                    <a:pt x="28536" y="9575"/>
                    <a:pt x="24485" y="10851"/>
                  </a:cubicBezTo>
                  <a:cubicBezTo>
                    <a:pt x="22715" y="11406"/>
                    <a:pt x="22162" y="11538"/>
                    <a:pt x="21363" y="11538"/>
                  </a:cubicBezTo>
                  <a:cubicBezTo>
                    <a:pt x="20643" y="11538"/>
                    <a:pt x="19723" y="11431"/>
                    <a:pt x="17533" y="11431"/>
                  </a:cubicBezTo>
                  <a:cubicBezTo>
                    <a:pt x="13905" y="11431"/>
                    <a:pt x="13862" y="13805"/>
                    <a:pt x="10950" y="16094"/>
                  </a:cubicBezTo>
                  <a:cubicBezTo>
                    <a:pt x="8568" y="17983"/>
                    <a:pt x="1" y="15588"/>
                    <a:pt x="3988" y="21011"/>
                  </a:cubicBezTo>
                  <a:cubicBezTo>
                    <a:pt x="4328" y="21473"/>
                    <a:pt x="6489" y="21697"/>
                    <a:pt x="9653" y="21697"/>
                  </a:cubicBezTo>
                  <a:cubicBezTo>
                    <a:pt x="19558" y="21697"/>
                    <a:pt x="39290" y="19495"/>
                    <a:pt x="43759" y="15481"/>
                  </a:cubicBezTo>
                  <a:cubicBezTo>
                    <a:pt x="49149" y="10641"/>
                    <a:pt x="48546" y="4521"/>
                    <a:pt x="46331" y="3329"/>
                  </a:cubicBezTo>
                  <a:cubicBezTo>
                    <a:pt x="45720" y="2998"/>
                    <a:pt x="45207" y="2893"/>
                    <a:pt x="44758" y="2893"/>
                  </a:cubicBezTo>
                  <a:cubicBezTo>
                    <a:pt x="44379" y="2893"/>
                    <a:pt x="44045" y="2968"/>
                    <a:pt x="43736" y="3046"/>
                  </a:cubicBezTo>
                  <a:cubicBezTo>
                    <a:pt x="43428" y="3121"/>
                    <a:pt x="43144" y="3194"/>
                    <a:pt x="42864" y="3194"/>
                  </a:cubicBezTo>
                  <a:cubicBezTo>
                    <a:pt x="42599" y="3194"/>
                    <a:pt x="42337" y="3129"/>
                    <a:pt x="42060" y="2939"/>
                  </a:cubicBezTo>
                  <a:cubicBezTo>
                    <a:pt x="41257" y="2380"/>
                    <a:pt x="41457" y="861"/>
                    <a:pt x="39495" y="175"/>
                  </a:cubicBezTo>
                  <a:cubicBezTo>
                    <a:pt x="39141" y="51"/>
                    <a:pt x="38805" y="0"/>
                    <a:pt x="384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 rot="157798">
              <a:off x="1660375" y="2175943"/>
              <a:ext cx="5214352" cy="3358495"/>
            </a:xfrm>
            <a:custGeom>
              <a:avLst/>
              <a:gdLst/>
              <a:ahLst/>
              <a:cxnLst/>
              <a:rect l="l" t="t" r="r" b="b"/>
              <a:pathLst>
                <a:path w="32300" h="20804" extrusionOk="0">
                  <a:moveTo>
                    <a:pt x="31965" y="1"/>
                  </a:moveTo>
                  <a:cubicBezTo>
                    <a:pt x="30385" y="1"/>
                    <a:pt x="29459" y="1785"/>
                    <a:pt x="27573" y="4983"/>
                  </a:cubicBezTo>
                  <a:cubicBezTo>
                    <a:pt x="26657" y="6545"/>
                    <a:pt x="25738" y="8877"/>
                    <a:pt x="21687" y="10153"/>
                  </a:cubicBezTo>
                  <a:cubicBezTo>
                    <a:pt x="19917" y="10708"/>
                    <a:pt x="19364" y="10840"/>
                    <a:pt x="18565" y="10840"/>
                  </a:cubicBezTo>
                  <a:cubicBezTo>
                    <a:pt x="17845" y="10840"/>
                    <a:pt x="16925" y="10733"/>
                    <a:pt x="14735" y="10733"/>
                  </a:cubicBezTo>
                  <a:cubicBezTo>
                    <a:pt x="11107" y="10733"/>
                    <a:pt x="11064" y="13107"/>
                    <a:pt x="8152" y="15396"/>
                  </a:cubicBezTo>
                  <a:cubicBezTo>
                    <a:pt x="6339" y="16831"/>
                    <a:pt x="980" y="15776"/>
                    <a:pt x="241" y="17578"/>
                  </a:cubicBezTo>
                  <a:cubicBezTo>
                    <a:pt x="0" y="18148"/>
                    <a:pt x="241" y="19004"/>
                    <a:pt x="1190" y="20313"/>
                  </a:cubicBezTo>
                  <a:cubicBezTo>
                    <a:pt x="1399" y="20597"/>
                    <a:pt x="2051" y="20804"/>
                    <a:pt x="2549" y="20804"/>
                  </a:cubicBezTo>
                  <a:cubicBezTo>
                    <a:pt x="2604" y="20804"/>
                    <a:pt x="2658" y="20801"/>
                    <a:pt x="2709" y="20796"/>
                  </a:cubicBezTo>
                  <a:cubicBezTo>
                    <a:pt x="10421" y="19953"/>
                    <a:pt x="16170" y="17211"/>
                    <a:pt x="19978" y="15069"/>
                  </a:cubicBezTo>
                  <a:cubicBezTo>
                    <a:pt x="27700" y="10733"/>
                    <a:pt x="32300" y="26"/>
                    <a:pt x="32300" y="26"/>
                  </a:cubicBezTo>
                  <a:cubicBezTo>
                    <a:pt x="32185" y="9"/>
                    <a:pt x="32073" y="1"/>
                    <a:pt x="31965" y="1"/>
                  </a:cubicBezTo>
                  <a:close/>
                </a:path>
              </a:pathLst>
            </a:custGeom>
            <a:solidFill>
              <a:srgbClr val="65BABA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 rot="157798">
              <a:off x="6212419" y="2235649"/>
              <a:ext cx="1353794" cy="3131678"/>
            </a:xfrm>
            <a:custGeom>
              <a:avLst/>
              <a:gdLst/>
              <a:ahLst/>
              <a:cxnLst/>
              <a:rect l="l" t="t" r="r" b="b"/>
              <a:pathLst>
                <a:path w="8386" h="19399" extrusionOk="0">
                  <a:moveTo>
                    <a:pt x="6180" y="1"/>
                  </a:moveTo>
                  <a:lnTo>
                    <a:pt x="6180" y="1"/>
                  </a:lnTo>
                  <a:cubicBezTo>
                    <a:pt x="5558" y="295"/>
                    <a:pt x="5190" y="717"/>
                    <a:pt x="5190" y="717"/>
                  </a:cubicBezTo>
                  <a:cubicBezTo>
                    <a:pt x="5031" y="644"/>
                    <a:pt x="4884" y="581"/>
                    <a:pt x="4735" y="538"/>
                  </a:cubicBezTo>
                  <a:cubicBezTo>
                    <a:pt x="4102" y="2596"/>
                    <a:pt x="4018" y="4778"/>
                    <a:pt x="3965" y="6940"/>
                  </a:cubicBezTo>
                  <a:cubicBezTo>
                    <a:pt x="3912" y="9315"/>
                    <a:pt x="3828" y="11700"/>
                    <a:pt x="3132" y="13989"/>
                  </a:cubicBezTo>
                  <a:cubicBezTo>
                    <a:pt x="2573" y="15824"/>
                    <a:pt x="2173" y="16867"/>
                    <a:pt x="1000" y="18376"/>
                  </a:cubicBezTo>
                  <a:cubicBezTo>
                    <a:pt x="864" y="18546"/>
                    <a:pt x="137" y="19242"/>
                    <a:pt x="0" y="19399"/>
                  </a:cubicBezTo>
                  <a:cubicBezTo>
                    <a:pt x="2646" y="19199"/>
                    <a:pt x="4704" y="18282"/>
                    <a:pt x="8216" y="17827"/>
                  </a:cubicBezTo>
                  <a:cubicBezTo>
                    <a:pt x="8385" y="15728"/>
                    <a:pt x="8153" y="13586"/>
                    <a:pt x="7659" y="11573"/>
                  </a:cubicBezTo>
                  <a:cubicBezTo>
                    <a:pt x="7120" y="9409"/>
                    <a:pt x="6170" y="7373"/>
                    <a:pt x="5707" y="5191"/>
                  </a:cubicBezTo>
                  <a:cubicBezTo>
                    <a:pt x="5347" y="3439"/>
                    <a:pt x="5654" y="1677"/>
                    <a:pt x="6180" y="1"/>
                  </a:cubicBezTo>
                  <a:close/>
                </a:path>
              </a:pathLst>
            </a:custGeom>
            <a:solidFill>
              <a:srgbClr val="65BABA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 rot="157798">
              <a:off x="7548156" y="2260926"/>
              <a:ext cx="1367678" cy="2142566"/>
            </a:xfrm>
            <a:custGeom>
              <a:avLst/>
              <a:gdLst/>
              <a:ahLst/>
              <a:cxnLst/>
              <a:rect l="l" t="t" r="r" b="b"/>
              <a:pathLst>
                <a:path w="8472" h="13272" extrusionOk="0">
                  <a:moveTo>
                    <a:pt x="147" y="0"/>
                  </a:moveTo>
                  <a:cubicBezTo>
                    <a:pt x="0" y="1446"/>
                    <a:pt x="160" y="2901"/>
                    <a:pt x="653" y="4304"/>
                  </a:cubicBezTo>
                  <a:cubicBezTo>
                    <a:pt x="1869" y="7745"/>
                    <a:pt x="4684" y="10243"/>
                    <a:pt x="6603" y="13271"/>
                  </a:cubicBezTo>
                  <a:cubicBezTo>
                    <a:pt x="7522" y="12036"/>
                    <a:pt x="8122" y="10770"/>
                    <a:pt x="8471" y="9580"/>
                  </a:cubicBezTo>
                  <a:cubicBezTo>
                    <a:pt x="7312" y="8778"/>
                    <a:pt x="6087" y="8071"/>
                    <a:pt x="4970" y="7205"/>
                  </a:cubicBezTo>
                  <a:cubicBezTo>
                    <a:pt x="3851" y="6340"/>
                    <a:pt x="2869" y="5307"/>
                    <a:pt x="2162" y="4084"/>
                  </a:cubicBezTo>
                  <a:cubicBezTo>
                    <a:pt x="1466" y="2881"/>
                    <a:pt x="1033" y="1542"/>
                    <a:pt x="707" y="200"/>
                  </a:cubicBezTo>
                  <a:cubicBezTo>
                    <a:pt x="613" y="150"/>
                    <a:pt x="517" y="117"/>
                    <a:pt x="400" y="74"/>
                  </a:cubicBezTo>
                  <a:cubicBezTo>
                    <a:pt x="317" y="43"/>
                    <a:pt x="233" y="23"/>
                    <a:pt x="147" y="0"/>
                  </a:cubicBezTo>
                  <a:close/>
                </a:path>
              </a:pathLst>
            </a:custGeom>
            <a:solidFill>
              <a:srgbClr val="65BABA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 rot="157798">
              <a:off x="7140989" y="3041862"/>
              <a:ext cx="873848" cy="1002189"/>
            </a:xfrm>
            <a:custGeom>
              <a:avLst/>
              <a:gdLst/>
              <a:ahLst/>
              <a:cxnLst/>
              <a:rect l="l" t="t" r="r" b="b"/>
              <a:pathLst>
                <a:path w="5413" h="6208" extrusionOk="0">
                  <a:moveTo>
                    <a:pt x="3191" y="1"/>
                  </a:moveTo>
                  <a:cubicBezTo>
                    <a:pt x="3077" y="1"/>
                    <a:pt x="1499" y="2356"/>
                    <a:pt x="1499" y="2710"/>
                  </a:cubicBezTo>
                  <a:cubicBezTo>
                    <a:pt x="1499" y="3069"/>
                    <a:pt x="1582" y="3366"/>
                    <a:pt x="792" y="3766"/>
                  </a:cubicBezTo>
                  <a:cubicBezTo>
                    <a:pt x="0" y="4178"/>
                    <a:pt x="1972" y="6128"/>
                    <a:pt x="2975" y="6191"/>
                  </a:cubicBezTo>
                  <a:cubicBezTo>
                    <a:pt x="3124" y="6202"/>
                    <a:pt x="3262" y="6207"/>
                    <a:pt x="3389" y="6207"/>
                  </a:cubicBezTo>
                  <a:cubicBezTo>
                    <a:pt x="4125" y="6207"/>
                    <a:pt x="4498" y="6035"/>
                    <a:pt x="4580" y="5864"/>
                  </a:cubicBezTo>
                  <a:cubicBezTo>
                    <a:pt x="5413" y="3976"/>
                    <a:pt x="5170" y="3280"/>
                    <a:pt x="3651" y="2986"/>
                  </a:cubicBezTo>
                  <a:cubicBezTo>
                    <a:pt x="3471" y="2943"/>
                    <a:pt x="3208" y="1054"/>
                    <a:pt x="3198" y="11"/>
                  </a:cubicBezTo>
                  <a:cubicBezTo>
                    <a:pt x="3198" y="4"/>
                    <a:pt x="3195" y="1"/>
                    <a:pt x="3191" y="1"/>
                  </a:cubicBezTo>
                  <a:close/>
                </a:path>
              </a:pathLst>
            </a:custGeom>
            <a:solidFill>
              <a:srgbClr val="FAC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 rot="157798">
              <a:off x="7295358" y="2871627"/>
              <a:ext cx="391803" cy="767139"/>
            </a:xfrm>
            <a:custGeom>
              <a:avLst/>
              <a:gdLst/>
              <a:ahLst/>
              <a:cxnLst/>
              <a:rect l="l" t="t" r="r" b="b"/>
              <a:pathLst>
                <a:path w="2427" h="4752" extrusionOk="0">
                  <a:moveTo>
                    <a:pt x="2219" y="0"/>
                  </a:moveTo>
                  <a:cubicBezTo>
                    <a:pt x="1747" y="0"/>
                    <a:pt x="338" y="1661"/>
                    <a:pt x="338" y="2009"/>
                  </a:cubicBezTo>
                  <a:cubicBezTo>
                    <a:pt x="338" y="2432"/>
                    <a:pt x="697" y="4297"/>
                    <a:pt x="1" y="4751"/>
                  </a:cubicBezTo>
                  <a:cubicBezTo>
                    <a:pt x="24" y="4751"/>
                    <a:pt x="47" y="4752"/>
                    <a:pt x="70" y="4752"/>
                  </a:cubicBezTo>
                  <a:cubicBezTo>
                    <a:pt x="749" y="4752"/>
                    <a:pt x="1367" y="4426"/>
                    <a:pt x="1857" y="3814"/>
                  </a:cubicBezTo>
                  <a:cubicBezTo>
                    <a:pt x="2110" y="3518"/>
                    <a:pt x="2249" y="3265"/>
                    <a:pt x="2426" y="2905"/>
                  </a:cubicBezTo>
                  <a:cubicBezTo>
                    <a:pt x="2300" y="2146"/>
                    <a:pt x="2280" y="1039"/>
                    <a:pt x="2363" y="343"/>
                  </a:cubicBezTo>
                  <a:cubicBezTo>
                    <a:pt x="2394" y="100"/>
                    <a:pt x="2335" y="0"/>
                    <a:pt x="2219" y="0"/>
                  </a:cubicBezTo>
                  <a:close/>
                </a:path>
              </a:pathLst>
            </a:custGeom>
            <a:solidFill>
              <a:srgbClr val="EF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 rot="157798">
              <a:off x="6761700" y="3812297"/>
              <a:ext cx="1611283" cy="1737041"/>
            </a:xfrm>
            <a:custGeom>
              <a:avLst/>
              <a:gdLst/>
              <a:ahLst/>
              <a:cxnLst/>
              <a:rect l="l" t="t" r="r" b="b"/>
              <a:pathLst>
                <a:path w="9981" h="10760" extrusionOk="0">
                  <a:moveTo>
                    <a:pt x="3441" y="0"/>
                  </a:moveTo>
                  <a:cubicBezTo>
                    <a:pt x="3135" y="0"/>
                    <a:pt x="3155" y="866"/>
                    <a:pt x="3155" y="866"/>
                  </a:cubicBezTo>
                  <a:cubicBezTo>
                    <a:pt x="3155" y="866"/>
                    <a:pt x="2796" y="1666"/>
                    <a:pt x="1879" y="4378"/>
                  </a:cubicBezTo>
                  <a:cubicBezTo>
                    <a:pt x="973" y="7079"/>
                    <a:pt x="191" y="9568"/>
                    <a:pt x="1" y="10760"/>
                  </a:cubicBezTo>
                  <a:lnTo>
                    <a:pt x="9981" y="10760"/>
                  </a:lnTo>
                  <a:cubicBezTo>
                    <a:pt x="9981" y="10760"/>
                    <a:pt x="9305" y="8408"/>
                    <a:pt x="8072" y="6183"/>
                  </a:cubicBezTo>
                  <a:cubicBezTo>
                    <a:pt x="7302" y="4767"/>
                    <a:pt x="6710" y="3661"/>
                    <a:pt x="6689" y="2912"/>
                  </a:cubicBezTo>
                  <a:cubicBezTo>
                    <a:pt x="6657" y="2162"/>
                    <a:pt x="6606" y="1393"/>
                    <a:pt x="6606" y="1096"/>
                  </a:cubicBezTo>
                  <a:cubicBezTo>
                    <a:pt x="6606" y="853"/>
                    <a:pt x="6700" y="307"/>
                    <a:pt x="6467" y="253"/>
                  </a:cubicBezTo>
                  <a:cubicBezTo>
                    <a:pt x="6454" y="250"/>
                    <a:pt x="6441" y="248"/>
                    <a:pt x="6428" y="248"/>
                  </a:cubicBezTo>
                  <a:cubicBezTo>
                    <a:pt x="6220" y="248"/>
                    <a:pt x="6013" y="707"/>
                    <a:pt x="6013" y="707"/>
                  </a:cubicBezTo>
                  <a:cubicBezTo>
                    <a:pt x="6013" y="707"/>
                    <a:pt x="6036" y="84"/>
                    <a:pt x="5824" y="84"/>
                  </a:cubicBezTo>
                  <a:cubicBezTo>
                    <a:pt x="5613" y="84"/>
                    <a:pt x="5507" y="643"/>
                    <a:pt x="5507" y="643"/>
                  </a:cubicBezTo>
                  <a:cubicBezTo>
                    <a:pt x="5507" y="643"/>
                    <a:pt x="5297" y="0"/>
                    <a:pt x="5044" y="0"/>
                  </a:cubicBezTo>
                  <a:cubicBezTo>
                    <a:pt x="4801" y="0"/>
                    <a:pt x="4684" y="790"/>
                    <a:pt x="4684" y="790"/>
                  </a:cubicBezTo>
                  <a:cubicBezTo>
                    <a:pt x="4684" y="790"/>
                    <a:pt x="4494" y="31"/>
                    <a:pt x="4284" y="31"/>
                  </a:cubicBezTo>
                  <a:cubicBezTo>
                    <a:pt x="4084" y="31"/>
                    <a:pt x="3968" y="770"/>
                    <a:pt x="3968" y="770"/>
                  </a:cubicBezTo>
                  <a:cubicBezTo>
                    <a:pt x="3968" y="770"/>
                    <a:pt x="3735" y="0"/>
                    <a:pt x="34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7"/>
            <p:cNvSpPr/>
            <p:nvPr/>
          </p:nvSpPr>
          <p:spPr>
            <a:xfrm rot="157798">
              <a:off x="6762022" y="3798271"/>
              <a:ext cx="999929" cy="1737041"/>
            </a:xfrm>
            <a:custGeom>
              <a:avLst/>
              <a:gdLst/>
              <a:ahLst/>
              <a:cxnLst/>
              <a:rect l="l" t="t" r="r" b="b"/>
              <a:pathLst>
                <a:path w="6194" h="10760" extrusionOk="0">
                  <a:moveTo>
                    <a:pt x="3441" y="0"/>
                  </a:moveTo>
                  <a:cubicBezTo>
                    <a:pt x="3135" y="0"/>
                    <a:pt x="3155" y="866"/>
                    <a:pt x="3155" y="866"/>
                  </a:cubicBezTo>
                  <a:cubicBezTo>
                    <a:pt x="3155" y="866"/>
                    <a:pt x="2796" y="1666"/>
                    <a:pt x="1879" y="4378"/>
                  </a:cubicBezTo>
                  <a:cubicBezTo>
                    <a:pt x="973" y="7079"/>
                    <a:pt x="191" y="9568"/>
                    <a:pt x="1" y="10760"/>
                  </a:cubicBezTo>
                  <a:lnTo>
                    <a:pt x="3239" y="10760"/>
                  </a:lnTo>
                  <a:cubicBezTo>
                    <a:pt x="3378" y="10560"/>
                    <a:pt x="5181" y="7965"/>
                    <a:pt x="5824" y="4821"/>
                  </a:cubicBezTo>
                  <a:cubicBezTo>
                    <a:pt x="6087" y="3588"/>
                    <a:pt x="6150" y="1666"/>
                    <a:pt x="6193" y="400"/>
                  </a:cubicBezTo>
                  <a:lnTo>
                    <a:pt x="6193" y="400"/>
                  </a:lnTo>
                  <a:cubicBezTo>
                    <a:pt x="6087" y="537"/>
                    <a:pt x="6013" y="707"/>
                    <a:pt x="6013" y="707"/>
                  </a:cubicBezTo>
                  <a:cubicBezTo>
                    <a:pt x="6013" y="707"/>
                    <a:pt x="6036" y="84"/>
                    <a:pt x="5824" y="84"/>
                  </a:cubicBezTo>
                  <a:cubicBezTo>
                    <a:pt x="5613" y="84"/>
                    <a:pt x="5507" y="643"/>
                    <a:pt x="5507" y="643"/>
                  </a:cubicBezTo>
                  <a:cubicBezTo>
                    <a:pt x="5507" y="643"/>
                    <a:pt x="5297" y="0"/>
                    <a:pt x="5044" y="0"/>
                  </a:cubicBezTo>
                  <a:cubicBezTo>
                    <a:pt x="4801" y="0"/>
                    <a:pt x="4684" y="790"/>
                    <a:pt x="4684" y="790"/>
                  </a:cubicBezTo>
                  <a:cubicBezTo>
                    <a:pt x="4684" y="790"/>
                    <a:pt x="4494" y="31"/>
                    <a:pt x="4284" y="31"/>
                  </a:cubicBezTo>
                  <a:cubicBezTo>
                    <a:pt x="4084" y="31"/>
                    <a:pt x="3968" y="770"/>
                    <a:pt x="3968" y="770"/>
                  </a:cubicBezTo>
                  <a:cubicBezTo>
                    <a:pt x="3968" y="770"/>
                    <a:pt x="3735" y="0"/>
                    <a:pt x="344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7"/>
            <p:cNvSpPr/>
            <p:nvPr/>
          </p:nvSpPr>
          <p:spPr>
            <a:xfrm rot="157798">
              <a:off x="6891765" y="2536758"/>
              <a:ext cx="916628" cy="762135"/>
            </a:xfrm>
            <a:custGeom>
              <a:avLst/>
              <a:gdLst/>
              <a:ahLst/>
              <a:cxnLst/>
              <a:rect l="l" t="t" r="r" b="b"/>
              <a:pathLst>
                <a:path w="5678" h="4721" extrusionOk="0">
                  <a:moveTo>
                    <a:pt x="1604" y="0"/>
                  </a:moveTo>
                  <a:cubicBezTo>
                    <a:pt x="1604" y="0"/>
                    <a:pt x="1173" y="1013"/>
                    <a:pt x="74" y="1846"/>
                  </a:cubicBezTo>
                  <a:cubicBezTo>
                    <a:pt x="1" y="1909"/>
                    <a:pt x="454" y="4274"/>
                    <a:pt x="2406" y="4674"/>
                  </a:cubicBezTo>
                  <a:cubicBezTo>
                    <a:pt x="2563" y="4705"/>
                    <a:pt x="2710" y="4720"/>
                    <a:pt x="2849" y="4720"/>
                  </a:cubicBezTo>
                  <a:cubicBezTo>
                    <a:pt x="4606" y="4720"/>
                    <a:pt x="4958" y="2365"/>
                    <a:pt x="4958" y="2365"/>
                  </a:cubicBezTo>
                  <a:cubicBezTo>
                    <a:pt x="4958" y="2365"/>
                    <a:pt x="5677" y="2322"/>
                    <a:pt x="5634" y="1795"/>
                  </a:cubicBezTo>
                  <a:cubicBezTo>
                    <a:pt x="5609" y="1518"/>
                    <a:pt x="5401" y="1402"/>
                    <a:pt x="5189" y="1402"/>
                  </a:cubicBezTo>
                  <a:cubicBezTo>
                    <a:pt x="5037" y="1402"/>
                    <a:pt x="4883" y="1461"/>
                    <a:pt x="4791" y="1562"/>
                  </a:cubicBezTo>
                  <a:cubicBezTo>
                    <a:pt x="4791" y="1562"/>
                    <a:pt x="4421" y="1023"/>
                    <a:pt x="3502" y="729"/>
                  </a:cubicBezTo>
                  <a:cubicBezTo>
                    <a:pt x="2596" y="443"/>
                    <a:pt x="1953" y="539"/>
                    <a:pt x="1604" y="0"/>
                  </a:cubicBezTo>
                  <a:close/>
                </a:path>
              </a:pathLst>
            </a:custGeom>
            <a:solidFill>
              <a:srgbClr val="FAC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 rot="157798">
              <a:off x="7697231" y="2830000"/>
              <a:ext cx="71677" cy="56664"/>
            </a:xfrm>
            <a:custGeom>
              <a:avLst/>
              <a:gdLst/>
              <a:ahLst/>
              <a:cxnLst/>
              <a:rect l="l" t="t" r="r" b="b"/>
              <a:pathLst>
                <a:path w="444" h="351" extrusionOk="0">
                  <a:moveTo>
                    <a:pt x="279" y="0"/>
                  </a:moveTo>
                  <a:cubicBezTo>
                    <a:pt x="238" y="0"/>
                    <a:pt x="197" y="9"/>
                    <a:pt x="158" y="24"/>
                  </a:cubicBezTo>
                  <a:cubicBezTo>
                    <a:pt x="84" y="54"/>
                    <a:pt x="31" y="118"/>
                    <a:pt x="11" y="191"/>
                  </a:cubicBezTo>
                  <a:cubicBezTo>
                    <a:pt x="1" y="224"/>
                    <a:pt x="21" y="244"/>
                    <a:pt x="51" y="254"/>
                  </a:cubicBezTo>
                  <a:cubicBezTo>
                    <a:pt x="56" y="256"/>
                    <a:pt x="60" y="257"/>
                    <a:pt x="64" y="257"/>
                  </a:cubicBezTo>
                  <a:cubicBezTo>
                    <a:pt x="84" y="257"/>
                    <a:pt x="105" y="240"/>
                    <a:pt x="105" y="224"/>
                  </a:cubicBezTo>
                  <a:lnTo>
                    <a:pt x="115" y="214"/>
                  </a:lnTo>
                  <a:lnTo>
                    <a:pt x="115" y="201"/>
                  </a:lnTo>
                  <a:cubicBezTo>
                    <a:pt x="115" y="201"/>
                    <a:pt x="115" y="191"/>
                    <a:pt x="127" y="191"/>
                  </a:cubicBezTo>
                  <a:cubicBezTo>
                    <a:pt x="127" y="181"/>
                    <a:pt x="127" y="181"/>
                    <a:pt x="137" y="171"/>
                  </a:cubicBezTo>
                  <a:lnTo>
                    <a:pt x="148" y="161"/>
                  </a:lnTo>
                  <a:cubicBezTo>
                    <a:pt x="148" y="161"/>
                    <a:pt x="148" y="150"/>
                    <a:pt x="158" y="150"/>
                  </a:cubicBezTo>
                  <a:lnTo>
                    <a:pt x="168" y="161"/>
                  </a:lnTo>
                  <a:lnTo>
                    <a:pt x="178" y="171"/>
                  </a:lnTo>
                  <a:cubicBezTo>
                    <a:pt x="191" y="191"/>
                    <a:pt x="201" y="201"/>
                    <a:pt x="201" y="224"/>
                  </a:cubicBezTo>
                  <a:lnTo>
                    <a:pt x="211" y="224"/>
                  </a:lnTo>
                  <a:lnTo>
                    <a:pt x="211" y="234"/>
                  </a:lnTo>
                  <a:cubicBezTo>
                    <a:pt x="211" y="244"/>
                    <a:pt x="211" y="254"/>
                    <a:pt x="221" y="264"/>
                  </a:cubicBezTo>
                  <a:lnTo>
                    <a:pt x="221" y="287"/>
                  </a:lnTo>
                  <a:lnTo>
                    <a:pt x="221" y="297"/>
                  </a:lnTo>
                  <a:cubicBezTo>
                    <a:pt x="229" y="297"/>
                    <a:pt x="231" y="310"/>
                    <a:pt x="231" y="310"/>
                  </a:cubicBezTo>
                  <a:cubicBezTo>
                    <a:pt x="231" y="310"/>
                    <a:pt x="231" y="309"/>
                    <a:pt x="231" y="307"/>
                  </a:cubicBezTo>
                  <a:cubicBezTo>
                    <a:pt x="231" y="318"/>
                    <a:pt x="231" y="328"/>
                    <a:pt x="241" y="340"/>
                  </a:cubicBezTo>
                  <a:cubicBezTo>
                    <a:pt x="254" y="350"/>
                    <a:pt x="264" y="350"/>
                    <a:pt x="274" y="350"/>
                  </a:cubicBezTo>
                  <a:cubicBezTo>
                    <a:pt x="305" y="350"/>
                    <a:pt x="317" y="328"/>
                    <a:pt x="317" y="307"/>
                  </a:cubicBezTo>
                  <a:cubicBezTo>
                    <a:pt x="327" y="234"/>
                    <a:pt x="294" y="161"/>
                    <a:pt x="254" y="107"/>
                  </a:cubicBezTo>
                  <a:lnTo>
                    <a:pt x="317" y="107"/>
                  </a:lnTo>
                  <a:cubicBezTo>
                    <a:pt x="327" y="107"/>
                    <a:pt x="337" y="118"/>
                    <a:pt x="337" y="118"/>
                  </a:cubicBezTo>
                  <a:lnTo>
                    <a:pt x="348" y="118"/>
                  </a:lnTo>
                  <a:cubicBezTo>
                    <a:pt x="348" y="118"/>
                    <a:pt x="358" y="118"/>
                    <a:pt x="358" y="128"/>
                  </a:cubicBezTo>
                  <a:cubicBezTo>
                    <a:pt x="364" y="130"/>
                    <a:pt x="370" y="132"/>
                    <a:pt x="377" y="132"/>
                  </a:cubicBezTo>
                  <a:cubicBezTo>
                    <a:pt x="395" y="132"/>
                    <a:pt x="414" y="122"/>
                    <a:pt x="421" y="107"/>
                  </a:cubicBezTo>
                  <a:cubicBezTo>
                    <a:pt x="444" y="87"/>
                    <a:pt x="431" y="54"/>
                    <a:pt x="411" y="34"/>
                  </a:cubicBezTo>
                  <a:cubicBezTo>
                    <a:pt x="372" y="11"/>
                    <a:pt x="326" y="0"/>
                    <a:pt x="279" y="0"/>
                  </a:cubicBezTo>
                  <a:close/>
                </a:path>
              </a:pathLst>
            </a:custGeom>
            <a:solidFill>
              <a:srgbClr val="002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7"/>
            <p:cNvSpPr/>
            <p:nvPr/>
          </p:nvSpPr>
          <p:spPr>
            <a:xfrm rot="157798">
              <a:off x="7725849" y="2857115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2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7"/>
            <p:cNvSpPr/>
            <p:nvPr/>
          </p:nvSpPr>
          <p:spPr>
            <a:xfrm rot="157798">
              <a:off x="6177216" y="3546145"/>
              <a:ext cx="1512323" cy="1512323"/>
            </a:xfrm>
            <a:custGeom>
              <a:avLst/>
              <a:gdLst/>
              <a:ahLst/>
              <a:cxnLst/>
              <a:rect l="l" t="t" r="r" b="b"/>
              <a:pathLst>
                <a:path w="9368" h="9368" extrusionOk="0">
                  <a:moveTo>
                    <a:pt x="4684" y="0"/>
                  </a:moveTo>
                  <a:cubicBezTo>
                    <a:pt x="2102" y="0"/>
                    <a:pt x="0" y="2099"/>
                    <a:pt x="0" y="4684"/>
                  </a:cubicBezTo>
                  <a:cubicBezTo>
                    <a:pt x="0" y="7269"/>
                    <a:pt x="2102" y="9368"/>
                    <a:pt x="4684" y="9368"/>
                  </a:cubicBezTo>
                  <a:cubicBezTo>
                    <a:pt x="7269" y="9368"/>
                    <a:pt x="9368" y="7269"/>
                    <a:pt x="9368" y="4684"/>
                  </a:cubicBezTo>
                  <a:cubicBezTo>
                    <a:pt x="9368" y="2099"/>
                    <a:pt x="7269" y="0"/>
                    <a:pt x="4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 rot="157798">
              <a:off x="6197662" y="3657347"/>
              <a:ext cx="1130691" cy="1368969"/>
            </a:xfrm>
            <a:custGeom>
              <a:avLst/>
              <a:gdLst/>
              <a:ahLst/>
              <a:cxnLst/>
              <a:rect l="l" t="t" r="r" b="b"/>
              <a:pathLst>
                <a:path w="7004" h="8480" extrusionOk="0">
                  <a:moveTo>
                    <a:pt x="4647" y="1"/>
                  </a:moveTo>
                  <a:cubicBezTo>
                    <a:pt x="4552" y="1"/>
                    <a:pt x="4462" y="8"/>
                    <a:pt x="4378" y="23"/>
                  </a:cubicBezTo>
                  <a:cubicBezTo>
                    <a:pt x="4125" y="63"/>
                    <a:pt x="3745" y="233"/>
                    <a:pt x="3502" y="286"/>
                  </a:cubicBezTo>
                  <a:cubicBezTo>
                    <a:pt x="3494" y="289"/>
                    <a:pt x="3486" y="291"/>
                    <a:pt x="3479" y="291"/>
                  </a:cubicBezTo>
                  <a:cubicBezTo>
                    <a:pt x="3436" y="291"/>
                    <a:pt x="3398" y="247"/>
                    <a:pt x="3355" y="213"/>
                  </a:cubicBezTo>
                  <a:cubicBezTo>
                    <a:pt x="3310" y="168"/>
                    <a:pt x="3265" y="128"/>
                    <a:pt x="3215" y="128"/>
                  </a:cubicBezTo>
                  <a:cubicBezTo>
                    <a:pt x="3195" y="128"/>
                    <a:pt x="3175" y="134"/>
                    <a:pt x="3153" y="149"/>
                  </a:cubicBezTo>
                  <a:cubicBezTo>
                    <a:pt x="3102" y="180"/>
                    <a:pt x="3216" y="443"/>
                    <a:pt x="3165" y="476"/>
                  </a:cubicBezTo>
                  <a:cubicBezTo>
                    <a:pt x="3049" y="560"/>
                    <a:pt x="2889" y="570"/>
                    <a:pt x="2786" y="603"/>
                  </a:cubicBezTo>
                  <a:cubicBezTo>
                    <a:pt x="2759" y="607"/>
                    <a:pt x="2732" y="609"/>
                    <a:pt x="2707" y="609"/>
                  </a:cubicBezTo>
                  <a:cubicBezTo>
                    <a:pt x="2621" y="609"/>
                    <a:pt x="2541" y="587"/>
                    <a:pt x="2469" y="570"/>
                  </a:cubicBezTo>
                  <a:cubicBezTo>
                    <a:pt x="2400" y="546"/>
                    <a:pt x="2338" y="524"/>
                    <a:pt x="2283" y="524"/>
                  </a:cubicBezTo>
                  <a:cubicBezTo>
                    <a:pt x="2246" y="524"/>
                    <a:pt x="2213" y="534"/>
                    <a:pt x="2183" y="560"/>
                  </a:cubicBezTo>
                  <a:cubicBezTo>
                    <a:pt x="2013" y="696"/>
                    <a:pt x="1910" y="899"/>
                    <a:pt x="1687" y="899"/>
                  </a:cubicBezTo>
                  <a:cubicBezTo>
                    <a:pt x="1530" y="886"/>
                    <a:pt x="1424" y="686"/>
                    <a:pt x="1307" y="570"/>
                  </a:cubicBezTo>
                  <a:lnTo>
                    <a:pt x="1307" y="560"/>
                  </a:lnTo>
                  <a:cubicBezTo>
                    <a:pt x="674" y="1162"/>
                    <a:pt x="211" y="1942"/>
                    <a:pt x="1" y="2818"/>
                  </a:cubicBezTo>
                  <a:cubicBezTo>
                    <a:pt x="11" y="2838"/>
                    <a:pt x="21" y="2861"/>
                    <a:pt x="31" y="2881"/>
                  </a:cubicBezTo>
                  <a:cubicBezTo>
                    <a:pt x="91" y="3010"/>
                    <a:pt x="279" y="3118"/>
                    <a:pt x="449" y="3118"/>
                  </a:cubicBezTo>
                  <a:cubicBezTo>
                    <a:pt x="487" y="3118"/>
                    <a:pt x="523" y="3113"/>
                    <a:pt x="558" y="3101"/>
                  </a:cubicBezTo>
                  <a:cubicBezTo>
                    <a:pt x="717" y="3051"/>
                    <a:pt x="811" y="2701"/>
                    <a:pt x="991" y="2701"/>
                  </a:cubicBezTo>
                  <a:cubicBezTo>
                    <a:pt x="1170" y="2701"/>
                    <a:pt x="1044" y="3061"/>
                    <a:pt x="1150" y="3198"/>
                  </a:cubicBezTo>
                  <a:cubicBezTo>
                    <a:pt x="1156" y="3204"/>
                    <a:pt x="1167" y="3207"/>
                    <a:pt x="1179" y="3207"/>
                  </a:cubicBezTo>
                  <a:cubicBezTo>
                    <a:pt x="1229" y="3207"/>
                    <a:pt x="1319" y="3166"/>
                    <a:pt x="1403" y="3124"/>
                  </a:cubicBezTo>
                  <a:cubicBezTo>
                    <a:pt x="1497" y="3074"/>
                    <a:pt x="1582" y="3029"/>
                    <a:pt x="1634" y="3029"/>
                  </a:cubicBezTo>
                  <a:cubicBezTo>
                    <a:pt x="1647" y="3029"/>
                    <a:pt x="1658" y="3032"/>
                    <a:pt x="1667" y="3038"/>
                  </a:cubicBezTo>
                  <a:cubicBezTo>
                    <a:pt x="1856" y="3188"/>
                    <a:pt x="1646" y="3441"/>
                    <a:pt x="1877" y="3471"/>
                  </a:cubicBezTo>
                  <a:cubicBezTo>
                    <a:pt x="2110" y="3494"/>
                    <a:pt x="2606" y="3451"/>
                    <a:pt x="2753" y="3641"/>
                  </a:cubicBezTo>
                  <a:cubicBezTo>
                    <a:pt x="2775" y="3676"/>
                    <a:pt x="2811" y="3689"/>
                    <a:pt x="2854" y="3689"/>
                  </a:cubicBezTo>
                  <a:cubicBezTo>
                    <a:pt x="2912" y="3689"/>
                    <a:pt x="2982" y="3665"/>
                    <a:pt x="3049" y="3641"/>
                  </a:cubicBezTo>
                  <a:cubicBezTo>
                    <a:pt x="3121" y="3611"/>
                    <a:pt x="3185" y="3584"/>
                    <a:pt x="3228" y="3584"/>
                  </a:cubicBezTo>
                  <a:cubicBezTo>
                    <a:pt x="3260" y="3584"/>
                    <a:pt x="3279" y="3599"/>
                    <a:pt x="3279" y="3641"/>
                  </a:cubicBezTo>
                  <a:cubicBezTo>
                    <a:pt x="3279" y="3777"/>
                    <a:pt x="3143" y="3874"/>
                    <a:pt x="3102" y="4010"/>
                  </a:cubicBezTo>
                  <a:cubicBezTo>
                    <a:pt x="3069" y="4127"/>
                    <a:pt x="3512" y="4304"/>
                    <a:pt x="3406" y="4537"/>
                  </a:cubicBezTo>
                  <a:cubicBezTo>
                    <a:pt x="3269" y="4823"/>
                    <a:pt x="2996" y="4896"/>
                    <a:pt x="2922" y="5000"/>
                  </a:cubicBezTo>
                  <a:cubicBezTo>
                    <a:pt x="2806" y="5180"/>
                    <a:pt x="2456" y="5307"/>
                    <a:pt x="2479" y="5529"/>
                  </a:cubicBezTo>
                  <a:cubicBezTo>
                    <a:pt x="2510" y="5760"/>
                    <a:pt x="3112" y="6246"/>
                    <a:pt x="3279" y="6383"/>
                  </a:cubicBezTo>
                  <a:cubicBezTo>
                    <a:pt x="3482" y="6542"/>
                    <a:pt x="3102" y="6742"/>
                    <a:pt x="3279" y="6932"/>
                  </a:cubicBezTo>
                  <a:cubicBezTo>
                    <a:pt x="3459" y="7132"/>
                    <a:pt x="3429" y="7469"/>
                    <a:pt x="3596" y="7671"/>
                  </a:cubicBezTo>
                  <a:cubicBezTo>
                    <a:pt x="3804" y="7918"/>
                    <a:pt x="3724" y="8479"/>
                    <a:pt x="3878" y="8479"/>
                  </a:cubicBezTo>
                  <a:cubicBezTo>
                    <a:pt x="3888" y="8479"/>
                    <a:pt x="3899" y="8477"/>
                    <a:pt x="3912" y="8471"/>
                  </a:cubicBezTo>
                  <a:cubicBezTo>
                    <a:pt x="3955" y="8451"/>
                    <a:pt x="3965" y="8208"/>
                    <a:pt x="3988" y="8165"/>
                  </a:cubicBezTo>
                  <a:cubicBezTo>
                    <a:pt x="4102" y="7902"/>
                    <a:pt x="4315" y="7881"/>
                    <a:pt x="4408" y="7608"/>
                  </a:cubicBezTo>
                  <a:cubicBezTo>
                    <a:pt x="4715" y="6742"/>
                    <a:pt x="4535" y="6393"/>
                    <a:pt x="5158" y="5750"/>
                  </a:cubicBezTo>
                  <a:cubicBezTo>
                    <a:pt x="5338" y="5583"/>
                    <a:pt x="5717" y="5317"/>
                    <a:pt x="5727" y="5043"/>
                  </a:cubicBezTo>
                  <a:cubicBezTo>
                    <a:pt x="5738" y="4896"/>
                    <a:pt x="5001" y="4833"/>
                    <a:pt x="4884" y="4737"/>
                  </a:cubicBezTo>
                  <a:cubicBezTo>
                    <a:pt x="4759" y="4650"/>
                    <a:pt x="4650" y="4643"/>
                    <a:pt x="4551" y="4643"/>
                  </a:cubicBezTo>
                  <a:cubicBezTo>
                    <a:pt x="4532" y="4643"/>
                    <a:pt x="4513" y="4643"/>
                    <a:pt x="4495" y="4643"/>
                  </a:cubicBezTo>
                  <a:cubicBezTo>
                    <a:pt x="4462" y="4646"/>
                    <a:pt x="4431" y="4648"/>
                    <a:pt x="4400" y="4648"/>
                  </a:cubicBezTo>
                  <a:cubicBezTo>
                    <a:pt x="4298" y="4648"/>
                    <a:pt x="4205" y="4622"/>
                    <a:pt x="4125" y="4484"/>
                  </a:cubicBezTo>
                  <a:cubicBezTo>
                    <a:pt x="4092" y="4443"/>
                    <a:pt x="4198" y="3810"/>
                    <a:pt x="4219" y="3757"/>
                  </a:cubicBezTo>
                  <a:cubicBezTo>
                    <a:pt x="4251" y="3704"/>
                    <a:pt x="4778" y="3461"/>
                    <a:pt x="4841" y="3461"/>
                  </a:cubicBezTo>
                  <a:cubicBezTo>
                    <a:pt x="5108" y="3470"/>
                    <a:pt x="5608" y="3984"/>
                    <a:pt x="5774" y="3984"/>
                  </a:cubicBezTo>
                  <a:cubicBezTo>
                    <a:pt x="5798" y="3984"/>
                    <a:pt x="5816" y="3973"/>
                    <a:pt x="5824" y="3947"/>
                  </a:cubicBezTo>
                  <a:cubicBezTo>
                    <a:pt x="5907" y="3631"/>
                    <a:pt x="5684" y="2848"/>
                    <a:pt x="5644" y="2522"/>
                  </a:cubicBezTo>
                  <a:cubicBezTo>
                    <a:pt x="5634" y="2365"/>
                    <a:pt x="5950" y="2215"/>
                    <a:pt x="5981" y="2069"/>
                  </a:cubicBezTo>
                  <a:cubicBezTo>
                    <a:pt x="6024" y="1889"/>
                    <a:pt x="5834" y="1532"/>
                    <a:pt x="6001" y="1499"/>
                  </a:cubicBezTo>
                  <a:cubicBezTo>
                    <a:pt x="6012" y="1497"/>
                    <a:pt x="6022" y="1496"/>
                    <a:pt x="6033" y="1496"/>
                  </a:cubicBezTo>
                  <a:cubicBezTo>
                    <a:pt x="6183" y="1496"/>
                    <a:pt x="6339" y="1683"/>
                    <a:pt x="6467" y="1742"/>
                  </a:cubicBezTo>
                  <a:cubicBezTo>
                    <a:pt x="6535" y="1774"/>
                    <a:pt x="6664" y="1816"/>
                    <a:pt x="6779" y="1816"/>
                  </a:cubicBezTo>
                  <a:cubicBezTo>
                    <a:pt x="6893" y="1816"/>
                    <a:pt x="6993" y="1774"/>
                    <a:pt x="7003" y="1636"/>
                  </a:cubicBezTo>
                  <a:cubicBezTo>
                    <a:pt x="7003" y="1552"/>
                    <a:pt x="6687" y="1405"/>
                    <a:pt x="6760" y="1256"/>
                  </a:cubicBezTo>
                  <a:cubicBezTo>
                    <a:pt x="6887" y="1013"/>
                    <a:pt x="6877" y="603"/>
                    <a:pt x="6593" y="393"/>
                  </a:cubicBezTo>
                  <a:cubicBezTo>
                    <a:pt x="6350" y="213"/>
                    <a:pt x="6014" y="243"/>
                    <a:pt x="5738" y="170"/>
                  </a:cubicBezTo>
                  <a:cubicBezTo>
                    <a:pt x="5421" y="96"/>
                    <a:pt x="5005" y="1"/>
                    <a:pt x="4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7"/>
            <p:cNvSpPr/>
            <p:nvPr/>
          </p:nvSpPr>
          <p:spPr>
            <a:xfrm rot="157798">
              <a:off x="7373734" y="3988176"/>
              <a:ext cx="320126" cy="467516"/>
            </a:xfrm>
            <a:custGeom>
              <a:avLst/>
              <a:gdLst/>
              <a:ahLst/>
              <a:cxnLst/>
              <a:rect l="l" t="t" r="r" b="b"/>
              <a:pathLst>
                <a:path w="1983" h="2896" extrusionOk="0">
                  <a:moveTo>
                    <a:pt x="1224" y="0"/>
                  </a:moveTo>
                  <a:cubicBezTo>
                    <a:pt x="1215" y="0"/>
                    <a:pt x="1205" y="5"/>
                    <a:pt x="1193" y="17"/>
                  </a:cubicBezTo>
                  <a:cubicBezTo>
                    <a:pt x="1155" y="62"/>
                    <a:pt x="1168" y="159"/>
                    <a:pt x="1105" y="159"/>
                  </a:cubicBezTo>
                  <a:cubicBezTo>
                    <a:pt x="1097" y="159"/>
                    <a:pt x="1087" y="157"/>
                    <a:pt x="1076" y="154"/>
                  </a:cubicBezTo>
                  <a:cubicBezTo>
                    <a:pt x="983" y="121"/>
                    <a:pt x="960" y="101"/>
                    <a:pt x="823" y="101"/>
                  </a:cubicBezTo>
                  <a:cubicBezTo>
                    <a:pt x="687" y="101"/>
                    <a:pt x="717" y="344"/>
                    <a:pt x="740" y="524"/>
                  </a:cubicBezTo>
                  <a:cubicBezTo>
                    <a:pt x="760" y="701"/>
                    <a:pt x="940" y="903"/>
                    <a:pt x="940" y="987"/>
                  </a:cubicBezTo>
                  <a:cubicBezTo>
                    <a:pt x="940" y="1081"/>
                    <a:pt x="770" y="1113"/>
                    <a:pt x="676" y="1207"/>
                  </a:cubicBezTo>
                  <a:cubicBezTo>
                    <a:pt x="580" y="1303"/>
                    <a:pt x="360" y="1303"/>
                    <a:pt x="244" y="1303"/>
                  </a:cubicBezTo>
                  <a:cubicBezTo>
                    <a:pt x="137" y="1303"/>
                    <a:pt x="190" y="1503"/>
                    <a:pt x="127" y="1587"/>
                  </a:cubicBezTo>
                  <a:cubicBezTo>
                    <a:pt x="54" y="1673"/>
                    <a:pt x="1" y="1767"/>
                    <a:pt x="1" y="1853"/>
                  </a:cubicBezTo>
                  <a:cubicBezTo>
                    <a:pt x="1" y="1914"/>
                    <a:pt x="74" y="1953"/>
                    <a:pt x="200" y="1953"/>
                  </a:cubicBezTo>
                  <a:cubicBezTo>
                    <a:pt x="246" y="1953"/>
                    <a:pt x="300" y="1948"/>
                    <a:pt x="360" y="1936"/>
                  </a:cubicBezTo>
                  <a:cubicBezTo>
                    <a:pt x="377" y="1934"/>
                    <a:pt x="392" y="1933"/>
                    <a:pt x="404" y="1933"/>
                  </a:cubicBezTo>
                  <a:cubicBezTo>
                    <a:pt x="564" y="1933"/>
                    <a:pt x="404" y="2114"/>
                    <a:pt x="444" y="2210"/>
                  </a:cubicBezTo>
                  <a:cubicBezTo>
                    <a:pt x="487" y="2316"/>
                    <a:pt x="666" y="2243"/>
                    <a:pt x="644" y="2443"/>
                  </a:cubicBezTo>
                  <a:cubicBezTo>
                    <a:pt x="644" y="2515"/>
                    <a:pt x="707" y="2577"/>
                    <a:pt x="779" y="2577"/>
                  </a:cubicBezTo>
                  <a:cubicBezTo>
                    <a:pt x="800" y="2577"/>
                    <a:pt x="822" y="2571"/>
                    <a:pt x="844" y="2559"/>
                  </a:cubicBezTo>
                  <a:cubicBezTo>
                    <a:pt x="858" y="2554"/>
                    <a:pt x="875" y="2551"/>
                    <a:pt x="893" y="2551"/>
                  </a:cubicBezTo>
                  <a:cubicBezTo>
                    <a:pt x="962" y="2551"/>
                    <a:pt x="1054" y="2582"/>
                    <a:pt x="1140" y="2582"/>
                  </a:cubicBezTo>
                  <a:cubicBezTo>
                    <a:pt x="1169" y="2582"/>
                    <a:pt x="1197" y="2578"/>
                    <a:pt x="1223" y="2569"/>
                  </a:cubicBezTo>
                  <a:cubicBezTo>
                    <a:pt x="1273" y="2547"/>
                    <a:pt x="1317" y="2537"/>
                    <a:pt x="1358" y="2537"/>
                  </a:cubicBezTo>
                  <a:cubicBezTo>
                    <a:pt x="1414" y="2537"/>
                    <a:pt x="1466" y="2555"/>
                    <a:pt x="1520" y="2579"/>
                  </a:cubicBezTo>
                  <a:cubicBezTo>
                    <a:pt x="1616" y="2612"/>
                    <a:pt x="1593" y="2676"/>
                    <a:pt x="1679" y="2759"/>
                  </a:cubicBezTo>
                  <a:cubicBezTo>
                    <a:pt x="1752" y="2833"/>
                    <a:pt x="1920" y="2896"/>
                    <a:pt x="1920" y="2896"/>
                  </a:cubicBezTo>
                  <a:cubicBezTo>
                    <a:pt x="1963" y="2643"/>
                    <a:pt x="1983" y="2379"/>
                    <a:pt x="1983" y="2116"/>
                  </a:cubicBezTo>
                  <a:cubicBezTo>
                    <a:pt x="1983" y="1357"/>
                    <a:pt x="1806" y="650"/>
                    <a:pt x="1489" y="17"/>
                  </a:cubicBezTo>
                  <a:lnTo>
                    <a:pt x="1489" y="17"/>
                  </a:lnTo>
                  <a:cubicBezTo>
                    <a:pt x="1489" y="17"/>
                    <a:pt x="1510" y="113"/>
                    <a:pt x="1437" y="113"/>
                  </a:cubicBezTo>
                  <a:cubicBezTo>
                    <a:pt x="1423" y="113"/>
                    <a:pt x="1405" y="109"/>
                    <a:pt x="1383" y="101"/>
                  </a:cubicBezTo>
                  <a:cubicBezTo>
                    <a:pt x="1285" y="60"/>
                    <a:pt x="1257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7"/>
            <p:cNvSpPr/>
            <p:nvPr/>
          </p:nvSpPr>
          <p:spPr>
            <a:xfrm rot="157798">
              <a:off x="6159898" y="4002026"/>
              <a:ext cx="264269" cy="361937"/>
            </a:xfrm>
            <a:custGeom>
              <a:avLst/>
              <a:gdLst/>
              <a:ahLst/>
              <a:cxnLst/>
              <a:rect l="l" t="t" r="r" b="b"/>
              <a:pathLst>
                <a:path w="1637" h="2242" extrusionOk="0">
                  <a:moveTo>
                    <a:pt x="799" y="0"/>
                  </a:moveTo>
                  <a:cubicBezTo>
                    <a:pt x="651" y="0"/>
                    <a:pt x="350" y="260"/>
                    <a:pt x="224" y="378"/>
                  </a:cubicBezTo>
                  <a:cubicBezTo>
                    <a:pt x="54" y="558"/>
                    <a:pt x="1" y="1224"/>
                    <a:pt x="34" y="1381"/>
                  </a:cubicBezTo>
                  <a:cubicBezTo>
                    <a:pt x="53" y="1533"/>
                    <a:pt x="670" y="2241"/>
                    <a:pt x="836" y="2241"/>
                  </a:cubicBezTo>
                  <a:cubicBezTo>
                    <a:pt x="844" y="2241"/>
                    <a:pt x="851" y="2240"/>
                    <a:pt x="856" y="2237"/>
                  </a:cubicBezTo>
                  <a:cubicBezTo>
                    <a:pt x="973" y="2150"/>
                    <a:pt x="687" y="1624"/>
                    <a:pt x="740" y="1571"/>
                  </a:cubicBezTo>
                  <a:cubicBezTo>
                    <a:pt x="745" y="1566"/>
                    <a:pt x="754" y="1564"/>
                    <a:pt x="769" y="1564"/>
                  </a:cubicBezTo>
                  <a:cubicBezTo>
                    <a:pt x="816" y="1564"/>
                    <a:pt x="911" y="1586"/>
                    <a:pt x="1024" y="1604"/>
                  </a:cubicBezTo>
                  <a:cubicBezTo>
                    <a:pt x="1133" y="1625"/>
                    <a:pt x="1254" y="1646"/>
                    <a:pt x="1353" y="1646"/>
                  </a:cubicBezTo>
                  <a:cubicBezTo>
                    <a:pt x="1447" y="1646"/>
                    <a:pt x="1522" y="1627"/>
                    <a:pt x="1553" y="1571"/>
                  </a:cubicBezTo>
                  <a:cubicBezTo>
                    <a:pt x="1626" y="1444"/>
                    <a:pt x="867" y="1118"/>
                    <a:pt x="867" y="1044"/>
                  </a:cubicBezTo>
                  <a:cubicBezTo>
                    <a:pt x="867" y="948"/>
                    <a:pt x="1636" y="821"/>
                    <a:pt x="1636" y="642"/>
                  </a:cubicBezTo>
                  <a:cubicBezTo>
                    <a:pt x="1636" y="588"/>
                    <a:pt x="1520" y="572"/>
                    <a:pt x="1365" y="572"/>
                  </a:cubicBezTo>
                  <a:cubicBezTo>
                    <a:pt x="1248" y="572"/>
                    <a:pt x="1109" y="581"/>
                    <a:pt x="983" y="591"/>
                  </a:cubicBezTo>
                  <a:cubicBezTo>
                    <a:pt x="868" y="597"/>
                    <a:pt x="759" y="603"/>
                    <a:pt x="688" y="603"/>
                  </a:cubicBezTo>
                  <a:cubicBezTo>
                    <a:pt x="635" y="603"/>
                    <a:pt x="603" y="600"/>
                    <a:pt x="603" y="591"/>
                  </a:cubicBezTo>
                  <a:cubicBezTo>
                    <a:pt x="581" y="515"/>
                    <a:pt x="960" y="125"/>
                    <a:pt x="856" y="21"/>
                  </a:cubicBezTo>
                  <a:cubicBezTo>
                    <a:pt x="842" y="7"/>
                    <a:pt x="822" y="0"/>
                    <a:pt x="799" y="0"/>
                  </a:cubicBezTo>
                  <a:close/>
                </a:path>
              </a:pathLst>
            </a:custGeom>
            <a:solidFill>
              <a:srgbClr val="FAC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 rot="157798">
              <a:off x="6162057" y="4208746"/>
              <a:ext cx="1776" cy="10332"/>
            </a:xfrm>
            <a:custGeom>
              <a:avLst/>
              <a:gdLst/>
              <a:ahLst/>
              <a:cxnLst/>
              <a:rect l="l" t="t" r="r" b="b"/>
              <a:pathLst>
                <a:path w="11" h="64" extrusionOk="0">
                  <a:moveTo>
                    <a:pt x="1" y="64"/>
                  </a:moveTo>
                  <a:lnTo>
                    <a:pt x="11" y="64"/>
                  </a:lnTo>
                  <a:lnTo>
                    <a:pt x="1" y="64"/>
                  </a:lnTo>
                  <a:close/>
                  <a:moveTo>
                    <a:pt x="1" y="54"/>
                  </a:moveTo>
                  <a:lnTo>
                    <a:pt x="1" y="64"/>
                  </a:lnTo>
                  <a:lnTo>
                    <a:pt x="1" y="54"/>
                  </a:lnTo>
                  <a:close/>
                  <a:moveTo>
                    <a:pt x="1" y="21"/>
                  </a:moveTo>
                  <a:lnTo>
                    <a:pt x="1" y="54"/>
                  </a:lnTo>
                  <a:lnTo>
                    <a:pt x="1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1" y="11"/>
                  </a:moveTo>
                  <a:lnTo>
                    <a:pt x="1" y="2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3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7"/>
            <p:cNvSpPr/>
            <p:nvPr/>
          </p:nvSpPr>
          <p:spPr>
            <a:xfrm rot="157798">
              <a:off x="6158576" y="4130761"/>
              <a:ext cx="238924" cy="231821"/>
            </a:xfrm>
            <a:custGeom>
              <a:avLst/>
              <a:gdLst/>
              <a:ahLst/>
              <a:cxnLst/>
              <a:rect l="l" t="t" r="r" b="b"/>
              <a:pathLst>
                <a:path w="1480" h="1436" extrusionOk="0">
                  <a:moveTo>
                    <a:pt x="54" y="0"/>
                  </a:moveTo>
                  <a:cubicBezTo>
                    <a:pt x="24" y="190"/>
                    <a:pt x="1" y="400"/>
                    <a:pt x="14" y="517"/>
                  </a:cubicBezTo>
                  <a:lnTo>
                    <a:pt x="14" y="527"/>
                  </a:lnTo>
                  <a:lnTo>
                    <a:pt x="14" y="537"/>
                  </a:lnTo>
                  <a:lnTo>
                    <a:pt x="14" y="570"/>
                  </a:lnTo>
                  <a:lnTo>
                    <a:pt x="14" y="580"/>
                  </a:lnTo>
                  <a:lnTo>
                    <a:pt x="24" y="580"/>
                  </a:lnTo>
                  <a:cubicBezTo>
                    <a:pt x="44" y="727"/>
                    <a:pt x="657" y="1436"/>
                    <a:pt x="824" y="1436"/>
                  </a:cubicBezTo>
                  <a:lnTo>
                    <a:pt x="846" y="1436"/>
                  </a:lnTo>
                  <a:cubicBezTo>
                    <a:pt x="867" y="1423"/>
                    <a:pt x="877" y="1393"/>
                    <a:pt x="877" y="1349"/>
                  </a:cubicBezTo>
                  <a:cubicBezTo>
                    <a:pt x="877" y="1203"/>
                    <a:pt x="720" y="896"/>
                    <a:pt x="720" y="803"/>
                  </a:cubicBezTo>
                  <a:cubicBezTo>
                    <a:pt x="720" y="780"/>
                    <a:pt x="720" y="780"/>
                    <a:pt x="730" y="770"/>
                  </a:cubicBezTo>
                  <a:lnTo>
                    <a:pt x="760" y="770"/>
                  </a:lnTo>
                  <a:cubicBezTo>
                    <a:pt x="814" y="770"/>
                    <a:pt x="910" y="780"/>
                    <a:pt x="1014" y="803"/>
                  </a:cubicBezTo>
                  <a:cubicBezTo>
                    <a:pt x="1120" y="823"/>
                    <a:pt x="1236" y="843"/>
                    <a:pt x="1343" y="843"/>
                  </a:cubicBezTo>
                  <a:cubicBezTo>
                    <a:pt x="1393" y="843"/>
                    <a:pt x="1447" y="843"/>
                    <a:pt x="1479" y="823"/>
                  </a:cubicBezTo>
                  <a:cubicBezTo>
                    <a:pt x="973" y="613"/>
                    <a:pt x="487" y="337"/>
                    <a:pt x="54" y="0"/>
                  </a:cubicBezTo>
                  <a:close/>
                </a:path>
              </a:pathLst>
            </a:custGeom>
            <a:solidFill>
              <a:srgbClr val="F9B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7"/>
            <p:cNvSpPr/>
            <p:nvPr/>
          </p:nvSpPr>
          <p:spPr>
            <a:xfrm rot="157798">
              <a:off x="6808658" y="3537977"/>
              <a:ext cx="1517166" cy="1294386"/>
            </a:xfrm>
            <a:custGeom>
              <a:avLst/>
              <a:gdLst/>
              <a:ahLst/>
              <a:cxnLst/>
              <a:rect l="l" t="t" r="r" b="b"/>
              <a:pathLst>
                <a:path w="9398" h="8018" extrusionOk="0">
                  <a:moveTo>
                    <a:pt x="5765" y="0"/>
                  </a:moveTo>
                  <a:cubicBezTo>
                    <a:pt x="5096" y="0"/>
                    <a:pt x="6229" y="608"/>
                    <a:pt x="6476" y="1727"/>
                  </a:cubicBezTo>
                  <a:cubicBezTo>
                    <a:pt x="6613" y="2360"/>
                    <a:pt x="6496" y="2676"/>
                    <a:pt x="6496" y="2676"/>
                  </a:cubicBezTo>
                  <a:cubicBezTo>
                    <a:pt x="6539" y="2792"/>
                    <a:pt x="7289" y="2952"/>
                    <a:pt x="7289" y="3879"/>
                  </a:cubicBezTo>
                  <a:cubicBezTo>
                    <a:pt x="7289" y="4914"/>
                    <a:pt x="6929" y="5704"/>
                    <a:pt x="4704" y="6220"/>
                  </a:cubicBezTo>
                  <a:cubicBezTo>
                    <a:pt x="3540" y="6484"/>
                    <a:pt x="2853" y="6569"/>
                    <a:pt x="2444" y="6569"/>
                  </a:cubicBezTo>
                  <a:cubicBezTo>
                    <a:pt x="2081" y="6569"/>
                    <a:pt x="1935" y="6502"/>
                    <a:pt x="1866" y="6433"/>
                  </a:cubicBezTo>
                  <a:cubicBezTo>
                    <a:pt x="1746" y="6302"/>
                    <a:pt x="1522" y="5957"/>
                    <a:pt x="1383" y="5957"/>
                  </a:cubicBezTo>
                  <a:cubicBezTo>
                    <a:pt x="1363" y="5957"/>
                    <a:pt x="1345" y="5964"/>
                    <a:pt x="1329" y="5980"/>
                  </a:cubicBezTo>
                  <a:cubicBezTo>
                    <a:pt x="1203" y="6106"/>
                    <a:pt x="1329" y="6496"/>
                    <a:pt x="1329" y="6550"/>
                  </a:cubicBezTo>
                  <a:cubicBezTo>
                    <a:pt x="1329" y="6554"/>
                    <a:pt x="1320" y="6556"/>
                    <a:pt x="1303" y="6556"/>
                  </a:cubicBezTo>
                  <a:cubicBezTo>
                    <a:pt x="1243" y="6556"/>
                    <a:pt x="1088" y="6532"/>
                    <a:pt x="906" y="6517"/>
                  </a:cubicBezTo>
                  <a:cubicBezTo>
                    <a:pt x="738" y="6501"/>
                    <a:pt x="551" y="6486"/>
                    <a:pt x="403" y="6486"/>
                  </a:cubicBezTo>
                  <a:cubicBezTo>
                    <a:pt x="255" y="6486"/>
                    <a:pt x="147" y="6501"/>
                    <a:pt x="137" y="6550"/>
                  </a:cubicBezTo>
                  <a:cubicBezTo>
                    <a:pt x="94" y="6706"/>
                    <a:pt x="863" y="6907"/>
                    <a:pt x="863" y="6980"/>
                  </a:cubicBezTo>
                  <a:cubicBezTo>
                    <a:pt x="863" y="7056"/>
                    <a:pt x="0" y="7076"/>
                    <a:pt x="0" y="7256"/>
                  </a:cubicBezTo>
                  <a:cubicBezTo>
                    <a:pt x="0" y="7436"/>
                    <a:pt x="863" y="7372"/>
                    <a:pt x="863" y="7436"/>
                  </a:cubicBezTo>
                  <a:cubicBezTo>
                    <a:pt x="863" y="7509"/>
                    <a:pt x="473" y="7836"/>
                    <a:pt x="537" y="7982"/>
                  </a:cubicBezTo>
                  <a:cubicBezTo>
                    <a:pt x="545" y="8007"/>
                    <a:pt x="563" y="8017"/>
                    <a:pt x="592" y="8017"/>
                  </a:cubicBezTo>
                  <a:cubicBezTo>
                    <a:pt x="738" y="8017"/>
                    <a:pt x="1158" y="7743"/>
                    <a:pt x="2013" y="7646"/>
                  </a:cubicBezTo>
                  <a:cubicBezTo>
                    <a:pt x="2289" y="7626"/>
                    <a:pt x="2636" y="7626"/>
                    <a:pt x="3048" y="7626"/>
                  </a:cubicBezTo>
                  <a:cubicBezTo>
                    <a:pt x="3172" y="7627"/>
                    <a:pt x="3300" y="7628"/>
                    <a:pt x="3434" y="7628"/>
                  </a:cubicBezTo>
                  <a:cubicBezTo>
                    <a:pt x="4531" y="7628"/>
                    <a:pt x="5940" y="7561"/>
                    <a:pt x="7256" y="6950"/>
                  </a:cubicBezTo>
                  <a:cubicBezTo>
                    <a:pt x="9398" y="5947"/>
                    <a:pt x="9124" y="3595"/>
                    <a:pt x="8595" y="2276"/>
                  </a:cubicBezTo>
                  <a:cubicBezTo>
                    <a:pt x="8132" y="1127"/>
                    <a:pt x="6886" y="94"/>
                    <a:pt x="5917" y="8"/>
                  </a:cubicBezTo>
                  <a:cubicBezTo>
                    <a:pt x="5858" y="3"/>
                    <a:pt x="5808" y="0"/>
                    <a:pt x="5765" y="0"/>
                  </a:cubicBezTo>
                  <a:close/>
                </a:path>
              </a:pathLst>
            </a:custGeom>
            <a:solidFill>
              <a:srgbClr val="FAC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7"/>
            <p:cNvSpPr/>
            <p:nvPr/>
          </p:nvSpPr>
          <p:spPr>
            <a:xfrm rot="157798">
              <a:off x="7981262" y="4553049"/>
              <a:ext cx="150135" cy="119623"/>
            </a:xfrm>
            <a:custGeom>
              <a:avLst/>
              <a:gdLst/>
              <a:ahLst/>
              <a:cxnLst/>
              <a:rect l="l" t="t" r="r" b="b"/>
              <a:pathLst>
                <a:path w="930" h="741" extrusionOk="0">
                  <a:moveTo>
                    <a:pt x="11" y="740"/>
                  </a:moveTo>
                  <a:lnTo>
                    <a:pt x="1" y="740"/>
                  </a:lnTo>
                  <a:lnTo>
                    <a:pt x="1" y="740"/>
                  </a:lnTo>
                  <a:lnTo>
                    <a:pt x="11" y="740"/>
                  </a:lnTo>
                  <a:close/>
                  <a:moveTo>
                    <a:pt x="23" y="730"/>
                  </a:moveTo>
                  <a:lnTo>
                    <a:pt x="11" y="730"/>
                  </a:lnTo>
                  <a:lnTo>
                    <a:pt x="23" y="730"/>
                  </a:lnTo>
                  <a:close/>
                  <a:moveTo>
                    <a:pt x="33" y="720"/>
                  </a:moveTo>
                  <a:cubicBezTo>
                    <a:pt x="33" y="730"/>
                    <a:pt x="33" y="730"/>
                    <a:pt x="23" y="730"/>
                  </a:cubicBezTo>
                  <a:cubicBezTo>
                    <a:pt x="33" y="730"/>
                    <a:pt x="33" y="730"/>
                    <a:pt x="33" y="720"/>
                  </a:cubicBezTo>
                  <a:close/>
                  <a:moveTo>
                    <a:pt x="44" y="720"/>
                  </a:moveTo>
                  <a:lnTo>
                    <a:pt x="33" y="720"/>
                  </a:lnTo>
                  <a:lnTo>
                    <a:pt x="44" y="720"/>
                  </a:lnTo>
                  <a:close/>
                  <a:moveTo>
                    <a:pt x="64" y="707"/>
                  </a:moveTo>
                  <a:cubicBezTo>
                    <a:pt x="54" y="707"/>
                    <a:pt x="54" y="720"/>
                    <a:pt x="54" y="720"/>
                  </a:cubicBezTo>
                  <a:cubicBezTo>
                    <a:pt x="54" y="720"/>
                    <a:pt x="54" y="707"/>
                    <a:pt x="64" y="707"/>
                  </a:cubicBezTo>
                  <a:close/>
                  <a:moveTo>
                    <a:pt x="74" y="707"/>
                  </a:moveTo>
                  <a:lnTo>
                    <a:pt x="64" y="707"/>
                  </a:lnTo>
                  <a:lnTo>
                    <a:pt x="74" y="707"/>
                  </a:lnTo>
                  <a:close/>
                  <a:moveTo>
                    <a:pt x="87" y="697"/>
                  </a:moveTo>
                  <a:lnTo>
                    <a:pt x="74" y="697"/>
                  </a:lnTo>
                  <a:lnTo>
                    <a:pt x="87" y="697"/>
                  </a:lnTo>
                  <a:close/>
                  <a:moveTo>
                    <a:pt x="97" y="687"/>
                  </a:moveTo>
                  <a:cubicBezTo>
                    <a:pt x="97" y="697"/>
                    <a:pt x="87" y="697"/>
                    <a:pt x="87" y="697"/>
                  </a:cubicBezTo>
                  <a:cubicBezTo>
                    <a:pt x="87" y="697"/>
                    <a:pt x="97" y="697"/>
                    <a:pt x="97" y="687"/>
                  </a:cubicBezTo>
                  <a:close/>
                  <a:moveTo>
                    <a:pt x="117" y="677"/>
                  </a:moveTo>
                  <a:cubicBezTo>
                    <a:pt x="107" y="687"/>
                    <a:pt x="107" y="687"/>
                    <a:pt x="97" y="687"/>
                  </a:cubicBezTo>
                  <a:cubicBezTo>
                    <a:pt x="107" y="687"/>
                    <a:pt x="107" y="687"/>
                    <a:pt x="117" y="677"/>
                  </a:cubicBezTo>
                  <a:close/>
                  <a:moveTo>
                    <a:pt x="127" y="677"/>
                  </a:moveTo>
                  <a:lnTo>
                    <a:pt x="117" y="677"/>
                  </a:lnTo>
                  <a:lnTo>
                    <a:pt x="127" y="677"/>
                  </a:lnTo>
                  <a:close/>
                  <a:moveTo>
                    <a:pt x="137" y="667"/>
                  </a:moveTo>
                  <a:lnTo>
                    <a:pt x="127" y="667"/>
                  </a:lnTo>
                  <a:lnTo>
                    <a:pt x="137" y="667"/>
                  </a:lnTo>
                  <a:close/>
                  <a:moveTo>
                    <a:pt x="150" y="657"/>
                  </a:moveTo>
                  <a:cubicBezTo>
                    <a:pt x="150" y="657"/>
                    <a:pt x="150" y="667"/>
                    <a:pt x="137" y="667"/>
                  </a:cubicBezTo>
                  <a:cubicBezTo>
                    <a:pt x="150" y="667"/>
                    <a:pt x="150" y="657"/>
                    <a:pt x="150" y="657"/>
                  </a:cubicBezTo>
                  <a:close/>
                  <a:moveTo>
                    <a:pt x="160" y="657"/>
                  </a:moveTo>
                  <a:lnTo>
                    <a:pt x="150" y="657"/>
                  </a:lnTo>
                  <a:lnTo>
                    <a:pt x="160" y="657"/>
                  </a:lnTo>
                  <a:close/>
                  <a:moveTo>
                    <a:pt x="170" y="644"/>
                  </a:moveTo>
                  <a:lnTo>
                    <a:pt x="170" y="657"/>
                  </a:lnTo>
                  <a:lnTo>
                    <a:pt x="170" y="644"/>
                  </a:lnTo>
                  <a:close/>
                  <a:moveTo>
                    <a:pt x="180" y="634"/>
                  </a:moveTo>
                  <a:lnTo>
                    <a:pt x="180" y="644"/>
                  </a:lnTo>
                  <a:lnTo>
                    <a:pt x="180" y="634"/>
                  </a:lnTo>
                  <a:close/>
                  <a:moveTo>
                    <a:pt x="190" y="634"/>
                  </a:moveTo>
                  <a:lnTo>
                    <a:pt x="190" y="634"/>
                  </a:lnTo>
                  <a:lnTo>
                    <a:pt x="190" y="634"/>
                  </a:lnTo>
                  <a:close/>
                  <a:moveTo>
                    <a:pt x="213" y="624"/>
                  </a:moveTo>
                  <a:cubicBezTo>
                    <a:pt x="201" y="624"/>
                    <a:pt x="201" y="634"/>
                    <a:pt x="201" y="634"/>
                  </a:cubicBezTo>
                  <a:cubicBezTo>
                    <a:pt x="201" y="634"/>
                    <a:pt x="201" y="624"/>
                    <a:pt x="213" y="624"/>
                  </a:cubicBezTo>
                  <a:close/>
                  <a:moveTo>
                    <a:pt x="223" y="624"/>
                  </a:moveTo>
                  <a:lnTo>
                    <a:pt x="213" y="624"/>
                  </a:lnTo>
                  <a:lnTo>
                    <a:pt x="223" y="624"/>
                  </a:lnTo>
                  <a:close/>
                  <a:moveTo>
                    <a:pt x="233" y="614"/>
                  </a:moveTo>
                  <a:lnTo>
                    <a:pt x="223" y="614"/>
                  </a:lnTo>
                  <a:lnTo>
                    <a:pt x="233" y="614"/>
                  </a:lnTo>
                  <a:close/>
                  <a:moveTo>
                    <a:pt x="244" y="604"/>
                  </a:moveTo>
                  <a:cubicBezTo>
                    <a:pt x="233" y="604"/>
                    <a:pt x="233" y="614"/>
                    <a:pt x="233" y="614"/>
                  </a:cubicBezTo>
                  <a:cubicBezTo>
                    <a:pt x="233" y="614"/>
                    <a:pt x="233" y="604"/>
                    <a:pt x="244" y="604"/>
                  </a:cubicBezTo>
                  <a:close/>
                  <a:moveTo>
                    <a:pt x="254" y="604"/>
                  </a:moveTo>
                  <a:lnTo>
                    <a:pt x="244" y="604"/>
                  </a:lnTo>
                  <a:lnTo>
                    <a:pt x="254" y="604"/>
                  </a:lnTo>
                  <a:close/>
                  <a:moveTo>
                    <a:pt x="264" y="593"/>
                  </a:moveTo>
                  <a:cubicBezTo>
                    <a:pt x="254" y="593"/>
                    <a:pt x="254" y="593"/>
                    <a:pt x="254" y="604"/>
                  </a:cubicBezTo>
                  <a:cubicBezTo>
                    <a:pt x="254" y="593"/>
                    <a:pt x="254" y="593"/>
                    <a:pt x="264" y="593"/>
                  </a:cubicBezTo>
                  <a:close/>
                  <a:moveTo>
                    <a:pt x="276" y="581"/>
                  </a:moveTo>
                  <a:lnTo>
                    <a:pt x="264" y="593"/>
                  </a:lnTo>
                  <a:lnTo>
                    <a:pt x="276" y="581"/>
                  </a:lnTo>
                  <a:close/>
                  <a:moveTo>
                    <a:pt x="287" y="581"/>
                  </a:moveTo>
                  <a:lnTo>
                    <a:pt x="276" y="581"/>
                  </a:lnTo>
                  <a:lnTo>
                    <a:pt x="287" y="581"/>
                  </a:lnTo>
                  <a:close/>
                  <a:moveTo>
                    <a:pt x="297" y="571"/>
                  </a:moveTo>
                  <a:cubicBezTo>
                    <a:pt x="287" y="571"/>
                    <a:pt x="287" y="571"/>
                    <a:pt x="287" y="581"/>
                  </a:cubicBezTo>
                  <a:cubicBezTo>
                    <a:pt x="287" y="571"/>
                    <a:pt x="287" y="571"/>
                    <a:pt x="297" y="571"/>
                  </a:cubicBezTo>
                  <a:close/>
                  <a:moveTo>
                    <a:pt x="307" y="560"/>
                  </a:moveTo>
                  <a:lnTo>
                    <a:pt x="297" y="571"/>
                  </a:lnTo>
                  <a:lnTo>
                    <a:pt x="307" y="560"/>
                  </a:lnTo>
                  <a:close/>
                  <a:moveTo>
                    <a:pt x="317" y="560"/>
                  </a:moveTo>
                  <a:lnTo>
                    <a:pt x="307" y="560"/>
                  </a:lnTo>
                  <a:lnTo>
                    <a:pt x="317" y="560"/>
                  </a:lnTo>
                  <a:close/>
                  <a:moveTo>
                    <a:pt x="327" y="550"/>
                  </a:moveTo>
                  <a:cubicBezTo>
                    <a:pt x="317" y="550"/>
                    <a:pt x="317" y="550"/>
                    <a:pt x="317" y="560"/>
                  </a:cubicBezTo>
                  <a:cubicBezTo>
                    <a:pt x="317" y="550"/>
                    <a:pt x="317" y="550"/>
                    <a:pt x="327" y="550"/>
                  </a:cubicBezTo>
                  <a:close/>
                  <a:moveTo>
                    <a:pt x="340" y="540"/>
                  </a:moveTo>
                  <a:lnTo>
                    <a:pt x="327" y="550"/>
                  </a:lnTo>
                  <a:lnTo>
                    <a:pt x="340" y="540"/>
                  </a:lnTo>
                  <a:close/>
                  <a:moveTo>
                    <a:pt x="350" y="540"/>
                  </a:moveTo>
                  <a:lnTo>
                    <a:pt x="340" y="540"/>
                  </a:lnTo>
                  <a:lnTo>
                    <a:pt x="350" y="540"/>
                  </a:lnTo>
                  <a:close/>
                  <a:moveTo>
                    <a:pt x="360" y="530"/>
                  </a:moveTo>
                  <a:cubicBezTo>
                    <a:pt x="350" y="530"/>
                    <a:pt x="350" y="530"/>
                    <a:pt x="350" y="540"/>
                  </a:cubicBezTo>
                  <a:cubicBezTo>
                    <a:pt x="350" y="530"/>
                    <a:pt x="350" y="530"/>
                    <a:pt x="360" y="530"/>
                  </a:cubicBezTo>
                  <a:close/>
                  <a:moveTo>
                    <a:pt x="370" y="517"/>
                  </a:moveTo>
                  <a:lnTo>
                    <a:pt x="360" y="530"/>
                  </a:lnTo>
                  <a:lnTo>
                    <a:pt x="370" y="517"/>
                  </a:lnTo>
                  <a:close/>
                  <a:moveTo>
                    <a:pt x="380" y="517"/>
                  </a:moveTo>
                  <a:lnTo>
                    <a:pt x="370" y="517"/>
                  </a:lnTo>
                  <a:lnTo>
                    <a:pt x="380" y="517"/>
                  </a:lnTo>
                  <a:close/>
                  <a:moveTo>
                    <a:pt x="390" y="507"/>
                  </a:moveTo>
                  <a:cubicBezTo>
                    <a:pt x="380" y="507"/>
                    <a:pt x="380" y="507"/>
                    <a:pt x="380" y="517"/>
                  </a:cubicBezTo>
                  <a:cubicBezTo>
                    <a:pt x="380" y="507"/>
                    <a:pt x="380" y="507"/>
                    <a:pt x="390" y="507"/>
                  </a:cubicBezTo>
                  <a:close/>
                  <a:moveTo>
                    <a:pt x="390" y="497"/>
                  </a:moveTo>
                  <a:lnTo>
                    <a:pt x="390" y="507"/>
                  </a:lnTo>
                  <a:lnTo>
                    <a:pt x="390" y="497"/>
                  </a:lnTo>
                  <a:close/>
                  <a:moveTo>
                    <a:pt x="403" y="497"/>
                  </a:moveTo>
                  <a:lnTo>
                    <a:pt x="403" y="497"/>
                  </a:lnTo>
                  <a:lnTo>
                    <a:pt x="403" y="497"/>
                  </a:lnTo>
                  <a:close/>
                  <a:moveTo>
                    <a:pt x="413" y="487"/>
                  </a:moveTo>
                  <a:lnTo>
                    <a:pt x="413" y="497"/>
                  </a:lnTo>
                  <a:lnTo>
                    <a:pt x="413" y="487"/>
                  </a:lnTo>
                  <a:close/>
                  <a:moveTo>
                    <a:pt x="423" y="477"/>
                  </a:moveTo>
                  <a:lnTo>
                    <a:pt x="423" y="487"/>
                  </a:lnTo>
                  <a:lnTo>
                    <a:pt x="423" y="477"/>
                  </a:lnTo>
                  <a:close/>
                  <a:moveTo>
                    <a:pt x="433" y="477"/>
                  </a:moveTo>
                  <a:lnTo>
                    <a:pt x="433" y="477"/>
                  </a:lnTo>
                  <a:lnTo>
                    <a:pt x="433" y="477"/>
                  </a:lnTo>
                  <a:close/>
                  <a:moveTo>
                    <a:pt x="444" y="467"/>
                  </a:moveTo>
                  <a:lnTo>
                    <a:pt x="444" y="477"/>
                  </a:lnTo>
                  <a:lnTo>
                    <a:pt x="444" y="467"/>
                  </a:lnTo>
                  <a:close/>
                  <a:moveTo>
                    <a:pt x="454" y="454"/>
                  </a:moveTo>
                  <a:cubicBezTo>
                    <a:pt x="454" y="467"/>
                    <a:pt x="454" y="467"/>
                    <a:pt x="444" y="467"/>
                  </a:cubicBezTo>
                  <a:cubicBezTo>
                    <a:pt x="454" y="467"/>
                    <a:pt x="454" y="467"/>
                    <a:pt x="454" y="454"/>
                  </a:cubicBezTo>
                  <a:close/>
                  <a:moveTo>
                    <a:pt x="466" y="454"/>
                  </a:moveTo>
                  <a:lnTo>
                    <a:pt x="454" y="454"/>
                  </a:lnTo>
                  <a:lnTo>
                    <a:pt x="466" y="454"/>
                  </a:lnTo>
                  <a:close/>
                  <a:moveTo>
                    <a:pt x="476" y="444"/>
                  </a:moveTo>
                  <a:lnTo>
                    <a:pt x="466" y="444"/>
                  </a:lnTo>
                  <a:lnTo>
                    <a:pt x="476" y="444"/>
                  </a:lnTo>
                  <a:close/>
                  <a:moveTo>
                    <a:pt x="487" y="434"/>
                  </a:moveTo>
                  <a:lnTo>
                    <a:pt x="476" y="444"/>
                  </a:lnTo>
                  <a:lnTo>
                    <a:pt x="487" y="434"/>
                  </a:lnTo>
                  <a:close/>
                  <a:moveTo>
                    <a:pt x="497" y="434"/>
                  </a:moveTo>
                  <a:lnTo>
                    <a:pt x="487" y="434"/>
                  </a:lnTo>
                  <a:lnTo>
                    <a:pt x="497" y="434"/>
                  </a:lnTo>
                  <a:close/>
                  <a:moveTo>
                    <a:pt x="507" y="424"/>
                  </a:moveTo>
                  <a:lnTo>
                    <a:pt x="497" y="424"/>
                  </a:lnTo>
                  <a:lnTo>
                    <a:pt x="507" y="424"/>
                  </a:lnTo>
                  <a:close/>
                  <a:moveTo>
                    <a:pt x="517" y="414"/>
                  </a:moveTo>
                  <a:cubicBezTo>
                    <a:pt x="507" y="414"/>
                    <a:pt x="507" y="414"/>
                    <a:pt x="507" y="424"/>
                  </a:cubicBezTo>
                  <a:cubicBezTo>
                    <a:pt x="507" y="414"/>
                    <a:pt x="507" y="414"/>
                    <a:pt x="517" y="414"/>
                  </a:cubicBezTo>
                  <a:close/>
                  <a:moveTo>
                    <a:pt x="530" y="404"/>
                  </a:moveTo>
                  <a:lnTo>
                    <a:pt x="517" y="414"/>
                  </a:lnTo>
                  <a:lnTo>
                    <a:pt x="530" y="404"/>
                  </a:lnTo>
                  <a:close/>
                  <a:moveTo>
                    <a:pt x="530" y="404"/>
                  </a:moveTo>
                  <a:lnTo>
                    <a:pt x="530" y="404"/>
                  </a:lnTo>
                  <a:lnTo>
                    <a:pt x="530" y="404"/>
                  </a:lnTo>
                  <a:close/>
                  <a:moveTo>
                    <a:pt x="540" y="391"/>
                  </a:moveTo>
                  <a:lnTo>
                    <a:pt x="540" y="391"/>
                  </a:lnTo>
                  <a:lnTo>
                    <a:pt x="540" y="391"/>
                  </a:lnTo>
                  <a:close/>
                  <a:moveTo>
                    <a:pt x="550" y="381"/>
                  </a:moveTo>
                  <a:cubicBezTo>
                    <a:pt x="550" y="381"/>
                    <a:pt x="550" y="391"/>
                    <a:pt x="540" y="391"/>
                  </a:cubicBezTo>
                  <a:cubicBezTo>
                    <a:pt x="550" y="391"/>
                    <a:pt x="550" y="381"/>
                    <a:pt x="550" y="381"/>
                  </a:cubicBezTo>
                  <a:close/>
                  <a:moveTo>
                    <a:pt x="560" y="381"/>
                  </a:moveTo>
                  <a:lnTo>
                    <a:pt x="550" y="381"/>
                  </a:lnTo>
                  <a:lnTo>
                    <a:pt x="560" y="381"/>
                  </a:lnTo>
                  <a:close/>
                  <a:moveTo>
                    <a:pt x="570" y="371"/>
                  </a:moveTo>
                  <a:lnTo>
                    <a:pt x="560" y="371"/>
                  </a:lnTo>
                  <a:lnTo>
                    <a:pt x="570" y="371"/>
                  </a:lnTo>
                  <a:close/>
                  <a:moveTo>
                    <a:pt x="580" y="360"/>
                  </a:moveTo>
                  <a:cubicBezTo>
                    <a:pt x="580" y="360"/>
                    <a:pt x="570" y="360"/>
                    <a:pt x="570" y="371"/>
                  </a:cubicBezTo>
                  <a:cubicBezTo>
                    <a:pt x="570" y="360"/>
                    <a:pt x="580" y="360"/>
                    <a:pt x="580" y="360"/>
                  </a:cubicBezTo>
                  <a:close/>
                  <a:moveTo>
                    <a:pt x="593" y="350"/>
                  </a:moveTo>
                  <a:lnTo>
                    <a:pt x="580" y="360"/>
                  </a:lnTo>
                  <a:lnTo>
                    <a:pt x="593" y="350"/>
                  </a:lnTo>
                  <a:close/>
                  <a:moveTo>
                    <a:pt x="593" y="350"/>
                  </a:moveTo>
                  <a:lnTo>
                    <a:pt x="593" y="350"/>
                  </a:lnTo>
                  <a:lnTo>
                    <a:pt x="593" y="350"/>
                  </a:lnTo>
                  <a:close/>
                  <a:moveTo>
                    <a:pt x="603" y="340"/>
                  </a:moveTo>
                  <a:lnTo>
                    <a:pt x="603" y="340"/>
                  </a:lnTo>
                  <a:lnTo>
                    <a:pt x="603" y="340"/>
                  </a:lnTo>
                  <a:close/>
                  <a:moveTo>
                    <a:pt x="613" y="328"/>
                  </a:moveTo>
                  <a:lnTo>
                    <a:pt x="613" y="340"/>
                  </a:lnTo>
                  <a:lnTo>
                    <a:pt x="613" y="328"/>
                  </a:lnTo>
                  <a:close/>
                  <a:moveTo>
                    <a:pt x="623" y="328"/>
                  </a:moveTo>
                  <a:lnTo>
                    <a:pt x="613" y="328"/>
                  </a:lnTo>
                  <a:lnTo>
                    <a:pt x="623" y="328"/>
                  </a:lnTo>
                  <a:close/>
                  <a:moveTo>
                    <a:pt x="633" y="317"/>
                  </a:moveTo>
                  <a:lnTo>
                    <a:pt x="623" y="317"/>
                  </a:lnTo>
                  <a:lnTo>
                    <a:pt x="633" y="317"/>
                  </a:lnTo>
                  <a:close/>
                  <a:moveTo>
                    <a:pt x="644" y="307"/>
                  </a:moveTo>
                  <a:cubicBezTo>
                    <a:pt x="644" y="307"/>
                    <a:pt x="633" y="307"/>
                    <a:pt x="633" y="317"/>
                  </a:cubicBezTo>
                  <a:cubicBezTo>
                    <a:pt x="633" y="307"/>
                    <a:pt x="644" y="307"/>
                    <a:pt x="644" y="307"/>
                  </a:cubicBezTo>
                  <a:close/>
                  <a:moveTo>
                    <a:pt x="644" y="297"/>
                  </a:moveTo>
                  <a:lnTo>
                    <a:pt x="644" y="307"/>
                  </a:lnTo>
                  <a:lnTo>
                    <a:pt x="644" y="297"/>
                  </a:lnTo>
                  <a:close/>
                  <a:moveTo>
                    <a:pt x="656" y="297"/>
                  </a:moveTo>
                  <a:lnTo>
                    <a:pt x="656" y="297"/>
                  </a:lnTo>
                  <a:lnTo>
                    <a:pt x="656" y="297"/>
                  </a:lnTo>
                  <a:close/>
                  <a:moveTo>
                    <a:pt x="666" y="287"/>
                  </a:moveTo>
                  <a:lnTo>
                    <a:pt x="666" y="287"/>
                  </a:lnTo>
                  <a:lnTo>
                    <a:pt x="666" y="287"/>
                  </a:lnTo>
                  <a:close/>
                  <a:moveTo>
                    <a:pt x="676" y="277"/>
                  </a:moveTo>
                  <a:lnTo>
                    <a:pt x="666" y="287"/>
                  </a:lnTo>
                  <a:lnTo>
                    <a:pt x="676" y="277"/>
                  </a:lnTo>
                  <a:close/>
                  <a:moveTo>
                    <a:pt x="687" y="264"/>
                  </a:moveTo>
                  <a:lnTo>
                    <a:pt x="676" y="277"/>
                  </a:lnTo>
                  <a:lnTo>
                    <a:pt x="687" y="264"/>
                  </a:lnTo>
                  <a:close/>
                  <a:moveTo>
                    <a:pt x="697" y="264"/>
                  </a:moveTo>
                  <a:lnTo>
                    <a:pt x="687" y="264"/>
                  </a:lnTo>
                  <a:lnTo>
                    <a:pt x="697" y="264"/>
                  </a:lnTo>
                  <a:close/>
                  <a:moveTo>
                    <a:pt x="697" y="254"/>
                  </a:moveTo>
                  <a:lnTo>
                    <a:pt x="697" y="254"/>
                  </a:lnTo>
                  <a:lnTo>
                    <a:pt x="697" y="254"/>
                  </a:lnTo>
                  <a:close/>
                  <a:moveTo>
                    <a:pt x="707" y="244"/>
                  </a:moveTo>
                  <a:lnTo>
                    <a:pt x="707" y="244"/>
                  </a:lnTo>
                  <a:lnTo>
                    <a:pt x="707" y="244"/>
                  </a:lnTo>
                  <a:close/>
                  <a:moveTo>
                    <a:pt x="720" y="234"/>
                  </a:moveTo>
                  <a:lnTo>
                    <a:pt x="720" y="244"/>
                  </a:lnTo>
                  <a:lnTo>
                    <a:pt x="720" y="234"/>
                  </a:lnTo>
                  <a:close/>
                  <a:moveTo>
                    <a:pt x="730" y="224"/>
                  </a:moveTo>
                  <a:cubicBezTo>
                    <a:pt x="730" y="234"/>
                    <a:pt x="720" y="234"/>
                    <a:pt x="720" y="234"/>
                  </a:cubicBezTo>
                  <a:cubicBezTo>
                    <a:pt x="720" y="234"/>
                    <a:pt x="730" y="234"/>
                    <a:pt x="730" y="224"/>
                  </a:cubicBezTo>
                  <a:close/>
                  <a:moveTo>
                    <a:pt x="740" y="224"/>
                  </a:moveTo>
                  <a:lnTo>
                    <a:pt x="730" y="224"/>
                  </a:lnTo>
                  <a:lnTo>
                    <a:pt x="740" y="224"/>
                  </a:lnTo>
                  <a:close/>
                  <a:moveTo>
                    <a:pt x="740" y="214"/>
                  </a:moveTo>
                  <a:lnTo>
                    <a:pt x="740" y="214"/>
                  </a:lnTo>
                  <a:lnTo>
                    <a:pt x="740" y="214"/>
                  </a:lnTo>
                  <a:close/>
                  <a:moveTo>
                    <a:pt x="750" y="201"/>
                  </a:moveTo>
                  <a:lnTo>
                    <a:pt x="750" y="214"/>
                  </a:lnTo>
                  <a:lnTo>
                    <a:pt x="750" y="201"/>
                  </a:lnTo>
                  <a:close/>
                  <a:moveTo>
                    <a:pt x="760" y="201"/>
                  </a:moveTo>
                  <a:lnTo>
                    <a:pt x="750" y="201"/>
                  </a:lnTo>
                  <a:lnTo>
                    <a:pt x="760" y="201"/>
                  </a:lnTo>
                  <a:close/>
                  <a:moveTo>
                    <a:pt x="770" y="191"/>
                  </a:moveTo>
                  <a:lnTo>
                    <a:pt x="760" y="191"/>
                  </a:lnTo>
                  <a:lnTo>
                    <a:pt x="770" y="191"/>
                  </a:lnTo>
                  <a:close/>
                  <a:moveTo>
                    <a:pt x="770" y="181"/>
                  </a:moveTo>
                  <a:lnTo>
                    <a:pt x="770" y="181"/>
                  </a:lnTo>
                  <a:lnTo>
                    <a:pt x="770" y="181"/>
                  </a:lnTo>
                  <a:close/>
                  <a:moveTo>
                    <a:pt x="783" y="171"/>
                  </a:moveTo>
                  <a:lnTo>
                    <a:pt x="783" y="181"/>
                  </a:lnTo>
                  <a:lnTo>
                    <a:pt x="783" y="171"/>
                  </a:lnTo>
                  <a:close/>
                  <a:moveTo>
                    <a:pt x="793" y="160"/>
                  </a:moveTo>
                  <a:lnTo>
                    <a:pt x="793" y="171"/>
                  </a:lnTo>
                  <a:lnTo>
                    <a:pt x="793" y="160"/>
                  </a:lnTo>
                  <a:close/>
                  <a:moveTo>
                    <a:pt x="803" y="160"/>
                  </a:moveTo>
                  <a:lnTo>
                    <a:pt x="793" y="160"/>
                  </a:lnTo>
                  <a:lnTo>
                    <a:pt x="803" y="160"/>
                  </a:lnTo>
                  <a:close/>
                  <a:moveTo>
                    <a:pt x="803" y="150"/>
                  </a:moveTo>
                  <a:lnTo>
                    <a:pt x="803" y="150"/>
                  </a:lnTo>
                  <a:lnTo>
                    <a:pt x="803" y="150"/>
                  </a:lnTo>
                  <a:close/>
                  <a:moveTo>
                    <a:pt x="813" y="138"/>
                  </a:moveTo>
                  <a:lnTo>
                    <a:pt x="813" y="138"/>
                  </a:lnTo>
                  <a:lnTo>
                    <a:pt x="813" y="138"/>
                  </a:lnTo>
                  <a:close/>
                  <a:moveTo>
                    <a:pt x="823" y="128"/>
                  </a:moveTo>
                  <a:lnTo>
                    <a:pt x="823" y="138"/>
                  </a:lnTo>
                  <a:lnTo>
                    <a:pt x="823" y="128"/>
                  </a:lnTo>
                  <a:close/>
                  <a:moveTo>
                    <a:pt x="833" y="128"/>
                  </a:moveTo>
                  <a:lnTo>
                    <a:pt x="823" y="128"/>
                  </a:lnTo>
                  <a:lnTo>
                    <a:pt x="833" y="128"/>
                  </a:lnTo>
                  <a:close/>
                  <a:moveTo>
                    <a:pt x="833" y="117"/>
                  </a:moveTo>
                  <a:lnTo>
                    <a:pt x="833" y="117"/>
                  </a:lnTo>
                  <a:lnTo>
                    <a:pt x="833" y="117"/>
                  </a:lnTo>
                  <a:close/>
                  <a:moveTo>
                    <a:pt x="846" y="107"/>
                  </a:moveTo>
                  <a:lnTo>
                    <a:pt x="846" y="107"/>
                  </a:lnTo>
                  <a:lnTo>
                    <a:pt x="846" y="107"/>
                  </a:lnTo>
                  <a:close/>
                  <a:moveTo>
                    <a:pt x="856" y="97"/>
                  </a:moveTo>
                  <a:lnTo>
                    <a:pt x="846" y="107"/>
                  </a:lnTo>
                  <a:lnTo>
                    <a:pt x="856" y="97"/>
                  </a:lnTo>
                  <a:close/>
                  <a:moveTo>
                    <a:pt x="856" y="87"/>
                  </a:moveTo>
                  <a:lnTo>
                    <a:pt x="856" y="97"/>
                  </a:lnTo>
                  <a:lnTo>
                    <a:pt x="856" y="87"/>
                  </a:lnTo>
                  <a:close/>
                  <a:moveTo>
                    <a:pt x="866" y="87"/>
                  </a:moveTo>
                  <a:lnTo>
                    <a:pt x="866" y="87"/>
                  </a:lnTo>
                  <a:lnTo>
                    <a:pt x="866" y="87"/>
                  </a:lnTo>
                  <a:close/>
                  <a:moveTo>
                    <a:pt x="887" y="64"/>
                  </a:moveTo>
                  <a:lnTo>
                    <a:pt x="876" y="64"/>
                  </a:lnTo>
                  <a:lnTo>
                    <a:pt x="887" y="64"/>
                  </a:lnTo>
                  <a:close/>
                  <a:moveTo>
                    <a:pt x="887" y="54"/>
                  </a:moveTo>
                  <a:lnTo>
                    <a:pt x="887" y="54"/>
                  </a:lnTo>
                  <a:lnTo>
                    <a:pt x="887" y="54"/>
                  </a:lnTo>
                  <a:close/>
                  <a:moveTo>
                    <a:pt x="909" y="44"/>
                  </a:moveTo>
                  <a:lnTo>
                    <a:pt x="897" y="44"/>
                  </a:lnTo>
                  <a:lnTo>
                    <a:pt x="909" y="44"/>
                  </a:lnTo>
                  <a:close/>
                  <a:moveTo>
                    <a:pt x="909" y="34"/>
                  </a:moveTo>
                  <a:lnTo>
                    <a:pt x="909" y="34"/>
                  </a:lnTo>
                  <a:lnTo>
                    <a:pt x="909" y="34"/>
                  </a:lnTo>
                  <a:close/>
                  <a:moveTo>
                    <a:pt x="930" y="1"/>
                  </a:moveTo>
                  <a:lnTo>
                    <a:pt x="930" y="1"/>
                  </a:lnTo>
                  <a:close/>
                </a:path>
              </a:pathLst>
            </a:custGeom>
            <a:solidFill>
              <a:srgbClr val="13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7"/>
            <p:cNvSpPr/>
            <p:nvPr/>
          </p:nvSpPr>
          <p:spPr>
            <a:xfrm rot="157798">
              <a:off x="7957875" y="4668532"/>
              <a:ext cx="20664" cy="10332"/>
            </a:xfrm>
            <a:custGeom>
              <a:avLst/>
              <a:gdLst/>
              <a:ahLst/>
              <a:cxnLst/>
              <a:rect l="l" t="t" r="r" b="b"/>
              <a:pathLst>
                <a:path w="128" h="64" extrusionOk="0">
                  <a:moveTo>
                    <a:pt x="11" y="53"/>
                  </a:moveTo>
                  <a:cubicBezTo>
                    <a:pt x="11" y="53"/>
                    <a:pt x="11" y="64"/>
                    <a:pt x="1" y="64"/>
                  </a:cubicBezTo>
                  <a:cubicBezTo>
                    <a:pt x="11" y="64"/>
                    <a:pt x="11" y="53"/>
                    <a:pt x="11" y="53"/>
                  </a:cubicBezTo>
                  <a:close/>
                  <a:moveTo>
                    <a:pt x="34" y="53"/>
                  </a:moveTo>
                  <a:lnTo>
                    <a:pt x="24" y="53"/>
                  </a:lnTo>
                  <a:lnTo>
                    <a:pt x="34" y="53"/>
                  </a:lnTo>
                  <a:close/>
                  <a:moveTo>
                    <a:pt x="44" y="43"/>
                  </a:moveTo>
                  <a:cubicBezTo>
                    <a:pt x="44" y="43"/>
                    <a:pt x="34" y="43"/>
                    <a:pt x="34" y="53"/>
                  </a:cubicBezTo>
                  <a:cubicBezTo>
                    <a:pt x="34" y="43"/>
                    <a:pt x="44" y="43"/>
                    <a:pt x="44" y="43"/>
                  </a:cubicBezTo>
                  <a:close/>
                  <a:moveTo>
                    <a:pt x="54" y="43"/>
                  </a:moveTo>
                  <a:lnTo>
                    <a:pt x="44" y="43"/>
                  </a:lnTo>
                  <a:lnTo>
                    <a:pt x="54" y="43"/>
                  </a:lnTo>
                  <a:close/>
                  <a:moveTo>
                    <a:pt x="64" y="31"/>
                  </a:moveTo>
                  <a:lnTo>
                    <a:pt x="54" y="31"/>
                  </a:lnTo>
                  <a:lnTo>
                    <a:pt x="64" y="31"/>
                  </a:lnTo>
                  <a:close/>
                  <a:moveTo>
                    <a:pt x="74" y="21"/>
                  </a:moveTo>
                  <a:cubicBezTo>
                    <a:pt x="74" y="31"/>
                    <a:pt x="74" y="31"/>
                    <a:pt x="64" y="31"/>
                  </a:cubicBezTo>
                  <a:cubicBezTo>
                    <a:pt x="74" y="31"/>
                    <a:pt x="74" y="31"/>
                    <a:pt x="74" y="21"/>
                  </a:cubicBezTo>
                  <a:close/>
                  <a:moveTo>
                    <a:pt x="87" y="21"/>
                  </a:moveTo>
                  <a:lnTo>
                    <a:pt x="87" y="21"/>
                  </a:lnTo>
                  <a:lnTo>
                    <a:pt x="87" y="21"/>
                  </a:lnTo>
                  <a:close/>
                  <a:moveTo>
                    <a:pt x="107" y="10"/>
                  </a:moveTo>
                  <a:cubicBezTo>
                    <a:pt x="97" y="10"/>
                    <a:pt x="97" y="21"/>
                    <a:pt x="97" y="21"/>
                  </a:cubicBezTo>
                  <a:cubicBezTo>
                    <a:pt x="97" y="21"/>
                    <a:pt x="97" y="10"/>
                    <a:pt x="107" y="10"/>
                  </a:cubicBezTo>
                  <a:close/>
                  <a:moveTo>
                    <a:pt x="117" y="10"/>
                  </a:moveTo>
                  <a:lnTo>
                    <a:pt x="107" y="10"/>
                  </a:lnTo>
                  <a:lnTo>
                    <a:pt x="117" y="10"/>
                  </a:lnTo>
                  <a:close/>
                  <a:moveTo>
                    <a:pt x="128" y="0"/>
                  </a:moveTo>
                  <a:cubicBezTo>
                    <a:pt x="128" y="0"/>
                    <a:pt x="117" y="0"/>
                    <a:pt x="117" y="10"/>
                  </a:cubicBezTo>
                  <a:cubicBezTo>
                    <a:pt x="117" y="0"/>
                    <a:pt x="128" y="0"/>
                    <a:pt x="128" y="0"/>
                  </a:cubicBezTo>
                  <a:close/>
                  <a:moveTo>
                    <a:pt x="128" y="0"/>
                  </a:move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99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 rot="157798">
              <a:off x="6785407" y="4673869"/>
              <a:ext cx="1776" cy="16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13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 rot="157798">
              <a:off x="6793005" y="4220175"/>
              <a:ext cx="1447265" cy="609902"/>
            </a:xfrm>
            <a:custGeom>
              <a:avLst/>
              <a:gdLst/>
              <a:ahLst/>
              <a:cxnLst/>
              <a:rect l="l" t="t" r="r" b="b"/>
              <a:pathLst>
                <a:path w="8965" h="3778" extrusionOk="0">
                  <a:moveTo>
                    <a:pt x="8965" y="0"/>
                  </a:moveTo>
                  <a:lnTo>
                    <a:pt x="8965" y="0"/>
                  </a:lnTo>
                  <a:cubicBezTo>
                    <a:pt x="8248" y="1339"/>
                    <a:pt x="7152" y="2172"/>
                    <a:pt x="5380" y="2638"/>
                  </a:cubicBezTo>
                  <a:cubicBezTo>
                    <a:pt x="4304" y="2922"/>
                    <a:pt x="3111" y="3081"/>
                    <a:pt x="1939" y="3081"/>
                  </a:cubicBezTo>
                  <a:cubicBezTo>
                    <a:pt x="1296" y="3081"/>
                    <a:pt x="673" y="3038"/>
                    <a:pt x="84" y="2932"/>
                  </a:cubicBezTo>
                  <a:cubicBezTo>
                    <a:pt x="30" y="2955"/>
                    <a:pt x="10" y="2985"/>
                    <a:pt x="10" y="3018"/>
                  </a:cubicBezTo>
                  <a:lnTo>
                    <a:pt x="0" y="3018"/>
                  </a:lnTo>
                  <a:cubicBezTo>
                    <a:pt x="0" y="3198"/>
                    <a:pt x="863" y="3134"/>
                    <a:pt x="863" y="3198"/>
                  </a:cubicBezTo>
                  <a:cubicBezTo>
                    <a:pt x="863" y="3271"/>
                    <a:pt x="527" y="3555"/>
                    <a:pt x="527" y="3714"/>
                  </a:cubicBezTo>
                  <a:cubicBezTo>
                    <a:pt x="527" y="3724"/>
                    <a:pt x="527" y="3734"/>
                    <a:pt x="537" y="3744"/>
                  </a:cubicBezTo>
                  <a:cubicBezTo>
                    <a:pt x="547" y="3767"/>
                    <a:pt x="557" y="3777"/>
                    <a:pt x="590" y="3777"/>
                  </a:cubicBezTo>
                  <a:cubicBezTo>
                    <a:pt x="737" y="3777"/>
                    <a:pt x="1160" y="3501"/>
                    <a:pt x="2013" y="3408"/>
                  </a:cubicBezTo>
                  <a:cubicBezTo>
                    <a:pt x="2215" y="3388"/>
                    <a:pt x="2456" y="3388"/>
                    <a:pt x="2742" y="3388"/>
                  </a:cubicBezTo>
                  <a:lnTo>
                    <a:pt x="3375" y="3388"/>
                  </a:lnTo>
                  <a:cubicBezTo>
                    <a:pt x="4481" y="3388"/>
                    <a:pt x="5917" y="3334"/>
                    <a:pt x="7256" y="2712"/>
                  </a:cubicBezTo>
                  <a:cubicBezTo>
                    <a:pt x="7266" y="2712"/>
                    <a:pt x="7266" y="2701"/>
                    <a:pt x="7266" y="2701"/>
                  </a:cubicBezTo>
                  <a:lnTo>
                    <a:pt x="7289" y="2701"/>
                  </a:lnTo>
                  <a:cubicBezTo>
                    <a:pt x="7289" y="2691"/>
                    <a:pt x="7299" y="2691"/>
                    <a:pt x="7299" y="2691"/>
                  </a:cubicBezTo>
                  <a:lnTo>
                    <a:pt x="7309" y="2691"/>
                  </a:lnTo>
                  <a:lnTo>
                    <a:pt x="7309" y="2679"/>
                  </a:lnTo>
                  <a:lnTo>
                    <a:pt x="7319" y="2679"/>
                  </a:lnTo>
                  <a:cubicBezTo>
                    <a:pt x="7329" y="2679"/>
                    <a:pt x="7329" y="2679"/>
                    <a:pt x="7329" y="2669"/>
                  </a:cubicBezTo>
                  <a:lnTo>
                    <a:pt x="7352" y="2669"/>
                  </a:lnTo>
                  <a:cubicBezTo>
                    <a:pt x="7352" y="2669"/>
                    <a:pt x="7352" y="2658"/>
                    <a:pt x="7362" y="2658"/>
                  </a:cubicBezTo>
                  <a:lnTo>
                    <a:pt x="7372" y="2658"/>
                  </a:lnTo>
                  <a:cubicBezTo>
                    <a:pt x="7372" y="2648"/>
                    <a:pt x="7383" y="2648"/>
                    <a:pt x="7383" y="2648"/>
                  </a:cubicBezTo>
                  <a:lnTo>
                    <a:pt x="7393" y="2648"/>
                  </a:lnTo>
                  <a:lnTo>
                    <a:pt x="7393" y="2638"/>
                  </a:lnTo>
                  <a:lnTo>
                    <a:pt x="7405" y="2638"/>
                  </a:lnTo>
                  <a:cubicBezTo>
                    <a:pt x="7415" y="2638"/>
                    <a:pt x="7415" y="2638"/>
                    <a:pt x="7415" y="2628"/>
                  </a:cubicBezTo>
                  <a:lnTo>
                    <a:pt x="7436" y="2628"/>
                  </a:lnTo>
                  <a:cubicBezTo>
                    <a:pt x="7436" y="2628"/>
                    <a:pt x="7436" y="2615"/>
                    <a:pt x="7446" y="2615"/>
                  </a:cubicBezTo>
                  <a:lnTo>
                    <a:pt x="7456" y="2615"/>
                  </a:lnTo>
                  <a:lnTo>
                    <a:pt x="7456" y="2605"/>
                  </a:lnTo>
                  <a:lnTo>
                    <a:pt x="7469" y="2605"/>
                  </a:lnTo>
                  <a:cubicBezTo>
                    <a:pt x="7469" y="2605"/>
                    <a:pt x="7479" y="2605"/>
                    <a:pt x="7479" y="2595"/>
                  </a:cubicBezTo>
                  <a:cubicBezTo>
                    <a:pt x="7489" y="2595"/>
                    <a:pt x="7489" y="2595"/>
                    <a:pt x="7499" y="2585"/>
                  </a:cubicBezTo>
                  <a:lnTo>
                    <a:pt x="7509" y="2585"/>
                  </a:lnTo>
                  <a:lnTo>
                    <a:pt x="7509" y="2575"/>
                  </a:lnTo>
                  <a:lnTo>
                    <a:pt x="7519" y="2575"/>
                  </a:lnTo>
                  <a:cubicBezTo>
                    <a:pt x="7532" y="2575"/>
                    <a:pt x="7532" y="2565"/>
                    <a:pt x="7532" y="2565"/>
                  </a:cubicBezTo>
                  <a:lnTo>
                    <a:pt x="7552" y="2565"/>
                  </a:lnTo>
                  <a:lnTo>
                    <a:pt x="7552" y="2552"/>
                  </a:lnTo>
                  <a:lnTo>
                    <a:pt x="7562" y="2552"/>
                  </a:lnTo>
                  <a:lnTo>
                    <a:pt x="7562" y="2542"/>
                  </a:lnTo>
                  <a:lnTo>
                    <a:pt x="7583" y="2542"/>
                  </a:lnTo>
                  <a:cubicBezTo>
                    <a:pt x="7583" y="2542"/>
                    <a:pt x="7583" y="2532"/>
                    <a:pt x="7595" y="2532"/>
                  </a:cubicBezTo>
                  <a:lnTo>
                    <a:pt x="7605" y="2532"/>
                  </a:lnTo>
                  <a:lnTo>
                    <a:pt x="7605" y="2522"/>
                  </a:lnTo>
                  <a:lnTo>
                    <a:pt x="7615" y="2522"/>
                  </a:lnTo>
                  <a:cubicBezTo>
                    <a:pt x="7615" y="2522"/>
                    <a:pt x="7615" y="2512"/>
                    <a:pt x="7626" y="2512"/>
                  </a:cubicBezTo>
                  <a:lnTo>
                    <a:pt x="7636" y="2512"/>
                  </a:lnTo>
                  <a:cubicBezTo>
                    <a:pt x="7636" y="2501"/>
                    <a:pt x="7636" y="2501"/>
                    <a:pt x="7646" y="2501"/>
                  </a:cubicBezTo>
                  <a:lnTo>
                    <a:pt x="7658" y="2489"/>
                  </a:lnTo>
                  <a:lnTo>
                    <a:pt x="7669" y="2489"/>
                  </a:lnTo>
                  <a:cubicBezTo>
                    <a:pt x="7669" y="2479"/>
                    <a:pt x="7669" y="2479"/>
                    <a:pt x="7679" y="2479"/>
                  </a:cubicBezTo>
                  <a:lnTo>
                    <a:pt x="7689" y="2468"/>
                  </a:lnTo>
                  <a:lnTo>
                    <a:pt x="7699" y="2468"/>
                  </a:lnTo>
                  <a:cubicBezTo>
                    <a:pt x="7699" y="2458"/>
                    <a:pt x="7699" y="2458"/>
                    <a:pt x="7709" y="2458"/>
                  </a:cubicBezTo>
                  <a:lnTo>
                    <a:pt x="7722" y="2448"/>
                  </a:lnTo>
                  <a:lnTo>
                    <a:pt x="7732" y="2448"/>
                  </a:lnTo>
                  <a:cubicBezTo>
                    <a:pt x="7732" y="2438"/>
                    <a:pt x="7732" y="2438"/>
                    <a:pt x="7742" y="2438"/>
                  </a:cubicBezTo>
                  <a:lnTo>
                    <a:pt x="7752" y="2425"/>
                  </a:lnTo>
                  <a:lnTo>
                    <a:pt x="7762" y="2425"/>
                  </a:lnTo>
                  <a:cubicBezTo>
                    <a:pt x="7762" y="2415"/>
                    <a:pt x="7762" y="2415"/>
                    <a:pt x="7772" y="2415"/>
                  </a:cubicBezTo>
                  <a:lnTo>
                    <a:pt x="7772" y="2405"/>
                  </a:lnTo>
                  <a:lnTo>
                    <a:pt x="7795" y="2405"/>
                  </a:lnTo>
                  <a:lnTo>
                    <a:pt x="7795" y="2395"/>
                  </a:lnTo>
                  <a:lnTo>
                    <a:pt x="7805" y="2395"/>
                  </a:lnTo>
                  <a:lnTo>
                    <a:pt x="7805" y="2385"/>
                  </a:lnTo>
                  <a:lnTo>
                    <a:pt x="7826" y="2385"/>
                  </a:lnTo>
                  <a:lnTo>
                    <a:pt x="7826" y="2375"/>
                  </a:lnTo>
                  <a:cubicBezTo>
                    <a:pt x="7836" y="2375"/>
                    <a:pt x="7836" y="2375"/>
                    <a:pt x="7836" y="2362"/>
                  </a:cubicBezTo>
                  <a:lnTo>
                    <a:pt x="7848" y="2362"/>
                  </a:lnTo>
                  <a:lnTo>
                    <a:pt x="7848" y="2352"/>
                  </a:lnTo>
                  <a:lnTo>
                    <a:pt x="7858" y="2352"/>
                  </a:lnTo>
                  <a:lnTo>
                    <a:pt x="7869" y="2342"/>
                  </a:lnTo>
                  <a:lnTo>
                    <a:pt x="7879" y="2342"/>
                  </a:lnTo>
                  <a:lnTo>
                    <a:pt x="7879" y="2332"/>
                  </a:lnTo>
                  <a:lnTo>
                    <a:pt x="7889" y="2332"/>
                  </a:lnTo>
                  <a:cubicBezTo>
                    <a:pt x="7889" y="2322"/>
                    <a:pt x="7889" y="2322"/>
                    <a:pt x="7899" y="2322"/>
                  </a:cubicBezTo>
                  <a:lnTo>
                    <a:pt x="7912" y="2312"/>
                  </a:lnTo>
                  <a:cubicBezTo>
                    <a:pt x="7922" y="2312"/>
                    <a:pt x="7922" y="2312"/>
                    <a:pt x="7922" y="2299"/>
                  </a:cubicBezTo>
                  <a:cubicBezTo>
                    <a:pt x="7932" y="2299"/>
                    <a:pt x="7932" y="2289"/>
                    <a:pt x="7932" y="2289"/>
                  </a:cubicBezTo>
                  <a:lnTo>
                    <a:pt x="7942" y="2289"/>
                  </a:lnTo>
                  <a:lnTo>
                    <a:pt x="7942" y="2279"/>
                  </a:lnTo>
                  <a:lnTo>
                    <a:pt x="7952" y="2279"/>
                  </a:lnTo>
                  <a:cubicBezTo>
                    <a:pt x="7952" y="2268"/>
                    <a:pt x="7962" y="2268"/>
                    <a:pt x="7962" y="2268"/>
                  </a:cubicBezTo>
                  <a:lnTo>
                    <a:pt x="7975" y="2258"/>
                  </a:lnTo>
                  <a:cubicBezTo>
                    <a:pt x="7985" y="2258"/>
                    <a:pt x="7985" y="2258"/>
                    <a:pt x="7985" y="2248"/>
                  </a:cubicBezTo>
                  <a:lnTo>
                    <a:pt x="7995" y="2248"/>
                  </a:lnTo>
                  <a:lnTo>
                    <a:pt x="7995" y="2236"/>
                  </a:lnTo>
                  <a:lnTo>
                    <a:pt x="8005" y="2236"/>
                  </a:lnTo>
                  <a:lnTo>
                    <a:pt x="8005" y="2225"/>
                  </a:lnTo>
                  <a:lnTo>
                    <a:pt x="8015" y="2225"/>
                  </a:lnTo>
                  <a:cubicBezTo>
                    <a:pt x="8015" y="2215"/>
                    <a:pt x="8026" y="2215"/>
                    <a:pt x="8026" y="2215"/>
                  </a:cubicBezTo>
                  <a:lnTo>
                    <a:pt x="8026" y="2205"/>
                  </a:lnTo>
                  <a:lnTo>
                    <a:pt x="8038" y="2205"/>
                  </a:lnTo>
                  <a:cubicBezTo>
                    <a:pt x="8038" y="2195"/>
                    <a:pt x="8048" y="2195"/>
                    <a:pt x="8048" y="2195"/>
                  </a:cubicBezTo>
                  <a:lnTo>
                    <a:pt x="8058" y="2185"/>
                  </a:lnTo>
                  <a:lnTo>
                    <a:pt x="8069" y="2172"/>
                  </a:lnTo>
                  <a:lnTo>
                    <a:pt x="8079" y="2172"/>
                  </a:lnTo>
                  <a:lnTo>
                    <a:pt x="8079" y="2162"/>
                  </a:lnTo>
                  <a:cubicBezTo>
                    <a:pt x="8089" y="2162"/>
                    <a:pt x="8089" y="2162"/>
                    <a:pt x="8089" y="2152"/>
                  </a:cubicBezTo>
                  <a:lnTo>
                    <a:pt x="8102" y="2152"/>
                  </a:lnTo>
                  <a:lnTo>
                    <a:pt x="8102" y="2142"/>
                  </a:lnTo>
                  <a:cubicBezTo>
                    <a:pt x="8102" y="2142"/>
                    <a:pt x="8112" y="2142"/>
                    <a:pt x="8112" y="2132"/>
                  </a:cubicBezTo>
                  <a:lnTo>
                    <a:pt x="8122" y="2132"/>
                  </a:lnTo>
                  <a:lnTo>
                    <a:pt x="8122" y="2122"/>
                  </a:lnTo>
                  <a:lnTo>
                    <a:pt x="8132" y="2122"/>
                  </a:lnTo>
                  <a:lnTo>
                    <a:pt x="8132" y="2109"/>
                  </a:lnTo>
                  <a:lnTo>
                    <a:pt x="8142" y="2109"/>
                  </a:lnTo>
                  <a:lnTo>
                    <a:pt x="8142" y="2099"/>
                  </a:lnTo>
                  <a:lnTo>
                    <a:pt x="8152" y="2099"/>
                  </a:lnTo>
                  <a:lnTo>
                    <a:pt x="8152" y="2089"/>
                  </a:lnTo>
                  <a:lnTo>
                    <a:pt x="8165" y="2089"/>
                  </a:lnTo>
                  <a:lnTo>
                    <a:pt x="8165" y="2079"/>
                  </a:lnTo>
                  <a:lnTo>
                    <a:pt x="8175" y="2079"/>
                  </a:lnTo>
                  <a:lnTo>
                    <a:pt x="8175" y="2068"/>
                  </a:lnTo>
                  <a:lnTo>
                    <a:pt x="8185" y="2068"/>
                  </a:lnTo>
                  <a:lnTo>
                    <a:pt x="8185" y="2058"/>
                  </a:lnTo>
                  <a:cubicBezTo>
                    <a:pt x="8195" y="2058"/>
                    <a:pt x="8195" y="2058"/>
                    <a:pt x="8195" y="2046"/>
                  </a:cubicBezTo>
                  <a:lnTo>
                    <a:pt x="8205" y="2046"/>
                  </a:lnTo>
                  <a:lnTo>
                    <a:pt x="8205" y="2036"/>
                  </a:lnTo>
                  <a:lnTo>
                    <a:pt x="8215" y="2036"/>
                  </a:lnTo>
                  <a:lnTo>
                    <a:pt x="8215" y="2025"/>
                  </a:lnTo>
                  <a:cubicBezTo>
                    <a:pt x="8228" y="2025"/>
                    <a:pt x="8228" y="2015"/>
                    <a:pt x="8228" y="2015"/>
                  </a:cubicBezTo>
                  <a:lnTo>
                    <a:pt x="8238" y="2005"/>
                  </a:lnTo>
                  <a:lnTo>
                    <a:pt x="8238" y="1995"/>
                  </a:lnTo>
                  <a:lnTo>
                    <a:pt x="8248" y="1995"/>
                  </a:lnTo>
                  <a:cubicBezTo>
                    <a:pt x="8258" y="1982"/>
                    <a:pt x="8258" y="1982"/>
                    <a:pt x="8258" y="1972"/>
                  </a:cubicBezTo>
                  <a:lnTo>
                    <a:pt x="8269" y="1972"/>
                  </a:lnTo>
                  <a:lnTo>
                    <a:pt x="8269" y="1962"/>
                  </a:lnTo>
                  <a:cubicBezTo>
                    <a:pt x="8279" y="1962"/>
                    <a:pt x="8279" y="1952"/>
                    <a:pt x="8279" y="1952"/>
                  </a:cubicBezTo>
                  <a:lnTo>
                    <a:pt x="8291" y="1952"/>
                  </a:lnTo>
                  <a:lnTo>
                    <a:pt x="8291" y="1942"/>
                  </a:lnTo>
                  <a:cubicBezTo>
                    <a:pt x="8302" y="1932"/>
                    <a:pt x="8312" y="1919"/>
                    <a:pt x="8312" y="1909"/>
                  </a:cubicBezTo>
                  <a:cubicBezTo>
                    <a:pt x="8775" y="1349"/>
                    <a:pt x="8955" y="676"/>
                    <a:pt x="8965" y="0"/>
                  </a:cubicBezTo>
                  <a:close/>
                </a:path>
              </a:pathLst>
            </a:custGeom>
            <a:solidFill>
              <a:srgbClr val="F9B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47"/>
            <p:cNvGrpSpPr/>
            <p:nvPr/>
          </p:nvGrpSpPr>
          <p:grpSpPr>
            <a:xfrm rot="-1271852">
              <a:off x="6951699" y="2777444"/>
              <a:ext cx="668190" cy="361808"/>
              <a:chOff x="-1212269" y="2540010"/>
              <a:chExt cx="608736" cy="329615"/>
            </a:xfrm>
          </p:grpSpPr>
          <p:sp>
            <p:nvSpPr>
              <p:cNvPr id="591" name="Google Shape;591;p47"/>
              <p:cNvSpPr/>
              <p:nvPr/>
            </p:nvSpPr>
            <p:spPr>
              <a:xfrm>
                <a:off x="-1186511" y="2714477"/>
                <a:ext cx="38235" cy="10363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3" extrusionOk="0">
                    <a:moveTo>
                      <a:pt x="28" y="1"/>
                    </a:moveTo>
                    <a:cubicBezTo>
                      <a:pt x="14" y="1"/>
                      <a:pt x="0" y="15"/>
                      <a:pt x="0" y="29"/>
                    </a:cubicBezTo>
                    <a:cubicBezTo>
                      <a:pt x="0" y="47"/>
                      <a:pt x="14" y="61"/>
                      <a:pt x="28" y="75"/>
                    </a:cubicBezTo>
                    <a:lnTo>
                      <a:pt x="320" y="103"/>
                    </a:lnTo>
                    <a:cubicBezTo>
                      <a:pt x="352" y="103"/>
                      <a:pt x="380" y="89"/>
                      <a:pt x="380" y="61"/>
                    </a:cubicBezTo>
                    <a:cubicBezTo>
                      <a:pt x="380" y="29"/>
                      <a:pt x="352" y="15"/>
                      <a:pt x="320" y="15"/>
                    </a:cubicBez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7"/>
              <p:cNvSpPr/>
              <p:nvPr/>
            </p:nvSpPr>
            <p:spPr>
              <a:xfrm>
                <a:off x="-1183694" y="2696869"/>
                <a:ext cx="38335" cy="16903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68" extrusionOk="0">
                    <a:moveTo>
                      <a:pt x="42" y="0"/>
                    </a:moveTo>
                    <a:cubicBezTo>
                      <a:pt x="28" y="0"/>
                      <a:pt x="14" y="0"/>
                      <a:pt x="14" y="14"/>
                    </a:cubicBezTo>
                    <a:cubicBezTo>
                      <a:pt x="0" y="28"/>
                      <a:pt x="14" y="60"/>
                      <a:pt x="28" y="60"/>
                    </a:cubicBezTo>
                    <a:lnTo>
                      <a:pt x="306" y="162"/>
                    </a:lnTo>
                    <a:cubicBezTo>
                      <a:pt x="315" y="166"/>
                      <a:pt x="323" y="167"/>
                      <a:pt x="330" y="167"/>
                    </a:cubicBezTo>
                    <a:cubicBezTo>
                      <a:pt x="351" y="167"/>
                      <a:pt x="366" y="154"/>
                      <a:pt x="366" y="134"/>
                    </a:cubicBezTo>
                    <a:cubicBezTo>
                      <a:pt x="380" y="102"/>
                      <a:pt x="366" y="88"/>
                      <a:pt x="338" y="7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7"/>
              <p:cNvSpPr/>
              <p:nvPr/>
            </p:nvSpPr>
            <p:spPr>
              <a:xfrm>
                <a:off x="-1177757" y="2676243"/>
                <a:ext cx="35518" cy="22638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5" extrusionOk="0">
                    <a:moveTo>
                      <a:pt x="57" y="1"/>
                    </a:moveTo>
                    <a:cubicBezTo>
                      <a:pt x="43" y="1"/>
                      <a:pt x="29" y="1"/>
                      <a:pt x="15" y="15"/>
                    </a:cubicBezTo>
                    <a:cubicBezTo>
                      <a:pt x="1" y="29"/>
                      <a:pt x="15" y="43"/>
                      <a:pt x="29" y="57"/>
                    </a:cubicBezTo>
                    <a:lnTo>
                      <a:pt x="265" y="219"/>
                    </a:lnTo>
                    <a:lnTo>
                      <a:pt x="279" y="219"/>
                    </a:lnTo>
                    <a:cubicBezTo>
                      <a:pt x="283" y="223"/>
                      <a:pt x="288" y="225"/>
                      <a:pt x="294" y="225"/>
                    </a:cubicBezTo>
                    <a:cubicBezTo>
                      <a:pt x="308" y="225"/>
                      <a:pt x="325" y="215"/>
                      <a:pt x="335" y="205"/>
                    </a:cubicBezTo>
                    <a:cubicBezTo>
                      <a:pt x="353" y="177"/>
                      <a:pt x="335" y="145"/>
                      <a:pt x="321" y="145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7"/>
              <p:cNvSpPr/>
              <p:nvPr/>
            </p:nvSpPr>
            <p:spPr>
              <a:xfrm>
                <a:off x="-677990" y="2727959"/>
                <a:ext cx="38335" cy="10363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03" extrusionOk="0">
                    <a:moveTo>
                      <a:pt x="46" y="1"/>
                    </a:moveTo>
                    <a:cubicBezTo>
                      <a:pt x="29" y="15"/>
                      <a:pt x="1" y="29"/>
                      <a:pt x="1" y="57"/>
                    </a:cubicBezTo>
                    <a:cubicBezTo>
                      <a:pt x="15" y="88"/>
                      <a:pt x="29" y="103"/>
                      <a:pt x="60" y="103"/>
                    </a:cubicBezTo>
                    <a:lnTo>
                      <a:pt x="352" y="71"/>
                    </a:lnTo>
                    <a:cubicBezTo>
                      <a:pt x="367" y="57"/>
                      <a:pt x="381" y="43"/>
                      <a:pt x="381" y="29"/>
                    </a:cubicBezTo>
                    <a:cubicBezTo>
                      <a:pt x="381" y="15"/>
                      <a:pt x="367" y="1"/>
                      <a:pt x="352" y="1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7"/>
              <p:cNvSpPr/>
              <p:nvPr/>
            </p:nvSpPr>
            <p:spPr>
              <a:xfrm>
                <a:off x="-680808" y="2710251"/>
                <a:ext cx="38335" cy="15998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59" extrusionOk="0">
                    <a:moveTo>
                      <a:pt x="338" y="1"/>
                    </a:moveTo>
                    <a:lnTo>
                      <a:pt x="43" y="57"/>
                    </a:lnTo>
                    <a:lnTo>
                      <a:pt x="43" y="71"/>
                    </a:lnTo>
                    <a:cubicBezTo>
                      <a:pt x="15" y="71"/>
                      <a:pt x="1" y="103"/>
                      <a:pt x="15" y="131"/>
                    </a:cubicBezTo>
                    <a:cubicBezTo>
                      <a:pt x="15" y="145"/>
                      <a:pt x="43" y="159"/>
                      <a:pt x="74" y="159"/>
                    </a:cubicBezTo>
                    <a:lnTo>
                      <a:pt x="352" y="57"/>
                    </a:lnTo>
                    <a:cubicBezTo>
                      <a:pt x="366" y="57"/>
                      <a:pt x="380" y="43"/>
                      <a:pt x="380" y="15"/>
                    </a:cubicBezTo>
                    <a:cubicBezTo>
                      <a:pt x="366" y="1"/>
                      <a:pt x="352" y="1"/>
                      <a:pt x="338" y="1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7"/>
              <p:cNvSpPr/>
              <p:nvPr/>
            </p:nvSpPr>
            <p:spPr>
              <a:xfrm>
                <a:off x="-684027" y="2688820"/>
                <a:ext cx="35518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323" y="0"/>
                    </a:moveTo>
                    <a:cubicBezTo>
                      <a:pt x="319" y="0"/>
                      <a:pt x="315" y="2"/>
                      <a:pt x="310" y="6"/>
                    </a:cubicBezTo>
                    <a:lnTo>
                      <a:pt x="47" y="140"/>
                    </a:lnTo>
                    <a:lnTo>
                      <a:pt x="33" y="140"/>
                    </a:lnTo>
                    <a:cubicBezTo>
                      <a:pt x="18" y="154"/>
                      <a:pt x="1" y="182"/>
                      <a:pt x="18" y="196"/>
                    </a:cubicBezTo>
                    <a:cubicBezTo>
                      <a:pt x="33" y="228"/>
                      <a:pt x="61" y="228"/>
                      <a:pt x="89" y="228"/>
                    </a:cubicBezTo>
                    <a:lnTo>
                      <a:pt x="339" y="66"/>
                    </a:lnTo>
                    <a:cubicBezTo>
                      <a:pt x="353" y="52"/>
                      <a:pt x="353" y="38"/>
                      <a:pt x="353" y="20"/>
                    </a:cubicBezTo>
                    <a:cubicBezTo>
                      <a:pt x="343" y="10"/>
                      <a:pt x="333" y="0"/>
                      <a:pt x="323" y="0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7"/>
              <p:cNvSpPr/>
              <p:nvPr/>
            </p:nvSpPr>
            <p:spPr>
              <a:xfrm>
                <a:off x="-840085" y="2642235"/>
                <a:ext cx="172458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555" extrusionOk="0">
                    <a:moveTo>
                      <a:pt x="864" y="1"/>
                    </a:moveTo>
                    <a:cubicBezTo>
                      <a:pt x="796" y="1"/>
                      <a:pt x="727" y="10"/>
                      <a:pt x="658" y="29"/>
                    </a:cubicBezTo>
                    <a:cubicBezTo>
                      <a:pt x="233" y="149"/>
                      <a:pt x="1" y="571"/>
                      <a:pt x="117" y="983"/>
                    </a:cubicBezTo>
                    <a:cubicBezTo>
                      <a:pt x="213" y="1324"/>
                      <a:pt x="523" y="1554"/>
                      <a:pt x="860" y="1554"/>
                    </a:cubicBezTo>
                    <a:cubicBezTo>
                      <a:pt x="930" y="1554"/>
                      <a:pt x="1000" y="1545"/>
                      <a:pt x="1070" y="1524"/>
                    </a:cubicBezTo>
                    <a:cubicBezTo>
                      <a:pt x="1482" y="1422"/>
                      <a:pt x="1714" y="983"/>
                      <a:pt x="1612" y="571"/>
                    </a:cubicBezTo>
                    <a:cubicBezTo>
                      <a:pt x="1515" y="231"/>
                      <a:pt x="1203" y="1"/>
                      <a:pt x="864" y="1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7"/>
              <p:cNvSpPr/>
              <p:nvPr/>
            </p:nvSpPr>
            <p:spPr>
              <a:xfrm>
                <a:off x="-834451" y="2639518"/>
                <a:ext cx="161189" cy="162191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612" extrusionOk="0">
                    <a:moveTo>
                      <a:pt x="792" y="56"/>
                    </a:moveTo>
                    <a:cubicBezTo>
                      <a:pt x="1130" y="56"/>
                      <a:pt x="1426" y="278"/>
                      <a:pt x="1528" y="616"/>
                    </a:cubicBezTo>
                    <a:cubicBezTo>
                      <a:pt x="1542" y="672"/>
                      <a:pt x="1542" y="746"/>
                      <a:pt x="1542" y="806"/>
                    </a:cubicBezTo>
                    <a:cubicBezTo>
                      <a:pt x="1542" y="1143"/>
                      <a:pt x="1338" y="1435"/>
                      <a:pt x="1000" y="1523"/>
                    </a:cubicBezTo>
                    <a:cubicBezTo>
                      <a:pt x="940" y="1551"/>
                      <a:pt x="866" y="1551"/>
                      <a:pt x="810" y="1551"/>
                    </a:cubicBezTo>
                    <a:cubicBezTo>
                      <a:pt x="486" y="1551"/>
                      <a:pt x="177" y="1333"/>
                      <a:pt x="89" y="1010"/>
                    </a:cubicBezTo>
                    <a:cubicBezTo>
                      <a:pt x="75" y="936"/>
                      <a:pt x="61" y="862"/>
                      <a:pt x="61" y="806"/>
                    </a:cubicBezTo>
                    <a:cubicBezTo>
                      <a:pt x="61" y="468"/>
                      <a:pt x="282" y="176"/>
                      <a:pt x="602" y="88"/>
                    </a:cubicBezTo>
                    <a:cubicBezTo>
                      <a:pt x="676" y="71"/>
                      <a:pt x="736" y="56"/>
                      <a:pt x="792" y="56"/>
                    </a:cubicBezTo>
                    <a:close/>
                    <a:moveTo>
                      <a:pt x="792" y="0"/>
                    </a:moveTo>
                    <a:cubicBezTo>
                      <a:pt x="736" y="0"/>
                      <a:pt x="662" y="14"/>
                      <a:pt x="588" y="28"/>
                    </a:cubicBezTo>
                    <a:cubicBezTo>
                      <a:pt x="237" y="130"/>
                      <a:pt x="1" y="454"/>
                      <a:pt x="1" y="806"/>
                    </a:cubicBezTo>
                    <a:cubicBezTo>
                      <a:pt x="1" y="880"/>
                      <a:pt x="19" y="950"/>
                      <a:pt x="33" y="1024"/>
                    </a:cubicBezTo>
                    <a:cubicBezTo>
                      <a:pt x="135" y="1376"/>
                      <a:pt x="458" y="1611"/>
                      <a:pt x="810" y="1611"/>
                    </a:cubicBezTo>
                    <a:cubicBezTo>
                      <a:pt x="880" y="1611"/>
                      <a:pt x="954" y="1611"/>
                      <a:pt x="1014" y="1583"/>
                    </a:cubicBezTo>
                    <a:cubicBezTo>
                      <a:pt x="1380" y="1495"/>
                      <a:pt x="1601" y="1172"/>
                      <a:pt x="1601" y="806"/>
                    </a:cubicBezTo>
                    <a:cubicBezTo>
                      <a:pt x="1601" y="746"/>
                      <a:pt x="1601" y="672"/>
                      <a:pt x="1570" y="598"/>
                    </a:cubicBezTo>
                    <a:cubicBezTo>
                      <a:pt x="1482" y="232"/>
                      <a:pt x="1162" y="0"/>
                      <a:pt x="7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7"/>
              <p:cNvSpPr/>
              <p:nvPr/>
            </p:nvSpPr>
            <p:spPr>
              <a:xfrm>
                <a:off x="-840085" y="2649580"/>
                <a:ext cx="172458" cy="155953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550" extrusionOk="0">
                    <a:moveTo>
                      <a:pt x="858" y="1"/>
                    </a:moveTo>
                    <a:cubicBezTo>
                      <a:pt x="787" y="1"/>
                      <a:pt x="716" y="10"/>
                      <a:pt x="644" y="30"/>
                    </a:cubicBezTo>
                    <a:cubicBezTo>
                      <a:pt x="233" y="132"/>
                      <a:pt x="1" y="558"/>
                      <a:pt x="117" y="984"/>
                    </a:cubicBezTo>
                    <a:cubicBezTo>
                      <a:pt x="214" y="1330"/>
                      <a:pt x="521" y="1549"/>
                      <a:pt x="861" y="1549"/>
                    </a:cubicBezTo>
                    <a:cubicBezTo>
                      <a:pt x="926" y="1549"/>
                      <a:pt x="991" y="1541"/>
                      <a:pt x="1056" y="1525"/>
                    </a:cubicBezTo>
                    <a:cubicBezTo>
                      <a:pt x="1464" y="1409"/>
                      <a:pt x="1714" y="984"/>
                      <a:pt x="1598" y="572"/>
                    </a:cubicBezTo>
                    <a:cubicBezTo>
                      <a:pt x="1502" y="220"/>
                      <a:pt x="1194" y="1"/>
                      <a:pt x="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7"/>
              <p:cNvSpPr/>
              <p:nvPr/>
            </p:nvSpPr>
            <p:spPr>
              <a:xfrm>
                <a:off x="-810705" y="2675941"/>
                <a:ext cx="112289" cy="10242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18" extrusionOk="0">
                    <a:moveTo>
                      <a:pt x="556" y="0"/>
                    </a:moveTo>
                    <a:cubicBezTo>
                      <a:pt x="513" y="0"/>
                      <a:pt x="469" y="6"/>
                      <a:pt x="426" y="18"/>
                    </a:cubicBezTo>
                    <a:cubicBezTo>
                      <a:pt x="162" y="92"/>
                      <a:pt x="1" y="370"/>
                      <a:pt x="89" y="648"/>
                    </a:cubicBezTo>
                    <a:cubicBezTo>
                      <a:pt x="150" y="868"/>
                      <a:pt x="345" y="1017"/>
                      <a:pt x="561" y="1017"/>
                    </a:cubicBezTo>
                    <a:cubicBezTo>
                      <a:pt x="603" y="1017"/>
                      <a:pt x="647" y="1012"/>
                      <a:pt x="690" y="999"/>
                    </a:cubicBezTo>
                    <a:cubicBezTo>
                      <a:pt x="968" y="926"/>
                      <a:pt x="1116" y="648"/>
                      <a:pt x="1042" y="384"/>
                    </a:cubicBezTo>
                    <a:cubicBezTo>
                      <a:pt x="980" y="151"/>
                      <a:pt x="775" y="0"/>
                      <a:pt x="5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7"/>
              <p:cNvSpPr/>
              <p:nvPr/>
            </p:nvSpPr>
            <p:spPr>
              <a:xfrm>
                <a:off x="-732525" y="2698579"/>
                <a:ext cx="38335" cy="25757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56" extrusionOk="0">
                    <a:moveTo>
                      <a:pt x="237" y="0"/>
                    </a:moveTo>
                    <a:cubicBezTo>
                      <a:pt x="214" y="0"/>
                      <a:pt x="189" y="4"/>
                      <a:pt x="163" y="11"/>
                    </a:cubicBezTo>
                    <a:cubicBezTo>
                      <a:pt x="75" y="43"/>
                      <a:pt x="1" y="117"/>
                      <a:pt x="15" y="173"/>
                    </a:cubicBezTo>
                    <a:cubicBezTo>
                      <a:pt x="37" y="220"/>
                      <a:pt x="96" y="256"/>
                      <a:pt x="171" y="256"/>
                    </a:cubicBezTo>
                    <a:cubicBezTo>
                      <a:pt x="192" y="256"/>
                      <a:pt x="214" y="253"/>
                      <a:pt x="237" y="247"/>
                    </a:cubicBezTo>
                    <a:cubicBezTo>
                      <a:pt x="325" y="219"/>
                      <a:pt x="381" y="145"/>
                      <a:pt x="367" y="85"/>
                    </a:cubicBezTo>
                    <a:cubicBezTo>
                      <a:pt x="356" y="30"/>
                      <a:pt x="305" y="0"/>
                      <a:pt x="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7"/>
              <p:cNvSpPr/>
              <p:nvPr/>
            </p:nvSpPr>
            <p:spPr>
              <a:xfrm>
                <a:off x="-1155722" y="2644750"/>
                <a:ext cx="165315" cy="157362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564" extrusionOk="0">
                    <a:moveTo>
                      <a:pt x="830" y="1"/>
                    </a:moveTo>
                    <a:cubicBezTo>
                      <a:pt x="439" y="1"/>
                      <a:pt x="99" y="295"/>
                      <a:pt x="60" y="694"/>
                    </a:cubicBezTo>
                    <a:cubicBezTo>
                      <a:pt x="0" y="1120"/>
                      <a:pt x="310" y="1513"/>
                      <a:pt x="732" y="1559"/>
                    </a:cubicBezTo>
                    <a:cubicBezTo>
                      <a:pt x="758" y="1562"/>
                      <a:pt x="784" y="1563"/>
                      <a:pt x="810" y="1563"/>
                    </a:cubicBezTo>
                    <a:cubicBezTo>
                      <a:pt x="1203" y="1563"/>
                      <a:pt x="1543" y="1269"/>
                      <a:pt x="1583" y="870"/>
                    </a:cubicBezTo>
                    <a:cubicBezTo>
                      <a:pt x="1643" y="444"/>
                      <a:pt x="1333" y="50"/>
                      <a:pt x="908" y="4"/>
                    </a:cubicBezTo>
                    <a:cubicBezTo>
                      <a:pt x="881" y="2"/>
                      <a:pt x="855" y="1"/>
                      <a:pt x="830" y="1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7"/>
              <p:cNvSpPr/>
              <p:nvPr/>
            </p:nvSpPr>
            <p:spPr>
              <a:xfrm>
                <a:off x="-1154314" y="2642336"/>
                <a:ext cx="162497" cy="162191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612" extrusionOk="0">
                    <a:moveTo>
                      <a:pt x="894" y="60"/>
                    </a:moveTo>
                    <a:cubicBezTo>
                      <a:pt x="1277" y="102"/>
                      <a:pt x="1555" y="426"/>
                      <a:pt x="1555" y="806"/>
                    </a:cubicBezTo>
                    <a:cubicBezTo>
                      <a:pt x="1555" y="834"/>
                      <a:pt x="1555" y="866"/>
                      <a:pt x="1541" y="894"/>
                    </a:cubicBezTo>
                    <a:cubicBezTo>
                      <a:pt x="1495" y="1274"/>
                      <a:pt x="1175" y="1555"/>
                      <a:pt x="806" y="1555"/>
                    </a:cubicBezTo>
                    <a:lnTo>
                      <a:pt x="718" y="1555"/>
                    </a:lnTo>
                    <a:cubicBezTo>
                      <a:pt x="338" y="1509"/>
                      <a:pt x="60" y="1186"/>
                      <a:pt x="60" y="806"/>
                    </a:cubicBezTo>
                    <a:cubicBezTo>
                      <a:pt x="60" y="778"/>
                      <a:pt x="60" y="746"/>
                      <a:pt x="74" y="718"/>
                    </a:cubicBezTo>
                    <a:cubicBezTo>
                      <a:pt x="120" y="338"/>
                      <a:pt x="440" y="60"/>
                      <a:pt x="806" y="60"/>
                    </a:cubicBezTo>
                    <a:close/>
                    <a:moveTo>
                      <a:pt x="806" y="0"/>
                    </a:moveTo>
                    <a:cubicBezTo>
                      <a:pt x="412" y="0"/>
                      <a:pt x="60" y="306"/>
                      <a:pt x="14" y="718"/>
                    </a:cubicBezTo>
                    <a:cubicBezTo>
                      <a:pt x="0" y="746"/>
                      <a:pt x="0" y="778"/>
                      <a:pt x="0" y="806"/>
                    </a:cubicBezTo>
                    <a:cubicBezTo>
                      <a:pt x="0" y="1217"/>
                      <a:pt x="310" y="1569"/>
                      <a:pt x="718" y="1611"/>
                    </a:cubicBezTo>
                    <a:lnTo>
                      <a:pt x="806" y="1611"/>
                    </a:lnTo>
                    <a:cubicBezTo>
                      <a:pt x="1203" y="1611"/>
                      <a:pt x="1555" y="1305"/>
                      <a:pt x="1597" y="894"/>
                    </a:cubicBezTo>
                    <a:cubicBezTo>
                      <a:pt x="1615" y="866"/>
                      <a:pt x="1615" y="834"/>
                      <a:pt x="1615" y="806"/>
                    </a:cubicBezTo>
                    <a:cubicBezTo>
                      <a:pt x="1615" y="394"/>
                      <a:pt x="1305" y="43"/>
                      <a:pt x="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7"/>
              <p:cNvSpPr/>
              <p:nvPr/>
            </p:nvSpPr>
            <p:spPr>
              <a:xfrm>
                <a:off x="-1152905" y="2651793"/>
                <a:ext cx="162497" cy="15625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53" extrusionOk="0">
                    <a:moveTo>
                      <a:pt x="792" y="1"/>
                    </a:moveTo>
                    <a:cubicBezTo>
                      <a:pt x="410" y="1"/>
                      <a:pt x="85" y="294"/>
                      <a:pt x="46" y="684"/>
                    </a:cubicBezTo>
                    <a:cubicBezTo>
                      <a:pt x="0" y="1109"/>
                      <a:pt x="296" y="1503"/>
                      <a:pt x="721" y="1549"/>
                    </a:cubicBezTo>
                    <a:cubicBezTo>
                      <a:pt x="747" y="1552"/>
                      <a:pt x="773" y="1553"/>
                      <a:pt x="799" y="1553"/>
                    </a:cubicBezTo>
                    <a:cubicBezTo>
                      <a:pt x="1190" y="1553"/>
                      <a:pt x="1529" y="1259"/>
                      <a:pt x="1569" y="860"/>
                    </a:cubicBezTo>
                    <a:cubicBezTo>
                      <a:pt x="1615" y="434"/>
                      <a:pt x="1319" y="54"/>
                      <a:pt x="897" y="8"/>
                    </a:cubicBezTo>
                    <a:cubicBezTo>
                      <a:pt x="862" y="3"/>
                      <a:pt x="827" y="1"/>
                      <a:pt x="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7"/>
              <p:cNvSpPr/>
              <p:nvPr/>
            </p:nvSpPr>
            <p:spPr>
              <a:xfrm>
                <a:off x="-1124631" y="2678859"/>
                <a:ext cx="106252" cy="101118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005" extrusionOk="0">
                    <a:moveTo>
                      <a:pt x="533" y="1"/>
                    </a:moveTo>
                    <a:cubicBezTo>
                      <a:pt x="276" y="1"/>
                      <a:pt x="55" y="195"/>
                      <a:pt x="29" y="443"/>
                    </a:cubicBezTo>
                    <a:cubicBezTo>
                      <a:pt x="1" y="721"/>
                      <a:pt x="191" y="970"/>
                      <a:pt x="468" y="999"/>
                    </a:cubicBezTo>
                    <a:cubicBezTo>
                      <a:pt x="495" y="1003"/>
                      <a:pt x="521" y="1005"/>
                      <a:pt x="546" y="1005"/>
                    </a:cubicBezTo>
                    <a:cubicBezTo>
                      <a:pt x="792" y="1005"/>
                      <a:pt x="999" y="814"/>
                      <a:pt x="1024" y="559"/>
                    </a:cubicBezTo>
                    <a:cubicBezTo>
                      <a:pt x="1056" y="281"/>
                      <a:pt x="862" y="31"/>
                      <a:pt x="584" y="3"/>
                    </a:cubicBezTo>
                    <a:cubicBezTo>
                      <a:pt x="567" y="1"/>
                      <a:pt x="550" y="1"/>
                      <a:pt x="5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7"/>
              <p:cNvSpPr/>
              <p:nvPr/>
            </p:nvSpPr>
            <p:spPr>
              <a:xfrm>
                <a:off x="-1133486" y="2708238"/>
                <a:ext cx="36927" cy="2434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42" extrusionOk="0">
                    <a:moveTo>
                      <a:pt x="168" y="1"/>
                    </a:moveTo>
                    <a:cubicBezTo>
                      <a:pt x="82" y="1"/>
                      <a:pt x="13" y="44"/>
                      <a:pt x="1" y="109"/>
                    </a:cubicBezTo>
                    <a:cubicBezTo>
                      <a:pt x="1" y="165"/>
                      <a:pt x="71" y="225"/>
                      <a:pt x="177" y="239"/>
                    </a:cubicBezTo>
                    <a:cubicBezTo>
                      <a:pt x="190" y="241"/>
                      <a:pt x="202" y="241"/>
                      <a:pt x="214" y="241"/>
                    </a:cubicBezTo>
                    <a:cubicBezTo>
                      <a:pt x="297" y="241"/>
                      <a:pt x="354" y="201"/>
                      <a:pt x="366" y="137"/>
                    </a:cubicBezTo>
                    <a:cubicBezTo>
                      <a:pt x="366" y="77"/>
                      <a:pt x="293" y="21"/>
                      <a:pt x="205" y="3"/>
                    </a:cubicBezTo>
                    <a:cubicBezTo>
                      <a:pt x="192" y="1"/>
                      <a:pt x="180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7"/>
              <p:cNvSpPr/>
              <p:nvPr/>
            </p:nvSpPr>
            <p:spPr>
              <a:xfrm>
                <a:off x="-931748" y="2815092"/>
                <a:ext cx="79790" cy="54533"/>
              </a:xfrm>
              <a:custGeom>
                <a:avLst/>
                <a:gdLst/>
                <a:ahLst/>
                <a:cxnLst/>
                <a:rect l="l" t="t" r="r" b="b"/>
                <a:pathLst>
                  <a:path w="793" h="542" extrusionOk="0">
                    <a:moveTo>
                      <a:pt x="759" y="1"/>
                    </a:moveTo>
                    <a:cubicBezTo>
                      <a:pt x="753" y="1"/>
                      <a:pt x="750" y="5"/>
                      <a:pt x="750" y="14"/>
                    </a:cubicBezTo>
                    <a:lnTo>
                      <a:pt x="750" y="28"/>
                    </a:lnTo>
                    <a:cubicBezTo>
                      <a:pt x="736" y="28"/>
                      <a:pt x="736" y="42"/>
                      <a:pt x="736" y="56"/>
                    </a:cubicBezTo>
                    <a:cubicBezTo>
                      <a:pt x="722" y="56"/>
                      <a:pt x="722" y="70"/>
                      <a:pt x="704" y="84"/>
                    </a:cubicBezTo>
                    <a:cubicBezTo>
                      <a:pt x="690" y="102"/>
                      <a:pt x="690" y="130"/>
                      <a:pt x="676" y="144"/>
                    </a:cubicBezTo>
                    <a:cubicBezTo>
                      <a:pt x="662" y="158"/>
                      <a:pt x="648" y="172"/>
                      <a:pt x="634" y="204"/>
                    </a:cubicBezTo>
                    <a:cubicBezTo>
                      <a:pt x="616" y="218"/>
                      <a:pt x="602" y="232"/>
                      <a:pt x="588" y="260"/>
                    </a:cubicBezTo>
                    <a:cubicBezTo>
                      <a:pt x="560" y="278"/>
                      <a:pt x="546" y="292"/>
                      <a:pt x="528" y="306"/>
                    </a:cubicBezTo>
                    <a:lnTo>
                      <a:pt x="500" y="334"/>
                    </a:lnTo>
                    <a:cubicBezTo>
                      <a:pt x="486" y="348"/>
                      <a:pt x="472" y="366"/>
                      <a:pt x="458" y="366"/>
                    </a:cubicBezTo>
                    <a:cubicBezTo>
                      <a:pt x="440" y="380"/>
                      <a:pt x="412" y="394"/>
                      <a:pt x="384" y="408"/>
                    </a:cubicBezTo>
                    <a:cubicBezTo>
                      <a:pt x="370" y="422"/>
                      <a:pt x="338" y="422"/>
                      <a:pt x="310" y="436"/>
                    </a:cubicBezTo>
                    <a:cubicBezTo>
                      <a:pt x="282" y="454"/>
                      <a:pt x="264" y="454"/>
                      <a:pt x="236" y="468"/>
                    </a:cubicBezTo>
                    <a:cubicBezTo>
                      <a:pt x="208" y="468"/>
                      <a:pt x="194" y="482"/>
                      <a:pt x="162" y="482"/>
                    </a:cubicBezTo>
                    <a:lnTo>
                      <a:pt x="106" y="482"/>
                    </a:lnTo>
                    <a:cubicBezTo>
                      <a:pt x="89" y="496"/>
                      <a:pt x="74" y="496"/>
                      <a:pt x="60" y="496"/>
                    </a:cubicBezTo>
                    <a:lnTo>
                      <a:pt x="18" y="496"/>
                    </a:lnTo>
                    <a:cubicBezTo>
                      <a:pt x="18" y="496"/>
                      <a:pt x="1" y="496"/>
                      <a:pt x="1" y="510"/>
                    </a:cubicBezTo>
                    <a:cubicBezTo>
                      <a:pt x="1" y="524"/>
                      <a:pt x="18" y="524"/>
                      <a:pt x="18" y="524"/>
                    </a:cubicBezTo>
                    <a:cubicBezTo>
                      <a:pt x="18" y="524"/>
                      <a:pt x="32" y="542"/>
                      <a:pt x="60" y="542"/>
                    </a:cubicBezTo>
                    <a:lnTo>
                      <a:pt x="177" y="542"/>
                    </a:lnTo>
                    <a:cubicBezTo>
                      <a:pt x="194" y="542"/>
                      <a:pt x="222" y="542"/>
                      <a:pt x="250" y="524"/>
                    </a:cubicBezTo>
                    <a:cubicBezTo>
                      <a:pt x="282" y="524"/>
                      <a:pt x="310" y="510"/>
                      <a:pt x="338" y="510"/>
                    </a:cubicBezTo>
                    <a:cubicBezTo>
                      <a:pt x="352" y="496"/>
                      <a:pt x="398" y="496"/>
                      <a:pt x="412" y="468"/>
                    </a:cubicBezTo>
                    <a:cubicBezTo>
                      <a:pt x="440" y="454"/>
                      <a:pt x="472" y="454"/>
                      <a:pt x="500" y="422"/>
                    </a:cubicBezTo>
                    <a:cubicBezTo>
                      <a:pt x="514" y="422"/>
                      <a:pt x="528" y="408"/>
                      <a:pt x="546" y="394"/>
                    </a:cubicBezTo>
                    <a:lnTo>
                      <a:pt x="574" y="366"/>
                    </a:lnTo>
                    <a:cubicBezTo>
                      <a:pt x="602" y="348"/>
                      <a:pt x="616" y="320"/>
                      <a:pt x="648" y="306"/>
                    </a:cubicBezTo>
                    <a:cubicBezTo>
                      <a:pt x="662" y="278"/>
                      <a:pt x="676" y="260"/>
                      <a:pt x="690" y="232"/>
                    </a:cubicBezTo>
                    <a:cubicBezTo>
                      <a:pt x="704" y="218"/>
                      <a:pt x="722" y="190"/>
                      <a:pt x="736" y="172"/>
                    </a:cubicBezTo>
                    <a:cubicBezTo>
                      <a:pt x="750" y="130"/>
                      <a:pt x="764" y="102"/>
                      <a:pt x="778" y="70"/>
                    </a:cubicBezTo>
                    <a:lnTo>
                      <a:pt x="778" y="42"/>
                    </a:lnTo>
                    <a:cubicBezTo>
                      <a:pt x="778" y="28"/>
                      <a:pt x="792" y="28"/>
                      <a:pt x="792" y="28"/>
                    </a:cubicBezTo>
                    <a:cubicBezTo>
                      <a:pt x="792" y="14"/>
                      <a:pt x="778" y="14"/>
                      <a:pt x="778" y="14"/>
                    </a:cubicBezTo>
                    <a:cubicBezTo>
                      <a:pt x="771" y="5"/>
                      <a:pt x="764" y="1"/>
                      <a:pt x="759" y="1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7"/>
              <p:cNvSpPr/>
              <p:nvPr/>
            </p:nvSpPr>
            <p:spPr>
              <a:xfrm>
                <a:off x="-813522" y="2540614"/>
                <a:ext cx="209989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778" extrusionOk="0">
                    <a:moveTo>
                      <a:pt x="589" y="1"/>
                    </a:moveTo>
                    <a:cubicBezTo>
                      <a:pt x="454" y="1"/>
                      <a:pt x="342" y="37"/>
                      <a:pt x="278" y="132"/>
                    </a:cubicBezTo>
                    <a:cubicBezTo>
                      <a:pt x="0" y="526"/>
                      <a:pt x="1130" y="762"/>
                      <a:pt x="1305" y="776"/>
                    </a:cubicBezTo>
                    <a:cubicBezTo>
                      <a:pt x="1322" y="777"/>
                      <a:pt x="1343" y="778"/>
                      <a:pt x="1368" y="778"/>
                    </a:cubicBezTo>
                    <a:cubicBezTo>
                      <a:pt x="1589" y="778"/>
                      <a:pt x="2086" y="713"/>
                      <a:pt x="1745" y="410"/>
                    </a:cubicBezTo>
                    <a:cubicBezTo>
                      <a:pt x="1745" y="410"/>
                      <a:pt x="1040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7"/>
              <p:cNvSpPr/>
              <p:nvPr/>
            </p:nvSpPr>
            <p:spPr>
              <a:xfrm>
                <a:off x="-1212269" y="2540010"/>
                <a:ext cx="209888" cy="77474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770" extrusionOk="0">
                    <a:moveTo>
                      <a:pt x="1514" y="0"/>
                    </a:moveTo>
                    <a:cubicBezTo>
                      <a:pt x="1067" y="0"/>
                      <a:pt x="344" y="416"/>
                      <a:pt x="344" y="416"/>
                    </a:cubicBezTo>
                    <a:cubicBezTo>
                      <a:pt x="0" y="706"/>
                      <a:pt x="496" y="770"/>
                      <a:pt x="729" y="770"/>
                    </a:cubicBezTo>
                    <a:cubicBezTo>
                      <a:pt x="756" y="770"/>
                      <a:pt x="780" y="769"/>
                      <a:pt x="798" y="768"/>
                    </a:cubicBezTo>
                    <a:cubicBezTo>
                      <a:pt x="960" y="753"/>
                      <a:pt x="2085" y="532"/>
                      <a:pt x="1807" y="124"/>
                    </a:cubicBezTo>
                    <a:cubicBezTo>
                      <a:pt x="1748" y="35"/>
                      <a:pt x="1642" y="0"/>
                      <a:pt x="1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7"/>
              <p:cNvSpPr/>
              <p:nvPr/>
            </p:nvSpPr>
            <p:spPr>
              <a:xfrm>
                <a:off x="-977428" y="2630664"/>
                <a:ext cx="82909" cy="18875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876" extrusionOk="0">
                    <a:moveTo>
                      <a:pt x="718" y="0"/>
                    </a:moveTo>
                    <a:cubicBezTo>
                      <a:pt x="704" y="0"/>
                      <a:pt x="704" y="14"/>
                      <a:pt x="704" y="14"/>
                    </a:cubicBezTo>
                    <a:lnTo>
                      <a:pt x="704" y="130"/>
                    </a:lnTo>
                    <a:cubicBezTo>
                      <a:pt x="718" y="218"/>
                      <a:pt x="736" y="320"/>
                      <a:pt x="736" y="454"/>
                    </a:cubicBezTo>
                    <a:cubicBezTo>
                      <a:pt x="750" y="584"/>
                      <a:pt x="750" y="746"/>
                      <a:pt x="750" y="908"/>
                    </a:cubicBezTo>
                    <a:cubicBezTo>
                      <a:pt x="750" y="936"/>
                      <a:pt x="750" y="982"/>
                      <a:pt x="736" y="1024"/>
                    </a:cubicBezTo>
                    <a:cubicBezTo>
                      <a:pt x="736" y="1070"/>
                      <a:pt x="718" y="1112"/>
                      <a:pt x="704" y="1143"/>
                    </a:cubicBezTo>
                    <a:cubicBezTo>
                      <a:pt x="704" y="1157"/>
                      <a:pt x="690" y="1172"/>
                      <a:pt x="676" y="1172"/>
                    </a:cubicBezTo>
                    <a:lnTo>
                      <a:pt x="662" y="1172"/>
                    </a:lnTo>
                    <a:lnTo>
                      <a:pt x="631" y="1186"/>
                    </a:lnTo>
                    <a:cubicBezTo>
                      <a:pt x="602" y="1172"/>
                      <a:pt x="560" y="1172"/>
                      <a:pt x="514" y="1157"/>
                    </a:cubicBezTo>
                    <a:cubicBezTo>
                      <a:pt x="441" y="1126"/>
                      <a:pt x="353" y="1098"/>
                      <a:pt x="251" y="1084"/>
                    </a:cubicBezTo>
                    <a:cubicBezTo>
                      <a:pt x="208" y="1084"/>
                      <a:pt x="149" y="1098"/>
                      <a:pt x="103" y="1126"/>
                    </a:cubicBezTo>
                    <a:cubicBezTo>
                      <a:pt x="61" y="1157"/>
                      <a:pt x="47" y="1200"/>
                      <a:pt x="33" y="1245"/>
                    </a:cubicBezTo>
                    <a:cubicBezTo>
                      <a:pt x="1" y="1333"/>
                      <a:pt x="1" y="1421"/>
                      <a:pt x="33" y="1509"/>
                    </a:cubicBezTo>
                    <a:cubicBezTo>
                      <a:pt x="61" y="1583"/>
                      <a:pt x="103" y="1639"/>
                      <a:pt x="163" y="1685"/>
                    </a:cubicBezTo>
                    <a:cubicBezTo>
                      <a:pt x="265" y="1787"/>
                      <a:pt x="367" y="1815"/>
                      <a:pt x="441" y="1847"/>
                    </a:cubicBezTo>
                    <a:cubicBezTo>
                      <a:pt x="486" y="1861"/>
                      <a:pt x="514" y="1861"/>
                      <a:pt x="528" y="1875"/>
                    </a:cubicBezTo>
                    <a:lnTo>
                      <a:pt x="574" y="1875"/>
                    </a:lnTo>
                    <a:cubicBezTo>
                      <a:pt x="574" y="1875"/>
                      <a:pt x="588" y="1875"/>
                      <a:pt x="588" y="1861"/>
                    </a:cubicBezTo>
                    <a:cubicBezTo>
                      <a:pt x="588" y="1861"/>
                      <a:pt x="588" y="1847"/>
                      <a:pt x="574" y="1847"/>
                    </a:cubicBezTo>
                    <a:cubicBezTo>
                      <a:pt x="574" y="1847"/>
                      <a:pt x="528" y="1829"/>
                      <a:pt x="455" y="1801"/>
                    </a:cubicBezTo>
                    <a:cubicBezTo>
                      <a:pt x="426" y="1787"/>
                      <a:pt x="384" y="1773"/>
                      <a:pt x="339" y="1741"/>
                    </a:cubicBezTo>
                    <a:cubicBezTo>
                      <a:pt x="296" y="1727"/>
                      <a:pt x="251" y="1685"/>
                      <a:pt x="191" y="1653"/>
                    </a:cubicBezTo>
                    <a:cubicBezTo>
                      <a:pt x="149" y="1611"/>
                      <a:pt x="103" y="1551"/>
                      <a:pt x="89" y="1478"/>
                    </a:cubicBezTo>
                    <a:cubicBezTo>
                      <a:pt x="75" y="1421"/>
                      <a:pt x="75" y="1347"/>
                      <a:pt x="103" y="1274"/>
                    </a:cubicBezTo>
                    <a:cubicBezTo>
                      <a:pt x="103" y="1231"/>
                      <a:pt x="120" y="1200"/>
                      <a:pt x="149" y="1186"/>
                    </a:cubicBezTo>
                    <a:cubicBezTo>
                      <a:pt x="177" y="1172"/>
                      <a:pt x="208" y="1157"/>
                      <a:pt x="251" y="1157"/>
                    </a:cubicBezTo>
                    <a:cubicBezTo>
                      <a:pt x="324" y="1172"/>
                      <a:pt x="412" y="1200"/>
                      <a:pt x="500" y="1231"/>
                    </a:cubicBezTo>
                    <a:cubicBezTo>
                      <a:pt x="543" y="1245"/>
                      <a:pt x="588" y="1260"/>
                      <a:pt x="648" y="1260"/>
                    </a:cubicBezTo>
                    <a:lnTo>
                      <a:pt x="676" y="1245"/>
                    </a:lnTo>
                    <a:lnTo>
                      <a:pt x="690" y="1245"/>
                    </a:lnTo>
                    <a:cubicBezTo>
                      <a:pt x="704" y="1245"/>
                      <a:pt x="718" y="1245"/>
                      <a:pt x="718" y="1231"/>
                    </a:cubicBezTo>
                    <a:cubicBezTo>
                      <a:pt x="750" y="1214"/>
                      <a:pt x="764" y="1186"/>
                      <a:pt x="778" y="1172"/>
                    </a:cubicBezTo>
                    <a:cubicBezTo>
                      <a:pt x="792" y="1126"/>
                      <a:pt x="806" y="1084"/>
                      <a:pt x="806" y="1038"/>
                    </a:cubicBezTo>
                    <a:cubicBezTo>
                      <a:pt x="824" y="996"/>
                      <a:pt x="824" y="950"/>
                      <a:pt x="824" y="908"/>
                    </a:cubicBezTo>
                    <a:cubicBezTo>
                      <a:pt x="824" y="820"/>
                      <a:pt x="824" y="746"/>
                      <a:pt x="806" y="658"/>
                    </a:cubicBezTo>
                    <a:cubicBezTo>
                      <a:pt x="806" y="584"/>
                      <a:pt x="806" y="510"/>
                      <a:pt x="792" y="454"/>
                    </a:cubicBezTo>
                    <a:cubicBezTo>
                      <a:pt x="778" y="320"/>
                      <a:pt x="764" y="204"/>
                      <a:pt x="750" y="130"/>
                    </a:cubicBezTo>
                    <a:cubicBezTo>
                      <a:pt x="736" y="57"/>
                      <a:pt x="736" y="14"/>
                      <a:pt x="736" y="14"/>
                    </a:cubicBezTo>
                    <a:cubicBezTo>
                      <a:pt x="736" y="0"/>
                      <a:pt x="718" y="0"/>
                      <a:pt x="718" y="0"/>
                    </a:cubicBezTo>
                    <a:close/>
                  </a:path>
                </a:pathLst>
              </a:custGeom>
              <a:solidFill>
                <a:srgbClr val="135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1" name="Google Shape;611;p47"/>
          <p:cNvGrpSpPr/>
          <p:nvPr/>
        </p:nvGrpSpPr>
        <p:grpSpPr>
          <a:xfrm>
            <a:off x="7671325" y="741248"/>
            <a:ext cx="550750" cy="510660"/>
            <a:chOff x="7671325" y="741248"/>
            <a:chExt cx="550750" cy="510660"/>
          </a:xfrm>
        </p:grpSpPr>
        <p:sp>
          <p:nvSpPr>
            <p:cNvPr id="612" name="Google Shape;612;p47"/>
            <p:cNvSpPr/>
            <p:nvPr/>
          </p:nvSpPr>
          <p:spPr>
            <a:xfrm>
              <a:off x="7787400" y="741248"/>
              <a:ext cx="239424" cy="23005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8026823" y="971301"/>
              <a:ext cx="110051" cy="107201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7776697" y="1079817"/>
              <a:ext cx="173206" cy="172091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8136875" y="741250"/>
              <a:ext cx="85200" cy="85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>
              <a:off x="7671325" y="1164950"/>
              <a:ext cx="55500" cy="5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183596" y="1902007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5448296" y="1860357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6"/>
          <p:cNvSpPr/>
          <p:nvPr/>
        </p:nvSpPr>
        <p:spPr>
          <a:xfrm rot="359481">
            <a:off x="2183596" y="3103400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6"/>
          <p:cNvSpPr/>
          <p:nvPr/>
        </p:nvSpPr>
        <p:spPr>
          <a:xfrm rot="359481">
            <a:off x="5448296" y="3061739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Ole Stock" pitchFamily="2" charset="77"/>
              </a:rPr>
              <a:t>Questions </a:t>
            </a:r>
            <a:endParaRPr dirty="0">
              <a:latin typeface="Ole Stock" pitchFamily="2" charset="77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134685" y="2019670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6280674" y="2021738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800" dirty="0"/>
          </a:p>
        </p:txBody>
      </p:sp>
      <p:sp>
        <p:nvSpPr>
          <p:cNvPr id="449" name="Google Shape;449;p46"/>
          <p:cNvSpPr txBox="1">
            <a:spLocks noGrp="1"/>
          </p:cNvSpPr>
          <p:nvPr>
            <p:ph type="title" idx="8"/>
          </p:nvPr>
        </p:nvSpPr>
        <p:spPr>
          <a:xfrm>
            <a:off x="3049675" y="3215888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800" dirty="0"/>
          </a:p>
        </p:txBody>
      </p:sp>
      <p:sp>
        <p:nvSpPr>
          <p:cNvPr id="450" name="Google Shape;450;p46"/>
          <p:cNvSpPr txBox="1">
            <a:spLocks noGrp="1"/>
          </p:cNvSpPr>
          <p:nvPr>
            <p:ph type="title" idx="9"/>
          </p:nvPr>
        </p:nvSpPr>
        <p:spPr>
          <a:xfrm>
            <a:off x="2134675" y="3221046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52" name="Google Shape;452;p46"/>
          <p:cNvSpPr txBox="1">
            <a:spLocks noGrp="1"/>
          </p:cNvSpPr>
          <p:nvPr>
            <p:ph type="title" idx="14"/>
          </p:nvPr>
        </p:nvSpPr>
        <p:spPr>
          <a:xfrm>
            <a:off x="6280674" y="3215888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800" dirty="0"/>
          </a:p>
        </p:txBody>
      </p:sp>
      <p:sp>
        <p:nvSpPr>
          <p:cNvPr id="453" name="Google Shape;453;p46"/>
          <p:cNvSpPr txBox="1">
            <a:spLocks noGrp="1"/>
          </p:cNvSpPr>
          <p:nvPr>
            <p:ph type="title" idx="15"/>
          </p:nvPr>
        </p:nvSpPr>
        <p:spPr>
          <a:xfrm>
            <a:off x="5365672" y="317943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5365672" y="1978020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040618" y="2053193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49400" y="1725788"/>
            <a:ext cx="40452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2400"/>
            </a:pPr>
            <a:r>
              <a:rPr lang="en" sz="6600" dirty="0">
                <a:latin typeface="Ole Stock" pitchFamily="2" charset="77"/>
              </a:rPr>
              <a:t>Activity Time</a:t>
            </a:r>
            <a:endParaRPr sz="6600" dirty="0">
              <a:latin typeface="Ole Stock" pitchFamily="2" charset="77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7091109" y="2073685"/>
            <a:ext cx="1083263" cy="2245236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944604" y="2177115"/>
            <a:ext cx="1262116" cy="2141808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5"/>
          <p:cNvSpPr txBox="1">
            <a:spLocks noGrp="1"/>
          </p:cNvSpPr>
          <p:nvPr>
            <p:ph type="title"/>
          </p:nvPr>
        </p:nvSpPr>
        <p:spPr>
          <a:xfrm>
            <a:off x="889389" y="1981026"/>
            <a:ext cx="75135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400"/>
            </a:pPr>
            <a:r>
              <a:rPr lang="en" sz="6000" dirty="0">
                <a:latin typeface="Ole Stock" pitchFamily="2" charset="77"/>
              </a:rPr>
              <a:t>Snack time</a:t>
            </a:r>
            <a:endParaRPr sz="6000" dirty="0">
              <a:latin typeface="Ole Stock" pitchFamily="2" charset="77"/>
            </a:endParaRPr>
          </a:p>
        </p:txBody>
      </p:sp>
      <p:grpSp>
        <p:nvGrpSpPr>
          <p:cNvPr id="1338" name="Google Shape;1338;p55"/>
          <p:cNvGrpSpPr/>
          <p:nvPr/>
        </p:nvGrpSpPr>
        <p:grpSpPr>
          <a:xfrm>
            <a:off x="1251082" y="907947"/>
            <a:ext cx="922689" cy="666423"/>
            <a:chOff x="4266251" y="875791"/>
            <a:chExt cx="494448" cy="357121"/>
          </a:xfrm>
        </p:grpSpPr>
        <p:sp>
          <p:nvSpPr>
            <p:cNvPr id="1339" name="Google Shape;1339;p55"/>
            <p:cNvSpPr/>
            <p:nvPr/>
          </p:nvSpPr>
          <p:spPr>
            <a:xfrm>
              <a:off x="4336723" y="991783"/>
              <a:ext cx="183037" cy="209321"/>
            </a:xfrm>
            <a:custGeom>
              <a:avLst/>
              <a:gdLst/>
              <a:ahLst/>
              <a:cxnLst/>
              <a:rect l="l" t="t" r="r" b="b"/>
              <a:pathLst>
                <a:path w="961" h="1099" extrusionOk="0">
                  <a:moveTo>
                    <a:pt x="801" y="0"/>
                  </a:moveTo>
                  <a:lnTo>
                    <a:pt x="1" y="190"/>
                  </a:lnTo>
                  <a:lnTo>
                    <a:pt x="84" y="929"/>
                  </a:lnTo>
                  <a:cubicBezTo>
                    <a:pt x="84" y="929"/>
                    <a:pt x="801" y="1023"/>
                    <a:pt x="950" y="1099"/>
                  </a:cubicBezTo>
                  <a:lnTo>
                    <a:pt x="960" y="1099"/>
                  </a:lnTo>
                  <a:cubicBezTo>
                    <a:pt x="917" y="729"/>
                    <a:pt x="864" y="360"/>
                    <a:pt x="801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5"/>
            <p:cNvSpPr/>
            <p:nvPr/>
          </p:nvSpPr>
          <p:spPr>
            <a:xfrm>
              <a:off x="4489095" y="959785"/>
              <a:ext cx="167038" cy="241319"/>
            </a:xfrm>
            <a:custGeom>
              <a:avLst/>
              <a:gdLst/>
              <a:ahLst/>
              <a:cxnLst/>
              <a:rect l="l" t="t" r="r" b="b"/>
              <a:pathLst>
                <a:path w="877" h="1267" extrusionOk="0">
                  <a:moveTo>
                    <a:pt x="730" y="1"/>
                  </a:moveTo>
                  <a:lnTo>
                    <a:pt x="1" y="168"/>
                  </a:lnTo>
                  <a:cubicBezTo>
                    <a:pt x="64" y="528"/>
                    <a:pt x="117" y="897"/>
                    <a:pt x="160" y="1267"/>
                  </a:cubicBezTo>
                  <a:cubicBezTo>
                    <a:pt x="244" y="1191"/>
                    <a:pt x="750" y="801"/>
                    <a:pt x="877" y="801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5"/>
            <p:cNvSpPr/>
            <p:nvPr/>
          </p:nvSpPr>
          <p:spPr>
            <a:xfrm>
              <a:off x="4266251" y="886647"/>
              <a:ext cx="441879" cy="175990"/>
            </a:xfrm>
            <a:custGeom>
              <a:avLst/>
              <a:gdLst/>
              <a:ahLst/>
              <a:cxnLst/>
              <a:rect l="l" t="t" r="r" b="b"/>
              <a:pathLst>
                <a:path w="2320" h="924" extrusionOk="0">
                  <a:moveTo>
                    <a:pt x="1201" y="0"/>
                  </a:moveTo>
                  <a:cubicBezTo>
                    <a:pt x="1156" y="0"/>
                    <a:pt x="1096" y="7"/>
                    <a:pt x="1044" y="36"/>
                  </a:cubicBezTo>
                  <a:cubicBezTo>
                    <a:pt x="960" y="99"/>
                    <a:pt x="128" y="522"/>
                    <a:pt x="128" y="522"/>
                  </a:cubicBezTo>
                  <a:cubicBezTo>
                    <a:pt x="128" y="522"/>
                    <a:pt x="1" y="615"/>
                    <a:pt x="84" y="679"/>
                  </a:cubicBezTo>
                  <a:lnTo>
                    <a:pt x="1117" y="901"/>
                  </a:lnTo>
                  <a:cubicBezTo>
                    <a:pt x="1117" y="901"/>
                    <a:pt x="1155" y="924"/>
                    <a:pt x="1208" y="924"/>
                  </a:cubicBezTo>
                  <a:cubicBezTo>
                    <a:pt x="1244" y="924"/>
                    <a:pt x="1287" y="913"/>
                    <a:pt x="1330" y="879"/>
                  </a:cubicBezTo>
                  <a:cubicBezTo>
                    <a:pt x="1434" y="795"/>
                    <a:pt x="2173" y="342"/>
                    <a:pt x="2173" y="342"/>
                  </a:cubicBezTo>
                  <a:cubicBezTo>
                    <a:pt x="2173" y="342"/>
                    <a:pt x="2320" y="215"/>
                    <a:pt x="2236" y="172"/>
                  </a:cubicBezTo>
                  <a:cubicBezTo>
                    <a:pt x="2163" y="132"/>
                    <a:pt x="1267" y="5"/>
                    <a:pt x="1267" y="5"/>
                  </a:cubicBezTo>
                  <a:cubicBezTo>
                    <a:pt x="1267" y="5"/>
                    <a:pt x="1240" y="0"/>
                    <a:pt x="120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5"/>
            <p:cNvSpPr/>
            <p:nvPr/>
          </p:nvSpPr>
          <p:spPr>
            <a:xfrm>
              <a:off x="4270251" y="875791"/>
              <a:ext cx="434070" cy="175990"/>
            </a:xfrm>
            <a:custGeom>
              <a:avLst/>
              <a:gdLst/>
              <a:ahLst/>
              <a:cxnLst/>
              <a:rect l="l" t="t" r="r" b="b"/>
              <a:pathLst>
                <a:path w="2279" h="924" extrusionOk="0">
                  <a:moveTo>
                    <a:pt x="1190" y="0"/>
                  </a:moveTo>
                  <a:cubicBezTo>
                    <a:pt x="1148" y="0"/>
                    <a:pt x="1097" y="8"/>
                    <a:pt x="1056" y="39"/>
                  </a:cubicBezTo>
                  <a:cubicBezTo>
                    <a:pt x="960" y="93"/>
                    <a:pt x="180" y="536"/>
                    <a:pt x="180" y="536"/>
                  </a:cubicBezTo>
                  <a:cubicBezTo>
                    <a:pt x="180" y="536"/>
                    <a:pt x="0" y="619"/>
                    <a:pt x="84" y="672"/>
                  </a:cubicBezTo>
                  <a:lnTo>
                    <a:pt x="1119" y="905"/>
                  </a:lnTo>
                  <a:cubicBezTo>
                    <a:pt x="1119" y="905"/>
                    <a:pt x="1160" y="924"/>
                    <a:pt x="1213" y="924"/>
                  </a:cubicBezTo>
                  <a:cubicBezTo>
                    <a:pt x="1249" y="924"/>
                    <a:pt x="1291" y="915"/>
                    <a:pt x="1329" y="885"/>
                  </a:cubicBezTo>
                  <a:cubicBezTo>
                    <a:pt x="1436" y="799"/>
                    <a:pt x="2172" y="336"/>
                    <a:pt x="2172" y="336"/>
                  </a:cubicBezTo>
                  <a:cubicBezTo>
                    <a:pt x="2172" y="336"/>
                    <a:pt x="2279" y="262"/>
                    <a:pt x="2205" y="209"/>
                  </a:cubicBezTo>
                  <a:cubicBezTo>
                    <a:pt x="2122" y="166"/>
                    <a:pt x="1266" y="9"/>
                    <a:pt x="1266" y="9"/>
                  </a:cubicBezTo>
                  <a:cubicBezTo>
                    <a:pt x="1266" y="9"/>
                    <a:pt x="1233" y="0"/>
                    <a:pt x="11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5"/>
            <p:cNvSpPr/>
            <p:nvPr/>
          </p:nvSpPr>
          <p:spPr>
            <a:xfrm>
              <a:off x="4483762" y="942644"/>
              <a:ext cx="218654" cy="248366"/>
            </a:xfrm>
            <a:custGeom>
              <a:avLst/>
              <a:gdLst/>
              <a:ahLst/>
              <a:cxnLst/>
              <a:rect l="l" t="t" r="r" b="b"/>
              <a:pathLst>
                <a:path w="1148" h="1304" extrusionOk="0">
                  <a:moveTo>
                    <a:pt x="107" y="1"/>
                  </a:moveTo>
                  <a:cubicBezTo>
                    <a:pt x="75" y="1"/>
                    <a:pt x="41" y="12"/>
                    <a:pt x="8" y="38"/>
                  </a:cubicBezTo>
                  <a:cubicBezTo>
                    <a:pt x="0" y="46"/>
                    <a:pt x="5" y="61"/>
                    <a:pt x="13" y="61"/>
                  </a:cubicBezTo>
                  <a:cubicBezTo>
                    <a:pt x="15" y="61"/>
                    <a:pt x="17" y="60"/>
                    <a:pt x="18" y="58"/>
                  </a:cubicBezTo>
                  <a:cubicBezTo>
                    <a:pt x="42" y="53"/>
                    <a:pt x="64" y="50"/>
                    <a:pt x="84" y="50"/>
                  </a:cubicBezTo>
                  <a:cubicBezTo>
                    <a:pt x="345" y="50"/>
                    <a:pt x="410" y="454"/>
                    <a:pt x="431" y="661"/>
                  </a:cubicBezTo>
                  <a:cubicBezTo>
                    <a:pt x="471" y="992"/>
                    <a:pt x="739" y="1304"/>
                    <a:pt x="1098" y="1304"/>
                  </a:cubicBezTo>
                  <a:cubicBezTo>
                    <a:pt x="1103" y="1304"/>
                    <a:pt x="1109" y="1304"/>
                    <a:pt x="1115" y="1304"/>
                  </a:cubicBezTo>
                  <a:cubicBezTo>
                    <a:pt x="1148" y="1304"/>
                    <a:pt x="1148" y="1261"/>
                    <a:pt x="1115" y="1261"/>
                  </a:cubicBezTo>
                  <a:cubicBezTo>
                    <a:pt x="874" y="1250"/>
                    <a:pt x="672" y="1114"/>
                    <a:pt x="558" y="901"/>
                  </a:cubicBezTo>
                  <a:cubicBezTo>
                    <a:pt x="462" y="734"/>
                    <a:pt x="494" y="534"/>
                    <a:pt x="431" y="364"/>
                  </a:cubicBezTo>
                  <a:cubicBezTo>
                    <a:pt x="396" y="251"/>
                    <a:pt x="260" y="1"/>
                    <a:pt x="10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5"/>
            <p:cNvSpPr/>
            <p:nvPr/>
          </p:nvSpPr>
          <p:spPr>
            <a:xfrm>
              <a:off x="4692132" y="1168725"/>
              <a:ext cx="68567" cy="64187"/>
            </a:xfrm>
            <a:custGeom>
              <a:avLst/>
              <a:gdLst/>
              <a:ahLst/>
              <a:cxnLst/>
              <a:rect l="l" t="t" r="r" b="b"/>
              <a:pathLst>
                <a:path w="360" h="337" extrusionOk="0">
                  <a:moveTo>
                    <a:pt x="337" y="0"/>
                  </a:moveTo>
                  <a:cubicBezTo>
                    <a:pt x="337" y="0"/>
                    <a:pt x="297" y="20"/>
                    <a:pt x="233" y="20"/>
                  </a:cubicBezTo>
                  <a:cubicBezTo>
                    <a:pt x="170" y="20"/>
                    <a:pt x="0" y="20"/>
                    <a:pt x="11" y="147"/>
                  </a:cubicBezTo>
                  <a:cubicBezTo>
                    <a:pt x="11" y="147"/>
                    <a:pt x="33" y="220"/>
                    <a:pt x="170" y="263"/>
                  </a:cubicBezTo>
                  <a:cubicBezTo>
                    <a:pt x="223" y="296"/>
                    <a:pt x="254" y="337"/>
                    <a:pt x="254" y="337"/>
                  </a:cubicBezTo>
                  <a:cubicBezTo>
                    <a:pt x="254" y="337"/>
                    <a:pt x="297" y="296"/>
                    <a:pt x="317" y="233"/>
                  </a:cubicBezTo>
                  <a:lnTo>
                    <a:pt x="233" y="190"/>
                  </a:lnTo>
                  <a:lnTo>
                    <a:pt x="327" y="200"/>
                  </a:lnTo>
                  <a:cubicBezTo>
                    <a:pt x="327" y="200"/>
                    <a:pt x="350" y="147"/>
                    <a:pt x="350" y="106"/>
                  </a:cubicBezTo>
                  <a:cubicBezTo>
                    <a:pt x="327" y="106"/>
                    <a:pt x="287" y="94"/>
                    <a:pt x="287" y="94"/>
                  </a:cubicBezTo>
                  <a:lnTo>
                    <a:pt x="360" y="74"/>
                  </a:lnTo>
                  <a:cubicBezTo>
                    <a:pt x="360" y="74"/>
                    <a:pt x="360" y="43"/>
                    <a:pt x="33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5"/>
            <p:cNvSpPr/>
            <p:nvPr/>
          </p:nvSpPr>
          <p:spPr>
            <a:xfrm>
              <a:off x="4686418" y="1175772"/>
              <a:ext cx="17904" cy="21332"/>
            </a:xfrm>
            <a:custGeom>
              <a:avLst/>
              <a:gdLst/>
              <a:ahLst/>
              <a:cxnLst/>
              <a:rect l="l" t="t" r="r" b="b"/>
              <a:pathLst>
                <a:path w="94" h="112" extrusionOk="0">
                  <a:moveTo>
                    <a:pt x="58" y="0"/>
                  </a:moveTo>
                  <a:cubicBezTo>
                    <a:pt x="42" y="0"/>
                    <a:pt x="25" y="11"/>
                    <a:pt x="20" y="37"/>
                  </a:cubicBezTo>
                  <a:cubicBezTo>
                    <a:pt x="20" y="37"/>
                    <a:pt x="0" y="110"/>
                    <a:pt x="30" y="110"/>
                  </a:cubicBezTo>
                  <a:cubicBezTo>
                    <a:pt x="34" y="111"/>
                    <a:pt x="38" y="111"/>
                    <a:pt x="41" y="111"/>
                  </a:cubicBezTo>
                  <a:cubicBezTo>
                    <a:pt x="75" y="111"/>
                    <a:pt x="85" y="67"/>
                    <a:pt x="94" y="37"/>
                  </a:cubicBezTo>
                  <a:cubicBezTo>
                    <a:pt x="94" y="14"/>
                    <a:pt x="76" y="0"/>
                    <a:pt x="58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55"/>
          <p:cNvGrpSpPr/>
          <p:nvPr/>
        </p:nvGrpSpPr>
        <p:grpSpPr>
          <a:xfrm>
            <a:off x="7203422" y="909560"/>
            <a:ext cx="727387" cy="663197"/>
            <a:chOff x="7558147" y="2283572"/>
            <a:chExt cx="727387" cy="663197"/>
          </a:xfrm>
        </p:grpSpPr>
        <p:sp>
          <p:nvSpPr>
            <p:cNvPr id="1347" name="Google Shape;1347;p55"/>
            <p:cNvSpPr/>
            <p:nvPr/>
          </p:nvSpPr>
          <p:spPr>
            <a:xfrm>
              <a:off x="7656429" y="2600916"/>
              <a:ext cx="114850" cy="116755"/>
            </a:xfrm>
            <a:custGeom>
              <a:avLst/>
              <a:gdLst/>
              <a:ahLst/>
              <a:cxnLst/>
              <a:rect l="l" t="t" r="r" b="b"/>
              <a:pathLst>
                <a:path w="603" h="613" extrusionOk="0">
                  <a:moveTo>
                    <a:pt x="33" y="0"/>
                  </a:moveTo>
                  <a:lnTo>
                    <a:pt x="127" y="296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286" y="476"/>
                  </a:lnTo>
                  <a:lnTo>
                    <a:pt x="570" y="613"/>
                  </a:lnTo>
                  <a:lnTo>
                    <a:pt x="476" y="317"/>
                  </a:lnTo>
                  <a:lnTo>
                    <a:pt x="603" y="33"/>
                  </a:lnTo>
                  <a:lnTo>
                    <a:pt x="316" y="1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5"/>
            <p:cNvSpPr/>
            <p:nvPr/>
          </p:nvSpPr>
          <p:spPr>
            <a:xfrm>
              <a:off x="7965804" y="2423962"/>
              <a:ext cx="171038" cy="165895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20" y="0"/>
                  </a:moveTo>
                  <a:cubicBezTo>
                    <a:pt x="454" y="0"/>
                    <a:pt x="327" y="234"/>
                    <a:pt x="327" y="234"/>
                  </a:cubicBezTo>
                  <a:cubicBezTo>
                    <a:pt x="327" y="234"/>
                    <a:pt x="243" y="220"/>
                    <a:pt x="166" y="220"/>
                  </a:cubicBezTo>
                  <a:cubicBezTo>
                    <a:pt x="110" y="220"/>
                    <a:pt x="57" y="228"/>
                    <a:pt x="44" y="255"/>
                  </a:cubicBezTo>
                  <a:cubicBezTo>
                    <a:pt x="1" y="318"/>
                    <a:pt x="221" y="477"/>
                    <a:pt x="221" y="477"/>
                  </a:cubicBezTo>
                  <a:cubicBezTo>
                    <a:pt x="221" y="477"/>
                    <a:pt x="54" y="731"/>
                    <a:pt x="94" y="751"/>
                  </a:cubicBezTo>
                  <a:cubicBezTo>
                    <a:pt x="104" y="757"/>
                    <a:pt x="117" y="760"/>
                    <a:pt x="133" y="760"/>
                  </a:cubicBezTo>
                  <a:cubicBezTo>
                    <a:pt x="229" y="760"/>
                    <a:pt x="424" y="667"/>
                    <a:pt x="424" y="667"/>
                  </a:cubicBezTo>
                  <a:cubicBezTo>
                    <a:pt x="424" y="667"/>
                    <a:pt x="609" y="870"/>
                    <a:pt x="675" y="870"/>
                  </a:cubicBezTo>
                  <a:cubicBezTo>
                    <a:pt x="680" y="870"/>
                    <a:pt x="684" y="869"/>
                    <a:pt x="687" y="867"/>
                  </a:cubicBezTo>
                  <a:cubicBezTo>
                    <a:pt x="750" y="847"/>
                    <a:pt x="664" y="551"/>
                    <a:pt x="664" y="551"/>
                  </a:cubicBezTo>
                  <a:cubicBezTo>
                    <a:pt x="664" y="551"/>
                    <a:pt x="887" y="488"/>
                    <a:pt x="897" y="424"/>
                  </a:cubicBezTo>
                  <a:cubicBezTo>
                    <a:pt x="897" y="351"/>
                    <a:pt x="634" y="255"/>
                    <a:pt x="634" y="255"/>
                  </a:cubicBezTo>
                  <a:cubicBezTo>
                    <a:pt x="634" y="255"/>
                    <a:pt x="591" y="24"/>
                    <a:pt x="527" y="1"/>
                  </a:cubicBezTo>
                  <a:cubicBezTo>
                    <a:pt x="525" y="1"/>
                    <a:pt x="522" y="0"/>
                    <a:pt x="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8221157" y="2884487"/>
              <a:ext cx="64377" cy="62282"/>
            </a:xfrm>
            <a:custGeom>
              <a:avLst/>
              <a:gdLst/>
              <a:ahLst/>
              <a:cxnLst/>
              <a:rect l="l" t="t" r="r" b="b"/>
              <a:pathLst>
                <a:path w="338" h="327" extrusionOk="0">
                  <a:moveTo>
                    <a:pt x="168" y="0"/>
                  </a:moveTo>
                  <a:cubicBezTo>
                    <a:pt x="74" y="0"/>
                    <a:pt x="1" y="74"/>
                    <a:pt x="1" y="170"/>
                  </a:cubicBezTo>
                  <a:cubicBezTo>
                    <a:pt x="1" y="253"/>
                    <a:pt x="74" y="327"/>
                    <a:pt x="168" y="327"/>
                  </a:cubicBezTo>
                  <a:cubicBezTo>
                    <a:pt x="264" y="327"/>
                    <a:pt x="338" y="253"/>
                    <a:pt x="338" y="170"/>
                  </a:cubicBezTo>
                  <a:cubicBezTo>
                    <a:pt x="338" y="74"/>
                    <a:pt x="264" y="0"/>
                    <a:pt x="16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7770897" y="2283572"/>
              <a:ext cx="38664" cy="40188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97" y="1"/>
                  </a:moveTo>
                  <a:cubicBezTo>
                    <a:pt x="43" y="1"/>
                    <a:pt x="0" y="54"/>
                    <a:pt x="0" y="107"/>
                  </a:cubicBezTo>
                  <a:cubicBezTo>
                    <a:pt x="0" y="170"/>
                    <a:pt x="43" y="211"/>
                    <a:pt x="97" y="211"/>
                  </a:cubicBezTo>
                  <a:cubicBezTo>
                    <a:pt x="160" y="211"/>
                    <a:pt x="203" y="170"/>
                    <a:pt x="203" y="107"/>
                  </a:cubicBezTo>
                  <a:cubicBezTo>
                    <a:pt x="203" y="54"/>
                    <a:pt x="160" y="1"/>
                    <a:pt x="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7558147" y="2793826"/>
              <a:ext cx="40188" cy="38664"/>
            </a:xfrm>
            <a:custGeom>
              <a:avLst/>
              <a:gdLst/>
              <a:ahLst/>
              <a:cxnLst/>
              <a:rect l="l" t="t" r="r" b="b"/>
              <a:pathLst>
                <a:path w="211" h="203" extrusionOk="0">
                  <a:moveTo>
                    <a:pt x="105" y="0"/>
                  </a:moveTo>
                  <a:cubicBezTo>
                    <a:pt x="41" y="0"/>
                    <a:pt x="1" y="43"/>
                    <a:pt x="1" y="96"/>
                  </a:cubicBezTo>
                  <a:cubicBezTo>
                    <a:pt x="1" y="160"/>
                    <a:pt x="41" y="203"/>
                    <a:pt x="105" y="203"/>
                  </a:cubicBezTo>
                  <a:cubicBezTo>
                    <a:pt x="158" y="203"/>
                    <a:pt x="211" y="160"/>
                    <a:pt x="211" y="96"/>
                  </a:cubicBezTo>
                  <a:cubicBezTo>
                    <a:pt x="211" y="43"/>
                    <a:pt x="158" y="0"/>
                    <a:pt x="1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7965802" y="2753449"/>
              <a:ext cx="147229" cy="147229"/>
            </a:xfrm>
            <a:custGeom>
              <a:avLst/>
              <a:gdLst/>
              <a:ahLst/>
              <a:cxnLst/>
              <a:rect l="l" t="t" r="r" b="b"/>
              <a:pathLst>
                <a:path w="773" h="773" extrusionOk="0">
                  <a:moveTo>
                    <a:pt x="519" y="1"/>
                  </a:moveTo>
                  <a:lnTo>
                    <a:pt x="317" y="234"/>
                  </a:lnTo>
                  <a:lnTo>
                    <a:pt x="0" y="266"/>
                  </a:lnTo>
                  <a:lnTo>
                    <a:pt x="233" y="466"/>
                  </a:lnTo>
                  <a:lnTo>
                    <a:pt x="266" y="773"/>
                  </a:lnTo>
                  <a:lnTo>
                    <a:pt x="466" y="540"/>
                  </a:lnTo>
                  <a:lnTo>
                    <a:pt x="773" y="520"/>
                  </a:lnTo>
                  <a:lnTo>
                    <a:pt x="540" y="317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5"/>
          <p:cNvGrpSpPr/>
          <p:nvPr/>
        </p:nvGrpSpPr>
        <p:grpSpPr>
          <a:xfrm>
            <a:off x="3081321" y="3550682"/>
            <a:ext cx="2981313" cy="721828"/>
            <a:chOff x="1099869" y="3917915"/>
            <a:chExt cx="760908" cy="184229"/>
          </a:xfrm>
        </p:grpSpPr>
        <p:sp>
          <p:nvSpPr>
            <p:cNvPr id="1354" name="Google Shape;1354;p55"/>
            <p:cNvSpPr/>
            <p:nvPr/>
          </p:nvSpPr>
          <p:spPr>
            <a:xfrm>
              <a:off x="1701611" y="3999498"/>
              <a:ext cx="142236" cy="76117"/>
            </a:xfrm>
            <a:custGeom>
              <a:avLst/>
              <a:gdLst/>
              <a:ahLst/>
              <a:cxnLst/>
              <a:rect l="l" t="t" r="r" b="b"/>
              <a:pathLst>
                <a:path w="1067" h="571" extrusionOk="0">
                  <a:moveTo>
                    <a:pt x="1067" y="1"/>
                  </a:moveTo>
                  <a:lnTo>
                    <a:pt x="244" y="64"/>
                  </a:lnTo>
                  <a:lnTo>
                    <a:pt x="160" y="64"/>
                  </a:lnTo>
                  <a:cubicBezTo>
                    <a:pt x="1" y="264"/>
                    <a:pt x="54" y="571"/>
                    <a:pt x="54" y="571"/>
                  </a:cubicBezTo>
                  <a:lnTo>
                    <a:pt x="993" y="474"/>
                  </a:lnTo>
                  <a:cubicBezTo>
                    <a:pt x="993" y="464"/>
                    <a:pt x="983" y="444"/>
                    <a:pt x="983" y="424"/>
                  </a:cubicBezTo>
                  <a:cubicBezTo>
                    <a:pt x="940" y="254"/>
                    <a:pt x="1067" y="1"/>
                    <a:pt x="1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5"/>
            <p:cNvSpPr/>
            <p:nvPr/>
          </p:nvSpPr>
          <p:spPr>
            <a:xfrm>
              <a:off x="1379678" y="3920981"/>
              <a:ext cx="73318" cy="96913"/>
            </a:xfrm>
            <a:custGeom>
              <a:avLst/>
              <a:gdLst/>
              <a:ahLst/>
              <a:cxnLst/>
              <a:rect l="l" t="t" r="r" b="b"/>
              <a:pathLst>
                <a:path w="550" h="727" extrusionOk="0">
                  <a:moveTo>
                    <a:pt x="297" y="0"/>
                  </a:moveTo>
                  <a:cubicBezTo>
                    <a:pt x="0" y="284"/>
                    <a:pt x="137" y="663"/>
                    <a:pt x="137" y="663"/>
                  </a:cubicBezTo>
                  <a:lnTo>
                    <a:pt x="433" y="727"/>
                  </a:lnTo>
                  <a:cubicBezTo>
                    <a:pt x="370" y="494"/>
                    <a:pt x="433" y="263"/>
                    <a:pt x="550" y="63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5"/>
            <p:cNvSpPr/>
            <p:nvPr/>
          </p:nvSpPr>
          <p:spPr>
            <a:xfrm>
              <a:off x="1429001" y="3929379"/>
              <a:ext cx="54788" cy="96913"/>
            </a:xfrm>
            <a:custGeom>
              <a:avLst/>
              <a:gdLst/>
              <a:ahLst/>
              <a:cxnLst/>
              <a:rect l="l" t="t" r="r" b="b"/>
              <a:pathLst>
                <a:path w="411" h="727" extrusionOk="0">
                  <a:moveTo>
                    <a:pt x="180" y="0"/>
                  </a:moveTo>
                  <a:cubicBezTo>
                    <a:pt x="63" y="200"/>
                    <a:pt x="0" y="431"/>
                    <a:pt x="63" y="664"/>
                  </a:cubicBezTo>
                  <a:lnTo>
                    <a:pt x="294" y="727"/>
                  </a:lnTo>
                  <a:cubicBezTo>
                    <a:pt x="274" y="494"/>
                    <a:pt x="317" y="264"/>
                    <a:pt x="410" y="51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5"/>
            <p:cNvSpPr/>
            <p:nvPr/>
          </p:nvSpPr>
          <p:spPr>
            <a:xfrm>
              <a:off x="1465393" y="3936045"/>
              <a:ext cx="156367" cy="124107"/>
            </a:xfrm>
            <a:custGeom>
              <a:avLst/>
              <a:gdLst/>
              <a:ahLst/>
              <a:cxnLst/>
              <a:rect l="l" t="t" r="r" b="b"/>
              <a:pathLst>
                <a:path w="1173" h="931" extrusionOk="0">
                  <a:moveTo>
                    <a:pt x="137" y="1"/>
                  </a:moveTo>
                  <a:cubicBezTo>
                    <a:pt x="44" y="214"/>
                    <a:pt x="1" y="444"/>
                    <a:pt x="21" y="677"/>
                  </a:cubicBezTo>
                  <a:lnTo>
                    <a:pt x="1056" y="930"/>
                  </a:lnTo>
                  <a:cubicBezTo>
                    <a:pt x="1033" y="710"/>
                    <a:pt x="1076" y="477"/>
                    <a:pt x="1173" y="25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5"/>
            <p:cNvSpPr/>
            <p:nvPr/>
          </p:nvSpPr>
          <p:spPr>
            <a:xfrm>
              <a:off x="1603098" y="3969904"/>
              <a:ext cx="56521" cy="101312"/>
            </a:xfrm>
            <a:custGeom>
              <a:avLst/>
              <a:gdLst/>
              <a:ahLst/>
              <a:cxnLst/>
              <a:rect l="l" t="t" r="r" b="b"/>
              <a:pathLst>
                <a:path w="424" h="760" extrusionOk="0">
                  <a:moveTo>
                    <a:pt x="140" y="0"/>
                  </a:moveTo>
                  <a:cubicBezTo>
                    <a:pt x="43" y="223"/>
                    <a:pt x="0" y="456"/>
                    <a:pt x="23" y="676"/>
                  </a:cubicBezTo>
                  <a:lnTo>
                    <a:pt x="340" y="760"/>
                  </a:lnTo>
                  <a:cubicBezTo>
                    <a:pt x="317" y="529"/>
                    <a:pt x="350" y="296"/>
                    <a:pt x="423" y="76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5"/>
            <p:cNvSpPr/>
            <p:nvPr/>
          </p:nvSpPr>
          <p:spPr>
            <a:xfrm>
              <a:off x="1645223" y="3980035"/>
              <a:ext cx="215554" cy="105311"/>
            </a:xfrm>
            <a:custGeom>
              <a:avLst/>
              <a:gdLst/>
              <a:ahLst/>
              <a:cxnLst/>
              <a:rect l="l" t="t" r="r" b="b"/>
              <a:pathLst>
                <a:path w="1617" h="790" extrusionOk="0">
                  <a:moveTo>
                    <a:pt x="107" y="0"/>
                  </a:moveTo>
                  <a:cubicBezTo>
                    <a:pt x="34" y="220"/>
                    <a:pt x="1" y="453"/>
                    <a:pt x="24" y="684"/>
                  </a:cubicBezTo>
                  <a:lnTo>
                    <a:pt x="487" y="790"/>
                  </a:lnTo>
                  <a:lnTo>
                    <a:pt x="1479" y="706"/>
                  </a:lnTo>
                  <a:cubicBezTo>
                    <a:pt x="1520" y="674"/>
                    <a:pt x="1500" y="610"/>
                    <a:pt x="1500" y="610"/>
                  </a:cubicBezTo>
                  <a:lnTo>
                    <a:pt x="1500" y="610"/>
                  </a:lnTo>
                  <a:lnTo>
                    <a:pt x="477" y="717"/>
                  </a:lnTo>
                  <a:cubicBezTo>
                    <a:pt x="477" y="453"/>
                    <a:pt x="530" y="294"/>
                    <a:pt x="583" y="210"/>
                  </a:cubicBezTo>
                  <a:lnTo>
                    <a:pt x="1573" y="137"/>
                  </a:lnTo>
                  <a:cubicBezTo>
                    <a:pt x="1616" y="104"/>
                    <a:pt x="1606" y="51"/>
                    <a:pt x="1606" y="51"/>
                  </a:cubicBezTo>
                  <a:lnTo>
                    <a:pt x="1606" y="51"/>
                  </a:lnTo>
                  <a:lnTo>
                    <a:pt x="647" y="12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5"/>
            <p:cNvSpPr/>
            <p:nvPr/>
          </p:nvSpPr>
          <p:spPr>
            <a:xfrm>
              <a:off x="1419136" y="3917915"/>
              <a:ext cx="440306" cy="79050"/>
            </a:xfrm>
            <a:custGeom>
              <a:avLst/>
              <a:gdLst/>
              <a:ahLst/>
              <a:cxnLst/>
              <a:rect l="l" t="t" r="r" b="b"/>
              <a:pathLst>
                <a:path w="3303" h="593" extrusionOk="0">
                  <a:moveTo>
                    <a:pt x="1191" y="0"/>
                  </a:moveTo>
                  <a:lnTo>
                    <a:pt x="1" y="23"/>
                  </a:lnTo>
                  <a:lnTo>
                    <a:pt x="2343" y="593"/>
                  </a:lnTo>
                  <a:lnTo>
                    <a:pt x="3302" y="51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5"/>
            <p:cNvSpPr/>
            <p:nvPr/>
          </p:nvSpPr>
          <p:spPr>
            <a:xfrm>
              <a:off x="1504852" y="3965772"/>
              <a:ext cx="69052" cy="6905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68" y="1"/>
                  </a:moveTo>
                  <a:lnTo>
                    <a:pt x="158" y="211"/>
                  </a:lnTo>
                  <a:lnTo>
                    <a:pt x="1" y="348"/>
                  </a:lnTo>
                  <a:lnTo>
                    <a:pt x="211" y="360"/>
                  </a:lnTo>
                  <a:lnTo>
                    <a:pt x="348" y="517"/>
                  </a:lnTo>
                  <a:lnTo>
                    <a:pt x="370" y="307"/>
                  </a:lnTo>
                  <a:lnTo>
                    <a:pt x="517" y="170"/>
                  </a:lnTo>
                  <a:lnTo>
                    <a:pt x="317" y="15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5"/>
            <p:cNvSpPr/>
            <p:nvPr/>
          </p:nvSpPr>
          <p:spPr>
            <a:xfrm>
              <a:off x="1365547" y="4010430"/>
              <a:ext cx="121174" cy="80516"/>
            </a:xfrm>
            <a:custGeom>
              <a:avLst/>
              <a:gdLst/>
              <a:ahLst/>
              <a:cxnLst/>
              <a:rect l="l" t="t" r="r" b="b"/>
              <a:pathLst>
                <a:path w="909" h="604" extrusionOk="0">
                  <a:moveTo>
                    <a:pt x="909" y="1"/>
                  </a:moveTo>
                  <a:lnTo>
                    <a:pt x="243" y="87"/>
                  </a:lnTo>
                  <a:lnTo>
                    <a:pt x="137" y="107"/>
                  </a:lnTo>
                  <a:cubicBezTo>
                    <a:pt x="0" y="307"/>
                    <a:pt x="33" y="603"/>
                    <a:pt x="33" y="603"/>
                  </a:cubicBezTo>
                  <a:lnTo>
                    <a:pt x="686" y="497"/>
                  </a:lnTo>
                  <a:lnTo>
                    <a:pt x="823" y="477"/>
                  </a:lnTo>
                  <a:cubicBezTo>
                    <a:pt x="760" y="317"/>
                    <a:pt x="909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5"/>
            <p:cNvSpPr/>
            <p:nvPr/>
          </p:nvSpPr>
          <p:spPr>
            <a:xfrm>
              <a:off x="1099869" y="3950043"/>
              <a:ext cx="53455" cy="92914"/>
            </a:xfrm>
            <a:custGeom>
              <a:avLst/>
              <a:gdLst/>
              <a:ahLst/>
              <a:cxnLst/>
              <a:rect l="l" t="t" r="r" b="b"/>
              <a:pathLst>
                <a:path w="401" h="697" extrusionOk="0">
                  <a:moveTo>
                    <a:pt x="254" y="1"/>
                  </a:moveTo>
                  <a:cubicBezTo>
                    <a:pt x="1" y="287"/>
                    <a:pt x="94" y="654"/>
                    <a:pt x="94" y="654"/>
                  </a:cubicBezTo>
                  <a:lnTo>
                    <a:pt x="264" y="697"/>
                  </a:lnTo>
                  <a:cubicBezTo>
                    <a:pt x="244" y="477"/>
                    <a:pt x="284" y="234"/>
                    <a:pt x="401" y="34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>
              <a:off x="1132262" y="3954442"/>
              <a:ext cx="40658" cy="94380"/>
            </a:xfrm>
            <a:custGeom>
              <a:avLst/>
              <a:gdLst/>
              <a:ahLst/>
              <a:cxnLst/>
              <a:rect l="l" t="t" r="r" b="b"/>
              <a:pathLst>
                <a:path w="305" h="708" extrusionOk="0">
                  <a:moveTo>
                    <a:pt x="158" y="1"/>
                  </a:moveTo>
                  <a:cubicBezTo>
                    <a:pt x="41" y="201"/>
                    <a:pt x="1" y="444"/>
                    <a:pt x="21" y="664"/>
                  </a:cubicBezTo>
                  <a:lnTo>
                    <a:pt x="178" y="707"/>
                  </a:lnTo>
                  <a:cubicBezTo>
                    <a:pt x="178" y="474"/>
                    <a:pt x="211" y="241"/>
                    <a:pt x="305" y="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>
              <a:off x="1299294" y="3993634"/>
              <a:ext cx="56521" cy="99979"/>
            </a:xfrm>
            <a:custGeom>
              <a:avLst/>
              <a:gdLst/>
              <a:ahLst/>
              <a:cxnLst/>
              <a:rect l="l" t="t" r="r" b="b"/>
              <a:pathLst>
                <a:path w="424" h="750" extrusionOk="0">
                  <a:moveTo>
                    <a:pt x="117" y="0"/>
                  </a:moveTo>
                  <a:cubicBezTo>
                    <a:pt x="34" y="223"/>
                    <a:pt x="1" y="454"/>
                    <a:pt x="14" y="676"/>
                  </a:cubicBezTo>
                  <a:lnTo>
                    <a:pt x="287" y="750"/>
                  </a:lnTo>
                  <a:cubicBezTo>
                    <a:pt x="297" y="517"/>
                    <a:pt x="340" y="297"/>
                    <a:pt x="424" y="74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>
              <a:off x="1337420" y="3996700"/>
              <a:ext cx="163165" cy="105444"/>
            </a:xfrm>
            <a:custGeom>
              <a:avLst/>
              <a:gdLst/>
              <a:ahLst/>
              <a:cxnLst/>
              <a:rect l="l" t="t" r="r" b="b"/>
              <a:pathLst>
                <a:path w="1224" h="791" extrusionOk="0">
                  <a:moveTo>
                    <a:pt x="1214" y="0"/>
                  </a:moveTo>
                  <a:lnTo>
                    <a:pt x="411" y="127"/>
                  </a:lnTo>
                  <a:lnTo>
                    <a:pt x="138" y="51"/>
                  </a:lnTo>
                  <a:cubicBezTo>
                    <a:pt x="54" y="274"/>
                    <a:pt x="11" y="494"/>
                    <a:pt x="1" y="727"/>
                  </a:cubicBezTo>
                  <a:lnTo>
                    <a:pt x="244" y="790"/>
                  </a:lnTo>
                  <a:lnTo>
                    <a:pt x="1087" y="653"/>
                  </a:lnTo>
                  <a:cubicBezTo>
                    <a:pt x="1120" y="620"/>
                    <a:pt x="1107" y="570"/>
                    <a:pt x="1107" y="570"/>
                  </a:cubicBezTo>
                  <a:lnTo>
                    <a:pt x="1107" y="570"/>
                  </a:lnTo>
                  <a:lnTo>
                    <a:pt x="244" y="706"/>
                  </a:lnTo>
                  <a:cubicBezTo>
                    <a:pt x="254" y="443"/>
                    <a:pt x="307" y="294"/>
                    <a:pt x="348" y="210"/>
                  </a:cubicBezTo>
                  <a:lnTo>
                    <a:pt x="1193" y="94"/>
                  </a:lnTo>
                  <a:cubicBezTo>
                    <a:pt x="1224" y="63"/>
                    <a:pt x="1214" y="0"/>
                    <a:pt x="121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>
              <a:off x="1155857" y="3958575"/>
              <a:ext cx="159166" cy="125307"/>
            </a:xfrm>
            <a:custGeom>
              <a:avLst/>
              <a:gdLst/>
              <a:ahLst/>
              <a:cxnLst/>
              <a:rect l="l" t="t" r="r" b="b"/>
              <a:pathLst>
                <a:path w="1194" h="940" extrusionOk="0">
                  <a:moveTo>
                    <a:pt x="128" y="0"/>
                  </a:moveTo>
                  <a:cubicBezTo>
                    <a:pt x="34" y="210"/>
                    <a:pt x="1" y="443"/>
                    <a:pt x="1" y="676"/>
                  </a:cubicBezTo>
                  <a:lnTo>
                    <a:pt x="203" y="729"/>
                  </a:lnTo>
                  <a:lnTo>
                    <a:pt x="457" y="792"/>
                  </a:lnTo>
                  <a:lnTo>
                    <a:pt x="1090" y="939"/>
                  </a:lnTo>
                  <a:cubicBezTo>
                    <a:pt x="1077" y="717"/>
                    <a:pt x="1110" y="486"/>
                    <a:pt x="1193" y="263"/>
                  </a:cubicBezTo>
                  <a:lnTo>
                    <a:pt x="603" y="127"/>
                  </a:lnTo>
                  <a:lnTo>
                    <a:pt x="307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5"/>
            <p:cNvSpPr/>
            <p:nvPr/>
          </p:nvSpPr>
          <p:spPr>
            <a:xfrm>
              <a:off x="1133595" y="3940312"/>
              <a:ext cx="365656" cy="73318"/>
            </a:xfrm>
            <a:custGeom>
              <a:avLst/>
              <a:gdLst/>
              <a:ahLst/>
              <a:cxnLst/>
              <a:rect l="l" t="t" r="r" b="b"/>
              <a:pathLst>
                <a:path w="2743" h="550" extrusionOk="0">
                  <a:moveTo>
                    <a:pt x="1003" y="0"/>
                  </a:moveTo>
                  <a:lnTo>
                    <a:pt x="1" y="74"/>
                  </a:lnTo>
                  <a:lnTo>
                    <a:pt x="1940" y="550"/>
                  </a:lnTo>
                  <a:lnTo>
                    <a:pt x="2743" y="423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Macintosh PowerPoint</Application>
  <PresentationFormat>On-screen Show (16:9)</PresentationFormat>
  <Paragraphs>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Lato</vt:lpstr>
      <vt:lpstr>Life Savers</vt:lpstr>
      <vt:lpstr>Ole Stock</vt:lpstr>
      <vt:lpstr>Open Sans</vt:lpstr>
      <vt:lpstr>Patrick Hand</vt:lpstr>
      <vt:lpstr>Roboto</vt:lpstr>
      <vt:lpstr>Roboto Condensed Light</vt:lpstr>
      <vt:lpstr>Ubuntu</vt:lpstr>
      <vt:lpstr>Science Subject for Elementary - 2nd Grade: Physics by Slidego</vt:lpstr>
      <vt:lpstr>Name</vt:lpstr>
      <vt:lpstr>Story/Scriptures</vt:lpstr>
      <vt:lpstr>Story/Scriptures</vt:lpstr>
      <vt:lpstr>— Christ connection</vt:lpstr>
      <vt:lpstr>Questions </vt:lpstr>
      <vt:lpstr>Activity Time</vt:lpstr>
      <vt:lpstr>Snack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Sent to Egypt </dc:title>
  <cp:lastModifiedBy>robert lara</cp:lastModifiedBy>
  <cp:revision>2</cp:revision>
  <dcterms:modified xsi:type="dcterms:W3CDTF">2021-12-01T16:33:11Z</dcterms:modified>
</cp:coreProperties>
</file>