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8" r:id="rId1"/>
  </p:sldMasterIdLst>
  <p:notesMasterIdLst>
    <p:notesMasterId r:id="rId13"/>
  </p:notesMasterIdLst>
  <p:sldIdLst>
    <p:sldId id="256" r:id="rId2"/>
    <p:sldId id="262" r:id="rId3"/>
    <p:sldId id="257" r:id="rId4"/>
    <p:sldId id="309" r:id="rId5"/>
    <p:sldId id="313" r:id="rId6"/>
    <p:sldId id="312" r:id="rId7"/>
    <p:sldId id="310" r:id="rId8"/>
    <p:sldId id="258" r:id="rId9"/>
    <p:sldId id="311" r:id="rId10"/>
    <p:sldId id="261" r:id="rId11"/>
    <p:sldId id="26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F1A5A6F-3AD5-4151-811E-F2D7B9C1FAE2}">
  <a:tblStyle styleId="{2F1A5A6F-3AD5-4151-811E-F2D7B9C1FAE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2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2" name="Google Shape;27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3" name="Google Shape;27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7" name="Google Shape;3457;ga484111751_0_29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8" name="Google Shape;3458;ga484111751_0_29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8" name="Google Shape;3558;ga7f68dac51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9" name="Google Shape;3559;ga7f68dac51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3" name="Google Shape;3473;ga484111751_0_3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4" name="Google Shape;3474;ga484111751_0_3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2" name="Google Shape;2872;gb1d712e665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3" name="Google Shape;2873;gb1d712e665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2" name="Google Shape;2872;gb1d712e665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3" name="Google Shape;2873;gb1d712e665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5182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3" name="Google Shape;3473;ga484111751_0_3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4" name="Google Shape;3474;ga484111751_0_3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6364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5" name="Google Shape;3525;ga7ec2e3007_1_6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6" name="Google Shape;3526;ga7ec2e3007_1_6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18672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3" name="Google Shape;3473;ga484111751_0_3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4" name="Google Shape;3474;ga484111751_0_3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7067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8" name="Google Shape;2878;ga484111751_0_9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9" name="Google Shape;2879;ga484111751_0_9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3" name="Google Shape;3473;ga484111751_0_3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4" name="Google Shape;3474;ga484111751_0_3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463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63475" y="-514545"/>
            <a:ext cx="6019994" cy="6020189"/>
          </a:xfrm>
          <a:custGeom>
            <a:avLst/>
            <a:gdLst/>
            <a:ahLst/>
            <a:cxnLst/>
            <a:rect l="l" t="t" r="r" b="b"/>
            <a:pathLst>
              <a:path w="78093" h="78093" extrusionOk="0">
                <a:moveTo>
                  <a:pt x="78092" y="39047"/>
                </a:moveTo>
                <a:cubicBezTo>
                  <a:pt x="78092" y="60612"/>
                  <a:pt x="60612" y="78092"/>
                  <a:pt x="39046" y="78092"/>
                </a:cubicBezTo>
                <a:cubicBezTo>
                  <a:pt x="17497" y="78092"/>
                  <a:pt x="1" y="60612"/>
                  <a:pt x="1" y="39047"/>
                </a:cubicBezTo>
                <a:cubicBezTo>
                  <a:pt x="1" y="17481"/>
                  <a:pt x="17497" y="1"/>
                  <a:pt x="39046" y="1"/>
                </a:cubicBezTo>
                <a:cubicBezTo>
                  <a:pt x="60612" y="1"/>
                  <a:pt x="78092" y="17481"/>
                  <a:pt x="78092" y="390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7653205" y="3246602"/>
            <a:ext cx="1339337" cy="367053"/>
          </a:xfrm>
          <a:custGeom>
            <a:avLst/>
            <a:gdLst/>
            <a:ahLst/>
            <a:cxnLst/>
            <a:rect l="l" t="t" r="r" b="b"/>
            <a:pathLst>
              <a:path w="29826" h="8174" extrusionOk="0">
                <a:moveTo>
                  <a:pt x="15106" y="1"/>
                </a:moveTo>
                <a:cubicBezTo>
                  <a:pt x="14753" y="1"/>
                  <a:pt x="14384" y="104"/>
                  <a:pt x="14023" y="340"/>
                </a:cubicBezTo>
                <a:cubicBezTo>
                  <a:pt x="13126" y="928"/>
                  <a:pt x="12592" y="2512"/>
                  <a:pt x="11387" y="2512"/>
                </a:cubicBezTo>
                <a:cubicBezTo>
                  <a:pt x="11359" y="2512"/>
                  <a:pt x="11329" y="2511"/>
                  <a:pt x="11300" y="2509"/>
                </a:cubicBezTo>
                <a:cubicBezTo>
                  <a:pt x="10255" y="2430"/>
                  <a:pt x="9780" y="1084"/>
                  <a:pt x="8830" y="657"/>
                </a:cubicBezTo>
                <a:cubicBezTo>
                  <a:pt x="8623" y="566"/>
                  <a:pt x="8407" y="525"/>
                  <a:pt x="8190" y="525"/>
                </a:cubicBezTo>
                <a:cubicBezTo>
                  <a:pt x="7496" y="525"/>
                  <a:pt x="6798" y="948"/>
                  <a:pt x="6376" y="1528"/>
                </a:cubicBezTo>
                <a:cubicBezTo>
                  <a:pt x="5837" y="2288"/>
                  <a:pt x="5663" y="3253"/>
                  <a:pt x="5536" y="4172"/>
                </a:cubicBezTo>
                <a:cubicBezTo>
                  <a:pt x="4776" y="3317"/>
                  <a:pt x="3795" y="2699"/>
                  <a:pt x="2718" y="2367"/>
                </a:cubicBezTo>
                <a:cubicBezTo>
                  <a:pt x="2564" y="2326"/>
                  <a:pt x="2415" y="2307"/>
                  <a:pt x="2274" y="2307"/>
                </a:cubicBezTo>
                <a:cubicBezTo>
                  <a:pt x="752" y="2307"/>
                  <a:pt x="1" y="4490"/>
                  <a:pt x="1594" y="5692"/>
                </a:cubicBezTo>
                <a:cubicBezTo>
                  <a:pt x="2385" y="6287"/>
                  <a:pt x="3385" y="6473"/>
                  <a:pt x="4325" y="6473"/>
                </a:cubicBezTo>
                <a:cubicBezTo>
                  <a:pt x="5884" y="6473"/>
                  <a:pt x="7278" y="5961"/>
                  <a:pt x="7278" y="5961"/>
                </a:cubicBezTo>
                <a:cubicBezTo>
                  <a:pt x="7302" y="7002"/>
                  <a:pt x="8215" y="7516"/>
                  <a:pt x="9401" y="7516"/>
                </a:cubicBezTo>
                <a:cubicBezTo>
                  <a:pt x="9766" y="7516"/>
                  <a:pt x="10157" y="7467"/>
                  <a:pt x="10556" y="7370"/>
                </a:cubicBezTo>
                <a:cubicBezTo>
                  <a:pt x="11672" y="7098"/>
                  <a:pt x="12883" y="6155"/>
                  <a:pt x="14104" y="6155"/>
                </a:cubicBezTo>
                <a:cubicBezTo>
                  <a:pt x="14372" y="6155"/>
                  <a:pt x="14641" y="6201"/>
                  <a:pt x="14910" y="6309"/>
                </a:cubicBezTo>
                <a:cubicBezTo>
                  <a:pt x="14419" y="7218"/>
                  <a:pt x="15955" y="8174"/>
                  <a:pt x="18294" y="8174"/>
                </a:cubicBezTo>
                <a:cubicBezTo>
                  <a:pt x="18971" y="8174"/>
                  <a:pt x="19717" y="8093"/>
                  <a:pt x="20499" y="7908"/>
                </a:cubicBezTo>
                <a:cubicBezTo>
                  <a:pt x="21655" y="7655"/>
                  <a:pt x="21940" y="6563"/>
                  <a:pt x="21338" y="6072"/>
                </a:cubicBezTo>
                <a:lnTo>
                  <a:pt x="21338" y="6072"/>
                </a:lnTo>
                <a:cubicBezTo>
                  <a:pt x="21523" y="6109"/>
                  <a:pt x="21713" y="6126"/>
                  <a:pt x="21906" y="6126"/>
                </a:cubicBezTo>
                <a:cubicBezTo>
                  <a:pt x="22610" y="6126"/>
                  <a:pt x="23356" y="5902"/>
                  <a:pt x="24014" y="5628"/>
                </a:cubicBezTo>
                <a:cubicBezTo>
                  <a:pt x="24996" y="5209"/>
                  <a:pt x="26021" y="4682"/>
                  <a:pt x="27063" y="4682"/>
                </a:cubicBezTo>
                <a:cubicBezTo>
                  <a:pt x="27281" y="4682"/>
                  <a:pt x="27500" y="4705"/>
                  <a:pt x="27719" y="4758"/>
                </a:cubicBezTo>
                <a:cubicBezTo>
                  <a:pt x="28029" y="4830"/>
                  <a:pt x="28513" y="5050"/>
                  <a:pt x="28958" y="5050"/>
                </a:cubicBezTo>
                <a:cubicBezTo>
                  <a:pt x="29195" y="5050"/>
                  <a:pt x="29422" y="4987"/>
                  <a:pt x="29604" y="4805"/>
                </a:cubicBezTo>
                <a:cubicBezTo>
                  <a:pt x="29825" y="4583"/>
                  <a:pt x="29825" y="4108"/>
                  <a:pt x="29540" y="3950"/>
                </a:cubicBezTo>
                <a:cubicBezTo>
                  <a:pt x="29418" y="3907"/>
                  <a:pt x="29280" y="3889"/>
                  <a:pt x="29127" y="3889"/>
                </a:cubicBezTo>
                <a:cubicBezTo>
                  <a:pt x="28274" y="3889"/>
                  <a:pt x="26946" y="4455"/>
                  <a:pt x="25110" y="4455"/>
                </a:cubicBezTo>
                <a:cubicBezTo>
                  <a:pt x="23751" y="4455"/>
                  <a:pt x="22113" y="4145"/>
                  <a:pt x="20182" y="3063"/>
                </a:cubicBezTo>
                <a:cubicBezTo>
                  <a:pt x="19722" y="2811"/>
                  <a:pt x="19096" y="2674"/>
                  <a:pt x="18473" y="2674"/>
                </a:cubicBezTo>
                <a:cubicBezTo>
                  <a:pt x="17767" y="2674"/>
                  <a:pt x="17066" y="2850"/>
                  <a:pt x="16620" y="3238"/>
                </a:cubicBezTo>
                <a:cubicBezTo>
                  <a:pt x="17772" y="1842"/>
                  <a:pt x="16595" y="1"/>
                  <a:pt x="1510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86038" y="4255483"/>
            <a:ext cx="701236" cy="192014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3814318" y="601177"/>
            <a:ext cx="1339337" cy="367053"/>
          </a:xfrm>
          <a:custGeom>
            <a:avLst/>
            <a:gdLst/>
            <a:ahLst/>
            <a:cxnLst/>
            <a:rect l="l" t="t" r="r" b="b"/>
            <a:pathLst>
              <a:path w="29826" h="8174" extrusionOk="0">
                <a:moveTo>
                  <a:pt x="15106" y="1"/>
                </a:moveTo>
                <a:cubicBezTo>
                  <a:pt x="14753" y="1"/>
                  <a:pt x="14384" y="104"/>
                  <a:pt x="14023" y="340"/>
                </a:cubicBezTo>
                <a:cubicBezTo>
                  <a:pt x="13126" y="928"/>
                  <a:pt x="12592" y="2512"/>
                  <a:pt x="11387" y="2512"/>
                </a:cubicBezTo>
                <a:cubicBezTo>
                  <a:pt x="11359" y="2512"/>
                  <a:pt x="11329" y="2511"/>
                  <a:pt x="11300" y="2509"/>
                </a:cubicBezTo>
                <a:cubicBezTo>
                  <a:pt x="10255" y="2430"/>
                  <a:pt x="9780" y="1084"/>
                  <a:pt x="8830" y="657"/>
                </a:cubicBezTo>
                <a:cubicBezTo>
                  <a:pt x="8623" y="566"/>
                  <a:pt x="8407" y="525"/>
                  <a:pt x="8190" y="525"/>
                </a:cubicBezTo>
                <a:cubicBezTo>
                  <a:pt x="7496" y="525"/>
                  <a:pt x="6798" y="948"/>
                  <a:pt x="6376" y="1528"/>
                </a:cubicBezTo>
                <a:cubicBezTo>
                  <a:pt x="5837" y="2288"/>
                  <a:pt x="5663" y="3253"/>
                  <a:pt x="5536" y="4172"/>
                </a:cubicBezTo>
                <a:cubicBezTo>
                  <a:pt x="4776" y="3317"/>
                  <a:pt x="3795" y="2699"/>
                  <a:pt x="2718" y="2367"/>
                </a:cubicBezTo>
                <a:cubicBezTo>
                  <a:pt x="2564" y="2326"/>
                  <a:pt x="2415" y="2307"/>
                  <a:pt x="2274" y="2307"/>
                </a:cubicBezTo>
                <a:cubicBezTo>
                  <a:pt x="752" y="2307"/>
                  <a:pt x="1" y="4490"/>
                  <a:pt x="1594" y="5692"/>
                </a:cubicBezTo>
                <a:cubicBezTo>
                  <a:pt x="2385" y="6287"/>
                  <a:pt x="3385" y="6473"/>
                  <a:pt x="4325" y="6473"/>
                </a:cubicBezTo>
                <a:cubicBezTo>
                  <a:pt x="5884" y="6473"/>
                  <a:pt x="7278" y="5961"/>
                  <a:pt x="7278" y="5961"/>
                </a:cubicBezTo>
                <a:cubicBezTo>
                  <a:pt x="7302" y="7002"/>
                  <a:pt x="8215" y="7516"/>
                  <a:pt x="9401" y="7516"/>
                </a:cubicBezTo>
                <a:cubicBezTo>
                  <a:pt x="9766" y="7516"/>
                  <a:pt x="10157" y="7467"/>
                  <a:pt x="10556" y="7370"/>
                </a:cubicBezTo>
                <a:cubicBezTo>
                  <a:pt x="11672" y="7098"/>
                  <a:pt x="12883" y="6155"/>
                  <a:pt x="14104" y="6155"/>
                </a:cubicBezTo>
                <a:cubicBezTo>
                  <a:pt x="14372" y="6155"/>
                  <a:pt x="14641" y="6201"/>
                  <a:pt x="14910" y="6309"/>
                </a:cubicBezTo>
                <a:cubicBezTo>
                  <a:pt x="14419" y="7218"/>
                  <a:pt x="15955" y="8174"/>
                  <a:pt x="18294" y="8174"/>
                </a:cubicBezTo>
                <a:cubicBezTo>
                  <a:pt x="18971" y="8174"/>
                  <a:pt x="19717" y="8093"/>
                  <a:pt x="20499" y="7908"/>
                </a:cubicBezTo>
                <a:cubicBezTo>
                  <a:pt x="21655" y="7655"/>
                  <a:pt x="21940" y="6563"/>
                  <a:pt x="21338" y="6072"/>
                </a:cubicBezTo>
                <a:lnTo>
                  <a:pt x="21338" y="6072"/>
                </a:lnTo>
                <a:cubicBezTo>
                  <a:pt x="21523" y="6109"/>
                  <a:pt x="21713" y="6126"/>
                  <a:pt x="21906" y="6126"/>
                </a:cubicBezTo>
                <a:cubicBezTo>
                  <a:pt x="22610" y="6126"/>
                  <a:pt x="23356" y="5902"/>
                  <a:pt x="24014" y="5628"/>
                </a:cubicBezTo>
                <a:cubicBezTo>
                  <a:pt x="24996" y="5209"/>
                  <a:pt x="26021" y="4682"/>
                  <a:pt x="27063" y="4682"/>
                </a:cubicBezTo>
                <a:cubicBezTo>
                  <a:pt x="27281" y="4682"/>
                  <a:pt x="27500" y="4705"/>
                  <a:pt x="27719" y="4758"/>
                </a:cubicBezTo>
                <a:cubicBezTo>
                  <a:pt x="28029" y="4830"/>
                  <a:pt x="28513" y="5050"/>
                  <a:pt x="28958" y="5050"/>
                </a:cubicBezTo>
                <a:cubicBezTo>
                  <a:pt x="29195" y="5050"/>
                  <a:pt x="29422" y="4987"/>
                  <a:pt x="29604" y="4805"/>
                </a:cubicBezTo>
                <a:cubicBezTo>
                  <a:pt x="29825" y="4583"/>
                  <a:pt x="29825" y="4108"/>
                  <a:pt x="29540" y="3950"/>
                </a:cubicBezTo>
                <a:cubicBezTo>
                  <a:pt x="29418" y="3907"/>
                  <a:pt x="29280" y="3889"/>
                  <a:pt x="29127" y="3889"/>
                </a:cubicBezTo>
                <a:cubicBezTo>
                  <a:pt x="28274" y="3889"/>
                  <a:pt x="26946" y="4455"/>
                  <a:pt x="25110" y="4455"/>
                </a:cubicBezTo>
                <a:cubicBezTo>
                  <a:pt x="23751" y="4455"/>
                  <a:pt x="22113" y="4145"/>
                  <a:pt x="20182" y="3063"/>
                </a:cubicBezTo>
                <a:cubicBezTo>
                  <a:pt x="19722" y="2811"/>
                  <a:pt x="19096" y="2674"/>
                  <a:pt x="18473" y="2674"/>
                </a:cubicBezTo>
                <a:cubicBezTo>
                  <a:pt x="17767" y="2674"/>
                  <a:pt x="17066" y="2850"/>
                  <a:pt x="16620" y="3238"/>
                </a:cubicBezTo>
                <a:cubicBezTo>
                  <a:pt x="17772" y="1842"/>
                  <a:pt x="16595" y="1"/>
                  <a:pt x="1510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610949" y="894807"/>
            <a:ext cx="36128" cy="36128"/>
          </a:xfrm>
          <a:custGeom>
            <a:avLst/>
            <a:gdLst/>
            <a:ahLst/>
            <a:cxnLst/>
            <a:rect l="l" t="t" r="r" b="b"/>
            <a:pathLst>
              <a:path w="555" h="555" extrusionOk="0">
                <a:moveTo>
                  <a:pt x="285" y="1"/>
                </a:moveTo>
                <a:cubicBezTo>
                  <a:pt x="127" y="1"/>
                  <a:pt x="0" y="127"/>
                  <a:pt x="0" y="286"/>
                </a:cubicBezTo>
                <a:cubicBezTo>
                  <a:pt x="0" y="428"/>
                  <a:pt x="127" y="555"/>
                  <a:pt x="285" y="555"/>
                </a:cubicBezTo>
                <a:cubicBezTo>
                  <a:pt x="443" y="555"/>
                  <a:pt x="554" y="428"/>
                  <a:pt x="554" y="286"/>
                </a:cubicBezTo>
                <a:cubicBezTo>
                  <a:pt x="554" y="127"/>
                  <a:pt x="443" y="1"/>
                  <a:pt x="285" y="1"/>
                </a:cubicBezTo>
                <a:close/>
              </a:path>
            </a:pathLst>
          </a:custGeom>
          <a:solidFill>
            <a:srgbClr val="739A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641870" y="588272"/>
            <a:ext cx="404175" cy="110401"/>
          </a:xfrm>
          <a:custGeom>
            <a:avLst/>
            <a:gdLst/>
            <a:ahLst/>
            <a:cxnLst/>
            <a:rect l="l" t="t" r="r" b="b"/>
            <a:pathLst>
              <a:path w="6209" h="1696" extrusionOk="0">
                <a:moveTo>
                  <a:pt x="3065" y="1"/>
                </a:moveTo>
                <a:cubicBezTo>
                  <a:pt x="2750" y="1"/>
                  <a:pt x="2499" y="378"/>
                  <a:pt x="2755" y="672"/>
                </a:cubicBezTo>
                <a:cubicBezTo>
                  <a:pt x="2626" y="595"/>
                  <a:pt x="2483" y="555"/>
                  <a:pt x="2343" y="555"/>
                </a:cubicBezTo>
                <a:cubicBezTo>
                  <a:pt x="2226" y="555"/>
                  <a:pt x="2112" y="583"/>
                  <a:pt x="2011" y="641"/>
                </a:cubicBezTo>
                <a:cubicBezTo>
                  <a:pt x="1612" y="858"/>
                  <a:pt x="1273" y="921"/>
                  <a:pt x="991" y="921"/>
                </a:cubicBezTo>
                <a:cubicBezTo>
                  <a:pt x="602" y="921"/>
                  <a:pt x="321" y="802"/>
                  <a:pt x="137" y="802"/>
                </a:cubicBezTo>
                <a:cubicBezTo>
                  <a:pt x="104" y="802"/>
                  <a:pt x="74" y="806"/>
                  <a:pt x="48" y="815"/>
                </a:cubicBezTo>
                <a:cubicBezTo>
                  <a:pt x="0" y="862"/>
                  <a:pt x="0" y="941"/>
                  <a:pt x="48" y="1005"/>
                </a:cubicBezTo>
                <a:cubicBezTo>
                  <a:pt x="84" y="1036"/>
                  <a:pt x="128" y="1046"/>
                  <a:pt x="175" y="1046"/>
                </a:cubicBezTo>
                <a:cubicBezTo>
                  <a:pt x="272" y="1046"/>
                  <a:pt x="379" y="1000"/>
                  <a:pt x="443" y="989"/>
                </a:cubicBezTo>
                <a:cubicBezTo>
                  <a:pt x="490" y="978"/>
                  <a:pt x="536" y="973"/>
                  <a:pt x="581" y="973"/>
                </a:cubicBezTo>
                <a:cubicBezTo>
                  <a:pt x="800" y="973"/>
                  <a:pt x="1010" y="1084"/>
                  <a:pt x="1219" y="1163"/>
                </a:cubicBezTo>
                <a:cubicBezTo>
                  <a:pt x="1350" y="1234"/>
                  <a:pt x="1489" y="1270"/>
                  <a:pt x="1631" y="1270"/>
                </a:cubicBezTo>
                <a:cubicBezTo>
                  <a:pt x="1678" y="1270"/>
                  <a:pt x="1726" y="1266"/>
                  <a:pt x="1773" y="1258"/>
                </a:cubicBezTo>
                <a:lnTo>
                  <a:pt x="1773" y="1258"/>
                </a:lnTo>
                <a:cubicBezTo>
                  <a:pt x="1647" y="1353"/>
                  <a:pt x="1710" y="1591"/>
                  <a:pt x="1948" y="1638"/>
                </a:cubicBezTo>
                <a:cubicBezTo>
                  <a:pt x="2115" y="1678"/>
                  <a:pt x="2275" y="1696"/>
                  <a:pt x="2419" y="1696"/>
                </a:cubicBezTo>
                <a:cubicBezTo>
                  <a:pt x="2901" y="1696"/>
                  <a:pt x="3213" y="1501"/>
                  <a:pt x="3103" y="1306"/>
                </a:cubicBezTo>
                <a:cubicBezTo>
                  <a:pt x="3160" y="1283"/>
                  <a:pt x="3216" y="1274"/>
                  <a:pt x="3273" y="1274"/>
                </a:cubicBezTo>
                <a:cubicBezTo>
                  <a:pt x="3532" y="1274"/>
                  <a:pt x="3785" y="1475"/>
                  <a:pt x="4006" y="1527"/>
                </a:cubicBezTo>
                <a:cubicBezTo>
                  <a:pt x="4092" y="1550"/>
                  <a:pt x="4176" y="1561"/>
                  <a:pt x="4254" y="1561"/>
                </a:cubicBezTo>
                <a:cubicBezTo>
                  <a:pt x="4503" y="1561"/>
                  <a:pt x="4687" y="1448"/>
                  <a:pt x="4687" y="1242"/>
                </a:cubicBezTo>
                <a:cubicBezTo>
                  <a:pt x="4687" y="1242"/>
                  <a:pt x="4977" y="1345"/>
                  <a:pt x="5300" y="1345"/>
                </a:cubicBezTo>
                <a:cubicBezTo>
                  <a:pt x="5499" y="1345"/>
                  <a:pt x="5711" y="1306"/>
                  <a:pt x="5874" y="1179"/>
                </a:cubicBezTo>
                <a:cubicBezTo>
                  <a:pt x="6209" y="932"/>
                  <a:pt x="6063" y="471"/>
                  <a:pt x="5742" y="471"/>
                </a:cubicBezTo>
                <a:cubicBezTo>
                  <a:pt x="5714" y="471"/>
                  <a:pt x="5684" y="475"/>
                  <a:pt x="5653" y="482"/>
                </a:cubicBezTo>
                <a:cubicBezTo>
                  <a:pt x="5415" y="561"/>
                  <a:pt x="5209" y="688"/>
                  <a:pt x="5051" y="862"/>
                </a:cubicBezTo>
                <a:cubicBezTo>
                  <a:pt x="5035" y="672"/>
                  <a:pt x="4988" y="482"/>
                  <a:pt x="4877" y="308"/>
                </a:cubicBezTo>
                <a:cubicBezTo>
                  <a:pt x="4792" y="187"/>
                  <a:pt x="4651" y="112"/>
                  <a:pt x="4505" y="112"/>
                </a:cubicBezTo>
                <a:cubicBezTo>
                  <a:pt x="4460" y="112"/>
                  <a:pt x="4415" y="119"/>
                  <a:pt x="4370" y="134"/>
                </a:cubicBezTo>
                <a:cubicBezTo>
                  <a:pt x="4164" y="229"/>
                  <a:pt x="4069" y="498"/>
                  <a:pt x="3848" y="514"/>
                </a:cubicBezTo>
                <a:cubicBezTo>
                  <a:pt x="3842" y="514"/>
                  <a:pt x="3836" y="514"/>
                  <a:pt x="3830" y="514"/>
                </a:cubicBezTo>
                <a:cubicBezTo>
                  <a:pt x="3589" y="514"/>
                  <a:pt x="3479" y="194"/>
                  <a:pt x="3293" y="71"/>
                </a:cubicBezTo>
                <a:cubicBezTo>
                  <a:pt x="3218" y="22"/>
                  <a:pt x="3139" y="1"/>
                  <a:pt x="30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7709894" y="1057676"/>
            <a:ext cx="58781" cy="62947"/>
          </a:xfrm>
          <a:custGeom>
            <a:avLst/>
            <a:gdLst/>
            <a:ahLst/>
            <a:cxnLst/>
            <a:rect l="l" t="t" r="r" b="b"/>
            <a:pathLst>
              <a:path w="903" h="967" extrusionOk="0">
                <a:moveTo>
                  <a:pt x="697" y="1"/>
                </a:moveTo>
                <a:lnTo>
                  <a:pt x="0" y="270"/>
                </a:lnTo>
                <a:lnTo>
                  <a:pt x="348" y="966"/>
                </a:lnTo>
                <a:lnTo>
                  <a:pt x="903" y="745"/>
                </a:lnTo>
                <a:lnTo>
                  <a:pt x="697" y="1"/>
                </a:lnTo>
                <a:close/>
              </a:path>
            </a:pathLst>
          </a:custGeom>
          <a:solidFill>
            <a:srgbClr val="1C88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7743874" y="957689"/>
            <a:ext cx="12433" cy="117562"/>
          </a:xfrm>
          <a:custGeom>
            <a:avLst/>
            <a:gdLst/>
            <a:ahLst/>
            <a:cxnLst/>
            <a:rect l="l" t="t" r="r" b="b"/>
            <a:pathLst>
              <a:path w="191" h="1806" fill="none" extrusionOk="0">
                <a:moveTo>
                  <a:pt x="191" y="1806"/>
                </a:moveTo>
                <a:lnTo>
                  <a:pt x="1" y="1"/>
                </a:lnTo>
              </a:path>
            </a:pathLst>
          </a:custGeom>
          <a:noFill/>
          <a:ln w="800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7649030" y="995835"/>
            <a:ext cx="71214" cy="93867"/>
          </a:xfrm>
          <a:custGeom>
            <a:avLst/>
            <a:gdLst/>
            <a:ahLst/>
            <a:cxnLst/>
            <a:rect l="l" t="t" r="r" b="b"/>
            <a:pathLst>
              <a:path w="1094" h="1442" fill="none" extrusionOk="0">
                <a:moveTo>
                  <a:pt x="1093" y="1441"/>
                </a:moveTo>
                <a:lnTo>
                  <a:pt x="1" y="1"/>
                </a:lnTo>
              </a:path>
            </a:pathLst>
          </a:custGeom>
          <a:noFill/>
          <a:ln w="800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7733589" y="960814"/>
            <a:ext cx="32027" cy="146399"/>
          </a:xfrm>
          <a:custGeom>
            <a:avLst/>
            <a:gdLst/>
            <a:ahLst/>
            <a:cxnLst/>
            <a:rect l="l" t="t" r="r" b="b"/>
            <a:pathLst>
              <a:path w="492" h="2249" fill="none" extrusionOk="0">
                <a:moveTo>
                  <a:pt x="491" y="2249"/>
                </a:moveTo>
                <a:lnTo>
                  <a:pt x="0" y="0"/>
                </a:lnTo>
              </a:path>
            </a:pathLst>
          </a:custGeom>
          <a:noFill/>
          <a:ln w="800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7658339" y="991734"/>
            <a:ext cx="78374" cy="127847"/>
          </a:xfrm>
          <a:custGeom>
            <a:avLst/>
            <a:gdLst/>
            <a:ahLst/>
            <a:cxnLst/>
            <a:rect l="l" t="t" r="r" b="b"/>
            <a:pathLst>
              <a:path w="1204" h="1964" fill="none" extrusionOk="0">
                <a:moveTo>
                  <a:pt x="1204" y="1964"/>
                </a:moveTo>
                <a:lnTo>
                  <a:pt x="0" y="0"/>
                </a:lnTo>
              </a:path>
            </a:pathLst>
          </a:custGeom>
          <a:noFill/>
          <a:ln w="800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244007" y="350673"/>
            <a:ext cx="619509" cy="654530"/>
          </a:xfrm>
          <a:custGeom>
            <a:avLst/>
            <a:gdLst/>
            <a:ahLst/>
            <a:cxnLst/>
            <a:rect l="l" t="t" r="r" b="b"/>
            <a:pathLst>
              <a:path w="9517" h="10055" extrusionOk="0">
                <a:moveTo>
                  <a:pt x="4784" y="1"/>
                </a:moveTo>
                <a:cubicBezTo>
                  <a:pt x="4267" y="1"/>
                  <a:pt x="3741" y="97"/>
                  <a:pt x="3230" y="301"/>
                </a:cubicBezTo>
                <a:cubicBezTo>
                  <a:pt x="1045" y="1171"/>
                  <a:pt x="0" y="3673"/>
                  <a:pt x="919" y="5842"/>
                </a:cubicBezTo>
                <a:cubicBezTo>
                  <a:pt x="1726" y="7869"/>
                  <a:pt x="4228" y="9326"/>
                  <a:pt x="5859" y="10054"/>
                </a:cubicBezTo>
                <a:lnTo>
                  <a:pt x="8028" y="9183"/>
                </a:lnTo>
                <a:cubicBezTo>
                  <a:pt x="8709" y="7536"/>
                  <a:pt x="9516" y="4750"/>
                  <a:pt x="8709" y="2723"/>
                </a:cubicBezTo>
                <a:cubicBezTo>
                  <a:pt x="8078" y="1036"/>
                  <a:pt x="6480" y="1"/>
                  <a:pt x="4784" y="1"/>
                </a:cubicBezTo>
                <a:close/>
              </a:path>
            </a:pathLst>
          </a:custGeom>
          <a:solidFill>
            <a:srgbClr val="34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7324400" y="365515"/>
            <a:ext cx="464908" cy="630380"/>
          </a:xfrm>
          <a:custGeom>
            <a:avLst/>
            <a:gdLst/>
            <a:ahLst/>
            <a:cxnLst/>
            <a:rect l="l" t="t" r="r" b="b"/>
            <a:pathLst>
              <a:path w="7142" h="9684" extrusionOk="0">
                <a:moveTo>
                  <a:pt x="2844" y="1"/>
                </a:moveTo>
                <a:cubicBezTo>
                  <a:pt x="2570" y="1"/>
                  <a:pt x="2301" y="50"/>
                  <a:pt x="2043" y="152"/>
                </a:cubicBezTo>
                <a:cubicBezTo>
                  <a:pt x="523" y="753"/>
                  <a:pt x="0" y="2986"/>
                  <a:pt x="855" y="5139"/>
                </a:cubicBezTo>
                <a:cubicBezTo>
                  <a:pt x="1663" y="7166"/>
                  <a:pt x="3674" y="8844"/>
                  <a:pt x="4956" y="9684"/>
                </a:cubicBezTo>
                <a:lnTo>
                  <a:pt x="6492" y="9066"/>
                </a:lnTo>
                <a:cubicBezTo>
                  <a:pt x="6825" y="7578"/>
                  <a:pt x="7141" y="4981"/>
                  <a:pt x="6334" y="2954"/>
                </a:cubicBezTo>
                <a:cubicBezTo>
                  <a:pt x="5624" y="1166"/>
                  <a:pt x="4183" y="1"/>
                  <a:pt x="284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7414036" y="373587"/>
            <a:ext cx="304124" cy="610982"/>
          </a:xfrm>
          <a:custGeom>
            <a:avLst/>
            <a:gdLst/>
            <a:ahLst/>
            <a:cxnLst/>
            <a:rect l="l" t="t" r="r" b="b"/>
            <a:pathLst>
              <a:path w="4672" h="9386" extrusionOk="0">
                <a:moveTo>
                  <a:pt x="816" y="0"/>
                </a:moveTo>
                <a:cubicBezTo>
                  <a:pt x="763" y="0"/>
                  <a:pt x="713" y="9"/>
                  <a:pt x="666" y="28"/>
                </a:cubicBezTo>
                <a:cubicBezTo>
                  <a:pt x="1" y="281"/>
                  <a:pt x="175" y="2244"/>
                  <a:pt x="1046" y="4398"/>
                </a:cubicBezTo>
                <a:cubicBezTo>
                  <a:pt x="1838" y="6424"/>
                  <a:pt x="3199" y="8356"/>
                  <a:pt x="4007" y="9385"/>
                </a:cubicBezTo>
                <a:lnTo>
                  <a:pt x="4672" y="9132"/>
                </a:lnTo>
                <a:cubicBezTo>
                  <a:pt x="4545" y="7818"/>
                  <a:pt x="4197" y="5490"/>
                  <a:pt x="3389" y="3464"/>
                </a:cubicBezTo>
                <a:cubicBezTo>
                  <a:pt x="2596" y="1466"/>
                  <a:pt x="1490" y="0"/>
                  <a:pt x="816" y="0"/>
                </a:cubicBezTo>
                <a:close/>
              </a:path>
            </a:pathLst>
          </a:custGeom>
          <a:solidFill>
            <a:srgbClr val="34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7625335" y="948446"/>
            <a:ext cx="142298" cy="80457"/>
          </a:xfrm>
          <a:custGeom>
            <a:avLst/>
            <a:gdLst/>
            <a:ahLst/>
            <a:cxnLst/>
            <a:rect l="l" t="t" r="r" b="b"/>
            <a:pathLst>
              <a:path w="2186" h="1236" extrusionOk="0">
                <a:moveTo>
                  <a:pt x="2186" y="0"/>
                </a:moveTo>
                <a:lnTo>
                  <a:pt x="1" y="871"/>
                </a:lnTo>
                <a:lnTo>
                  <a:pt x="697" y="1235"/>
                </a:lnTo>
                <a:lnTo>
                  <a:pt x="1932" y="744"/>
                </a:lnTo>
                <a:lnTo>
                  <a:pt x="2186" y="0"/>
                </a:lnTo>
                <a:close/>
              </a:path>
            </a:pathLst>
          </a:custGeom>
          <a:solidFill>
            <a:srgbClr val="1C88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7023399" y="779392"/>
            <a:ext cx="714938" cy="194960"/>
          </a:xfrm>
          <a:custGeom>
            <a:avLst/>
            <a:gdLst/>
            <a:ahLst/>
            <a:cxnLst/>
            <a:rect l="l" t="t" r="r" b="b"/>
            <a:pathLst>
              <a:path w="10983" h="2995" extrusionOk="0">
                <a:moveTo>
                  <a:pt x="5425" y="0"/>
                </a:moveTo>
                <a:cubicBezTo>
                  <a:pt x="4875" y="0"/>
                  <a:pt x="4440" y="677"/>
                  <a:pt x="4862" y="1188"/>
                </a:cubicBezTo>
                <a:cubicBezTo>
                  <a:pt x="4701" y="1044"/>
                  <a:pt x="4442" y="977"/>
                  <a:pt x="4179" y="977"/>
                </a:cubicBezTo>
                <a:cubicBezTo>
                  <a:pt x="3949" y="977"/>
                  <a:pt x="3718" y="1029"/>
                  <a:pt x="3548" y="1125"/>
                </a:cubicBezTo>
                <a:cubicBezTo>
                  <a:pt x="2837" y="1523"/>
                  <a:pt x="2233" y="1637"/>
                  <a:pt x="1733" y="1637"/>
                </a:cubicBezTo>
                <a:cubicBezTo>
                  <a:pt x="1063" y="1637"/>
                  <a:pt x="578" y="1433"/>
                  <a:pt x="267" y="1433"/>
                </a:cubicBezTo>
                <a:cubicBezTo>
                  <a:pt x="209" y="1433"/>
                  <a:pt x="158" y="1440"/>
                  <a:pt x="112" y="1457"/>
                </a:cubicBezTo>
                <a:cubicBezTo>
                  <a:pt x="1" y="1520"/>
                  <a:pt x="1" y="1679"/>
                  <a:pt x="80" y="1758"/>
                </a:cubicBezTo>
                <a:cubicBezTo>
                  <a:pt x="145" y="1823"/>
                  <a:pt x="227" y="1845"/>
                  <a:pt x="313" y="1845"/>
                </a:cubicBezTo>
                <a:cubicBezTo>
                  <a:pt x="479" y="1845"/>
                  <a:pt x="662" y="1763"/>
                  <a:pt x="777" y="1742"/>
                </a:cubicBezTo>
                <a:cubicBezTo>
                  <a:pt x="861" y="1723"/>
                  <a:pt x="944" y="1714"/>
                  <a:pt x="1027" y="1714"/>
                </a:cubicBezTo>
                <a:cubicBezTo>
                  <a:pt x="1413" y="1714"/>
                  <a:pt x="1787" y="1902"/>
                  <a:pt x="2138" y="2059"/>
                </a:cubicBezTo>
                <a:cubicBezTo>
                  <a:pt x="2378" y="2178"/>
                  <a:pt x="2626" y="2235"/>
                  <a:pt x="2883" y="2235"/>
                </a:cubicBezTo>
                <a:cubicBezTo>
                  <a:pt x="2966" y="2235"/>
                  <a:pt x="3051" y="2229"/>
                  <a:pt x="3136" y="2217"/>
                </a:cubicBezTo>
                <a:lnTo>
                  <a:pt x="3136" y="2217"/>
                </a:lnTo>
                <a:cubicBezTo>
                  <a:pt x="2914" y="2407"/>
                  <a:pt x="3025" y="2803"/>
                  <a:pt x="3437" y="2898"/>
                </a:cubicBezTo>
                <a:cubicBezTo>
                  <a:pt x="3724" y="2965"/>
                  <a:pt x="3998" y="2995"/>
                  <a:pt x="4247" y="2995"/>
                </a:cubicBezTo>
                <a:cubicBezTo>
                  <a:pt x="5111" y="2995"/>
                  <a:pt x="5679" y="2644"/>
                  <a:pt x="5495" y="2312"/>
                </a:cubicBezTo>
                <a:cubicBezTo>
                  <a:pt x="5595" y="2272"/>
                  <a:pt x="5695" y="2255"/>
                  <a:pt x="5794" y="2255"/>
                </a:cubicBezTo>
                <a:cubicBezTo>
                  <a:pt x="6247" y="2255"/>
                  <a:pt x="6692" y="2604"/>
                  <a:pt x="7094" y="2708"/>
                </a:cubicBezTo>
                <a:cubicBezTo>
                  <a:pt x="7242" y="2741"/>
                  <a:pt x="7386" y="2758"/>
                  <a:pt x="7520" y="2758"/>
                </a:cubicBezTo>
                <a:cubicBezTo>
                  <a:pt x="7963" y="2758"/>
                  <a:pt x="8301" y="2574"/>
                  <a:pt x="8314" y="2185"/>
                </a:cubicBezTo>
                <a:cubicBezTo>
                  <a:pt x="8314" y="2185"/>
                  <a:pt x="8829" y="2378"/>
                  <a:pt x="9405" y="2378"/>
                </a:cubicBezTo>
                <a:cubicBezTo>
                  <a:pt x="9748" y="2378"/>
                  <a:pt x="10114" y="2309"/>
                  <a:pt x="10404" y="2090"/>
                </a:cubicBezTo>
                <a:cubicBezTo>
                  <a:pt x="10982" y="1642"/>
                  <a:pt x="10715" y="849"/>
                  <a:pt x="10157" y="849"/>
                </a:cubicBezTo>
                <a:cubicBezTo>
                  <a:pt x="10104" y="849"/>
                  <a:pt x="10049" y="856"/>
                  <a:pt x="9992" y="871"/>
                </a:cubicBezTo>
                <a:cubicBezTo>
                  <a:pt x="9580" y="982"/>
                  <a:pt x="9232" y="1220"/>
                  <a:pt x="8947" y="1536"/>
                </a:cubicBezTo>
                <a:cubicBezTo>
                  <a:pt x="8931" y="1188"/>
                  <a:pt x="8820" y="855"/>
                  <a:pt x="8646" y="555"/>
                </a:cubicBezTo>
                <a:cubicBezTo>
                  <a:pt x="8490" y="326"/>
                  <a:pt x="8242" y="198"/>
                  <a:pt x="7987" y="198"/>
                </a:cubicBezTo>
                <a:cubicBezTo>
                  <a:pt x="7906" y="198"/>
                  <a:pt x="7824" y="211"/>
                  <a:pt x="7744" y="238"/>
                </a:cubicBezTo>
                <a:cubicBezTo>
                  <a:pt x="7379" y="396"/>
                  <a:pt x="7221" y="887"/>
                  <a:pt x="6825" y="919"/>
                </a:cubicBezTo>
                <a:cubicBezTo>
                  <a:pt x="6813" y="920"/>
                  <a:pt x="6802" y="920"/>
                  <a:pt x="6791" y="920"/>
                </a:cubicBezTo>
                <a:cubicBezTo>
                  <a:pt x="6355" y="920"/>
                  <a:pt x="6152" y="343"/>
                  <a:pt x="5828" y="127"/>
                </a:cubicBezTo>
                <a:cubicBezTo>
                  <a:pt x="5693" y="39"/>
                  <a:pt x="5556" y="0"/>
                  <a:pt x="54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4572464" y="-547168"/>
            <a:ext cx="25731" cy="25731"/>
          </a:xfrm>
          <a:custGeom>
            <a:avLst/>
            <a:gdLst/>
            <a:ahLst/>
            <a:cxnLst/>
            <a:rect l="l" t="t" r="r" b="b"/>
            <a:pathLst>
              <a:path w="914" h="914" extrusionOk="0">
                <a:moveTo>
                  <a:pt x="914" y="343"/>
                </a:moveTo>
                <a:cubicBezTo>
                  <a:pt x="914" y="913"/>
                  <a:pt x="1" y="0"/>
                  <a:pt x="572" y="0"/>
                </a:cubicBezTo>
                <a:cubicBezTo>
                  <a:pt x="743" y="0"/>
                  <a:pt x="914" y="172"/>
                  <a:pt x="914" y="3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636413" y="173508"/>
            <a:ext cx="701236" cy="192014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6233188" y="2143320"/>
            <a:ext cx="701236" cy="192014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ctrTitle"/>
          </p:nvPr>
        </p:nvSpPr>
        <p:spPr>
          <a:xfrm>
            <a:off x="716771" y="1065126"/>
            <a:ext cx="5218200" cy="23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subTitle" idx="1"/>
          </p:nvPr>
        </p:nvSpPr>
        <p:spPr>
          <a:xfrm>
            <a:off x="716771" y="3432677"/>
            <a:ext cx="3659700" cy="8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AND_TWO_COLUMNS_1_2_1_2">
    <p:bg>
      <p:bgPr>
        <a:solidFill>
          <a:schemeClr val="dk2"/>
        </a:solidFill>
        <a:effectLst/>
      </p:bgPr>
    </p:bg>
    <p:spTree>
      <p:nvGrpSpPr>
        <p:cNvPr id="1" name="Shape 2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9" name="Google Shape;2689;p37"/>
          <p:cNvSpPr/>
          <p:nvPr/>
        </p:nvSpPr>
        <p:spPr>
          <a:xfrm>
            <a:off x="1054300" y="181338"/>
            <a:ext cx="684225" cy="187225"/>
          </a:xfrm>
          <a:custGeom>
            <a:avLst/>
            <a:gdLst/>
            <a:ahLst/>
            <a:cxnLst/>
            <a:rect l="l" t="t" r="r" b="b"/>
            <a:pathLst>
              <a:path w="27369" h="7489" extrusionOk="0">
                <a:moveTo>
                  <a:pt x="13868" y="0"/>
                </a:moveTo>
                <a:cubicBezTo>
                  <a:pt x="13543" y="0"/>
                  <a:pt x="13200" y="96"/>
                  <a:pt x="12865" y="315"/>
                </a:cubicBezTo>
                <a:cubicBezTo>
                  <a:pt x="12031" y="855"/>
                  <a:pt x="11544" y="2297"/>
                  <a:pt x="10450" y="2297"/>
                </a:cubicBezTo>
                <a:cubicBezTo>
                  <a:pt x="10421" y="2297"/>
                  <a:pt x="10392" y="2296"/>
                  <a:pt x="10363" y="2294"/>
                </a:cubicBezTo>
                <a:cubicBezTo>
                  <a:pt x="9397" y="2215"/>
                  <a:pt x="8969" y="996"/>
                  <a:pt x="8099" y="600"/>
                </a:cubicBezTo>
                <a:cubicBezTo>
                  <a:pt x="7909" y="517"/>
                  <a:pt x="7710" y="479"/>
                  <a:pt x="7511" y="479"/>
                </a:cubicBezTo>
                <a:cubicBezTo>
                  <a:pt x="6877" y="479"/>
                  <a:pt x="6236" y="862"/>
                  <a:pt x="5850" y="1392"/>
                </a:cubicBezTo>
                <a:cubicBezTo>
                  <a:pt x="5344" y="2089"/>
                  <a:pt x="5201" y="2975"/>
                  <a:pt x="5074" y="3814"/>
                </a:cubicBezTo>
                <a:cubicBezTo>
                  <a:pt x="4378" y="3039"/>
                  <a:pt x="3491" y="2469"/>
                  <a:pt x="2494" y="2168"/>
                </a:cubicBezTo>
                <a:cubicBezTo>
                  <a:pt x="2353" y="2132"/>
                  <a:pt x="2218" y="2115"/>
                  <a:pt x="2089" y="2115"/>
                </a:cubicBezTo>
                <a:cubicBezTo>
                  <a:pt x="686" y="2115"/>
                  <a:pt x="0" y="4106"/>
                  <a:pt x="1464" y="5208"/>
                </a:cubicBezTo>
                <a:cubicBezTo>
                  <a:pt x="2192" y="5762"/>
                  <a:pt x="3110" y="5935"/>
                  <a:pt x="3972" y="5935"/>
                </a:cubicBezTo>
                <a:cubicBezTo>
                  <a:pt x="5400" y="5935"/>
                  <a:pt x="6674" y="5461"/>
                  <a:pt x="6674" y="5461"/>
                </a:cubicBezTo>
                <a:cubicBezTo>
                  <a:pt x="6698" y="6411"/>
                  <a:pt x="7526" y="6886"/>
                  <a:pt x="8603" y="6886"/>
                </a:cubicBezTo>
                <a:cubicBezTo>
                  <a:pt x="8943" y="6886"/>
                  <a:pt x="9309" y="6839"/>
                  <a:pt x="9682" y="6744"/>
                </a:cubicBezTo>
                <a:cubicBezTo>
                  <a:pt x="10706" y="6497"/>
                  <a:pt x="11815" y="5635"/>
                  <a:pt x="12931" y="5635"/>
                </a:cubicBezTo>
                <a:cubicBezTo>
                  <a:pt x="13178" y="5635"/>
                  <a:pt x="13425" y="5677"/>
                  <a:pt x="13672" y="5778"/>
                </a:cubicBezTo>
                <a:cubicBezTo>
                  <a:pt x="13217" y="6614"/>
                  <a:pt x="14625" y="7489"/>
                  <a:pt x="16783" y="7489"/>
                </a:cubicBezTo>
                <a:cubicBezTo>
                  <a:pt x="17403" y="7489"/>
                  <a:pt x="18085" y="7416"/>
                  <a:pt x="18802" y="7250"/>
                </a:cubicBezTo>
                <a:cubicBezTo>
                  <a:pt x="19847" y="7013"/>
                  <a:pt x="20116" y="6015"/>
                  <a:pt x="19562" y="5556"/>
                </a:cubicBezTo>
                <a:lnTo>
                  <a:pt x="19562" y="5556"/>
                </a:lnTo>
                <a:cubicBezTo>
                  <a:pt x="19732" y="5591"/>
                  <a:pt x="19909" y="5606"/>
                  <a:pt x="20090" y="5606"/>
                </a:cubicBezTo>
                <a:cubicBezTo>
                  <a:pt x="20733" y="5606"/>
                  <a:pt x="21423" y="5407"/>
                  <a:pt x="22016" y="5160"/>
                </a:cubicBezTo>
                <a:cubicBezTo>
                  <a:pt x="22921" y="4780"/>
                  <a:pt x="23870" y="4302"/>
                  <a:pt x="24817" y="4302"/>
                </a:cubicBezTo>
                <a:cubicBezTo>
                  <a:pt x="25013" y="4302"/>
                  <a:pt x="25209" y="4322"/>
                  <a:pt x="25405" y="4369"/>
                </a:cubicBezTo>
                <a:cubicBezTo>
                  <a:pt x="25696" y="4441"/>
                  <a:pt x="26152" y="4651"/>
                  <a:pt x="26566" y="4651"/>
                </a:cubicBezTo>
                <a:cubicBezTo>
                  <a:pt x="26781" y="4651"/>
                  <a:pt x="26984" y="4594"/>
                  <a:pt x="27147" y="4432"/>
                </a:cubicBezTo>
                <a:cubicBezTo>
                  <a:pt x="27368" y="4194"/>
                  <a:pt x="27368" y="3783"/>
                  <a:pt x="27115" y="3624"/>
                </a:cubicBezTo>
                <a:cubicBezTo>
                  <a:pt x="27001" y="3584"/>
                  <a:pt x="26874" y="3567"/>
                  <a:pt x="26732" y="3567"/>
                </a:cubicBezTo>
                <a:cubicBezTo>
                  <a:pt x="25948" y="3567"/>
                  <a:pt x="24729" y="4087"/>
                  <a:pt x="23040" y="4087"/>
                </a:cubicBezTo>
                <a:cubicBezTo>
                  <a:pt x="21793" y="4087"/>
                  <a:pt x="20290" y="3804"/>
                  <a:pt x="18517" y="2817"/>
                </a:cubicBezTo>
                <a:cubicBezTo>
                  <a:pt x="18101" y="2579"/>
                  <a:pt x="17523" y="2449"/>
                  <a:pt x="16948" y="2449"/>
                </a:cubicBezTo>
                <a:cubicBezTo>
                  <a:pt x="16298" y="2449"/>
                  <a:pt x="15651" y="2614"/>
                  <a:pt x="15240" y="2975"/>
                </a:cubicBezTo>
                <a:cubicBezTo>
                  <a:pt x="16301" y="1684"/>
                  <a:pt x="15235" y="0"/>
                  <a:pt x="13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0" name="Google Shape;2690;p37"/>
          <p:cNvSpPr/>
          <p:nvPr/>
        </p:nvSpPr>
        <p:spPr>
          <a:xfrm>
            <a:off x="6327625" y="478640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1" name="Google Shape;2691;p37"/>
          <p:cNvSpPr/>
          <p:nvPr/>
        </p:nvSpPr>
        <p:spPr>
          <a:xfrm>
            <a:off x="-150775" y="2446625"/>
            <a:ext cx="684150" cy="187475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2" name="Google Shape;2692;p37"/>
          <p:cNvSpPr/>
          <p:nvPr/>
        </p:nvSpPr>
        <p:spPr>
          <a:xfrm>
            <a:off x="8489150" y="4786400"/>
            <a:ext cx="745650" cy="204200"/>
          </a:xfrm>
          <a:custGeom>
            <a:avLst/>
            <a:gdLst/>
            <a:ahLst/>
            <a:cxnLst/>
            <a:rect l="l" t="t" r="r" b="b"/>
            <a:pathLst>
              <a:path w="29826" h="8168" extrusionOk="0">
                <a:moveTo>
                  <a:pt x="15099" y="0"/>
                </a:moveTo>
                <a:cubicBezTo>
                  <a:pt x="14749" y="0"/>
                  <a:pt x="14382" y="101"/>
                  <a:pt x="14023" y="333"/>
                </a:cubicBezTo>
                <a:cubicBezTo>
                  <a:pt x="13111" y="921"/>
                  <a:pt x="12576" y="2505"/>
                  <a:pt x="11372" y="2505"/>
                </a:cubicBezTo>
                <a:cubicBezTo>
                  <a:pt x="11343" y="2505"/>
                  <a:pt x="11314" y="2505"/>
                  <a:pt x="11284" y="2503"/>
                </a:cubicBezTo>
                <a:cubicBezTo>
                  <a:pt x="10239" y="2423"/>
                  <a:pt x="9764" y="1078"/>
                  <a:pt x="8814" y="650"/>
                </a:cubicBezTo>
                <a:cubicBezTo>
                  <a:pt x="8611" y="560"/>
                  <a:pt x="8397" y="519"/>
                  <a:pt x="8181" y="519"/>
                </a:cubicBezTo>
                <a:cubicBezTo>
                  <a:pt x="7490" y="519"/>
                  <a:pt x="6782" y="942"/>
                  <a:pt x="6360" y="1521"/>
                </a:cubicBezTo>
                <a:cubicBezTo>
                  <a:pt x="5822" y="2281"/>
                  <a:pt x="5647" y="3247"/>
                  <a:pt x="5521" y="4165"/>
                </a:cubicBezTo>
                <a:cubicBezTo>
                  <a:pt x="4761" y="3310"/>
                  <a:pt x="3795" y="2693"/>
                  <a:pt x="2702" y="2360"/>
                </a:cubicBezTo>
                <a:cubicBezTo>
                  <a:pt x="2548" y="2320"/>
                  <a:pt x="2400" y="2301"/>
                  <a:pt x="2258" y="2301"/>
                </a:cubicBezTo>
                <a:cubicBezTo>
                  <a:pt x="739" y="2301"/>
                  <a:pt x="1" y="4483"/>
                  <a:pt x="1594" y="5685"/>
                </a:cubicBezTo>
                <a:cubicBezTo>
                  <a:pt x="2380" y="6280"/>
                  <a:pt x="3378" y="6466"/>
                  <a:pt x="4318" y="6466"/>
                </a:cubicBezTo>
                <a:cubicBezTo>
                  <a:pt x="5879" y="6466"/>
                  <a:pt x="7278" y="5954"/>
                  <a:pt x="7278" y="5954"/>
                </a:cubicBezTo>
                <a:cubicBezTo>
                  <a:pt x="7302" y="6996"/>
                  <a:pt x="8215" y="7509"/>
                  <a:pt x="9394" y="7509"/>
                </a:cubicBezTo>
                <a:cubicBezTo>
                  <a:pt x="9757" y="7509"/>
                  <a:pt x="10145" y="7460"/>
                  <a:pt x="10540" y="7364"/>
                </a:cubicBezTo>
                <a:cubicBezTo>
                  <a:pt x="11656" y="7091"/>
                  <a:pt x="12878" y="6148"/>
                  <a:pt x="14094" y="6148"/>
                </a:cubicBezTo>
                <a:cubicBezTo>
                  <a:pt x="14361" y="6148"/>
                  <a:pt x="14629" y="6194"/>
                  <a:pt x="14894" y="6303"/>
                </a:cubicBezTo>
                <a:cubicBezTo>
                  <a:pt x="14403" y="7211"/>
                  <a:pt x="15930" y="8167"/>
                  <a:pt x="18272" y="8167"/>
                </a:cubicBezTo>
                <a:cubicBezTo>
                  <a:pt x="18950" y="8167"/>
                  <a:pt x="19697" y="8087"/>
                  <a:pt x="20484" y="7902"/>
                </a:cubicBezTo>
                <a:cubicBezTo>
                  <a:pt x="21624" y="7649"/>
                  <a:pt x="21924" y="6556"/>
                  <a:pt x="21323" y="6065"/>
                </a:cubicBezTo>
                <a:lnTo>
                  <a:pt x="21323" y="6065"/>
                </a:lnTo>
                <a:cubicBezTo>
                  <a:pt x="21504" y="6103"/>
                  <a:pt x="21692" y="6120"/>
                  <a:pt x="21884" y="6120"/>
                </a:cubicBezTo>
                <a:cubicBezTo>
                  <a:pt x="22584" y="6120"/>
                  <a:pt x="23337" y="5895"/>
                  <a:pt x="23983" y="5622"/>
                </a:cubicBezTo>
                <a:cubicBezTo>
                  <a:pt x="24965" y="5203"/>
                  <a:pt x="26001" y="4676"/>
                  <a:pt x="27037" y="4676"/>
                </a:cubicBezTo>
                <a:cubicBezTo>
                  <a:pt x="27254" y="4676"/>
                  <a:pt x="27471" y="4699"/>
                  <a:pt x="27688" y="4751"/>
                </a:cubicBezTo>
                <a:cubicBezTo>
                  <a:pt x="27997" y="4823"/>
                  <a:pt x="28489" y="5043"/>
                  <a:pt x="28938" y="5043"/>
                </a:cubicBezTo>
                <a:cubicBezTo>
                  <a:pt x="29178" y="5043"/>
                  <a:pt x="29406" y="4981"/>
                  <a:pt x="29588" y="4799"/>
                </a:cubicBezTo>
                <a:cubicBezTo>
                  <a:pt x="29810" y="4577"/>
                  <a:pt x="29825" y="4102"/>
                  <a:pt x="29525" y="3944"/>
                </a:cubicBezTo>
                <a:cubicBezTo>
                  <a:pt x="29403" y="3901"/>
                  <a:pt x="29267" y="3882"/>
                  <a:pt x="29115" y="3882"/>
                </a:cubicBezTo>
                <a:cubicBezTo>
                  <a:pt x="28267" y="3882"/>
                  <a:pt x="26937" y="4449"/>
                  <a:pt x="25099" y="4449"/>
                </a:cubicBezTo>
                <a:cubicBezTo>
                  <a:pt x="23738" y="4449"/>
                  <a:pt x="22097" y="4138"/>
                  <a:pt x="20167" y="3057"/>
                </a:cubicBezTo>
                <a:cubicBezTo>
                  <a:pt x="19707" y="2805"/>
                  <a:pt x="19080" y="2667"/>
                  <a:pt x="18457" y="2667"/>
                </a:cubicBezTo>
                <a:cubicBezTo>
                  <a:pt x="17751" y="2667"/>
                  <a:pt x="17050" y="2844"/>
                  <a:pt x="16604" y="3231"/>
                </a:cubicBezTo>
                <a:cubicBezTo>
                  <a:pt x="17758" y="1834"/>
                  <a:pt x="16587" y="0"/>
                  <a:pt x="1509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3" name="Google Shape;2693;p37"/>
          <p:cNvSpPr/>
          <p:nvPr/>
        </p:nvSpPr>
        <p:spPr>
          <a:xfrm>
            <a:off x="8753600" y="1813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4" name="Google Shape;2694;p37"/>
          <p:cNvSpPr/>
          <p:nvPr/>
        </p:nvSpPr>
        <p:spPr>
          <a:xfrm>
            <a:off x="3137250" y="4764650"/>
            <a:ext cx="745650" cy="204350"/>
          </a:xfrm>
          <a:custGeom>
            <a:avLst/>
            <a:gdLst/>
            <a:ahLst/>
            <a:cxnLst/>
            <a:rect l="l" t="t" r="r" b="b"/>
            <a:pathLst>
              <a:path w="29826" h="8174" extrusionOk="0">
                <a:moveTo>
                  <a:pt x="15106" y="1"/>
                </a:moveTo>
                <a:cubicBezTo>
                  <a:pt x="14753" y="1"/>
                  <a:pt x="14384" y="104"/>
                  <a:pt x="14023" y="340"/>
                </a:cubicBezTo>
                <a:cubicBezTo>
                  <a:pt x="13126" y="928"/>
                  <a:pt x="12592" y="2512"/>
                  <a:pt x="11387" y="2512"/>
                </a:cubicBezTo>
                <a:cubicBezTo>
                  <a:pt x="11359" y="2512"/>
                  <a:pt x="11329" y="2511"/>
                  <a:pt x="11300" y="2509"/>
                </a:cubicBezTo>
                <a:cubicBezTo>
                  <a:pt x="10255" y="2430"/>
                  <a:pt x="9780" y="1084"/>
                  <a:pt x="8830" y="657"/>
                </a:cubicBezTo>
                <a:cubicBezTo>
                  <a:pt x="8623" y="566"/>
                  <a:pt x="8407" y="525"/>
                  <a:pt x="8190" y="525"/>
                </a:cubicBezTo>
                <a:cubicBezTo>
                  <a:pt x="7496" y="525"/>
                  <a:pt x="6798" y="948"/>
                  <a:pt x="6376" y="1528"/>
                </a:cubicBezTo>
                <a:cubicBezTo>
                  <a:pt x="5837" y="2288"/>
                  <a:pt x="5663" y="3253"/>
                  <a:pt x="5536" y="4172"/>
                </a:cubicBezTo>
                <a:cubicBezTo>
                  <a:pt x="4776" y="3317"/>
                  <a:pt x="3795" y="2699"/>
                  <a:pt x="2718" y="2367"/>
                </a:cubicBezTo>
                <a:cubicBezTo>
                  <a:pt x="2564" y="2326"/>
                  <a:pt x="2415" y="2307"/>
                  <a:pt x="2274" y="2307"/>
                </a:cubicBezTo>
                <a:cubicBezTo>
                  <a:pt x="752" y="2307"/>
                  <a:pt x="1" y="4490"/>
                  <a:pt x="1594" y="5692"/>
                </a:cubicBezTo>
                <a:cubicBezTo>
                  <a:pt x="2385" y="6287"/>
                  <a:pt x="3385" y="6473"/>
                  <a:pt x="4325" y="6473"/>
                </a:cubicBezTo>
                <a:cubicBezTo>
                  <a:pt x="5884" y="6473"/>
                  <a:pt x="7278" y="5961"/>
                  <a:pt x="7278" y="5961"/>
                </a:cubicBezTo>
                <a:cubicBezTo>
                  <a:pt x="7302" y="7002"/>
                  <a:pt x="8215" y="7516"/>
                  <a:pt x="9401" y="7516"/>
                </a:cubicBezTo>
                <a:cubicBezTo>
                  <a:pt x="9766" y="7516"/>
                  <a:pt x="10157" y="7467"/>
                  <a:pt x="10556" y="7370"/>
                </a:cubicBezTo>
                <a:cubicBezTo>
                  <a:pt x="11672" y="7098"/>
                  <a:pt x="12883" y="6155"/>
                  <a:pt x="14104" y="6155"/>
                </a:cubicBezTo>
                <a:cubicBezTo>
                  <a:pt x="14372" y="6155"/>
                  <a:pt x="14641" y="6201"/>
                  <a:pt x="14910" y="6309"/>
                </a:cubicBezTo>
                <a:cubicBezTo>
                  <a:pt x="14419" y="7218"/>
                  <a:pt x="15955" y="8174"/>
                  <a:pt x="18294" y="8174"/>
                </a:cubicBezTo>
                <a:cubicBezTo>
                  <a:pt x="18971" y="8174"/>
                  <a:pt x="19717" y="8093"/>
                  <a:pt x="20499" y="7908"/>
                </a:cubicBezTo>
                <a:cubicBezTo>
                  <a:pt x="21655" y="7655"/>
                  <a:pt x="21940" y="6563"/>
                  <a:pt x="21338" y="6072"/>
                </a:cubicBezTo>
                <a:lnTo>
                  <a:pt x="21338" y="6072"/>
                </a:lnTo>
                <a:cubicBezTo>
                  <a:pt x="21523" y="6109"/>
                  <a:pt x="21713" y="6126"/>
                  <a:pt x="21906" y="6126"/>
                </a:cubicBezTo>
                <a:cubicBezTo>
                  <a:pt x="22610" y="6126"/>
                  <a:pt x="23356" y="5902"/>
                  <a:pt x="24014" y="5628"/>
                </a:cubicBezTo>
                <a:cubicBezTo>
                  <a:pt x="24996" y="5209"/>
                  <a:pt x="26021" y="4682"/>
                  <a:pt x="27063" y="4682"/>
                </a:cubicBezTo>
                <a:cubicBezTo>
                  <a:pt x="27281" y="4682"/>
                  <a:pt x="27500" y="4705"/>
                  <a:pt x="27719" y="4758"/>
                </a:cubicBezTo>
                <a:cubicBezTo>
                  <a:pt x="28029" y="4830"/>
                  <a:pt x="28513" y="5050"/>
                  <a:pt x="28958" y="5050"/>
                </a:cubicBezTo>
                <a:cubicBezTo>
                  <a:pt x="29195" y="5050"/>
                  <a:pt x="29422" y="4987"/>
                  <a:pt x="29604" y="4805"/>
                </a:cubicBezTo>
                <a:cubicBezTo>
                  <a:pt x="29825" y="4583"/>
                  <a:pt x="29825" y="4108"/>
                  <a:pt x="29540" y="3950"/>
                </a:cubicBezTo>
                <a:cubicBezTo>
                  <a:pt x="29418" y="3907"/>
                  <a:pt x="29280" y="3889"/>
                  <a:pt x="29127" y="3889"/>
                </a:cubicBezTo>
                <a:cubicBezTo>
                  <a:pt x="28274" y="3889"/>
                  <a:pt x="26946" y="4455"/>
                  <a:pt x="25110" y="4455"/>
                </a:cubicBezTo>
                <a:cubicBezTo>
                  <a:pt x="23751" y="4455"/>
                  <a:pt x="22113" y="4145"/>
                  <a:pt x="20182" y="3063"/>
                </a:cubicBezTo>
                <a:cubicBezTo>
                  <a:pt x="19722" y="2811"/>
                  <a:pt x="19096" y="2674"/>
                  <a:pt x="18473" y="2674"/>
                </a:cubicBezTo>
                <a:cubicBezTo>
                  <a:pt x="17767" y="2674"/>
                  <a:pt x="17066" y="2850"/>
                  <a:pt x="16620" y="3238"/>
                </a:cubicBezTo>
                <a:cubicBezTo>
                  <a:pt x="17772" y="1842"/>
                  <a:pt x="16595" y="1"/>
                  <a:pt x="1510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TITLE_AND_TWO_COLUMNS_1_2_1_2_1">
    <p:bg>
      <p:bgPr>
        <a:solidFill>
          <a:schemeClr val="lt1"/>
        </a:solidFill>
        <a:effectLst/>
      </p:bgPr>
    </p:bg>
    <p:spTree>
      <p:nvGrpSpPr>
        <p:cNvPr id="1" name="Shape 2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6" name="Google Shape;2696;p38"/>
          <p:cNvSpPr/>
          <p:nvPr/>
        </p:nvSpPr>
        <p:spPr>
          <a:xfrm>
            <a:off x="1054300" y="181338"/>
            <a:ext cx="684225" cy="187225"/>
          </a:xfrm>
          <a:custGeom>
            <a:avLst/>
            <a:gdLst/>
            <a:ahLst/>
            <a:cxnLst/>
            <a:rect l="l" t="t" r="r" b="b"/>
            <a:pathLst>
              <a:path w="27369" h="7489" extrusionOk="0">
                <a:moveTo>
                  <a:pt x="13868" y="0"/>
                </a:moveTo>
                <a:cubicBezTo>
                  <a:pt x="13543" y="0"/>
                  <a:pt x="13200" y="96"/>
                  <a:pt x="12865" y="315"/>
                </a:cubicBezTo>
                <a:cubicBezTo>
                  <a:pt x="12031" y="855"/>
                  <a:pt x="11544" y="2297"/>
                  <a:pt x="10450" y="2297"/>
                </a:cubicBezTo>
                <a:cubicBezTo>
                  <a:pt x="10421" y="2297"/>
                  <a:pt x="10392" y="2296"/>
                  <a:pt x="10363" y="2294"/>
                </a:cubicBezTo>
                <a:cubicBezTo>
                  <a:pt x="9397" y="2215"/>
                  <a:pt x="8969" y="996"/>
                  <a:pt x="8099" y="600"/>
                </a:cubicBezTo>
                <a:cubicBezTo>
                  <a:pt x="7909" y="517"/>
                  <a:pt x="7710" y="479"/>
                  <a:pt x="7511" y="479"/>
                </a:cubicBezTo>
                <a:cubicBezTo>
                  <a:pt x="6877" y="479"/>
                  <a:pt x="6236" y="862"/>
                  <a:pt x="5850" y="1392"/>
                </a:cubicBezTo>
                <a:cubicBezTo>
                  <a:pt x="5344" y="2089"/>
                  <a:pt x="5201" y="2975"/>
                  <a:pt x="5074" y="3814"/>
                </a:cubicBezTo>
                <a:cubicBezTo>
                  <a:pt x="4378" y="3039"/>
                  <a:pt x="3491" y="2469"/>
                  <a:pt x="2494" y="2168"/>
                </a:cubicBezTo>
                <a:cubicBezTo>
                  <a:pt x="2353" y="2132"/>
                  <a:pt x="2218" y="2115"/>
                  <a:pt x="2089" y="2115"/>
                </a:cubicBezTo>
                <a:cubicBezTo>
                  <a:pt x="686" y="2115"/>
                  <a:pt x="0" y="4106"/>
                  <a:pt x="1464" y="5208"/>
                </a:cubicBezTo>
                <a:cubicBezTo>
                  <a:pt x="2192" y="5762"/>
                  <a:pt x="3110" y="5935"/>
                  <a:pt x="3972" y="5935"/>
                </a:cubicBezTo>
                <a:cubicBezTo>
                  <a:pt x="5400" y="5935"/>
                  <a:pt x="6674" y="5461"/>
                  <a:pt x="6674" y="5461"/>
                </a:cubicBezTo>
                <a:cubicBezTo>
                  <a:pt x="6698" y="6411"/>
                  <a:pt x="7526" y="6886"/>
                  <a:pt x="8603" y="6886"/>
                </a:cubicBezTo>
                <a:cubicBezTo>
                  <a:pt x="8943" y="6886"/>
                  <a:pt x="9309" y="6839"/>
                  <a:pt x="9682" y="6744"/>
                </a:cubicBezTo>
                <a:cubicBezTo>
                  <a:pt x="10706" y="6497"/>
                  <a:pt x="11815" y="5635"/>
                  <a:pt x="12931" y="5635"/>
                </a:cubicBezTo>
                <a:cubicBezTo>
                  <a:pt x="13178" y="5635"/>
                  <a:pt x="13425" y="5677"/>
                  <a:pt x="13672" y="5778"/>
                </a:cubicBezTo>
                <a:cubicBezTo>
                  <a:pt x="13217" y="6614"/>
                  <a:pt x="14625" y="7489"/>
                  <a:pt x="16783" y="7489"/>
                </a:cubicBezTo>
                <a:cubicBezTo>
                  <a:pt x="17403" y="7489"/>
                  <a:pt x="18085" y="7416"/>
                  <a:pt x="18802" y="7250"/>
                </a:cubicBezTo>
                <a:cubicBezTo>
                  <a:pt x="19847" y="7013"/>
                  <a:pt x="20116" y="6015"/>
                  <a:pt x="19562" y="5556"/>
                </a:cubicBezTo>
                <a:lnTo>
                  <a:pt x="19562" y="5556"/>
                </a:lnTo>
                <a:cubicBezTo>
                  <a:pt x="19732" y="5591"/>
                  <a:pt x="19909" y="5606"/>
                  <a:pt x="20090" y="5606"/>
                </a:cubicBezTo>
                <a:cubicBezTo>
                  <a:pt x="20733" y="5606"/>
                  <a:pt x="21423" y="5407"/>
                  <a:pt x="22016" y="5160"/>
                </a:cubicBezTo>
                <a:cubicBezTo>
                  <a:pt x="22921" y="4780"/>
                  <a:pt x="23870" y="4302"/>
                  <a:pt x="24817" y="4302"/>
                </a:cubicBezTo>
                <a:cubicBezTo>
                  <a:pt x="25013" y="4302"/>
                  <a:pt x="25209" y="4322"/>
                  <a:pt x="25405" y="4369"/>
                </a:cubicBezTo>
                <a:cubicBezTo>
                  <a:pt x="25696" y="4441"/>
                  <a:pt x="26152" y="4651"/>
                  <a:pt x="26566" y="4651"/>
                </a:cubicBezTo>
                <a:cubicBezTo>
                  <a:pt x="26781" y="4651"/>
                  <a:pt x="26984" y="4594"/>
                  <a:pt x="27147" y="4432"/>
                </a:cubicBezTo>
                <a:cubicBezTo>
                  <a:pt x="27368" y="4194"/>
                  <a:pt x="27368" y="3783"/>
                  <a:pt x="27115" y="3624"/>
                </a:cubicBezTo>
                <a:cubicBezTo>
                  <a:pt x="27001" y="3584"/>
                  <a:pt x="26874" y="3567"/>
                  <a:pt x="26732" y="3567"/>
                </a:cubicBezTo>
                <a:cubicBezTo>
                  <a:pt x="25948" y="3567"/>
                  <a:pt x="24729" y="4087"/>
                  <a:pt x="23040" y="4087"/>
                </a:cubicBezTo>
                <a:cubicBezTo>
                  <a:pt x="21793" y="4087"/>
                  <a:pt x="20290" y="3804"/>
                  <a:pt x="18517" y="2817"/>
                </a:cubicBezTo>
                <a:cubicBezTo>
                  <a:pt x="18101" y="2579"/>
                  <a:pt x="17523" y="2449"/>
                  <a:pt x="16948" y="2449"/>
                </a:cubicBezTo>
                <a:cubicBezTo>
                  <a:pt x="16298" y="2449"/>
                  <a:pt x="15651" y="2614"/>
                  <a:pt x="15240" y="2975"/>
                </a:cubicBezTo>
                <a:cubicBezTo>
                  <a:pt x="16301" y="1684"/>
                  <a:pt x="15235" y="0"/>
                  <a:pt x="1386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7" name="Google Shape;2697;p38"/>
          <p:cNvSpPr/>
          <p:nvPr/>
        </p:nvSpPr>
        <p:spPr>
          <a:xfrm>
            <a:off x="6327625" y="478640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8" name="Google Shape;2698;p38"/>
          <p:cNvSpPr/>
          <p:nvPr/>
        </p:nvSpPr>
        <p:spPr>
          <a:xfrm>
            <a:off x="-150775" y="2446625"/>
            <a:ext cx="684150" cy="187475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9" name="Google Shape;2699;p38"/>
          <p:cNvSpPr/>
          <p:nvPr/>
        </p:nvSpPr>
        <p:spPr>
          <a:xfrm>
            <a:off x="8489150" y="4786400"/>
            <a:ext cx="745650" cy="204200"/>
          </a:xfrm>
          <a:custGeom>
            <a:avLst/>
            <a:gdLst/>
            <a:ahLst/>
            <a:cxnLst/>
            <a:rect l="l" t="t" r="r" b="b"/>
            <a:pathLst>
              <a:path w="29826" h="8168" extrusionOk="0">
                <a:moveTo>
                  <a:pt x="15099" y="0"/>
                </a:moveTo>
                <a:cubicBezTo>
                  <a:pt x="14749" y="0"/>
                  <a:pt x="14382" y="101"/>
                  <a:pt x="14023" y="333"/>
                </a:cubicBezTo>
                <a:cubicBezTo>
                  <a:pt x="13111" y="921"/>
                  <a:pt x="12576" y="2505"/>
                  <a:pt x="11372" y="2505"/>
                </a:cubicBezTo>
                <a:cubicBezTo>
                  <a:pt x="11343" y="2505"/>
                  <a:pt x="11314" y="2505"/>
                  <a:pt x="11284" y="2503"/>
                </a:cubicBezTo>
                <a:cubicBezTo>
                  <a:pt x="10239" y="2423"/>
                  <a:pt x="9764" y="1078"/>
                  <a:pt x="8814" y="650"/>
                </a:cubicBezTo>
                <a:cubicBezTo>
                  <a:pt x="8611" y="560"/>
                  <a:pt x="8397" y="519"/>
                  <a:pt x="8181" y="519"/>
                </a:cubicBezTo>
                <a:cubicBezTo>
                  <a:pt x="7490" y="519"/>
                  <a:pt x="6782" y="942"/>
                  <a:pt x="6360" y="1521"/>
                </a:cubicBezTo>
                <a:cubicBezTo>
                  <a:pt x="5822" y="2281"/>
                  <a:pt x="5647" y="3247"/>
                  <a:pt x="5521" y="4165"/>
                </a:cubicBezTo>
                <a:cubicBezTo>
                  <a:pt x="4761" y="3310"/>
                  <a:pt x="3795" y="2693"/>
                  <a:pt x="2702" y="2360"/>
                </a:cubicBezTo>
                <a:cubicBezTo>
                  <a:pt x="2548" y="2320"/>
                  <a:pt x="2400" y="2301"/>
                  <a:pt x="2258" y="2301"/>
                </a:cubicBezTo>
                <a:cubicBezTo>
                  <a:pt x="739" y="2301"/>
                  <a:pt x="1" y="4483"/>
                  <a:pt x="1594" y="5685"/>
                </a:cubicBezTo>
                <a:cubicBezTo>
                  <a:pt x="2380" y="6280"/>
                  <a:pt x="3378" y="6466"/>
                  <a:pt x="4318" y="6466"/>
                </a:cubicBezTo>
                <a:cubicBezTo>
                  <a:pt x="5879" y="6466"/>
                  <a:pt x="7278" y="5954"/>
                  <a:pt x="7278" y="5954"/>
                </a:cubicBezTo>
                <a:cubicBezTo>
                  <a:pt x="7302" y="6996"/>
                  <a:pt x="8215" y="7509"/>
                  <a:pt x="9394" y="7509"/>
                </a:cubicBezTo>
                <a:cubicBezTo>
                  <a:pt x="9757" y="7509"/>
                  <a:pt x="10145" y="7460"/>
                  <a:pt x="10540" y="7364"/>
                </a:cubicBezTo>
                <a:cubicBezTo>
                  <a:pt x="11656" y="7091"/>
                  <a:pt x="12878" y="6148"/>
                  <a:pt x="14094" y="6148"/>
                </a:cubicBezTo>
                <a:cubicBezTo>
                  <a:pt x="14361" y="6148"/>
                  <a:pt x="14629" y="6194"/>
                  <a:pt x="14894" y="6303"/>
                </a:cubicBezTo>
                <a:cubicBezTo>
                  <a:pt x="14403" y="7211"/>
                  <a:pt x="15930" y="8167"/>
                  <a:pt x="18272" y="8167"/>
                </a:cubicBezTo>
                <a:cubicBezTo>
                  <a:pt x="18950" y="8167"/>
                  <a:pt x="19697" y="8087"/>
                  <a:pt x="20484" y="7902"/>
                </a:cubicBezTo>
                <a:cubicBezTo>
                  <a:pt x="21624" y="7649"/>
                  <a:pt x="21924" y="6556"/>
                  <a:pt x="21323" y="6065"/>
                </a:cubicBezTo>
                <a:lnTo>
                  <a:pt x="21323" y="6065"/>
                </a:lnTo>
                <a:cubicBezTo>
                  <a:pt x="21504" y="6103"/>
                  <a:pt x="21692" y="6120"/>
                  <a:pt x="21884" y="6120"/>
                </a:cubicBezTo>
                <a:cubicBezTo>
                  <a:pt x="22584" y="6120"/>
                  <a:pt x="23337" y="5895"/>
                  <a:pt x="23983" y="5622"/>
                </a:cubicBezTo>
                <a:cubicBezTo>
                  <a:pt x="24965" y="5203"/>
                  <a:pt x="26001" y="4676"/>
                  <a:pt x="27037" y="4676"/>
                </a:cubicBezTo>
                <a:cubicBezTo>
                  <a:pt x="27254" y="4676"/>
                  <a:pt x="27471" y="4699"/>
                  <a:pt x="27688" y="4751"/>
                </a:cubicBezTo>
                <a:cubicBezTo>
                  <a:pt x="27997" y="4823"/>
                  <a:pt x="28489" y="5043"/>
                  <a:pt x="28938" y="5043"/>
                </a:cubicBezTo>
                <a:cubicBezTo>
                  <a:pt x="29178" y="5043"/>
                  <a:pt x="29406" y="4981"/>
                  <a:pt x="29588" y="4799"/>
                </a:cubicBezTo>
                <a:cubicBezTo>
                  <a:pt x="29810" y="4577"/>
                  <a:pt x="29825" y="4102"/>
                  <a:pt x="29525" y="3944"/>
                </a:cubicBezTo>
                <a:cubicBezTo>
                  <a:pt x="29403" y="3901"/>
                  <a:pt x="29267" y="3882"/>
                  <a:pt x="29115" y="3882"/>
                </a:cubicBezTo>
                <a:cubicBezTo>
                  <a:pt x="28267" y="3882"/>
                  <a:pt x="26937" y="4449"/>
                  <a:pt x="25099" y="4449"/>
                </a:cubicBezTo>
                <a:cubicBezTo>
                  <a:pt x="23738" y="4449"/>
                  <a:pt x="22097" y="4138"/>
                  <a:pt x="20167" y="3057"/>
                </a:cubicBezTo>
                <a:cubicBezTo>
                  <a:pt x="19707" y="2805"/>
                  <a:pt x="19080" y="2667"/>
                  <a:pt x="18457" y="2667"/>
                </a:cubicBezTo>
                <a:cubicBezTo>
                  <a:pt x="17751" y="2667"/>
                  <a:pt x="17050" y="2844"/>
                  <a:pt x="16604" y="3231"/>
                </a:cubicBezTo>
                <a:cubicBezTo>
                  <a:pt x="17758" y="1834"/>
                  <a:pt x="16587" y="0"/>
                  <a:pt x="1509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0" name="Google Shape;2700;p38"/>
          <p:cNvSpPr/>
          <p:nvPr/>
        </p:nvSpPr>
        <p:spPr>
          <a:xfrm>
            <a:off x="8753600" y="1813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1" name="Google Shape;2701;p38"/>
          <p:cNvSpPr/>
          <p:nvPr/>
        </p:nvSpPr>
        <p:spPr>
          <a:xfrm>
            <a:off x="3137250" y="4764650"/>
            <a:ext cx="745650" cy="204350"/>
          </a:xfrm>
          <a:custGeom>
            <a:avLst/>
            <a:gdLst/>
            <a:ahLst/>
            <a:cxnLst/>
            <a:rect l="l" t="t" r="r" b="b"/>
            <a:pathLst>
              <a:path w="29826" h="8174" extrusionOk="0">
                <a:moveTo>
                  <a:pt x="15106" y="1"/>
                </a:moveTo>
                <a:cubicBezTo>
                  <a:pt x="14753" y="1"/>
                  <a:pt x="14384" y="104"/>
                  <a:pt x="14023" y="340"/>
                </a:cubicBezTo>
                <a:cubicBezTo>
                  <a:pt x="13126" y="928"/>
                  <a:pt x="12592" y="2512"/>
                  <a:pt x="11387" y="2512"/>
                </a:cubicBezTo>
                <a:cubicBezTo>
                  <a:pt x="11359" y="2512"/>
                  <a:pt x="11329" y="2511"/>
                  <a:pt x="11300" y="2509"/>
                </a:cubicBezTo>
                <a:cubicBezTo>
                  <a:pt x="10255" y="2430"/>
                  <a:pt x="9780" y="1084"/>
                  <a:pt x="8830" y="657"/>
                </a:cubicBezTo>
                <a:cubicBezTo>
                  <a:pt x="8623" y="566"/>
                  <a:pt x="8407" y="525"/>
                  <a:pt x="8190" y="525"/>
                </a:cubicBezTo>
                <a:cubicBezTo>
                  <a:pt x="7496" y="525"/>
                  <a:pt x="6798" y="948"/>
                  <a:pt x="6376" y="1528"/>
                </a:cubicBezTo>
                <a:cubicBezTo>
                  <a:pt x="5837" y="2288"/>
                  <a:pt x="5663" y="3253"/>
                  <a:pt x="5536" y="4172"/>
                </a:cubicBezTo>
                <a:cubicBezTo>
                  <a:pt x="4776" y="3317"/>
                  <a:pt x="3795" y="2699"/>
                  <a:pt x="2718" y="2367"/>
                </a:cubicBezTo>
                <a:cubicBezTo>
                  <a:pt x="2564" y="2326"/>
                  <a:pt x="2415" y="2307"/>
                  <a:pt x="2274" y="2307"/>
                </a:cubicBezTo>
                <a:cubicBezTo>
                  <a:pt x="752" y="2307"/>
                  <a:pt x="1" y="4490"/>
                  <a:pt x="1594" y="5692"/>
                </a:cubicBezTo>
                <a:cubicBezTo>
                  <a:pt x="2385" y="6287"/>
                  <a:pt x="3385" y="6473"/>
                  <a:pt x="4325" y="6473"/>
                </a:cubicBezTo>
                <a:cubicBezTo>
                  <a:pt x="5884" y="6473"/>
                  <a:pt x="7278" y="5961"/>
                  <a:pt x="7278" y="5961"/>
                </a:cubicBezTo>
                <a:cubicBezTo>
                  <a:pt x="7302" y="7002"/>
                  <a:pt x="8215" y="7516"/>
                  <a:pt x="9401" y="7516"/>
                </a:cubicBezTo>
                <a:cubicBezTo>
                  <a:pt x="9766" y="7516"/>
                  <a:pt x="10157" y="7467"/>
                  <a:pt x="10556" y="7370"/>
                </a:cubicBezTo>
                <a:cubicBezTo>
                  <a:pt x="11672" y="7098"/>
                  <a:pt x="12883" y="6155"/>
                  <a:pt x="14104" y="6155"/>
                </a:cubicBezTo>
                <a:cubicBezTo>
                  <a:pt x="14372" y="6155"/>
                  <a:pt x="14641" y="6201"/>
                  <a:pt x="14910" y="6309"/>
                </a:cubicBezTo>
                <a:cubicBezTo>
                  <a:pt x="14419" y="7218"/>
                  <a:pt x="15955" y="8174"/>
                  <a:pt x="18294" y="8174"/>
                </a:cubicBezTo>
                <a:cubicBezTo>
                  <a:pt x="18971" y="8174"/>
                  <a:pt x="19717" y="8093"/>
                  <a:pt x="20499" y="7908"/>
                </a:cubicBezTo>
                <a:cubicBezTo>
                  <a:pt x="21655" y="7655"/>
                  <a:pt x="21940" y="6563"/>
                  <a:pt x="21338" y="6072"/>
                </a:cubicBezTo>
                <a:lnTo>
                  <a:pt x="21338" y="6072"/>
                </a:lnTo>
                <a:cubicBezTo>
                  <a:pt x="21523" y="6109"/>
                  <a:pt x="21713" y="6126"/>
                  <a:pt x="21906" y="6126"/>
                </a:cubicBezTo>
                <a:cubicBezTo>
                  <a:pt x="22610" y="6126"/>
                  <a:pt x="23356" y="5902"/>
                  <a:pt x="24014" y="5628"/>
                </a:cubicBezTo>
                <a:cubicBezTo>
                  <a:pt x="24996" y="5209"/>
                  <a:pt x="26021" y="4682"/>
                  <a:pt x="27063" y="4682"/>
                </a:cubicBezTo>
                <a:cubicBezTo>
                  <a:pt x="27281" y="4682"/>
                  <a:pt x="27500" y="4705"/>
                  <a:pt x="27719" y="4758"/>
                </a:cubicBezTo>
                <a:cubicBezTo>
                  <a:pt x="28029" y="4830"/>
                  <a:pt x="28513" y="5050"/>
                  <a:pt x="28958" y="5050"/>
                </a:cubicBezTo>
                <a:cubicBezTo>
                  <a:pt x="29195" y="5050"/>
                  <a:pt x="29422" y="4987"/>
                  <a:pt x="29604" y="4805"/>
                </a:cubicBezTo>
                <a:cubicBezTo>
                  <a:pt x="29825" y="4583"/>
                  <a:pt x="29825" y="4108"/>
                  <a:pt x="29540" y="3950"/>
                </a:cubicBezTo>
                <a:cubicBezTo>
                  <a:pt x="29418" y="3907"/>
                  <a:pt x="29280" y="3889"/>
                  <a:pt x="29127" y="3889"/>
                </a:cubicBezTo>
                <a:cubicBezTo>
                  <a:pt x="28274" y="3889"/>
                  <a:pt x="26946" y="4455"/>
                  <a:pt x="25110" y="4455"/>
                </a:cubicBezTo>
                <a:cubicBezTo>
                  <a:pt x="23751" y="4455"/>
                  <a:pt x="22113" y="4145"/>
                  <a:pt x="20182" y="3063"/>
                </a:cubicBezTo>
                <a:cubicBezTo>
                  <a:pt x="19722" y="2811"/>
                  <a:pt x="19096" y="2674"/>
                  <a:pt x="18473" y="2674"/>
                </a:cubicBezTo>
                <a:cubicBezTo>
                  <a:pt x="17767" y="2674"/>
                  <a:pt x="17066" y="2850"/>
                  <a:pt x="16620" y="3238"/>
                </a:cubicBezTo>
                <a:cubicBezTo>
                  <a:pt x="17772" y="1842"/>
                  <a:pt x="16595" y="1"/>
                  <a:pt x="1510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AND_TWO_COLUMNS_1_2_1_2_1_1">
    <p:bg>
      <p:bgPr>
        <a:solidFill>
          <a:schemeClr val="dk2"/>
        </a:solidFill>
        <a:effectLst/>
      </p:bgPr>
    </p:bg>
    <p:spTree>
      <p:nvGrpSpPr>
        <p:cNvPr id="1" name="Shape 2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" name="Google Shape;2703;p39"/>
          <p:cNvSpPr/>
          <p:nvPr/>
        </p:nvSpPr>
        <p:spPr>
          <a:xfrm>
            <a:off x="376125" y="288250"/>
            <a:ext cx="340650" cy="342400"/>
          </a:xfrm>
          <a:custGeom>
            <a:avLst/>
            <a:gdLst/>
            <a:ahLst/>
            <a:cxnLst/>
            <a:rect l="l" t="t" r="r" b="b"/>
            <a:pathLst>
              <a:path w="13626" h="13696" extrusionOk="0">
                <a:moveTo>
                  <a:pt x="5592" y="0"/>
                </a:moveTo>
                <a:cubicBezTo>
                  <a:pt x="5282" y="0"/>
                  <a:pt x="4976" y="230"/>
                  <a:pt x="4957" y="609"/>
                </a:cubicBezTo>
                <a:lnTo>
                  <a:pt x="4782" y="4425"/>
                </a:lnTo>
                <a:cubicBezTo>
                  <a:pt x="4767" y="4694"/>
                  <a:pt x="4577" y="4948"/>
                  <a:pt x="4323" y="5011"/>
                </a:cubicBezTo>
                <a:lnTo>
                  <a:pt x="634" y="6040"/>
                </a:lnTo>
                <a:cubicBezTo>
                  <a:pt x="32" y="6199"/>
                  <a:pt x="1" y="7038"/>
                  <a:pt x="587" y="7244"/>
                </a:cubicBezTo>
                <a:lnTo>
                  <a:pt x="4165" y="8590"/>
                </a:lnTo>
                <a:cubicBezTo>
                  <a:pt x="4418" y="8685"/>
                  <a:pt x="4592" y="8938"/>
                  <a:pt x="4577" y="9207"/>
                </a:cubicBezTo>
                <a:lnTo>
                  <a:pt x="4402" y="13023"/>
                </a:lnTo>
                <a:cubicBezTo>
                  <a:pt x="4382" y="13427"/>
                  <a:pt x="4713" y="13695"/>
                  <a:pt x="5051" y="13695"/>
                </a:cubicBezTo>
                <a:cubicBezTo>
                  <a:pt x="5230" y="13695"/>
                  <a:pt x="5411" y="13620"/>
                  <a:pt x="5542" y="13450"/>
                </a:cubicBezTo>
                <a:lnTo>
                  <a:pt x="7917" y="10474"/>
                </a:lnTo>
                <a:cubicBezTo>
                  <a:pt x="8043" y="10314"/>
                  <a:pt x="8226" y="10228"/>
                  <a:pt x="8419" y="10228"/>
                </a:cubicBezTo>
                <a:cubicBezTo>
                  <a:pt x="8494" y="10228"/>
                  <a:pt x="8571" y="10241"/>
                  <a:pt x="8646" y="10268"/>
                </a:cubicBezTo>
                <a:lnTo>
                  <a:pt x="12208" y="11598"/>
                </a:lnTo>
                <a:cubicBezTo>
                  <a:pt x="12288" y="11628"/>
                  <a:pt x="12366" y="11642"/>
                  <a:pt x="12442" y="11642"/>
                </a:cubicBezTo>
                <a:cubicBezTo>
                  <a:pt x="12920" y="11642"/>
                  <a:pt x="13269" y="11086"/>
                  <a:pt x="12968" y="10648"/>
                </a:cubicBezTo>
                <a:lnTo>
                  <a:pt x="10863" y="7465"/>
                </a:lnTo>
                <a:cubicBezTo>
                  <a:pt x="10720" y="7228"/>
                  <a:pt x="10736" y="6927"/>
                  <a:pt x="10894" y="6705"/>
                </a:cubicBezTo>
                <a:lnTo>
                  <a:pt x="13269" y="3729"/>
                </a:lnTo>
                <a:cubicBezTo>
                  <a:pt x="13625" y="3287"/>
                  <a:pt x="13290" y="2692"/>
                  <a:pt x="12781" y="2692"/>
                </a:cubicBezTo>
                <a:cubicBezTo>
                  <a:pt x="12724" y="2692"/>
                  <a:pt x="12665" y="2699"/>
                  <a:pt x="12604" y="2715"/>
                </a:cubicBezTo>
                <a:lnTo>
                  <a:pt x="8931" y="3729"/>
                </a:lnTo>
                <a:cubicBezTo>
                  <a:pt x="8872" y="3746"/>
                  <a:pt x="8813" y="3754"/>
                  <a:pt x="8754" y="3754"/>
                </a:cubicBezTo>
                <a:cubicBezTo>
                  <a:pt x="8543" y="3754"/>
                  <a:pt x="8342" y="3649"/>
                  <a:pt x="8218" y="3475"/>
                </a:cubicBezTo>
                <a:lnTo>
                  <a:pt x="6112" y="293"/>
                </a:lnTo>
                <a:cubicBezTo>
                  <a:pt x="5984" y="91"/>
                  <a:pt x="5787" y="0"/>
                  <a:pt x="5592" y="0"/>
                </a:cubicBezTo>
                <a:close/>
              </a:path>
            </a:pathLst>
          </a:custGeom>
          <a:solidFill>
            <a:srgbClr val="FDB72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4" name="Google Shape;2704;p39"/>
          <p:cNvSpPr/>
          <p:nvPr/>
        </p:nvSpPr>
        <p:spPr>
          <a:xfrm>
            <a:off x="1817150" y="247238"/>
            <a:ext cx="684225" cy="187225"/>
          </a:xfrm>
          <a:custGeom>
            <a:avLst/>
            <a:gdLst/>
            <a:ahLst/>
            <a:cxnLst/>
            <a:rect l="l" t="t" r="r" b="b"/>
            <a:pathLst>
              <a:path w="27369" h="7489" extrusionOk="0">
                <a:moveTo>
                  <a:pt x="13868" y="0"/>
                </a:moveTo>
                <a:cubicBezTo>
                  <a:pt x="13543" y="0"/>
                  <a:pt x="13200" y="96"/>
                  <a:pt x="12865" y="315"/>
                </a:cubicBezTo>
                <a:cubicBezTo>
                  <a:pt x="12031" y="855"/>
                  <a:pt x="11544" y="2297"/>
                  <a:pt x="10450" y="2297"/>
                </a:cubicBezTo>
                <a:cubicBezTo>
                  <a:pt x="10421" y="2297"/>
                  <a:pt x="10392" y="2296"/>
                  <a:pt x="10363" y="2294"/>
                </a:cubicBezTo>
                <a:cubicBezTo>
                  <a:pt x="9397" y="2215"/>
                  <a:pt x="8969" y="996"/>
                  <a:pt x="8099" y="600"/>
                </a:cubicBezTo>
                <a:cubicBezTo>
                  <a:pt x="7909" y="517"/>
                  <a:pt x="7710" y="479"/>
                  <a:pt x="7511" y="479"/>
                </a:cubicBezTo>
                <a:cubicBezTo>
                  <a:pt x="6877" y="479"/>
                  <a:pt x="6236" y="862"/>
                  <a:pt x="5850" y="1392"/>
                </a:cubicBezTo>
                <a:cubicBezTo>
                  <a:pt x="5344" y="2089"/>
                  <a:pt x="5201" y="2975"/>
                  <a:pt x="5074" y="3814"/>
                </a:cubicBezTo>
                <a:cubicBezTo>
                  <a:pt x="4378" y="3039"/>
                  <a:pt x="3491" y="2469"/>
                  <a:pt x="2494" y="2168"/>
                </a:cubicBezTo>
                <a:cubicBezTo>
                  <a:pt x="2353" y="2132"/>
                  <a:pt x="2218" y="2115"/>
                  <a:pt x="2089" y="2115"/>
                </a:cubicBezTo>
                <a:cubicBezTo>
                  <a:pt x="686" y="2115"/>
                  <a:pt x="0" y="4106"/>
                  <a:pt x="1464" y="5208"/>
                </a:cubicBezTo>
                <a:cubicBezTo>
                  <a:pt x="2192" y="5762"/>
                  <a:pt x="3110" y="5935"/>
                  <a:pt x="3972" y="5935"/>
                </a:cubicBezTo>
                <a:cubicBezTo>
                  <a:pt x="5400" y="5935"/>
                  <a:pt x="6674" y="5461"/>
                  <a:pt x="6674" y="5461"/>
                </a:cubicBezTo>
                <a:cubicBezTo>
                  <a:pt x="6698" y="6411"/>
                  <a:pt x="7526" y="6886"/>
                  <a:pt x="8603" y="6886"/>
                </a:cubicBezTo>
                <a:cubicBezTo>
                  <a:pt x="8943" y="6886"/>
                  <a:pt x="9309" y="6839"/>
                  <a:pt x="9682" y="6744"/>
                </a:cubicBezTo>
                <a:cubicBezTo>
                  <a:pt x="10706" y="6497"/>
                  <a:pt x="11815" y="5635"/>
                  <a:pt x="12931" y="5635"/>
                </a:cubicBezTo>
                <a:cubicBezTo>
                  <a:pt x="13178" y="5635"/>
                  <a:pt x="13425" y="5677"/>
                  <a:pt x="13672" y="5778"/>
                </a:cubicBezTo>
                <a:cubicBezTo>
                  <a:pt x="13217" y="6614"/>
                  <a:pt x="14625" y="7489"/>
                  <a:pt x="16783" y="7489"/>
                </a:cubicBezTo>
                <a:cubicBezTo>
                  <a:pt x="17403" y="7489"/>
                  <a:pt x="18085" y="7416"/>
                  <a:pt x="18802" y="7250"/>
                </a:cubicBezTo>
                <a:cubicBezTo>
                  <a:pt x="19847" y="7013"/>
                  <a:pt x="20116" y="6015"/>
                  <a:pt x="19562" y="5556"/>
                </a:cubicBezTo>
                <a:lnTo>
                  <a:pt x="19562" y="5556"/>
                </a:lnTo>
                <a:cubicBezTo>
                  <a:pt x="19732" y="5591"/>
                  <a:pt x="19909" y="5606"/>
                  <a:pt x="20090" y="5606"/>
                </a:cubicBezTo>
                <a:cubicBezTo>
                  <a:pt x="20733" y="5606"/>
                  <a:pt x="21423" y="5407"/>
                  <a:pt x="22016" y="5160"/>
                </a:cubicBezTo>
                <a:cubicBezTo>
                  <a:pt x="22921" y="4780"/>
                  <a:pt x="23870" y="4302"/>
                  <a:pt x="24817" y="4302"/>
                </a:cubicBezTo>
                <a:cubicBezTo>
                  <a:pt x="25013" y="4302"/>
                  <a:pt x="25209" y="4322"/>
                  <a:pt x="25405" y="4369"/>
                </a:cubicBezTo>
                <a:cubicBezTo>
                  <a:pt x="25696" y="4441"/>
                  <a:pt x="26152" y="4651"/>
                  <a:pt x="26566" y="4651"/>
                </a:cubicBezTo>
                <a:cubicBezTo>
                  <a:pt x="26781" y="4651"/>
                  <a:pt x="26984" y="4594"/>
                  <a:pt x="27147" y="4432"/>
                </a:cubicBezTo>
                <a:cubicBezTo>
                  <a:pt x="27368" y="4194"/>
                  <a:pt x="27368" y="3783"/>
                  <a:pt x="27115" y="3624"/>
                </a:cubicBezTo>
                <a:cubicBezTo>
                  <a:pt x="27001" y="3584"/>
                  <a:pt x="26874" y="3567"/>
                  <a:pt x="26732" y="3567"/>
                </a:cubicBezTo>
                <a:cubicBezTo>
                  <a:pt x="25948" y="3567"/>
                  <a:pt x="24729" y="4087"/>
                  <a:pt x="23040" y="4087"/>
                </a:cubicBezTo>
                <a:cubicBezTo>
                  <a:pt x="21793" y="4087"/>
                  <a:pt x="20290" y="3804"/>
                  <a:pt x="18517" y="2817"/>
                </a:cubicBezTo>
                <a:cubicBezTo>
                  <a:pt x="18101" y="2579"/>
                  <a:pt x="17523" y="2449"/>
                  <a:pt x="16948" y="2449"/>
                </a:cubicBezTo>
                <a:cubicBezTo>
                  <a:pt x="16298" y="2449"/>
                  <a:pt x="15651" y="2614"/>
                  <a:pt x="15240" y="2975"/>
                </a:cubicBezTo>
                <a:cubicBezTo>
                  <a:pt x="16301" y="1684"/>
                  <a:pt x="15235" y="0"/>
                  <a:pt x="13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5" name="Google Shape;2705;p39"/>
          <p:cNvSpPr/>
          <p:nvPr/>
        </p:nvSpPr>
        <p:spPr>
          <a:xfrm>
            <a:off x="5729950" y="1813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6" name="Google Shape;2706;p39"/>
          <p:cNvSpPr/>
          <p:nvPr/>
        </p:nvSpPr>
        <p:spPr>
          <a:xfrm>
            <a:off x="-150775" y="2446625"/>
            <a:ext cx="684150" cy="187475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7" name="Google Shape;2707;p39"/>
          <p:cNvSpPr/>
          <p:nvPr/>
        </p:nvSpPr>
        <p:spPr>
          <a:xfrm>
            <a:off x="8489150" y="4786400"/>
            <a:ext cx="745650" cy="204200"/>
          </a:xfrm>
          <a:custGeom>
            <a:avLst/>
            <a:gdLst/>
            <a:ahLst/>
            <a:cxnLst/>
            <a:rect l="l" t="t" r="r" b="b"/>
            <a:pathLst>
              <a:path w="29826" h="8168" extrusionOk="0">
                <a:moveTo>
                  <a:pt x="15099" y="0"/>
                </a:moveTo>
                <a:cubicBezTo>
                  <a:pt x="14749" y="0"/>
                  <a:pt x="14382" y="101"/>
                  <a:pt x="14023" y="333"/>
                </a:cubicBezTo>
                <a:cubicBezTo>
                  <a:pt x="13111" y="921"/>
                  <a:pt x="12576" y="2505"/>
                  <a:pt x="11372" y="2505"/>
                </a:cubicBezTo>
                <a:cubicBezTo>
                  <a:pt x="11343" y="2505"/>
                  <a:pt x="11314" y="2505"/>
                  <a:pt x="11284" y="2503"/>
                </a:cubicBezTo>
                <a:cubicBezTo>
                  <a:pt x="10239" y="2423"/>
                  <a:pt x="9764" y="1078"/>
                  <a:pt x="8814" y="650"/>
                </a:cubicBezTo>
                <a:cubicBezTo>
                  <a:pt x="8611" y="560"/>
                  <a:pt x="8397" y="519"/>
                  <a:pt x="8181" y="519"/>
                </a:cubicBezTo>
                <a:cubicBezTo>
                  <a:pt x="7490" y="519"/>
                  <a:pt x="6782" y="942"/>
                  <a:pt x="6360" y="1521"/>
                </a:cubicBezTo>
                <a:cubicBezTo>
                  <a:pt x="5822" y="2281"/>
                  <a:pt x="5647" y="3247"/>
                  <a:pt x="5521" y="4165"/>
                </a:cubicBezTo>
                <a:cubicBezTo>
                  <a:pt x="4761" y="3310"/>
                  <a:pt x="3795" y="2693"/>
                  <a:pt x="2702" y="2360"/>
                </a:cubicBezTo>
                <a:cubicBezTo>
                  <a:pt x="2548" y="2320"/>
                  <a:pt x="2400" y="2301"/>
                  <a:pt x="2258" y="2301"/>
                </a:cubicBezTo>
                <a:cubicBezTo>
                  <a:pt x="739" y="2301"/>
                  <a:pt x="1" y="4483"/>
                  <a:pt x="1594" y="5685"/>
                </a:cubicBezTo>
                <a:cubicBezTo>
                  <a:pt x="2380" y="6280"/>
                  <a:pt x="3378" y="6466"/>
                  <a:pt x="4318" y="6466"/>
                </a:cubicBezTo>
                <a:cubicBezTo>
                  <a:pt x="5879" y="6466"/>
                  <a:pt x="7278" y="5954"/>
                  <a:pt x="7278" y="5954"/>
                </a:cubicBezTo>
                <a:cubicBezTo>
                  <a:pt x="7302" y="6996"/>
                  <a:pt x="8215" y="7509"/>
                  <a:pt x="9394" y="7509"/>
                </a:cubicBezTo>
                <a:cubicBezTo>
                  <a:pt x="9757" y="7509"/>
                  <a:pt x="10145" y="7460"/>
                  <a:pt x="10540" y="7364"/>
                </a:cubicBezTo>
                <a:cubicBezTo>
                  <a:pt x="11656" y="7091"/>
                  <a:pt x="12878" y="6148"/>
                  <a:pt x="14094" y="6148"/>
                </a:cubicBezTo>
                <a:cubicBezTo>
                  <a:pt x="14361" y="6148"/>
                  <a:pt x="14629" y="6194"/>
                  <a:pt x="14894" y="6303"/>
                </a:cubicBezTo>
                <a:cubicBezTo>
                  <a:pt x="14403" y="7211"/>
                  <a:pt x="15930" y="8167"/>
                  <a:pt x="18272" y="8167"/>
                </a:cubicBezTo>
                <a:cubicBezTo>
                  <a:pt x="18950" y="8167"/>
                  <a:pt x="19697" y="8087"/>
                  <a:pt x="20484" y="7902"/>
                </a:cubicBezTo>
                <a:cubicBezTo>
                  <a:pt x="21624" y="7649"/>
                  <a:pt x="21924" y="6556"/>
                  <a:pt x="21323" y="6065"/>
                </a:cubicBezTo>
                <a:lnTo>
                  <a:pt x="21323" y="6065"/>
                </a:lnTo>
                <a:cubicBezTo>
                  <a:pt x="21504" y="6103"/>
                  <a:pt x="21692" y="6120"/>
                  <a:pt x="21884" y="6120"/>
                </a:cubicBezTo>
                <a:cubicBezTo>
                  <a:pt x="22584" y="6120"/>
                  <a:pt x="23337" y="5895"/>
                  <a:pt x="23983" y="5622"/>
                </a:cubicBezTo>
                <a:cubicBezTo>
                  <a:pt x="24965" y="5203"/>
                  <a:pt x="26001" y="4676"/>
                  <a:pt x="27037" y="4676"/>
                </a:cubicBezTo>
                <a:cubicBezTo>
                  <a:pt x="27254" y="4676"/>
                  <a:pt x="27471" y="4699"/>
                  <a:pt x="27688" y="4751"/>
                </a:cubicBezTo>
                <a:cubicBezTo>
                  <a:pt x="27997" y="4823"/>
                  <a:pt x="28489" y="5043"/>
                  <a:pt x="28938" y="5043"/>
                </a:cubicBezTo>
                <a:cubicBezTo>
                  <a:pt x="29178" y="5043"/>
                  <a:pt x="29406" y="4981"/>
                  <a:pt x="29588" y="4799"/>
                </a:cubicBezTo>
                <a:cubicBezTo>
                  <a:pt x="29810" y="4577"/>
                  <a:pt x="29825" y="4102"/>
                  <a:pt x="29525" y="3944"/>
                </a:cubicBezTo>
                <a:cubicBezTo>
                  <a:pt x="29403" y="3901"/>
                  <a:pt x="29267" y="3882"/>
                  <a:pt x="29115" y="3882"/>
                </a:cubicBezTo>
                <a:cubicBezTo>
                  <a:pt x="28267" y="3882"/>
                  <a:pt x="26937" y="4449"/>
                  <a:pt x="25099" y="4449"/>
                </a:cubicBezTo>
                <a:cubicBezTo>
                  <a:pt x="23738" y="4449"/>
                  <a:pt x="22097" y="4138"/>
                  <a:pt x="20167" y="3057"/>
                </a:cubicBezTo>
                <a:cubicBezTo>
                  <a:pt x="19707" y="2805"/>
                  <a:pt x="19080" y="2667"/>
                  <a:pt x="18457" y="2667"/>
                </a:cubicBezTo>
                <a:cubicBezTo>
                  <a:pt x="17751" y="2667"/>
                  <a:pt x="17050" y="2844"/>
                  <a:pt x="16604" y="3231"/>
                </a:cubicBezTo>
                <a:cubicBezTo>
                  <a:pt x="17758" y="1834"/>
                  <a:pt x="16587" y="0"/>
                  <a:pt x="1509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8" name="Google Shape;2708;p39"/>
          <p:cNvSpPr/>
          <p:nvPr/>
        </p:nvSpPr>
        <p:spPr>
          <a:xfrm>
            <a:off x="6495225" y="46577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9" name="Google Shape;2709;p39"/>
          <p:cNvSpPr/>
          <p:nvPr/>
        </p:nvSpPr>
        <p:spPr>
          <a:xfrm>
            <a:off x="8753600" y="1813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0" name="Google Shape;2710;p39"/>
          <p:cNvSpPr/>
          <p:nvPr/>
        </p:nvSpPr>
        <p:spPr>
          <a:xfrm>
            <a:off x="3137250" y="4764650"/>
            <a:ext cx="745650" cy="204350"/>
          </a:xfrm>
          <a:custGeom>
            <a:avLst/>
            <a:gdLst/>
            <a:ahLst/>
            <a:cxnLst/>
            <a:rect l="l" t="t" r="r" b="b"/>
            <a:pathLst>
              <a:path w="29826" h="8174" extrusionOk="0">
                <a:moveTo>
                  <a:pt x="15106" y="1"/>
                </a:moveTo>
                <a:cubicBezTo>
                  <a:pt x="14753" y="1"/>
                  <a:pt x="14384" y="104"/>
                  <a:pt x="14023" y="340"/>
                </a:cubicBezTo>
                <a:cubicBezTo>
                  <a:pt x="13126" y="928"/>
                  <a:pt x="12592" y="2512"/>
                  <a:pt x="11387" y="2512"/>
                </a:cubicBezTo>
                <a:cubicBezTo>
                  <a:pt x="11359" y="2512"/>
                  <a:pt x="11329" y="2511"/>
                  <a:pt x="11300" y="2509"/>
                </a:cubicBezTo>
                <a:cubicBezTo>
                  <a:pt x="10255" y="2430"/>
                  <a:pt x="9780" y="1084"/>
                  <a:pt x="8830" y="657"/>
                </a:cubicBezTo>
                <a:cubicBezTo>
                  <a:pt x="8623" y="566"/>
                  <a:pt x="8407" y="525"/>
                  <a:pt x="8190" y="525"/>
                </a:cubicBezTo>
                <a:cubicBezTo>
                  <a:pt x="7496" y="525"/>
                  <a:pt x="6798" y="948"/>
                  <a:pt x="6376" y="1528"/>
                </a:cubicBezTo>
                <a:cubicBezTo>
                  <a:pt x="5837" y="2288"/>
                  <a:pt x="5663" y="3253"/>
                  <a:pt x="5536" y="4172"/>
                </a:cubicBezTo>
                <a:cubicBezTo>
                  <a:pt x="4776" y="3317"/>
                  <a:pt x="3795" y="2699"/>
                  <a:pt x="2718" y="2367"/>
                </a:cubicBezTo>
                <a:cubicBezTo>
                  <a:pt x="2564" y="2326"/>
                  <a:pt x="2415" y="2307"/>
                  <a:pt x="2274" y="2307"/>
                </a:cubicBezTo>
                <a:cubicBezTo>
                  <a:pt x="752" y="2307"/>
                  <a:pt x="1" y="4490"/>
                  <a:pt x="1594" y="5692"/>
                </a:cubicBezTo>
                <a:cubicBezTo>
                  <a:pt x="2385" y="6287"/>
                  <a:pt x="3385" y="6473"/>
                  <a:pt x="4325" y="6473"/>
                </a:cubicBezTo>
                <a:cubicBezTo>
                  <a:pt x="5884" y="6473"/>
                  <a:pt x="7278" y="5961"/>
                  <a:pt x="7278" y="5961"/>
                </a:cubicBezTo>
                <a:cubicBezTo>
                  <a:pt x="7302" y="7002"/>
                  <a:pt x="8215" y="7516"/>
                  <a:pt x="9401" y="7516"/>
                </a:cubicBezTo>
                <a:cubicBezTo>
                  <a:pt x="9766" y="7516"/>
                  <a:pt x="10157" y="7467"/>
                  <a:pt x="10556" y="7370"/>
                </a:cubicBezTo>
                <a:cubicBezTo>
                  <a:pt x="11672" y="7098"/>
                  <a:pt x="12883" y="6155"/>
                  <a:pt x="14104" y="6155"/>
                </a:cubicBezTo>
                <a:cubicBezTo>
                  <a:pt x="14372" y="6155"/>
                  <a:pt x="14641" y="6201"/>
                  <a:pt x="14910" y="6309"/>
                </a:cubicBezTo>
                <a:cubicBezTo>
                  <a:pt x="14419" y="7218"/>
                  <a:pt x="15955" y="8174"/>
                  <a:pt x="18294" y="8174"/>
                </a:cubicBezTo>
                <a:cubicBezTo>
                  <a:pt x="18971" y="8174"/>
                  <a:pt x="19717" y="8093"/>
                  <a:pt x="20499" y="7908"/>
                </a:cubicBezTo>
                <a:cubicBezTo>
                  <a:pt x="21655" y="7655"/>
                  <a:pt x="21940" y="6563"/>
                  <a:pt x="21338" y="6072"/>
                </a:cubicBezTo>
                <a:lnTo>
                  <a:pt x="21338" y="6072"/>
                </a:lnTo>
                <a:cubicBezTo>
                  <a:pt x="21523" y="6109"/>
                  <a:pt x="21713" y="6126"/>
                  <a:pt x="21906" y="6126"/>
                </a:cubicBezTo>
                <a:cubicBezTo>
                  <a:pt x="22610" y="6126"/>
                  <a:pt x="23356" y="5902"/>
                  <a:pt x="24014" y="5628"/>
                </a:cubicBezTo>
                <a:cubicBezTo>
                  <a:pt x="24996" y="5209"/>
                  <a:pt x="26021" y="4682"/>
                  <a:pt x="27063" y="4682"/>
                </a:cubicBezTo>
                <a:cubicBezTo>
                  <a:pt x="27281" y="4682"/>
                  <a:pt x="27500" y="4705"/>
                  <a:pt x="27719" y="4758"/>
                </a:cubicBezTo>
                <a:cubicBezTo>
                  <a:pt x="28029" y="4830"/>
                  <a:pt x="28513" y="5050"/>
                  <a:pt x="28958" y="5050"/>
                </a:cubicBezTo>
                <a:cubicBezTo>
                  <a:pt x="29195" y="5050"/>
                  <a:pt x="29422" y="4987"/>
                  <a:pt x="29604" y="4805"/>
                </a:cubicBezTo>
                <a:cubicBezTo>
                  <a:pt x="29825" y="4583"/>
                  <a:pt x="29825" y="4108"/>
                  <a:pt x="29540" y="3950"/>
                </a:cubicBezTo>
                <a:cubicBezTo>
                  <a:pt x="29418" y="3907"/>
                  <a:pt x="29280" y="3889"/>
                  <a:pt x="29127" y="3889"/>
                </a:cubicBezTo>
                <a:cubicBezTo>
                  <a:pt x="28274" y="3889"/>
                  <a:pt x="26946" y="4455"/>
                  <a:pt x="25110" y="4455"/>
                </a:cubicBezTo>
                <a:cubicBezTo>
                  <a:pt x="23751" y="4455"/>
                  <a:pt x="22113" y="4145"/>
                  <a:pt x="20182" y="3063"/>
                </a:cubicBezTo>
                <a:cubicBezTo>
                  <a:pt x="19722" y="2811"/>
                  <a:pt x="19096" y="2674"/>
                  <a:pt x="18473" y="2674"/>
                </a:cubicBezTo>
                <a:cubicBezTo>
                  <a:pt x="17767" y="2674"/>
                  <a:pt x="17066" y="2850"/>
                  <a:pt x="16620" y="3238"/>
                </a:cubicBezTo>
                <a:cubicBezTo>
                  <a:pt x="17772" y="1842"/>
                  <a:pt x="16595" y="1"/>
                  <a:pt x="1510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1" name="Google Shape;2711;p39"/>
          <p:cNvSpPr/>
          <p:nvPr/>
        </p:nvSpPr>
        <p:spPr>
          <a:xfrm>
            <a:off x="8082125" y="1645550"/>
            <a:ext cx="390425" cy="107075"/>
          </a:xfrm>
          <a:custGeom>
            <a:avLst/>
            <a:gdLst/>
            <a:ahLst/>
            <a:cxnLst/>
            <a:rect l="l" t="t" r="r" b="b"/>
            <a:pathLst>
              <a:path w="15617" h="4283" extrusionOk="0">
                <a:moveTo>
                  <a:pt x="7909" y="1"/>
                </a:moveTo>
                <a:cubicBezTo>
                  <a:pt x="7728" y="1"/>
                  <a:pt x="7537" y="53"/>
                  <a:pt x="7351" y="173"/>
                </a:cubicBezTo>
                <a:cubicBezTo>
                  <a:pt x="6873" y="481"/>
                  <a:pt x="6591" y="1315"/>
                  <a:pt x="5962" y="1315"/>
                </a:cubicBezTo>
                <a:cubicBezTo>
                  <a:pt x="5945" y="1315"/>
                  <a:pt x="5928" y="1314"/>
                  <a:pt x="5910" y="1313"/>
                </a:cubicBezTo>
                <a:cubicBezTo>
                  <a:pt x="5372" y="1281"/>
                  <a:pt x="5119" y="569"/>
                  <a:pt x="4612" y="347"/>
                </a:cubicBezTo>
                <a:cubicBezTo>
                  <a:pt x="4504" y="297"/>
                  <a:pt x="4391" y="274"/>
                  <a:pt x="4276" y="274"/>
                </a:cubicBezTo>
                <a:cubicBezTo>
                  <a:pt x="3922" y="274"/>
                  <a:pt x="3561" y="495"/>
                  <a:pt x="3345" y="806"/>
                </a:cubicBezTo>
                <a:cubicBezTo>
                  <a:pt x="3045" y="1202"/>
                  <a:pt x="2965" y="1709"/>
                  <a:pt x="2902" y="2184"/>
                </a:cubicBezTo>
                <a:cubicBezTo>
                  <a:pt x="2506" y="1740"/>
                  <a:pt x="1984" y="1408"/>
                  <a:pt x="1414" y="1234"/>
                </a:cubicBezTo>
                <a:cubicBezTo>
                  <a:pt x="1337" y="1214"/>
                  <a:pt x="1263" y="1205"/>
                  <a:pt x="1192" y="1205"/>
                </a:cubicBezTo>
                <a:cubicBezTo>
                  <a:pt x="399" y="1205"/>
                  <a:pt x="1" y="2350"/>
                  <a:pt x="844" y="2975"/>
                </a:cubicBezTo>
                <a:cubicBezTo>
                  <a:pt x="1254" y="3291"/>
                  <a:pt x="1775" y="3389"/>
                  <a:pt x="2264" y="3389"/>
                </a:cubicBezTo>
                <a:cubicBezTo>
                  <a:pt x="3077" y="3389"/>
                  <a:pt x="3805" y="3118"/>
                  <a:pt x="3805" y="3118"/>
                </a:cubicBezTo>
                <a:cubicBezTo>
                  <a:pt x="3817" y="3666"/>
                  <a:pt x="4298" y="3933"/>
                  <a:pt x="4923" y="3933"/>
                </a:cubicBezTo>
                <a:cubicBezTo>
                  <a:pt x="5111" y="3933"/>
                  <a:pt x="5310" y="3909"/>
                  <a:pt x="5515" y="3862"/>
                </a:cubicBezTo>
                <a:cubicBezTo>
                  <a:pt x="6103" y="3718"/>
                  <a:pt x="6746" y="3218"/>
                  <a:pt x="7389" y="3218"/>
                </a:cubicBezTo>
                <a:cubicBezTo>
                  <a:pt x="7525" y="3218"/>
                  <a:pt x="7660" y="3240"/>
                  <a:pt x="7795" y="3292"/>
                </a:cubicBezTo>
                <a:cubicBezTo>
                  <a:pt x="7536" y="3773"/>
                  <a:pt x="8343" y="4283"/>
                  <a:pt x="9580" y="4283"/>
                </a:cubicBezTo>
                <a:cubicBezTo>
                  <a:pt x="9932" y="4283"/>
                  <a:pt x="10318" y="4242"/>
                  <a:pt x="10724" y="4147"/>
                </a:cubicBezTo>
                <a:cubicBezTo>
                  <a:pt x="11310" y="4005"/>
                  <a:pt x="11484" y="3435"/>
                  <a:pt x="11151" y="3181"/>
                </a:cubicBezTo>
                <a:lnTo>
                  <a:pt x="11151" y="3181"/>
                </a:lnTo>
                <a:cubicBezTo>
                  <a:pt x="11261" y="3195"/>
                  <a:pt x="11369" y="3202"/>
                  <a:pt x="11476" y="3202"/>
                </a:cubicBezTo>
                <a:cubicBezTo>
                  <a:pt x="11852" y="3202"/>
                  <a:pt x="12216" y="3116"/>
                  <a:pt x="12561" y="2944"/>
                </a:cubicBezTo>
                <a:cubicBezTo>
                  <a:pt x="13074" y="2733"/>
                  <a:pt x="13620" y="2446"/>
                  <a:pt x="14163" y="2446"/>
                </a:cubicBezTo>
                <a:cubicBezTo>
                  <a:pt x="14273" y="2446"/>
                  <a:pt x="14383" y="2458"/>
                  <a:pt x="14492" y="2485"/>
                </a:cubicBezTo>
                <a:cubicBezTo>
                  <a:pt x="14658" y="2526"/>
                  <a:pt x="14918" y="2642"/>
                  <a:pt x="15154" y="2642"/>
                </a:cubicBezTo>
                <a:cubicBezTo>
                  <a:pt x="15279" y="2642"/>
                  <a:pt x="15397" y="2609"/>
                  <a:pt x="15490" y="2516"/>
                </a:cubicBezTo>
                <a:cubicBezTo>
                  <a:pt x="15617" y="2390"/>
                  <a:pt x="15617" y="2184"/>
                  <a:pt x="15474" y="2073"/>
                </a:cubicBezTo>
                <a:cubicBezTo>
                  <a:pt x="15409" y="2051"/>
                  <a:pt x="15337" y="2041"/>
                  <a:pt x="15257" y="2041"/>
                </a:cubicBezTo>
                <a:cubicBezTo>
                  <a:pt x="14809" y="2041"/>
                  <a:pt x="14119" y="2333"/>
                  <a:pt x="13164" y="2333"/>
                </a:cubicBezTo>
                <a:cubicBezTo>
                  <a:pt x="12449" y="2333"/>
                  <a:pt x="11586" y="2170"/>
                  <a:pt x="10566" y="1598"/>
                </a:cubicBezTo>
                <a:cubicBezTo>
                  <a:pt x="10330" y="1466"/>
                  <a:pt x="10007" y="1395"/>
                  <a:pt x="9683" y="1395"/>
                </a:cubicBezTo>
                <a:cubicBezTo>
                  <a:pt x="9309" y="1395"/>
                  <a:pt x="8935" y="1489"/>
                  <a:pt x="8697" y="1693"/>
                </a:cubicBezTo>
                <a:cubicBezTo>
                  <a:pt x="9301" y="961"/>
                  <a:pt x="8686" y="1"/>
                  <a:pt x="790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2" name="Google Shape;2712;p39"/>
          <p:cNvSpPr/>
          <p:nvPr/>
        </p:nvSpPr>
        <p:spPr>
          <a:xfrm>
            <a:off x="8349425" y="2099125"/>
            <a:ext cx="57425" cy="61000"/>
          </a:xfrm>
          <a:custGeom>
            <a:avLst/>
            <a:gdLst/>
            <a:ahLst/>
            <a:cxnLst/>
            <a:rect l="l" t="t" r="r" b="b"/>
            <a:pathLst>
              <a:path w="2297" h="2440" extrusionOk="0">
                <a:moveTo>
                  <a:pt x="554" y="1"/>
                </a:moveTo>
                <a:lnTo>
                  <a:pt x="0" y="1885"/>
                </a:lnTo>
                <a:lnTo>
                  <a:pt x="1394" y="2439"/>
                </a:lnTo>
                <a:lnTo>
                  <a:pt x="2296" y="698"/>
                </a:lnTo>
                <a:lnTo>
                  <a:pt x="554" y="1"/>
                </a:lnTo>
                <a:close/>
              </a:path>
            </a:pathLst>
          </a:custGeom>
          <a:solidFill>
            <a:srgbClr val="1C88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3" name="Google Shape;2713;p39"/>
          <p:cNvSpPr/>
          <p:nvPr/>
        </p:nvSpPr>
        <p:spPr>
          <a:xfrm>
            <a:off x="8361300" y="2002150"/>
            <a:ext cx="12300" cy="113625"/>
          </a:xfrm>
          <a:custGeom>
            <a:avLst/>
            <a:gdLst/>
            <a:ahLst/>
            <a:cxnLst/>
            <a:rect l="l" t="t" r="r" b="b"/>
            <a:pathLst>
              <a:path w="492" h="4545" fill="none" extrusionOk="0">
                <a:moveTo>
                  <a:pt x="0" y="4545"/>
                </a:moveTo>
                <a:lnTo>
                  <a:pt x="491" y="1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4" name="Google Shape;2714;p39"/>
          <p:cNvSpPr/>
          <p:nvPr/>
        </p:nvSpPr>
        <p:spPr>
          <a:xfrm>
            <a:off x="8396525" y="2038975"/>
            <a:ext cx="69300" cy="90675"/>
          </a:xfrm>
          <a:custGeom>
            <a:avLst/>
            <a:gdLst/>
            <a:ahLst/>
            <a:cxnLst/>
            <a:rect l="l" t="t" r="r" b="b"/>
            <a:pathLst>
              <a:path w="2772" h="3627" fill="none" extrusionOk="0">
                <a:moveTo>
                  <a:pt x="0" y="3626"/>
                </a:moveTo>
                <a:lnTo>
                  <a:pt x="2771" y="0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5" name="Google Shape;2715;p39"/>
          <p:cNvSpPr/>
          <p:nvPr/>
        </p:nvSpPr>
        <p:spPr>
          <a:xfrm>
            <a:off x="8352975" y="2006125"/>
            <a:ext cx="30500" cy="141325"/>
          </a:xfrm>
          <a:custGeom>
            <a:avLst/>
            <a:gdLst/>
            <a:ahLst/>
            <a:cxnLst/>
            <a:rect l="l" t="t" r="r" b="b"/>
            <a:pathLst>
              <a:path w="1220" h="5653" fill="none" extrusionOk="0">
                <a:moveTo>
                  <a:pt x="1" y="5653"/>
                </a:moveTo>
                <a:lnTo>
                  <a:pt x="1220" y="0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6" name="Google Shape;2716;p39"/>
          <p:cNvSpPr/>
          <p:nvPr/>
        </p:nvSpPr>
        <p:spPr>
          <a:xfrm>
            <a:off x="8380700" y="2035400"/>
            <a:ext cx="75625" cy="123125"/>
          </a:xfrm>
          <a:custGeom>
            <a:avLst/>
            <a:gdLst/>
            <a:ahLst/>
            <a:cxnLst/>
            <a:rect l="l" t="t" r="r" b="b"/>
            <a:pathLst>
              <a:path w="3025" h="4925" fill="none" extrusionOk="0">
                <a:moveTo>
                  <a:pt x="0" y="4925"/>
                </a:moveTo>
                <a:lnTo>
                  <a:pt x="3024" y="1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7" name="Google Shape;2717;p39"/>
          <p:cNvSpPr/>
          <p:nvPr/>
        </p:nvSpPr>
        <p:spPr>
          <a:xfrm>
            <a:off x="8257200" y="1417975"/>
            <a:ext cx="598125" cy="630125"/>
          </a:xfrm>
          <a:custGeom>
            <a:avLst/>
            <a:gdLst/>
            <a:ahLst/>
            <a:cxnLst/>
            <a:rect l="l" t="t" r="r" b="b"/>
            <a:pathLst>
              <a:path w="23925" h="25205" extrusionOk="0">
                <a:moveTo>
                  <a:pt x="11905" y="0"/>
                </a:moveTo>
                <a:cubicBezTo>
                  <a:pt x="7663" y="0"/>
                  <a:pt x="3653" y="2575"/>
                  <a:pt x="2043" y="6790"/>
                </a:cubicBezTo>
                <a:cubicBezTo>
                  <a:pt x="0" y="11888"/>
                  <a:pt x="2027" y="18903"/>
                  <a:pt x="3753" y="23019"/>
                </a:cubicBezTo>
                <a:lnTo>
                  <a:pt x="9247" y="25204"/>
                </a:lnTo>
                <a:cubicBezTo>
                  <a:pt x="13332" y="23415"/>
                  <a:pt x="19634" y="19710"/>
                  <a:pt x="21660" y="14612"/>
                </a:cubicBezTo>
                <a:cubicBezTo>
                  <a:pt x="23925" y="9181"/>
                  <a:pt x="21296" y="2942"/>
                  <a:pt x="15818" y="757"/>
                </a:cubicBezTo>
                <a:cubicBezTo>
                  <a:pt x="14534" y="244"/>
                  <a:pt x="13208" y="0"/>
                  <a:pt x="11905" y="0"/>
                </a:cubicBezTo>
                <a:close/>
              </a:path>
            </a:pathLst>
          </a:custGeom>
          <a:solidFill>
            <a:srgbClr val="34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8" name="Google Shape;2718;p39"/>
          <p:cNvSpPr/>
          <p:nvPr/>
        </p:nvSpPr>
        <p:spPr>
          <a:xfrm>
            <a:off x="8330425" y="1430550"/>
            <a:ext cx="449300" cy="609225"/>
          </a:xfrm>
          <a:custGeom>
            <a:avLst/>
            <a:gdLst/>
            <a:ahLst/>
            <a:cxnLst/>
            <a:rect l="l" t="t" r="r" b="b"/>
            <a:pathLst>
              <a:path w="17972" h="24369" extrusionOk="0">
                <a:moveTo>
                  <a:pt x="10821" y="0"/>
                </a:moveTo>
                <a:cubicBezTo>
                  <a:pt x="7464" y="0"/>
                  <a:pt x="3831" y="2949"/>
                  <a:pt x="2043" y="7459"/>
                </a:cubicBezTo>
                <a:cubicBezTo>
                  <a:pt x="0" y="12557"/>
                  <a:pt x="776" y="19065"/>
                  <a:pt x="1647" y="22849"/>
                </a:cubicBezTo>
                <a:lnTo>
                  <a:pt x="5495" y="24369"/>
                </a:lnTo>
                <a:cubicBezTo>
                  <a:pt x="8709" y="22231"/>
                  <a:pt x="13760" y="18035"/>
                  <a:pt x="15802" y="12937"/>
                </a:cubicBezTo>
                <a:cubicBezTo>
                  <a:pt x="17971" y="7522"/>
                  <a:pt x="16641" y="1901"/>
                  <a:pt x="12826" y="381"/>
                </a:cubicBezTo>
                <a:cubicBezTo>
                  <a:pt x="12181" y="123"/>
                  <a:pt x="11507" y="0"/>
                  <a:pt x="1082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9" name="Google Shape;2719;p39"/>
          <p:cNvSpPr/>
          <p:nvPr/>
        </p:nvSpPr>
        <p:spPr>
          <a:xfrm>
            <a:off x="8399300" y="1438275"/>
            <a:ext cx="292950" cy="590825"/>
          </a:xfrm>
          <a:custGeom>
            <a:avLst/>
            <a:gdLst/>
            <a:ahLst/>
            <a:cxnLst/>
            <a:rect l="l" t="t" r="r" b="b"/>
            <a:pathLst>
              <a:path w="11718" h="23633" extrusionOk="0">
                <a:moveTo>
                  <a:pt x="9703" y="1"/>
                </a:moveTo>
                <a:cubicBezTo>
                  <a:pt x="8008" y="1"/>
                  <a:pt x="5225" y="3686"/>
                  <a:pt x="3230" y="8717"/>
                </a:cubicBezTo>
                <a:cubicBezTo>
                  <a:pt x="1188" y="13816"/>
                  <a:pt x="301" y="19658"/>
                  <a:pt x="0" y="22967"/>
                </a:cubicBezTo>
                <a:lnTo>
                  <a:pt x="1647" y="23632"/>
                </a:lnTo>
                <a:cubicBezTo>
                  <a:pt x="3690" y="21020"/>
                  <a:pt x="7094" y="16159"/>
                  <a:pt x="9120" y="11061"/>
                </a:cubicBezTo>
                <a:cubicBezTo>
                  <a:pt x="11290" y="5645"/>
                  <a:pt x="11717" y="721"/>
                  <a:pt x="10086" y="72"/>
                </a:cubicBezTo>
                <a:cubicBezTo>
                  <a:pt x="9966" y="24"/>
                  <a:pt x="9838" y="1"/>
                  <a:pt x="9703" y="1"/>
                </a:cubicBezTo>
                <a:close/>
              </a:path>
            </a:pathLst>
          </a:custGeom>
          <a:solidFill>
            <a:srgbClr val="34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0" name="Google Shape;2720;p39"/>
          <p:cNvSpPr/>
          <p:nvPr/>
        </p:nvSpPr>
        <p:spPr>
          <a:xfrm>
            <a:off x="8351400" y="1993450"/>
            <a:ext cx="136975" cy="78000"/>
          </a:xfrm>
          <a:custGeom>
            <a:avLst/>
            <a:gdLst/>
            <a:ahLst/>
            <a:cxnLst/>
            <a:rect l="l" t="t" r="r" b="b"/>
            <a:pathLst>
              <a:path w="5479" h="3120" extrusionOk="0">
                <a:moveTo>
                  <a:pt x="0" y="0"/>
                </a:moveTo>
                <a:lnTo>
                  <a:pt x="602" y="1869"/>
                </a:lnTo>
                <a:lnTo>
                  <a:pt x="3737" y="3120"/>
                </a:lnTo>
                <a:lnTo>
                  <a:pt x="5479" y="2185"/>
                </a:lnTo>
                <a:lnTo>
                  <a:pt x="0" y="0"/>
                </a:lnTo>
                <a:close/>
              </a:path>
            </a:pathLst>
          </a:custGeom>
          <a:solidFill>
            <a:srgbClr val="1C88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1" name="Google Shape;2721;p39"/>
          <p:cNvSpPr/>
          <p:nvPr/>
        </p:nvSpPr>
        <p:spPr>
          <a:xfrm>
            <a:off x="8378625" y="1830450"/>
            <a:ext cx="691250" cy="188925"/>
          </a:xfrm>
          <a:custGeom>
            <a:avLst/>
            <a:gdLst/>
            <a:ahLst/>
            <a:cxnLst/>
            <a:rect l="l" t="t" r="r" b="b"/>
            <a:pathLst>
              <a:path w="27650" h="7557" extrusionOk="0">
                <a:moveTo>
                  <a:pt x="13995" y="0"/>
                </a:moveTo>
                <a:cubicBezTo>
                  <a:pt x="13668" y="0"/>
                  <a:pt x="13324" y="95"/>
                  <a:pt x="12988" y="314"/>
                </a:cubicBezTo>
                <a:cubicBezTo>
                  <a:pt x="12154" y="854"/>
                  <a:pt x="11667" y="2312"/>
                  <a:pt x="10543" y="2312"/>
                </a:cubicBezTo>
                <a:cubicBezTo>
                  <a:pt x="10514" y="2312"/>
                  <a:pt x="10484" y="2311"/>
                  <a:pt x="10454" y="2309"/>
                </a:cubicBezTo>
                <a:cubicBezTo>
                  <a:pt x="9488" y="2245"/>
                  <a:pt x="9061" y="1010"/>
                  <a:pt x="8174" y="614"/>
                </a:cubicBezTo>
                <a:cubicBezTo>
                  <a:pt x="7983" y="526"/>
                  <a:pt x="7781" y="486"/>
                  <a:pt x="7578" y="486"/>
                </a:cubicBezTo>
                <a:cubicBezTo>
                  <a:pt x="6942" y="486"/>
                  <a:pt x="6294" y="878"/>
                  <a:pt x="5910" y="1406"/>
                </a:cubicBezTo>
                <a:cubicBezTo>
                  <a:pt x="5387" y="2087"/>
                  <a:pt x="5245" y="2989"/>
                  <a:pt x="5118" y="3860"/>
                </a:cubicBezTo>
                <a:cubicBezTo>
                  <a:pt x="4422" y="3069"/>
                  <a:pt x="3519" y="2483"/>
                  <a:pt x="2506" y="2182"/>
                </a:cubicBezTo>
                <a:cubicBezTo>
                  <a:pt x="2361" y="2144"/>
                  <a:pt x="2222" y="2126"/>
                  <a:pt x="2089" y="2126"/>
                </a:cubicBezTo>
                <a:cubicBezTo>
                  <a:pt x="680" y="2126"/>
                  <a:pt x="0" y="4139"/>
                  <a:pt x="1476" y="5254"/>
                </a:cubicBezTo>
                <a:cubicBezTo>
                  <a:pt x="2204" y="5808"/>
                  <a:pt x="3129" y="5981"/>
                  <a:pt x="3999" y="5981"/>
                </a:cubicBezTo>
                <a:cubicBezTo>
                  <a:pt x="5441" y="5981"/>
                  <a:pt x="6733" y="5507"/>
                  <a:pt x="6733" y="5507"/>
                </a:cubicBezTo>
                <a:cubicBezTo>
                  <a:pt x="6757" y="6462"/>
                  <a:pt x="7593" y="6946"/>
                  <a:pt x="8691" y="6946"/>
                </a:cubicBezTo>
                <a:cubicBezTo>
                  <a:pt x="9032" y="6946"/>
                  <a:pt x="9398" y="6899"/>
                  <a:pt x="9773" y="6805"/>
                </a:cubicBezTo>
                <a:cubicBezTo>
                  <a:pt x="10800" y="6558"/>
                  <a:pt x="11933" y="5682"/>
                  <a:pt x="13059" y="5682"/>
                </a:cubicBezTo>
                <a:cubicBezTo>
                  <a:pt x="13305" y="5682"/>
                  <a:pt x="13551" y="5724"/>
                  <a:pt x="13795" y="5824"/>
                </a:cubicBezTo>
                <a:cubicBezTo>
                  <a:pt x="13328" y="6671"/>
                  <a:pt x="14757" y="7557"/>
                  <a:pt x="16929" y="7557"/>
                </a:cubicBezTo>
                <a:cubicBezTo>
                  <a:pt x="17558" y="7557"/>
                  <a:pt x="18248" y="7483"/>
                  <a:pt x="18973" y="7312"/>
                </a:cubicBezTo>
                <a:cubicBezTo>
                  <a:pt x="20034" y="7075"/>
                  <a:pt x="20319" y="6061"/>
                  <a:pt x="19749" y="5602"/>
                </a:cubicBezTo>
                <a:lnTo>
                  <a:pt x="19749" y="5602"/>
                </a:lnTo>
                <a:cubicBezTo>
                  <a:pt x="19921" y="5637"/>
                  <a:pt x="20099" y="5652"/>
                  <a:pt x="20280" y="5652"/>
                </a:cubicBezTo>
                <a:cubicBezTo>
                  <a:pt x="20928" y="5652"/>
                  <a:pt x="21612" y="5450"/>
                  <a:pt x="22219" y="5190"/>
                </a:cubicBezTo>
                <a:cubicBezTo>
                  <a:pt x="23140" y="4809"/>
                  <a:pt x="24095" y="4317"/>
                  <a:pt x="25064" y="4317"/>
                </a:cubicBezTo>
                <a:cubicBezTo>
                  <a:pt x="25260" y="4317"/>
                  <a:pt x="25457" y="4337"/>
                  <a:pt x="25654" y="4383"/>
                </a:cubicBezTo>
                <a:cubicBezTo>
                  <a:pt x="25946" y="4456"/>
                  <a:pt x="26402" y="4666"/>
                  <a:pt x="26820" y="4666"/>
                </a:cubicBezTo>
                <a:cubicBezTo>
                  <a:pt x="27037" y="4666"/>
                  <a:pt x="27244" y="4609"/>
                  <a:pt x="27412" y="4446"/>
                </a:cubicBezTo>
                <a:cubicBezTo>
                  <a:pt x="27634" y="4224"/>
                  <a:pt x="27650" y="3797"/>
                  <a:pt x="27380" y="3654"/>
                </a:cubicBezTo>
                <a:cubicBezTo>
                  <a:pt x="27266" y="3614"/>
                  <a:pt x="27138" y="3597"/>
                  <a:pt x="26995" y="3597"/>
                </a:cubicBezTo>
                <a:cubicBezTo>
                  <a:pt x="26204" y="3597"/>
                  <a:pt x="24973" y="4121"/>
                  <a:pt x="23273" y="4121"/>
                </a:cubicBezTo>
                <a:cubicBezTo>
                  <a:pt x="22013" y="4121"/>
                  <a:pt x="20494" y="3833"/>
                  <a:pt x="18704" y="2831"/>
                </a:cubicBezTo>
                <a:cubicBezTo>
                  <a:pt x="18286" y="2596"/>
                  <a:pt x="17711" y="2470"/>
                  <a:pt x="17138" y="2470"/>
                </a:cubicBezTo>
                <a:cubicBezTo>
                  <a:pt x="16474" y="2470"/>
                  <a:pt x="15811" y="2640"/>
                  <a:pt x="15394" y="3005"/>
                </a:cubicBezTo>
                <a:cubicBezTo>
                  <a:pt x="16457" y="1699"/>
                  <a:pt x="15377" y="0"/>
                  <a:pt x="1399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2" name="Google Shape;2722;p39"/>
          <p:cNvSpPr/>
          <p:nvPr/>
        </p:nvSpPr>
        <p:spPr>
          <a:xfrm>
            <a:off x="8804250" y="1825575"/>
            <a:ext cx="18625" cy="15550"/>
          </a:xfrm>
          <a:custGeom>
            <a:avLst/>
            <a:gdLst/>
            <a:ahLst/>
            <a:cxnLst/>
            <a:rect l="l" t="t" r="r" b="b"/>
            <a:pathLst>
              <a:path w="745" h="622" extrusionOk="0">
                <a:moveTo>
                  <a:pt x="454" y="1"/>
                </a:moveTo>
                <a:cubicBezTo>
                  <a:pt x="445" y="1"/>
                  <a:pt x="437" y="1"/>
                  <a:pt x="428" y="2"/>
                </a:cubicBezTo>
                <a:cubicBezTo>
                  <a:pt x="143" y="2"/>
                  <a:pt x="0" y="334"/>
                  <a:pt x="206" y="524"/>
                </a:cubicBezTo>
                <a:cubicBezTo>
                  <a:pt x="268" y="592"/>
                  <a:pt x="347" y="622"/>
                  <a:pt x="425" y="622"/>
                </a:cubicBezTo>
                <a:cubicBezTo>
                  <a:pt x="587" y="622"/>
                  <a:pt x="744" y="495"/>
                  <a:pt x="744" y="303"/>
                </a:cubicBezTo>
                <a:cubicBezTo>
                  <a:pt x="729" y="137"/>
                  <a:pt x="614" y="1"/>
                  <a:pt x="4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3" name="Google Shape;2723;p39"/>
          <p:cNvSpPr/>
          <p:nvPr/>
        </p:nvSpPr>
        <p:spPr>
          <a:xfrm>
            <a:off x="8622950" y="1735750"/>
            <a:ext cx="11500" cy="9875"/>
          </a:xfrm>
          <a:custGeom>
            <a:avLst/>
            <a:gdLst/>
            <a:ahLst/>
            <a:cxnLst/>
            <a:rect l="l" t="t" r="r" b="b"/>
            <a:pathLst>
              <a:path w="460" h="395" extrusionOk="0">
                <a:moveTo>
                  <a:pt x="254" y="1"/>
                </a:moveTo>
                <a:cubicBezTo>
                  <a:pt x="79" y="1"/>
                  <a:pt x="0" y="207"/>
                  <a:pt x="111" y="333"/>
                </a:cubicBezTo>
                <a:cubicBezTo>
                  <a:pt x="153" y="375"/>
                  <a:pt x="206" y="395"/>
                  <a:pt x="258" y="395"/>
                </a:cubicBezTo>
                <a:cubicBezTo>
                  <a:pt x="361" y="395"/>
                  <a:pt x="459" y="317"/>
                  <a:pt x="459" y="191"/>
                </a:cubicBezTo>
                <a:cubicBezTo>
                  <a:pt x="459" y="80"/>
                  <a:pt x="364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4" name="Google Shape;2724;p39"/>
          <p:cNvSpPr/>
          <p:nvPr/>
        </p:nvSpPr>
        <p:spPr>
          <a:xfrm>
            <a:off x="8559600" y="1789975"/>
            <a:ext cx="11525" cy="9900"/>
          </a:xfrm>
          <a:custGeom>
            <a:avLst/>
            <a:gdLst/>
            <a:ahLst/>
            <a:cxnLst/>
            <a:rect l="l" t="t" r="r" b="b"/>
            <a:pathLst>
              <a:path w="461" h="396" extrusionOk="0">
                <a:moveTo>
                  <a:pt x="270" y="1"/>
                </a:moveTo>
                <a:cubicBezTo>
                  <a:pt x="80" y="1"/>
                  <a:pt x="1" y="207"/>
                  <a:pt x="128" y="333"/>
                </a:cubicBezTo>
                <a:cubicBezTo>
                  <a:pt x="170" y="376"/>
                  <a:pt x="222" y="396"/>
                  <a:pt x="272" y="396"/>
                </a:cubicBezTo>
                <a:cubicBezTo>
                  <a:pt x="370" y="396"/>
                  <a:pt x="460" y="322"/>
                  <a:pt x="460" y="207"/>
                </a:cubicBezTo>
                <a:cubicBezTo>
                  <a:pt x="460" y="96"/>
                  <a:pt x="381" y="1"/>
                  <a:pt x="27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5" name="Google Shape;2725;p39"/>
          <p:cNvSpPr/>
          <p:nvPr/>
        </p:nvSpPr>
        <p:spPr>
          <a:xfrm>
            <a:off x="8508550" y="1604725"/>
            <a:ext cx="13875" cy="11800"/>
          </a:xfrm>
          <a:custGeom>
            <a:avLst/>
            <a:gdLst/>
            <a:ahLst/>
            <a:cxnLst/>
            <a:rect l="l" t="t" r="r" b="b"/>
            <a:pathLst>
              <a:path w="555" h="472" extrusionOk="0">
                <a:moveTo>
                  <a:pt x="317" y="1"/>
                </a:moveTo>
                <a:cubicBezTo>
                  <a:pt x="111" y="1"/>
                  <a:pt x="0" y="254"/>
                  <a:pt x="143" y="397"/>
                </a:cubicBezTo>
                <a:cubicBezTo>
                  <a:pt x="195" y="449"/>
                  <a:pt x="257" y="472"/>
                  <a:pt x="318" y="472"/>
                </a:cubicBezTo>
                <a:cubicBezTo>
                  <a:pt x="441" y="472"/>
                  <a:pt x="555" y="376"/>
                  <a:pt x="555" y="238"/>
                </a:cubicBezTo>
                <a:cubicBezTo>
                  <a:pt x="555" y="112"/>
                  <a:pt x="444" y="1"/>
                  <a:pt x="31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6" name="Google Shape;2726;p39"/>
          <p:cNvSpPr/>
          <p:nvPr/>
        </p:nvSpPr>
        <p:spPr>
          <a:xfrm>
            <a:off x="8550100" y="1765850"/>
            <a:ext cx="16275" cy="13925"/>
          </a:xfrm>
          <a:custGeom>
            <a:avLst/>
            <a:gdLst/>
            <a:ahLst/>
            <a:cxnLst/>
            <a:rect l="l" t="t" r="r" b="b"/>
            <a:pathLst>
              <a:path w="651" h="557" extrusionOk="0">
                <a:moveTo>
                  <a:pt x="365" y="0"/>
                </a:moveTo>
                <a:cubicBezTo>
                  <a:pt x="128" y="0"/>
                  <a:pt x="1" y="301"/>
                  <a:pt x="175" y="475"/>
                </a:cubicBezTo>
                <a:cubicBezTo>
                  <a:pt x="231" y="531"/>
                  <a:pt x="301" y="556"/>
                  <a:pt x="369" y="556"/>
                </a:cubicBezTo>
                <a:cubicBezTo>
                  <a:pt x="512" y="556"/>
                  <a:pt x="650" y="446"/>
                  <a:pt x="650" y="285"/>
                </a:cubicBezTo>
                <a:cubicBezTo>
                  <a:pt x="650" y="127"/>
                  <a:pt x="523" y="0"/>
                  <a:pt x="36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7" name="Google Shape;2727;p39"/>
          <p:cNvSpPr/>
          <p:nvPr/>
        </p:nvSpPr>
        <p:spPr>
          <a:xfrm>
            <a:off x="8554475" y="1851350"/>
            <a:ext cx="13075" cy="13075"/>
          </a:xfrm>
          <a:custGeom>
            <a:avLst/>
            <a:gdLst/>
            <a:ahLst/>
            <a:cxnLst/>
            <a:rect l="l" t="t" r="r" b="b"/>
            <a:pathLst>
              <a:path w="523" h="523" extrusionOk="0">
                <a:moveTo>
                  <a:pt x="253" y="0"/>
                </a:moveTo>
                <a:cubicBezTo>
                  <a:pt x="111" y="0"/>
                  <a:pt x="0" y="111"/>
                  <a:pt x="0" y="253"/>
                </a:cubicBezTo>
                <a:cubicBezTo>
                  <a:pt x="0" y="396"/>
                  <a:pt x="111" y="523"/>
                  <a:pt x="253" y="523"/>
                </a:cubicBezTo>
                <a:cubicBezTo>
                  <a:pt x="396" y="523"/>
                  <a:pt x="523" y="396"/>
                  <a:pt x="523" y="253"/>
                </a:cubicBezTo>
                <a:cubicBezTo>
                  <a:pt x="523" y="111"/>
                  <a:pt x="396" y="0"/>
                  <a:pt x="2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8" name="Google Shape;2728;p39"/>
          <p:cNvSpPr/>
          <p:nvPr/>
        </p:nvSpPr>
        <p:spPr>
          <a:xfrm>
            <a:off x="8551700" y="1856475"/>
            <a:ext cx="17825" cy="15275"/>
          </a:xfrm>
          <a:custGeom>
            <a:avLst/>
            <a:gdLst/>
            <a:ahLst/>
            <a:cxnLst/>
            <a:rect l="l" t="t" r="r" b="b"/>
            <a:pathLst>
              <a:path w="713" h="611" extrusionOk="0">
                <a:moveTo>
                  <a:pt x="412" y="1"/>
                </a:moveTo>
                <a:cubicBezTo>
                  <a:pt x="143" y="1"/>
                  <a:pt x="0" y="318"/>
                  <a:pt x="190" y="523"/>
                </a:cubicBezTo>
                <a:cubicBezTo>
                  <a:pt x="250" y="584"/>
                  <a:pt x="325" y="610"/>
                  <a:pt x="399" y="610"/>
                </a:cubicBezTo>
                <a:cubicBezTo>
                  <a:pt x="558" y="610"/>
                  <a:pt x="713" y="486"/>
                  <a:pt x="713" y="302"/>
                </a:cubicBezTo>
                <a:cubicBezTo>
                  <a:pt x="713" y="128"/>
                  <a:pt x="570" y="1"/>
                  <a:pt x="41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9" name="Google Shape;2729;p39"/>
          <p:cNvSpPr/>
          <p:nvPr/>
        </p:nvSpPr>
        <p:spPr>
          <a:xfrm>
            <a:off x="8500625" y="1850950"/>
            <a:ext cx="11900" cy="9875"/>
          </a:xfrm>
          <a:custGeom>
            <a:avLst/>
            <a:gdLst/>
            <a:ahLst/>
            <a:cxnLst/>
            <a:rect l="l" t="t" r="r" b="b"/>
            <a:pathLst>
              <a:path w="476" h="395" extrusionOk="0">
                <a:moveTo>
                  <a:pt x="270" y="0"/>
                </a:moveTo>
                <a:cubicBezTo>
                  <a:pt x="96" y="0"/>
                  <a:pt x="1" y="206"/>
                  <a:pt x="127" y="333"/>
                </a:cubicBezTo>
                <a:cubicBezTo>
                  <a:pt x="170" y="375"/>
                  <a:pt x="222" y="394"/>
                  <a:pt x="274" y="394"/>
                </a:cubicBezTo>
                <a:cubicBezTo>
                  <a:pt x="377" y="394"/>
                  <a:pt x="476" y="317"/>
                  <a:pt x="476" y="190"/>
                </a:cubicBezTo>
                <a:cubicBezTo>
                  <a:pt x="476" y="79"/>
                  <a:pt x="381" y="0"/>
                  <a:pt x="27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0" name="Google Shape;2730;p39"/>
          <p:cNvSpPr/>
          <p:nvPr/>
        </p:nvSpPr>
        <p:spPr>
          <a:xfrm>
            <a:off x="8329625" y="1642725"/>
            <a:ext cx="16250" cy="13925"/>
          </a:xfrm>
          <a:custGeom>
            <a:avLst/>
            <a:gdLst/>
            <a:ahLst/>
            <a:cxnLst/>
            <a:rect l="l" t="t" r="r" b="b"/>
            <a:pathLst>
              <a:path w="650" h="557" extrusionOk="0">
                <a:moveTo>
                  <a:pt x="365" y="1"/>
                </a:moveTo>
                <a:cubicBezTo>
                  <a:pt x="127" y="1"/>
                  <a:pt x="1" y="302"/>
                  <a:pt x="175" y="476"/>
                </a:cubicBezTo>
                <a:cubicBezTo>
                  <a:pt x="231" y="532"/>
                  <a:pt x="300" y="557"/>
                  <a:pt x="368" y="557"/>
                </a:cubicBezTo>
                <a:cubicBezTo>
                  <a:pt x="512" y="557"/>
                  <a:pt x="650" y="447"/>
                  <a:pt x="650" y="286"/>
                </a:cubicBezTo>
                <a:cubicBezTo>
                  <a:pt x="650" y="127"/>
                  <a:pt x="523" y="1"/>
                  <a:pt x="36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1" name="Google Shape;2731;p39"/>
          <p:cNvSpPr/>
          <p:nvPr/>
        </p:nvSpPr>
        <p:spPr>
          <a:xfrm>
            <a:off x="8113100" y="1642325"/>
            <a:ext cx="17050" cy="14600"/>
          </a:xfrm>
          <a:custGeom>
            <a:avLst/>
            <a:gdLst/>
            <a:ahLst/>
            <a:cxnLst/>
            <a:rect l="l" t="t" r="r" b="b"/>
            <a:pathLst>
              <a:path w="682" h="584" extrusionOk="0">
                <a:moveTo>
                  <a:pt x="396" y="1"/>
                </a:moveTo>
                <a:cubicBezTo>
                  <a:pt x="143" y="1"/>
                  <a:pt x="1" y="318"/>
                  <a:pt x="191" y="492"/>
                </a:cubicBezTo>
                <a:cubicBezTo>
                  <a:pt x="249" y="555"/>
                  <a:pt x="323" y="583"/>
                  <a:pt x="395" y="583"/>
                </a:cubicBezTo>
                <a:cubicBezTo>
                  <a:pt x="541" y="583"/>
                  <a:pt x="681" y="471"/>
                  <a:pt x="681" y="302"/>
                </a:cubicBezTo>
                <a:cubicBezTo>
                  <a:pt x="681" y="128"/>
                  <a:pt x="555" y="1"/>
                  <a:pt x="39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2" name="Google Shape;2732;p39"/>
          <p:cNvSpPr/>
          <p:nvPr/>
        </p:nvSpPr>
        <p:spPr>
          <a:xfrm>
            <a:off x="331800" y="3496300"/>
            <a:ext cx="152425" cy="152825"/>
          </a:xfrm>
          <a:custGeom>
            <a:avLst/>
            <a:gdLst/>
            <a:ahLst/>
            <a:cxnLst/>
            <a:rect l="l" t="t" r="r" b="b"/>
            <a:pathLst>
              <a:path w="6097" h="6113" extrusionOk="0">
                <a:moveTo>
                  <a:pt x="3040" y="1"/>
                </a:moveTo>
                <a:cubicBezTo>
                  <a:pt x="1362" y="1"/>
                  <a:pt x="0" y="1378"/>
                  <a:pt x="0" y="3057"/>
                </a:cubicBezTo>
                <a:cubicBezTo>
                  <a:pt x="0" y="4751"/>
                  <a:pt x="1362" y="6113"/>
                  <a:pt x="3040" y="6113"/>
                </a:cubicBezTo>
                <a:cubicBezTo>
                  <a:pt x="4735" y="6113"/>
                  <a:pt x="6096" y="4751"/>
                  <a:pt x="6096" y="3057"/>
                </a:cubicBezTo>
                <a:cubicBezTo>
                  <a:pt x="6096" y="1378"/>
                  <a:pt x="4735" y="1"/>
                  <a:pt x="3040" y="1"/>
                </a:cubicBezTo>
                <a:close/>
              </a:path>
            </a:pathLst>
          </a:custGeom>
          <a:solidFill>
            <a:srgbClr val="404AA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3" name="Google Shape;2733;p39"/>
          <p:cNvSpPr/>
          <p:nvPr/>
        </p:nvSpPr>
        <p:spPr>
          <a:xfrm>
            <a:off x="463413" y="4859063"/>
            <a:ext cx="166075" cy="174575"/>
          </a:xfrm>
          <a:custGeom>
            <a:avLst/>
            <a:gdLst/>
            <a:ahLst/>
            <a:cxnLst/>
            <a:rect l="l" t="t" r="r" b="b"/>
            <a:pathLst>
              <a:path w="6643" h="6983" extrusionOk="0">
                <a:moveTo>
                  <a:pt x="6196" y="1"/>
                </a:moveTo>
                <a:cubicBezTo>
                  <a:pt x="6147" y="1"/>
                  <a:pt x="6098" y="9"/>
                  <a:pt x="6049" y="28"/>
                </a:cubicBezTo>
                <a:lnTo>
                  <a:pt x="349" y="2467"/>
                </a:lnTo>
                <a:cubicBezTo>
                  <a:pt x="48" y="2593"/>
                  <a:pt x="0" y="2973"/>
                  <a:pt x="254" y="3163"/>
                </a:cubicBezTo>
                <a:lnTo>
                  <a:pt x="5210" y="6900"/>
                </a:lnTo>
                <a:cubicBezTo>
                  <a:pt x="5285" y="6956"/>
                  <a:pt x="5370" y="6982"/>
                  <a:pt x="5453" y="6982"/>
                </a:cubicBezTo>
                <a:cubicBezTo>
                  <a:pt x="5650" y="6982"/>
                  <a:pt x="5837" y="6838"/>
                  <a:pt x="5859" y="6615"/>
                </a:cubicBezTo>
                <a:lnTo>
                  <a:pt x="6603" y="456"/>
                </a:lnTo>
                <a:cubicBezTo>
                  <a:pt x="6642" y="206"/>
                  <a:pt x="6432" y="1"/>
                  <a:pt x="6196" y="1"/>
                </a:cubicBezTo>
                <a:close/>
              </a:path>
            </a:pathLst>
          </a:custGeom>
          <a:solidFill>
            <a:srgbClr val="F16F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TITLE_AND_TWO_COLUMNS_1_2_1_2_1_1_1">
    <p:bg>
      <p:bgPr>
        <a:solidFill>
          <a:schemeClr val="lt1"/>
        </a:solidFill>
        <a:effectLst/>
      </p:bgPr>
    </p:bg>
    <p:spTree>
      <p:nvGrpSpPr>
        <p:cNvPr id="1" name="Shape 2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5" name="Google Shape;2735;p40"/>
          <p:cNvSpPr/>
          <p:nvPr/>
        </p:nvSpPr>
        <p:spPr>
          <a:xfrm>
            <a:off x="376125" y="288250"/>
            <a:ext cx="340650" cy="342400"/>
          </a:xfrm>
          <a:custGeom>
            <a:avLst/>
            <a:gdLst/>
            <a:ahLst/>
            <a:cxnLst/>
            <a:rect l="l" t="t" r="r" b="b"/>
            <a:pathLst>
              <a:path w="13626" h="13696" extrusionOk="0">
                <a:moveTo>
                  <a:pt x="5592" y="0"/>
                </a:moveTo>
                <a:cubicBezTo>
                  <a:pt x="5282" y="0"/>
                  <a:pt x="4976" y="230"/>
                  <a:pt x="4957" y="609"/>
                </a:cubicBezTo>
                <a:lnTo>
                  <a:pt x="4782" y="4425"/>
                </a:lnTo>
                <a:cubicBezTo>
                  <a:pt x="4767" y="4694"/>
                  <a:pt x="4577" y="4948"/>
                  <a:pt x="4323" y="5011"/>
                </a:cubicBezTo>
                <a:lnTo>
                  <a:pt x="634" y="6040"/>
                </a:lnTo>
                <a:cubicBezTo>
                  <a:pt x="32" y="6199"/>
                  <a:pt x="1" y="7038"/>
                  <a:pt x="587" y="7244"/>
                </a:cubicBezTo>
                <a:lnTo>
                  <a:pt x="4165" y="8590"/>
                </a:lnTo>
                <a:cubicBezTo>
                  <a:pt x="4418" y="8685"/>
                  <a:pt x="4592" y="8938"/>
                  <a:pt x="4577" y="9207"/>
                </a:cubicBezTo>
                <a:lnTo>
                  <a:pt x="4402" y="13023"/>
                </a:lnTo>
                <a:cubicBezTo>
                  <a:pt x="4382" y="13427"/>
                  <a:pt x="4713" y="13695"/>
                  <a:pt x="5051" y="13695"/>
                </a:cubicBezTo>
                <a:cubicBezTo>
                  <a:pt x="5230" y="13695"/>
                  <a:pt x="5411" y="13620"/>
                  <a:pt x="5542" y="13450"/>
                </a:cubicBezTo>
                <a:lnTo>
                  <a:pt x="7917" y="10474"/>
                </a:lnTo>
                <a:cubicBezTo>
                  <a:pt x="8043" y="10314"/>
                  <a:pt x="8226" y="10228"/>
                  <a:pt x="8419" y="10228"/>
                </a:cubicBezTo>
                <a:cubicBezTo>
                  <a:pt x="8494" y="10228"/>
                  <a:pt x="8571" y="10241"/>
                  <a:pt x="8646" y="10268"/>
                </a:cubicBezTo>
                <a:lnTo>
                  <a:pt x="12208" y="11598"/>
                </a:lnTo>
                <a:cubicBezTo>
                  <a:pt x="12288" y="11628"/>
                  <a:pt x="12366" y="11642"/>
                  <a:pt x="12442" y="11642"/>
                </a:cubicBezTo>
                <a:cubicBezTo>
                  <a:pt x="12920" y="11642"/>
                  <a:pt x="13269" y="11086"/>
                  <a:pt x="12968" y="10648"/>
                </a:cubicBezTo>
                <a:lnTo>
                  <a:pt x="10863" y="7465"/>
                </a:lnTo>
                <a:cubicBezTo>
                  <a:pt x="10720" y="7228"/>
                  <a:pt x="10736" y="6927"/>
                  <a:pt x="10894" y="6705"/>
                </a:cubicBezTo>
                <a:lnTo>
                  <a:pt x="13269" y="3729"/>
                </a:lnTo>
                <a:cubicBezTo>
                  <a:pt x="13625" y="3287"/>
                  <a:pt x="13290" y="2692"/>
                  <a:pt x="12781" y="2692"/>
                </a:cubicBezTo>
                <a:cubicBezTo>
                  <a:pt x="12724" y="2692"/>
                  <a:pt x="12665" y="2699"/>
                  <a:pt x="12604" y="2715"/>
                </a:cubicBezTo>
                <a:lnTo>
                  <a:pt x="8931" y="3729"/>
                </a:lnTo>
                <a:cubicBezTo>
                  <a:pt x="8872" y="3746"/>
                  <a:pt x="8813" y="3754"/>
                  <a:pt x="8754" y="3754"/>
                </a:cubicBezTo>
                <a:cubicBezTo>
                  <a:pt x="8543" y="3754"/>
                  <a:pt x="8342" y="3649"/>
                  <a:pt x="8218" y="3475"/>
                </a:cubicBezTo>
                <a:lnTo>
                  <a:pt x="6112" y="293"/>
                </a:lnTo>
                <a:cubicBezTo>
                  <a:pt x="5984" y="91"/>
                  <a:pt x="5787" y="0"/>
                  <a:pt x="5592" y="0"/>
                </a:cubicBezTo>
                <a:close/>
              </a:path>
            </a:pathLst>
          </a:custGeom>
          <a:solidFill>
            <a:srgbClr val="FDB72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6" name="Google Shape;2736;p40"/>
          <p:cNvSpPr/>
          <p:nvPr/>
        </p:nvSpPr>
        <p:spPr>
          <a:xfrm>
            <a:off x="1817150" y="247238"/>
            <a:ext cx="684225" cy="187225"/>
          </a:xfrm>
          <a:custGeom>
            <a:avLst/>
            <a:gdLst/>
            <a:ahLst/>
            <a:cxnLst/>
            <a:rect l="l" t="t" r="r" b="b"/>
            <a:pathLst>
              <a:path w="27369" h="7489" extrusionOk="0">
                <a:moveTo>
                  <a:pt x="13868" y="0"/>
                </a:moveTo>
                <a:cubicBezTo>
                  <a:pt x="13543" y="0"/>
                  <a:pt x="13200" y="96"/>
                  <a:pt x="12865" y="315"/>
                </a:cubicBezTo>
                <a:cubicBezTo>
                  <a:pt x="12031" y="855"/>
                  <a:pt x="11544" y="2297"/>
                  <a:pt x="10450" y="2297"/>
                </a:cubicBezTo>
                <a:cubicBezTo>
                  <a:pt x="10421" y="2297"/>
                  <a:pt x="10392" y="2296"/>
                  <a:pt x="10363" y="2294"/>
                </a:cubicBezTo>
                <a:cubicBezTo>
                  <a:pt x="9397" y="2215"/>
                  <a:pt x="8969" y="996"/>
                  <a:pt x="8099" y="600"/>
                </a:cubicBezTo>
                <a:cubicBezTo>
                  <a:pt x="7909" y="517"/>
                  <a:pt x="7710" y="479"/>
                  <a:pt x="7511" y="479"/>
                </a:cubicBezTo>
                <a:cubicBezTo>
                  <a:pt x="6877" y="479"/>
                  <a:pt x="6236" y="862"/>
                  <a:pt x="5850" y="1392"/>
                </a:cubicBezTo>
                <a:cubicBezTo>
                  <a:pt x="5344" y="2089"/>
                  <a:pt x="5201" y="2975"/>
                  <a:pt x="5074" y="3814"/>
                </a:cubicBezTo>
                <a:cubicBezTo>
                  <a:pt x="4378" y="3039"/>
                  <a:pt x="3491" y="2469"/>
                  <a:pt x="2494" y="2168"/>
                </a:cubicBezTo>
                <a:cubicBezTo>
                  <a:pt x="2353" y="2132"/>
                  <a:pt x="2218" y="2115"/>
                  <a:pt x="2089" y="2115"/>
                </a:cubicBezTo>
                <a:cubicBezTo>
                  <a:pt x="686" y="2115"/>
                  <a:pt x="0" y="4106"/>
                  <a:pt x="1464" y="5208"/>
                </a:cubicBezTo>
                <a:cubicBezTo>
                  <a:pt x="2192" y="5762"/>
                  <a:pt x="3110" y="5935"/>
                  <a:pt x="3972" y="5935"/>
                </a:cubicBezTo>
                <a:cubicBezTo>
                  <a:pt x="5400" y="5935"/>
                  <a:pt x="6674" y="5461"/>
                  <a:pt x="6674" y="5461"/>
                </a:cubicBezTo>
                <a:cubicBezTo>
                  <a:pt x="6698" y="6411"/>
                  <a:pt x="7526" y="6886"/>
                  <a:pt x="8603" y="6886"/>
                </a:cubicBezTo>
                <a:cubicBezTo>
                  <a:pt x="8943" y="6886"/>
                  <a:pt x="9309" y="6839"/>
                  <a:pt x="9682" y="6744"/>
                </a:cubicBezTo>
                <a:cubicBezTo>
                  <a:pt x="10706" y="6497"/>
                  <a:pt x="11815" y="5635"/>
                  <a:pt x="12931" y="5635"/>
                </a:cubicBezTo>
                <a:cubicBezTo>
                  <a:pt x="13178" y="5635"/>
                  <a:pt x="13425" y="5677"/>
                  <a:pt x="13672" y="5778"/>
                </a:cubicBezTo>
                <a:cubicBezTo>
                  <a:pt x="13217" y="6614"/>
                  <a:pt x="14625" y="7489"/>
                  <a:pt x="16783" y="7489"/>
                </a:cubicBezTo>
                <a:cubicBezTo>
                  <a:pt x="17403" y="7489"/>
                  <a:pt x="18085" y="7416"/>
                  <a:pt x="18802" y="7250"/>
                </a:cubicBezTo>
                <a:cubicBezTo>
                  <a:pt x="19847" y="7013"/>
                  <a:pt x="20116" y="6015"/>
                  <a:pt x="19562" y="5556"/>
                </a:cubicBezTo>
                <a:lnTo>
                  <a:pt x="19562" y="5556"/>
                </a:lnTo>
                <a:cubicBezTo>
                  <a:pt x="19732" y="5591"/>
                  <a:pt x="19909" y="5606"/>
                  <a:pt x="20090" y="5606"/>
                </a:cubicBezTo>
                <a:cubicBezTo>
                  <a:pt x="20733" y="5606"/>
                  <a:pt x="21423" y="5407"/>
                  <a:pt x="22016" y="5160"/>
                </a:cubicBezTo>
                <a:cubicBezTo>
                  <a:pt x="22921" y="4780"/>
                  <a:pt x="23870" y="4302"/>
                  <a:pt x="24817" y="4302"/>
                </a:cubicBezTo>
                <a:cubicBezTo>
                  <a:pt x="25013" y="4302"/>
                  <a:pt x="25209" y="4322"/>
                  <a:pt x="25405" y="4369"/>
                </a:cubicBezTo>
                <a:cubicBezTo>
                  <a:pt x="25696" y="4441"/>
                  <a:pt x="26152" y="4651"/>
                  <a:pt x="26566" y="4651"/>
                </a:cubicBezTo>
                <a:cubicBezTo>
                  <a:pt x="26781" y="4651"/>
                  <a:pt x="26984" y="4594"/>
                  <a:pt x="27147" y="4432"/>
                </a:cubicBezTo>
                <a:cubicBezTo>
                  <a:pt x="27368" y="4194"/>
                  <a:pt x="27368" y="3783"/>
                  <a:pt x="27115" y="3624"/>
                </a:cubicBezTo>
                <a:cubicBezTo>
                  <a:pt x="27001" y="3584"/>
                  <a:pt x="26874" y="3567"/>
                  <a:pt x="26732" y="3567"/>
                </a:cubicBezTo>
                <a:cubicBezTo>
                  <a:pt x="25948" y="3567"/>
                  <a:pt x="24729" y="4087"/>
                  <a:pt x="23040" y="4087"/>
                </a:cubicBezTo>
                <a:cubicBezTo>
                  <a:pt x="21793" y="4087"/>
                  <a:pt x="20290" y="3804"/>
                  <a:pt x="18517" y="2817"/>
                </a:cubicBezTo>
                <a:cubicBezTo>
                  <a:pt x="18101" y="2579"/>
                  <a:pt x="17523" y="2449"/>
                  <a:pt x="16948" y="2449"/>
                </a:cubicBezTo>
                <a:cubicBezTo>
                  <a:pt x="16298" y="2449"/>
                  <a:pt x="15651" y="2614"/>
                  <a:pt x="15240" y="2975"/>
                </a:cubicBezTo>
                <a:cubicBezTo>
                  <a:pt x="16301" y="1684"/>
                  <a:pt x="15235" y="0"/>
                  <a:pt x="1386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7" name="Google Shape;2737;p40"/>
          <p:cNvSpPr/>
          <p:nvPr/>
        </p:nvSpPr>
        <p:spPr>
          <a:xfrm>
            <a:off x="5729950" y="1813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8" name="Google Shape;2738;p40"/>
          <p:cNvSpPr/>
          <p:nvPr/>
        </p:nvSpPr>
        <p:spPr>
          <a:xfrm>
            <a:off x="8237300" y="2446625"/>
            <a:ext cx="684150" cy="187475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9" name="Google Shape;2739;p40"/>
          <p:cNvSpPr/>
          <p:nvPr/>
        </p:nvSpPr>
        <p:spPr>
          <a:xfrm>
            <a:off x="8489150" y="4786400"/>
            <a:ext cx="745650" cy="204200"/>
          </a:xfrm>
          <a:custGeom>
            <a:avLst/>
            <a:gdLst/>
            <a:ahLst/>
            <a:cxnLst/>
            <a:rect l="l" t="t" r="r" b="b"/>
            <a:pathLst>
              <a:path w="29826" h="8168" extrusionOk="0">
                <a:moveTo>
                  <a:pt x="15099" y="0"/>
                </a:moveTo>
                <a:cubicBezTo>
                  <a:pt x="14749" y="0"/>
                  <a:pt x="14382" y="101"/>
                  <a:pt x="14023" y="333"/>
                </a:cubicBezTo>
                <a:cubicBezTo>
                  <a:pt x="13111" y="921"/>
                  <a:pt x="12576" y="2505"/>
                  <a:pt x="11372" y="2505"/>
                </a:cubicBezTo>
                <a:cubicBezTo>
                  <a:pt x="11343" y="2505"/>
                  <a:pt x="11314" y="2505"/>
                  <a:pt x="11284" y="2503"/>
                </a:cubicBezTo>
                <a:cubicBezTo>
                  <a:pt x="10239" y="2423"/>
                  <a:pt x="9764" y="1078"/>
                  <a:pt x="8814" y="650"/>
                </a:cubicBezTo>
                <a:cubicBezTo>
                  <a:pt x="8611" y="560"/>
                  <a:pt x="8397" y="519"/>
                  <a:pt x="8181" y="519"/>
                </a:cubicBezTo>
                <a:cubicBezTo>
                  <a:pt x="7490" y="519"/>
                  <a:pt x="6782" y="942"/>
                  <a:pt x="6360" y="1521"/>
                </a:cubicBezTo>
                <a:cubicBezTo>
                  <a:pt x="5822" y="2281"/>
                  <a:pt x="5647" y="3247"/>
                  <a:pt x="5521" y="4165"/>
                </a:cubicBezTo>
                <a:cubicBezTo>
                  <a:pt x="4761" y="3310"/>
                  <a:pt x="3795" y="2693"/>
                  <a:pt x="2702" y="2360"/>
                </a:cubicBezTo>
                <a:cubicBezTo>
                  <a:pt x="2548" y="2320"/>
                  <a:pt x="2400" y="2301"/>
                  <a:pt x="2258" y="2301"/>
                </a:cubicBezTo>
                <a:cubicBezTo>
                  <a:pt x="739" y="2301"/>
                  <a:pt x="1" y="4483"/>
                  <a:pt x="1594" y="5685"/>
                </a:cubicBezTo>
                <a:cubicBezTo>
                  <a:pt x="2380" y="6280"/>
                  <a:pt x="3378" y="6466"/>
                  <a:pt x="4318" y="6466"/>
                </a:cubicBezTo>
                <a:cubicBezTo>
                  <a:pt x="5879" y="6466"/>
                  <a:pt x="7278" y="5954"/>
                  <a:pt x="7278" y="5954"/>
                </a:cubicBezTo>
                <a:cubicBezTo>
                  <a:pt x="7302" y="6996"/>
                  <a:pt x="8215" y="7509"/>
                  <a:pt x="9394" y="7509"/>
                </a:cubicBezTo>
                <a:cubicBezTo>
                  <a:pt x="9757" y="7509"/>
                  <a:pt x="10145" y="7460"/>
                  <a:pt x="10540" y="7364"/>
                </a:cubicBezTo>
                <a:cubicBezTo>
                  <a:pt x="11656" y="7091"/>
                  <a:pt x="12878" y="6148"/>
                  <a:pt x="14094" y="6148"/>
                </a:cubicBezTo>
                <a:cubicBezTo>
                  <a:pt x="14361" y="6148"/>
                  <a:pt x="14629" y="6194"/>
                  <a:pt x="14894" y="6303"/>
                </a:cubicBezTo>
                <a:cubicBezTo>
                  <a:pt x="14403" y="7211"/>
                  <a:pt x="15930" y="8167"/>
                  <a:pt x="18272" y="8167"/>
                </a:cubicBezTo>
                <a:cubicBezTo>
                  <a:pt x="18950" y="8167"/>
                  <a:pt x="19697" y="8087"/>
                  <a:pt x="20484" y="7902"/>
                </a:cubicBezTo>
                <a:cubicBezTo>
                  <a:pt x="21624" y="7649"/>
                  <a:pt x="21924" y="6556"/>
                  <a:pt x="21323" y="6065"/>
                </a:cubicBezTo>
                <a:lnTo>
                  <a:pt x="21323" y="6065"/>
                </a:lnTo>
                <a:cubicBezTo>
                  <a:pt x="21504" y="6103"/>
                  <a:pt x="21692" y="6120"/>
                  <a:pt x="21884" y="6120"/>
                </a:cubicBezTo>
                <a:cubicBezTo>
                  <a:pt x="22584" y="6120"/>
                  <a:pt x="23337" y="5895"/>
                  <a:pt x="23983" y="5622"/>
                </a:cubicBezTo>
                <a:cubicBezTo>
                  <a:pt x="24965" y="5203"/>
                  <a:pt x="26001" y="4676"/>
                  <a:pt x="27037" y="4676"/>
                </a:cubicBezTo>
                <a:cubicBezTo>
                  <a:pt x="27254" y="4676"/>
                  <a:pt x="27471" y="4699"/>
                  <a:pt x="27688" y="4751"/>
                </a:cubicBezTo>
                <a:cubicBezTo>
                  <a:pt x="27997" y="4823"/>
                  <a:pt x="28489" y="5043"/>
                  <a:pt x="28938" y="5043"/>
                </a:cubicBezTo>
                <a:cubicBezTo>
                  <a:pt x="29178" y="5043"/>
                  <a:pt x="29406" y="4981"/>
                  <a:pt x="29588" y="4799"/>
                </a:cubicBezTo>
                <a:cubicBezTo>
                  <a:pt x="29810" y="4577"/>
                  <a:pt x="29825" y="4102"/>
                  <a:pt x="29525" y="3944"/>
                </a:cubicBezTo>
                <a:cubicBezTo>
                  <a:pt x="29403" y="3901"/>
                  <a:pt x="29267" y="3882"/>
                  <a:pt x="29115" y="3882"/>
                </a:cubicBezTo>
                <a:cubicBezTo>
                  <a:pt x="28267" y="3882"/>
                  <a:pt x="26937" y="4449"/>
                  <a:pt x="25099" y="4449"/>
                </a:cubicBezTo>
                <a:cubicBezTo>
                  <a:pt x="23738" y="4449"/>
                  <a:pt x="22097" y="4138"/>
                  <a:pt x="20167" y="3057"/>
                </a:cubicBezTo>
                <a:cubicBezTo>
                  <a:pt x="19707" y="2805"/>
                  <a:pt x="19080" y="2667"/>
                  <a:pt x="18457" y="2667"/>
                </a:cubicBezTo>
                <a:cubicBezTo>
                  <a:pt x="17751" y="2667"/>
                  <a:pt x="17050" y="2844"/>
                  <a:pt x="16604" y="3231"/>
                </a:cubicBezTo>
                <a:cubicBezTo>
                  <a:pt x="17758" y="1834"/>
                  <a:pt x="16587" y="0"/>
                  <a:pt x="1509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0" name="Google Shape;2740;p40"/>
          <p:cNvSpPr/>
          <p:nvPr/>
        </p:nvSpPr>
        <p:spPr>
          <a:xfrm>
            <a:off x="2607700" y="48350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1" name="Google Shape;2741;p40"/>
          <p:cNvSpPr/>
          <p:nvPr/>
        </p:nvSpPr>
        <p:spPr>
          <a:xfrm>
            <a:off x="8753600" y="1813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2" name="Google Shape;2742;p40"/>
          <p:cNvSpPr/>
          <p:nvPr/>
        </p:nvSpPr>
        <p:spPr>
          <a:xfrm>
            <a:off x="304575" y="4419113"/>
            <a:ext cx="745650" cy="204350"/>
          </a:xfrm>
          <a:custGeom>
            <a:avLst/>
            <a:gdLst/>
            <a:ahLst/>
            <a:cxnLst/>
            <a:rect l="l" t="t" r="r" b="b"/>
            <a:pathLst>
              <a:path w="29826" h="8174" extrusionOk="0">
                <a:moveTo>
                  <a:pt x="15106" y="1"/>
                </a:moveTo>
                <a:cubicBezTo>
                  <a:pt x="14753" y="1"/>
                  <a:pt x="14384" y="104"/>
                  <a:pt x="14023" y="340"/>
                </a:cubicBezTo>
                <a:cubicBezTo>
                  <a:pt x="13126" y="928"/>
                  <a:pt x="12592" y="2512"/>
                  <a:pt x="11387" y="2512"/>
                </a:cubicBezTo>
                <a:cubicBezTo>
                  <a:pt x="11359" y="2512"/>
                  <a:pt x="11329" y="2511"/>
                  <a:pt x="11300" y="2509"/>
                </a:cubicBezTo>
                <a:cubicBezTo>
                  <a:pt x="10255" y="2430"/>
                  <a:pt x="9780" y="1084"/>
                  <a:pt x="8830" y="657"/>
                </a:cubicBezTo>
                <a:cubicBezTo>
                  <a:pt x="8623" y="566"/>
                  <a:pt x="8407" y="525"/>
                  <a:pt x="8190" y="525"/>
                </a:cubicBezTo>
                <a:cubicBezTo>
                  <a:pt x="7496" y="525"/>
                  <a:pt x="6798" y="948"/>
                  <a:pt x="6376" y="1528"/>
                </a:cubicBezTo>
                <a:cubicBezTo>
                  <a:pt x="5837" y="2288"/>
                  <a:pt x="5663" y="3253"/>
                  <a:pt x="5536" y="4172"/>
                </a:cubicBezTo>
                <a:cubicBezTo>
                  <a:pt x="4776" y="3317"/>
                  <a:pt x="3795" y="2699"/>
                  <a:pt x="2718" y="2367"/>
                </a:cubicBezTo>
                <a:cubicBezTo>
                  <a:pt x="2564" y="2326"/>
                  <a:pt x="2415" y="2307"/>
                  <a:pt x="2274" y="2307"/>
                </a:cubicBezTo>
                <a:cubicBezTo>
                  <a:pt x="752" y="2307"/>
                  <a:pt x="1" y="4490"/>
                  <a:pt x="1594" y="5692"/>
                </a:cubicBezTo>
                <a:cubicBezTo>
                  <a:pt x="2385" y="6287"/>
                  <a:pt x="3385" y="6473"/>
                  <a:pt x="4325" y="6473"/>
                </a:cubicBezTo>
                <a:cubicBezTo>
                  <a:pt x="5884" y="6473"/>
                  <a:pt x="7278" y="5961"/>
                  <a:pt x="7278" y="5961"/>
                </a:cubicBezTo>
                <a:cubicBezTo>
                  <a:pt x="7302" y="7002"/>
                  <a:pt x="8215" y="7516"/>
                  <a:pt x="9401" y="7516"/>
                </a:cubicBezTo>
                <a:cubicBezTo>
                  <a:pt x="9766" y="7516"/>
                  <a:pt x="10157" y="7467"/>
                  <a:pt x="10556" y="7370"/>
                </a:cubicBezTo>
                <a:cubicBezTo>
                  <a:pt x="11672" y="7098"/>
                  <a:pt x="12883" y="6155"/>
                  <a:pt x="14104" y="6155"/>
                </a:cubicBezTo>
                <a:cubicBezTo>
                  <a:pt x="14372" y="6155"/>
                  <a:pt x="14641" y="6201"/>
                  <a:pt x="14910" y="6309"/>
                </a:cubicBezTo>
                <a:cubicBezTo>
                  <a:pt x="14419" y="7218"/>
                  <a:pt x="15955" y="8174"/>
                  <a:pt x="18294" y="8174"/>
                </a:cubicBezTo>
                <a:cubicBezTo>
                  <a:pt x="18971" y="8174"/>
                  <a:pt x="19717" y="8093"/>
                  <a:pt x="20499" y="7908"/>
                </a:cubicBezTo>
                <a:cubicBezTo>
                  <a:pt x="21655" y="7655"/>
                  <a:pt x="21940" y="6563"/>
                  <a:pt x="21338" y="6072"/>
                </a:cubicBezTo>
                <a:lnTo>
                  <a:pt x="21338" y="6072"/>
                </a:lnTo>
                <a:cubicBezTo>
                  <a:pt x="21523" y="6109"/>
                  <a:pt x="21713" y="6126"/>
                  <a:pt x="21906" y="6126"/>
                </a:cubicBezTo>
                <a:cubicBezTo>
                  <a:pt x="22610" y="6126"/>
                  <a:pt x="23356" y="5902"/>
                  <a:pt x="24014" y="5628"/>
                </a:cubicBezTo>
                <a:cubicBezTo>
                  <a:pt x="24996" y="5209"/>
                  <a:pt x="26021" y="4682"/>
                  <a:pt x="27063" y="4682"/>
                </a:cubicBezTo>
                <a:cubicBezTo>
                  <a:pt x="27281" y="4682"/>
                  <a:pt x="27500" y="4705"/>
                  <a:pt x="27719" y="4758"/>
                </a:cubicBezTo>
                <a:cubicBezTo>
                  <a:pt x="28029" y="4830"/>
                  <a:pt x="28513" y="5050"/>
                  <a:pt x="28958" y="5050"/>
                </a:cubicBezTo>
                <a:cubicBezTo>
                  <a:pt x="29195" y="5050"/>
                  <a:pt x="29422" y="4987"/>
                  <a:pt x="29604" y="4805"/>
                </a:cubicBezTo>
                <a:cubicBezTo>
                  <a:pt x="29825" y="4583"/>
                  <a:pt x="29825" y="4108"/>
                  <a:pt x="29540" y="3950"/>
                </a:cubicBezTo>
                <a:cubicBezTo>
                  <a:pt x="29418" y="3907"/>
                  <a:pt x="29280" y="3889"/>
                  <a:pt x="29127" y="3889"/>
                </a:cubicBezTo>
                <a:cubicBezTo>
                  <a:pt x="28274" y="3889"/>
                  <a:pt x="26946" y="4455"/>
                  <a:pt x="25110" y="4455"/>
                </a:cubicBezTo>
                <a:cubicBezTo>
                  <a:pt x="23751" y="4455"/>
                  <a:pt x="22113" y="4145"/>
                  <a:pt x="20182" y="3063"/>
                </a:cubicBezTo>
                <a:cubicBezTo>
                  <a:pt x="19722" y="2811"/>
                  <a:pt x="19096" y="2674"/>
                  <a:pt x="18473" y="2674"/>
                </a:cubicBezTo>
                <a:cubicBezTo>
                  <a:pt x="17767" y="2674"/>
                  <a:pt x="17066" y="2850"/>
                  <a:pt x="16620" y="3238"/>
                </a:cubicBezTo>
                <a:cubicBezTo>
                  <a:pt x="17772" y="1842"/>
                  <a:pt x="16595" y="1"/>
                  <a:pt x="1510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3" name="Google Shape;2743;p40"/>
          <p:cNvSpPr/>
          <p:nvPr/>
        </p:nvSpPr>
        <p:spPr>
          <a:xfrm>
            <a:off x="-85862" y="2490325"/>
            <a:ext cx="390425" cy="107075"/>
          </a:xfrm>
          <a:custGeom>
            <a:avLst/>
            <a:gdLst/>
            <a:ahLst/>
            <a:cxnLst/>
            <a:rect l="l" t="t" r="r" b="b"/>
            <a:pathLst>
              <a:path w="15617" h="4283" extrusionOk="0">
                <a:moveTo>
                  <a:pt x="7909" y="1"/>
                </a:moveTo>
                <a:cubicBezTo>
                  <a:pt x="7728" y="1"/>
                  <a:pt x="7537" y="53"/>
                  <a:pt x="7351" y="173"/>
                </a:cubicBezTo>
                <a:cubicBezTo>
                  <a:pt x="6873" y="481"/>
                  <a:pt x="6591" y="1315"/>
                  <a:pt x="5962" y="1315"/>
                </a:cubicBezTo>
                <a:cubicBezTo>
                  <a:pt x="5945" y="1315"/>
                  <a:pt x="5928" y="1314"/>
                  <a:pt x="5910" y="1313"/>
                </a:cubicBezTo>
                <a:cubicBezTo>
                  <a:pt x="5372" y="1281"/>
                  <a:pt x="5119" y="569"/>
                  <a:pt x="4612" y="347"/>
                </a:cubicBezTo>
                <a:cubicBezTo>
                  <a:pt x="4504" y="297"/>
                  <a:pt x="4391" y="274"/>
                  <a:pt x="4276" y="274"/>
                </a:cubicBezTo>
                <a:cubicBezTo>
                  <a:pt x="3922" y="274"/>
                  <a:pt x="3561" y="495"/>
                  <a:pt x="3345" y="806"/>
                </a:cubicBezTo>
                <a:cubicBezTo>
                  <a:pt x="3045" y="1202"/>
                  <a:pt x="2965" y="1709"/>
                  <a:pt x="2902" y="2184"/>
                </a:cubicBezTo>
                <a:cubicBezTo>
                  <a:pt x="2506" y="1740"/>
                  <a:pt x="1984" y="1408"/>
                  <a:pt x="1414" y="1234"/>
                </a:cubicBezTo>
                <a:cubicBezTo>
                  <a:pt x="1337" y="1214"/>
                  <a:pt x="1263" y="1205"/>
                  <a:pt x="1192" y="1205"/>
                </a:cubicBezTo>
                <a:cubicBezTo>
                  <a:pt x="399" y="1205"/>
                  <a:pt x="1" y="2350"/>
                  <a:pt x="844" y="2975"/>
                </a:cubicBezTo>
                <a:cubicBezTo>
                  <a:pt x="1254" y="3291"/>
                  <a:pt x="1775" y="3389"/>
                  <a:pt x="2264" y="3389"/>
                </a:cubicBezTo>
                <a:cubicBezTo>
                  <a:pt x="3077" y="3389"/>
                  <a:pt x="3805" y="3118"/>
                  <a:pt x="3805" y="3118"/>
                </a:cubicBezTo>
                <a:cubicBezTo>
                  <a:pt x="3817" y="3666"/>
                  <a:pt x="4298" y="3933"/>
                  <a:pt x="4923" y="3933"/>
                </a:cubicBezTo>
                <a:cubicBezTo>
                  <a:pt x="5111" y="3933"/>
                  <a:pt x="5310" y="3909"/>
                  <a:pt x="5515" y="3862"/>
                </a:cubicBezTo>
                <a:cubicBezTo>
                  <a:pt x="6103" y="3718"/>
                  <a:pt x="6746" y="3218"/>
                  <a:pt x="7389" y="3218"/>
                </a:cubicBezTo>
                <a:cubicBezTo>
                  <a:pt x="7525" y="3218"/>
                  <a:pt x="7660" y="3240"/>
                  <a:pt x="7795" y="3292"/>
                </a:cubicBezTo>
                <a:cubicBezTo>
                  <a:pt x="7536" y="3773"/>
                  <a:pt x="8343" y="4283"/>
                  <a:pt x="9580" y="4283"/>
                </a:cubicBezTo>
                <a:cubicBezTo>
                  <a:pt x="9932" y="4283"/>
                  <a:pt x="10318" y="4242"/>
                  <a:pt x="10724" y="4147"/>
                </a:cubicBezTo>
                <a:cubicBezTo>
                  <a:pt x="11310" y="4005"/>
                  <a:pt x="11484" y="3435"/>
                  <a:pt x="11151" y="3181"/>
                </a:cubicBezTo>
                <a:lnTo>
                  <a:pt x="11151" y="3181"/>
                </a:lnTo>
                <a:cubicBezTo>
                  <a:pt x="11261" y="3195"/>
                  <a:pt x="11369" y="3202"/>
                  <a:pt x="11476" y="3202"/>
                </a:cubicBezTo>
                <a:cubicBezTo>
                  <a:pt x="11852" y="3202"/>
                  <a:pt x="12216" y="3116"/>
                  <a:pt x="12561" y="2944"/>
                </a:cubicBezTo>
                <a:cubicBezTo>
                  <a:pt x="13074" y="2733"/>
                  <a:pt x="13620" y="2446"/>
                  <a:pt x="14163" y="2446"/>
                </a:cubicBezTo>
                <a:cubicBezTo>
                  <a:pt x="14273" y="2446"/>
                  <a:pt x="14383" y="2458"/>
                  <a:pt x="14492" y="2485"/>
                </a:cubicBezTo>
                <a:cubicBezTo>
                  <a:pt x="14658" y="2526"/>
                  <a:pt x="14918" y="2642"/>
                  <a:pt x="15154" y="2642"/>
                </a:cubicBezTo>
                <a:cubicBezTo>
                  <a:pt x="15279" y="2642"/>
                  <a:pt x="15397" y="2609"/>
                  <a:pt x="15490" y="2516"/>
                </a:cubicBezTo>
                <a:cubicBezTo>
                  <a:pt x="15617" y="2390"/>
                  <a:pt x="15617" y="2184"/>
                  <a:pt x="15474" y="2073"/>
                </a:cubicBezTo>
                <a:cubicBezTo>
                  <a:pt x="15409" y="2051"/>
                  <a:pt x="15337" y="2041"/>
                  <a:pt x="15257" y="2041"/>
                </a:cubicBezTo>
                <a:cubicBezTo>
                  <a:pt x="14809" y="2041"/>
                  <a:pt x="14119" y="2333"/>
                  <a:pt x="13164" y="2333"/>
                </a:cubicBezTo>
                <a:cubicBezTo>
                  <a:pt x="12449" y="2333"/>
                  <a:pt x="11586" y="2170"/>
                  <a:pt x="10566" y="1598"/>
                </a:cubicBezTo>
                <a:cubicBezTo>
                  <a:pt x="10330" y="1466"/>
                  <a:pt x="10007" y="1395"/>
                  <a:pt x="9683" y="1395"/>
                </a:cubicBezTo>
                <a:cubicBezTo>
                  <a:pt x="9309" y="1395"/>
                  <a:pt x="8935" y="1489"/>
                  <a:pt x="8697" y="1693"/>
                </a:cubicBezTo>
                <a:cubicBezTo>
                  <a:pt x="9301" y="961"/>
                  <a:pt x="8686" y="1"/>
                  <a:pt x="79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4" name="Google Shape;2744;p40"/>
          <p:cNvSpPr/>
          <p:nvPr/>
        </p:nvSpPr>
        <p:spPr>
          <a:xfrm>
            <a:off x="181438" y="2943900"/>
            <a:ext cx="57425" cy="61000"/>
          </a:xfrm>
          <a:custGeom>
            <a:avLst/>
            <a:gdLst/>
            <a:ahLst/>
            <a:cxnLst/>
            <a:rect l="l" t="t" r="r" b="b"/>
            <a:pathLst>
              <a:path w="2297" h="2440" extrusionOk="0">
                <a:moveTo>
                  <a:pt x="554" y="1"/>
                </a:moveTo>
                <a:lnTo>
                  <a:pt x="0" y="1885"/>
                </a:lnTo>
                <a:lnTo>
                  <a:pt x="1394" y="2439"/>
                </a:lnTo>
                <a:lnTo>
                  <a:pt x="2296" y="698"/>
                </a:lnTo>
                <a:lnTo>
                  <a:pt x="554" y="1"/>
                </a:lnTo>
                <a:close/>
              </a:path>
            </a:pathLst>
          </a:custGeom>
          <a:solidFill>
            <a:srgbClr val="1C88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5" name="Google Shape;2745;p40"/>
          <p:cNvSpPr/>
          <p:nvPr/>
        </p:nvSpPr>
        <p:spPr>
          <a:xfrm>
            <a:off x="193313" y="2846925"/>
            <a:ext cx="12300" cy="113625"/>
          </a:xfrm>
          <a:custGeom>
            <a:avLst/>
            <a:gdLst/>
            <a:ahLst/>
            <a:cxnLst/>
            <a:rect l="l" t="t" r="r" b="b"/>
            <a:pathLst>
              <a:path w="492" h="4545" fill="none" extrusionOk="0">
                <a:moveTo>
                  <a:pt x="0" y="4545"/>
                </a:moveTo>
                <a:lnTo>
                  <a:pt x="491" y="1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6" name="Google Shape;2746;p40"/>
          <p:cNvSpPr/>
          <p:nvPr/>
        </p:nvSpPr>
        <p:spPr>
          <a:xfrm>
            <a:off x="228538" y="2883750"/>
            <a:ext cx="69300" cy="90675"/>
          </a:xfrm>
          <a:custGeom>
            <a:avLst/>
            <a:gdLst/>
            <a:ahLst/>
            <a:cxnLst/>
            <a:rect l="l" t="t" r="r" b="b"/>
            <a:pathLst>
              <a:path w="2772" h="3627" fill="none" extrusionOk="0">
                <a:moveTo>
                  <a:pt x="0" y="3626"/>
                </a:moveTo>
                <a:lnTo>
                  <a:pt x="2771" y="0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7" name="Google Shape;2747;p40"/>
          <p:cNvSpPr/>
          <p:nvPr/>
        </p:nvSpPr>
        <p:spPr>
          <a:xfrm>
            <a:off x="184988" y="2850900"/>
            <a:ext cx="30500" cy="141325"/>
          </a:xfrm>
          <a:custGeom>
            <a:avLst/>
            <a:gdLst/>
            <a:ahLst/>
            <a:cxnLst/>
            <a:rect l="l" t="t" r="r" b="b"/>
            <a:pathLst>
              <a:path w="1220" h="5653" fill="none" extrusionOk="0">
                <a:moveTo>
                  <a:pt x="1" y="5653"/>
                </a:moveTo>
                <a:lnTo>
                  <a:pt x="1220" y="0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8" name="Google Shape;2748;p40"/>
          <p:cNvSpPr/>
          <p:nvPr/>
        </p:nvSpPr>
        <p:spPr>
          <a:xfrm>
            <a:off x="212713" y="2880175"/>
            <a:ext cx="75625" cy="123125"/>
          </a:xfrm>
          <a:custGeom>
            <a:avLst/>
            <a:gdLst/>
            <a:ahLst/>
            <a:cxnLst/>
            <a:rect l="l" t="t" r="r" b="b"/>
            <a:pathLst>
              <a:path w="3025" h="4925" fill="none" extrusionOk="0">
                <a:moveTo>
                  <a:pt x="0" y="4925"/>
                </a:moveTo>
                <a:lnTo>
                  <a:pt x="3024" y="1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9" name="Google Shape;2749;p40"/>
          <p:cNvSpPr/>
          <p:nvPr/>
        </p:nvSpPr>
        <p:spPr>
          <a:xfrm>
            <a:off x="89213" y="2262750"/>
            <a:ext cx="598125" cy="630125"/>
          </a:xfrm>
          <a:custGeom>
            <a:avLst/>
            <a:gdLst/>
            <a:ahLst/>
            <a:cxnLst/>
            <a:rect l="l" t="t" r="r" b="b"/>
            <a:pathLst>
              <a:path w="23925" h="25205" extrusionOk="0">
                <a:moveTo>
                  <a:pt x="11905" y="0"/>
                </a:moveTo>
                <a:cubicBezTo>
                  <a:pt x="7663" y="0"/>
                  <a:pt x="3653" y="2575"/>
                  <a:pt x="2043" y="6790"/>
                </a:cubicBezTo>
                <a:cubicBezTo>
                  <a:pt x="0" y="11888"/>
                  <a:pt x="2027" y="18903"/>
                  <a:pt x="3753" y="23019"/>
                </a:cubicBezTo>
                <a:lnTo>
                  <a:pt x="9247" y="25204"/>
                </a:lnTo>
                <a:cubicBezTo>
                  <a:pt x="13332" y="23415"/>
                  <a:pt x="19634" y="19710"/>
                  <a:pt x="21660" y="14612"/>
                </a:cubicBezTo>
                <a:cubicBezTo>
                  <a:pt x="23925" y="9181"/>
                  <a:pt x="21296" y="2942"/>
                  <a:pt x="15818" y="757"/>
                </a:cubicBezTo>
                <a:cubicBezTo>
                  <a:pt x="14534" y="244"/>
                  <a:pt x="13208" y="0"/>
                  <a:pt x="1190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0" name="Google Shape;2750;p40"/>
          <p:cNvSpPr/>
          <p:nvPr/>
        </p:nvSpPr>
        <p:spPr>
          <a:xfrm>
            <a:off x="162438" y="2275325"/>
            <a:ext cx="449300" cy="609225"/>
          </a:xfrm>
          <a:custGeom>
            <a:avLst/>
            <a:gdLst/>
            <a:ahLst/>
            <a:cxnLst/>
            <a:rect l="l" t="t" r="r" b="b"/>
            <a:pathLst>
              <a:path w="17972" h="24369" extrusionOk="0">
                <a:moveTo>
                  <a:pt x="10821" y="0"/>
                </a:moveTo>
                <a:cubicBezTo>
                  <a:pt x="7464" y="0"/>
                  <a:pt x="3831" y="2949"/>
                  <a:pt x="2043" y="7459"/>
                </a:cubicBezTo>
                <a:cubicBezTo>
                  <a:pt x="0" y="12557"/>
                  <a:pt x="776" y="19065"/>
                  <a:pt x="1647" y="22849"/>
                </a:cubicBezTo>
                <a:lnTo>
                  <a:pt x="5495" y="24369"/>
                </a:lnTo>
                <a:cubicBezTo>
                  <a:pt x="8709" y="22231"/>
                  <a:pt x="13760" y="18035"/>
                  <a:pt x="15802" y="12937"/>
                </a:cubicBezTo>
                <a:cubicBezTo>
                  <a:pt x="17971" y="7522"/>
                  <a:pt x="16641" y="1901"/>
                  <a:pt x="12826" y="381"/>
                </a:cubicBezTo>
                <a:cubicBezTo>
                  <a:pt x="12181" y="123"/>
                  <a:pt x="11507" y="0"/>
                  <a:pt x="1082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1" name="Google Shape;2751;p40"/>
          <p:cNvSpPr/>
          <p:nvPr/>
        </p:nvSpPr>
        <p:spPr>
          <a:xfrm>
            <a:off x="231313" y="2283050"/>
            <a:ext cx="292950" cy="590825"/>
          </a:xfrm>
          <a:custGeom>
            <a:avLst/>
            <a:gdLst/>
            <a:ahLst/>
            <a:cxnLst/>
            <a:rect l="l" t="t" r="r" b="b"/>
            <a:pathLst>
              <a:path w="11718" h="23633" extrusionOk="0">
                <a:moveTo>
                  <a:pt x="9703" y="1"/>
                </a:moveTo>
                <a:cubicBezTo>
                  <a:pt x="8008" y="1"/>
                  <a:pt x="5225" y="3686"/>
                  <a:pt x="3230" y="8717"/>
                </a:cubicBezTo>
                <a:cubicBezTo>
                  <a:pt x="1188" y="13816"/>
                  <a:pt x="301" y="19658"/>
                  <a:pt x="0" y="22967"/>
                </a:cubicBezTo>
                <a:lnTo>
                  <a:pt x="1647" y="23632"/>
                </a:lnTo>
                <a:cubicBezTo>
                  <a:pt x="3690" y="21020"/>
                  <a:pt x="7094" y="16159"/>
                  <a:pt x="9120" y="11061"/>
                </a:cubicBezTo>
                <a:cubicBezTo>
                  <a:pt x="11290" y="5645"/>
                  <a:pt x="11717" y="721"/>
                  <a:pt x="10086" y="72"/>
                </a:cubicBezTo>
                <a:cubicBezTo>
                  <a:pt x="9966" y="24"/>
                  <a:pt x="9838" y="1"/>
                  <a:pt x="970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2" name="Google Shape;2752;p40"/>
          <p:cNvSpPr/>
          <p:nvPr/>
        </p:nvSpPr>
        <p:spPr>
          <a:xfrm>
            <a:off x="183413" y="2838225"/>
            <a:ext cx="136975" cy="78000"/>
          </a:xfrm>
          <a:custGeom>
            <a:avLst/>
            <a:gdLst/>
            <a:ahLst/>
            <a:cxnLst/>
            <a:rect l="l" t="t" r="r" b="b"/>
            <a:pathLst>
              <a:path w="5479" h="3120" extrusionOk="0">
                <a:moveTo>
                  <a:pt x="0" y="0"/>
                </a:moveTo>
                <a:lnTo>
                  <a:pt x="602" y="1869"/>
                </a:lnTo>
                <a:lnTo>
                  <a:pt x="3737" y="3120"/>
                </a:lnTo>
                <a:lnTo>
                  <a:pt x="5479" y="2185"/>
                </a:lnTo>
                <a:lnTo>
                  <a:pt x="0" y="0"/>
                </a:lnTo>
                <a:close/>
              </a:path>
            </a:pathLst>
          </a:custGeom>
          <a:solidFill>
            <a:srgbClr val="1C88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3" name="Google Shape;2753;p40"/>
          <p:cNvSpPr/>
          <p:nvPr/>
        </p:nvSpPr>
        <p:spPr>
          <a:xfrm>
            <a:off x="210638" y="2675225"/>
            <a:ext cx="691250" cy="188925"/>
          </a:xfrm>
          <a:custGeom>
            <a:avLst/>
            <a:gdLst/>
            <a:ahLst/>
            <a:cxnLst/>
            <a:rect l="l" t="t" r="r" b="b"/>
            <a:pathLst>
              <a:path w="27650" h="7557" extrusionOk="0">
                <a:moveTo>
                  <a:pt x="13995" y="0"/>
                </a:moveTo>
                <a:cubicBezTo>
                  <a:pt x="13668" y="0"/>
                  <a:pt x="13324" y="95"/>
                  <a:pt x="12988" y="314"/>
                </a:cubicBezTo>
                <a:cubicBezTo>
                  <a:pt x="12154" y="854"/>
                  <a:pt x="11667" y="2312"/>
                  <a:pt x="10543" y="2312"/>
                </a:cubicBezTo>
                <a:cubicBezTo>
                  <a:pt x="10514" y="2312"/>
                  <a:pt x="10484" y="2311"/>
                  <a:pt x="10454" y="2309"/>
                </a:cubicBezTo>
                <a:cubicBezTo>
                  <a:pt x="9488" y="2245"/>
                  <a:pt x="9061" y="1010"/>
                  <a:pt x="8174" y="614"/>
                </a:cubicBezTo>
                <a:cubicBezTo>
                  <a:pt x="7983" y="526"/>
                  <a:pt x="7781" y="486"/>
                  <a:pt x="7578" y="486"/>
                </a:cubicBezTo>
                <a:cubicBezTo>
                  <a:pt x="6942" y="486"/>
                  <a:pt x="6294" y="878"/>
                  <a:pt x="5910" y="1406"/>
                </a:cubicBezTo>
                <a:cubicBezTo>
                  <a:pt x="5387" y="2087"/>
                  <a:pt x="5245" y="2989"/>
                  <a:pt x="5118" y="3860"/>
                </a:cubicBezTo>
                <a:cubicBezTo>
                  <a:pt x="4422" y="3069"/>
                  <a:pt x="3519" y="2483"/>
                  <a:pt x="2506" y="2182"/>
                </a:cubicBezTo>
                <a:cubicBezTo>
                  <a:pt x="2361" y="2144"/>
                  <a:pt x="2222" y="2126"/>
                  <a:pt x="2089" y="2126"/>
                </a:cubicBezTo>
                <a:cubicBezTo>
                  <a:pt x="680" y="2126"/>
                  <a:pt x="0" y="4139"/>
                  <a:pt x="1476" y="5254"/>
                </a:cubicBezTo>
                <a:cubicBezTo>
                  <a:pt x="2204" y="5808"/>
                  <a:pt x="3129" y="5981"/>
                  <a:pt x="3999" y="5981"/>
                </a:cubicBezTo>
                <a:cubicBezTo>
                  <a:pt x="5441" y="5981"/>
                  <a:pt x="6733" y="5507"/>
                  <a:pt x="6733" y="5507"/>
                </a:cubicBezTo>
                <a:cubicBezTo>
                  <a:pt x="6757" y="6462"/>
                  <a:pt x="7593" y="6946"/>
                  <a:pt x="8691" y="6946"/>
                </a:cubicBezTo>
                <a:cubicBezTo>
                  <a:pt x="9032" y="6946"/>
                  <a:pt x="9398" y="6899"/>
                  <a:pt x="9773" y="6805"/>
                </a:cubicBezTo>
                <a:cubicBezTo>
                  <a:pt x="10800" y="6558"/>
                  <a:pt x="11933" y="5682"/>
                  <a:pt x="13059" y="5682"/>
                </a:cubicBezTo>
                <a:cubicBezTo>
                  <a:pt x="13305" y="5682"/>
                  <a:pt x="13551" y="5724"/>
                  <a:pt x="13795" y="5824"/>
                </a:cubicBezTo>
                <a:cubicBezTo>
                  <a:pt x="13328" y="6671"/>
                  <a:pt x="14757" y="7557"/>
                  <a:pt x="16929" y="7557"/>
                </a:cubicBezTo>
                <a:cubicBezTo>
                  <a:pt x="17558" y="7557"/>
                  <a:pt x="18248" y="7483"/>
                  <a:pt x="18973" y="7312"/>
                </a:cubicBezTo>
                <a:cubicBezTo>
                  <a:pt x="20034" y="7075"/>
                  <a:pt x="20319" y="6061"/>
                  <a:pt x="19749" y="5602"/>
                </a:cubicBezTo>
                <a:lnTo>
                  <a:pt x="19749" y="5602"/>
                </a:lnTo>
                <a:cubicBezTo>
                  <a:pt x="19921" y="5637"/>
                  <a:pt x="20099" y="5652"/>
                  <a:pt x="20280" y="5652"/>
                </a:cubicBezTo>
                <a:cubicBezTo>
                  <a:pt x="20928" y="5652"/>
                  <a:pt x="21612" y="5450"/>
                  <a:pt x="22219" y="5190"/>
                </a:cubicBezTo>
                <a:cubicBezTo>
                  <a:pt x="23140" y="4809"/>
                  <a:pt x="24095" y="4317"/>
                  <a:pt x="25064" y="4317"/>
                </a:cubicBezTo>
                <a:cubicBezTo>
                  <a:pt x="25260" y="4317"/>
                  <a:pt x="25457" y="4337"/>
                  <a:pt x="25654" y="4383"/>
                </a:cubicBezTo>
                <a:cubicBezTo>
                  <a:pt x="25946" y="4456"/>
                  <a:pt x="26402" y="4666"/>
                  <a:pt x="26820" y="4666"/>
                </a:cubicBezTo>
                <a:cubicBezTo>
                  <a:pt x="27037" y="4666"/>
                  <a:pt x="27244" y="4609"/>
                  <a:pt x="27412" y="4446"/>
                </a:cubicBezTo>
                <a:cubicBezTo>
                  <a:pt x="27634" y="4224"/>
                  <a:pt x="27650" y="3797"/>
                  <a:pt x="27380" y="3654"/>
                </a:cubicBezTo>
                <a:cubicBezTo>
                  <a:pt x="27266" y="3614"/>
                  <a:pt x="27138" y="3597"/>
                  <a:pt x="26995" y="3597"/>
                </a:cubicBezTo>
                <a:cubicBezTo>
                  <a:pt x="26204" y="3597"/>
                  <a:pt x="24973" y="4121"/>
                  <a:pt x="23273" y="4121"/>
                </a:cubicBezTo>
                <a:cubicBezTo>
                  <a:pt x="22013" y="4121"/>
                  <a:pt x="20494" y="3833"/>
                  <a:pt x="18704" y="2831"/>
                </a:cubicBezTo>
                <a:cubicBezTo>
                  <a:pt x="18286" y="2596"/>
                  <a:pt x="17711" y="2470"/>
                  <a:pt x="17138" y="2470"/>
                </a:cubicBezTo>
                <a:cubicBezTo>
                  <a:pt x="16474" y="2470"/>
                  <a:pt x="15811" y="2640"/>
                  <a:pt x="15394" y="3005"/>
                </a:cubicBezTo>
                <a:cubicBezTo>
                  <a:pt x="16457" y="1699"/>
                  <a:pt x="15377" y="0"/>
                  <a:pt x="1399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4" name="Google Shape;2754;p40"/>
          <p:cNvSpPr/>
          <p:nvPr/>
        </p:nvSpPr>
        <p:spPr>
          <a:xfrm>
            <a:off x="636263" y="2670350"/>
            <a:ext cx="18625" cy="15550"/>
          </a:xfrm>
          <a:custGeom>
            <a:avLst/>
            <a:gdLst/>
            <a:ahLst/>
            <a:cxnLst/>
            <a:rect l="l" t="t" r="r" b="b"/>
            <a:pathLst>
              <a:path w="745" h="622" extrusionOk="0">
                <a:moveTo>
                  <a:pt x="454" y="1"/>
                </a:moveTo>
                <a:cubicBezTo>
                  <a:pt x="445" y="1"/>
                  <a:pt x="437" y="1"/>
                  <a:pt x="428" y="2"/>
                </a:cubicBezTo>
                <a:cubicBezTo>
                  <a:pt x="143" y="2"/>
                  <a:pt x="0" y="334"/>
                  <a:pt x="206" y="524"/>
                </a:cubicBezTo>
                <a:cubicBezTo>
                  <a:pt x="268" y="592"/>
                  <a:pt x="347" y="622"/>
                  <a:pt x="425" y="622"/>
                </a:cubicBezTo>
                <a:cubicBezTo>
                  <a:pt x="587" y="622"/>
                  <a:pt x="744" y="495"/>
                  <a:pt x="744" y="303"/>
                </a:cubicBezTo>
                <a:cubicBezTo>
                  <a:pt x="729" y="137"/>
                  <a:pt x="614" y="1"/>
                  <a:pt x="4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5" name="Google Shape;2755;p40"/>
          <p:cNvSpPr/>
          <p:nvPr/>
        </p:nvSpPr>
        <p:spPr>
          <a:xfrm>
            <a:off x="454963" y="2580525"/>
            <a:ext cx="11500" cy="9875"/>
          </a:xfrm>
          <a:custGeom>
            <a:avLst/>
            <a:gdLst/>
            <a:ahLst/>
            <a:cxnLst/>
            <a:rect l="l" t="t" r="r" b="b"/>
            <a:pathLst>
              <a:path w="460" h="395" extrusionOk="0">
                <a:moveTo>
                  <a:pt x="254" y="1"/>
                </a:moveTo>
                <a:cubicBezTo>
                  <a:pt x="79" y="1"/>
                  <a:pt x="0" y="207"/>
                  <a:pt x="111" y="333"/>
                </a:cubicBezTo>
                <a:cubicBezTo>
                  <a:pt x="153" y="375"/>
                  <a:pt x="206" y="395"/>
                  <a:pt x="258" y="395"/>
                </a:cubicBezTo>
                <a:cubicBezTo>
                  <a:pt x="361" y="395"/>
                  <a:pt x="459" y="317"/>
                  <a:pt x="459" y="191"/>
                </a:cubicBezTo>
                <a:cubicBezTo>
                  <a:pt x="459" y="80"/>
                  <a:pt x="364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6" name="Google Shape;2756;p40"/>
          <p:cNvSpPr/>
          <p:nvPr/>
        </p:nvSpPr>
        <p:spPr>
          <a:xfrm>
            <a:off x="391613" y="2634750"/>
            <a:ext cx="11525" cy="9900"/>
          </a:xfrm>
          <a:custGeom>
            <a:avLst/>
            <a:gdLst/>
            <a:ahLst/>
            <a:cxnLst/>
            <a:rect l="l" t="t" r="r" b="b"/>
            <a:pathLst>
              <a:path w="461" h="396" extrusionOk="0">
                <a:moveTo>
                  <a:pt x="270" y="1"/>
                </a:moveTo>
                <a:cubicBezTo>
                  <a:pt x="80" y="1"/>
                  <a:pt x="1" y="207"/>
                  <a:pt x="128" y="333"/>
                </a:cubicBezTo>
                <a:cubicBezTo>
                  <a:pt x="170" y="376"/>
                  <a:pt x="222" y="396"/>
                  <a:pt x="272" y="396"/>
                </a:cubicBezTo>
                <a:cubicBezTo>
                  <a:pt x="370" y="396"/>
                  <a:pt x="460" y="322"/>
                  <a:pt x="460" y="207"/>
                </a:cubicBezTo>
                <a:cubicBezTo>
                  <a:pt x="460" y="96"/>
                  <a:pt x="381" y="1"/>
                  <a:pt x="27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7" name="Google Shape;2757;p40"/>
          <p:cNvSpPr/>
          <p:nvPr/>
        </p:nvSpPr>
        <p:spPr>
          <a:xfrm>
            <a:off x="340563" y="2449500"/>
            <a:ext cx="13875" cy="11800"/>
          </a:xfrm>
          <a:custGeom>
            <a:avLst/>
            <a:gdLst/>
            <a:ahLst/>
            <a:cxnLst/>
            <a:rect l="l" t="t" r="r" b="b"/>
            <a:pathLst>
              <a:path w="555" h="472" extrusionOk="0">
                <a:moveTo>
                  <a:pt x="317" y="1"/>
                </a:moveTo>
                <a:cubicBezTo>
                  <a:pt x="111" y="1"/>
                  <a:pt x="0" y="254"/>
                  <a:pt x="143" y="397"/>
                </a:cubicBezTo>
                <a:cubicBezTo>
                  <a:pt x="195" y="449"/>
                  <a:pt x="257" y="472"/>
                  <a:pt x="318" y="472"/>
                </a:cubicBezTo>
                <a:cubicBezTo>
                  <a:pt x="441" y="472"/>
                  <a:pt x="555" y="376"/>
                  <a:pt x="555" y="238"/>
                </a:cubicBezTo>
                <a:cubicBezTo>
                  <a:pt x="555" y="112"/>
                  <a:pt x="444" y="1"/>
                  <a:pt x="31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8" name="Google Shape;2758;p40"/>
          <p:cNvSpPr/>
          <p:nvPr/>
        </p:nvSpPr>
        <p:spPr>
          <a:xfrm>
            <a:off x="382113" y="2610625"/>
            <a:ext cx="16275" cy="13925"/>
          </a:xfrm>
          <a:custGeom>
            <a:avLst/>
            <a:gdLst/>
            <a:ahLst/>
            <a:cxnLst/>
            <a:rect l="l" t="t" r="r" b="b"/>
            <a:pathLst>
              <a:path w="651" h="557" extrusionOk="0">
                <a:moveTo>
                  <a:pt x="365" y="0"/>
                </a:moveTo>
                <a:cubicBezTo>
                  <a:pt x="128" y="0"/>
                  <a:pt x="1" y="301"/>
                  <a:pt x="175" y="475"/>
                </a:cubicBezTo>
                <a:cubicBezTo>
                  <a:pt x="231" y="531"/>
                  <a:pt x="301" y="556"/>
                  <a:pt x="369" y="556"/>
                </a:cubicBezTo>
                <a:cubicBezTo>
                  <a:pt x="512" y="556"/>
                  <a:pt x="650" y="446"/>
                  <a:pt x="650" y="285"/>
                </a:cubicBezTo>
                <a:cubicBezTo>
                  <a:pt x="650" y="127"/>
                  <a:pt x="523" y="0"/>
                  <a:pt x="36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9" name="Google Shape;2759;p40"/>
          <p:cNvSpPr/>
          <p:nvPr/>
        </p:nvSpPr>
        <p:spPr>
          <a:xfrm>
            <a:off x="386488" y="2696125"/>
            <a:ext cx="13075" cy="13075"/>
          </a:xfrm>
          <a:custGeom>
            <a:avLst/>
            <a:gdLst/>
            <a:ahLst/>
            <a:cxnLst/>
            <a:rect l="l" t="t" r="r" b="b"/>
            <a:pathLst>
              <a:path w="523" h="523" extrusionOk="0">
                <a:moveTo>
                  <a:pt x="253" y="0"/>
                </a:moveTo>
                <a:cubicBezTo>
                  <a:pt x="111" y="0"/>
                  <a:pt x="0" y="111"/>
                  <a:pt x="0" y="253"/>
                </a:cubicBezTo>
                <a:cubicBezTo>
                  <a:pt x="0" y="396"/>
                  <a:pt x="111" y="523"/>
                  <a:pt x="253" y="523"/>
                </a:cubicBezTo>
                <a:cubicBezTo>
                  <a:pt x="396" y="523"/>
                  <a:pt x="523" y="396"/>
                  <a:pt x="523" y="253"/>
                </a:cubicBezTo>
                <a:cubicBezTo>
                  <a:pt x="523" y="111"/>
                  <a:pt x="396" y="0"/>
                  <a:pt x="2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0" name="Google Shape;2760;p40"/>
          <p:cNvSpPr/>
          <p:nvPr/>
        </p:nvSpPr>
        <p:spPr>
          <a:xfrm>
            <a:off x="383713" y="2701250"/>
            <a:ext cx="17825" cy="15275"/>
          </a:xfrm>
          <a:custGeom>
            <a:avLst/>
            <a:gdLst/>
            <a:ahLst/>
            <a:cxnLst/>
            <a:rect l="l" t="t" r="r" b="b"/>
            <a:pathLst>
              <a:path w="713" h="611" extrusionOk="0">
                <a:moveTo>
                  <a:pt x="412" y="1"/>
                </a:moveTo>
                <a:cubicBezTo>
                  <a:pt x="143" y="1"/>
                  <a:pt x="0" y="318"/>
                  <a:pt x="190" y="523"/>
                </a:cubicBezTo>
                <a:cubicBezTo>
                  <a:pt x="250" y="584"/>
                  <a:pt x="325" y="610"/>
                  <a:pt x="399" y="610"/>
                </a:cubicBezTo>
                <a:cubicBezTo>
                  <a:pt x="558" y="610"/>
                  <a:pt x="713" y="486"/>
                  <a:pt x="713" y="302"/>
                </a:cubicBezTo>
                <a:cubicBezTo>
                  <a:pt x="713" y="128"/>
                  <a:pt x="570" y="1"/>
                  <a:pt x="41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1" name="Google Shape;2761;p40"/>
          <p:cNvSpPr/>
          <p:nvPr/>
        </p:nvSpPr>
        <p:spPr>
          <a:xfrm>
            <a:off x="332638" y="2695725"/>
            <a:ext cx="11900" cy="9875"/>
          </a:xfrm>
          <a:custGeom>
            <a:avLst/>
            <a:gdLst/>
            <a:ahLst/>
            <a:cxnLst/>
            <a:rect l="l" t="t" r="r" b="b"/>
            <a:pathLst>
              <a:path w="476" h="395" extrusionOk="0">
                <a:moveTo>
                  <a:pt x="270" y="0"/>
                </a:moveTo>
                <a:cubicBezTo>
                  <a:pt x="96" y="0"/>
                  <a:pt x="1" y="206"/>
                  <a:pt x="127" y="333"/>
                </a:cubicBezTo>
                <a:cubicBezTo>
                  <a:pt x="170" y="375"/>
                  <a:pt x="222" y="394"/>
                  <a:pt x="274" y="394"/>
                </a:cubicBezTo>
                <a:cubicBezTo>
                  <a:pt x="377" y="394"/>
                  <a:pt x="476" y="317"/>
                  <a:pt x="476" y="190"/>
                </a:cubicBezTo>
                <a:cubicBezTo>
                  <a:pt x="476" y="79"/>
                  <a:pt x="381" y="0"/>
                  <a:pt x="27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2" name="Google Shape;2762;p40"/>
          <p:cNvSpPr/>
          <p:nvPr/>
        </p:nvSpPr>
        <p:spPr>
          <a:xfrm>
            <a:off x="161638" y="2487500"/>
            <a:ext cx="16250" cy="13925"/>
          </a:xfrm>
          <a:custGeom>
            <a:avLst/>
            <a:gdLst/>
            <a:ahLst/>
            <a:cxnLst/>
            <a:rect l="l" t="t" r="r" b="b"/>
            <a:pathLst>
              <a:path w="650" h="557" extrusionOk="0">
                <a:moveTo>
                  <a:pt x="365" y="1"/>
                </a:moveTo>
                <a:cubicBezTo>
                  <a:pt x="127" y="1"/>
                  <a:pt x="1" y="302"/>
                  <a:pt x="175" y="476"/>
                </a:cubicBezTo>
                <a:cubicBezTo>
                  <a:pt x="231" y="532"/>
                  <a:pt x="300" y="557"/>
                  <a:pt x="368" y="557"/>
                </a:cubicBezTo>
                <a:cubicBezTo>
                  <a:pt x="512" y="557"/>
                  <a:pt x="650" y="447"/>
                  <a:pt x="650" y="286"/>
                </a:cubicBezTo>
                <a:cubicBezTo>
                  <a:pt x="650" y="127"/>
                  <a:pt x="523" y="1"/>
                  <a:pt x="36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3" name="Google Shape;2763;p40"/>
          <p:cNvSpPr/>
          <p:nvPr/>
        </p:nvSpPr>
        <p:spPr>
          <a:xfrm>
            <a:off x="4412300" y="2172225"/>
            <a:ext cx="11525" cy="9775"/>
          </a:xfrm>
          <a:custGeom>
            <a:avLst/>
            <a:gdLst/>
            <a:ahLst/>
            <a:cxnLst/>
            <a:rect l="l" t="t" r="r" b="b"/>
            <a:pathLst>
              <a:path w="461" h="391" extrusionOk="0">
                <a:moveTo>
                  <a:pt x="270" y="0"/>
                </a:moveTo>
                <a:cubicBezTo>
                  <a:pt x="80" y="0"/>
                  <a:pt x="1" y="206"/>
                  <a:pt x="128" y="333"/>
                </a:cubicBezTo>
                <a:cubicBezTo>
                  <a:pt x="168" y="373"/>
                  <a:pt x="216" y="391"/>
                  <a:pt x="263" y="391"/>
                </a:cubicBezTo>
                <a:cubicBezTo>
                  <a:pt x="364" y="391"/>
                  <a:pt x="460" y="309"/>
                  <a:pt x="460" y="190"/>
                </a:cubicBezTo>
                <a:cubicBezTo>
                  <a:pt x="460" y="79"/>
                  <a:pt x="365" y="0"/>
                  <a:pt x="27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4" name="Google Shape;2764;p40"/>
          <p:cNvSpPr/>
          <p:nvPr/>
        </p:nvSpPr>
        <p:spPr>
          <a:xfrm>
            <a:off x="-54887" y="2487100"/>
            <a:ext cx="17050" cy="14600"/>
          </a:xfrm>
          <a:custGeom>
            <a:avLst/>
            <a:gdLst/>
            <a:ahLst/>
            <a:cxnLst/>
            <a:rect l="l" t="t" r="r" b="b"/>
            <a:pathLst>
              <a:path w="682" h="584" extrusionOk="0">
                <a:moveTo>
                  <a:pt x="396" y="1"/>
                </a:moveTo>
                <a:cubicBezTo>
                  <a:pt x="143" y="1"/>
                  <a:pt x="1" y="318"/>
                  <a:pt x="191" y="492"/>
                </a:cubicBezTo>
                <a:cubicBezTo>
                  <a:pt x="249" y="555"/>
                  <a:pt x="323" y="583"/>
                  <a:pt x="395" y="583"/>
                </a:cubicBezTo>
                <a:cubicBezTo>
                  <a:pt x="541" y="583"/>
                  <a:pt x="681" y="471"/>
                  <a:pt x="681" y="302"/>
                </a:cubicBezTo>
                <a:cubicBezTo>
                  <a:pt x="681" y="128"/>
                  <a:pt x="555" y="1"/>
                  <a:pt x="39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5" name="Google Shape;2765;p40"/>
          <p:cNvSpPr/>
          <p:nvPr/>
        </p:nvSpPr>
        <p:spPr>
          <a:xfrm>
            <a:off x="8753600" y="894625"/>
            <a:ext cx="152425" cy="152825"/>
          </a:xfrm>
          <a:custGeom>
            <a:avLst/>
            <a:gdLst/>
            <a:ahLst/>
            <a:cxnLst/>
            <a:rect l="l" t="t" r="r" b="b"/>
            <a:pathLst>
              <a:path w="6097" h="6113" extrusionOk="0">
                <a:moveTo>
                  <a:pt x="3040" y="1"/>
                </a:moveTo>
                <a:cubicBezTo>
                  <a:pt x="1362" y="1"/>
                  <a:pt x="0" y="1378"/>
                  <a:pt x="0" y="3057"/>
                </a:cubicBezTo>
                <a:cubicBezTo>
                  <a:pt x="0" y="4751"/>
                  <a:pt x="1362" y="6113"/>
                  <a:pt x="3040" y="6113"/>
                </a:cubicBezTo>
                <a:cubicBezTo>
                  <a:pt x="4735" y="6113"/>
                  <a:pt x="6096" y="4751"/>
                  <a:pt x="6096" y="3057"/>
                </a:cubicBezTo>
                <a:cubicBezTo>
                  <a:pt x="6096" y="1378"/>
                  <a:pt x="4735" y="1"/>
                  <a:pt x="3040" y="1"/>
                </a:cubicBezTo>
                <a:close/>
              </a:path>
            </a:pathLst>
          </a:custGeom>
          <a:solidFill>
            <a:srgbClr val="404AA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6" name="Google Shape;2766;p40"/>
          <p:cNvSpPr/>
          <p:nvPr/>
        </p:nvSpPr>
        <p:spPr>
          <a:xfrm>
            <a:off x="7864663" y="4433988"/>
            <a:ext cx="166075" cy="174575"/>
          </a:xfrm>
          <a:custGeom>
            <a:avLst/>
            <a:gdLst/>
            <a:ahLst/>
            <a:cxnLst/>
            <a:rect l="l" t="t" r="r" b="b"/>
            <a:pathLst>
              <a:path w="6643" h="6983" extrusionOk="0">
                <a:moveTo>
                  <a:pt x="6196" y="1"/>
                </a:moveTo>
                <a:cubicBezTo>
                  <a:pt x="6147" y="1"/>
                  <a:pt x="6098" y="9"/>
                  <a:pt x="6049" y="28"/>
                </a:cubicBezTo>
                <a:lnTo>
                  <a:pt x="349" y="2467"/>
                </a:lnTo>
                <a:cubicBezTo>
                  <a:pt x="48" y="2593"/>
                  <a:pt x="0" y="2973"/>
                  <a:pt x="254" y="3163"/>
                </a:cubicBezTo>
                <a:lnTo>
                  <a:pt x="5210" y="6900"/>
                </a:lnTo>
                <a:cubicBezTo>
                  <a:pt x="5285" y="6956"/>
                  <a:pt x="5370" y="6982"/>
                  <a:pt x="5453" y="6982"/>
                </a:cubicBezTo>
                <a:cubicBezTo>
                  <a:pt x="5650" y="6982"/>
                  <a:pt x="5837" y="6838"/>
                  <a:pt x="5859" y="6615"/>
                </a:cubicBezTo>
                <a:lnTo>
                  <a:pt x="6603" y="456"/>
                </a:lnTo>
                <a:cubicBezTo>
                  <a:pt x="6642" y="206"/>
                  <a:pt x="6432" y="1"/>
                  <a:pt x="6196" y="1"/>
                </a:cubicBezTo>
                <a:close/>
              </a:path>
            </a:pathLst>
          </a:custGeom>
          <a:solidFill>
            <a:srgbClr val="F16F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 txBox="1">
            <a:spLocks noGrp="1"/>
          </p:cNvSpPr>
          <p:nvPr>
            <p:ph type="title"/>
          </p:nvPr>
        </p:nvSpPr>
        <p:spPr>
          <a:xfrm>
            <a:off x="4584600" y="1637176"/>
            <a:ext cx="3855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subTitle" idx="1"/>
          </p:nvPr>
        </p:nvSpPr>
        <p:spPr>
          <a:xfrm>
            <a:off x="4584600" y="2598532"/>
            <a:ext cx="3222300" cy="7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title" idx="2" hasCustomPrompt="1"/>
          </p:nvPr>
        </p:nvSpPr>
        <p:spPr>
          <a:xfrm>
            <a:off x="4584600" y="700201"/>
            <a:ext cx="27732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4" name="Google Shape;34;p3"/>
          <p:cNvSpPr/>
          <p:nvPr/>
        </p:nvSpPr>
        <p:spPr>
          <a:xfrm>
            <a:off x="970175" y="1486925"/>
            <a:ext cx="3027275" cy="3027275"/>
          </a:xfrm>
          <a:custGeom>
            <a:avLst/>
            <a:gdLst/>
            <a:ahLst/>
            <a:cxnLst/>
            <a:rect l="l" t="t" r="r" b="b"/>
            <a:pathLst>
              <a:path w="78093" h="78093" extrusionOk="0">
                <a:moveTo>
                  <a:pt x="78092" y="39047"/>
                </a:moveTo>
                <a:cubicBezTo>
                  <a:pt x="78092" y="60612"/>
                  <a:pt x="60612" y="78092"/>
                  <a:pt x="39046" y="78092"/>
                </a:cubicBezTo>
                <a:cubicBezTo>
                  <a:pt x="17497" y="78092"/>
                  <a:pt x="1" y="60612"/>
                  <a:pt x="1" y="39047"/>
                </a:cubicBezTo>
                <a:cubicBezTo>
                  <a:pt x="1" y="17481"/>
                  <a:pt x="17497" y="1"/>
                  <a:pt x="39046" y="1"/>
                </a:cubicBezTo>
                <a:cubicBezTo>
                  <a:pt x="60612" y="1"/>
                  <a:pt x="78092" y="17481"/>
                  <a:pt x="78092" y="39047"/>
                </a:cubicBezTo>
                <a:close/>
              </a:path>
            </a:pathLst>
          </a:custGeom>
          <a:solidFill>
            <a:srgbClr val="B9CC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 rot="306717">
            <a:off x="1666828" y="2782546"/>
            <a:ext cx="2060353" cy="1737061"/>
          </a:xfrm>
          <a:custGeom>
            <a:avLst/>
            <a:gdLst/>
            <a:ahLst/>
            <a:cxnLst/>
            <a:rect l="l" t="t" r="r" b="b"/>
            <a:pathLst>
              <a:path w="82416" h="69484" extrusionOk="0">
                <a:moveTo>
                  <a:pt x="32702" y="16305"/>
                </a:moveTo>
                <a:lnTo>
                  <a:pt x="32702" y="16305"/>
                </a:lnTo>
                <a:cubicBezTo>
                  <a:pt x="32703" y="16306"/>
                  <a:pt x="32703" y="16307"/>
                  <a:pt x="32703" y="16308"/>
                </a:cubicBezTo>
                <a:lnTo>
                  <a:pt x="32703" y="16308"/>
                </a:lnTo>
                <a:cubicBezTo>
                  <a:pt x="32703" y="16307"/>
                  <a:pt x="32703" y="16306"/>
                  <a:pt x="32702" y="16305"/>
                </a:cubicBezTo>
                <a:close/>
                <a:moveTo>
                  <a:pt x="53275" y="0"/>
                </a:moveTo>
                <a:cubicBezTo>
                  <a:pt x="35041" y="5655"/>
                  <a:pt x="32888" y="16313"/>
                  <a:pt x="32709" y="16313"/>
                </a:cubicBezTo>
                <a:cubicBezTo>
                  <a:pt x="32707" y="16313"/>
                  <a:pt x="32705" y="16311"/>
                  <a:pt x="32703" y="16308"/>
                </a:cubicBezTo>
                <a:lnTo>
                  <a:pt x="32703" y="16308"/>
                </a:lnTo>
                <a:cubicBezTo>
                  <a:pt x="32705" y="16314"/>
                  <a:pt x="32703" y="16316"/>
                  <a:pt x="32696" y="16316"/>
                </a:cubicBezTo>
                <a:cubicBezTo>
                  <a:pt x="32528" y="16316"/>
                  <a:pt x="29726" y="14667"/>
                  <a:pt x="24537" y="14667"/>
                </a:cubicBezTo>
                <a:cubicBezTo>
                  <a:pt x="20211" y="14667"/>
                  <a:pt x="14225" y="15814"/>
                  <a:pt x="6725" y="20020"/>
                </a:cubicBezTo>
                <a:cubicBezTo>
                  <a:pt x="6909" y="20481"/>
                  <a:pt x="7093" y="20911"/>
                  <a:pt x="7278" y="21341"/>
                </a:cubicBezTo>
                <a:cubicBezTo>
                  <a:pt x="6356" y="21893"/>
                  <a:pt x="5405" y="22507"/>
                  <a:pt x="4453" y="23152"/>
                </a:cubicBezTo>
                <a:lnTo>
                  <a:pt x="5097" y="24626"/>
                </a:lnTo>
                <a:cubicBezTo>
                  <a:pt x="4453" y="25148"/>
                  <a:pt x="3777" y="25701"/>
                  <a:pt x="3132" y="26254"/>
                </a:cubicBezTo>
                <a:cubicBezTo>
                  <a:pt x="3317" y="26653"/>
                  <a:pt x="3470" y="27052"/>
                  <a:pt x="3654" y="27451"/>
                </a:cubicBezTo>
                <a:cubicBezTo>
                  <a:pt x="3378" y="27666"/>
                  <a:pt x="3132" y="27850"/>
                  <a:pt x="2887" y="28065"/>
                </a:cubicBezTo>
                <a:lnTo>
                  <a:pt x="3071" y="28526"/>
                </a:lnTo>
                <a:cubicBezTo>
                  <a:pt x="2180" y="29048"/>
                  <a:pt x="1321" y="29631"/>
                  <a:pt x="461" y="30184"/>
                </a:cubicBezTo>
                <a:cubicBezTo>
                  <a:pt x="154" y="30399"/>
                  <a:pt x="0" y="30767"/>
                  <a:pt x="92" y="31136"/>
                </a:cubicBezTo>
                <a:lnTo>
                  <a:pt x="16520" y="69273"/>
                </a:lnTo>
                <a:cubicBezTo>
                  <a:pt x="16573" y="69413"/>
                  <a:pt x="16686" y="69483"/>
                  <a:pt x="16818" y="69483"/>
                </a:cubicBezTo>
                <a:cubicBezTo>
                  <a:pt x="16918" y="69483"/>
                  <a:pt x="17029" y="69444"/>
                  <a:pt x="17134" y="69365"/>
                </a:cubicBezTo>
                <a:cubicBezTo>
                  <a:pt x="25609" y="63285"/>
                  <a:pt x="34882" y="58372"/>
                  <a:pt x="44678" y="54779"/>
                </a:cubicBezTo>
                <a:cubicBezTo>
                  <a:pt x="44939" y="55378"/>
                  <a:pt x="45353" y="55685"/>
                  <a:pt x="46067" y="55685"/>
                </a:cubicBezTo>
                <a:cubicBezTo>
                  <a:pt x="46781" y="55685"/>
                  <a:pt x="47794" y="55378"/>
                  <a:pt x="49253" y="54749"/>
                </a:cubicBezTo>
                <a:cubicBezTo>
                  <a:pt x="52170" y="53490"/>
                  <a:pt x="52937" y="52661"/>
                  <a:pt x="52415" y="51463"/>
                </a:cubicBezTo>
                <a:cubicBezTo>
                  <a:pt x="61781" y="46827"/>
                  <a:pt x="71699" y="43449"/>
                  <a:pt x="81955" y="41484"/>
                </a:cubicBezTo>
                <a:cubicBezTo>
                  <a:pt x="82262" y="41422"/>
                  <a:pt x="82415" y="41207"/>
                  <a:pt x="82292" y="40962"/>
                </a:cubicBezTo>
                <a:cubicBezTo>
                  <a:pt x="76827" y="28249"/>
                  <a:pt x="71361" y="15537"/>
                  <a:pt x="65895" y="2825"/>
                </a:cubicBezTo>
                <a:cubicBezTo>
                  <a:pt x="65747" y="2552"/>
                  <a:pt x="65477" y="2399"/>
                  <a:pt x="65185" y="2399"/>
                </a:cubicBezTo>
                <a:cubicBezTo>
                  <a:pt x="65116" y="2399"/>
                  <a:pt x="65045" y="2408"/>
                  <a:pt x="64974" y="2426"/>
                </a:cubicBezTo>
                <a:cubicBezTo>
                  <a:pt x="63961" y="2671"/>
                  <a:pt x="62948" y="2917"/>
                  <a:pt x="61965" y="3193"/>
                </a:cubicBezTo>
                <a:lnTo>
                  <a:pt x="61750" y="2733"/>
                </a:lnTo>
                <a:cubicBezTo>
                  <a:pt x="61443" y="2764"/>
                  <a:pt x="61105" y="2825"/>
                  <a:pt x="60798" y="2886"/>
                </a:cubicBezTo>
                <a:cubicBezTo>
                  <a:pt x="60614" y="2487"/>
                  <a:pt x="60460" y="2088"/>
                  <a:pt x="60276" y="1689"/>
                </a:cubicBezTo>
                <a:cubicBezTo>
                  <a:pt x="59416" y="1750"/>
                  <a:pt x="58557" y="1873"/>
                  <a:pt x="57728" y="1996"/>
                </a:cubicBezTo>
                <a:lnTo>
                  <a:pt x="57113" y="522"/>
                </a:lnTo>
                <a:cubicBezTo>
                  <a:pt x="55977" y="737"/>
                  <a:pt x="54903" y="1013"/>
                  <a:pt x="53859" y="1320"/>
                </a:cubicBezTo>
                <a:cubicBezTo>
                  <a:pt x="53674" y="890"/>
                  <a:pt x="53459" y="430"/>
                  <a:pt x="53275" y="0"/>
                </a:cubicBezTo>
                <a:close/>
              </a:path>
            </a:pathLst>
          </a:custGeom>
          <a:solidFill>
            <a:srgbClr val="404AA9">
              <a:alpha val="442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1585575" y="3142450"/>
            <a:ext cx="1143050" cy="1218950"/>
          </a:xfrm>
          <a:custGeom>
            <a:avLst/>
            <a:gdLst/>
            <a:ahLst/>
            <a:cxnLst/>
            <a:rect l="l" t="t" r="r" b="b"/>
            <a:pathLst>
              <a:path w="45722" h="48758" extrusionOk="0">
                <a:moveTo>
                  <a:pt x="32273" y="0"/>
                </a:moveTo>
                <a:lnTo>
                  <a:pt x="615" y="5681"/>
                </a:lnTo>
                <a:cubicBezTo>
                  <a:pt x="246" y="5712"/>
                  <a:pt x="1" y="6049"/>
                  <a:pt x="93" y="6418"/>
                </a:cubicBezTo>
                <a:lnTo>
                  <a:pt x="13603" y="48393"/>
                </a:lnTo>
                <a:cubicBezTo>
                  <a:pt x="13702" y="48615"/>
                  <a:pt x="13899" y="48757"/>
                  <a:pt x="14132" y="48757"/>
                </a:cubicBezTo>
                <a:cubicBezTo>
                  <a:pt x="14190" y="48757"/>
                  <a:pt x="14249" y="48749"/>
                  <a:pt x="14310" y="48731"/>
                </a:cubicBezTo>
                <a:lnTo>
                  <a:pt x="45722" y="41791"/>
                </a:lnTo>
                <a:lnTo>
                  <a:pt x="32273" y="0"/>
                </a:lnTo>
                <a:close/>
              </a:path>
            </a:pathLst>
          </a:custGeom>
          <a:solidFill>
            <a:srgbClr val="404AA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2442275" y="3232250"/>
            <a:ext cx="502825" cy="984475"/>
          </a:xfrm>
          <a:custGeom>
            <a:avLst/>
            <a:gdLst/>
            <a:ahLst/>
            <a:cxnLst/>
            <a:rect l="l" t="t" r="r" b="b"/>
            <a:pathLst>
              <a:path w="20113" h="39379" extrusionOk="0">
                <a:moveTo>
                  <a:pt x="8260" y="1"/>
                </a:moveTo>
                <a:lnTo>
                  <a:pt x="4330" y="1874"/>
                </a:lnTo>
                <a:lnTo>
                  <a:pt x="0" y="2642"/>
                </a:lnTo>
                <a:lnTo>
                  <a:pt x="11454" y="38230"/>
                </a:lnTo>
                <a:cubicBezTo>
                  <a:pt x="11686" y="38981"/>
                  <a:pt x="12200" y="39378"/>
                  <a:pt x="13203" y="39378"/>
                </a:cubicBezTo>
                <a:cubicBezTo>
                  <a:pt x="13920" y="39378"/>
                  <a:pt x="14888" y="39175"/>
                  <a:pt x="16182" y="38752"/>
                </a:cubicBezTo>
                <a:cubicBezTo>
                  <a:pt x="19284" y="37769"/>
                  <a:pt x="20113" y="36879"/>
                  <a:pt x="19683" y="35558"/>
                </a:cubicBezTo>
                <a:lnTo>
                  <a:pt x="826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2598875" y="2728075"/>
            <a:ext cx="1086250" cy="1393150"/>
          </a:xfrm>
          <a:custGeom>
            <a:avLst/>
            <a:gdLst/>
            <a:ahLst/>
            <a:cxnLst/>
            <a:rect l="l" t="t" r="r" b="b"/>
            <a:pathLst>
              <a:path w="43450" h="55726" extrusionOk="0">
                <a:moveTo>
                  <a:pt x="29325" y="1"/>
                </a:moveTo>
                <a:cubicBezTo>
                  <a:pt x="29220" y="1"/>
                  <a:pt x="29114" y="28"/>
                  <a:pt x="29018" y="86"/>
                </a:cubicBezTo>
                <a:lnTo>
                  <a:pt x="0" y="13904"/>
                </a:lnTo>
                <a:lnTo>
                  <a:pt x="13450" y="55725"/>
                </a:lnTo>
                <a:lnTo>
                  <a:pt x="42989" y="43044"/>
                </a:lnTo>
                <a:cubicBezTo>
                  <a:pt x="43265" y="42952"/>
                  <a:pt x="43449" y="42645"/>
                  <a:pt x="43388" y="42337"/>
                </a:cubicBezTo>
                <a:lnTo>
                  <a:pt x="29877" y="362"/>
                </a:lnTo>
                <a:cubicBezTo>
                  <a:pt x="29772" y="131"/>
                  <a:pt x="29552" y="1"/>
                  <a:pt x="2932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2598875" y="2764750"/>
            <a:ext cx="1023300" cy="1356475"/>
          </a:xfrm>
          <a:custGeom>
            <a:avLst/>
            <a:gdLst/>
            <a:ahLst/>
            <a:cxnLst/>
            <a:rect l="l" t="t" r="r" b="b"/>
            <a:pathLst>
              <a:path w="40932" h="54259" extrusionOk="0">
                <a:moveTo>
                  <a:pt x="26131" y="1"/>
                </a:moveTo>
                <a:lnTo>
                  <a:pt x="0" y="12437"/>
                </a:lnTo>
                <a:lnTo>
                  <a:pt x="13450" y="54258"/>
                </a:lnTo>
                <a:lnTo>
                  <a:pt x="40932" y="41331"/>
                </a:lnTo>
                <a:lnTo>
                  <a:pt x="26131" y="1"/>
                </a:lnTo>
                <a:close/>
              </a:path>
            </a:pathLst>
          </a:custGeom>
          <a:solidFill>
            <a:srgbClr val="5B31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1680000" y="3142450"/>
            <a:ext cx="1048625" cy="1183725"/>
          </a:xfrm>
          <a:custGeom>
            <a:avLst/>
            <a:gdLst/>
            <a:ahLst/>
            <a:cxnLst/>
            <a:rect l="l" t="t" r="r" b="b"/>
            <a:pathLst>
              <a:path w="41945" h="47349" extrusionOk="0">
                <a:moveTo>
                  <a:pt x="28496" y="0"/>
                </a:moveTo>
                <a:lnTo>
                  <a:pt x="0" y="5097"/>
                </a:lnTo>
                <a:lnTo>
                  <a:pt x="12068" y="47349"/>
                </a:lnTo>
                <a:lnTo>
                  <a:pt x="41945" y="41822"/>
                </a:lnTo>
                <a:lnTo>
                  <a:pt x="28496" y="0"/>
                </a:lnTo>
                <a:close/>
              </a:path>
            </a:pathLst>
          </a:custGeom>
          <a:solidFill>
            <a:srgbClr val="5B31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2010850" y="3793400"/>
            <a:ext cx="826025" cy="504375"/>
          </a:xfrm>
          <a:custGeom>
            <a:avLst/>
            <a:gdLst/>
            <a:ahLst/>
            <a:cxnLst/>
            <a:rect l="l" t="t" r="r" b="b"/>
            <a:pathLst>
              <a:path w="33041" h="20175" extrusionOk="0">
                <a:moveTo>
                  <a:pt x="2334" y="1"/>
                </a:moveTo>
                <a:lnTo>
                  <a:pt x="1" y="20175"/>
                </a:lnTo>
                <a:lnTo>
                  <a:pt x="28588" y="15354"/>
                </a:lnTo>
                <a:lnTo>
                  <a:pt x="33040" y="15077"/>
                </a:lnTo>
                <a:lnTo>
                  <a:pt x="23276" y="461"/>
                </a:lnTo>
                <a:lnTo>
                  <a:pt x="233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2822250" y="3416500"/>
            <a:ext cx="760000" cy="753850"/>
          </a:xfrm>
          <a:custGeom>
            <a:avLst/>
            <a:gdLst/>
            <a:ahLst/>
            <a:cxnLst/>
            <a:rect l="l" t="t" r="r" b="b"/>
            <a:pathLst>
              <a:path w="30400" h="30154" extrusionOk="0">
                <a:moveTo>
                  <a:pt x="16766" y="0"/>
                </a:moveTo>
                <a:lnTo>
                  <a:pt x="1" y="12590"/>
                </a:lnTo>
                <a:lnTo>
                  <a:pt x="584" y="30153"/>
                </a:lnTo>
                <a:lnTo>
                  <a:pt x="4361" y="27789"/>
                </a:lnTo>
                <a:lnTo>
                  <a:pt x="30400" y="15015"/>
                </a:lnTo>
                <a:lnTo>
                  <a:pt x="1676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1676150" y="3137850"/>
            <a:ext cx="1160725" cy="1159925"/>
          </a:xfrm>
          <a:custGeom>
            <a:avLst/>
            <a:gdLst/>
            <a:ahLst/>
            <a:cxnLst/>
            <a:rect l="l" t="t" r="r" b="b"/>
            <a:pathLst>
              <a:path w="46429" h="46397" extrusionOk="0">
                <a:moveTo>
                  <a:pt x="28458" y="0"/>
                </a:moveTo>
                <a:cubicBezTo>
                  <a:pt x="22847" y="0"/>
                  <a:pt x="12670" y="719"/>
                  <a:pt x="1" y="4790"/>
                </a:cubicBezTo>
                <a:lnTo>
                  <a:pt x="13389" y="46397"/>
                </a:lnTo>
                <a:cubicBezTo>
                  <a:pt x="23872" y="41843"/>
                  <a:pt x="34118" y="40985"/>
                  <a:pt x="40352" y="40985"/>
                </a:cubicBezTo>
                <a:cubicBezTo>
                  <a:pt x="44124" y="40985"/>
                  <a:pt x="46428" y="41299"/>
                  <a:pt x="46428" y="41299"/>
                </a:cubicBezTo>
                <a:lnTo>
                  <a:pt x="33225" y="215"/>
                </a:lnTo>
                <a:cubicBezTo>
                  <a:pt x="33225" y="215"/>
                  <a:pt x="31523" y="0"/>
                  <a:pt x="28458" y="0"/>
                </a:cubicBezTo>
                <a:close/>
              </a:path>
            </a:pathLst>
          </a:custGeom>
          <a:solidFill>
            <a:srgbClr val="FFE4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1689200" y="3119000"/>
            <a:ext cx="1147675" cy="1125800"/>
          </a:xfrm>
          <a:custGeom>
            <a:avLst/>
            <a:gdLst/>
            <a:ahLst/>
            <a:cxnLst/>
            <a:rect l="l" t="t" r="r" b="b"/>
            <a:pathLst>
              <a:path w="45907" h="45032" extrusionOk="0">
                <a:moveTo>
                  <a:pt x="21801" y="1"/>
                </a:moveTo>
                <a:cubicBezTo>
                  <a:pt x="15799" y="1"/>
                  <a:pt x="7967" y="817"/>
                  <a:pt x="1" y="3947"/>
                </a:cubicBezTo>
                <a:lnTo>
                  <a:pt x="13204" y="45032"/>
                </a:lnTo>
                <a:cubicBezTo>
                  <a:pt x="21187" y="41910"/>
                  <a:pt x="29035" y="41097"/>
                  <a:pt x="35041" y="41097"/>
                </a:cubicBezTo>
                <a:cubicBezTo>
                  <a:pt x="41558" y="41097"/>
                  <a:pt x="45906" y="42053"/>
                  <a:pt x="45906" y="42053"/>
                </a:cubicBezTo>
                <a:lnTo>
                  <a:pt x="32703" y="969"/>
                </a:lnTo>
                <a:cubicBezTo>
                  <a:pt x="32703" y="969"/>
                  <a:pt x="28338" y="1"/>
                  <a:pt x="21801" y="1"/>
                </a:cubicBezTo>
                <a:close/>
              </a:path>
            </a:pathLst>
          </a:custGeom>
          <a:solidFill>
            <a:srgbClr val="F2D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3"/>
          <p:cNvSpPr/>
          <p:nvPr/>
        </p:nvSpPr>
        <p:spPr>
          <a:xfrm>
            <a:off x="1739875" y="3152500"/>
            <a:ext cx="1097000" cy="1086175"/>
          </a:xfrm>
          <a:custGeom>
            <a:avLst/>
            <a:gdLst/>
            <a:ahLst/>
            <a:cxnLst/>
            <a:rect l="l" t="t" r="r" b="b"/>
            <a:pathLst>
              <a:path w="43880" h="43447" extrusionOk="0">
                <a:moveTo>
                  <a:pt x="20454" y="0"/>
                </a:moveTo>
                <a:cubicBezTo>
                  <a:pt x="14781" y="0"/>
                  <a:pt x="7449" y="777"/>
                  <a:pt x="0" y="3713"/>
                </a:cubicBezTo>
                <a:lnTo>
                  <a:pt x="12805" y="43446"/>
                </a:lnTo>
                <a:cubicBezTo>
                  <a:pt x="20239" y="40510"/>
                  <a:pt x="27563" y="39734"/>
                  <a:pt x="33233" y="39734"/>
                </a:cubicBezTo>
                <a:cubicBezTo>
                  <a:pt x="39600" y="39734"/>
                  <a:pt x="43879" y="40713"/>
                  <a:pt x="43879" y="40713"/>
                </a:cubicBezTo>
                <a:lnTo>
                  <a:pt x="31106" y="980"/>
                </a:lnTo>
                <a:cubicBezTo>
                  <a:pt x="31106" y="980"/>
                  <a:pt x="26826" y="0"/>
                  <a:pt x="20454" y="0"/>
                </a:cubicBezTo>
                <a:close/>
              </a:path>
            </a:pathLst>
          </a:custGeom>
          <a:solidFill>
            <a:srgbClr val="F2D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/>
          <p:nvPr/>
        </p:nvSpPr>
        <p:spPr>
          <a:xfrm>
            <a:off x="1735275" y="3101275"/>
            <a:ext cx="1101600" cy="1081350"/>
          </a:xfrm>
          <a:custGeom>
            <a:avLst/>
            <a:gdLst/>
            <a:ahLst/>
            <a:cxnLst/>
            <a:rect l="l" t="t" r="r" b="b"/>
            <a:pathLst>
              <a:path w="44064" h="43254" extrusionOk="0">
                <a:moveTo>
                  <a:pt x="16456" y="0"/>
                </a:moveTo>
                <a:cubicBezTo>
                  <a:pt x="11652" y="0"/>
                  <a:pt x="5987" y="527"/>
                  <a:pt x="0" y="2169"/>
                </a:cubicBezTo>
                <a:lnTo>
                  <a:pt x="13234" y="43254"/>
                </a:lnTo>
                <a:cubicBezTo>
                  <a:pt x="19224" y="41621"/>
                  <a:pt x="24888" y="41098"/>
                  <a:pt x="29689" y="41098"/>
                </a:cubicBezTo>
                <a:cubicBezTo>
                  <a:pt x="38251" y="41098"/>
                  <a:pt x="44063" y="42762"/>
                  <a:pt x="44063" y="42762"/>
                </a:cubicBezTo>
                <a:lnTo>
                  <a:pt x="30860" y="1678"/>
                </a:lnTo>
                <a:cubicBezTo>
                  <a:pt x="30860" y="1678"/>
                  <a:pt x="25032" y="0"/>
                  <a:pt x="16456" y="0"/>
                </a:cubicBezTo>
                <a:close/>
              </a:path>
            </a:pathLst>
          </a:custGeom>
          <a:solidFill>
            <a:srgbClr val="FFE4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1798975" y="3127350"/>
            <a:ext cx="1037900" cy="1045300"/>
          </a:xfrm>
          <a:custGeom>
            <a:avLst/>
            <a:gdLst/>
            <a:ahLst/>
            <a:cxnLst/>
            <a:rect l="l" t="t" r="r" b="b"/>
            <a:pathLst>
              <a:path w="41516" h="41812" extrusionOk="0">
                <a:moveTo>
                  <a:pt x="14489" y="0"/>
                </a:moveTo>
                <a:cubicBezTo>
                  <a:pt x="10197" y="0"/>
                  <a:pt x="5225" y="471"/>
                  <a:pt x="1" y="1894"/>
                </a:cubicBezTo>
                <a:lnTo>
                  <a:pt x="12836" y="41812"/>
                </a:lnTo>
                <a:cubicBezTo>
                  <a:pt x="18061" y="40389"/>
                  <a:pt x="23032" y="39918"/>
                  <a:pt x="27324" y="39918"/>
                </a:cubicBezTo>
                <a:cubicBezTo>
                  <a:pt x="35720" y="39918"/>
                  <a:pt x="41515" y="41719"/>
                  <a:pt x="41515" y="41719"/>
                </a:cubicBezTo>
                <a:lnTo>
                  <a:pt x="28680" y="1802"/>
                </a:lnTo>
                <a:cubicBezTo>
                  <a:pt x="28680" y="1802"/>
                  <a:pt x="22885" y="0"/>
                  <a:pt x="14489" y="0"/>
                </a:cubicBezTo>
                <a:close/>
              </a:path>
            </a:pathLst>
          </a:custGeom>
          <a:solidFill>
            <a:srgbClr val="F2D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1806650" y="3060250"/>
            <a:ext cx="1030225" cy="1110100"/>
          </a:xfrm>
          <a:custGeom>
            <a:avLst/>
            <a:gdLst/>
            <a:ahLst/>
            <a:cxnLst/>
            <a:rect l="l" t="t" r="r" b="b"/>
            <a:pathLst>
              <a:path w="41209" h="44404" extrusionOk="0">
                <a:moveTo>
                  <a:pt x="13087" y="0"/>
                </a:moveTo>
                <a:cubicBezTo>
                  <a:pt x="9448" y="0"/>
                  <a:pt x="5102" y="415"/>
                  <a:pt x="1" y="1538"/>
                </a:cubicBezTo>
                <a:lnTo>
                  <a:pt x="13235" y="42653"/>
                </a:lnTo>
                <a:cubicBezTo>
                  <a:pt x="18363" y="41516"/>
                  <a:pt x="22726" y="41097"/>
                  <a:pt x="26373" y="41097"/>
                </a:cubicBezTo>
                <a:cubicBezTo>
                  <a:pt x="36616" y="41097"/>
                  <a:pt x="41208" y="44403"/>
                  <a:pt x="41208" y="44403"/>
                </a:cubicBezTo>
                <a:lnTo>
                  <a:pt x="28005" y="3319"/>
                </a:lnTo>
                <a:cubicBezTo>
                  <a:pt x="28005" y="3319"/>
                  <a:pt x="23379" y="0"/>
                  <a:pt x="13087" y="0"/>
                </a:cubicBezTo>
                <a:close/>
              </a:path>
            </a:pathLst>
          </a:custGeom>
          <a:solidFill>
            <a:srgbClr val="FFE4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2506750" y="3143200"/>
            <a:ext cx="330125" cy="1027150"/>
          </a:xfrm>
          <a:custGeom>
            <a:avLst/>
            <a:gdLst/>
            <a:ahLst/>
            <a:cxnLst/>
            <a:rect l="l" t="t" r="r" b="b"/>
            <a:pathLst>
              <a:path w="13205" h="41086" extrusionOk="0">
                <a:moveTo>
                  <a:pt x="1" y="1"/>
                </a:moveTo>
                <a:lnTo>
                  <a:pt x="8199" y="38997"/>
                </a:lnTo>
                <a:cubicBezTo>
                  <a:pt x="11608" y="39949"/>
                  <a:pt x="13204" y="41085"/>
                  <a:pt x="13204" y="41085"/>
                </a:cubicBezTo>
                <a:lnTo>
                  <a:pt x="1" y="1"/>
                </a:lnTo>
                <a:close/>
              </a:path>
            </a:pathLst>
          </a:custGeom>
          <a:solidFill>
            <a:srgbClr val="F2D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3"/>
          <p:cNvSpPr/>
          <p:nvPr/>
        </p:nvSpPr>
        <p:spPr>
          <a:xfrm>
            <a:off x="2506750" y="2751700"/>
            <a:ext cx="1075500" cy="1418650"/>
          </a:xfrm>
          <a:custGeom>
            <a:avLst/>
            <a:gdLst/>
            <a:ahLst/>
            <a:cxnLst/>
            <a:rect l="l" t="t" r="r" b="b"/>
            <a:pathLst>
              <a:path w="43020" h="56746" extrusionOk="0">
                <a:moveTo>
                  <a:pt x="29632" y="1"/>
                </a:moveTo>
                <a:cubicBezTo>
                  <a:pt x="10042" y="6326"/>
                  <a:pt x="1" y="15661"/>
                  <a:pt x="1" y="15661"/>
                </a:cubicBezTo>
                <a:lnTo>
                  <a:pt x="13204" y="56745"/>
                </a:lnTo>
                <a:cubicBezTo>
                  <a:pt x="13204" y="56745"/>
                  <a:pt x="25088" y="45476"/>
                  <a:pt x="43020" y="41607"/>
                </a:cubicBezTo>
                <a:lnTo>
                  <a:pt x="29632" y="1"/>
                </a:lnTo>
                <a:close/>
              </a:path>
            </a:pathLst>
          </a:custGeom>
          <a:solidFill>
            <a:srgbClr val="F2D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3"/>
          <p:cNvSpPr/>
          <p:nvPr/>
        </p:nvSpPr>
        <p:spPr>
          <a:xfrm>
            <a:off x="2506750" y="2727150"/>
            <a:ext cx="1037900" cy="1443200"/>
          </a:xfrm>
          <a:custGeom>
            <a:avLst/>
            <a:gdLst/>
            <a:ahLst/>
            <a:cxnLst/>
            <a:rect l="l" t="t" r="r" b="b"/>
            <a:pathLst>
              <a:path w="41516" h="57728" extrusionOk="0">
                <a:moveTo>
                  <a:pt x="28312" y="0"/>
                </a:moveTo>
                <a:cubicBezTo>
                  <a:pt x="10963" y="4391"/>
                  <a:pt x="1" y="16643"/>
                  <a:pt x="1" y="16643"/>
                </a:cubicBezTo>
                <a:lnTo>
                  <a:pt x="13204" y="57727"/>
                </a:lnTo>
                <a:cubicBezTo>
                  <a:pt x="13204" y="57727"/>
                  <a:pt x="24197" y="45506"/>
                  <a:pt x="41515" y="41085"/>
                </a:cubicBezTo>
                <a:lnTo>
                  <a:pt x="28312" y="0"/>
                </a:lnTo>
                <a:close/>
              </a:path>
            </a:pathLst>
          </a:custGeom>
          <a:solidFill>
            <a:srgbClr val="FFE4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"/>
          <p:cNvSpPr/>
          <p:nvPr/>
        </p:nvSpPr>
        <p:spPr>
          <a:xfrm>
            <a:off x="2514425" y="2767075"/>
            <a:ext cx="997975" cy="1403275"/>
          </a:xfrm>
          <a:custGeom>
            <a:avLst/>
            <a:gdLst/>
            <a:ahLst/>
            <a:cxnLst/>
            <a:rect l="l" t="t" r="r" b="b"/>
            <a:pathLst>
              <a:path w="39919" h="56131" extrusionOk="0">
                <a:moveTo>
                  <a:pt x="27022" y="0"/>
                </a:moveTo>
                <a:cubicBezTo>
                  <a:pt x="10441" y="4176"/>
                  <a:pt x="1" y="16028"/>
                  <a:pt x="1" y="16028"/>
                </a:cubicBezTo>
                <a:lnTo>
                  <a:pt x="12897" y="56130"/>
                </a:lnTo>
                <a:cubicBezTo>
                  <a:pt x="12897" y="56130"/>
                  <a:pt x="23337" y="44278"/>
                  <a:pt x="39919" y="40102"/>
                </a:cubicBezTo>
                <a:lnTo>
                  <a:pt x="27022" y="0"/>
                </a:lnTo>
                <a:close/>
              </a:path>
            </a:pathLst>
          </a:custGeom>
          <a:solidFill>
            <a:srgbClr val="F2D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3"/>
          <p:cNvSpPr/>
          <p:nvPr/>
        </p:nvSpPr>
        <p:spPr>
          <a:xfrm>
            <a:off x="2506750" y="2703350"/>
            <a:ext cx="963425" cy="1467000"/>
          </a:xfrm>
          <a:custGeom>
            <a:avLst/>
            <a:gdLst/>
            <a:ahLst/>
            <a:cxnLst/>
            <a:rect l="l" t="t" r="r" b="b"/>
            <a:pathLst>
              <a:path w="38537" h="58680" extrusionOk="0">
                <a:moveTo>
                  <a:pt x="25333" y="0"/>
                </a:moveTo>
                <a:cubicBezTo>
                  <a:pt x="9120" y="6049"/>
                  <a:pt x="1" y="17595"/>
                  <a:pt x="1" y="17595"/>
                </a:cubicBezTo>
                <a:lnTo>
                  <a:pt x="13204" y="58679"/>
                </a:lnTo>
                <a:cubicBezTo>
                  <a:pt x="13204" y="58679"/>
                  <a:pt x="22355" y="47134"/>
                  <a:pt x="38537" y="41116"/>
                </a:cubicBezTo>
                <a:lnTo>
                  <a:pt x="25333" y="0"/>
                </a:lnTo>
                <a:close/>
              </a:path>
            </a:pathLst>
          </a:custGeom>
          <a:solidFill>
            <a:srgbClr val="FEED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3"/>
          <p:cNvSpPr/>
          <p:nvPr/>
        </p:nvSpPr>
        <p:spPr>
          <a:xfrm>
            <a:off x="2517500" y="2757850"/>
            <a:ext cx="910450" cy="1412500"/>
          </a:xfrm>
          <a:custGeom>
            <a:avLst/>
            <a:gdLst/>
            <a:ahLst/>
            <a:cxnLst/>
            <a:rect l="l" t="t" r="r" b="b"/>
            <a:pathLst>
              <a:path w="36418" h="56500" extrusionOk="0">
                <a:moveTo>
                  <a:pt x="23614" y="1"/>
                </a:moveTo>
                <a:cubicBezTo>
                  <a:pt x="8445" y="5681"/>
                  <a:pt x="1" y="16735"/>
                  <a:pt x="1" y="16735"/>
                </a:cubicBezTo>
                <a:lnTo>
                  <a:pt x="12774" y="56499"/>
                </a:lnTo>
                <a:cubicBezTo>
                  <a:pt x="12774" y="56499"/>
                  <a:pt x="21249" y="45445"/>
                  <a:pt x="36418" y="39795"/>
                </a:cubicBezTo>
                <a:lnTo>
                  <a:pt x="23614" y="1"/>
                </a:lnTo>
                <a:close/>
              </a:path>
            </a:pathLst>
          </a:custGeom>
          <a:solidFill>
            <a:srgbClr val="F2D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3"/>
          <p:cNvSpPr/>
          <p:nvPr/>
        </p:nvSpPr>
        <p:spPr>
          <a:xfrm>
            <a:off x="2506750" y="2699500"/>
            <a:ext cx="872850" cy="1470850"/>
          </a:xfrm>
          <a:custGeom>
            <a:avLst/>
            <a:gdLst/>
            <a:ahLst/>
            <a:cxnLst/>
            <a:rect l="l" t="t" r="r" b="b"/>
            <a:pathLst>
              <a:path w="34914" h="58834" extrusionOk="0">
                <a:moveTo>
                  <a:pt x="21710" y="1"/>
                </a:moveTo>
                <a:cubicBezTo>
                  <a:pt x="3317" y="7862"/>
                  <a:pt x="1" y="17749"/>
                  <a:pt x="1" y="17749"/>
                </a:cubicBezTo>
                <a:lnTo>
                  <a:pt x="13204" y="58833"/>
                </a:lnTo>
                <a:cubicBezTo>
                  <a:pt x="13204" y="58833"/>
                  <a:pt x="16521" y="48977"/>
                  <a:pt x="34913" y="41085"/>
                </a:cubicBezTo>
                <a:lnTo>
                  <a:pt x="21710" y="1"/>
                </a:lnTo>
                <a:close/>
              </a:path>
            </a:pathLst>
          </a:custGeom>
          <a:solidFill>
            <a:srgbClr val="FEED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1877275" y="2645775"/>
            <a:ext cx="862875" cy="968025"/>
          </a:xfrm>
          <a:custGeom>
            <a:avLst/>
            <a:gdLst/>
            <a:ahLst/>
            <a:cxnLst/>
            <a:rect l="l" t="t" r="r" b="b"/>
            <a:pathLst>
              <a:path w="34515" h="38721" fill="none" extrusionOk="0">
                <a:moveTo>
                  <a:pt x="1" y="0"/>
                </a:moveTo>
                <a:cubicBezTo>
                  <a:pt x="584" y="4207"/>
                  <a:pt x="6510" y="16182"/>
                  <a:pt x="12867" y="11177"/>
                </a:cubicBezTo>
                <a:cubicBezTo>
                  <a:pt x="17165" y="7769"/>
                  <a:pt x="10809" y="2918"/>
                  <a:pt x="9765" y="7063"/>
                </a:cubicBezTo>
                <a:cubicBezTo>
                  <a:pt x="6603" y="19314"/>
                  <a:pt x="34514" y="23061"/>
                  <a:pt x="30277" y="38721"/>
                </a:cubicBezTo>
              </a:path>
            </a:pathLst>
          </a:custGeom>
          <a:noFill/>
          <a:ln w="4600" cap="rnd" cmpd="sng">
            <a:solidFill>
              <a:srgbClr val="553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2611150" y="1750700"/>
            <a:ext cx="546600" cy="1506925"/>
          </a:xfrm>
          <a:custGeom>
            <a:avLst/>
            <a:gdLst/>
            <a:ahLst/>
            <a:cxnLst/>
            <a:rect l="l" t="t" r="r" b="b"/>
            <a:pathLst>
              <a:path w="21864" h="60277" fill="none" extrusionOk="0">
                <a:moveTo>
                  <a:pt x="21249" y="0"/>
                </a:moveTo>
                <a:cubicBezTo>
                  <a:pt x="20789" y="3961"/>
                  <a:pt x="19499" y="26622"/>
                  <a:pt x="13911" y="26438"/>
                </a:cubicBezTo>
                <a:cubicBezTo>
                  <a:pt x="8568" y="26285"/>
                  <a:pt x="8905" y="16397"/>
                  <a:pt x="15169" y="19253"/>
                </a:cubicBezTo>
                <a:cubicBezTo>
                  <a:pt x="21863" y="22324"/>
                  <a:pt x="17503" y="32057"/>
                  <a:pt x="14862" y="36141"/>
                </a:cubicBezTo>
                <a:cubicBezTo>
                  <a:pt x="9182" y="44892"/>
                  <a:pt x="1290" y="48946"/>
                  <a:pt x="1" y="60276"/>
                </a:cubicBezTo>
              </a:path>
            </a:pathLst>
          </a:custGeom>
          <a:noFill/>
          <a:ln w="4600" cap="rnd" cmpd="sng">
            <a:solidFill>
              <a:srgbClr val="553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3"/>
          <p:cNvSpPr/>
          <p:nvPr/>
        </p:nvSpPr>
        <p:spPr>
          <a:xfrm>
            <a:off x="2489875" y="1301625"/>
            <a:ext cx="804525" cy="2554750"/>
          </a:xfrm>
          <a:custGeom>
            <a:avLst/>
            <a:gdLst/>
            <a:ahLst/>
            <a:cxnLst/>
            <a:rect l="l" t="t" r="r" b="b"/>
            <a:pathLst>
              <a:path w="32181" h="102190" fill="none" extrusionOk="0">
                <a:moveTo>
                  <a:pt x="24596" y="0"/>
                </a:moveTo>
                <a:cubicBezTo>
                  <a:pt x="31965" y="14893"/>
                  <a:pt x="32180" y="40164"/>
                  <a:pt x="23552" y="54381"/>
                </a:cubicBezTo>
                <a:cubicBezTo>
                  <a:pt x="16366" y="66202"/>
                  <a:pt x="0" y="87881"/>
                  <a:pt x="12006" y="102190"/>
                </a:cubicBezTo>
              </a:path>
            </a:pathLst>
          </a:custGeom>
          <a:noFill/>
          <a:ln w="4600" cap="rnd" cmpd="sng">
            <a:solidFill>
              <a:srgbClr val="553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3"/>
          <p:cNvSpPr/>
          <p:nvPr/>
        </p:nvSpPr>
        <p:spPr>
          <a:xfrm>
            <a:off x="1628575" y="2185175"/>
            <a:ext cx="1016375" cy="1652025"/>
          </a:xfrm>
          <a:custGeom>
            <a:avLst/>
            <a:gdLst/>
            <a:ahLst/>
            <a:cxnLst/>
            <a:rect l="l" t="t" r="r" b="b"/>
            <a:pathLst>
              <a:path w="40655" h="66081" fill="none" extrusionOk="0">
                <a:moveTo>
                  <a:pt x="3009" y="1"/>
                </a:moveTo>
                <a:cubicBezTo>
                  <a:pt x="2395" y="6756"/>
                  <a:pt x="0" y="13696"/>
                  <a:pt x="2641" y="20175"/>
                </a:cubicBezTo>
                <a:cubicBezTo>
                  <a:pt x="5803" y="28097"/>
                  <a:pt x="13419" y="29571"/>
                  <a:pt x="19468" y="34545"/>
                </a:cubicBezTo>
                <a:cubicBezTo>
                  <a:pt x="26899" y="40686"/>
                  <a:pt x="28434" y="66080"/>
                  <a:pt x="40655" y="62457"/>
                </a:cubicBezTo>
              </a:path>
            </a:pathLst>
          </a:custGeom>
          <a:noFill/>
          <a:ln w="4600" cap="rnd" cmpd="sng">
            <a:solidFill>
              <a:srgbClr val="553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"/>
          <p:cNvSpPr/>
          <p:nvPr/>
        </p:nvSpPr>
        <p:spPr>
          <a:xfrm>
            <a:off x="3099375" y="1331250"/>
            <a:ext cx="60675" cy="52450"/>
          </a:xfrm>
          <a:custGeom>
            <a:avLst/>
            <a:gdLst/>
            <a:ahLst/>
            <a:cxnLst/>
            <a:rect l="l" t="t" r="r" b="b"/>
            <a:pathLst>
              <a:path w="2427" h="2098" extrusionOk="0">
                <a:moveTo>
                  <a:pt x="968" y="0"/>
                </a:moveTo>
                <a:cubicBezTo>
                  <a:pt x="912" y="0"/>
                  <a:pt x="864" y="14"/>
                  <a:pt x="830" y="44"/>
                </a:cubicBezTo>
                <a:cubicBezTo>
                  <a:pt x="830" y="44"/>
                  <a:pt x="799" y="74"/>
                  <a:pt x="799" y="105"/>
                </a:cubicBezTo>
                <a:lnTo>
                  <a:pt x="646" y="105"/>
                </a:lnTo>
                <a:cubicBezTo>
                  <a:pt x="339" y="105"/>
                  <a:pt x="31" y="1180"/>
                  <a:pt x="1" y="1487"/>
                </a:cubicBezTo>
                <a:cubicBezTo>
                  <a:pt x="168" y="1887"/>
                  <a:pt x="543" y="2097"/>
                  <a:pt x="920" y="2097"/>
                </a:cubicBezTo>
                <a:cubicBezTo>
                  <a:pt x="1237" y="2097"/>
                  <a:pt x="1555" y="1949"/>
                  <a:pt x="1751" y="1640"/>
                </a:cubicBezTo>
                <a:cubicBezTo>
                  <a:pt x="1905" y="1640"/>
                  <a:pt x="2058" y="1579"/>
                  <a:pt x="2181" y="1487"/>
                </a:cubicBezTo>
                <a:cubicBezTo>
                  <a:pt x="2396" y="1272"/>
                  <a:pt x="2427" y="934"/>
                  <a:pt x="2212" y="688"/>
                </a:cubicBezTo>
                <a:cubicBezTo>
                  <a:pt x="2027" y="504"/>
                  <a:pt x="1319" y="0"/>
                  <a:pt x="96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"/>
          <p:cNvSpPr/>
          <p:nvPr/>
        </p:nvSpPr>
        <p:spPr>
          <a:xfrm>
            <a:off x="3100150" y="1331100"/>
            <a:ext cx="53000" cy="29650"/>
          </a:xfrm>
          <a:custGeom>
            <a:avLst/>
            <a:gdLst/>
            <a:ahLst/>
            <a:cxnLst/>
            <a:rect l="l" t="t" r="r" b="b"/>
            <a:pathLst>
              <a:path w="2120" h="1186" extrusionOk="0">
                <a:moveTo>
                  <a:pt x="941" y="1"/>
                </a:moveTo>
                <a:cubicBezTo>
                  <a:pt x="882" y="1"/>
                  <a:pt x="833" y="16"/>
                  <a:pt x="799" y="50"/>
                </a:cubicBezTo>
                <a:cubicBezTo>
                  <a:pt x="768" y="50"/>
                  <a:pt x="768" y="80"/>
                  <a:pt x="737" y="111"/>
                </a:cubicBezTo>
                <a:lnTo>
                  <a:pt x="584" y="111"/>
                </a:lnTo>
                <a:cubicBezTo>
                  <a:pt x="338" y="111"/>
                  <a:pt x="123" y="756"/>
                  <a:pt x="0" y="1186"/>
                </a:cubicBezTo>
                <a:cubicBezTo>
                  <a:pt x="215" y="971"/>
                  <a:pt x="461" y="787"/>
                  <a:pt x="737" y="694"/>
                </a:cubicBezTo>
                <a:cubicBezTo>
                  <a:pt x="988" y="605"/>
                  <a:pt x="1259" y="557"/>
                  <a:pt x="1533" y="557"/>
                </a:cubicBezTo>
                <a:cubicBezTo>
                  <a:pt x="1729" y="557"/>
                  <a:pt x="1927" y="582"/>
                  <a:pt x="2119" y="633"/>
                </a:cubicBezTo>
                <a:cubicBezTo>
                  <a:pt x="1886" y="426"/>
                  <a:pt x="1261" y="1"/>
                  <a:pt x="941" y="1"/>
                </a:cubicBezTo>
                <a:close/>
              </a:path>
            </a:pathLst>
          </a:custGeom>
          <a:solidFill>
            <a:srgbClr val="E49B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3"/>
          <p:cNvSpPr/>
          <p:nvPr/>
        </p:nvSpPr>
        <p:spPr>
          <a:xfrm>
            <a:off x="2897500" y="1014300"/>
            <a:ext cx="313975" cy="329900"/>
          </a:xfrm>
          <a:custGeom>
            <a:avLst/>
            <a:gdLst/>
            <a:ahLst/>
            <a:cxnLst/>
            <a:rect l="l" t="t" r="r" b="b"/>
            <a:pathLst>
              <a:path w="12559" h="13196" extrusionOk="0">
                <a:moveTo>
                  <a:pt x="6049" y="0"/>
                </a:moveTo>
                <a:cubicBezTo>
                  <a:pt x="5455" y="0"/>
                  <a:pt x="4855" y="102"/>
                  <a:pt x="4268" y="316"/>
                </a:cubicBezTo>
                <a:cubicBezTo>
                  <a:pt x="1413" y="1330"/>
                  <a:pt x="0" y="4615"/>
                  <a:pt x="1105" y="7686"/>
                </a:cubicBezTo>
                <a:cubicBezTo>
                  <a:pt x="2095" y="10359"/>
                  <a:pt x="5109" y="13196"/>
                  <a:pt x="7757" y="13196"/>
                </a:cubicBezTo>
                <a:cubicBezTo>
                  <a:pt x="8150" y="13196"/>
                  <a:pt x="8535" y="13133"/>
                  <a:pt x="8905" y="12998"/>
                </a:cubicBezTo>
                <a:cubicBezTo>
                  <a:pt x="11730" y="11954"/>
                  <a:pt x="12559" y="6980"/>
                  <a:pt x="11453" y="3940"/>
                </a:cubicBezTo>
                <a:cubicBezTo>
                  <a:pt x="10551" y="1524"/>
                  <a:pt x="8349" y="0"/>
                  <a:pt x="604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3"/>
          <p:cNvSpPr/>
          <p:nvPr/>
        </p:nvSpPr>
        <p:spPr>
          <a:xfrm>
            <a:off x="3096675" y="1803675"/>
            <a:ext cx="64150" cy="50675"/>
          </a:xfrm>
          <a:custGeom>
            <a:avLst/>
            <a:gdLst/>
            <a:ahLst/>
            <a:cxnLst/>
            <a:rect l="l" t="t" r="r" b="b"/>
            <a:pathLst>
              <a:path w="2566" h="2027" extrusionOk="0">
                <a:moveTo>
                  <a:pt x="1447" y="1"/>
                </a:moveTo>
                <a:cubicBezTo>
                  <a:pt x="1121" y="1"/>
                  <a:pt x="426" y="584"/>
                  <a:pt x="262" y="829"/>
                </a:cubicBezTo>
                <a:cubicBezTo>
                  <a:pt x="1" y="1207"/>
                  <a:pt x="289" y="1694"/>
                  <a:pt x="710" y="1694"/>
                </a:cubicBezTo>
                <a:cubicBezTo>
                  <a:pt x="735" y="1694"/>
                  <a:pt x="759" y="1692"/>
                  <a:pt x="784" y="1689"/>
                </a:cubicBezTo>
                <a:cubicBezTo>
                  <a:pt x="846" y="1842"/>
                  <a:pt x="999" y="1935"/>
                  <a:pt x="1153" y="1996"/>
                </a:cubicBezTo>
                <a:cubicBezTo>
                  <a:pt x="1283" y="1938"/>
                  <a:pt x="1427" y="1907"/>
                  <a:pt x="1572" y="1907"/>
                </a:cubicBezTo>
                <a:cubicBezTo>
                  <a:pt x="1734" y="1907"/>
                  <a:pt x="1897" y="1946"/>
                  <a:pt x="2043" y="2027"/>
                </a:cubicBezTo>
                <a:cubicBezTo>
                  <a:pt x="2350" y="1965"/>
                  <a:pt x="2565" y="1689"/>
                  <a:pt x="2535" y="1382"/>
                </a:cubicBezTo>
                <a:cubicBezTo>
                  <a:pt x="2475" y="1083"/>
                  <a:pt x="2096" y="59"/>
                  <a:pt x="1793" y="59"/>
                </a:cubicBezTo>
                <a:cubicBezTo>
                  <a:pt x="1784" y="59"/>
                  <a:pt x="1775" y="60"/>
                  <a:pt x="1767" y="61"/>
                </a:cubicBezTo>
                <a:cubicBezTo>
                  <a:pt x="1736" y="61"/>
                  <a:pt x="1705" y="61"/>
                  <a:pt x="1705" y="92"/>
                </a:cubicBezTo>
                <a:lnTo>
                  <a:pt x="1613" y="92"/>
                </a:lnTo>
                <a:cubicBezTo>
                  <a:pt x="1583" y="61"/>
                  <a:pt x="1583" y="31"/>
                  <a:pt x="1552" y="31"/>
                </a:cubicBezTo>
                <a:cubicBezTo>
                  <a:pt x="1524" y="10"/>
                  <a:pt x="1489" y="1"/>
                  <a:pt x="144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"/>
          <p:cNvSpPr/>
          <p:nvPr/>
        </p:nvSpPr>
        <p:spPr>
          <a:xfrm>
            <a:off x="3030300" y="1479675"/>
            <a:ext cx="306300" cy="334075"/>
          </a:xfrm>
          <a:custGeom>
            <a:avLst/>
            <a:gdLst/>
            <a:ahLst/>
            <a:cxnLst/>
            <a:rect l="l" t="t" r="r" b="b"/>
            <a:pathLst>
              <a:path w="12252" h="13363" extrusionOk="0">
                <a:moveTo>
                  <a:pt x="6310" y="1"/>
                </a:moveTo>
                <a:cubicBezTo>
                  <a:pt x="3818" y="1"/>
                  <a:pt x="1483" y="1829"/>
                  <a:pt x="799" y="4516"/>
                </a:cubicBezTo>
                <a:cubicBezTo>
                  <a:pt x="0" y="7648"/>
                  <a:pt x="1321" y="12530"/>
                  <a:pt x="4238" y="13267"/>
                </a:cubicBezTo>
                <a:cubicBezTo>
                  <a:pt x="4496" y="13332"/>
                  <a:pt x="4758" y="13362"/>
                  <a:pt x="5023" y="13362"/>
                </a:cubicBezTo>
                <a:cubicBezTo>
                  <a:pt x="7773" y="13362"/>
                  <a:pt x="10725" y="10045"/>
                  <a:pt x="11454" y="7187"/>
                </a:cubicBezTo>
                <a:cubicBezTo>
                  <a:pt x="12252" y="4055"/>
                  <a:pt x="10471" y="923"/>
                  <a:pt x="7554" y="156"/>
                </a:cubicBezTo>
                <a:cubicBezTo>
                  <a:pt x="7139" y="51"/>
                  <a:pt x="6722" y="1"/>
                  <a:pt x="63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3"/>
          <p:cNvSpPr/>
          <p:nvPr/>
        </p:nvSpPr>
        <p:spPr>
          <a:xfrm>
            <a:off x="1659850" y="2234350"/>
            <a:ext cx="65450" cy="51425"/>
          </a:xfrm>
          <a:custGeom>
            <a:avLst/>
            <a:gdLst/>
            <a:ahLst/>
            <a:cxnLst/>
            <a:rect l="l" t="t" r="r" b="b"/>
            <a:pathLst>
              <a:path w="2618" h="2057" extrusionOk="0">
                <a:moveTo>
                  <a:pt x="1503" y="1"/>
                </a:moveTo>
                <a:cubicBezTo>
                  <a:pt x="1173" y="1"/>
                  <a:pt x="448" y="609"/>
                  <a:pt x="284" y="828"/>
                </a:cubicBezTo>
                <a:cubicBezTo>
                  <a:pt x="0" y="1226"/>
                  <a:pt x="294" y="1729"/>
                  <a:pt x="729" y="1729"/>
                </a:cubicBezTo>
                <a:cubicBezTo>
                  <a:pt x="764" y="1729"/>
                  <a:pt x="800" y="1726"/>
                  <a:pt x="837" y="1719"/>
                </a:cubicBezTo>
                <a:cubicBezTo>
                  <a:pt x="1267" y="1841"/>
                  <a:pt x="1666" y="1934"/>
                  <a:pt x="2096" y="2056"/>
                </a:cubicBezTo>
                <a:cubicBezTo>
                  <a:pt x="2403" y="1995"/>
                  <a:pt x="2618" y="1719"/>
                  <a:pt x="2557" y="1412"/>
                </a:cubicBezTo>
                <a:cubicBezTo>
                  <a:pt x="2526" y="1109"/>
                  <a:pt x="2108" y="91"/>
                  <a:pt x="1802" y="91"/>
                </a:cubicBezTo>
                <a:cubicBezTo>
                  <a:pt x="1798" y="91"/>
                  <a:pt x="1793" y="91"/>
                  <a:pt x="1789" y="91"/>
                </a:cubicBezTo>
                <a:cubicBezTo>
                  <a:pt x="1758" y="91"/>
                  <a:pt x="1758" y="122"/>
                  <a:pt x="1728" y="122"/>
                </a:cubicBezTo>
                <a:cubicBezTo>
                  <a:pt x="1728" y="122"/>
                  <a:pt x="1697" y="91"/>
                  <a:pt x="1697" y="91"/>
                </a:cubicBezTo>
                <a:lnTo>
                  <a:pt x="1635" y="91"/>
                </a:lnTo>
                <a:cubicBezTo>
                  <a:pt x="1635" y="91"/>
                  <a:pt x="1605" y="60"/>
                  <a:pt x="1605" y="30"/>
                </a:cubicBezTo>
                <a:cubicBezTo>
                  <a:pt x="1578" y="10"/>
                  <a:pt x="1543" y="1"/>
                  <a:pt x="150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3"/>
          <p:cNvSpPr/>
          <p:nvPr/>
        </p:nvSpPr>
        <p:spPr>
          <a:xfrm>
            <a:off x="1671550" y="2234500"/>
            <a:ext cx="52225" cy="33625"/>
          </a:xfrm>
          <a:custGeom>
            <a:avLst/>
            <a:gdLst/>
            <a:ahLst/>
            <a:cxnLst/>
            <a:rect l="l" t="t" r="r" b="b"/>
            <a:pathLst>
              <a:path w="2089" h="1345" extrusionOk="0">
                <a:moveTo>
                  <a:pt x="1018" y="1"/>
                </a:moveTo>
                <a:cubicBezTo>
                  <a:pt x="777" y="1"/>
                  <a:pt x="295" y="339"/>
                  <a:pt x="1" y="607"/>
                </a:cubicBezTo>
                <a:cubicBezTo>
                  <a:pt x="154" y="561"/>
                  <a:pt x="308" y="538"/>
                  <a:pt x="457" y="538"/>
                </a:cubicBezTo>
                <a:cubicBezTo>
                  <a:pt x="607" y="538"/>
                  <a:pt x="753" y="561"/>
                  <a:pt x="891" y="607"/>
                </a:cubicBezTo>
                <a:cubicBezTo>
                  <a:pt x="1352" y="699"/>
                  <a:pt x="1782" y="976"/>
                  <a:pt x="2089" y="1344"/>
                </a:cubicBezTo>
                <a:cubicBezTo>
                  <a:pt x="1998" y="952"/>
                  <a:pt x="1611" y="84"/>
                  <a:pt x="1335" y="84"/>
                </a:cubicBezTo>
                <a:cubicBezTo>
                  <a:pt x="1330" y="84"/>
                  <a:pt x="1326" y="85"/>
                  <a:pt x="1321" y="85"/>
                </a:cubicBezTo>
                <a:cubicBezTo>
                  <a:pt x="1290" y="85"/>
                  <a:pt x="1260" y="116"/>
                  <a:pt x="1229" y="116"/>
                </a:cubicBezTo>
                <a:cubicBezTo>
                  <a:pt x="1229" y="116"/>
                  <a:pt x="1229" y="85"/>
                  <a:pt x="1198" y="85"/>
                </a:cubicBezTo>
                <a:lnTo>
                  <a:pt x="1137" y="85"/>
                </a:lnTo>
                <a:cubicBezTo>
                  <a:pt x="1137" y="85"/>
                  <a:pt x="1137" y="54"/>
                  <a:pt x="1106" y="24"/>
                </a:cubicBezTo>
                <a:cubicBezTo>
                  <a:pt x="1083" y="8"/>
                  <a:pt x="1053" y="1"/>
                  <a:pt x="1018" y="1"/>
                </a:cubicBezTo>
                <a:close/>
              </a:path>
            </a:pathLst>
          </a:custGeom>
          <a:solidFill>
            <a:srgbClr val="C2311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3"/>
          <p:cNvSpPr/>
          <p:nvPr/>
        </p:nvSpPr>
        <p:spPr>
          <a:xfrm>
            <a:off x="1594025" y="1911050"/>
            <a:ext cx="306300" cy="334125"/>
          </a:xfrm>
          <a:custGeom>
            <a:avLst/>
            <a:gdLst/>
            <a:ahLst/>
            <a:cxnLst/>
            <a:rect l="l" t="t" r="r" b="b"/>
            <a:pathLst>
              <a:path w="12252" h="13365" extrusionOk="0">
                <a:moveTo>
                  <a:pt x="6317" y="1"/>
                </a:moveTo>
                <a:cubicBezTo>
                  <a:pt x="3811" y="1"/>
                  <a:pt x="1482" y="1809"/>
                  <a:pt x="799" y="4518"/>
                </a:cubicBezTo>
                <a:cubicBezTo>
                  <a:pt x="0" y="7650"/>
                  <a:pt x="1321" y="12532"/>
                  <a:pt x="4268" y="13269"/>
                </a:cubicBezTo>
                <a:cubicBezTo>
                  <a:pt x="4526" y="13334"/>
                  <a:pt x="4788" y="13365"/>
                  <a:pt x="5051" y="13365"/>
                </a:cubicBezTo>
                <a:cubicBezTo>
                  <a:pt x="7777" y="13365"/>
                  <a:pt x="10726" y="10073"/>
                  <a:pt x="11454" y="7189"/>
                </a:cubicBezTo>
                <a:cubicBezTo>
                  <a:pt x="12252" y="4057"/>
                  <a:pt x="10502" y="894"/>
                  <a:pt x="7585" y="157"/>
                </a:cubicBezTo>
                <a:cubicBezTo>
                  <a:pt x="7162" y="52"/>
                  <a:pt x="6737" y="1"/>
                  <a:pt x="631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3"/>
          <p:cNvSpPr/>
          <p:nvPr/>
        </p:nvSpPr>
        <p:spPr>
          <a:xfrm>
            <a:off x="1865775" y="2693450"/>
            <a:ext cx="63725" cy="50875"/>
          </a:xfrm>
          <a:custGeom>
            <a:avLst/>
            <a:gdLst/>
            <a:ahLst/>
            <a:cxnLst/>
            <a:rect l="l" t="t" r="r" b="b"/>
            <a:pathLst>
              <a:path w="2549" h="2035" extrusionOk="0">
                <a:moveTo>
                  <a:pt x="1236" y="1"/>
                </a:moveTo>
                <a:cubicBezTo>
                  <a:pt x="1198" y="1"/>
                  <a:pt x="1164" y="9"/>
                  <a:pt x="1136" y="28"/>
                </a:cubicBezTo>
                <a:cubicBezTo>
                  <a:pt x="1136" y="28"/>
                  <a:pt x="1106" y="59"/>
                  <a:pt x="1106" y="89"/>
                </a:cubicBezTo>
                <a:cubicBezTo>
                  <a:pt x="1090" y="74"/>
                  <a:pt x="1083" y="66"/>
                  <a:pt x="1075" y="66"/>
                </a:cubicBezTo>
                <a:cubicBezTo>
                  <a:pt x="1067" y="66"/>
                  <a:pt x="1060" y="74"/>
                  <a:pt x="1044" y="89"/>
                </a:cubicBezTo>
                <a:lnTo>
                  <a:pt x="1014" y="89"/>
                </a:lnTo>
                <a:cubicBezTo>
                  <a:pt x="983" y="89"/>
                  <a:pt x="952" y="59"/>
                  <a:pt x="952" y="59"/>
                </a:cubicBezTo>
                <a:cubicBezTo>
                  <a:pt x="943" y="57"/>
                  <a:pt x="934" y="56"/>
                  <a:pt x="925" y="56"/>
                </a:cubicBezTo>
                <a:cubicBezTo>
                  <a:pt x="617" y="56"/>
                  <a:pt x="151" y="1020"/>
                  <a:pt x="62" y="1318"/>
                </a:cubicBezTo>
                <a:cubicBezTo>
                  <a:pt x="0" y="1625"/>
                  <a:pt x="184" y="1932"/>
                  <a:pt x="492" y="1993"/>
                </a:cubicBezTo>
                <a:cubicBezTo>
                  <a:pt x="530" y="2001"/>
                  <a:pt x="568" y="2005"/>
                  <a:pt x="606" y="2005"/>
                </a:cubicBezTo>
                <a:cubicBezTo>
                  <a:pt x="720" y="2005"/>
                  <a:pt x="829" y="1970"/>
                  <a:pt x="921" y="1901"/>
                </a:cubicBezTo>
                <a:cubicBezTo>
                  <a:pt x="1015" y="1995"/>
                  <a:pt x="1145" y="2035"/>
                  <a:pt x="1269" y="2035"/>
                </a:cubicBezTo>
                <a:cubicBezTo>
                  <a:pt x="1308" y="2035"/>
                  <a:pt x="1346" y="2031"/>
                  <a:pt x="1382" y="2024"/>
                </a:cubicBezTo>
                <a:cubicBezTo>
                  <a:pt x="1536" y="1993"/>
                  <a:pt x="1689" y="1901"/>
                  <a:pt x="1781" y="1778"/>
                </a:cubicBezTo>
                <a:cubicBezTo>
                  <a:pt x="1814" y="1786"/>
                  <a:pt x="1851" y="1790"/>
                  <a:pt x="1891" y="1790"/>
                </a:cubicBezTo>
                <a:cubicBezTo>
                  <a:pt x="1998" y="1790"/>
                  <a:pt x="2121" y="1762"/>
                  <a:pt x="2211" y="1717"/>
                </a:cubicBezTo>
                <a:cubicBezTo>
                  <a:pt x="2487" y="1533"/>
                  <a:pt x="2549" y="1195"/>
                  <a:pt x="2395" y="918"/>
                </a:cubicBezTo>
                <a:cubicBezTo>
                  <a:pt x="2230" y="670"/>
                  <a:pt x="1569" y="1"/>
                  <a:pt x="12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3"/>
          <p:cNvSpPr/>
          <p:nvPr/>
        </p:nvSpPr>
        <p:spPr>
          <a:xfrm>
            <a:off x="1870375" y="2693575"/>
            <a:ext cx="53750" cy="25925"/>
          </a:xfrm>
          <a:custGeom>
            <a:avLst/>
            <a:gdLst/>
            <a:ahLst/>
            <a:cxnLst/>
            <a:rect l="l" t="t" r="r" b="b"/>
            <a:pathLst>
              <a:path w="2150" h="1037" extrusionOk="0">
                <a:moveTo>
                  <a:pt x="1040" y="1"/>
                </a:moveTo>
                <a:cubicBezTo>
                  <a:pt x="1006" y="1"/>
                  <a:pt x="977" y="8"/>
                  <a:pt x="952" y="23"/>
                </a:cubicBezTo>
                <a:cubicBezTo>
                  <a:pt x="952" y="23"/>
                  <a:pt x="922" y="54"/>
                  <a:pt x="922" y="84"/>
                </a:cubicBezTo>
                <a:cubicBezTo>
                  <a:pt x="906" y="69"/>
                  <a:pt x="899" y="61"/>
                  <a:pt x="891" y="61"/>
                </a:cubicBezTo>
                <a:cubicBezTo>
                  <a:pt x="883" y="61"/>
                  <a:pt x="876" y="69"/>
                  <a:pt x="860" y="84"/>
                </a:cubicBezTo>
                <a:lnTo>
                  <a:pt x="830" y="84"/>
                </a:lnTo>
                <a:cubicBezTo>
                  <a:pt x="799" y="84"/>
                  <a:pt x="768" y="54"/>
                  <a:pt x="768" y="54"/>
                </a:cubicBezTo>
                <a:cubicBezTo>
                  <a:pt x="757" y="51"/>
                  <a:pt x="745" y="49"/>
                  <a:pt x="733" y="49"/>
                </a:cubicBezTo>
                <a:cubicBezTo>
                  <a:pt x="488" y="49"/>
                  <a:pt x="147" y="626"/>
                  <a:pt x="0" y="1036"/>
                </a:cubicBezTo>
                <a:cubicBezTo>
                  <a:pt x="215" y="821"/>
                  <a:pt x="492" y="698"/>
                  <a:pt x="799" y="668"/>
                </a:cubicBezTo>
                <a:cubicBezTo>
                  <a:pt x="937" y="640"/>
                  <a:pt x="1075" y="626"/>
                  <a:pt x="1213" y="626"/>
                </a:cubicBezTo>
                <a:cubicBezTo>
                  <a:pt x="1533" y="626"/>
                  <a:pt x="1849" y="702"/>
                  <a:pt x="2150" y="852"/>
                </a:cubicBezTo>
                <a:cubicBezTo>
                  <a:pt x="1956" y="576"/>
                  <a:pt x="1340" y="1"/>
                  <a:pt x="104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3"/>
          <p:cNvSpPr/>
          <p:nvPr/>
        </p:nvSpPr>
        <p:spPr>
          <a:xfrm>
            <a:off x="1711475" y="2366150"/>
            <a:ext cx="298625" cy="335975"/>
          </a:xfrm>
          <a:custGeom>
            <a:avLst/>
            <a:gdLst/>
            <a:ahLst/>
            <a:cxnLst/>
            <a:rect l="l" t="t" r="r" b="b"/>
            <a:pathLst>
              <a:path w="11945" h="13439" extrusionOk="0">
                <a:moveTo>
                  <a:pt x="5848" y="1"/>
                </a:moveTo>
                <a:cubicBezTo>
                  <a:pt x="5569" y="1"/>
                  <a:pt x="5288" y="23"/>
                  <a:pt x="5005" y="70"/>
                </a:cubicBezTo>
                <a:cubicBezTo>
                  <a:pt x="1996" y="592"/>
                  <a:pt x="0" y="3570"/>
                  <a:pt x="553" y="6795"/>
                </a:cubicBezTo>
                <a:cubicBezTo>
                  <a:pt x="1103" y="9803"/>
                  <a:pt x="3914" y="13438"/>
                  <a:pt x="6754" y="13438"/>
                </a:cubicBezTo>
                <a:cubicBezTo>
                  <a:pt x="6929" y="13438"/>
                  <a:pt x="7103" y="13425"/>
                  <a:pt x="7278" y="13396"/>
                </a:cubicBezTo>
                <a:cubicBezTo>
                  <a:pt x="10256" y="12905"/>
                  <a:pt x="11945" y="8146"/>
                  <a:pt x="11392" y="4952"/>
                </a:cubicBezTo>
                <a:cubicBezTo>
                  <a:pt x="10920" y="2061"/>
                  <a:pt x="8510" y="1"/>
                  <a:pt x="584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3"/>
          <p:cNvSpPr/>
          <p:nvPr/>
        </p:nvSpPr>
        <p:spPr>
          <a:xfrm>
            <a:off x="1764450" y="1635550"/>
            <a:ext cx="31475" cy="31500"/>
          </a:xfrm>
          <a:custGeom>
            <a:avLst/>
            <a:gdLst/>
            <a:ahLst/>
            <a:cxnLst/>
            <a:rect l="l" t="t" r="r" b="b"/>
            <a:pathLst>
              <a:path w="1259" h="1260" extrusionOk="0">
                <a:moveTo>
                  <a:pt x="645" y="0"/>
                </a:moveTo>
                <a:cubicBezTo>
                  <a:pt x="276" y="0"/>
                  <a:pt x="0" y="277"/>
                  <a:pt x="0" y="615"/>
                </a:cubicBezTo>
                <a:cubicBezTo>
                  <a:pt x="0" y="983"/>
                  <a:pt x="276" y="1259"/>
                  <a:pt x="645" y="1259"/>
                </a:cubicBezTo>
                <a:cubicBezTo>
                  <a:pt x="983" y="1259"/>
                  <a:pt x="1259" y="983"/>
                  <a:pt x="1259" y="615"/>
                </a:cubicBezTo>
                <a:cubicBezTo>
                  <a:pt x="1259" y="277"/>
                  <a:pt x="983" y="0"/>
                  <a:pt x="64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3"/>
          <p:cNvSpPr/>
          <p:nvPr/>
        </p:nvSpPr>
        <p:spPr>
          <a:xfrm>
            <a:off x="1615525" y="1479725"/>
            <a:ext cx="132825" cy="113700"/>
          </a:xfrm>
          <a:custGeom>
            <a:avLst/>
            <a:gdLst/>
            <a:ahLst/>
            <a:cxnLst/>
            <a:rect l="l" t="t" r="r" b="b"/>
            <a:pathLst>
              <a:path w="5313" h="4548" extrusionOk="0">
                <a:moveTo>
                  <a:pt x="3040" y="0"/>
                </a:moveTo>
                <a:cubicBezTo>
                  <a:pt x="1013" y="0"/>
                  <a:pt x="0" y="2457"/>
                  <a:pt x="1413" y="3869"/>
                </a:cubicBezTo>
                <a:cubicBezTo>
                  <a:pt x="1881" y="4338"/>
                  <a:pt x="2457" y="4547"/>
                  <a:pt x="3020" y="4547"/>
                </a:cubicBezTo>
                <a:cubicBezTo>
                  <a:pt x="4192" y="4547"/>
                  <a:pt x="5312" y="3641"/>
                  <a:pt x="5312" y="2272"/>
                </a:cubicBezTo>
                <a:cubicBezTo>
                  <a:pt x="5312" y="1013"/>
                  <a:pt x="4299" y="0"/>
                  <a:pt x="30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3"/>
          <p:cNvSpPr/>
          <p:nvPr/>
        </p:nvSpPr>
        <p:spPr>
          <a:xfrm>
            <a:off x="1748325" y="1288575"/>
            <a:ext cx="16125" cy="16900"/>
          </a:xfrm>
          <a:custGeom>
            <a:avLst/>
            <a:gdLst/>
            <a:ahLst/>
            <a:cxnLst/>
            <a:rect l="l" t="t" r="r" b="b"/>
            <a:pathLst>
              <a:path w="645" h="676" extrusionOk="0">
                <a:moveTo>
                  <a:pt x="338" y="0"/>
                </a:moveTo>
                <a:cubicBezTo>
                  <a:pt x="154" y="0"/>
                  <a:pt x="0" y="154"/>
                  <a:pt x="0" y="338"/>
                </a:cubicBezTo>
                <a:cubicBezTo>
                  <a:pt x="0" y="522"/>
                  <a:pt x="154" y="676"/>
                  <a:pt x="338" y="676"/>
                </a:cubicBezTo>
                <a:cubicBezTo>
                  <a:pt x="491" y="676"/>
                  <a:pt x="645" y="522"/>
                  <a:pt x="645" y="338"/>
                </a:cubicBezTo>
                <a:cubicBezTo>
                  <a:pt x="645" y="154"/>
                  <a:pt x="491" y="0"/>
                  <a:pt x="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3"/>
          <p:cNvSpPr/>
          <p:nvPr/>
        </p:nvSpPr>
        <p:spPr>
          <a:xfrm>
            <a:off x="1618575" y="1078225"/>
            <a:ext cx="109050" cy="93275"/>
          </a:xfrm>
          <a:custGeom>
            <a:avLst/>
            <a:gdLst/>
            <a:ahLst/>
            <a:cxnLst/>
            <a:rect l="l" t="t" r="r" b="b"/>
            <a:pathLst>
              <a:path w="4362" h="3731" extrusionOk="0">
                <a:moveTo>
                  <a:pt x="2488" y="1"/>
                </a:moveTo>
                <a:cubicBezTo>
                  <a:pt x="830" y="1"/>
                  <a:pt x="1" y="1997"/>
                  <a:pt x="1168" y="3164"/>
                </a:cubicBezTo>
                <a:cubicBezTo>
                  <a:pt x="1559" y="3555"/>
                  <a:pt x="2036" y="3730"/>
                  <a:pt x="2501" y="3730"/>
                </a:cubicBezTo>
                <a:cubicBezTo>
                  <a:pt x="3457" y="3730"/>
                  <a:pt x="4361" y="2990"/>
                  <a:pt x="4361" y="1874"/>
                </a:cubicBezTo>
                <a:cubicBezTo>
                  <a:pt x="4361" y="830"/>
                  <a:pt x="3532" y="1"/>
                  <a:pt x="248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3"/>
          <p:cNvSpPr/>
          <p:nvPr/>
        </p:nvSpPr>
        <p:spPr>
          <a:xfrm>
            <a:off x="1823550" y="1028350"/>
            <a:ext cx="36100" cy="36100"/>
          </a:xfrm>
          <a:custGeom>
            <a:avLst/>
            <a:gdLst/>
            <a:ahLst/>
            <a:cxnLst/>
            <a:rect l="l" t="t" r="r" b="b"/>
            <a:pathLst>
              <a:path w="1444" h="1444" extrusionOk="0">
                <a:moveTo>
                  <a:pt x="707" y="0"/>
                </a:moveTo>
                <a:cubicBezTo>
                  <a:pt x="307" y="0"/>
                  <a:pt x="0" y="307"/>
                  <a:pt x="0" y="706"/>
                </a:cubicBezTo>
                <a:cubicBezTo>
                  <a:pt x="0" y="1105"/>
                  <a:pt x="307" y="1443"/>
                  <a:pt x="707" y="1443"/>
                </a:cubicBezTo>
                <a:cubicBezTo>
                  <a:pt x="1106" y="1443"/>
                  <a:pt x="1444" y="1105"/>
                  <a:pt x="1444" y="706"/>
                </a:cubicBezTo>
                <a:cubicBezTo>
                  <a:pt x="1444" y="307"/>
                  <a:pt x="1106" y="0"/>
                  <a:pt x="70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3"/>
          <p:cNvSpPr/>
          <p:nvPr/>
        </p:nvSpPr>
        <p:spPr>
          <a:xfrm>
            <a:off x="2789925" y="983850"/>
            <a:ext cx="112200" cy="93450"/>
          </a:xfrm>
          <a:custGeom>
            <a:avLst/>
            <a:gdLst/>
            <a:ahLst/>
            <a:cxnLst/>
            <a:rect l="l" t="t" r="r" b="b"/>
            <a:pathLst>
              <a:path w="4488" h="3738" extrusionOk="0">
                <a:moveTo>
                  <a:pt x="2116" y="1"/>
                </a:moveTo>
                <a:cubicBezTo>
                  <a:pt x="994" y="1"/>
                  <a:pt x="0" y="1058"/>
                  <a:pt x="311" y="2302"/>
                </a:cubicBezTo>
                <a:cubicBezTo>
                  <a:pt x="494" y="3165"/>
                  <a:pt x="1256" y="3738"/>
                  <a:pt x="2103" y="3738"/>
                </a:cubicBezTo>
                <a:cubicBezTo>
                  <a:pt x="2251" y="3738"/>
                  <a:pt x="2402" y="3720"/>
                  <a:pt x="2553" y="3684"/>
                </a:cubicBezTo>
                <a:cubicBezTo>
                  <a:pt x="4150" y="3285"/>
                  <a:pt x="4487" y="1135"/>
                  <a:pt x="3075" y="275"/>
                </a:cubicBezTo>
                <a:cubicBezTo>
                  <a:pt x="2763" y="86"/>
                  <a:pt x="2434" y="1"/>
                  <a:pt x="21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3"/>
          <p:cNvSpPr/>
          <p:nvPr/>
        </p:nvSpPr>
        <p:spPr>
          <a:xfrm>
            <a:off x="2753825" y="1089225"/>
            <a:ext cx="41700" cy="36375"/>
          </a:xfrm>
          <a:custGeom>
            <a:avLst/>
            <a:gdLst/>
            <a:ahLst/>
            <a:cxnLst/>
            <a:rect l="l" t="t" r="r" b="b"/>
            <a:pathLst>
              <a:path w="1668" h="1455" extrusionOk="0">
                <a:moveTo>
                  <a:pt x="857" y="1"/>
                </a:moveTo>
                <a:cubicBezTo>
                  <a:pt x="432" y="1"/>
                  <a:pt x="1" y="349"/>
                  <a:pt x="128" y="912"/>
                </a:cubicBezTo>
                <a:cubicBezTo>
                  <a:pt x="228" y="1288"/>
                  <a:pt x="518" y="1455"/>
                  <a:pt x="812" y="1455"/>
                </a:cubicBezTo>
                <a:cubicBezTo>
                  <a:pt x="1236" y="1455"/>
                  <a:pt x="1667" y="1106"/>
                  <a:pt x="1540" y="544"/>
                </a:cubicBezTo>
                <a:cubicBezTo>
                  <a:pt x="1440" y="167"/>
                  <a:pt x="1150" y="1"/>
                  <a:pt x="85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3"/>
          <p:cNvSpPr/>
          <p:nvPr/>
        </p:nvSpPr>
        <p:spPr>
          <a:xfrm>
            <a:off x="1705325" y="967700"/>
            <a:ext cx="22300" cy="19725"/>
          </a:xfrm>
          <a:custGeom>
            <a:avLst/>
            <a:gdLst/>
            <a:ahLst/>
            <a:cxnLst/>
            <a:rect l="l" t="t" r="r" b="b"/>
            <a:pathLst>
              <a:path w="892" h="789" extrusionOk="0">
                <a:moveTo>
                  <a:pt x="492" y="0"/>
                </a:moveTo>
                <a:cubicBezTo>
                  <a:pt x="154" y="31"/>
                  <a:pt x="1" y="430"/>
                  <a:pt x="246" y="676"/>
                </a:cubicBezTo>
                <a:cubicBezTo>
                  <a:pt x="315" y="754"/>
                  <a:pt x="405" y="789"/>
                  <a:pt x="496" y="789"/>
                </a:cubicBezTo>
                <a:cubicBezTo>
                  <a:pt x="691" y="789"/>
                  <a:pt x="891" y="630"/>
                  <a:pt x="891" y="399"/>
                </a:cubicBezTo>
                <a:cubicBezTo>
                  <a:pt x="891" y="185"/>
                  <a:pt x="707" y="31"/>
                  <a:pt x="49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3"/>
          <p:cNvSpPr/>
          <p:nvPr/>
        </p:nvSpPr>
        <p:spPr>
          <a:xfrm>
            <a:off x="2597350" y="1034475"/>
            <a:ext cx="23050" cy="19175"/>
          </a:xfrm>
          <a:custGeom>
            <a:avLst/>
            <a:gdLst/>
            <a:ahLst/>
            <a:cxnLst/>
            <a:rect l="l" t="t" r="r" b="b"/>
            <a:pathLst>
              <a:path w="922" h="767" extrusionOk="0">
                <a:moveTo>
                  <a:pt x="522" y="1"/>
                </a:moveTo>
                <a:cubicBezTo>
                  <a:pt x="184" y="1"/>
                  <a:pt x="0" y="431"/>
                  <a:pt x="246" y="646"/>
                </a:cubicBezTo>
                <a:cubicBezTo>
                  <a:pt x="329" y="729"/>
                  <a:pt x="433" y="766"/>
                  <a:pt x="535" y="766"/>
                </a:cubicBezTo>
                <a:cubicBezTo>
                  <a:pt x="733" y="766"/>
                  <a:pt x="921" y="623"/>
                  <a:pt x="921" y="400"/>
                </a:cubicBezTo>
                <a:cubicBezTo>
                  <a:pt x="921" y="185"/>
                  <a:pt x="737" y="1"/>
                  <a:pt x="52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3"/>
          <p:cNvSpPr/>
          <p:nvPr/>
        </p:nvSpPr>
        <p:spPr>
          <a:xfrm>
            <a:off x="3228350" y="1383750"/>
            <a:ext cx="22275" cy="19175"/>
          </a:xfrm>
          <a:custGeom>
            <a:avLst/>
            <a:gdLst/>
            <a:ahLst/>
            <a:cxnLst/>
            <a:rect l="l" t="t" r="r" b="b"/>
            <a:pathLst>
              <a:path w="891" h="767" extrusionOk="0">
                <a:moveTo>
                  <a:pt x="522" y="1"/>
                </a:moveTo>
                <a:cubicBezTo>
                  <a:pt x="154" y="1"/>
                  <a:pt x="0" y="400"/>
                  <a:pt x="246" y="646"/>
                </a:cubicBezTo>
                <a:cubicBezTo>
                  <a:pt x="329" y="729"/>
                  <a:pt x="430" y="766"/>
                  <a:pt x="527" y="766"/>
                </a:cubicBezTo>
                <a:cubicBezTo>
                  <a:pt x="716" y="766"/>
                  <a:pt x="891" y="624"/>
                  <a:pt x="891" y="400"/>
                </a:cubicBezTo>
                <a:cubicBezTo>
                  <a:pt x="891" y="185"/>
                  <a:pt x="707" y="1"/>
                  <a:pt x="52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3"/>
          <p:cNvSpPr/>
          <p:nvPr/>
        </p:nvSpPr>
        <p:spPr>
          <a:xfrm>
            <a:off x="3189200" y="4183425"/>
            <a:ext cx="44350" cy="36375"/>
          </a:xfrm>
          <a:custGeom>
            <a:avLst/>
            <a:gdLst/>
            <a:ahLst/>
            <a:cxnLst/>
            <a:rect l="l" t="t" r="r" b="b"/>
            <a:pathLst>
              <a:path w="1774" h="1455" extrusionOk="0">
                <a:moveTo>
                  <a:pt x="878" y="1"/>
                </a:moveTo>
                <a:cubicBezTo>
                  <a:pt x="780" y="1"/>
                  <a:pt x="680" y="20"/>
                  <a:pt x="584" y="60"/>
                </a:cubicBezTo>
                <a:cubicBezTo>
                  <a:pt x="0" y="336"/>
                  <a:pt x="31" y="1165"/>
                  <a:pt x="645" y="1411"/>
                </a:cubicBezTo>
                <a:cubicBezTo>
                  <a:pt x="727" y="1441"/>
                  <a:pt x="808" y="1455"/>
                  <a:pt x="887" y="1455"/>
                </a:cubicBezTo>
                <a:cubicBezTo>
                  <a:pt x="1375" y="1455"/>
                  <a:pt x="1773" y="930"/>
                  <a:pt x="1536" y="428"/>
                </a:cubicBezTo>
                <a:cubicBezTo>
                  <a:pt x="1422" y="156"/>
                  <a:pt x="1157" y="1"/>
                  <a:pt x="87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3"/>
          <p:cNvSpPr/>
          <p:nvPr/>
        </p:nvSpPr>
        <p:spPr>
          <a:xfrm>
            <a:off x="3094775" y="4146400"/>
            <a:ext cx="24025" cy="19225"/>
          </a:xfrm>
          <a:custGeom>
            <a:avLst/>
            <a:gdLst/>
            <a:ahLst/>
            <a:cxnLst/>
            <a:rect l="l" t="t" r="r" b="b"/>
            <a:pathLst>
              <a:path w="961" h="769" extrusionOk="0">
                <a:moveTo>
                  <a:pt x="490" y="0"/>
                </a:moveTo>
                <a:cubicBezTo>
                  <a:pt x="439" y="0"/>
                  <a:pt x="388" y="12"/>
                  <a:pt x="338" y="36"/>
                </a:cubicBezTo>
                <a:cubicBezTo>
                  <a:pt x="1" y="159"/>
                  <a:pt x="1" y="620"/>
                  <a:pt x="338" y="743"/>
                </a:cubicBezTo>
                <a:cubicBezTo>
                  <a:pt x="387" y="760"/>
                  <a:pt x="435" y="768"/>
                  <a:pt x="481" y="768"/>
                </a:cubicBezTo>
                <a:cubicBezTo>
                  <a:pt x="755" y="768"/>
                  <a:pt x="961" y="483"/>
                  <a:pt x="830" y="221"/>
                </a:cubicBezTo>
                <a:cubicBezTo>
                  <a:pt x="762" y="86"/>
                  <a:pt x="629" y="0"/>
                  <a:pt x="49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3"/>
          <p:cNvSpPr/>
          <p:nvPr/>
        </p:nvSpPr>
        <p:spPr>
          <a:xfrm>
            <a:off x="3284375" y="4061500"/>
            <a:ext cx="24150" cy="19425"/>
          </a:xfrm>
          <a:custGeom>
            <a:avLst/>
            <a:gdLst/>
            <a:ahLst/>
            <a:cxnLst/>
            <a:rect l="l" t="t" r="r" b="b"/>
            <a:pathLst>
              <a:path w="966" h="777" extrusionOk="0">
                <a:moveTo>
                  <a:pt x="480" y="1"/>
                </a:moveTo>
                <a:cubicBezTo>
                  <a:pt x="433" y="1"/>
                  <a:pt x="385" y="9"/>
                  <a:pt x="339" y="24"/>
                </a:cubicBezTo>
                <a:cubicBezTo>
                  <a:pt x="1" y="177"/>
                  <a:pt x="1" y="638"/>
                  <a:pt x="339" y="761"/>
                </a:cubicBezTo>
                <a:cubicBezTo>
                  <a:pt x="377" y="771"/>
                  <a:pt x="415" y="776"/>
                  <a:pt x="452" y="776"/>
                </a:cubicBezTo>
                <a:cubicBezTo>
                  <a:pt x="741" y="776"/>
                  <a:pt x="966" y="480"/>
                  <a:pt x="830" y="208"/>
                </a:cubicBezTo>
                <a:cubicBezTo>
                  <a:pt x="761" y="70"/>
                  <a:pt x="623" y="1"/>
                  <a:pt x="48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3"/>
          <p:cNvSpPr/>
          <p:nvPr/>
        </p:nvSpPr>
        <p:spPr>
          <a:xfrm>
            <a:off x="3173075" y="2612825"/>
            <a:ext cx="44250" cy="35900"/>
          </a:xfrm>
          <a:custGeom>
            <a:avLst/>
            <a:gdLst/>
            <a:ahLst/>
            <a:cxnLst/>
            <a:rect l="l" t="t" r="r" b="b"/>
            <a:pathLst>
              <a:path w="1770" h="1436" extrusionOk="0">
                <a:moveTo>
                  <a:pt x="860" y="0"/>
                </a:moveTo>
                <a:cubicBezTo>
                  <a:pt x="766" y="0"/>
                  <a:pt x="672" y="20"/>
                  <a:pt x="584" y="60"/>
                </a:cubicBezTo>
                <a:cubicBezTo>
                  <a:pt x="1" y="336"/>
                  <a:pt x="31" y="1165"/>
                  <a:pt x="645" y="1380"/>
                </a:cubicBezTo>
                <a:cubicBezTo>
                  <a:pt x="736" y="1418"/>
                  <a:pt x="827" y="1435"/>
                  <a:pt x="914" y="1435"/>
                </a:cubicBezTo>
                <a:cubicBezTo>
                  <a:pt x="1389" y="1435"/>
                  <a:pt x="1769" y="921"/>
                  <a:pt x="1536" y="428"/>
                </a:cubicBezTo>
                <a:cubicBezTo>
                  <a:pt x="1400" y="155"/>
                  <a:pt x="1129" y="0"/>
                  <a:pt x="86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3"/>
          <p:cNvSpPr/>
          <p:nvPr/>
        </p:nvSpPr>
        <p:spPr>
          <a:xfrm>
            <a:off x="2906450" y="2518550"/>
            <a:ext cx="18975" cy="14475"/>
          </a:xfrm>
          <a:custGeom>
            <a:avLst/>
            <a:gdLst/>
            <a:ahLst/>
            <a:cxnLst/>
            <a:rect l="l" t="t" r="r" b="b"/>
            <a:pathLst>
              <a:path w="759" h="579" extrusionOk="0">
                <a:moveTo>
                  <a:pt x="423" y="0"/>
                </a:moveTo>
                <a:cubicBezTo>
                  <a:pt x="208" y="0"/>
                  <a:pt x="0" y="185"/>
                  <a:pt x="41" y="453"/>
                </a:cubicBezTo>
                <a:cubicBezTo>
                  <a:pt x="119" y="540"/>
                  <a:pt x="221" y="578"/>
                  <a:pt x="322" y="578"/>
                </a:cubicBezTo>
                <a:cubicBezTo>
                  <a:pt x="542" y="578"/>
                  <a:pt x="759" y="398"/>
                  <a:pt x="717" y="146"/>
                </a:cubicBezTo>
                <a:cubicBezTo>
                  <a:pt x="636" y="45"/>
                  <a:pt x="528" y="0"/>
                  <a:pt x="42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3"/>
          <p:cNvSpPr/>
          <p:nvPr/>
        </p:nvSpPr>
        <p:spPr>
          <a:xfrm>
            <a:off x="3269025" y="2490900"/>
            <a:ext cx="23275" cy="18900"/>
          </a:xfrm>
          <a:custGeom>
            <a:avLst/>
            <a:gdLst/>
            <a:ahLst/>
            <a:cxnLst/>
            <a:rect l="l" t="t" r="r" b="b"/>
            <a:pathLst>
              <a:path w="931" h="756" extrusionOk="0">
                <a:moveTo>
                  <a:pt x="449" y="1"/>
                </a:moveTo>
                <a:cubicBezTo>
                  <a:pt x="402" y="1"/>
                  <a:pt x="354" y="8"/>
                  <a:pt x="308" y="24"/>
                </a:cubicBezTo>
                <a:cubicBezTo>
                  <a:pt x="1" y="177"/>
                  <a:pt x="1" y="607"/>
                  <a:pt x="339" y="730"/>
                </a:cubicBezTo>
                <a:cubicBezTo>
                  <a:pt x="383" y="748"/>
                  <a:pt x="427" y="756"/>
                  <a:pt x="470" y="756"/>
                </a:cubicBezTo>
                <a:cubicBezTo>
                  <a:pt x="725" y="756"/>
                  <a:pt x="930" y="471"/>
                  <a:pt x="799" y="208"/>
                </a:cubicBezTo>
                <a:cubicBezTo>
                  <a:pt x="730" y="70"/>
                  <a:pt x="592" y="1"/>
                  <a:pt x="44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3"/>
          <p:cNvSpPr/>
          <p:nvPr/>
        </p:nvSpPr>
        <p:spPr>
          <a:xfrm>
            <a:off x="1626250" y="3968625"/>
            <a:ext cx="24150" cy="19400"/>
          </a:xfrm>
          <a:custGeom>
            <a:avLst/>
            <a:gdLst/>
            <a:ahLst/>
            <a:cxnLst/>
            <a:rect l="l" t="t" r="r" b="b"/>
            <a:pathLst>
              <a:path w="966" h="776" extrusionOk="0">
                <a:moveTo>
                  <a:pt x="480" y="0"/>
                </a:moveTo>
                <a:cubicBezTo>
                  <a:pt x="433" y="0"/>
                  <a:pt x="385" y="8"/>
                  <a:pt x="339" y="23"/>
                </a:cubicBezTo>
                <a:cubicBezTo>
                  <a:pt x="1" y="177"/>
                  <a:pt x="1" y="638"/>
                  <a:pt x="339" y="760"/>
                </a:cubicBezTo>
                <a:cubicBezTo>
                  <a:pt x="377" y="771"/>
                  <a:pt x="415" y="776"/>
                  <a:pt x="453" y="776"/>
                </a:cubicBezTo>
                <a:cubicBezTo>
                  <a:pt x="741" y="776"/>
                  <a:pt x="966" y="480"/>
                  <a:pt x="830" y="208"/>
                </a:cubicBezTo>
                <a:cubicBezTo>
                  <a:pt x="761" y="70"/>
                  <a:pt x="623" y="0"/>
                  <a:pt x="48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3"/>
          <p:cNvSpPr/>
          <p:nvPr/>
        </p:nvSpPr>
        <p:spPr>
          <a:xfrm>
            <a:off x="1693050" y="3015025"/>
            <a:ext cx="42250" cy="35700"/>
          </a:xfrm>
          <a:custGeom>
            <a:avLst/>
            <a:gdLst/>
            <a:ahLst/>
            <a:cxnLst/>
            <a:rect l="l" t="t" r="r" b="b"/>
            <a:pathLst>
              <a:path w="1690" h="1428" extrusionOk="0">
                <a:moveTo>
                  <a:pt x="737" y="0"/>
                </a:moveTo>
                <a:cubicBezTo>
                  <a:pt x="338" y="0"/>
                  <a:pt x="0" y="307"/>
                  <a:pt x="0" y="706"/>
                </a:cubicBezTo>
                <a:cubicBezTo>
                  <a:pt x="0" y="1145"/>
                  <a:pt x="356" y="1428"/>
                  <a:pt x="729" y="1428"/>
                </a:cubicBezTo>
                <a:cubicBezTo>
                  <a:pt x="903" y="1428"/>
                  <a:pt x="1082" y="1366"/>
                  <a:pt x="1229" y="1228"/>
                </a:cubicBezTo>
                <a:cubicBezTo>
                  <a:pt x="1689" y="768"/>
                  <a:pt x="1382" y="0"/>
                  <a:pt x="73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3"/>
          <p:cNvSpPr/>
          <p:nvPr/>
        </p:nvSpPr>
        <p:spPr>
          <a:xfrm>
            <a:off x="1619350" y="2890650"/>
            <a:ext cx="22300" cy="19725"/>
          </a:xfrm>
          <a:custGeom>
            <a:avLst/>
            <a:gdLst/>
            <a:ahLst/>
            <a:cxnLst/>
            <a:rect l="l" t="t" r="r" b="b"/>
            <a:pathLst>
              <a:path w="892" h="789" extrusionOk="0">
                <a:moveTo>
                  <a:pt x="400" y="1"/>
                </a:moveTo>
                <a:cubicBezTo>
                  <a:pt x="185" y="1"/>
                  <a:pt x="1" y="185"/>
                  <a:pt x="1" y="400"/>
                </a:cubicBezTo>
                <a:cubicBezTo>
                  <a:pt x="1" y="630"/>
                  <a:pt x="186" y="789"/>
                  <a:pt x="382" y="789"/>
                </a:cubicBezTo>
                <a:cubicBezTo>
                  <a:pt x="473" y="789"/>
                  <a:pt x="567" y="754"/>
                  <a:pt x="645" y="676"/>
                </a:cubicBezTo>
                <a:cubicBezTo>
                  <a:pt x="891" y="431"/>
                  <a:pt x="738" y="1"/>
                  <a:pt x="40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3"/>
          <p:cNvSpPr/>
          <p:nvPr/>
        </p:nvSpPr>
        <p:spPr>
          <a:xfrm>
            <a:off x="2081750" y="1882738"/>
            <a:ext cx="684225" cy="187225"/>
          </a:xfrm>
          <a:custGeom>
            <a:avLst/>
            <a:gdLst/>
            <a:ahLst/>
            <a:cxnLst/>
            <a:rect l="l" t="t" r="r" b="b"/>
            <a:pathLst>
              <a:path w="27369" h="7489" extrusionOk="0">
                <a:moveTo>
                  <a:pt x="13868" y="0"/>
                </a:moveTo>
                <a:cubicBezTo>
                  <a:pt x="13543" y="0"/>
                  <a:pt x="13200" y="96"/>
                  <a:pt x="12865" y="315"/>
                </a:cubicBezTo>
                <a:cubicBezTo>
                  <a:pt x="12031" y="855"/>
                  <a:pt x="11544" y="2297"/>
                  <a:pt x="10450" y="2297"/>
                </a:cubicBezTo>
                <a:cubicBezTo>
                  <a:pt x="10421" y="2297"/>
                  <a:pt x="10392" y="2296"/>
                  <a:pt x="10363" y="2294"/>
                </a:cubicBezTo>
                <a:cubicBezTo>
                  <a:pt x="9397" y="2215"/>
                  <a:pt x="8969" y="996"/>
                  <a:pt x="8099" y="600"/>
                </a:cubicBezTo>
                <a:cubicBezTo>
                  <a:pt x="7909" y="517"/>
                  <a:pt x="7710" y="479"/>
                  <a:pt x="7511" y="479"/>
                </a:cubicBezTo>
                <a:cubicBezTo>
                  <a:pt x="6877" y="479"/>
                  <a:pt x="6236" y="862"/>
                  <a:pt x="5850" y="1392"/>
                </a:cubicBezTo>
                <a:cubicBezTo>
                  <a:pt x="5344" y="2089"/>
                  <a:pt x="5201" y="2975"/>
                  <a:pt x="5074" y="3814"/>
                </a:cubicBezTo>
                <a:cubicBezTo>
                  <a:pt x="4378" y="3039"/>
                  <a:pt x="3491" y="2469"/>
                  <a:pt x="2494" y="2168"/>
                </a:cubicBezTo>
                <a:cubicBezTo>
                  <a:pt x="2353" y="2132"/>
                  <a:pt x="2218" y="2115"/>
                  <a:pt x="2089" y="2115"/>
                </a:cubicBezTo>
                <a:cubicBezTo>
                  <a:pt x="686" y="2115"/>
                  <a:pt x="0" y="4106"/>
                  <a:pt x="1464" y="5208"/>
                </a:cubicBezTo>
                <a:cubicBezTo>
                  <a:pt x="2192" y="5762"/>
                  <a:pt x="3110" y="5935"/>
                  <a:pt x="3972" y="5935"/>
                </a:cubicBezTo>
                <a:cubicBezTo>
                  <a:pt x="5400" y="5935"/>
                  <a:pt x="6674" y="5461"/>
                  <a:pt x="6674" y="5461"/>
                </a:cubicBezTo>
                <a:cubicBezTo>
                  <a:pt x="6698" y="6411"/>
                  <a:pt x="7526" y="6886"/>
                  <a:pt x="8603" y="6886"/>
                </a:cubicBezTo>
                <a:cubicBezTo>
                  <a:pt x="8943" y="6886"/>
                  <a:pt x="9309" y="6839"/>
                  <a:pt x="9682" y="6744"/>
                </a:cubicBezTo>
                <a:cubicBezTo>
                  <a:pt x="10706" y="6497"/>
                  <a:pt x="11815" y="5635"/>
                  <a:pt x="12931" y="5635"/>
                </a:cubicBezTo>
                <a:cubicBezTo>
                  <a:pt x="13178" y="5635"/>
                  <a:pt x="13425" y="5677"/>
                  <a:pt x="13672" y="5778"/>
                </a:cubicBezTo>
                <a:cubicBezTo>
                  <a:pt x="13217" y="6614"/>
                  <a:pt x="14625" y="7489"/>
                  <a:pt x="16783" y="7489"/>
                </a:cubicBezTo>
                <a:cubicBezTo>
                  <a:pt x="17403" y="7489"/>
                  <a:pt x="18085" y="7416"/>
                  <a:pt x="18802" y="7250"/>
                </a:cubicBezTo>
                <a:cubicBezTo>
                  <a:pt x="19847" y="7013"/>
                  <a:pt x="20116" y="6015"/>
                  <a:pt x="19562" y="5556"/>
                </a:cubicBezTo>
                <a:lnTo>
                  <a:pt x="19562" y="5556"/>
                </a:lnTo>
                <a:cubicBezTo>
                  <a:pt x="19732" y="5591"/>
                  <a:pt x="19909" y="5606"/>
                  <a:pt x="20090" y="5606"/>
                </a:cubicBezTo>
                <a:cubicBezTo>
                  <a:pt x="20733" y="5606"/>
                  <a:pt x="21423" y="5407"/>
                  <a:pt x="22016" y="5160"/>
                </a:cubicBezTo>
                <a:cubicBezTo>
                  <a:pt x="22921" y="4780"/>
                  <a:pt x="23870" y="4302"/>
                  <a:pt x="24817" y="4302"/>
                </a:cubicBezTo>
                <a:cubicBezTo>
                  <a:pt x="25013" y="4302"/>
                  <a:pt x="25209" y="4322"/>
                  <a:pt x="25405" y="4369"/>
                </a:cubicBezTo>
                <a:cubicBezTo>
                  <a:pt x="25696" y="4441"/>
                  <a:pt x="26152" y="4651"/>
                  <a:pt x="26566" y="4651"/>
                </a:cubicBezTo>
                <a:cubicBezTo>
                  <a:pt x="26781" y="4651"/>
                  <a:pt x="26984" y="4594"/>
                  <a:pt x="27147" y="4432"/>
                </a:cubicBezTo>
                <a:cubicBezTo>
                  <a:pt x="27368" y="4194"/>
                  <a:pt x="27368" y="3783"/>
                  <a:pt x="27115" y="3624"/>
                </a:cubicBezTo>
                <a:cubicBezTo>
                  <a:pt x="27001" y="3584"/>
                  <a:pt x="26874" y="3567"/>
                  <a:pt x="26732" y="3567"/>
                </a:cubicBezTo>
                <a:cubicBezTo>
                  <a:pt x="25948" y="3567"/>
                  <a:pt x="24729" y="4087"/>
                  <a:pt x="23040" y="4087"/>
                </a:cubicBezTo>
                <a:cubicBezTo>
                  <a:pt x="21793" y="4087"/>
                  <a:pt x="20290" y="3804"/>
                  <a:pt x="18517" y="2817"/>
                </a:cubicBezTo>
                <a:cubicBezTo>
                  <a:pt x="18101" y="2579"/>
                  <a:pt x="17523" y="2449"/>
                  <a:pt x="16948" y="2449"/>
                </a:cubicBezTo>
                <a:cubicBezTo>
                  <a:pt x="16298" y="2449"/>
                  <a:pt x="15651" y="2614"/>
                  <a:pt x="15240" y="2975"/>
                </a:cubicBezTo>
                <a:cubicBezTo>
                  <a:pt x="16301" y="1684"/>
                  <a:pt x="15235" y="0"/>
                  <a:pt x="13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3"/>
          <p:cNvSpPr/>
          <p:nvPr/>
        </p:nvSpPr>
        <p:spPr>
          <a:xfrm>
            <a:off x="3102150" y="2274313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3"/>
          <p:cNvSpPr/>
          <p:nvPr/>
        </p:nvSpPr>
        <p:spPr>
          <a:xfrm>
            <a:off x="914975" y="2598025"/>
            <a:ext cx="390425" cy="107075"/>
          </a:xfrm>
          <a:custGeom>
            <a:avLst/>
            <a:gdLst/>
            <a:ahLst/>
            <a:cxnLst/>
            <a:rect l="l" t="t" r="r" b="b"/>
            <a:pathLst>
              <a:path w="15617" h="4283" extrusionOk="0">
                <a:moveTo>
                  <a:pt x="7909" y="1"/>
                </a:moveTo>
                <a:cubicBezTo>
                  <a:pt x="7728" y="1"/>
                  <a:pt x="7537" y="53"/>
                  <a:pt x="7351" y="173"/>
                </a:cubicBezTo>
                <a:cubicBezTo>
                  <a:pt x="6873" y="481"/>
                  <a:pt x="6591" y="1315"/>
                  <a:pt x="5962" y="1315"/>
                </a:cubicBezTo>
                <a:cubicBezTo>
                  <a:pt x="5945" y="1315"/>
                  <a:pt x="5928" y="1314"/>
                  <a:pt x="5910" y="1313"/>
                </a:cubicBezTo>
                <a:cubicBezTo>
                  <a:pt x="5372" y="1281"/>
                  <a:pt x="5119" y="569"/>
                  <a:pt x="4612" y="347"/>
                </a:cubicBezTo>
                <a:cubicBezTo>
                  <a:pt x="4504" y="297"/>
                  <a:pt x="4391" y="274"/>
                  <a:pt x="4276" y="274"/>
                </a:cubicBezTo>
                <a:cubicBezTo>
                  <a:pt x="3922" y="274"/>
                  <a:pt x="3561" y="495"/>
                  <a:pt x="3345" y="806"/>
                </a:cubicBezTo>
                <a:cubicBezTo>
                  <a:pt x="3045" y="1202"/>
                  <a:pt x="2965" y="1709"/>
                  <a:pt x="2902" y="2184"/>
                </a:cubicBezTo>
                <a:cubicBezTo>
                  <a:pt x="2506" y="1740"/>
                  <a:pt x="1984" y="1408"/>
                  <a:pt x="1414" y="1234"/>
                </a:cubicBezTo>
                <a:cubicBezTo>
                  <a:pt x="1337" y="1214"/>
                  <a:pt x="1263" y="1205"/>
                  <a:pt x="1192" y="1205"/>
                </a:cubicBezTo>
                <a:cubicBezTo>
                  <a:pt x="399" y="1205"/>
                  <a:pt x="1" y="2350"/>
                  <a:pt x="844" y="2975"/>
                </a:cubicBezTo>
                <a:cubicBezTo>
                  <a:pt x="1254" y="3291"/>
                  <a:pt x="1775" y="3389"/>
                  <a:pt x="2264" y="3389"/>
                </a:cubicBezTo>
                <a:cubicBezTo>
                  <a:pt x="3077" y="3389"/>
                  <a:pt x="3805" y="3118"/>
                  <a:pt x="3805" y="3118"/>
                </a:cubicBezTo>
                <a:cubicBezTo>
                  <a:pt x="3817" y="3666"/>
                  <a:pt x="4298" y="3933"/>
                  <a:pt x="4923" y="3933"/>
                </a:cubicBezTo>
                <a:cubicBezTo>
                  <a:pt x="5111" y="3933"/>
                  <a:pt x="5310" y="3909"/>
                  <a:pt x="5515" y="3862"/>
                </a:cubicBezTo>
                <a:cubicBezTo>
                  <a:pt x="6103" y="3718"/>
                  <a:pt x="6746" y="3218"/>
                  <a:pt x="7389" y="3218"/>
                </a:cubicBezTo>
                <a:cubicBezTo>
                  <a:pt x="7525" y="3218"/>
                  <a:pt x="7660" y="3240"/>
                  <a:pt x="7795" y="3292"/>
                </a:cubicBezTo>
                <a:cubicBezTo>
                  <a:pt x="7536" y="3773"/>
                  <a:pt x="8343" y="4283"/>
                  <a:pt x="9580" y="4283"/>
                </a:cubicBezTo>
                <a:cubicBezTo>
                  <a:pt x="9932" y="4283"/>
                  <a:pt x="10318" y="4242"/>
                  <a:pt x="10724" y="4147"/>
                </a:cubicBezTo>
                <a:cubicBezTo>
                  <a:pt x="11310" y="4005"/>
                  <a:pt x="11484" y="3435"/>
                  <a:pt x="11151" y="3181"/>
                </a:cubicBezTo>
                <a:lnTo>
                  <a:pt x="11151" y="3181"/>
                </a:lnTo>
                <a:cubicBezTo>
                  <a:pt x="11261" y="3195"/>
                  <a:pt x="11369" y="3202"/>
                  <a:pt x="11476" y="3202"/>
                </a:cubicBezTo>
                <a:cubicBezTo>
                  <a:pt x="11852" y="3202"/>
                  <a:pt x="12216" y="3116"/>
                  <a:pt x="12561" y="2944"/>
                </a:cubicBezTo>
                <a:cubicBezTo>
                  <a:pt x="13074" y="2733"/>
                  <a:pt x="13620" y="2446"/>
                  <a:pt x="14163" y="2446"/>
                </a:cubicBezTo>
                <a:cubicBezTo>
                  <a:pt x="14273" y="2446"/>
                  <a:pt x="14383" y="2458"/>
                  <a:pt x="14492" y="2485"/>
                </a:cubicBezTo>
                <a:cubicBezTo>
                  <a:pt x="14658" y="2526"/>
                  <a:pt x="14918" y="2642"/>
                  <a:pt x="15154" y="2642"/>
                </a:cubicBezTo>
                <a:cubicBezTo>
                  <a:pt x="15279" y="2642"/>
                  <a:pt x="15397" y="2609"/>
                  <a:pt x="15490" y="2516"/>
                </a:cubicBezTo>
                <a:cubicBezTo>
                  <a:pt x="15617" y="2390"/>
                  <a:pt x="15617" y="2184"/>
                  <a:pt x="15474" y="2073"/>
                </a:cubicBezTo>
                <a:cubicBezTo>
                  <a:pt x="15409" y="2051"/>
                  <a:pt x="15337" y="2041"/>
                  <a:pt x="15257" y="2041"/>
                </a:cubicBezTo>
                <a:cubicBezTo>
                  <a:pt x="14809" y="2041"/>
                  <a:pt x="14119" y="2333"/>
                  <a:pt x="13164" y="2333"/>
                </a:cubicBezTo>
                <a:cubicBezTo>
                  <a:pt x="12449" y="2333"/>
                  <a:pt x="11586" y="2170"/>
                  <a:pt x="10566" y="1598"/>
                </a:cubicBezTo>
                <a:cubicBezTo>
                  <a:pt x="10330" y="1466"/>
                  <a:pt x="10007" y="1395"/>
                  <a:pt x="9683" y="1395"/>
                </a:cubicBezTo>
                <a:cubicBezTo>
                  <a:pt x="9309" y="1395"/>
                  <a:pt x="8935" y="1489"/>
                  <a:pt x="8697" y="1693"/>
                </a:cubicBezTo>
                <a:cubicBezTo>
                  <a:pt x="9301" y="961"/>
                  <a:pt x="8686" y="1"/>
                  <a:pt x="790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"/>
          <p:cNvSpPr/>
          <p:nvPr/>
        </p:nvSpPr>
        <p:spPr>
          <a:xfrm>
            <a:off x="300404" y="566011"/>
            <a:ext cx="832747" cy="228176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"/>
          <p:cNvSpPr/>
          <p:nvPr/>
        </p:nvSpPr>
        <p:spPr>
          <a:xfrm>
            <a:off x="7825983" y="638537"/>
            <a:ext cx="647137" cy="17733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"/>
          <p:cNvSpPr/>
          <p:nvPr/>
        </p:nvSpPr>
        <p:spPr>
          <a:xfrm>
            <a:off x="7414283" y="3704762"/>
            <a:ext cx="647137" cy="17733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"/>
          <p:cNvSpPr/>
          <p:nvPr/>
        </p:nvSpPr>
        <p:spPr>
          <a:xfrm>
            <a:off x="934925" y="4636823"/>
            <a:ext cx="780615" cy="21385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"/>
          <p:cNvSpPr txBox="1">
            <a:spLocks noGrp="1"/>
          </p:cNvSpPr>
          <p:nvPr>
            <p:ph type="title"/>
          </p:nvPr>
        </p:nvSpPr>
        <p:spPr>
          <a:xfrm>
            <a:off x="710400" y="539500"/>
            <a:ext cx="77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"/>
          <p:cNvSpPr txBox="1">
            <a:spLocks noGrp="1"/>
          </p:cNvSpPr>
          <p:nvPr>
            <p:ph type="subTitle" idx="1"/>
          </p:nvPr>
        </p:nvSpPr>
        <p:spPr>
          <a:xfrm>
            <a:off x="713625" y="1162625"/>
            <a:ext cx="7723200" cy="34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200"/>
              <a:buFont typeface="Montserrat Medium"/>
              <a:buAutoNum type="arabicPeriod"/>
              <a:defRPr sz="1200"/>
            </a:lvl1pPr>
            <a:lvl2pPr lvl="1" algn="ctr" rtl="0">
              <a:spcBef>
                <a:spcPts val="1600"/>
              </a:spcBef>
              <a:spcAft>
                <a:spcPts val="0"/>
              </a:spcAft>
              <a:buClr>
                <a:srgbClr val="212121"/>
              </a:buClr>
              <a:buSzPts val="1200"/>
              <a:buFont typeface="Montserrat Medium"/>
              <a:buAutoNum type="alphaLcPeriod"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rgbClr val="212121"/>
              </a:buClr>
              <a:buSzPts val="1200"/>
              <a:buFont typeface="Montserrat Medium"/>
              <a:buAutoNum type="romanLcPeriod"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rgbClr val="212121"/>
              </a:buClr>
              <a:buSzPts val="1200"/>
              <a:buFont typeface="Montserrat Medium"/>
              <a:buAutoNum type="arabicPeriod"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rgbClr val="212121"/>
              </a:buClr>
              <a:buSzPts val="1200"/>
              <a:buFont typeface="Montserrat Medium"/>
              <a:buAutoNum type="alphaLcPeriod"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rgbClr val="212121"/>
              </a:buClr>
              <a:buSzPts val="1200"/>
              <a:buFont typeface="Montserrat Medium"/>
              <a:buAutoNum type="romanLcPeriod"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rgbClr val="212121"/>
              </a:buClr>
              <a:buSzPts val="1200"/>
              <a:buFont typeface="Montserrat Medium"/>
              <a:buAutoNum type="arabicPeriod"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rgbClr val="212121"/>
              </a:buClr>
              <a:buSzPts val="1200"/>
              <a:buFont typeface="Montserrat Medium"/>
              <a:buAutoNum type="alphaLcPeriod"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rgbClr val="212121"/>
              </a:buClr>
              <a:buSzPts val="1200"/>
              <a:buFont typeface="Montserrat Medium"/>
              <a:buAutoNum type="romanLcPeriod"/>
              <a:defRPr/>
            </a:lvl9pPr>
          </a:lstStyle>
          <a:p>
            <a:endParaRPr/>
          </a:p>
        </p:txBody>
      </p:sp>
      <p:sp>
        <p:nvSpPr>
          <p:cNvPr id="100" name="Google Shape;100;p4"/>
          <p:cNvSpPr/>
          <p:nvPr/>
        </p:nvSpPr>
        <p:spPr>
          <a:xfrm>
            <a:off x="315129" y="253861"/>
            <a:ext cx="832747" cy="228176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"/>
          <p:cNvSpPr/>
          <p:nvPr/>
        </p:nvSpPr>
        <p:spPr>
          <a:xfrm>
            <a:off x="8740571" y="482037"/>
            <a:ext cx="647137" cy="17733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"/>
          <p:cNvSpPr/>
          <p:nvPr/>
        </p:nvSpPr>
        <p:spPr>
          <a:xfrm>
            <a:off x="8364133" y="3161562"/>
            <a:ext cx="647137" cy="17733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"/>
          <p:cNvSpPr/>
          <p:nvPr/>
        </p:nvSpPr>
        <p:spPr>
          <a:xfrm>
            <a:off x="-182500" y="4800073"/>
            <a:ext cx="780615" cy="21385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er section 1">
  <p:cSld name="SECTION_HEADER_1">
    <p:bg>
      <p:bgPr>
        <a:solidFill>
          <a:schemeClr val="dk2"/>
        </a:solidFill>
        <a:effectLst/>
      </p:bgPr>
    </p:bg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13"/>
          <p:cNvSpPr/>
          <p:nvPr/>
        </p:nvSpPr>
        <p:spPr>
          <a:xfrm>
            <a:off x="176850" y="-1162275"/>
            <a:ext cx="8790300" cy="76026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2" name="Google Shape;782;p13"/>
          <p:cNvSpPr/>
          <p:nvPr/>
        </p:nvSpPr>
        <p:spPr>
          <a:xfrm>
            <a:off x="3154875" y="4508050"/>
            <a:ext cx="2773200" cy="189000"/>
          </a:xfrm>
          <a:prstGeom prst="ellipse">
            <a:avLst/>
          </a:prstGeom>
          <a:solidFill>
            <a:srgbClr val="404AA9">
              <a:alpha val="526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3" name="Google Shape;783;p13"/>
          <p:cNvSpPr/>
          <p:nvPr/>
        </p:nvSpPr>
        <p:spPr>
          <a:xfrm rot="-1333288">
            <a:off x="3437048" y="-311203"/>
            <a:ext cx="2117503" cy="1281157"/>
          </a:xfrm>
          <a:custGeom>
            <a:avLst/>
            <a:gdLst/>
            <a:ahLst/>
            <a:cxnLst/>
            <a:rect l="l" t="t" r="r" b="b"/>
            <a:pathLst>
              <a:path w="50437" h="30516" extrusionOk="0">
                <a:moveTo>
                  <a:pt x="21728" y="0"/>
                </a:moveTo>
                <a:cubicBezTo>
                  <a:pt x="13424" y="0"/>
                  <a:pt x="5337" y="3760"/>
                  <a:pt x="0" y="10601"/>
                </a:cubicBezTo>
                <a:lnTo>
                  <a:pt x="49102" y="30515"/>
                </a:lnTo>
                <a:cubicBezTo>
                  <a:pt x="50436" y="18273"/>
                  <a:pt x="43464" y="6632"/>
                  <a:pt x="32090" y="2028"/>
                </a:cubicBezTo>
                <a:cubicBezTo>
                  <a:pt x="28722" y="660"/>
                  <a:pt x="25206" y="0"/>
                  <a:pt x="2172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13"/>
          <p:cNvSpPr/>
          <p:nvPr/>
        </p:nvSpPr>
        <p:spPr>
          <a:xfrm>
            <a:off x="1010254" y="858624"/>
            <a:ext cx="832747" cy="228176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13"/>
          <p:cNvSpPr/>
          <p:nvPr/>
        </p:nvSpPr>
        <p:spPr>
          <a:xfrm>
            <a:off x="7354283" y="1922887"/>
            <a:ext cx="647137" cy="17733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13"/>
          <p:cNvSpPr/>
          <p:nvPr/>
        </p:nvSpPr>
        <p:spPr>
          <a:xfrm>
            <a:off x="537000" y="3153223"/>
            <a:ext cx="780615" cy="21385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787;p13"/>
          <p:cNvSpPr/>
          <p:nvPr/>
        </p:nvSpPr>
        <p:spPr>
          <a:xfrm>
            <a:off x="8325875" y="584100"/>
            <a:ext cx="691250" cy="188925"/>
          </a:xfrm>
          <a:custGeom>
            <a:avLst/>
            <a:gdLst/>
            <a:ahLst/>
            <a:cxnLst/>
            <a:rect l="l" t="t" r="r" b="b"/>
            <a:pathLst>
              <a:path w="27650" h="7557" extrusionOk="0">
                <a:moveTo>
                  <a:pt x="13995" y="0"/>
                </a:moveTo>
                <a:cubicBezTo>
                  <a:pt x="13668" y="0"/>
                  <a:pt x="13324" y="95"/>
                  <a:pt x="12988" y="314"/>
                </a:cubicBezTo>
                <a:cubicBezTo>
                  <a:pt x="12154" y="854"/>
                  <a:pt x="11667" y="2312"/>
                  <a:pt x="10543" y="2312"/>
                </a:cubicBezTo>
                <a:cubicBezTo>
                  <a:pt x="10514" y="2312"/>
                  <a:pt x="10484" y="2311"/>
                  <a:pt x="10454" y="2309"/>
                </a:cubicBezTo>
                <a:cubicBezTo>
                  <a:pt x="9488" y="2245"/>
                  <a:pt x="9061" y="1010"/>
                  <a:pt x="8174" y="614"/>
                </a:cubicBezTo>
                <a:cubicBezTo>
                  <a:pt x="7983" y="526"/>
                  <a:pt x="7781" y="486"/>
                  <a:pt x="7578" y="486"/>
                </a:cubicBezTo>
                <a:cubicBezTo>
                  <a:pt x="6942" y="486"/>
                  <a:pt x="6294" y="878"/>
                  <a:pt x="5910" y="1406"/>
                </a:cubicBezTo>
                <a:cubicBezTo>
                  <a:pt x="5387" y="2087"/>
                  <a:pt x="5245" y="2989"/>
                  <a:pt x="5118" y="3860"/>
                </a:cubicBezTo>
                <a:cubicBezTo>
                  <a:pt x="4422" y="3069"/>
                  <a:pt x="3519" y="2483"/>
                  <a:pt x="2506" y="2182"/>
                </a:cubicBezTo>
                <a:cubicBezTo>
                  <a:pt x="2361" y="2144"/>
                  <a:pt x="2222" y="2126"/>
                  <a:pt x="2089" y="2126"/>
                </a:cubicBezTo>
                <a:cubicBezTo>
                  <a:pt x="680" y="2126"/>
                  <a:pt x="0" y="4139"/>
                  <a:pt x="1476" y="5254"/>
                </a:cubicBezTo>
                <a:cubicBezTo>
                  <a:pt x="2204" y="5808"/>
                  <a:pt x="3129" y="5981"/>
                  <a:pt x="3999" y="5981"/>
                </a:cubicBezTo>
                <a:cubicBezTo>
                  <a:pt x="5441" y="5981"/>
                  <a:pt x="6733" y="5507"/>
                  <a:pt x="6733" y="5507"/>
                </a:cubicBezTo>
                <a:cubicBezTo>
                  <a:pt x="6757" y="6462"/>
                  <a:pt x="7593" y="6946"/>
                  <a:pt x="8691" y="6946"/>
                </a:cubicBezTo>
                <a:cubicBezTo>
                  <a:pt x="9032" y="6946"/>
                  <a:pt x="9398" y="6899"/>
                  <a:pt x="9773" y="6805"/>
                </a:cubicBezTo>
                <a:cubicBezTo>
                  <a:pt x="10800" y="6558"/>
                  <a:pt x="11933" y="5682"/>
                  <a:pt x="13059" y="5682"/>
                </a:cubicBezTo>
                <a:cubicBezTo>
                  <a:pt x="13305" y="5682"/>
                  <a:pt x="13551" y="5724"/>
                  <a:pt x="13795" y="5824"/>
                </a:cubicBezTo>
                <a:cubicBezTo>
                  <a:pt x="13328" y="6671"/>
                  <a:pt x="14757" y="7557"/>
                  <a:pt x="16929" y="7557"/>
                </a:cubicBezTo>
                <a:cubicBezTo>
                  <a:pt x="17558" y="7557"/>
                  <a:pt x="18248" y="7483"/>
                  <a:pt x="18973" y="7312"/>
                </a:cubicBezTo>
                <a:cubicBezTo>
                  <a:pt x="20034" y="7075"/>
                  <a:pt x="20319" y="6061"/>
                  <a:pt x="19749" y="5602"/>
                </a:cubicBezTo>
                <a:lnTo>
                  <a:pt x="19749" y="5602"/>
                </a:lnTo>
                <a:cubicBezTo>
                  <a:pt x="19921" y="5637"/>
                  <a:pt x="20099" y="5652"/>
                  <a:pt x="20280" y="5652"/>
                </a:cubicBezTo>
                <a:cubicBezTo>
                  <a:pt x="20928" y="5652"/>
                  <a:pt x="21612" y="5450"/>
                  <a:pt x="22219" y="5190"/>
                </a:cubicBezTo>
                <a:cubicBezTo>
                  <a:pt x="23140" y="4809"/>
                  <a:pt x="24095" y="4317"/>
                  <a:pt x="25064" y="4317"/>
                </a:cubicBezTo>
                <a:cubicBezTo>
                  <a:pt x="25260" y="4317"/>
                  <a:pt x="25457" y="4337"/>
                  <a:pt x="25654" y="4383"/>
                </a:cubicBezTo>
                <a:cubicBezTo>
                  <a:pt x="25946" y="4456"/>
                  <a:pt x="26402" y="4666"/>
                  <a:pt x="26820" y="4666"/>
                </a:cubicBezTo>
                <a:cubicBezTo>
                  <a:pt x="27037" y="4666"/>
                  <a:pt x="27244" y="4609"/>
                  <a:pt x="27412" y="4446"/>
                </a:cubicBezTo>
                <a:cubicBezTo>
                  <a:pt x="27634" y="4224"/>
                  <a:pt x="27650" y="3797"/>
                  <a:pt x="27380" y="3654"/>
                </a:cubicBezTo>
                <a:cubicBezTo>
                  <a:pt x="27266" y="3614"/>
                  <a:pt x="27138" y="3597"/>
                  <a:pt x="26995" y="3597"/>
                </a:cubicBezTo>
                <a:cubicBezTo>
                  <a:pt x="26204" y="3597"/>
                  <a:pt x="24973" y="4121"/>
                  <a:pt x="23273" y="4121"/>
                </a:cubicBezTo>
                <a:cubicBezTo>
                  <a:pt x="22013" y="4121"/>
                  <a:pt x="20494" y="3833"/>
                  <a:pt x="18704" y="2831"/>
                </a:cubicBezTo>
                <a:cubicBezTo>
                  <a:pt x="18286" y="2596"/>
                  <a:pt x="17711" y="2470"/>
                  <a:pt x="17138" y="2470"/>
                </a:cubicBezTo>
                <a:cubicBezTo>
                  <a:pt x="16474" y="2470"/>
                  <a:pt x="15811" y="2640"/>
                  <a:pt x="15394" y="3005"/>
                </a:cubicBezTo>
                <a:cubicBezTo>
                  <a:pt x="16457" y="1699"/>
                  <a:pt x="15377" y="0"/>
                  <a:pt x="1399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8" name="Google Shape;788;p13"/>
          <p:cNvGrpSpPr/>
          <p:nvPr/>
        </p:nvGrpSpPr>
        <p:grpSpPr>
          <a:xfrm>
            <a:off x="3142309" y="4157019"/>
            <a:ext cx="2672671" cy="451552"/>
            <a:chOff x="1918200" y="3040325"/>
            <a:chExt cx="3420800" cy="577950"/>
          </a:xfrm>
        </p:grpSpPr>
        <p:sp>
          <p:nvSpPr>
            <p:cNvPr id="789" name="Google Shape;789;p13"/>
            <p:cNvSpPr/>
            <p:nvPr/>
          </p:nvSpPr>
          <p:spPr>
            <a:xfrm>
              <a:off x="3628600" y="3040325"/>
              <a:ext cx="1710400" cy="471000"/>
            </a:xfrm>
            <a:custGeom>
              <a:avLst/>
              <a:gdLst/>
              <a:ahLst/>
              <a:cxnLst/>
              <a:rect l="l" t="t" r="r" b="b"/>
              <a:pathLst>
                <a:path w="68416" h="18840" extrusionOk="0">
                  <a:moveTo>
                    <a:pt x="11836" y="1"/>
                  </a:moveTo>
                  <a:cubicBezTo>
                    <a:pt x="1433" y="1"/>
                    <a:pt x="0" y="12268"/>
                    <a:pt x="0" y="12268"/>
                  </a:cubicBezTo>
                  <a:lnTo>
                    <a:pt x="11909" y="15570"/>
                  </a:lnTo>
                  <a:lnTo>
                    <a:pt x="64079" y="18839"/>
                  </a:lnTo>
                  <a:lnTo>
                    <a:pt x="68416" y="6630"/>
                  </a:lnTo>
                  <a:lnTo>
                    <a:pt x="68416" y="6630"/>
                  </a:lnTo>
                  <a:cubicBezTo>
                    <a:pt x="65365" y="9337"/>
                    <a:pt x="61146" y="10366"/>
                    <a:pt x="56349" y="10366"/>
                  </a:cubicBezTo>
                  <a:cubicBezTo>
                    <a:pt x="42109" y="10366"/>
                    <a:pt x="22768" y="1298"/>
                    <a:pt x="13710" y="126"/>
                  </a:cubicBezTo>
                  <a:cubicBezTo>
                    <a:pt x="13055" y="41"/>
                    <a:pt x="12431" y="1"/>
                    <a:pt x="11836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13"/>
            <p:cNvSpPr/>
            <p:nvPr/>
          </p:nvSpPr>
          <p:spPr>
            <a:xfrm>
              <a:off x="1918200" y="3040325"/>
              <a:ext cx="1710425" cy="471000"/>
            </a:xfrm>
            <a:custGeom>
              <a:avLst/>
              <a:gdLst/>
              <a:ahLst/>
              <a:cxnLst/>
              <a:rect l="l" t="t" r="r" b="b"/>
              <a:pathLst>
                <a:path w="68417" h="18840" extrusionOk="0">
                  <a:moveTo>
                    <a:pt x="56576" y="1"/>
                  </a:moveTo>
                  <a:cubicBezTo>
                    <a:pt x="55982" y="1"/>
                    <a:pt x="55360" y="41"/>
                    <a:pt x="54707" y="126"/>
                  </a:cubicBezTo>
                  <a:cubicBezTo>
                    <a:pt x="45649" y="1298"/>
                    <a:pt x="26308" y="10366"/>
                    <a:pt x="12068" y="10366"/>
                  </a:cubicBezTo>
                  <a:cubicBezTo>
                    <a:pt x="7270" y="10366"/>
                    <a:pt x="3052" y="9337"/>
                    <a:pt x="1" y="6630"/>
                  </a:cubicBezTo>
                  <a:lnTo>
                    <a:pt x="1" y="6630"/>
                  </a:lnTo>
                  <a:lnTo>
                    <a:pt x="4304" y="18839"/>
                  </a:lnTo>
                  <a:lnTo>
                    <a:pt x="56474" y="15603"/>
                  </a:lnTo>
                  <a:lnTo>
                    <a:pt x="68416" y="12268"/>
                  </a:lnTo>
                  <a:cubicBezTo>
                    <a:pt x="68416" y="12268"/>
                    <a:pt x="66954" y="1"/>
                    <a:pt x="56576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13"/>
            <p:cNvSpPr/>
            <p:nvPr/>
          </p:nvSpPr>
          <p:spPr>
            <a:xfrm>
              <a:off x="3308400" y="3347425"/>
              <a:ext cx="639425" cy="92900"/>
            </a:xfrm>
            <a:custGeom>
              <a:avLst/>
              <a:gdLst/>
              <a:ahLst/>
              <a:cxnLst/>
              <a:rect l="l" t="t" r="r" b="b"/>
              <a:pathLst>
                <a:path w="25577" h="3716" extrusionOk="0">
                  <a:moveTo>
                    <a:pt x="12792" y="0"/>
                  </a:moveTo>
                  <a:cubicBezTo>
                    <a:pt x="8772" y="0"/>
                    <a:pt x="4753" y="684"/>
                    <a:pt x="900" y="2052"/>
                  </a:cubicBezTo>
                  <a:cubicBezTo>
                    <a:pt x="1" y="2381"/>
                    <a:pt x="259" y="3707"/>
                    <a:pt x="1071" y="3707"/>
                  </a:cubicBezTo>
                  <a:cubicBezTo>
                    <a:pt x="1163" y="3707"/>
                    <a:pt x="1262" y="3690"/>
                    <a:pt x="1367" y="3653"/>
                  </a:cubicBezTo>
                  <a:cubicBezTo>
                    <a:pt x="5053" y="2335"/>
                    <a:pt x="8922" y="1677"/>
                    <a:pt x="12796" y="1677"/>
                  </a:cubicBezTo>
                  <a:cubicBezTo>
                    <a:pt x="16669" y="1677"/>
                    <a:pt x="20547" y="2335"/>
                    <a:pt x="24250" y="3653"/>
                  </a:cubicBezTo>
                  <a:cubicBezTo>
                    <a:pt x="24358" y="3696"/>
                    <a:pt x="24459" y="3716"/>
                    <a:pt x="24553" y="3716"/>
                  </a:cubicBezTo>
                  <a:cubicBezTo>
                    <a:pt x="25327" y="3716"/>
                    <a:pt x="25576" y="2379"/>
                    <a:pt x="24683" y="2052"/>
                  </a:cubicBezTo>
                  <a:cubicBezTo>
                    <a:pt x="20831" y="684"/>
                    <a:pt x="16811" y="0"/>
                    <a:pt x="12792" y="0"/>
                  </a:cubicBezTo>
                  <a:close/>
                </a:path>
              </a:pathLst>
            </a:custGeom>
            <a:solidFill>
              <a:srgbClr val="F4E8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13"/>
            <p:cNvSpPr/>
            <p:nvPr/>
          </p:nvSpPr>
          <p:spPr>
            <a:xfrm>
              <a:off x="2025775" y="3407050"/>
              <a:ext cx="3204825" cy="211225"/>
            </a:xfrm>
            <a:custGeom>
              <a:avLst/>
              <a:gdLst/>
              <a:ahLst/>
              <a:cxnLst/>
              <a:rect l="l" t="t" r="r" b="b"/>
              <a:pathLst>
                <a:path w="128193" h="8449" extrusionOk="0">
                  <a:moveTo>
                    <a:pt x="52438" y="0"/>
                  </a:moveTo>
                  <a:lnTo>
                    <a:pt x="1" y="4170"/>
                  </a:lnTo>
                  <a:lnTo>
                    <a:pt x="1" y="7806"/>
                  </a:lnTo>
                  <a:lnTo>
                    <a:pt x="51004" y="3670"/>
                  </a:lnTo>
                  <a:cubicBezTo>
                    <a:pt x="54790" y="6855"/>
                    <a:pt x="59443" y="8448"/>
                    <a:pt x="64097" y="8448"/>
                  </a:cubicBezTo>
                  <a:cubicBezTo>
                    <a:pt x="68750" y="8448"/>
                    <a:pt x="73403" y="6855"/>
                    <a:pt x="77189" y="3670"/>
                  </a:cubicBezTo>
                  <a:lnTo>
                    <a:pt x="128192" y="7806"/>
                  </a:lnTo>
                  <a:lnTo>
                    <a:pt x="128192" y="4170"/>
                  </a:lnTo>
                  <a:lnTo>
                    <a:pt x="75755" y="0"/>
                  </a:lnTo>
                  <a:lnTo>
                    <a:pt x="75221" y="534"/>
                  </a:lnTo>
                  <a:cubicBezTo>
                    <a:pt x="72052" y="3369"/>
                    <a:pt x="68074" y="4787"/>
                    <a:pt x="64097" y="4787"/>
                  </a:cubicBezTo>
                  <a:cubicBezTo>
                    <a:pt x="60119" y="4787"/>
                    <a:pt x="56141" y="3369"/>
                    <a:pt x="52972" y="534"/>
                  </a:cubicBezTo>
                  <a:lnTo>
                    <a:pt x="524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3" name="Google Shape;793;p13"/>
          <p:cNvSpPr txBox="1">
            <a:spLocks noGrp="1"/>
          </p:cNvSpPr>
          <p:nvPr>
            <p:ph type="title"/>
          </p:nvPr>
        </p:nvSpPr>
        <p:spPr>
          <a:xfrm>
            <a:off x="2024000" y="2565400"/>
            <a:ext cx="5096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94" name="Google Shape;794;p13"/>
          <p:cNvSpPr txBox="1">
            <a:spLocks noGrp="1"/>
          </p:cNvSpPr>
          <p:nvPr>
            <p:ph type="subTitle" idx="1"/>
          </p:nvPr>
        </p:nvSpPr>
        <p:spPr>
          <a:xfrm>
            <a:off x="2960850" y="3249282"/>
            <a:ext cx="3222300" cy="7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5" name="Google Shape;795;p13"/>
          <p:cNvSpPr txBox="1">
            <a:spLocks noGrp="1"/>
          </p:cNvSpPr>
          <p:nvPr>
            <p:ph type="title" idx="2" hasCustomPrompt="1"/>
          </p:nvPr>
        </p:nvSpPr>
        <p:spPr>
          <a:xfrm>
            <a:off x="3185400" y="1630976"/>
            <a:ext cx="27732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MAIN_POINT_2"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16"/>
          <p:cNvSpPr/>
          <p:nvPr/>
        </p:nvSpPr>
        <p:spPr>
          <a:xfrm>
            <a:off x="1562003" y="-438345"/>
            <a:ext cx="6019994" cy="6020189"/>
          </a:xfrm>
          <a:custGeom>
            <a:avLst/>
            <a:gdLst/>
            <a:ahLst/>
            <a:cxnLst/>
            <a:rect l="l" t="t" r="r" b="b"/>
            <a:pathLst>
              <a:path w="78093" h="78093" extrusionOk="0">
                <a:moveTo>
                  <a:pt x="78092" y="39047"/>
                </a:moveTo>
                <a:cubicBezTo>
                  <a:pt x="78092" y="60612"/>
                  <a:pt x="60612" y="78092"/>
                  <a:pt x="39046" y="78092"/>
                </a:cubicBezTo>
                <a:cubicBezTo>
                  <a:pt x="17497" y="78092"/>
                  <a:pt x="1" y="60612"/>
                  <a:pt x="1" y="39047"/>
                </a:cubicBezTo>
                <a:cubicBezTo>
                  <a:pt x="1" y="17481"/>
                  <a:pt x="17497" y="1"/>
                  <a:pt x="39046" y="1"/>
                </a:cubicBezTo>
                <a:cubicBezTo>
                  <a:pt x="60612" y="1"/>
                  <a:pt x="78092" y="17481"/>
                  <a:pt x="78092" y="3904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6" name="Google Shape;936;p16"/>
          <p:cNvSpPr/>
          <p:nvPr/>
        </p:nvSpPr>
        <p:spPr>
          <a:xfrm>
            <a:off x="6087204" y="2650736"/>
            <a:ext cx="832747" cy="228176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7" name="Google Shape;937;p16"/>
          <p:cNvSpPr/>
          <p:nvPr/>
        </p:nvSpPr>
        <p:spPr>
          <a:xfrm>
            <a:off x="7030275" y="195743"/>
            <a:ext cx="475682" cy="130138"/>
          </a:xfrm>
          <a:custGeom>
            <a:avLst/>
            <a:gdLst/>
            <a:ahLst/>
            <a:cxnLst/>
            <a:rect l="l" t="t" r="r" b="b"/>
            <a:pathLst>
              <a:path w="15632" h="4277" extrusionOk="0">
                <a:moveTo>
                  <a:pt x="7908" y="1"/>
                </a:moveTo>
                <a:cubicBezTo>
                  <a:pt x="7727" y="1"/>
                  <a:pt x="7536" y="53"/>
                  <a:pt x="7351" y="173"/>
                </a:cubicBezTo>
                <a:cubicBezTo>
                  <a:pt x="6869" y="484"/>
                  <a:pt x="6600" y="1314"/>
                  <a:pt x="5961" y="1314"/>
                </a:cubicBezTo>
                <a:cubicBezTo>
                  <a:pt x="5950" y="1314"/>
                  <a:pt x="5938" y="1313"/>
                  <a:pt x="5926" y="1313"/>
                </a:cubicBezTo>
                <a:cubicBezTo>
                  <a:pt x="5371" y="1265"/>
                  <a:pt x="5134" y="569"/>
                  <a:pt x="4627" y="347"/>
                </a:cubicBezTo>
                <a:cubicBezTo>
                  <a:pt x="4519" y="297"/>
                  <a:pt x="4404" y="274"/>
                  <a:pt x="4287" y="274"/>
                </a:cubicBezTo>
                <a:cubicBezTo>
                  <a:pt x="3929" y="274"/>
                  <a:pt x="3560" y="491"/>
                  <a:pt x="3345" y="790"/>
                </a:cubicBezTo>
                <a:cubicBezTo>
                  <a:pt x="3044" y="1186"/>
                  <a:pt x="2965" y="1693"/>
                  <a:pt x="2901" y="2184"/>
                </a:cubicBezTo>
                <a:cubicBezTo>
                  <a:pt x="2506" y="1740"/>
                  <a:pt x="1999" y="1408"/>
                  <a:pt x="1429" y="1234"/>
                </a:cubicBezTo>
                <a:cubicBezTo>
                  <a:pt x="1350" y="1214"/>
                  <a:pt x="1274" y="1205"/>
                  <a:pt x="1201" y="1205"/>
                </a:cubicBezTo>
                <a:cubicBezTo>
                  <a:pt x="397" y="1205"/>
                  <a:pt x="1" y="2337"/>
                  <a:pt x="843" y="2975"/>
                </a:cubicBezTo>
                <a:cubicBezTo>
                  <a:pt x="1254" y="3291"/>
                  <a:pt x="1776" y="3389"/>
                  <a:pt x="2268" y="3389"/>
                </a:cubicBezTo>
                <a:cubicBezTo>
                  <a:pt x="3086" y="3389"/>
                  <a:pt x="3820" y="3118"/>
                  <a:pt x="3820" y="3118"/>
                </a:cubicBezTo>
                <a:cubicBezTo>
                  <a:pt x="3832" y="3659"/>
                  <a:pt x="4301" y="3926"/>
                  <a:pt x="4914" y="3926"/>
                </a:cubicBezTo>
                <a:cubicBezTo>
                  <a:pt x="5108" y="3926"/>
                  <a:pt x="5317" y="3900"/>
                  <a:pt x="5530" y="3846"/>
                </a:cubicBezTo>
                <a:cubicBezTo>
                  <a:pt x="6113" y="3704"/>
                  <a:pt x="6750" y="3211"/>
                  <a:pt x="7379" y="3211"/>
                </a:cubicBezTo>
                <a:cubicBezTo>
                  <a:pt x="7518" y="3211"/>
                  <a:pt x="7656" y="3235"/>
                  <a:pt x="7794" y="3292"/>
                </a:cubicBezTo>
                <a:cubicBezTo>
                  <a:pt x="7534" y="3775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5"/>
                  <a:pt x="11483" y="3435"/>
                  <a:pt x="11167" y="3181"/>
                </a:cubicBezTo>
                <a:lnTo>
                  <a:pt x="11167" y="3181"/>
                </a:lnTo>
                <a:cubicBezTo>
                  <a:pt x="11256" y="3190"/>
                  <a:pt x="11345" y="3195"/>
                  <a:pt x="11435" y="3195"/>
                </a:cubicBezTo>
                <a:cubicBezTo>
                  <a:pt x="11823" y="3195"/>
                  <a:pt x="12213" y="3111"/>
                  <a:pt x="12560" y="2944"/>
                </a:cubicBezTo>
                <a:cubicBezTo>
                  <a:pt x="13083" y="2721"/>
                  <a:pt x="13617" y="2445"/>
                  <a:pt x="14162" y="2445"/>
                </a:cubicBezTo>
                <a:cubicBezTo>
                  <a:pt x="14277" y="2445"/>
                  <a:pt x="14392" y="2457"/>
                  <a:pt x="14507" y="2485"/>
                </a:cubicBezTo>
                <a:cubicBezTo>
                  <a:pt x="14673" y="2526"/>
                  <a:pt x="14927" y="2642"/>
                  <a:pt x="15158" y="2642"/>
                </a:cubicBezTo>
                <a:cubicBezTo>
                  <a:pt x="15280" y="2642"/>
                  <a:pt x="15396" y="2609"/>
                  <a:pt x="15489" y="2516"/>
                </a:cubicBezTo>
                <a:cubicBezTo>
                  <a:pt x="15632" y="2390"/>
                  <a:pt x="15616" y="2184"/>
                  <a:pt x="15473" y="2073"/>
                </a:cubicBezTo>
                <a:cubicBezTo>
                  <a:pt x="15407" y="2048"/>
                  <a:pt x="15332" y="2038"/>
                  <a:pt x="15248" y="2038"/>
                </a:cubicBezTo>
                <a:cubicBezTo>
                  <a:pt x="14803" y="2038"/>
                  <a:pt x="14111" y="2329"/>
                  <a:pt x="13158" y="2329"/>
                </a:cubicBezTo>
                <a:cubicBezTo>
                  <a:pt x="12447" y="2329"/>
                  <a:pt x="11589" y="2166"/>
                  <a:pt x="10581" y="1598"/>
                </a:cubicBezTo>
                <a:cubicBezTo>
                  <a:pt x="10338" y="1466"/>
                  <a:pt x="10014" y="1395"/>
                  <a:pt x="9692" y="1395"/>
                </a:cubicBezTo>
                <a:cubicBezTo>
                  <a:pt x="9319" y="1395"/>
                  <a:pt x="8950" y="1489"/>
                  <a:pt x="8712" y="1693"/>
                </a:cubicBezTo>
                <a:cubicBezTo>
                  <a:pt x="9303" y="961"/>
                  <a:pt x="8686" y="1"/>
                  <a:pt x="790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16"/>
          <p:cNvSpPr/>
          <p:nvPr/>
        </p:nvSpPr>
        <p:spPr>
          <a:xfrm>
            <a:off x="2415970" y="223702"/>
            <a:ext cx="907605" cy="248532"/>
          </a:xfrm>
          <a:custGeom>
            <a:avLst/>
            <a:gdLst/>
            <a:ahLst/>
            <a:cxnLst/>
            <a:rect l="l" t="t" r="r" b="b"/>
            <a:pathLst>
              <a:path w="29826" h="8168" extrusionOk="0">
                <a:moveTo>
                  <a:pt x="15099" y="0"/>
                </a:moveTo>
                <a:cubicBezTo>
                  <a:pt x="14749" y="0"/>
                  <a:pt x="14382" y="101"/>
                  <a:pt x="14023" y="333"/>
                </a:cubicBezTo>
                <a:cubicBezTo>
                  <a:pt x="13111" y="921"/>
                  <a:pt x="12576" y="2505"/>
                  <a:pt x="11372" y="2505"/>
                </a:cubicBezTo>
                <a:cubicBezTo>
                  <a:pt x="11343" y="2505"/>
                  <a:pt x="11314" y="2505"/>
                  <a:pt x="11284" y="2503"/>
                </a:cubicBezTo>
                <a:cubicBezTo>
                  <a:pt x="10239" y="2423"/>
                  <a:pt x="9764" y="1078"/>
                  <a:pt x="8814" y="650"/>
                </a:cubicBezTo>
                <a:cubicBezTo>
                  <a:pt x="8611" y="560"/>
                  <a:pt x="8397" y="519"/>
                  <a:pt x="8181" y="519"/>
                </a:cubicBezTo>
                <a:cubicBezTo>
                  <a:pt x="7490" y="519"/>
                  <a:pt x="6782" y="942"/>
                  <a:pt x="6360" y="1521"/>
                </a:cubicBezTo>
                <a:cubicBezTo>
                  <a:pt x="5822" y="2281"/>
                  <a:pt x="5647" y="3247"/>
                  <a:pt x="5521" y="4165"/>
                </a:cubicBezTo>
                <a:cubicBezTo>
                  <a:pt x="4761" y="3310"/>
                  <a:pt x="3795" y="2693"/>
                  <a:pt x="2702" y="2360"/>
                </a:cubicBezTo>
                <a:cubicBezTo>
                  <a:pt x="2548" y="2320"/>
                  <a:pt x="2400" y="2301"/>
                  <a:pt x="2258" y="2301"/>
                </a:cubicBezTo>
                <a:cubicBezTo>
                  <a:pt x="739" y="2301"/>
                  <a:pt x="1" y="4483"/>
                  <a:pt x="1594" y="5685"/>
                </a:cubicBezTo>
                <a:cubicBezTo>
                  <a:pt x="2380" y="6280"/>
                  <a:pt x="3378" y="6466"/>
                  <a:pt x="4318" y="6466"/>
                </a:cubicBezTo>
                <a:cubicBezTo>
                  <a:pt x="5879" y="6466"/>
                  <a:pt x="7278" y="5954"/>
                  <a:pt x="7278" y="5954"/>
                </a:cubicBezTo>
                <a:cubicBezTo>
                  <a:pt x="7302" y="6996"/>
                  <a:pt x="8215" y="7509"/>
                  <a:pt x="9394" y="7509"/>
                </a:cubicBezTo>
                <a:cubicBezTo>
                  <a:pt x="9757" y="7509"/>
                  <a:pt x="10145" y="7460"/>
                  <a:pt x="10540" y="7364"/>
                </a:cubicBezTo>
                <a:cubicBezTo>
                  <a:pt x="11656" y="7091"/>
                  <a:pt x="12878" y="6148"/>
                  <a:pt x="14094" y="6148"/>
                </a:cubicBezTo>
                <a:cubicBezTo>
                  <a:pt x="14361" y="6148"/>
                  <a:pt x="14629" y="6194"/>
                  <a:pt x="14894" y="6303"/>
                </a:cubicBezTo>
                <a:cubicBezTo>
                  <a:pt x="14403" y="7211"/>
                  <a:pt x="15930" y="8167"/>
                  <a:pt x="18272" y="8167"/>
                </a:cubicBezTo>
                <a:cubicBezTo>
                  <a:pt x="18950" y="8167"/>
                  <a:pt x="19697" y="8087"/>
                  <a:pt x="20484" y="7902"/>
                </a:cubicBezTo>
                <a:cubicBezTo>
                  <a:pt x="21624" y="7649"/>
                  <a:pt x="21924" y="6556"/>
                  <a:pt x="21323" y="6065"/>
                </a:cubicBezTo>
                <a:lnTo>
                  <a:pt x="21323" y="6065"/>
                </a:lnTo>
                <a:cubicBezTo>
                  <a:pt x="21504" y="6103"/>
                  <a:pt x="21692" y="6120"/>
                  <a:pt x="21884" y="6120"/>
                </a:cubicBezTo>
                <a:cubicBezTo>
                  <a:pt x="22584" y="6120"/>
                  <a:pt x="23337" y="5895"/>
                  <a:pt x="23983" y="5622"/>
                </a:cubicBezTo>
                <a:cubicBezTo>
                  <a:pt x="24965" y="5203"/>
                  <a:pt x="26001" y="4676"/>
                  <a:pt x="27037" y="4676"/>
                </a:cubicBezTo>
                <a:cubicBezTo>
                  <a:pt x="27254" y="4676"/>
                  <a:pt x="27471" y="4699"/>
                  <a:pt x="27688" y="4751"/>
                </a:cubicBezTo>
                <a:cubicBezTo>
                  <a:pt x="27997" y="4823"/>
                  <a:pt x="28489" y="5043"/>
                  <a:pt x="28938" y="5043"/>
                </a:cubicBezTo>
                <a:cubicBezTo>
                  <a:pt x="29178" y="5043"/>
                  <a:pt x="29406" y="4981"/>
                  <a:pt x="29588" y="4799"/>
                </a:cubicBezTo>
                <a:cubicBezTo>
                  <a:pt x="29810" y="4577"/>
                  <a:pt x="29825" y="4102"/>
                  <a:pt x="29525" y="3944"/>
                </a:cubicBezTo>
                <a:cubicBezTo>
                  <a:pt x="29403" y="3901"/>
                  <a:pt x="29267" y="3882"/>
                  <a:pt x="29115" y="3882"/>
                </a:cubicBezTo>
                <a:cubicBezTo>
                  <a:pt x="28267" y="3882"/>
                  <a:pt x="26937" y="4449"/>
                  <a:pt x="25099" y="4449"/>
                </a:cubicBezTo>
                <a:cubicBezTo>
                  <a:pt x="23738" y="4449"/>
                  <a:pt x="22097" y="4138"/>
                  <a:pt x="20167" y="3057"/>
                </a:cubicBezTo>
                <a:cubicBezTo>
                  <a:pt x="19707" y="2805"/>
                  <a:pt x="19080" y="2667"/>
                  <a:pt x="18457" y="2667"/>
                </a:cubicBezTo>
                <a:cubicBezTo>
                  <a:pt x="17751" y="2667"/>
                  <a:pt x="17050" y="2844"/>
                  <a:pt x="16604" y="3231"/>
                </a:cubicBezTo>
                <a:cubicBezTo>
                  <a:pt x="17758" y="1834"/>
                  <a:pt x="16587" y="0"/>
                  <a:pt x="1509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9" name="Google Shape;939;p16"/>
          <p:cNvSpPr/>
          <p:nvPr/>
        </p:nvSpPr>
        <p:spPr>
          <a:xfrm>
            <a:off x="165279" y="1250886"/>
            <a:ext cx="832747" cy="228176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" name="Google Shape;940;p16"/>
          <p:cNvSpPr/>
          <p:nvPr/>
        </p:nvSpPr>
        <p:spPr>
          <a:xfrm>
            <a:off x="8729808" y="1230212"/>
            <a:ext cx="647137" cy="17733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" name="Google Shape;941;p16"/>
          <p:cNvSpPr/>
          <p:nvPr/>
        </p:nvSpPr>
        <p:spPr>
          <a:xfrm>
            <a:off x="7582008" y="4227787"/>
            <a:ext cx="647137" cy="17733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2" name="Google Shape;942;p16"/>
          <p:cNvSpPr/>
          <p:nvPr/>
        </p:nvSpPr>
        <p:spPr>
          <a:xfrm>
            <a:off x="934925" y="4636823"/>
            <a:ext cx="780615" cy="21385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3" name="Google Shape;943;p16"/>
          <p:cNvSpPr txBox="1">
            <a:spLocks noGrp="1"/>
          </p:cNvSpPr>
          <p:nvPr>
            <p:ph type="title"/>
          </p:nvPr>
        </p:nvSpPr>
        <p:spPr>
          <a:xfrm>
            <a:off x="2567100" y="542700"/>
            <a:ext cx="4009800" cy="133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79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944" name="Google Shape;944;p16"/>
          <p:cNvSpPr txBox="1">
            <a:spLocks noGrp="1"/>
          </p:cNvSpPr>
          <p:nvPr>
            <p:ph type="subTitle" idx="1"/>
          </p:nvPr>
        </p:nvSpPr>
        <p:spPr>
          <a:xfrm>
            <a:off x="1681875" y="1977325"/>
            <a:ext cx="5780100" cy="7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1_4_1">
    <p:spTree>
      <p:nvGrpSpPr>
        <p:cNvPr id="1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" name="Google Shape;1391;p23"/>
          <p:cNvSpPr txBox="1">
            <a:spLocks noGrp="1"/>
          </p:cNvSpPr>
          <p:nvPr>
            <p:ph type="title"/>
          </p:nvPr>
        </p:nvSpPr>
        <p:spPr>
          <a:xfrm>
            <a:off x="710400" y="539500"/>
            <a:ext cx="77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92" name="Google Shape;1392;p23"/>
          <p:cNvSpPr txBox="1">
            <a:spLocks noGrp="1"/>
          </p:cNvSpPr>
          <p:nvPr>
            <p:ph type="subTitle" idx="1"/>
          </p:nvPr>
        </p:nvSpPr>
        <p:spPr>
          <a:xfrm>
            <a:off x="713588" y="1459200"/>
            <a:ext cx="3657600" cy="30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 u="sng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93" name="Google Shape;1393;p23"/>
          <p:cNvSpPr txBox="1">
            <a:spLocks noGrp="1"/>
          </p:cNvSpPr>
          <p:nvPr>
            <p:ph type="subTitle" idx="2"/>
          </p:nvPr>
        </p:nvSpPr>
        <p:spPr>
          <a:xfrm>
            <a:off x="2743200" y="1043351"/>
            <a:ext cx="3657600" cy="3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ndal"/>
              <a:buNone/>
              <a:defRPr>
                <a:latin typeface="Candal"/>
                <a:ea typeface="Candal"/>
                <a:cs typeface="Candal"/>
                <a:sym typeface="Candal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4" name="Google Shape;1394;p23"/>
          <p:cNvSpPr txBox="1">
            <a:spLocks noGrp="1"/>
          </p:cNvSpPr>
          <p:nvPr>
            <p:ph type="subTitle" idx="3"/>
          </p:nvPr>
        </p:nvSpPr>
        <p:spPr>
          <a:xfrm>
            <a:off x="4775988" y="1459200"/>
            <a:ext cx="3657600" cy="30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 u="sng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95" name="Google Shape;1395;p23"/>
          <p:cNvSpPr/>
          <p:nvPr/>
        </p:nvSpPr>
        <p:spPr>
          <a:xfrm>
            <a:off x="-275308" y="4494499"/>
            <a:ext cx="832747" cy="228176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23"/>
          <p:cNvSpPr/>
          <p:nvPr/>
        </p:nvSpPr>
        <p:spPr>
          <a:xfrm>
            <a:off x="303421" y="365362"/>
            <a:ext cx="647137" cy="17733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23"/>
          <p:cNvSpPr/>
          <p:nvPr/>
        </p:nvSpPr>
        <p:spPr>
          <a:xfrm>
            <a:off x="8364133" y="4761437"/>
            <a:ext cx="647137" cy="17733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8" name="Google Shape;1398;p23"/>
          <p:cNvSpPr/>
          <p:nvPr/>
        </p:nvSpPr>
        <p:spPr>
          <a:xfrm>
            <a:off x="8519600" y="97648"/>
            <a:ext cx="780615" cy="213853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_AND_TWO_COLUMNS_1_1"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Google Shape;1512;p28"/>
          <p:cNvSpPr txBox="1">
            <a:spLocks noGrp="1"/>
          </p:cNvSpPr>
          <p:nvPr>
            <p:ph type="title"/>
          </p:nvPr>
        </p:nvSpPr>
        <p:spPr>
          <a:xfrm>
            <a:off x="716775" y="539500"/>
            <a:ext cx="7716900" cy="6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13" name="Google Shape;1513;p28"/>
          <p:cNvSpPr txBox="1">
            <a:spLocks noGrp="1"/>
          </p:cNvSpPr>
          <p:nvPr>
            <p:ph type="subTitle" idx="1"/>
          </p:nvPr>
        </p:nvSpPr>
        <p:spPr>
          <a:xfrm>
            <a:off x="4961800" y="1298448"/>
            <a:ext cx="3479100" cy="5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4" name="Google Shape;1514;p28"/>
          <p:cNvSpPr/>
          <p:nvPr/>
        </p:nvSpPr>
        <p:spPr>
          <a:xfrm rot="-737684">
            <a:off x="199279" y="3155649"/>
            <a:ext cx="633028" cy="1024286"/>
          </a:xfrm>
          <a:custGeom>
            <a:avLst/>
            <a:gdLst/>
            <a:ahLst/>
            <a:cxnLst/>
            <a:rect l="l" t="t" r="r" b="b"/>
            <a:pathLst>
              <a:path w="23261" h="37638" extrusionOk="0">
                <a:moveTo>
                  <a:pt x="21123" y="1"/>
                </a:moveTo>
                <a:cubicBezTo>
                  <a:pt x="20743" y="128"/>
                  <a:pt x="20394" y="318"/>
                  <a:pt x="20078" y="523"/>
                </a:cubicBezTo>
                <a:cubicBezTo>
                  <a:pt x="19698" y="777"/>
                  <a:pt x="19334" y="1062"/>
                  <a:pt x="19001" y="1363"/>
                </a:cubicBezTo>
                <a:cubicBezTo>
                  <a:pt x="18795" y="1553"/>
                  <a:pt x="18605" y="1758"/>
                  <a:pt x="18431" y="1980"/>
                </a:cubicBezTo>
                <a:cubicBezTo>
                  <a:pt x="18241" y="2218"/>
                  <a:pt x="18051" y="2471"/>
                  <a:pt x="17877" y="2756"/>
                </a:cubicBezTo>
                <a:cubicBezTo>
                  <a:pt x="18241" y="3152"/>
                  <a:pt x="18589" y="3500"/>
                  <a:pt x="18874" y="3864"/>
                </a:cubicBezTo>
                <a:cubicBezTo>
                  <a:pt x="19159" y="4165"/>
                  <a:pt x="19381" y="4529"/>
                  <a:pt x="19524" y="4925"/>
                </a:cubicBezTo>
                <a:cubicBezTo>
                  <a:pt x="19207" y="4387"/>
                  <a:pt x="18384" y="3643"/>
                  <a:pt x="17608" y="3184"/>
                </a:cubicBezTo>
                <a:cubicBezTo>
                  <a:pt x="17529" y="3310"/>
                  <a:pt x="17465" y="3421"/>
                  <a:pt x="17402" y="3548"/>
                </a:cubicBezTo>
                <a:cubicBezTo>
                  <a:pt x="17339" y="3674"/>
                  <a:pt x="17275" y="3801"/>
                  <a:pt x="17228" y="3928"/>
                </a:cubicBezTo>
                <a:cubicBezTo>
                  <a:pt x="17101" y="4197"/>
                  <a:pt x="16990" y="4482"/>
                  <a:pt x="16895" y="4783"/>
                </a:cubicBezTo>
                <a:cubicBezTo>
                  <a:pt x="16784" y="5068"/>
                  <a:pt x="16689" y="5384"/>
                  <a:pt x="16610" y="5717"/>
                </a:cubicBezTo>
                <a:cubicBezTo>
                  <a:pt x="16515" y="6049"/>
                  <a:pt x="16468" y="6398"/>
                  <a:pt x="16420" y="6762"/>
                </a:cubicBezTo>
                <a:cubicBezTo>
                  <a:pt x="16389" y="6999"/>
                  <a:pt x="16357" y="7221"/>
                  <a:pt x="16341" y="7459"/>
                </a:cubicBezTo>
                <a:cubicBezTo>
                  <a:pt x="16341" y="7443"/>
                  <a:pt x="16341" y="7443"/>
                  <a:pt x="16341" y="7427"/>
                </a:cubicBezTo>
                <a:cubicBezTo>
                  <a:pt x="15993" y="7981"/>
                  <a:pt x="15676" y="8504"/>
                  <a:pt x="15344" y="8994"/>
                </a:cubicBezTo>
                <a:cubicBezTo>
                  <a:pt x="15011" y="9469"/>
                  <a:pt x="14679" y="9929"/>
                  <a:pt x="14394" y="10372"/>
                </a:cubicBezTo>
                <a:cubicBezTo>
                  <a:pt x="13808" y="11227"/>
                  <a:pt x="13269" y="12003"/>
                  <a:pt x="12953" y="12747"/>
                </a:cubicBezTo>
                <a:cubicBezTo>
                  <a:pt x="12414" y="13618"/>
                  <a:pt x="12082" y="14568"/>
                  <a:pt x="11939" y="15565"/>
                </a:cubicBezTo>
                <a:cubicBezTo>
                  <a:pt x="11860" y="16040"/>
                  <a:pt x="11844" y="16515"/>
                  <a:pt x="11876" y="17006"/>
                </a:cubicBezTo>
                <a:cubicBezTo>
                  <a:pt x="11702" y="16246"/>
                  <a:pt x="11670" y="15470"/>
                  <a:pt x="11781" y="14695"/>
                </a:cubicBezTo>
                <a:cubicBezTo>
                  <a:pt x="11876" y="13808"/>
                  <a:pt x="12113" y="12953"/>
                  <a:pt x="12493" y="12129"/>
                </a:cubicBezTo>
                <a:cubicBezTo>
                  <a:pt x="11939" y="11765"/>
                  <a:pt x="11385" y="11417"/>
                  <a:pt x="10847" y="11037"/>
                </a:cubicBezTo>
                <a:cubicBezTo>
                  <a:pt x="10293" y="10657"/>
                  <a:pt x="9738" y="10261"/>
                  <a:pt x="9232" y="9849"/>
                </a:cubicBezTo>
                <a:cubicBezTo>
                  <a:pt x="8709" y="9406"/>
                  <a:pt x="8218" y="8947"/>
                  <a:pt x="7775" y="8440"/>
                </a:cubicBezTo>
                <a:cubicBezTo>
                  <a:pt x="7316" y="7902"/>
                  <a:pt x="6920" y="7300"/>
                  <a:pt x="6588" y="6683"/>
                </a:cubicBezTo>
                <a:cubicBezTo>
                  <a:pt x="5542" y="4672"/>
                  <a:pt x="4260" y="4134"/>
                  <a:pt x="3104" y="3928"/>
                </a:cubicBezTo>
                <a:cubicBezTo>
                  <a:pt x="1932" y="3706"/>
                  <a:pt x="808" y="3864"/>
                  <a:pt x="1" y="3263"/>
                </a:cubicBezTo>
                <a:lnTo>
                  <a:pt x="1" y="3263"/>
                </a:lnTo>
                <a:cubicBezTo>
                  <a:pt x="1204" y="4640"/>
                  <a:pt x="919" y="5638"/>
                  <a:pt x="792" y="6936"/>
                </a:cubicBezTo>
                <a:cubicBezTo>
                  <a:pt x="682" y="8250"/>
                  <a:pt x="761" y="9818"/>
                  <a:pt x="2597" y="12446"/>
                </a:cubicBezTo>
                <a:cubicBezTo>
                  <a:pt x="2739" y="12435"/>
                  <a:pt x="2881" y="12430"/>
                  <a:pt x="3023" y="12430"/>
                </a:cubicBezTo>
                <a:cubicBezTo>
                  <a:pt x="3719" y="12430"/>
                  <a:pt x="4410" y="12558"/>
                  <a:pt x="5067" y="12795"/>
                </a:cubicBezTo>
                <a:cubicBezTo>
                  <a:pt x="4935" y="12785"/>
                  <a:pt x="4803" y="12781"/>
                  <a:pt x="4671" y="12781"/>
                </a:cubicBezTo>
                <a:cubicBezTo>
                  <a:pt x="4108" y="12781"/>
                  <a:pt x="3548" y="12862"/>
                  <a:pt x="3009" y="13016"/>
                </a:cubicBezTo>
                <a:cubicBezTo>
                  <a:pt x="3136" y="13190"/>
                  <a:pt x="3278" y="13365"/>
                  <a:pt x="3405" y="13555"/>
                </a:cubicBezTo>
                <a:cubicBezTo>
                  <a:pt x="5416" y="16104"/>
                  <a:pt x="6287" y="17972"/>
                  <a:pt x="6746" y="19413"/>
                </a:cubicBezTo>
                <a:cubicBezTo>
                  <a:pt x="6936" y="20046"/>
                  <a:pt x="7063" y="20695"/>
                  <a:pt x="7142" y="21360"/>
                </a:cubicBezTo>
                <a:cubicBezTo>
                  <a:pt x="7205" y="21930"/>
                  <a:pt x="7221" y="22469"/>
                  <a:pt x="7268" y="23007"/>
                </a:cubicBezTo>
                <a:cubicBezTo>
                  <a:pt x="8030" y="22830"/>
                  <a:pt x="8776" y="22732"/>
                  <a:pt x="9465" y="22732"/>
                </a:cubicBezTo>
                <a:cubicBezTo>
                  <a:pt x="10193" y="22732"/>
                  <a:pt x="10855" y="22842"/>
                  <a:pt x="11401" y="23086"/>
                </a:cubicBezTo>
                <a:cubicBezTo>
                  <a:pt x="10936" y="22969"/>
                  <a:pt x="10461" y="22918"/>
                  <a:pt x="9988" y="22918"/>
                </a:cubicBezTo>
                <a:cubicBezTo>
                  <a:pt x="9057" y="22918"/>
                  <a:pt x="8134" y="23114"/>
                  <a:pt x="7316" y="23387"/>
                </a:cubicBezTo>
                <a:cubicBezTo>
                  <a:pt x="7363" y="23799"/>
                  <a:pt x="7427" y="24195"/>
                  <a:pt x="7538" y="24591"/>
                </a:cubicBezTo>
                <a:cubicBezTo>
                  <a:pt x="7553" y="24686"/>
                  <a:pt x="7585" y="24781"/>
                  <a:pt x="7633" y="24860"/>
                </a:cubicBezTo>
                <a:cubicBezTo>
                  <a:pt x="7110" y="24717"/>
                  <a:pt x="6588" y="24638"/>
                  <a:pt x="6049" y="24591"/>
                </a:cubicBezTo>
                <a:cubicBezTo>
                  <a:pt x="4957" y="24448"/>
                  <a:pt x="3943" y="24337"/>
                  <a:pt x="2946" y="23387"/>
                </a:cubicBezTo>
                <a:lnTo>
                  <a:pt x="2946" y="23387"/>
                </a:lnTo>
                <a:cubicBezTo>
                  <a:pt x="2946" y="23736"/>
                  <a:pt x="2962" y="24084"/>
                  <a:pt x="3009" y="24432"/>
                </a:cubicBezTo>
                <a:cubicBezTo>
                  <a:pt x="3120" y="25224"/>
                  <a:pt x="3357" y="26000"/>
                  <a:pt x="3706" y="26728"/>
                </a:cubicBezTo>
                <a:cubicBezTo>
                  <a:pt x="4450" y="26126"/>
                  <a:pt x="5147" y="25636"/>
                  <a:pt x="5685" y="25556"/>
                </a:cubicBezTo>
                <a:lnTo>
                  <a:pt x="5685" y="25556"/>
                </a:lnTo>
                <a:cubicBezTo>
                  <a:pt x="5210" y="25762"/>
                  <a:pt x="4450" y="26348"/>
                  <a:pt x="3864" y="27029"/>
                </a:cubicBezTo>
                <a:cubicBezTo>
                  <a:pt x="4339" y="27821"/>
                  <a:pt x="5004" y="28501"/>
                  <a:pt x="5796" y="28992"/>
                </a:cubicBezTo>
                <a:cubicBezTo>
                  <a:pt x="6398" y="30686"/>
                  <a:pt x="6366" y="32396"/>
                  <a:pt x="6667" y="33426"/>
                </a:cubicBezTo>
                <a:cubicBezTo>
                  <a:pt x="7284" y="32840"/>
                  <a:pt x="7997" y="32349"/>
                  <a:pt x="8773" y="32001"/>
                </a:cubicBezTo>
                <a:cubicBezTo>
                  <a:pt x="9042" y="31874"/>
                  <a:pt x="9343" y="31779"/>
                  <a:pt x="9643" y="31716"/>
                </a:cubicBezTo>
                <a:lnTo>
                  <a:pt x="9643" y="31716"/>
                </a:lnTo>
                <a:cubicBezTo>
                  <a:pt x="9358" y="31811"/>
                  <a:pt x="9105" y="31937"/>
                  <a:pt x="8868" y="32096"/>
                </a:cubicBezTo>
                <a:cubicBezTo>
                  <a:pt x="8108" y="32586"/>
                  <a:pt x="7427" y="33188"/>
                  <a:pt x="6841" y="33885"/>
                </a:cubicBezTo>
                <a:cubicBezTo>
                  <a:pt x="7035" y="34255"/>
                  <a:pt x="7332" y="34468"/>
                  <a:pt x="7835" y="34468"/>
                </a:cubicBezTo>
                <a:cubicBezTo>
                  <a:pt x="8194" y="34468"/>
                  <a:pt x="8657" y="34360"/>
                  <a:pt x="9263" y="34122"/>
                </a:cubicBezTo>
                <a:cubicBezTo>
                  <a:pt x="10797" y="33525"/>
                  <a:pt x="12079" y="33154"/>
                  <a:pt x="13142" y="33154"/>
                </a:cubicBezTo>
                <a:cubicBezTo>
                  <a:pt x="13517" y="33154"/>
                  <a:pt x="13865" y="33200"/>
                  <a:pt x="14188" y="33299"/>
                </a:cubicBezTo>
                <a:cubicBezTo>
                  <a:pt x="16024" y="34661"/>
                  <a:pt x="17814" y="36117"/>
                  <a:pt x="19508" y="37637"/>
                </a:cubicBezTo>
                <a:lnTo>
                  <a:pt x="19650" y="37479"/>
                </a:lnTo>
                <a:cubicBezTo>
                  <a:pt x="18194" y="36165"/>
                  <a:pt x="16674" y="34898"/>
                  <a:pt x="15106" y="33711"/>
                </a:cubicBezTo>
                <a:cubicBezTo>
                  <a:pt x="14093" y="32618"/>
                  <a:pt x="13301" y="31241"/>
                  <a:pt x="12493" y="29863"/>
                </a:cubicBezTo>
                <a:cubicBezTo>
                  <a:pt x="11765" y="28612"/>
                  <a:pt x="11005" y="27377"/>
                  <a:pt x="10087" y="26411"/>
                </a:cubicBezTo>
                <a:lnTo>
                  <a:pt x="10087" y="26411"/>
                </a:lnTo>
                <a:cubicBezTo>
                  <a:pt x="10688" y="26570"/>
                  <a:pt x="11353" y="26712"/>
                  <a:pt x="12050" y="26855"/>
                </a:cubicBezTo>
                <a:cubicBezTo>
                  <a:pt x="13127" y="27029"/>
                  <a:pt x="14172" y="27314"/>
                  <a:pt x="15185" y="27710"/>
                </a:cubicBezTo>
                <a:cubicBezTo>
                  <a:pt x="15850" y="27963"/>
                  <a:pt x="16436" y="28343"/>
                  <a:pt x="16911" y="28850"/>
                </a:cubicBezTo>
                <a:cubicBezTo>
                  <a:pt x="18304" y="31541"/>
                  <a:pt x="19619" y="34265"/>
                  <a:pt x="20838" y="37036"/>
                </a:cubicBezTo>
                <a:lnTo>
                  <a:pt x="21028" y="36957"/>
                </a:lnTo>
                <a:cubicBezTo>
                  <a:pt x="19793" y="34154"/>
                  <a:pt x="18479" y="31399"/>
                  <a:pt x="17069" y="28691"/>
                </a:cubicBezTo>
                <a:cubicBezTo>
                  <a:pt x="16911" y="28169"/>
                  <a:pt x="16800" y="27646"/>
                  <a:pt x="16705" y="27108"/>
                </a:cubicBezTo>
                <a:cubicBezTo>
                  <a:pt x="16563" y="26142"/>
                  <a:pt x="16499" y="25161"/>
                  <a:pt x="16515" y="24195"/>
                </a:cubicBezTo>
                <a:cubicBezTo>
                  <a:pt x="16515" y="23609"/>
                  <a:pt x="16563" y="22991"/>
                  <a:pt x="16626" y="22326"/>
                </a:cubicBezTo>
                <a:cubicBezTo>
                  <a:pt x="16705" y="21661"/>
                  <a:pt x="16784" y="20949"/>
                  <a:pt x="16943" y="20189"/>
                </a:cubicBezTo>
                <a:lnTo>
                  <a:pt x="16943" y="20157"/>
                </a:lnTo>
                <a:cubicBezTo>
                  <a:pt x="17133" y="20363"/>
                  <a:pt x="17339" y="20585"/>
                  <a:pt x="17513" y="20790"/>
                </a:cubicBezTo>
                <a:cubicBezTo>
                  <a:pt x="17719" y="21044"/>
                  <a:pt x="17924" y="21313"/>
                  <a:pt x="18130" y="21566"/>
                </a:cubicBezTo>
                <a:cubicBezTo>
                  <a:pt x="18320" y="21820"/>
                  <a:pt x="18494" y="22089"/>
                  <a:pt x="18653" y="22358"/>
                </a:cubicBezTo>
                <a:cubicBezTo>
                  <a:pt x="18748" y="22516"/>
                  <a:pt x="18827" y="22659"/>
                  <a:pt x="18906" y="22817"/>
                </a:cubicBezTo>
                <a:cubicBezTo>
                  <a:pt x="19872" y="26396"/>
                  <a:pt x="21281" y="29847"/>
                  <a:pt x="23086" y="33093"/>
                </a:cubicBezTo>
                <a:lnTo>
                  <a:pt x="23260" y="32982"/>
                </a:lnTo>
                <a:cubicBezTo>
                  <a:pt x="21693" y="30148"/>
                  <a:pt x="20410" y="27140"/>
                  <a:pt x="19476" y="24036"/>
                </a:cubicBezTo>
                <a:cubicBezTo>
                  <a:pt x="19049" y="21740"/>
                  <a:pt x="19207" y="19381"/>
                  <a:pt x="19539" y="17165"/>
                </a:cubicBezTo>
                <a:cubicBezTo>
                  <a:pt x="19935" y="14647"/>
                  <a:pt x="20553" y="12304"/>
                  <a:pt x="20806" y="10087"/>
                </a:cubicBezTo>
                <a:cubicBezTo>
                  <a:pt x="20917" y="9137"/>
                  <a:pt x="20949" y="8187"/>
                  <a:pt x="20869" y="7221"/>
                </a:cubicBezTo>
                <a:cubicBezTo>
                  <a:pt x="20838" y="6809"/>
                  <a:pt x="20774" y="6398"/>
                  <a:pt x="20727" y="6002"/>
                </a:cubicBezTo>
                <a:cubicBezTo>
                  <a:pt x="20664" y="5606"/>
                  <a:pt x="20616" y="5226"/>
                  <a:pt x="20569" y="4830"/>
                </a:cubicBezTo>
                <a:cubicBezTo>
                  <a:pt x="20347" y="3310"/>
                  <a:pt x="20284" y="1790"/>
                  <a:pt x="21123" y="1"/>
                </a:cubicBezTo>
                <a:close/>
              </a:path>
            </a:pathLst>
          </a:custGeom>
          <a:solidFill>
            <a:srgbClr val="FEED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5" name="Google Shape;1515;p28"/>
          <p:cNvSpPr/>
          <p:nvPr/>
        </p:nvSpPr>
        <p:spPr>
          <a:xfrm rot="-737684">
            <a:off x="658827" y="3309928"/>
            <a:ext cx="177137" cy="696356"/>
          </a:xfrm>
          <a:custGeom>
            <a:avLst/>
            <a:gdLst/>
            <a:ahLst/>
            <a:cxnLst/>
            <a:rect l="l" t="t" r="r" b="b"/>
            <a:pathLst>
              <a:path w="6509" h="25588" extrusionOk="0">
                <a:moveTo>
                  <a:pt x="6318" y="25587"/>
                </a:moveTo>
                <a:cubicBezTo>
                  <a:pt x="2043" y="17956"/>
                  <a:pt x="1" y="8867"/>
                  <a:pt x="539" y="0"/>
                </a:cubicBezTo>
                <a:lnTo>
                  <a:pt x="745" y="0"/>
                </a:lnTo>
                <a:cubicBezTo>
                  <a:pt x="206" y="8835"/>
                  <a:pt x="2249" y="17892"/>
                  <a:pt x="6508" y="25476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6" name="Google Shape;1516;p28"/>
          <p:cNvSpPr/>
          <p:nvPr/>
        </p:nvSpPr>
        <p:spPr>
          <a:xfrm rot="-737684">
            <a:off x="515233" y="3334522"/>
            <a:ext cx="192214" cy="452898"/>
          </a:xfrm>
          <a:custGeom>
            <a:avLst/>
            <a:gdLst/>
            <a:ahLst/>
            <a:cxnLst/>
            <a:rect l="l" t="t" r="r" b="b"/>
            <a:pathLst>
              <a:path w="7063" h="16642" extrusionOk="0">
                <a:moveTo>
                  <a:pt x="3817" y="7996"/>
                </a:moveTo>
                <a:cubicBezTo>
                  <a:pt x="3817" y="7996"/>
                  <a:pt x="3753" y="7885"/>
                  <a:pt x="3611" y="7727"/>
                </a:cubicBezTo>
                <a:cubicBezTo>
                  <a:pt x="3484" y="7553"/>
                  <a:pt x="3263" y="7331"/>
                  <a:pt x="3009" y="7062"/>
                </a:cubicBezTo>
                <a:cubicBezTo>
                  <a:pt x="2297" y="6365"/>
                  <a:pt x="1457" y="5779"/>
                  <a:pt x="555" y="5368"/>
                </a:cubicBezTo>
                <a:cubicBezTo>
                  <a:pt x="872" y="4608"/>
                  <a:pt x="1426" y="3816"/>
                  <a:pt x="2012" y="2961"/>
                </a:cubicBezTo>
                <a:cubicBezTo>
                  <a:pt x="2313" y="2518"/>
                  <a:pt x="2645" y="2058"/>
                  <a:pt x="2978" y="1568"/>
                </a:cubicBezTo>
                <a:cubicBezTo>
                  <a:pt x="3310" y="1077"/>
                  <a:pt x="3611" y="570"/>
                  <a:pt x="3975" y="0"/>
                </a:cubicBezTo>
                <a:cubicBezTo>
                  <a:pt x="3848" y="1520"/>
                  <a:pt x="3975" y="3040"/>
                  <a:pt x="4339" y="4513"/>
                </a:cubicBezTo>
                <a:cubicBezTo>
                  <a:pt x="4798" y="6318"/>
                  <a:pt x="5147" y="8629"/>
                  <a:pt x="5653" y="10846"/>
                </a:cubicBezTo>
                <a:cubicBezTo>
                  <a:pt x="5748" y="11400"/>
                  <a:pt x="5891" y="11954"/>
                  <a:pt x="6002" y="12493"/>
                </a:cubicBezTo>
                <a:cubicBezTo>
                  <a:pt x="6128" y="13015"/>
                  <a:pt x="6239" y="13538"/>
                  <a:pt x="6382" y="14029"/>
                </a:cubicBezTo>
                <a:lnTo>
                  <a:pt x="6730" y="15438"/>
                </a:lnTo>
                <a:cubicBezTo>
                  <a:pt x="6841" y="15881"/>
                  <a:pt x="6968" y="16277"/>
                  <a:pt x="7063" y="16641"/>
                </a:cubicBezTo>
                <a:cubicBezTo>
                  <a:pt x="6968" y="16340"/>
                  <a:pt x="6857" y="16040"/>
                  <a:pt x="6714" y="15754"/>
                </a:cubicBezTo>
                <a:cubicBezTo>
                  <a:pt x="6588" y="15485"/>
                  <a:pt x="6445" y="15200"/>
                  <a:pt x="6287" y="14931"/>
                </a:cubicBezTo>
                <a:cubicBezTo>
                  <a:pt x="6128" y="14662"/>
                  <a:pt x="5954" y="14393"/>
                  <a:pt x="5764" y="14139"/>
                </a:cubicBezTo>
                <a:cubicBezTo>
                  <a:pt x="5558" y="13886"/>
                  <a:pt x="5353" y="13617"/>
                  <a:pt x="5147" y="13364"/>
                </a:cubicBezTo>
                <a:cubicBezTo>
                  <a:pt x="4672" y="12809"/>
                  <a:pt x="4165" y="12271"/>
                  <a:pt x="3643" y="11780"/>
                </a:cubicBezTo>
                <a:cubicBezTo>
                  <a:pt x="3088" y="11226"/>
                  <a:pt x="2487" y="10656"/>
                  <a:pt x="1822" y="10023"/>
                </a:cubicBezTo>
                <a:cubicBezTo>
                  <a:pt x="349" y="8582"/>
                  <a:pt x="1" y="7331"/>
                  <a:pt x="302" y="6112"/>
                </a:cubicBezTo>
                <a:cubicBezTo>
                  <a:pt x="1267" y="6334"/>
                  <a:pt x="2170" y="6729"/>
                  <a:pt x="2978" y="7284"/>
                </a:cubicBezTo>
                <a:cubicBezTo>
                  <a:pt x="3294" y="7474"/>
                  <a:pt x="3563" y="7711"/>
                  <a:pt x="3817" y="7996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28"/>
          <p:cNvSpPr/>
          <p:nvPr/>
        </p:nvSpPr>
        <p:spPr>
          <a:xfrm rot="-737684">
            <a:off x="600921" y="3118252"/>
            <a:ext cx="131880" cy="678694"/>
          </a:xfrm>
          <a:custGeom>
            <a:avLst/>
            <a:gdLst/>
            <a:ahLst/>
            <a:cxnLst/>
            <a:rect l="l" t="t" r="r" b="b"/>
            <a:pathLst>
              <a:path w="4846" h="24939" extrusionOk="0">
                <a:moveTo>
                  <a:pt x="3247" y="4940"/>
                </a:moveTo>
                <a:cubicBezTo>
                  <a:pt x="3088" y="4544"/>
                  <a:pt x="2867" y="4180"/>
                  <a:pt x="2597" y="3879"/>
                </a:cubicBezTo>
                <a:cubicBezTo>
                  <a:pt x="2312" y="3515"/>
                  <a:pt x="1964" y="3151"/>
                  <a:pt x="1584" y="2771"/>
                </a:cubicBezTo>
                <a:cubicBezTo>
                  <a:pt x="1774" y="2486"/>
                  <a:pt x="1964" y="2233"/>
                  <a:pt x="2154" y="1995"/>
                </a:cubicBezTo>
                <a:cubicBezTo>
                  <a:pt x="2328" y="1773"/>
                  <a:pt x="2518" y="1568"/>
                  <a:pt x="2724" y="1378"/>
                </a:cubicBezTo>
                <a:cubicBezTo>
                  <a:pt x="3041" y="1077"/>
                  <a:pt x="3405" y="792"/>
                  <a:pt x="3785" y="538"/>
                </a:cubicBezTo>
                <a:cubicBezTo>
                  <a:pt x="4117" y="317"/>
                  <a:pt x="4466" y="143"/>
                  <a:pt x="4846" y="0"/>
                </a:cubicBezTo>
                <a:cubicBezTo>
                  <a:pt x="4007" y="1805"/>
                  <a:pt x="4070" y="3309"/>
                  <a:pt x="4292" y="4845"/>
                </a:cubicBezTo>
                <a:cubicBezTo>
                  <a:pt x="4339" y="5225"/>
                  <a:pt x="4402" y="5605"/>
                  <a:pt x="4450" y="6001"/>
                </a:cubicBezTo>
                <a:cubicBezTo>
                  <a:pt x="4497" y="6397"/>
                  <a:pt x="4561" y="6809"/>
                  <a:pt x="4592" y="7236"/>
                </a:cubicBezTo>
                <a:cubicBezTo>
                  <a:pt x="4672" y="8186"/>
                  <a:pt x="4640" y="9152"/>
                  <a:pt x="4529" y="10086"/>
                </a:cubicBezTo>
                <a:cubicBezTo>
                  <a:pt x="4276" y="12319"/>
                  <a:pt x="3658" y="14646"/>
                  <a:pt x="3262" y="17180"/>
                </a:cubicBezTo>
                <a:cubicBezTo>
                  <a:pt x="2882" y="19713"/>
                  <a:pt x="2740" y="22373"/>
                  <a:pt x="3405" y="24938"/>
                </a:cubicBezTo>
                <a:cubicBezTo>
                  <a:pt x="3041" y="23671"/>
                  <a:pt x="2407" y="21439"/>
                  <a:pt x="1885" y="19000"/>
                </a:cubicBezTo>
                <a:cubicBezTo>
                  <a:pt x="1632" y="17781"/>
                  <a:pt x="1362" y="16515"/>
                  <a:pt x="1141" y="15311"/>
                </a:cubicBezTo>
                <a:cubicBezTo>
                  <a:pt x="1077" y="15010"/>
                  <a:pt x="1014" y="14710"/>
                  <a:pt x="951" y="14409"/>
                </a:cubicBezTo>
                <a:cubicBezTo>
                  <a:pt x="887" y="14108"/>
                  <a:pt x="840" y="13823"/>
                  <a:pt x="792" y="13538"/>
                </a:cubicBezTo>
                <a:cubicBezTo>
                  <a:pt x="729" y="13269"/>
                  <a:pt x="666" y="12984"/>
                  <a:pt x="602" y="12715"/>
                </a:cubicBezTo>
                <a:cubicBezTo>
                  <a:pt x="571" y="12588"/>
                  <a:pt x="539" y="12445"/>
                  <a:pt x="507" y="12319"/>
                </a:cubicBezTo>
                <a:cubicBezTo>
                  <a:pt x="476" y="12192"/>
                  <a:pt x="460" y="12065"/>
                  <a:pt x="428" y="11939"/>
                </a:cubicBezTo>
                <a:cubicBezTo>
                  <a:pt x="207" y="11020"/>
                  <a:pt x="80" y="10102"/>
                  <a:pt x="32" y="9168"/>
                </a:cubicBezTo>
                <a:cubicBezTo>
                  <a:pt x="17" y="8740"/>
                  <a:pt x="1" y="8313"/>
                  <a:pt x="17" y="7917"/>
                </a:cubicBezTo>
                <a:cubicBezTo>
                  <a:pt x="48" y="7521"/>
                  <a:pt x="80" y="7141"/>
                  <a:pt x="143" y="6777"/>
                </a:cubicBezTo>
                <a:cubicBezTo>
                  <a:pt x="191" y="6413"/>
                  <a:pt x="254" y="6049"/>
                  <a:pt x="317" y="5716"/>
                </a:cubicBezTo>
                <a:cubicBezTo>
                  <a:pt x="397" y="5399"/>
                  <a:pt x="507" y="5083"/>
                  <a:pt x="618" y="4782"/>
                </a:cubicBezTo>
                <a:cubicBezTo>
                  <a:pt x="713" y="4481"/>
                  <a:pt x="824" y="4196"/>
                  <a:pt x="951" y="3943"/>
                </a:cubicBezTo>
                <a:cubicBezTo>
                  <a:pt x="998" y="3800"/>
                  <a:pt x="1062" y="3674"/>
                  <a:pt x="1125" y="3547"/>
                </a:cubicBezTo>
                <a:cubicBezTo>
                  <a:pt x="1188" y="3420"/>
                  <a:pt x="1252" y="3309"/>
                  <a:pt x="1315" y="3183"/>
                </a:cubicBezTo>
                <a:cubicBezTo>
                  <a:pt x="2107" y="3658"/>
                  <a:pt x="2914" y="4402"/>
                  <a:pt x="3247" y="4940"/>
                </a:cubicBezTo>
                <a:close/>
              </a:path>
            </a:pathLst>
          </a:custGeom>
          <a:solidFill>
            <a:srgbClr val="8DC3B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28"/>
          <p:cNvSpPr/>
          <p:nvPr/>
        </p:nvSpPr>
        <p:spPr>
          <a:xfrm rot="-737684">
            <a:off x="186555" y="3262614"/>
            <a:ext cx="473172" cy="714889"/>
          </a:xfrm>
          <a:custGeom>
            <a:avLst/>
            <a:gdLst/>
            <a:ahLst/>
            <a:cxnLst/>
            <a:rect l="l" t="t" r="r" b="b"/>
            <a:pathLst>
              <a:path w="17387" h="26269" extrusionOk="0">
                <a:moveTo>
                  <a:pt x="11876" y="13744"/>
                </a:moveTo>
                <a:cubicBezTo>
                  <a:pt x="11718" y="12984"/>
                  <a:pt x="11686" y="12209"/>
                  <a:pt x="11781" y="11449"/>
                </a:cubicBezTo>
                <a:cubicBezTo>
                  <a:pt x="11892" y="10562"/>
                  <a:pt x="12129" y="9691"/>
                  <a:pt x="12494" y="8883"/>
                </a:cubicBezTo>
                <a:cubicBezTo>
                  <a:pt x="11955" y="8519"/>
                  <a:pt x="11385" y="8155"/>
                  <a:pt x="10847" y="7775"/>
                </a:cubicBezTo>
                <a:cubicBezTo>
                  <a:pt x="10309" y="7411"/>
                  <a:pt x="9754" y="7015"/>
                  <a:pt x="9232" y="6588"/>
                </a:cubicBezTo>
                <a:cubicBezTo>
                  <a:pt x="8709" y="6160"/>
                  <a:pt x="8234" y="5685"/>
                  <a:pt x="7791" y="5178"/>
                </a:cubicBezTo>
                <a:cubicBezTo>
                  <a:pt x="7332" y="4640"/>
                  <a:pt x="6936" y="4054"/>
                  <a:pt x="6604" y="3437"/>
                </a:cubicBezTo>
                <a:cubicBezTo>
                  <a:pt x="5558" y="1426"/>
                  <a:pt x="4276" y="888"/>
                  <a:pt x="3104" y="666"/>
                </a:cubicBezTo>
                <a:cubicBezTo>
                  <a:pt x="1933" y="460"/>
                  <a:pt x="808" y="618"/>
                  <a:pt x="1" y="1"/>
                </a:cubicBezTo>
                <a:cubicBezTo>
                  <a:pt x="1204" y="1394"/>
                  <a:pt x="919" y="2376"/>
                  <a:pt x="793" y="3690"/>
                </a:cubicBezTo>
                <a:cubicBezTo>
                  <a:pt x="682" y="4988"/>
                  <a:pt x="777" y="6556"/>
                  <a:pt x="2613" y="9200"/>
                </a:cubicBezTo>
                <a:cubicBezTo>
                  <a:pt x="3453" y="9137"/>
                  <a:pt x="4292" y="9248"/>
                  <a:pt x="5083" y="9533"/>
                </a:cubicBezTo>
                <a:cubicBezTo>
                  <a:pt x="4387" y="9501"/>
                  <a:pt x="3690" y="9580"/>
                  <a:pt x="3009" y="9770"/>
                </a:cubicBezTo>
                <a:cubicBezTo>
                  <a:pt x="3152" y="9944"/>
                  <a:pt x="3278" y="10119"/>
                  <a:pt x="3405" y="10293"/>
                </a:cubicBezTo>
                <a:cubicBezTo>
                  <a:pt x="5416" y="12858"/>
                  <a:pt x="6287" y="14726"/>
                  <a:pt x="6746" y="16167"/>
                </a:cubicBezTo>
                <a:cubicBezTo>
                  <a:pt x="6936" y="16800"/>
                  <a:pt x="7063" y="17449"/>
                  <a:pt x="7142" y="18099"/>
                </a:cubicBezTo>
                <a:cubicBezTo>
                  <a:pt x="7205" y="18684"/>
                  <a:pt x="7237" y="19223"/>
                  <a:pt x="7284" y="19761"/>
                </a:cubicBezTo>
                <a:cubicBezTo>
                  <a:pt x="8836" y="19397"/>
                  <a:pt x="10356" y="19365"/>
                  <a:pt x="11417" y="19840"/>
                </a:cubicBezTo>
                <a:cubicBezTo>
                  <a:pt x="10024" y="19476"/>
                  <a:pt x="8551" y="19729"/>
                  <a:pt x="7316" y="20141"/>
                </a:cubicBezTo>
                <a:cubicBezTo>
                  <a:pt x="7364" y="20537"/>
                  <a:pt x="7443" y="20949"/>
                  <a:pt x="7538" y="21345"/>
                </a:cubicBezTo>
                <a:cubicBezTo>
                  <a:pt x="7744" y="22073"/>
                  <a:pt x="8314" y="22532"/>
                  <a:pt x="9137" y="22865"/>
                </a:cubicBezTo>
                <a:cubicBezTo>
                  <a:pt x="9960" y="23181"/>
                  <a:pt x="10989" y="23387"/>
                  <a:pt x="12066" y="23593"/>
                </a:cubicBezTo>
                <a:cubicBezTo>
                  <a:pt x="13143" y="23783"/>
                  <a:pt x="14188" y="24068"/>
                  <a:pt x="15217" y="24464"/>
                </a:cubicBezTo>
                <a:cubicBezTo>
                  <a:pt x="16167" y="24860"/>
                  <a:pt x="16959" y="25414"/>
                  <a:pt x="17386" y="26269"/>
                </a:cubicBezTo>
                <a:cubicBezTo>
                  <a:pt x="17291" y="26063"/>
                  <a:pt x="17212" y="25857"/>
                  <a:pt x="17149" y="25651"/>
                </a:cubicBezTo>
                <a:cubicBezTo>
                  <a:pt x="16959" y="25065"/>
                  <a:pt x="16816" y="24464"/>
                  <a:pt x="16721" y="23846"/>
                </a:cubicBezTo>
                <a:cubicBezTo>
                  <a:pt x="16579" y="22880"/>
                  <a:pt x="16500" y="21915"/>
                  <a:pt x="16515" y="20933"/>
                </a:cubicBezTo>
                <a:cubicBezTo>
                  <a:pt x="16515" y="20363"/>
                  <a:pt x="16563" y="19729"/>
                  <a:pt x="16642" y="19064"/>
                </a:cubicBezTo>
                <a:cubicBezTo>
                  <a:pt x="16705" y="18399"/>
                  <a:pt x="16800" y="17687"/>
                  <a:pt x="16943" y="16943"/>
                </a:cubicBezTo>
                <a:cubicBezTo>
                  <a:pt x="17133" y="16072"/>
                  <a:pt x="17149" y="15201"/>
                  <a:pt x="17006" y="14330"/>
                </a:cubicBezTo>
                <a:cubicBezTo>
                  <a:pt x="16880" y="13618"/>
                  <a:pt x="16626" y="12921"/>
                  <a:pt x="16230" y="12304"/>
                </a:cubicBezTo>
                <a:cubicBezTo>
                  <a:pt x="15850" y="11686"/>
                  <a:pt x="15375" y="11148"/>
                  <a:pt x="14837" y="10673"/>
                </a:cubicBezTo>
                <a:cubicBezTo>
                  <a:pt x="14283" y="10166"/>
                  <a:pt x="13697" y="9707"/>
                  <a:pt x="13079" y="9279"/>
                </a:cubicBezTo>
                <a:cubicBezTo>
                  <a:pt x="12478" y="10198"/>
                  <a:pt x="12082" y="11227"/>
                  <a:pt x="11939" y="12319"/>
                </a:cubicBezTo>
                <a:cubicBezTo>
                  <a:pt x="11876" y="12794"/>
                  <a:pt x="11844" y="13269"/>
                  <a:pt x="11876" y="13744"/>
                </a:cubicBezTo>
                <a:close/>
              </a:path>
            </a:pathLst>
          </a:custGeom>
          <a:solidFill>
            <a:srgbClr val="8DC3B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28"/>
          <p:cNvSpPr/>
          <p:nvPr/>
        </p:nvSpPr>
        <p:spPr>
          <a:xfrm rot="-737684">
            <a:off x="247662" y="3289696"/>
            <a:ext cx="536500" cy="874745"/>
          </a:xfrm>
          <a:custGeom>
            <a:avLst/>
            <a:gdLst/>
            <a:ahLst/>
            <a:cxnLst/>
            <a:rect l="l" t="t" r="r" b="b"/>
            <a:pathLst>
              <a:path w="19714" h="32143" extrusionOk="0">
                <a:moveTo>
                  <a:pt x="19508" y="32143"/>
                </a:moveTo>
                <a:cubicBezTo>
                  <a:pt x="14457" y="20648"/>
                  <a:pt x="7902" y="9881"/>
                  <a:pt x="1" y="143"/>
                </a:cubicBezTo>
                <a:lnTo>
                  <a:pt x="159" y="1"/>
                </a:lnTo>
                <a:cubicBezTo>
                  <a:pt x="8076" y="9770"/>
                  <a:pt x="14647" y="20553"/>
                  <a:pt x="19714" y="32064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0" name="Google Shape;1520;p28"/>
          <p:cNvSpPr/>
          <p:nvPr/>
        </p:nvSpPr>
        <p:spPr>
          <a:xfrm rot="-737684">
            <a:off x="556310" y="3570003"/>
            <a:ext cx="44849" cy="224979"/>
          </a:xfrm>
          <a:custGeom>
            <a:avLst/>
            <a:gdLst/>
            <a:ahLst/>
            <a:cxnLst/>
            <a:rect l="l" t="t" r="r" b="b"/>
            <a:pathLst>
              <a:path w="1648" h="8267" extrusionOk="0">
                <a:moveTo>
                  <a:pt x="1315" y="8266"/>
                </a:moveTo>
                <a:cubicBezTo>
                  <a:pt x="365" y="6603"/>
                  <a:pt x="1" y="3310"/>
                  <a:pt x="1457" y="1"/>
                </a:cubicBezTo>
                <a:lnTo>
                  <a:pt x="1647" y="96"/>
                </a:lnTo>
                <a:cubicBezTo>
                  <a:pt x="222" y="3326"/>
                  <a:pt x="571" y="6540"/>
                  <a:pt x="1505" y="8155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1" name="Google Shape;1521;p28"/>
          <p:cNvSpPr/>
          <p:nvPr/>
        </p:nvSpPr>
        <p:spPr>
          <a:xfrm rot="-737684">
            <a:off x="417556" y="3681019"/>
            <a:ext cx="153869" cy="77588"/>
          </a:xfrm>
          <a:custGeom>
            <a:avLst/>
            <a:gdLst/>
            <a:ahLst/>
            <a:cxnLst/>
            <a:rect l="l" t="t" r="r" b="b"/>
            <a:pathLst>
              <a:path w="5654" h="2851" extrusionOk="0">
                <a:moveTo>
                  <a:pt x="5463" y="2850"/>
                </a:moveTo>
                <a:cubicBezTo>
                  <a:pt x="4893" y="1916"/>
                  <a:pt x="4038" y="1172"/>
                  <a:pt x="3025" y="729"/>
                </a:cubicBezTo>
                <a:cubicBezTo>
                  <a:pt x="2091" y="333"/>
                  <a:pt x="1046" y="222"/>
                  <a:pt x="48" y="428"/>
                </a:cubicBezTo>
                <a:lnTo>
                  <a:pt x="1" y="222"/>
                </a:lnTo>
                <a:cubicBezTo>
                  <a:pt x="1046" y="0"/>
                  <a:pt x="2138" y="111"/>
                  <a:pt x="3120" y="539"/>
                </a:cubicBezTo>
                <a:cubicBezTo>
                  <a:pt x="4165" y="998"/>
                  <a:pt x="5051" y="1774"/>
                  <a:pt x="5653" y="2755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2" name="Google Shape;1522;p28"/>
          <p:cNvSpPr/>
          <p:nvPr/>
        </p:nvSpPr>
        <p:spPr>
          <a:xfrm rot="-737684">
            <a:off x="406950" y="3471155"/>
            <a:ext cx="23295" cy="138792"/>
          </a:xfrm>
          <a:custGeom>
            <a:avLst/>
            <a:gdLst/>
            <a:ahLst/>
            <a:cxnLst/>
            <a:rect l="l" t="t" r="r" b="b"/>
            <a:pathLst>
              <a:path w="856" h="5100" extrusionOk="0">
                <a:moveTo>
                  <a:pt x="681" y="5099"/>
                </a:moveTo>
                <a:cubicBezTo>
                  <a:pt x="159" y="4308"/>
                  <a:pt x="0" y="3184"/>
                  <a:pt x="190" y="1838"/>
                </a:cubicBezTo>
                <a:cubicBezTo>
                  <a:pt x="254" y="1394"/>
                  <a:pt x="349" y="967"/>
                  <a:pt x="475" y="539"/>
                </a:cubicBezTo>
                <a:cubicBezTo>
                  <a:pt x="570" y="207"/>
                  <a:pt x="634" y="17"/>
                  <a:pt x="634" y="1"/>
                </a:cubicBezTo>
                <a:lnTo>
                  <a:pt x="839" y="80"/>
                </a:lnTo>
                <a:cubicBezTo>
                  <a:pt x="839" y="80"/>
                  <a:pt x="760" y="270"/>
                  <a:pt x="681" y="603"/>
                </a:cubicBezTo>
                <a:cubicBezTo>
                  <a:pt x="554" y="1014"/>
                  <a:pt x="475" y="1442"/>
                  <a:pt x="412" y="1869"/>
                </a:cubicBezTo>
                <a:cubicBezTo>
                  <a:pt x="285" y="2772"/>
                  <a:pt x="254" y="4039"/>
                  <a:pt x="855" y="4973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3" name="Google Shape;1523;p28"/>
          <p:cNvSpPr/>
          <p:nvPr/>
        </p:nvSpPr>
        <p:spPr>
          <a:xfrm rot="-737684">
            <a:off x="349512" y="3597237"/>
            <a:ext cx="116368" cy="45720"/>
          </a:xfrm>
          <a:custGeom>
            <a:avLst/>
            <a:gdLst/>
            <a:ahLst/>
            <a:cxnLst/>
            <a:rect l="l" t="t" r="r" b="b"/>
            <a:pathLst>
              <a:path w="4276" h="1680" extrusionOk="0">
                <a:moveTo>
                  <a:pt x="4102" y="1679"/>
                </a:moveTo>
                <a:cubicBezTo>
                  <a:pt x="3722" y="1125"/>
                  <a:pt x="3168" y="713"/>
                  <a:pt x="2534" y="492"/>
                </a:cubicBezTo>
                <a:cubicBezTo>
                  <a:pt x="1727" y="238"/>
                  <a:pt x="856" y="254"/>
                  <a:pt x="64" y="555"/>
                </a:cubicBezTo>
                <a:lnTo>
                  <a:pt x="1" y="349"/>
                </a:lnTo>
                <a:cubicBezTo>
                  <a:pt x="840" y="33"/>
                  <a:pt x="1758" y="1"/>
                  <a:pt x="2613" y="270"/>
                </a:cubicBezTo>
                <a:cubicBezTo>
                  <a:pt x="3294" y="508"/>
                  <a:pt x="3880" y="951"/>
                  <a:pt x="4276" y="1553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4" name="Google Shape;1524;p28"/>
          <p:cNvSpPr/>
          <p:nvPr/>
        </p:nvSpPr>
        <p:spPr>
          <a:xfrm rot="-737684">
            <a:off x="255969" y="3354221"/>
            <a:ext cx="42264" cy="134465"/>
          </a:xfrm>
          <a:custGeom>
            <a:avLst/>
            <a:gdLst/>
            <a:ahLst/>
            <a:cxnLst/>
            <a:rect l="l" t="t" r="r" b="b"/>
            <a:pathLst>
              <a:path w="1553" h="4941" extrusionOk="0">
                <a:moveTo>
                  <a:pt x="1378" y="4941"/>
                </a:moveTo>
                <a:cubicBezTo>
                  <a:pt x="523" y="3753"/>
                  <a:pt x="0" y="1537"/>
                  <a:pt x="650" y="1"/>
                </a:cubicBezTo>
                <a:lnTo>
                  <a:pt x="840" y="80"/>
                </a:lnTo>
                <a:cubicBezTo>
                  <a:pt x="254" y="1505"/>
                  <a:pt x="729" y="3674"/>
                  <a:pt x="1552" y="4830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5" name="Google Shape;1525;p28"/>
          <p:cNvSpPr/>
          <p:nvPr/>
        </p:nvSpPr>
        <p:spPr>
          <a:xfrm rot="-737684">
            <a:off x="218512" y="3456305"/>
            <a:ext cx="92664" cy="38372"/>
          </a:xfrm>
          <a:custGeom>
            <a:avLst/>
            <a:gdLst/>
            <a:ahLst/>
            <a:cxnLst/>
            <a:rect l="l" t="t" r="r" b="b"/>
            <a:pathLst>
              <a:path w="3405" h="1410" extrusionOk="0">
                <a:moveTo>
                  <a:pt x="3230" y="1410"/>
                </a:moveTo>
                <a:cubicBezTo>
                  <a:pt x="2724" y="729"/>
                  <a:pt x="1536" y="238"/>
                  <a:pt x="79" y="729"/>
                </a:cubicBezTo>
                <a:lnTo>
                  <a:pt x="0" y="539"/>
                </a:lnTo>
                <a:cubicBezTo>
                  <a:pt x="1568" y="1"/>
                  <a:pt x="2834" y="539"/>
                  <a:pt x="3404" y="1283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6" name="Google Shape;1526;p28"/>
          <p:cNvSpPr/>
          <p:nvPr/>
        </p:nvSpPr>
        <p:spPr>
          <a:xfrm rot="-737684">
            <a:off x="449946" y="3899292"/>
            <a:ext cx="364153" cy="263732"/>
          </a:xfrm>
          <a:custGeom>
            <a:avLst/>
            <a:gdLst/>
            <a:ahLst/>
            <a:cxnLst/>
            <a:rect l="l" t="t" r="r" b="b"/>
            <a:pathLst>
              <a:path w="13381" h="9691" extrusionOk="0">
                <a:moveTo>
                  <a:pt x="13238" y="9691"/>
                </a:moveTo>
                <a:cubicBezTo>
                  <a:pt x="9184" y="6065"/>
                  <a:pt x="4735" y="2866"/>
                  <a:pt x="1" y="190"/>
                </a:cubicBezTo>
                <a:lnTo>
                  <a:pt x="112" y="0"/>
                </a:lnTo>
                <a:cubicBezTo>
                  <a:pt x="4862" y="2692"/>
                  <a:pt x="9311" y="5890"/>
                  <a:pt x="13380" y="9532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7" name="Google Shape;1527;p28"/>
          <p:cNvSpPr/>
          <p:nvPr/>
        </p:nvSpPr>
        <p:spPr>
          <a:xfrm rot="-737684">
            <a:off x="432685" y="3943232"/>
            <a:ext cx="250833" cy="155148"/>
          </a:xfrm>
          <a:custGeom>
            <a:avLst/>
            <a:gdLst/>
            <a:ahLst/>
            <a:cxnLst/>
            <a:rect l="l" t="t" r="r" b="b"/>
            <a:pathLst>
              <a:path w="9217" h="5701" extrusionOk="0">
                <a:moveTo>
                  <a:pt x="3864" y="2724"/>
                </a:moveTo>
                <a:cubicBezTo>
                  <a:pt x="3564" y="2787"/>
                  <a:pt x="3263" y="2882"/>
                  <a:pt x="2994" y="3009"/>
                </a:cubicBezTo>
                <a:cubicBezTo>
                  <a:pt x="2218" y="3373"/>
                  <a:pt x="1505" y="3848"/>
                  <a:pt x="888" y="4434"/>
                </a:cubicBezTo>
                <a:cubicBezTo>
                  <a:pt x="587" y="3405"/>
                  <a:pt x="619" y="1710"/>
                  <a:pt x="1" y="0"/>
                </a:cubicBezTo>
                <a:cubicBezTo>
                  <a:pt x="793" y="460"/>
                  <a:pt x="1648" y="792"/>
                  <a:pt x="2550" y="982"/>
                </a:cubicBezTo>
                <a:cubicBezTo>
                  <a:pt x="3674" y="1235"/>
                  <a:pt x="5004" y="1853"/>
                  <a:pt x="6192" y="2565"/>
                </a:cubicBezTo>
                <a:cubicBezTo>
                  <a:pt x="7253" y="3199"/>
                  <a:pt x="8250" y="3911"/>
                  <a:pt x="9216" y="4687"/>
                </a:cubicBezTo>
                <a:cubicBezTo>
                  <a:pt x="7902" y="3769"/>
                  <a:pt x="6034" y="4133"/>
                  <a:pt x="3469" y="5130"/>
                </a:cubicBezTo>
                <a:cubicBezTo>
                  <a:pt x="2028" y="5701"/>
                  <a:pt x="1394" y="5526"/>
                  <a:pt x="1046" y="4893"/>
                </a:cubicBezTo>
                <a:cubicBezTo>
                  <a:pt x="1632" y="4196"/>
                  <a:pt x="2313" y="3595"/>
                  <a:pt x="3073" y="3104"/>
                </a:cubicBezTo>
                <a:cubicBezTo>
                  <a:pt x="3326" y="2945"/>
                  <a:pt x="3579" y="2819"/>
                  <a:pt x="3864" y="2724"/>
                </a:cubicBezTo>
                <a:close/>
              </a:path>
            </a:pathLst>
          </a:custGeom>
          <a:solidFill>
            <a:srgbClr val="99D0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8" name="Google Shape;1528;p28"/>
          <p:cNvSpPr/>
          <p:nvPr/>
        </p:nvSpPr>
        <p:spPr>
          <a:xfrm rot="-737684">
            <a:off x="337767" y="3799679"/>
            <a:ext cx="340014" cy="290021"/>
          </a:xfrm>
          <a:custGeom>
            <a:avLst/>
            <a:gdLst/>
            <a:ahLst/>
            <a:cxnLst/>
            <a:rect l="l" t="t" r="r" b="b"/>
            <a:pathLst>
              <a:path w="12494" h="10657" extrusionOk="0">
                <a:moveTo>
                  <a:pt x="2756" y="2170"/>
                </a:moveTo>
                <a:cubicBezTo>
                  <a:pt x="2202" y="2249"/>
                  <a:pt x="1521" y="2740"/>
                  <a:pt x="777" y="3341"/>
                </a:cubicBezTo>
                <a:cubicBezTo>
                  <a:pt x="413" y="2629"/>
                  <a:pt x="175" y="1853"/>
                  <a:pt x="64" y="1061"/>
                </a:cubicBezTo>
                <a:cubicBezTo>
                  <a:pt x="17" y="697"/>
                  <a:pt x="1" y="349"/>
                  <a:pt x="17" y="0"/>
                </a:cubicBezTo>
                <a:cubicBezTo>
                  <a:pt x="998" y="950"/>
                  <a:pt x="2012" y="1061"/>
                  <a:pt x="3104" y="1204"/>
                </a:cubicBezTo>
                <a:cubicBezTo>
                  <a:pt x="4197" y="1330"/>
                  <a:pt x="5353" y="1473"/>
                  <a:pt x="6540" y="2455"/>
                </a:cubicBezTo>
                <a:cubicBezTo>
                  <a:pt x="7744" y="3468"/>
                  <a:pt x="8678" y="4972"/>
                  <a:pt x="9564" y="6492"/>
                </a:cubicBezTo>
                <a:cubicBezTo>
                  <a:pt x="10451" y="7996"/>
                  <a:pt x="11306" y="9532"/>
                  <a:pt x="12494" y="10656"/>
                </a:cubicBezTo>
                <a:cubicBezTo>
                  <a:pt x="11528" y="9849"/>
                  <a:pt x="10514" y="9089"/>
                  <a:pt x="9438" y="8424"/>
                </a:cubicBezTo>
                <a:cubicBezTo>
                  <a:pt x="8139" y="7600"/>
                  <a:pt x="6651" y="6872"/>
                  <a:pt x="5400" y="6587"/>
                </a:cubicBezTo>
                <a:cubicBezTo>
                  <a:pt x="2962" y="6049"/>
                  <a:pt x="1679" y="4893"/>
                  <a:pt x="935" y="3642"/>
                </a:cubicBezTo>
                <a:cubicBezTo>
                  <a:pt x="1505" y="2961"/>
                  <a:pt x="2281" y="2375"/>
                  <a:pt x="2756" y="2170"/>
                </a:cubicBezTo>
                <a:close/>
              </a:path>
            </a:pathLst>
          </a:custGeom>
          <a:solidFill>
            <a:srgbClr val="8DC3B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9" name="Google Shape;1529;p28"/>
          <p:cNvSpPr/>
          <p:nvPr/>
        </p:nvSpPr>
        <p:spPr>
          <a:xfrm rot="-737684">
            <a:off x="690521" y="3356804"/>
            <a:ext cx="18995" cy="16192"/>
          </a:xfrm>
          <a:custGeom>
            <a:avLst/>
            <a:gdLst/>
            <a:ahLst/>
            <a:cxnLst/>
            <a:rect l="l" t="t" r="r" b="b"/>
            <a:pathLst>
              <a:path w="698" h="595" extrusionOk="0">
                <a:moveTo>
                  <a:pt x="397" y="0"/>
                </a:moveTo>
                <a:cubicBezTo>
                  <a:pt x="127" y="0"/>
                  <a:pt x="1" y="317"/>
                  <a:pt x="191" y="507"/>
                </a:cubicBezTo>
                <a:cubicBezTo>
                  <a:pt x="252" y="568"/>
                  <a:pt x="325" y="595"/>
                  <a:pt x="397" y="595"/>
                </a:cubicBezTo>
                <a:cubicBezTo>
                  <a:pt x="551" y="595"/>
                  <a:pt x="697" y="474"/>
                  <a:pt x="697" y="301"/>
                </a:cubicBezTo>
                <a:cubicBezTo>
                  <a:pt x="697" y="127"/>
                  <a:pt x="555" y="0"/>
                  <a:pt x="39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28"/>
          <p:cNvSpPr/>
          <p:nvPr/>
        </p:nvSpPr>
        <p:spPr>
          <a:xfrm rot="-737684">
            <a:off x="601406" y="3370385"/>
            <a:ext cx="15539" cy="13253"/>
          </a:xfrm>
          <a:custGeom>
            <a:avLst/>
            <a:gdLst/>
            <a:ahLst/>
            <a:cxnLst/>
            <a:rect l="l" t="t" r="r" b="b"/>
            <a:pathLst>
              <a:path w="571" h="487" extrusionOk="0">
                <a:moveTo>
                  <a:pt x="333" y="1"/>
                </a:moveTo>
                <a:cubicBezTo>
                  <a:pt x="111" y="1"/>
                  <a:pt x="0" y="254"/>
                  <a:pt x="159" y="412"/>
                </a:cubicBezTo>
                <a:cubicBezTo>
                  <a:pt x="205" y="464"/>
                  <a:pt x="265" y="487"/>
                  <a:pt x="324" y="487"/>
                </a:cubicBezTo>
                <a:cubicBezTo>
                  <a:pt x="448" y="487"/>
                  <a:pt x="570" y="388"/>
                  <a:pt x="570" y="238"/>
                </a:cubicBezTo>
                <a:cubicBezTo>
                  <a:pt x="570" y="112"/>
                  <a:pt x="460" y="1"/>
                  <a:pt x="33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28"/>
          <p:cNvSpPr/>
          <p:nvPr/>
        </p:nvSpPr>
        <p:spPr>
          <a:xfrm rot="-737684">
            <a:off x="582596" y="3432374"/>
            <a:ext cx="14260" cy="12246"/>
          </a:xfrm>
          <a:custGeom>
            <a:avLst/>
            <a:gdLst/>
            <a:ahLst/>
            <a:cxnLst/>
            <a:rect l="l" t="t" r="r" b="b"/>
            <a:pathLst>
              <a:path w="524" h="450" extrusionOk="0">
                <a:moveTo>
                  <a:pt x="301" y="1"/>
                </a:moveTo>
                <a:cubicBezTo>
                  <a:pt x="111" y="1"/>
                  <a:pt x="1" y="238"/>
                  <a:pt x="143" y="381"/>
                </a:cubicBezTo>
                <a:cubicBezTo>
                  <a:pt x="190" y="428"/>
                  <a:pt x="247" y="449"/>
                  <a:pt x="303" y="449"/>
                </a:cubicBezTo>
                <a:cubicBezTo>
                  <a:pt x="416" y="449"/>
                  <a:pt x="523" y="361"/>
                  <a:pt x="523" y="223"/>
                </a:cubicBezTo>
                <a:cubicBezTo>
                  <a:pt x="523" y="96"/>
                  <a:pt x="428" y="1"/>
                  <a:pt x="30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2" name="Google Shape;1532;p28"/>
          <p:cNvSpPr/>
          <p:nvPr/>
        </p:nvSpPr>
        <p:spPr>
          <a:xfrm rot="-737684">
            <a:off x="697857" y="3438695"/>
            <a:ext cx="13389" cy="13362"/>
          </a:xfrm>
          <a:custGeom>
            <a:avLst/>
            <a:gdLst/>
            <a:ahLst/>
            <a:cxnLst/>
            <a:rect l="l" t="t" r="r" b="b"/>
            <a:pathLst>
              <a:path w="492" h="491" extrusionOk="0">
                <a:moveTo>
                  <a:pt x="238" y="0"/>
                </a:moveTo>
                <a:cubicBezTo>
                  <a:pt x="111" y="0"/>
                  <a:pt x="1" y="111"/>
                  <a:pt x="1" y="238"/>
                </a:cubicBezTo>
                <a:cubicBezTo>
                  <a:pt x="1" y="380"/>
                  <a:pt x="111" y="491"/>
                  <a:pt x="238" y="491"/>
                </a:cubicBezTo>
                <a:cubicBezTo>
                  <a:pt x="381" y="491"/>
                  <a:pt x="491" y="380"/>
                  <a:pt x="491" y="238"/>
                </a:cubicBezTo>
                <a:cubicBezTo>
                  <a:pt x="491" y="111"/>
                  <a:pt x="381" y="0"/>
                  <a:pt x="23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3" name="Google Shape;1533;p28"/>
          <p:cNvSpPr/>
          <p:nvPr/>
        </p:nvSpPr>
        <p:spPr>
          <a:xfrm rot="-737684">
            <a:off x="611450" y="3529566"/>
            <a:ext cx="20302" cy="17335"/>
          </a:xfrm>
          <a:custGeom>
            <a:avLst/>
            <a:gdLst/>
            <a:ahLst/>
            <a:cxnLst/>
            <a:rect l="l" t="t" r="r" b="b"/>
            <a:pathLst>
              <a:path w="746" h="637" extrusionOk="0">
                <a:moveTo>
                  <a:pt x="428" y="1"/>
                </a:moveTo>
                <a:cubicBezTo>
                  <a:pt x="143" y="1"/>
                  <a:pt x="1" y="349"/>
                  <a:pt x="207" y="539"/>
                </a:cubicBezTo>
                <a:cubicBezTo>
                  <a:pt x="269" y="606"/>
                  <a:pt x="346" y="636"/>
                  <a:pt x="423" y="636"/>
                </a:cubicBezTo>
                <a:cubicBezTo>
                  <a:pt x="580" y="636"/>
                  <a:pt x="734" y="509"/>
                  <a:pt x="745" y="317"/>
                </a:cubicBezTo>
                <a:cubicBezTo>
                  <a:pt x="745" y="143"/>
                  <a:pt x="603" y="1"/>
                  <a:pt x="42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4" name="Google Shape;1534;p28"/>
          <p:cNvSpPr/>
          <p:nvPr/>
        </p:nvSpPr>
        <p:spPr>
          <a:xfrm rot="-737684">
            <a:off x="631040" y="3534458"/>
            <a:ext cx="17281" cy="17689"/>
          </a:xfrm>
          <a:custGeom>
            <a:avLst/>
            <a:gdLst/>
            <a:ahLst/>
            <a:cxnLst/>
            <a:rect l="l" t="t" r="r" b="b"/>
            <a:pathLst>
              <a:path w="635" h="650" extrusionOk="0">
                <a:moveTo>
                  <a:pt x="318" y="0"/>
                </a:moveTo>
                <a:cubicBezTo>
                  <a:pt x="143" y="0"/>
                  <a:pt x="1" y="143"/>
                  <a:pt x="1" y="333"/>
                </a:cubicBezTo>
                <a:cubicBezTo>
                  <a:pt x="1" y="507"/>
                  <a:pt x="143" y="650"/>
                  <a:pt x="318" y="650"/>
                </a:cubicBezTo>
                <a:cubicBezTo>
                  <a:pt x="492" y="650"/>
                  <a:pt x="634" y="507"/>
                  <a:pt x="634" y="333"/>
                </a:cubicBezTo>
                <a:cubicBezTo>
                  <a:pt x="634" y="143"/>
                  <a:pt x="492" y="0"/>
                  <a:pt x="31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5" name="Google Shape;1535;p28"/>
          <p:cNvSpPr/>
          <p:nvPr/>
        </p:nvSpPr>
        <p:spPr>
          <a:xfrm rot="-737684">
            <a:off x="354289" y="3541143"/>
            <a:ext cx="10804" cy="10695"/>
          </a:xfrm>
          <a:custGeom>
            <a:avLst/>
            <a:gdLst/>
            <a:ahLst/>
            <a:cxnLst/>
            <a:rect l="l" t="t" r="r" b="b"/>
            <a:pathLst>
              <a:path w="397" h="393" extrusionOk="0">
                <a:moveTo>
                  <a:pt x="198" y="1"/>
                </a:moveTo>
                <a:cubicBezTo>
                  <a:pt x="99" y="1"/>
                  <a:pt x="1" y="64"/>
                  <a:pt x="1" y="191"/>
                </a:cubicBezTo>
                <a:cubicBezTo>
                  <a:pt x="1" y="325"/>
                  <a:pt x="99" y="393"/>
                  <a:pt x="198" y="393"/>
                </a:cubicBezTo>
                <a:cubicBezTo>
                  <a:pt x="297" y="393"/>
                  <a:pt x="396" y="325"/>
                  <a:pt x="396" y="191"/>
                </a:cubicBezTo>
                <a:cubicBezTo>
                  <a:pt x="396" y="64"/>
                  <a:pt x="297" y="1"/>
                  <a:pt x="19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28"/>
          <p:cNvSpPr/>
          <p:nvPr/>
        </p:nvSpPr>
        <p:spPr>
          <a:xfrm rot="-737684">
            <a:off x="409975" y="3498053"/>
            <a:ext cx="16383" cy="16383"/>
          </a:xfrm>
          <a:custGeom>
            <a:avLst/>
            <a:gdLst/>
            <a:ahLst/>
            <a:cxnLst/>
            <a:rect l="l" t="t" r="r" b="b"/>
            <a:pathLst>
              <a:path w="602" h="602" extrusionOk="0">
                <a:moveTo>
                  <a:pt x="301" y="0"/>
                </a:moveTo>
                <a:cubicBezTo>
                  <a:pt x="143" y="0"/>
                  <a:pt x="0" y="143"/>
                  <a:pt x="0" y="301"/>
                </a:cubicBezTo>
                <a:cubicBezTo>
                  <a:pt x="0" y="459"/>
                  <a:pt x="143" y="602"/>
                  <a:pt x="301" y="602"/>
                </a:cubicBezTo>
                <a:cubicBezTo>
                  <a:pt x="459" y="602"/>
                  <a:pt x="602" y="459"/>
                  <a:pt x="602" y="301"/>
                </a:cubicBezTo>
                <a:cubicBezTo>
                  <a:pt x="602" y="143"/>
                  <a:pt x="459" y="0"/>
                  <a:pt x="30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Google Shape;1537;p28"/>
          <p:cNvSpPr/>
          <p:nvPr/>
        </p:nvSpPr>
        <p:spPr>
          <a:xfrm rot="-737684">
            <a:off x="340921" y="3509097"/>
            <a:ext cx="12083" cy="12546"/>
          </a:xfrm>
          <a:custGeom>
            <a:avLst/>
            <a:gdLst/>
            <a:ahLst/>
            <a:cxnLst/>
            <a:rect l="l" t="t" r="r" b="b"/>
            <a:pathLst>
              <a:path w="444" h="461" extrusionOk="0">
                <a:moveTo>
                  <a:pt x="222" y="1"/>
                </a:moveTo>
                <a:cubicBezTo>
                  <a:pt x="95" y="1"/>
                  <a:pt x="0" y="112"/>
                  <a:pt x="0" y="238"/>
                </a:cubicBezTo>
                <a:cubicBezTo>
                  <a:pt x="0" y="365"/>
                  <a:pt x="95" y="460"/>
                  <a:pt x="222" y="460"/>
                </a:cubicBezTo>
                <a:cubicBezTo>
                  <a:pt x="348" y="460"/>
                  <a:pt x="443" y="365"/>
                  <a:pt x="443" y="238"/>
                </a:cubicBezTo>
                <a:cubicBezTo>
                  <a:pt x="443" y="112"/>
                  <a:pt x="348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8" name="Google Shape;1538;p28"/>
          <p:cNvSpPr/>
          <p:nvPr/>
        </p:nvSpPr>
        <p:spPr>
          <a:xfrm rot="-737684">
            <a:off x="300766" y="3433113"/>
            <a:ext cx="12519" cy="10668"/>
          </a:xfrm>
          <a:custGeom>
            <a:avLst/>
            <a:gdLst/>
            <a:ahLst/>
            <a:cxnLst/>
            <a:rect l="l" t="t" r="r" b="b"/>
            <a:pathLst>
              <a:path w="460" h="392" extrusionOk="0">
                <a:moveTo>
                  <a:pt x="254" y="1"/>
                </a:moveTo>
                <a:cubicBezTo>
                  <a:pt x="80" y="1"/>
                  <a:pt x="1" y="207"/>
                  <a:pt x="112" y="333"/>
                </a:cubicBezTo>
                <a:cubicBezTo>
                  <a:pt x="152" y="374"/>
                  <a:pt x="202" y="392"/>
                  <a:pt x="251" y="392"/>
                </a:cubicBezTo>
                <a:cubicBezTo>
                  <a:pt x="357" y="392"/>
                  <a:pt x="460" y="310"/>
                  <a:pt x="460" y="191"/>
                </a:cubicBezTo>
                <a:cubicBezTo>
                  <a:pt x="460" y="80"/>
                  <a:pt x="365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9" name="Google Shape;1539;p28"/>
          <p:cNvSpPr/>
          <p:nvPr/>
        </p:nvSpPr>
        <p:spPr>
          <a:xfrm rot="-737684">
            <a:off x="322528" y="3351168"/>
            <a:ext cx="13362" cy="13798"/>
          </a:xfrm>
          <a:custGeom>
            <a:avLst/>
            <a:gdLst/>
            <a:ahLst/>
            <a:cxnLst/>
            <a:rect l="l" t="t" r="r" b="b"/>
            <a:pathLst>
              <a:path w="491" h="507" extrusionOk="0">
                <a:moveTo>
                  <a:pt x="253" y="0"/>
                </a:moveTo>
                <a:cubicBezTo>
                  <a:pt x="111" y="0"/>
                  <a:pt x="0" y="111"/>
                  <a:pt x="0" y="253"/>
                </a:cubicBezTo>
                <a:cubicBezTo>
                  <a:pt x="0" y="396"/>
                  <a:pt x="111" y="507"/>
                  <a:pt x="253" y="507"/>
                </a:cubicBezTo>
                <a:cubicBezTo>
                  <a:pt x="380" y="507"/>
                  <a:pt x="491" y="396"/>
                  <a:pt x="491" y="253"/>
                </a:cubicBezTo>
                <a:cubicBezTo>
                  <a:pt x="491" y="111"/>
                  <a:pt x="380" y="0"/>
                  <a:pt x="2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0" name="Google Shape;1540;p28"/>
          <p:cNvSpPr/>
          <p:nvPr/>
        </p:nvSpPr>
        <p:spPr>
          <a:xfrm rot="-737684">
            <a:off x="185418" y="3407564"/>
            <a:ext cx="12519" cy="10750"/>
          </a:xfrm>
          <a:custGeom>
            <a:avLst/>
            <a:gdLst/>
            <a:ahLst/>
            <a:cxnLst/>
            <a:rect l="l" t="t" r="r" b="b"/>
            <a:pathLst>
              <a:path w="460" h="395" extrusionOk="0">
                <a:moveTo>
                  <a:pt x="269" y="0"/>
                </a:moveTo>
                <a:cubicBezTo>
                  <a:pt x="95" y="0"/>
                  <a:pt x="0" y="206"/>
                  <a:pt x="127" y="333"/>
                </a:cubicBezTo>
                <a:cubicBezTo>
                  <a:pt x="169" y="375"/>
                  <a:pt x="220" y="394"/>
                  <a:pt x="269" y="394"/>
                </a:cubicBezTo>
                <a:cubicBezTo>
                  <a:pt x="368" y="394"/>
                  <a:pt x="459" y="317"/>
                  <a:pt x="459" y="190"/>
                </a:cubicBezTo>
                <a:cubicBezTo>
                  <a:pt x="459" y="79"/>
                  <a:pt x="380" y="0"/>
                  <a:pt x="26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1" name="Google Shape;1541;p28"/>
          <p:cNvSpPr/>
          <p:nvPr/>
        </p:nvSpPr>
        <p:spPr>
          <a:xfrm rot="-737684">
            <a:off x="265692" y="3379492"/>
            <a:ext cx="16410" cy="14151"/>
          </a:xfrm>
          <a:custGeom>
            <a:avLst/>
            <a:gdLst/>
            <a:ahLst/>
            <a:cxnLst/>
            <a:rect l="l" t="t" r="r" b="b"/>
            <a:pathLst>
              <a:path w="603" h="520" extrusionOk="0">
                <a:moveTo>
                  <a:pt x="373" y="1"/>
                </a:moveTo>
                <a:cubicBezTo>
                  <a:pt x="365" y="1"/>
                  <a:pt x="357" y="1"/>
                  <a:pt x="349" y="2"/>
                </a:cubicBezTo>
                <a:cubicBezTo>
                  <a:pt x="112" y="2"/>
                  <a:pt x="1" y="271"/>
                  <a:pt x="159" y="445"/>
                </a:cubicBezTo>
                <a:cubicBezTo>
                  <a:pt x="210" y="496"/>
                  <a:pt x="274" y="519"/>
                  <a:pt x="337" y="519"/>
                </a:cubicBezTo>
                <a:cubicBezTo>
                  <a:pt x="471" y="519"/>
                  <a:pt x="602" y="416"/>
                  <a:pt x="602" y="255"/>
                </a:cubicBezTo>
                <a:cubicBezTo>
                  <a:pt x="602" y="121"/>
                  <a:pt x="504" y="1"/>
                  <a:pt x="37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2" name="Google Shape;1542;p28"/>
          <p:cNvSpPr/>
          <p:nvPr/>
        </p:nvSpPr>
        <p:spPr>
          <a:xfrm rot="-737684">
            <a:off x="72920" y="3555754"/>
            <a:ext cx="19404" cy="16682"/>
          </a:xfrm>
          <a:custGeom>
            <a:avLst/>
            <a:gdLst/>
            <a:ahLst/>
            <a:cxnLst/>
            <a:rect l="l" t="t" r="r" b="b"/>
            <a:pathLst>
              <a:path w="713" h="613" extrusionOk="0">
                <a:moveTo>
                  <a:pt x="412" y="0"/>
                </a:moveTo>
                <a:cubicBezTo>
                  <a:pt x="143" y="0"/>
                  <a:pt x="0" y="333"/>
                  <a:pt x="190" y="523"/>
                </a:cubicBezTo>
                <a:cubicBezTo>
                  <a:pt x="252" y="585"/>
                  <a:pt x="329" y="613"/>
                  <a:pt x="405" y="613"/>
                </a:cubicBezTo>
                <a:cubicBezTo>
                  <a:pt x="562" y="613"/>
                  <a:pt x="713" y="493"/>
                  <a:pt x="713" y="301"/>
                </a:cubicBezTo>
                <a:cubicBezTo>
                  <a:pt x="713" y="143"/>
                  <a:pt x="586" y="0"/>
                  <a:pt x="41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3" name="Google Shape;1543;p28"/>
          <p:cNvSpPr/>
          <p:nvPr/>
        </p:nvSpPr>
        <p:spPr>
          <a:xfrm rot="-1230258">
            <a:off x="-74880" y="3549321"/>
            <a:ext cx="14260" cy="12655"/>
          </a:xfrm>
          <a:custGeom>
            <a:avLst/>
            <a:gdLst/>
            <a:ahLst/>
            <a:cxnLst/>
            <a:rect l="l" t="t" r="r" b="b"/>
            <a:pathLst>
              <a:path w="524" h="465" extrusionOk="0">
                <a:moveTo>
                  <a:pt x="302" y="1"/>
                </a:moveTo>
                <a:cubicBezTo>
                  <a:pt x="96" y="1"/>
                  <a:pt x="1" y="254"/>
                  <a:pt x="143" y="397"/>
                </a:cubicBezTo>
                <a:cubicBezTo>
                  <a:pt x="190" y="443"/>
                  <a:pt x="247" y="465"/>
                  <a:pt x="303" y="465"/>
                </a:cubicBezTo>
                <a:cubicBezTo>
                  <a:pt x="416" y="465"/>
                  <a:pt x="523" y="376"/>
                  <a:pt x="523" y="238"/>
                </a:cubicBezTo>
                <a:cubicBezTo>
                  <a:pt x="523" y="112"/>
                  <a:pt x="428" y="1"/>
                  <a:pt x="30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4" name="Google Shape;1544;p28"/>
          <p:cNvSpPr/>
          <p:nvPr/>
        </p:nvSpPr>
        <p:spPr>
          <a:xfrm rot="-737684">
            <a:off x="39019" y="3673589"/>
            <a:ext cx="12954" cy="12954"/>
          </a:xfrm>
          <a:custGeom>
            <a:avLst/>
            <a:gdLst/>
            <a:ahLst/>
            <a:cxnLst/>
            <a:rect l="l" t="t" r="r" b="b"/>
            <a:pathLst>
              <a:path w="476" h="476" extrusionOk="0">
                <a:moveTo>
                  <a:pt x="238" y="1"/>
                </a:moveTo>
                <a:cubicBezTo>
                  <a:pt x="111" y="1"/>
                  <a:pt x="0" y="112"/>
                  <a:pt x="0" y="238"/>
                </a:cubicBezTo>
                <a:cubicBezTo>
                  <a:pt x="0" y="365"/>
                  <a:pt x="111" y="476"/>
                  <a:pt x="238" y="476"/>
                </a:cubicBezTo>
                <a:cubicBezTo>
                  <a:pt x="365" y="476"/>
                  <a:pt x="475" y="365"/>
                  <a:pt x="475" y="238"/>
                </a:cubicBezTo>
                <a:cubicBezTo>
                  <a:pt x="475" y="112"/>
                  <a:pt x="365" y="1"/>
                  <a:pt x="2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5" name="Google Shape;1545;p28"/>
          <p:cNvSpPr/>
          <p:nvPr/>
        </p:nvSpPr>
        <p:spPr>
          <a:xfrm rot="-302027">
            <a:off x="159973" y="2747930"/>
            <a:ext cx="169994" cy="169955"/>
          </a:xfrm>
          <a:custGeom>
            <a:avLst/>
            <a:gdLst/>
            <a:ahLst/>
            <a:cxnLst/>
            <a:rect l="l" t="t" r="r" b="b"/>
            <a:pathLst>
              <a:path w="4387" h="4386" extrusionOk="0">
                <a:moveTo>
                  <a:pt x="1140" y="0"/>
                </a:moveTo>
                <a:lnTo>
                  <a:pt x="0" y="3262"/>
                </a:lnTo>
                <a:lnTo>
                  <a:pt x="3262" y="4386"/>
                </a:lnTo>
                <a:lnTo>
                  <a:pt x="4386" y="1140"/>
                </a:lnTo>
                <a:lnTo>
                  <a:pt x="1140" y="0"/>
                </a:lnTo>
                <a:close/>
              </a:path>
            </a:pathLst>
          </a:custGeom>
          <a:solidFill>
            <a:srgbClr val="FDB72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6" name="Google Shape;1546;p28"/>
          <p:cNvSpPr/>
          <p:nvPr/>
        </p:nvSpPr>
        <p:spPr>
          <a:xfrm rot="-125535">
            <a:off x="7808824" y="265668"/>
            <a:ext cx="950480" cy="259775"/>
          </a:xfrm>
          <a:custGeom>
            <a:avLst/>
            <a:gdLst/>
            <a:ahLst/>
            <a:cxnLst/>
            <a:rect l="l" t="t" r="r" b="b"/>
            <a:pathLst>
              <a:path w="27650" h="7557" extrusionOk="0">
                <a:moveTo>
                  <a:pt x="13995" y="0"/>
                </a:moveTo>
                <a:cubicBezTo>
                  <a:pt x="13668" y="0"/>
                  <a:pt x="13324" y="95"/>
                  <a:pt x="12988" y="314"/>
                </a:cubicBezTo>
                <a:cubicBezTo>
                  <a:pt x="12154" y="854"/>
                  <a:pt x="11667" y="2312"/>
                  <a:pt x="10543" y="2312"/>
                </a:cubicBezTo>
                <a:cubicBezTo>
                  <a:pt x="10514" y="2312"/>
                  <a:pt x="10484" y="2311"/>
                  <a:pt x="10454" y="2309"/>
                </a:cubicBezTo>
                <a:cubicBezTo>
                  <a:pt x="9488" y="2245"/>
                  <a:pt x="9061" y="1010"/>
                  <a:pt x="8174" y="614"/>
                </a:cubicBezTo>
                <a:cubicBezTo>
                  <a:pt x="7983" y="526"/>
                  <a:pt x="7781" y="486"/>
                  <a:pt x="7578" y="486"/>
                </a:cubicBezTo>
                <a:cubicBezTo>
                  <a:pt x="6942" y="486"/>
                  <a:pt x="6294" y="878"/>
                  <a:pt x="5910" y="1406"/>
                </a:cubicBezTo>
                <a:cubicBezTo>
                  <a:pt x="5387" y="2087"/>
                  <a:pt x="5245" y="2989"/>
                  <a:pt x="5118" y="3860"/>
                </a:cubicBezTo>
                <a:cubicBezTo>
                  <a:pt x="4422" y="3069"/>
                  <a:pt x="3519" y="2483"/>
                  <a:pt x="2506" y="2182"/>
                </a:cubicBezTo>
                <a:cubicBezTo>
                  <a:pt x="2361" y="2144"/>
                  <a:pt x="2222" y="2126"/>
                  <a:pt x="2089" y="2126"/>
                </a:cubicBezTo>
                <a:cubicBezTo>
                  <a:pt x="680" y="2126"/>
                  <a:pt x="0" y="4139"/>
                  <a:pt x="1476" y="5254"/>
                </a:cubicBezTo>
                <a:cubicBezTo>
                  <a:pt x="2204" y="5808"/>
                  <a:pt x="3129" y="5981"/>
                  <a:pt x="3999" y="5981"/>
                </a:cubicBezTo>
                <a:cubicBezTo>
                  <a:pt x="5441" y="5981"/>
                  <a:pt x="6733" y="5507"/>
                  <a:pt x="6733" y="5507"/>
                </a:cubicBezTo>
                <a:cubicBezTo>
                  <a:pt x="6757" y="6462"/>
                  <a:pt x="7593" y="6946"/>
                  <a:pt x="8691" y="6946"/>
                </a:cubicBezTo>
                <a:cubicBezTo>
                  <a:pt x="9032" y="6946"/>
                  <a:pt x="9398" y="6899"/>
                  <a:pt x="9773" y="6805"/>
                </a:cubicBezTo>
                <a:cubicBezTo>
                  <a:pt x="10800" y="6558"/>
                  <a:pt x="11933" y="5682"/>
                  <a:pt x="13059" y="5682"/>
                </a:cubicBezTo>
                <a:cubicBezTo>
                  <a:pt x="13305" y="5682"/>
                  <a:pt x="13551" y="5724"/>
                  <a:pt x="13795" y="5824"/>
                </a:cubicBezTo>
                <a:cubicBezTo>
                  <a:pt x="13328" y="6671"/>
                  <a:pt x="14757" y="7557"/>
                  <a:pt x="16929" y="7557"/>
                </a:cubicBezTo>
                <a:cubicBezTo>
                  <a:pt x="17558" y="7557"/>
                  <a:pt x="18248" y="7483"/>
                  <a:pt x="18973" y="7312"/>
                </a:cubicBezTo>
                <a:cubicBezTo>
                  <a:pt x="20034" y="7075"/>
                  <a:pt x="20319" y="6061"/>
                  <a:pt x="19749" y="5602"/>
                </a:cubicBezTo>
                <a:lnTo>
                  <a:pt x="19749" y="5602"/>
                </a:lnTo>
                <a:cubicBezTo>
                  <a:pt x="19921" y="5637"/>
                  <a:pt x="20099" y="5652"/>
                  <a:pt x="20280" y="5652"/>
                </a:cubicBezTo>
                <a:cubicBezTo>
                  <a:pt x="20928" y="5652"/>
                  <a:pt x="21612" y="5450"/>
                  <a:pt x="22219" y="5190"/>
                </a:cubicBezTo>
                <a:cubicBezTo>
                  <a:pt x="23140" y="4809"/>
                  <a:pt x="24095" y="4317"/>
                  <a:pt x="25064" y="4317"/>
                </a:cubicBezTo>
                <a:cubicBezTo>
                  <a:pt x="25260" y="4317"/>
                  <a:pt x="25457" y="4337"/>
                  <a:pt x="25654" y="4383"/>
                </a:cubicBezTo>
                <a:cubicBezTo>
                  <a:pt x="25946" y="4456"/>
                  <a:pt x="26402" y="4666"/>
                  <a:pt x="26820" y="4666"/>
                </a:cubicBezTo>
                <a:cubicBezTo>
                  <a:pt x="27037" y="4666"/>
                  <a:pt x="27244" y="4609"/>
                  <a:pt x="27412" y="4446"/>
                </a:cubicBezTo>
                <a:cubicBezTo>
                  <a:pt x="27634" y="4224"/>
                  <a:pt x="27650" y="3797"/>
                  <a:pt x="27380" y="3654"/>
                </a:cubicBezTo>
                <a:cubicBezTo>
                  <a:pt x="27266" y="3614"/>
                  <a:pt x="27138" y="3597"/>
                  <a:pt x="26995" y="3597"/>
                </a:cubicBezTo>
                <a:cubicBezTo>
                  <a:pt x="26204" y="3597"/>
                  <a:pt x="24973" y="4121"/>
                  <a:pt x="23273" y="4121"/>
                </a:cubicBezTo>
                <a:cubicBezTo>
                  <a:pt x="22013" y="4121"/>
                  <a:pt x="20494" y="3833"/>
                  <a:pt x="18704" y="2831"/>
                </a:cubicBezTo>
                <a:cubicBezTo>
                  <a:pt x="18286" y="2596"/>
                  <a:pt x="17711" y="2470"/>
                  <a:pt x="17138" y="2470"/>
                </a:cubicBezTo>
                <a:cubicBezTo>
                  <a:pt x="16474" y="2470"/>
                  <a:pt x="15811" y="2640"/>
                  <a:pt x="15394" y="3005"/>
                </a:cubicBezTo>
                <a:cubicBezTo>
                  <a:pt x="16457" y="1699"/>
                  <a:pt x="15377" y="0"/>
                  <a:pt x="1399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7" name="Google Shape;1547;p28"/>
          <p:cNvSpPr/>
          <p:nvPr/>
        </p:nvSpPr>
        <p:spPr>
          <a:xfrm rot="-125535">
            <a:off x="114486" y="900418"/>
            <a:ext cx="950480" cy="259775"/>
          </a:xfrm>
          <a:custGeom>
            <a:avLst/>
            <a:gdLst/>
            <a:ahLst/>
            <a:cxnLst/>
            <a:rect l="l" t="t" r="r" b="b"/>
            <a:pathLst>
              <a:path w="27650" h="7557" extrusionOk="0">
                <a:moveTo>
                  <a:pt x="13995" y="0"/>
                </a:moveTo>
                <a:cubicBezTo>
                  <a:pt x="13668" y="0"/>
                  <a:pt x="13324" y="95"/>
                  <a:pt x="12988" y="314"/>
                </a:cubicBezTo>
                <a:cubicBezTo>
                  <a:pt x="12154" y="854"/>
                  <a:pt x="11667" y="2312"/>
                  <a:pt x="10543" y="2312"/>
                </a:cubicBezTo>
                <a:cubicBezTo>
                  <a:pt x="10514" y="2312"/>
                  <a:pt x="10484" y="2311"/>
                  <a:pt x="10454" y="2309"/>
                </a:cubicBezTo>
                <a:cubicBezTo>
                  <a:pt x="9488" y="2245"/>
                  <a:pt x="9061" y="1010"/>
                  <a:pt x="8174" y="614"/>
                </a:cubicBezTo>
                <a:cubicBezTo>
                  <a:pt x="7983" y="526"/>
                  <a:pt x="7781" y="486"/>
                  <a:pt x="7578" y="486"/>
                </a:cubicBezTo>
                <a:cubicBezTo>
                  <a:pt x="6942" y="486"/>
                  <a:pt x="6294" y="878"/>
                  <a:pt x="5910" y="1406"/>
                </a:cubicBezTo>
                <a:cubicBezTo>
                  <a:pt x="5387" y="2087"/>
                  <a:pt x="5245" y="2989"/>
                  <a:pt x="5118" y="3860"/>
                </a:cubicBezTo>
                <a:cubicBezTo>
                  <a:pt x="4422" y="3069"/>
                  <a:pt x="3519" y="2483"/>
                  <a:pt x="2506" y="2182"/>
                </a:cubicBezTo>
                <a:cubicBezTo>
                  <a:pt x="2361" y="2144"/>
                  <a:pt x="2222" y="2126"/>
                  <a:pt x="2089" y="2126"/>
                </a:cubicBezTo>
                <a:cubicBezTo>
                  <a:pt x="680" y="2126"/>
                  <a:pt x="0" y="4139"/>
                  <a:pt x="1476" y="5254"/>
                </a:cubicBezTo>
                <a:cubicBezTo>
                  <a:pt x="2204" y="5808"/>
                  <a:pt x="3129" y="5981"/>
                  <a:pt x="3999" y="5981"/>
                </a:cubicBezTo>
                <a:cubicBezTo>
                  <a:pt x="5441" y="5981"/>
                  <a:pt x="6733" y="5507"/>
                  <a:pt x="6733" y="5507"/>
                </a:cubicBezTo>
                <a:cubicBezTo>
                  <a:pt x="6757" y="6462"/>
                  <a:pt x="7593" y="6946"/>
                  <a:pt x="8691" y="6946"/>
                </a:cubicBezTo>
                <a:cubicBezTo>
                  <a:pt x="9032" y="6946"/>
                  <a:pt x="9398" y="6899"/>
                  <a:pt x="9773" y="6805"/>
                </a:cubicBezTo>
                <a:cubicBezTo>
                  <a:pt x="10800" y="6558"/>
                  <a:pt x="11933" y="5682"/>
                  <a:pt x="13059" y="5682"/>
                </a:cubicBezTo>
                <a:cubicBezTo>
                  <a:pt x="13305" y="5682"/>
                  <a:pt x="13551" y="5724"/>
                  <a:pt x="13795" y="5824"/>
                </a:cubicBezTo>
                <a:cubicBezTo>
                  <a:pt x="13328" y="6671"/>
                  <a:pt x="14757" y="7557"/>
                  <a:pt x="16929" y="7557"/>
                </a:cubicBezTo>
                <a:cubicBezTo>
                  <a:pt x="17558" y="7557"/>
                  <a:pt x="18248" y="7483"/>
                  <a:pt x="18973" y="7312"/>
                </a:cubicBezTo>
                <a:cubicBezTo>
                  <a:pt x="20034" y="7075"/>
                  <a:pt x="20319" y="6061"/>
                  <a:pt x="19749" y="5602"/>
                </a:cubicBezTo>
                <a:lnTo>
                  <a:pt x="19749" y="5602"/>
                </a:lnTo>
                <a:cubicBezTo>
                  <a:pt x="19921" y="5637"/>
                  <a:pt x="20099" y="5652"/>
                  <a:pt x="20280" y="5652"/>
                </a:cubicBezTo>
                <a:cubicBezTo>
                  <a:pt x="20928" y="5652"/>
                  <a:pt x="21612" y="5450"/>
                  <a:pt x="22219" y="5190"/>
                </a:cubicBezTo>
                <a:cubicBezTo>
                  <a:pt x="23140" y="4809"/>
                  <a:pt x="24095" y="4317"/>
                  <a:pt x="25064" y="4317"/>
                </a:cubicBezTo>
                <a:cubicBezTo>
                  <a:pt x="25260" y="4317"/>
                  <a:pt x="25457" y="4337"/>
                  <a:pt x="25654" y="4383"/>
                </a:cubicBezTo>
                <a:cubicBezTo>
                  <a:pt x="25946" y="4456"/>
                  <a:pt x="26402" y="4666"/>
                  <a:pt x="26820" y="4666"/>
                </a:cubicBezTo>
                <a:cubicBezTo>
                  <a:pt x="27037" y="4666"/>
                  <a:pt x="27244" y="4609"/>
                  <a:pt x="27412" y="4446"/>
                </a:cubicBezTo>
                <a:cubicBezTo>
                  <a:pt x="27634" y="4224"/>
                  <a:pt x="27650" y="3797"/>
                  <a:pt x="27380" y="3654"/>
                </a:cubicBezTo>
                <a:cubicBezTo>
                  <a:pt x="27266" y="3614"/>
                  <a:pt x="27138" y="3597"/>
                  <a:pt x="26995" y="3597"/>
                </a:cubicBezTo>
                <a:cubicBezTo>
                  <a:pt x="26204" y="3597"/>
                  <a:pt x="24973" y="4121"/>
                  <a:pt x="23273" y="4121"/>
                </a:cubicBezTo>
                <a:cubicBezTo>
                  <a:pt x="22013" y="4121"/>
                  <a:pt x="20494" y="3833"/>
                  <a:pt x="18704" y="2831"/>
                </a:cubicBezTo>
                <a:cubicBezTo>
                  <a:pt x="18286" y="2596"/>
                  <a:pt x="17711" y="2470"/>
                  <a:pt x="17138" y="2470"/>
                </a:cubicBezTo>
                <a:cubicBezTo>
                  <a:pt x="16474" y="2470"/>
                  <a:pt x="15811" y="2640"/>
                  <a:pt x="15394" y="3005"/>
                </a:cubicBezTo>
                <a:cubicBezTo>
                  <a:pt x="16457" y="1699"/>
                  <a:pt x="15377" y="0"/>
                  <a:pt x="1399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bg>
      <p:bgPr>
        <a:solidFill>
          <a:schemeClr val="dk2"/>
        </a:solidFill>
        <a:effectLst/>
      </p:bgPr>
    </p:bg>
    <p:spTree>
      <p:nvGrpSpPr>
        <p:cNvPr id="1" name="Shape 2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4" name="Google Shape;2514;p32"/>
          <p:cNvSpPr txBox="1">
            <a:spLocks noGrp="1"/>
          </p:cNvSpPr>
          <p:nvPr>
            <p:ph type="title" hasCustomPrompt="1"/>
          </p:nvPr>
        </p:nvSpPr>
        <p:spPr>
          <a:xfrm>
            <a:off x="720974" y="749613"/>
            <a:ext cx="2194500" cy="87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15" name="Google Shape;2515;p32"/>
          <p:cNvSpPr txBox="1">
            <a:spLocks noGrp="1"/>
          </p:cNvSpPr>
          <p:nvPr>
            <p:ph type="subTitle" idx="1"/>
          </p:nvPr>
        </p:nvSpPr>
        <p:spPr>
          <a:xfrm>
            <a:off x="718874" y="1405347"/>
            <a:ext cx="2194500" cy="3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M Serif Text"/>
              <a:buNone/>
              <a:defRPr>
                <a:latin typeface="Candal"/>
                <a:ea typeface="Candal"/>
                <a:cs typeface="Candal"/>
                <a:sym typeface="Candal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6" name="Google Shape;2516;p32"/>
          <p:cNvSpPr txBox="1">
            <a:spLocks noGrp="1"/>
          </p:cNvSpPr>
          <p:nvPr>
            <p:ph type="subTitle" idx="2"/>
          </p:nvPr>
        </p:nvSpPr>
        <p:spPr>
          <a:xfrm>
            <a:off x="718874" y="1825975"/>
            <a:ext cx="2194500" cy="7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7" name="Google Shape;2517;p32"/>
          <p:cNvSpPr txBox="1">
            <a:spLocks noGrp="1"/>
          </p:cNvSpPr>
          <p:nvPr>
            <p:ph type="title" idx="3" hasCustomPrompt="1"/>
          </p:nvPr>
        </p:nvSpPr>
        <p:spPr>
          <a:xfrm>
            <a:off x="6241200" y="749613"/>
            <a:ext cx="2194500" cy="87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18" name="Google Shape;2518;p32"/>
          <p:cNvSpPr txBox="1">
            <a:spLocks noGrp="1"/>
          </p:cNvSpPr>
          <p:nvPr>
            <p:ph type="subTitle" idx="4"/>
          </p:nvPr>
        </p:nvSpPr>
        <p:spPr>
          <a:xfrm>
            <a:off x="6241200" y="1405347"/>
            <a:ext cx="2198700" cy="3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M Serif Text"/>
              <a:buNone/>
              <a:defRPr>
                <a:latin typeface="Candal"/>
                <a:ea typeface="Candal"/>
                <a:cs typeface="Candal"/>
                <a:sym typeface="Candal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9" name="Google Shape;2519;p32"/>
          <p:cNvSpPr txBox="1">
            <a:spLocks noGrp="1"/>
          </p:cNvSpPr>
          <p:nvPr>
            <p:ph type="subTitle" idx="5"/>
          </p:nvPr>
        </p:nvSpPr>
        <p:spPr>
          <a:xfrm>
            <a:off x="6241200" y="1825975"/>
            <a:ext cx="2194500" cy="7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0" name="Google Shape;2520;p32"/>
          <p:cNvSpPr txBox="1">
            <a:spLocks noGrp="1"/>
          </p:cNvSpPr>
          <p:nvPr>
            <p:ph type="title" idx="6" hasCustomPrompt="1"/>
          </p:nvPr>
        </p:nvSpPr>
        <p:spPr>
          <a:xfrm>
            <a:off x="718875" y="2898968"/>
            <a:ext cx="2194500" cy="87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21" name="Google Shape;2521;p32"/>
          <p:cNvSpPr txBox="1">
            <a:spLocks noGrp="1"/>
          </p:cNvSpPr>
          <p:nvPr>
            <p:ph type="subTitle" idx="7"/>
          </p:nvPr>
        </p:nvSpPr>
        <p:spPr>
          <a:xfrm>
            <a:off x="716775" y="3552834"/>
            <a:ext cx="2198700" cy="3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M Serif Text"/>
              <a:buNone/>
              <a:defRPr>
                <a:latin typeface="Candal"/>
                <a:ea typeface="Candal"/>
                <a:cs typeface="Candal"/>
                <a:sym typeface="Candal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2" name="Google Shape;2522;p32"/>
          <p:cNvSpPr txBox="1">
            <a:spLocks noGrp="1"/>
          </p:cNvSpPr>
          <p:nvPr>
            <p:ph type="subTitle" idx="8"/>
          </p:nvPr>
        </p:nvSpPr>
        <p:spPr>
          <a:xfrm>
            <a:off x="720975" y="3970454"/>
            <a:ext cx="2194500" cy="7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3" name="Google Shape;2523;p32"/>
          <p:cNvSpPr txBox="1">
            <a:spLocks noGrp="1"/>
          </p:cNvSpPr>
          <p:nvPr>
            <p:ph type="title" idx="9" hasCustomPrompt="1"/>
          </p:nvPr>
        </p:nvSpPr>
        <p:spPr>
          <a:xfrm>
            <a:off x="6241200" y="2898968"/>
            <a:ext cx="2194500" cy="87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24" name="Google Shape;2524;p32"/>
          <p:cNvSpPr txBox="1">
            <a:spLocks noGrp="1"/>
          </p:cNvSpPr>
          <p:nvPr>
            <p:ph type="subTitle" idx="13"/>
          </p:nvPr>
        </p:nvSpPr>
        <p:spPr>
          <a:xfrm>
            <a:off x="6241200" y="3552834"/>
            <a:ext cx="2198700" cy="3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M Serif Text"/>
              <a:buNone/>
              <a:defRPr>
                <a:latin typeface="Candal"/>
                <a:ea typeface="Candal"/>
                <a:cs typeface="Candal"/>
                <a:sym typeface="Candal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5" name="Google Shape;2525;p32"/>
          <p:cNvSpPr txBox="1">
            <a:spLocks noGrp="1"/>
          </p:cNvSpPr>
          <p:nvPr>
            <p:ph type="subTitle" idx="14"/>
          </p:nvPr>
        </p:nvSpPr>
        <p:spPr>
          <a:xfrm>
            <a:off x="6241200" y="3970454"/>
            <a:ext cx="2194500" cy="7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6" name="Google Shape;2526;p32"/>
          <p:cNvSpPr/>
          <p:nvPr/>
        </p:nvSpPr>
        <p:spPr>
          <a:xfrm>
            <a:off x="5422425" y="3222750"/>
            <a:ext cx="340650" cy="342400"/>
          </a:xfrm>
          <a:custGeom>
            <a:avLst/>
            <a:gdLst/>
            <a:ahLst/>
            <a:cxnLst/>
            <a:rect l="l" t="t" r="r" b="b"/>
            <a:pathLst>
              <a:path w="13626" h="13696" extrusionOk="0">
                <a:moveTo>
                  <a:pt x="5592" y="0"/>
                </a:moveTo>
                <a:cubicBezTo>
                  <a:pt x="5282" y="0"/>
                  <a:pt x="4976" y="230"/>
                  <a:pt x="4957" y="609"/>
                </a:cubicBezTo>
                <a:lnTo>
                  <a:pt x="4782" y="4425"/>
                </a:lnTo>
                <a:cubicBezTo>
                  <a:pt x="4767" y="4694"/>
                  <a:pt x="4577" y="4948"/>
                  <a:pt x="4323" y="5011"/>
                </a:cubicBezTo>
                <a:lnTo>
                  <a:pt x="634" y="6040"/>
                </a:lnTo>
                <a:cubicBezTo>
                  <a:pt x="32" y="6199"/>
                  <a:pt x="1" y="7038"/>
                  <a:pt x="587" y="7244"/>
                </a:cubicBezTo>
                <a:lnTo>
                  <a:pt x="4165" y="8590"/>
                </a:lnTo>
                <a:cubicBezTo>
                  <a:pt x="4418" y="8685"/>
                  <a:pt x="4592" y="8938"/>
                  <a:pt x="4577" y="9207"/>
                </a:cubicBezTo>
                <a:lnTo>
                  <a:pt x="4402" y="13023"/>
                </a:lnTo>
                <a:cubicBezTo>
                  <a:pt x="4382" y="13427"/>
                  <a:pt x="4713" y="13695"/>
                  <a:pt x="5051" y="13695"/>
                </a:cubicBezTo>
                <a:cubicBezTo>
                  <a:pt x="5230" y="13695"/>
                  <a:pt x="5411" y="13620"/>
                  <a:pt x="5542" y="13450"/>
                </a:cubicBezTo>
                <a:lnTo>
                  <a:pt x="7917" y="10474"/>
                </a:lnTo>
                <a:cubicBezTo>
                  <a:pt x="8043" y="10314"/>
                  <a:pt x="8226" y="10228"/>
                  <a:pt x="8419" y="10228"/>
                </a:cubicBezTo>
                <a:cubicBezTo>
                  <a:pt x="8494" y="10228"/>
                  <a:pt x="8571" y="10241"/>
                  <a:pt x="8646" y="10268"/>
                </a:cubicBezTo>
                <a:lnTo>
                  <a:pt x="12208" y="11598"/>
                </a:lnTo>
                <a:cubicBezTo>
                  <a:pt x="12288" y="11628"/>
                  <a:pt x="12366" y="11642"/>
                  <a:pt x="12442" y="11642"/>
                </a:cubicBezTo>
                <a:cubicBezTo>
                  <a:pt x="12920" y="11642"/>
                  <a:pt x="13269" y="11086"/>
                  <a:pt x="12968" y="10648"/>
                </a:cubicBezTo>
                <a:lnTo>
                  <a:pt x="10863" y="7465"/>
                </a:lnTo>
                <a:cubicBezTo>
                  <a:pt x="10720" y="7228"/>
                  <a:pt x="10736" y="6927"/>
                  <a:pt x="10894" y="6705"/>
                </a:cubicBezTo>
                <a:lnTo>
                  <a:pt x="13269" y="3729"/>
                </a:lnTo>
                <a:cubicBezTo>
                  <a:pt x="13625" y="3287"/>
                  <a:pt x="13290" y="2692"/>
                  <a:pt x="12781" y="2692"/>
                </a:cubicBezTo>
                <a:cubicBezTo>
                  <a:pt x="12724" y="2692"/>
                  <a:pt x="12665" y="2699"/>
                  <a:pt x="12604" y="2715"/>
                </a:cubicBezTo>
                <a:lnTo>
                  <a:pt x="8931" y="3729"/>
                </a:lnTo>
                <a:cubicBezTo>
                  <a:pt x="8872" y="3746"/>
                  <a:pt x="8813" y="3754"/>
                  <a:pt x="8754" y="3754"/>
                </a:cubicBezTo>
                <a:cubicBezTo>
                  <a:pt x="8543" y="3754"/>
                  <a:pt x="8342" y="3649"/>
                  <a:pt x="8218" y="3475"/>
                </a:cubicBezTo>
                <a:lnTo>
                  <a:pt x="6112" y="293"/>
                </a:lnTo>
                <a:cubicBezTo>
                  <a:pt x="5984" y="91"/>
                  <a:pt x="5787" y="0"/>
                  <a:pt x="5592" y="0"/>
                </a:cubicBezTo>
                <a:close/>
              </a:path>
            </a:pathLst>
          </a:custGeom>
          <a:solidFill>
            <a:srgbClr val="FDB72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7" name="Google Shape;2527;p32"/>
          <p:cNvSpPr/>
          <p:nvPr/>
        </p:nvSpPr>
        <p:spPr>
          <a:xfrm>
            <a:off x="3394575" y="449088"/>
            <a:ext cx="684225" cy="187225"/>
          </a:xfrm>
          <a:custGeom>
            <a:avLst/>
            <a:gdLst/>
            <a:ahLst/>
            <a:cxnLst/>
            <a:rect l="l" t="t" r="r" b="b"/>
            <a:pathLst>
              <a:path w="27369" h="7489" extrusionOk="0">
                <a:moveTo>
                  <a:pt x="13868" y="0"/>
                </a:moveTo>
                <a:cubicBezTo>
                  <a:pt x="13543" y="0"/>
                  <a:pt x="13200" y="96"/>
                  <a:pt x="12865" y="315"/>
                </a:cubicBezTo>
                <a:cubicBezTo>
                  <a:pt x="12031" y="855"/>
                  <a:pt x="11544" y="2297"/>
                  <a:pt x="10450" y="2297"/>
                </a:cubicBezTo>
                <a:cubicBezTo>
                  <a:pt x="10421" y="2297"/>
                  <a:pt x="10392" y="2296"/>
                  <a:pt x="10363" y="2294"/>
                </a:cubicBezTo>
                <a:cubicBezTo>
                  <a:pt x="9397" y="2215"/>
                  <a:pt x="8969" y="996"/>
                  <a:pt x="8099" y="600"/>
                </a:cubicBezTo>
                <a:cubicBezTo>
                  <a:pt x="7909" y="517"/>
                  <a:pt x="7710" y="479"/>
                  <a:pt x="7511" y="479"/>
                </a:cubicBezTo>
                <a:cubicBezTo>
                  <a:pt x="6877" y="479"/>
                  <a:pt x="6236" y="862"/>
                  <a:pt x="5850" y="1392"/>
                </a:cubicBezTo>
                <a:cubicBezTo>
                  <a:pt x="5344" y="2089"/>
                  <a:pt x="5201" y="2975"/>
                  <a:pt x="5074" y="3814"/>
                </a:cubicBezTo>
                <a:cubicBezTo>
                  <a:pt x="4378" y="3039"/>
                  <a:pt x="3491" y="2469"/>
                  <a:pt x="2494" y="2168"/>
                </a:cubicBezTo>
                <a:cubicBezTo>
                  <a:pt x="2353" y="2132"/>
                  <a:pt x="2218" y="2115"/>
                  <a:pt x="2089" y="2115"/>
                </a:cubicBezTo>
                <a:cubicBezTo>
                  <a:pt x="686" y="2115"/>
                  <a:pt x="0" y="4106"/>
                  <a:pt x="1464" y="5208"/>
                </a:cubicBezTo>
                <a:cubicBezTo>
                  <a:pt x="2192" y="5762"/>
                  <a:pt x="3110" y="5935"/>
                  <a:pt x="3972" y="5935"/>
                </a:cubicBezTo>
                <a:cubicBezTo>
                  <a:pt x="5400" y="5935"/>
                  <a:pt x="6674" y="5461"/>
                  <a:pt x="6674" y="5461"/>
                </a:cubicBezTo>
                <a:cubicBezTo>
                  <a:pt x="6698" y="6411"/>
                  <a:pt x="7526" y="6886"/>
                  <a:pt x="8603" y="6886"/>
                </a:cubicBezTo>
                <a:cubicBezTo>
                  <a:pt x="8943" y="6886"/>
                  <a:pt x="9309" y="6839"/>
                  <a:pt x="9682" y="6744"/>
                </a:cubicBezTo>
                <a:cubicBezTo>
                  <a:pt x="10706" y="6497"/>
                  <a:pt x="11815" y="5635"/>
                  <a:pt x="12931" y="5635"/>
                </a:cubicBezTo>
                <a:cubicBezTo>
                  <a:pt x="13178" y="5635"/>
                  <a:pt x="13425" y="5677"/>
                  <a:pt x="13672" y="5778"/>
                </a:cubicBezTo>
                <a:cubicBezTo>
                  <a:pt x="13217" y="6614"/>
                  <a:pt x="14625" y="7489"/>
                  <a:pt x="16783" y="7489"/>
                </a:cubicBezTo>
                <a:cubicBezTo>
                  <a:pt x="17403" y="7489"/>
                  <a:pt x="18085" y="7416"/>
                  <a:pt x="18802" y="7250"/>
                </a:cubicBezTo>
                <a:cubicBezTo>
                  <a:pt x="19847" y="7013"/>
                  <a:pt x="20116" y="6015"/>
                  <a:pt x="19562" y="5556"/>
                </a:cubicBezTo>
                <a:lnTo>
                  <a:pt x="19562" y="5556"/>
                </a:lnTo>
                <a:cubicBezTo>
                  <a:pt x="19732" y="5591"/>
                  <a:pt x="19909" y="5606"/>
                  <a:pt x="20090" y="5606"/>
                </a:cubicBezTo>
                <a:cubicBezTo>
                  <a:pt x="20733" y="5606"/>
                  <a:pt x="21423" y="5407"/>
                  <a:pt x="22016" y="5160"/>
                </a:cubicBezTo>
                <a:cubicBezTo>
                  <a:pt x="22921" y="4780"/>
                  <a:pt x="23870" y="4302"/>
                  <a:pt x="24817" y="4302"/>
                </a:cubicBezTo>
                <a:cubicBezTo>
                  <a:pt x="25013" y="4302"/>
                  <a:pt x="25209" y="4322"/>
                  <a:pt x="25405" y="4369"/>
                </a:cubicBezTo>
                <a:cubicBezTo>
                  <a:pt x="25696" y="4441"/>
                  <a:pt x="26152" y="4651"/>
                  <a:pt x="26566" y="4651"/>
                </a:cubicBezTo>
                <a:cubicBezTo>
                  <a:pt x="26781" y="4651"/>
                  <a:pt x="26984" y="4594"/>
                  <a:pt x="27147" y="4432"/>
                </a:cubicBezTo>
                <a:cubicBezTo>
                  <a:pt x="27368" y="4194"/>
                  <a:pt x="27368" y="3783"/>
                  <a:pt x="27115" y="3624"/>
                </a:cubicBezTo>
                <a:cubicBezTo>
                  <a:pt x="27001" y="3584"/>
                  <a:pt x="26874" y="3567"/>
                  <a:pt x="26732" y="3567"/>
                </a:cubicBezTo>
                <a:cubicBezTo>
                  <a:pt x="25948" y="3567"/>
                  <a:pt x="24729" y="4087"/>
                  <a:pt x="23040" y="4087"/>
                </a:cubicBezTo>
                <a:cubicBezTo>
                  <a:pt x="21793" y="4087"/>
                  <a:pt x="20290" y="3804"/>
                  <a:pt x="18517" y="2817"/>
                </a:cubicBezTo>
                <a:cubicBezTo>
                  <a:pt x="18101" y="2579"/>
                  <a:pt x="17523" y="2449"/>
                  <a:pt x="16948" y="2449"/>
                </a:cubicBezTo>
                <a:cubicBezTo>
                  <a:pt x="16298" y="2449"/>
                  <a:pt x="15651" y="2614"/>
                  <a:pt x="15240" y="2975"/>
                </a:cubicBezTo>
                <a:cubicBezTo>
                  <a:pt x="16301" y="1684"/>
                  <a:pt x="15235" y="0"/>
                  <a:pt x="13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8" name="Google Shape;2528;p32"/>
          <p:cNvSpPr/>
          <p:nvPr/>
        </p:nvSpPr>
        <p:spPr>
          <a:xfrm>
            <a:off x="4892650" y="10525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9" name="Google Shape;2529;p32"/>
          <p:cNvSpPr/>
          <p:nvPr/>
        </p:nvSpPr>
        <p:spPr>
          <a:xfrm>
            <a:off x="-150775" y="2446625"/>
            <a:ext cx="684150" cy="187475"/>
          </a:xfrm>
          <a:custGeom>
            <a:avLst/>
            <a:gdLst/>
            <a:ahLst/>
            <a:cxnLst/>
            <a:rect l="l" t="t" r="r" b="b"/>
            <a:pathLst>
              <a:path w="27366" h="7499" extrusionOk="0">
                <a:moveTo>
                  <a:pt x="13854" y="0"/>
                </a:moveTo>
                <a:cubicBezTo>
                  <a:pt x="13531" y="0"/>
                  <a:pt x="13192" y="94"/>
                  <a:pt x="12862" y="310"/>
                </a:cubicBezTo>
                <a:cubicBezTo>
                  <a:pt x="12029" y="850"/>
                  <a:pt x="11541" y="2292"/>
                  <a:pt x="10447" y="2292"/>
                </a:cubicBezTo>
                <a:cubicBezTo>
                  <a:pt x="10419" y="2292"/>
                  <a:pt x="10390" y="2291"/>
                  <a:pt x="10360" y="2289"/>
                </a:cubicBezTo>
                <a:cubicBezTo>
                  <a:pt x="9394" y="2225"/>
                  <a:pt x="8967" y="990"/>
                  <a:pt x="8080" y="595"/>
                </a:cubicBezTo>
                <a:cubicBezTo>
                  <a:pt x="7890" y="511"/>
                  <a:pt x="7692" y="473"/>
                  <a:pt x="7492" y="473"/>
                </a:cubicBezTo>
                <a:cubicBezTo>
                  <a:pt x="6860" y="473"/>
                  <a:pt x="6221" y="856"/>
                  <a:pt x="5847" y="1386"/>
                </a:cubicBezTo>
                <a:cubicBezTo>
                  <a:pt x="5341" y="2083"/>
                  <a:pt x="5182" y="2970"/>
                  <a:pt x="5072" y="3809"/>
                </a:cubicBezTo>
                <a:cubicBezTo>
                  <a:pt x="4375" y="3033"/>
                  <a:pt x="3472" y="2463"/>
                  <a:pt x="2475" y="2178"/>
                </a:cubicBezTo>
                <a:cubicBezTo>
                  <a:pt x="2332" y="2140"/>
                  <a:pt x="2195" y="2122"/>
                  <a:pt x="2063" y="2122"/>
                </a:cubicBezTo>
                <a:cubicBezTo>
                  <a:pt x="680" y="2122"/>
                  <a:pt x="1" y="4119"/>
                  <a:pt x="1462" y="5218"/>
                </a:cubicBezTo>
                <a:cubicBezTo>
                  <a:pt x="2190" y="5767"/>
                  <a:pt x="3110" y="5938"/>
                  <a:pt x="3973" y="5938"/>
                </a:cubicBezTo>
                <a:cubicBezTo>
                  <a:pt x="5399" y="5938"/>
                  <a:pt x="6671" y="5471"/>
                  <a:pt x="6671" y="5471"/>
                </a:cubicBezTo>
                <a:cubicBezTo>
                  <a:pt x="6695" y="6416"/>
                  <a:pt x="7525" y="6888"/>
                  <a:pt x="8615" y="6888"/>
                </a:cubicBezTo>
                <a:cubicBezTo>
                  <a:pt x="8950" y="6888"/>
                  <a:pt x="9310" y="6843"/>
                  <a:pt x="9679" y="6754"/>
                </a:cubicBezTo>
                <a:cubicBezTo>
                  <a:pt x="10696" y="6506"/>
                  <a:pt x="11819" y="5637"/>
                  <a:pt x="12944" y="5637"/>
                </a:cubicBezTo>
                <a:cubicBezTo>
                  <a:pt x="13186" y="5637"/>
                  <a:pt x="13428" y="5677"/>
                  <a:pt x="13669" y="5772"/>
                </a:cubicBezTo>
                <a:cubicBezTo>
                  <a:pt x="13214" y="6621"/>
                  <a:pt x="14623" y="7499"/>
                  <a:pt x="16782" y="7499"/>
                </a:cubicBezTo>
                <a:cubicBezTo>
                  <a:pt x="17401" y="7499"/>
                  <a:pt x="18083" y="7426"/>
                  <a:pt x="18799" y="7261"/>
                </a:cubicBezTo>
                <a:cubicBezTo>
                  <a:pt x="19844" y="7007"/>
                  <a:pt x="20114" y="6010"/>
                  <a:pt x="19559" y="5566"/>
                </a:cubicBezTo>
                <a:lnTo>
                  <a:pt x="19559" y="5566"/>
                </a:lnTo>
                <a:cubicBezTo>
                  <a:pt x="19733" y="5601"/>
                  <a:pt x="19912" y="5617"/>
                  <a:pt x="20093" y="5617"/>
                </a:cubicBezTo>
                <a:cubicBezTo>
                  <a:pt x="20740" y="5617"/>
                  <a:pt x="21420" y="5418"/>
                  <a:pt x="22014" y="5171"/>
                </a:cubicBezTo>
                <a:cubicBezTo>
                  <a:pt x="22914" y="4792"/>
                  <a:pt x="23846" y="4306"/>
                  <a:pt x="24793" y="4306"/>
                </a:cubicBezTo>
                <a:cubicBezTo>
                  <a:pt x="24995" y="4306"/>
                  <a:pt x="25198" y="4329"/>
                  <a:pt x="25402" y="4379"/>
                </a:cubicBezTo>
                <a:cubicBezTo>
                  <a:pt x="25690" y="4451"/>
                  <a:pt x="26139" y="4650"/>
                  <a:pt x="26549" y="4650"/>
                </a:cubicBezTo>
                <a:cubicBezTo>
                  <a:pt x="26769" y="4650"/>
                  <a:pt x="26978" y="4592"/>
                  <a:pt x="27144" y="4426"/>
                </a:cubicBezTo>
                <a:cubicBezTo>
                  <a:pt x="27365" y="4189"/>
                  <a:pt x="27365" y="3761"/>
                  <a:pt x="27096" y="3619"/>
                </a:cubicBezTo>
                <a:cubicBezTo>
                  <a:pt x="26983" y="3578"/>
                  <a:pt x="26855" y="3561"/>
                  <a:pt x="26713" y="3561"/>
                </a:cubicBezTo>
                <a:cubicBezTo>
                  <a:pt x="25929" y="3561"/>
                  <a:pt x="24710" y="4082"/>
                  <a:pt x="23025" y="4082"/>
                </a:cubicBezTo>
                <a:cubicBezTo>
                  <a:pt x="21780" y="4082"/>
                  <a:pt x="20281" y="3798"/>
                  <a:pt x="18514" y="2811"/>
                </a:cubicBezTo>
                <a:cubicBezTo>
                  <a:pt x="18090" y="2573"/>
                  <a:pt x="17512" y="2444"/>
                  <a:pt x="16939" y="2444"/>
                </a:cubicBezTo>
                <a:cubicBezTo>
                  <a:pt x="16291" y="2444"/>
                  <a:pt x="15648" y="2609"/>
                  <a:pt x="15237" y="2970"/>
                </a:cubicBezTo>
                <a:cubicBezTo>
                  <a:pt x="16299" y="1677"/>
                  <a:pt x="15219" y="0"/>
                  <a:pt x="138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0" name="Google Shape;2530;p32"/>
          <p:cNvSpPr/>
          <p:nvPr/>
        </p:nvSpPr>
        <p:spPr>
          <a:xfrm>
            <a:off x="8489150" y="4786400"/>
            <a:ext cx="745650" cy="204200"/>
          </a:xfrm>
          <a:custGeom>
            <a:avLst/>
            <a:gdLst/>
            <a:ahLst/>
            <a:cxnLst/>
            <a:rect l="l" t="t" r="r" b="b"/>
            <a:pathLst>
              <a:path w="29826" h="8168" extrusionOk="0">
                <a:moveTo>
                  <a:pt x="15099" y="0"/>
                </a:moveTo>
                <a:cubicBezTo>
                  <a:pt x="14749" y="0"/>
                  <a:pt x="14382" y="101"/>
                  <a:pt x="14023" y="333"/>
                </a:cubicBezTo>
                <a:cubicBezTo>
                  <a:pt x="13111" y="921"/>
                  <a:pt x="12576" y="2505"/>
                  <a:pt x="11372" y="2505"/>
                </a:cubicBezTo>
                <a:cubicBezTo>
                  <a:pt x="11343" y="2505"/>
                  <a:pt x="11314" y="2505"/>
                  <a:pt x="11284" y="2503"/>
                </a:cubicBezTo>
                <a:cubicBezTo>
                  <a:pt x="10239" y="2423"/>
                  <a:pt x="9764" y="1078"/>
                  <a:pt x="8814" y="650"/>
                </a:cubicBezTo>
                <a:cubicBezTo>
                  <a:pt x="8611" y="560"/>
                  <a:pt x="8397" y="519"/>
                  <a:pt x="8181" y="519"/>
                </a:cubicBezTo>
                <a:cubicBezTo>
                  <a:pt x="7490" y="519"/>
                  <a:pt x="6782" y="942"/>
                  <a:pt x="6360" y="1521"/>
                </a:cubicBezTo>
                <a:cubicBezTo>
                  <a:pt x="5822" y="2281"/>
                  <a:pt x="5647" y="3247"/>
                  <a:pt x="5521" y="4165"/>
                </a:cubicBezTo>
                <a:cubicBezTo>
                  <a:pt x="4761" y="3310"/>
                  <a:pt x="3795" y="2693"/>
                  <a:pt x="2702" y="2360"/>
                </a:cubicBezTo>
                <a:cubicBezTo>
                  <a:pt x="2548" y="2320"/>
                  <a:pt x="2400" y="2301"/>
                  <a:pt x="2258" y="2301"/>
                </a:cubicBezTo>
                <a:cubicBezTo>
                  <a:pt x="739" y="2301"/>
                  <a:pt x="1" y="4483"/>
                  <a:pt x="1594" y="5685"/>
                </a:cubicBezTo>
                <a:cubicBezTo>
                  <a:pt x="2380" y="6280"/>
                  <a:pt x="3378" y="6466"/>
                  <a:pt x="4318" y="6466"/>
                </a:cubicBezTo>
                <a:cubicBezTo>
                  <a:pt x="5879" y="6466"/>
                  <a:pt x="7278" y="5954"/>
                  <a:pt x="7278" y="5954"/>
                </a:cubicBezTo>
                <a:cubicBezTo>
                  <a:pt x="7302" y="6996"/>
                  <a:pt x="8215" y="7509"/>
                  <a:pt x="9394" y="7509"/>
                </a:cubicBezTo>
                <a:cubicBezTo>
                  <a:pt x="9757" y="7509"/>
                  <a:pt x="10145" y="7460"/>
                  <a:pt x="10540" y="7364"/>
                </a:cubicBezTo>
                <a:cubicBezTo>
                  <a:pt x="11656" y="7091"/>
                  <a:pt x="12878" y="6148"/>
                  <a:pt x="14094" y="6148"/>
                </a:cubicBezTo>
                <a:cubicBezTo>
                  <a:pt x="14361" y="6148"/>
                  <a:pt x="14629" y="6194"/>
                  <a:pt x="14894" y="6303"/>
                </a:cubicBezTo>
                <a:cubicBezTo>
                  <a:pt x="14403" y="7211"/>
                  <a:pt x="15930" y="8167"/>
                  <a:pt x="18272" y="8167"/>
                </a:cubicBezTo>
                <a:cubicBezTo>
                  <a:pt x="18950" y="8167"/>
                  <a:pt x="19697" y="8087"/>
                  <a:pt x="20484" y="7902"/>
                </a:cubicBezTo>
                <a:cubicBezTo>
                  <a:pt x="21624" y="7649"/>
                  <a:pt x="21924" y="6556"/>
                  <a:pt x="21323" y="6065"/>
                </a:cubicBezTo>
                <a:lnTo>
                  <a:pt x="21323" y="6065"/>
                </a:lnTo>
                <a:cubicBezTo>
                  <a:pt x="21504" y="6103"/>
                  <a:pt x="21692" y="6120"/>
                  <a:pt x="21884" y="6120"/>
                </a:cubicBezTo>
                <a:cubicBezTo>
                  <a:pt x="22584" y="6120"/>
                  <a:pt x="23337" y="5895"/>
                  <a:pt x="23983" y="5622"/>
                </a:cubicBezTo>
                <a:cubicBezTo>
                  <a:pt x="24965" y="5203"/>
                  <a:pt x="26001" y="4676"/>
                  <a:pt x="27037" y="4676"/>
                </a:cubicBezTo>
                <a:cubicBezTo>
                  <a:pt x="27254" y="4676"/>
                  <a:pt x="27471" y="4699"/>
                  <a:pt x="27688" y="4751"/>
                </a:cubicBezTo>
                <a:cubicBezTo>
                  <a:pt x="27997" y="4823"/>
                  <a:pt x="28489" y="5043"/>
                  <a:pt x="28938" y="5043"/>
                </a:cubicBezTo>
                <a:cubicBezTo>
                  <a:pt x="29178" y="5043"/>
                  <a:pt x="29406" y="4981"/>
                  <a:pt x="29588" y="4799"/>
                </a:cubicBezTo>
                <a:cubicBezTo>
                  <a:pt x="29810" y="4577"/>
                  <a:pt x="29825" y="4102"/>
                  <a:pt x="29525" y="3944"/>
                </a:cubicBezTo>
                <a:cubicBezTo>
                  <a:pt x="29403" y="3901"/>
                  <a:pt x="29267" y="3882"/>
                  <a:pt x="29115" y="3882"/>
                </a:cubicBezTo>
                <a:cubicBezTo>
                  <a:pt x="28267" y="3882"/>
                  <a:pt x="26937" y="4449"/>
                  <a:pt x="25099" y="4449"/>
                </a:cubicBezTo>
                <a:cubicBezTo>
                  <a:pt x="23738" y="4449"/>
                  <a:pt x="22097" y="4138"/>
                  <a:pt x="20167" y="3057"/>
                </a:cubicBezTo>
                <a:cubicBezTo>
                  <a:pt x="19707" y="2805"/>
                  <a:pt x="19080" y="2667"/>
                  <a:pt x="18457" y="2667"/>
                </a:cubicBezTo>
                <a:cubicBezTo>
                  <a:pt x="17751" y="2667"/>
                  <a:pt x="17050" y="2844"/>
                  <a:pt x="16604" y="3231"/>
                </a:cubicBezTo>
                <a:cubicBezTo>
                  <a:pt x="17758" y="1834"/>
                  <a:pt x="16587" y="0"/>
                  <a:pt x="1509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1" name="Google Shape;2531;p32"/>
          <p:cNvSpPr/>
          <p:nvPr/>
        </p:nvSpPr>
        <p:spPr>
          <a:xfrm>
            <a:off x="4603800" y="38246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2" name="Google Shape;2532;p32"/>
          <p:cNvSpPr/>
          <p:nvPr/>
        </p:nvSpPr>
        <p:spPr>
          <a:xfrm>
            <a:off x="8753600" y="181350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3" name="Google Shape;2533;p32"/>
          <p:cNvSpPr/>
          <p:nvPr/>
        </p:nvSpPr>
        <p:spPr>
          <a:xfrm>
            <a:off x="3137250" y="4764650"/>
            <a:ext cx="745650" cy="204350"/>
          </a:xfrm>
          <a:custGeom>
            <a:avLst/>
            <a:gdLst/>
            <a:ahLst/>
            <a:cxnLst/>
            <a:rect l="l" t="t" r="r" b="b"/>
            <a:pathLst>
              <a:path w="29826" h="8174" extrusionOk="0">
                <a:moveTo>
                  <a:pt x="15106" y="1"/>
                </a:moveTo>
                <a:cubicBezTo>
                  <a:pt x="14753" y="1"/>
                  <a:pt x="14384" y="104"/>
                  <a:pt x="14023" y="340"/>
                </a:cubicBezTo>
                <a:cubicBezTo>
                  <a:pt x="13126" y="928"/>
                  <a:pt x="12592" y="2512"/>
                  <a:pt x="11387" y="2512"/>
                </a:cubicBezTo>
                <a:cubicBezTo>
                  <a:pt x="11359" y="2512"/>
                  <a:pt x="11329" y="2511"/>
                  <a:pt x="11300" y="2509"/>
                </a:cubicBezTo>
                <a:cubicBezTo>
                  <a:pt x="10255" y="2430"/>
                  <a:pt x="9780" y="1084"/>
                  <a:pt x="8830" y="657"/>
                </a:cubicBezTo>
                <a:cubicBezTo>
                  <a:pt x="8623" y="566"/>
                  <a:pt x="8407" y="525"/>
                  <a:pt x="8190" y="525"/>
                </a:cubicBezTo>
                <a:cubicBezTo>
                  <a:pt x="7496" y="525"/>
                  <a:pt x="6798" y="948"/>
                  <a:pt x="6376" y="1528"/>
                </a:cubicBezTo>
                <a:cubicBezTo>
                  <a:pt x="5837" y="2288"/>
                  <a:pt x="5663" y="3253"/>
                  <a:pt x="5536" y="4172"/>
                </a:cubicBezTo>
                <a:cubicBezTo>
                  <a:pt x="4776" y="3317"/>
                  <a:pt x="3795" y="2699"/>
                  <a:pt x="2718" y="2367"/>
                </a:cubicBezTo>
                <a:cubicBezTo>
                  <a:pt x="2564" y="2326"/>
                  <a:pt x="2415" y="2307"/>
                  <a:pt x="2274" y="2307"/>
                </a:cubicBezTo>
                <a:cubicBezTo>
                  <a:pt x="752" y="2307"/>
                  <a:pt x="1" y="4490"/>
                  <a:pt x="1594" y="5692"/>
                </a:cubicBezTo>
                <a:cubicBezTo>
                  <a:pt x="2385" y="6287"/>
                  <a:pt x="3385" y="6473"/>
                  <a:pt x="4325" y="6473"/>
                </a:cubicBezTo>
                <a:cubicBezTo>
                  <a:pt x="5884" y="6473"/>
                  <a:pt x="7278" y="5961"/>
                  <a:pt x="7278" y="5961"/>
                </a:cubicBezTo>
                <a:cubicBezTo>
                  <a:pt x="7302" y="7002"/>
                  <a:pt x="8215" y="7516"/>
                  <a:pt x="9401" y="7516"/>
                </a:cubicBezTo>
                <a:cubicBezTo>
                  <a:pt x="9766" y="7516"/>
                  <a:pt x="10157" y="7467"/>
                  <a:pt x="10556" y="7370"/>
                </a:cubicBezTo>
                <a:cubicBezTo>
                  <a:pt x="11672" y="7098"/>
                  <a:pt x="12883" y="6155"/>
                  <a:pt x="14104" y="6155"/>
                </a:cubicBezTo>
                <a:cubicBezTo>
                  <a:pt x="14372" y="6155"/>
                  <a:pt x="14641" y="6201"/>
                  <a:pt x="14910" y="6309"/>
                </a:cubicBezTo>
                <a:cubicBezTo>
                  <a:pt x="14419" y="7218"/>
                  <a:pt x="15955" y="8174"/>
                  <a:pt x="18294" y="8174"/>
                </a:cubicBezTo>
                <a:cubicBezTo>
                  <a:pt x="18971" y="8174"/>
                  <a:pt x="19717" y="8093"/>
                  <a:pt x="20499" y="7908"/>
                </a:cubicBezTo>
                <a:cubicBezTo>
                  <a:pt x="21655" y="7655"/>
                  <a:pt x="21940" y="6563"/>
                  <a:pt x="21338" y="6072"/>
                </a:cubicBezTo>
                <a:lnTo>
                  <a:pt x="21338" y="6072"/>
                </a:lnTo>
                <a:cubicBezTo>
                  <a:pt x="21523" y="6109"/>
                  <a:pt x="21713" y="6126"/>
                  <a:pt x="21906" y="6126"/>
                </a:cubicBezTo>
                <a:cubicBezTo>
                  <a:pt x="22610" y="6126"/>
                  <a:pt x="23356" y="5902"/>
                  <a:pt x="24014" y="5628"/>
                </a:cubicBezTo>
                <a:cubicBezTo>
                  <a:pt x="24996" y="5209"/>
                  <a:pt x="26021" y="4682"/>
                  <a:pt x="27063" y="4682"/>
                </a:cubicBezTo>
                <a:cubicBezTo>
                  <a:pt x="27281" y="4682"/>
                  <a:pt x="27500" y="4705"/>
                  <a:pt x="27719" y="4758"/>
                </a:cubicBezTo>
                <a:cubicBezTo>
                  <a:pt x="28029" y="4830"/>
                  <a:pt x="28513" y="5050"/>
                  <a:pt x="28958" y="5050"/>
                </a:cubicBezTo>
                <a:cubicBezTo>
                  <a:pt x="29195" y="5050"/>
                  <a:pt x="29422" y="4987"/>
                  <a:pt x="29604" y="4805"/>
                </a:cubicBezTo>
                <a:cubicBezTo>
                  <a:pt x="29825" y="4583"/>
                  <a:pt x="29825" y="4108"/>
                  <a:pt x="29540" y="3950"/>
                </a:cubicBezTo>
                <a:cubicBezTo>
                  <a:pt x="29418" y="3907"/>
                  <a:pt x="29280" y="3889"/>
                  <a:pt x="29127" y="3889"/>
                </a:cubicBezTo>
                <a:cubicBezTo>
                  <a:pt x="28274" y="3889"/>
                  <a:pt x="26946" y="4455"/>
                  <a:pt x="25110" y="4455"/>
                </a:cubicBezTo>
                <a:cubicBezTo>
                  <a:pt x="23751" y="4455"/>
                  <a:pt x="22113" y="4145"/>
                  <a:pt x="20182" y="3063"/>
                </a:cubicBezTo>
                <a:cubicBezTo>
                  <a:pt x="19722" y="2811"/>
                  <a:pt x="19096" y="2674"/>
                  <a:pt x="18473" y="2674"/>
                </a:cubicBezTo>
                <a:cubicBezTo>
                  <a:pt x="17767" y="2674"/>
                  <a:pt x="17066" y="2850"/>
                  <a:pt x="16620" y="3238"/>
                </a:cubicBezTo>
                <a:cubicBezTo>
                  <a:pt x="17772" y="1842"/>
                  <a:pt x="16595" y="1"/>
                  <a:pt x="1510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4" name="Google Shape;2534;p32"/>
          <p:cNvSpPr/>
          <p:nvPr/>
        </p:nvSpPr>
        <p:spPr>
          <a:xfrm>
            <a:off x="4344125" y="2306450"/>
            <a:ext cx="390425" cy="107075"/>
          </a:xfrm>
          <a:custGeom>
            <a:avLst/>
            <a:gdLst/>
            <a:ahLst/>
            <a:cxnLst/>
            <a:rect l="l" t="t" r="r" b="b"/>
            <a:pathLst>
              <a:path w="15617" h="4283" extrusionOk="0">
                <a:moveTo>
                  <a:pt x="7909" y="1"/>
                </a:moveTo>
                <a:cubicBezTo>
                  <a:pt x="7728" y="1"/>
                  <a:pt x="7537" y="53"/>
                  <a:pt x="7351" y="173"/>
                </a:cubicBezTo>
                <a:cubicBezTo>
                  <a:pt x="6873" y="481"/>
                  <a:pt x="6591" y="1315"/>
                  <a:pt x="5962" y="1315"/>
                </a:cubicBezTo>
                <a:cubicBezTo>
                  <a:pt x="5945" y="1315"/>
                  <a:pt x="5928" y="1314"/>
                  <a:pt x="5910" y="1313"/>
                </a:cubicBezTo>
                <a:cubicBezTo>
                  <a:pt x="5372" y="1281"/>
                  <a:pt x="5119" y="569"/>
                  <a:pt x="4612" y="347"/>
                </a:cubicBezTo>
                <a:cubicBezTo>
                  <a:pt x="4504" y="297"/>
                  <a:pt x="4391" y="274"/>
                  <a:pt x="4276" y="274"/>
                </a:cubicBezTo>
                <a:cubicBezTo>
                  <a:pt x="3922" y="274"/>
                  <a:pt x="3561" y="495"/>
                  <a:pt x="3345" y="806"/>
                </a:cubicBezTo>
                <a:cubicBezTo>
                  <a:pt x="3045" y="1202"/>
                  <a:pt x="2965" y="1709"/>
                  <a:pt x="2902" y="2184"/>
                </a:cubicBezTo>
                <a:cubicBezTo>
                  <a:pt x="2506" y="1740"/>
                  <a:pt x="1984" y="1408"/>
                  <a:pt x="1414" y="1234"/>
                </a:cubicBezTo>
                <a:cubicBezTo>
                  <a:pt x="1337" y="1214"/>
                  <a:pt x="1263" y="1205"/>
                  <a:pt x="1192" y="1205"/>
                </a:cubicBezTo>
                <a:cubicBezTo>
                  <a:pt x="399" y="1205"/>
                  <a:pt x="1" y="2350"/>
                  <a:pt x="844" y="2975"/>
                </a:cubicBezTo>
                <a:cubicBezTo>
                  <a:pt x="1254" y="3291"/>
                  <a:pt x="1775" y="3389"/>
                  <a:pt x="2264" y="3389"/>
                </a:cubicBezTo>
                <a:cubicBezTo>
                  <a:pt x="3077" y="3389"/>
                  <a:pt x="3805" y="3118"/>
                  <a:pt x="3805" y="3118"/>
                </a:cubicBezTo>
                <a:cubicBezTo>
                  <a:pt x="3817" y="3666"/>
                  <a:pt x="4298" y="3933"/>
                  <a:pt x="4923" y="3933"/>
                </a:cubicBezTo>
                <a:cubicBezTo>
                  <a:pt x="5111" y="3933"/>
                  <a:pt x="5310" y="3909"/>
                  <a:pt x="5515" y="3862"/>
                </a:cubicBezTo>
                <a:cubicBezTo>
                  <a:pt x="6103" y="3718"/>
                  <a:pt x="6746" y="3218"/>
                  <a:pt x="7389" y="3218"/>
                </a:cubicBezTo>
                <a:cubicBezTo>
                  <a:pt x="7525" y="3218"/>
                  <a:pt x="7660" y="3240"/>
                  <a:pt x="7795" y="3292"/>
                </a:cubicBezTo>
                <a:cubicBezTo>
                  <a:pt x="7536" y="3773"/>
                  <a:pt x="8343" y="4283"/>
                  <a:pt x="9580" y="4283"/>
                </a:cubicBezTo>
                <a:cubicBezTo>
                  <a:pt x="9932" y="4283"/>
                  <a:pt x="10318" y="4242"/>
                  <a:pt x="10724" y="4147"/>
                </a:cubicBezTo>
                <a:cubicBezTo>
                  <a:pt x="11310" y="4005"/>
                  <a:pt x="11484" y="3435"/>
                  <a:pt x="11151" y="3181"/>
                </a:cubicBezTo>
                <a:lnTo>
                  <a:pt x="11151" y="3181"/>
                </a:lnTo>
                <a:cubicBezTo>
                  <a:pt x="11261" y="3195"/>
                  <a:pt x="11369" y="3202"/>
                  <a:pt x="11476" y="3202"/>
                </a:cubicBezTo>
                <a:cubicBezTo>
                  <a:pt x="11852" y="3202"/>
                  <a:pt x="12216" y="3116"/>
                  <a:pt x="12561" y="2944"/>
                </a:cubicBezTo>
                <a:cubicBezTo>
                  <a:pt x="13074" y="2733"/>
                  <a:pt x="13620" y="2446"/>
                  <a:pt x="14163" y="2446"/>
                </a:cubicBezTo>
                <a:cubicBezTo>
                  <a:pt x="14273" y="2446"/>
                  <a:pt x="14383" y="2458"/>
                  <a:pt x="14492" y="2485"/>
                </a:cubicBezTo>
                <a:cubicBezTo>
                  <a:pt x="14658" y="2526"/>
                  <a:pt x="14918" y="2642"/>
                  <a:pt x="15154" y="2642"/>
                </a:cubicBezTo>
                <a:cubicBezTo>
                  <a:pt x="15279" y="2642"/>
                  <a:pt x="15397" y="2609"/>
                  <a:pt x="15490" y="2516"/>
                </a:cubicBezTo>
                <a:cubicBezTo>
                  <a:pt x="15617" y="2390"/>
                  <a:pt x="15617" y="2184"/>
                  <a:pt x="15474" y="2073"/>
                </a:cubicBezTo>
                <a:cubicBezTo>
                  <a:pt x="15409" y="2051"/>
                  <a:pt x="15337" y="2041"/>
                  <a:pt x="15257" y="2041"/>
                </a:cubicBezTo>
                <a:cubicBezTo>
                  <a:pt x="14809" y="2041"/>
                  <a:pt x="14119" y="2333"/>
                  <a:pt x="13164" y="2333"/>
                </a:cubicBezTo>
                <a:cubicBezTo>
                  <a:pt x="12449" y="2333"/>
                  <a:pt x="11586" y="2170"/>
                  <a:pt x="10566" y="1598"/>
                </a:cubicBezTo>
                <a:cubicBezTo>
                  <a:pt x="10330" y="1466"/>
                  <a:pt x="10007" y="1395"/>
                  <a:pt x="9683" y="1395"/>
                </a:cubicBezTo>
                <a:cubicBezTo>
                  <a:pt x="9309" y="1395"/>
                  <a:pt x="8935" y="1489"/>
                  <a:pt x="8697" y="1693"/>
                </a:cubicBezTo>
                <a:cubicBezTo>
                  <a:pt x="9301" y="961"/>
                  <a:pt x="8686" y="1"/>
                  <a:pt x="790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5" name="Google Shape;2535;p32"/>
          <p:cNvSpPr/>
          <p:nvPr/>
        </p:nvSpPr>
        <p:spPr>
          <a:xfrm>
            <a:off x="4611425" y="2760025"/>
            <a:ext cx="57425" cy="61000"/>
          </a:xfrm>
          <a:custGeom>
            <a:avLst/>
            <a:gdLst/>
            <a:ahLst/>
            <a:cxnLst/>
            <a:rect l="l" t="t" r="r" b="b"/>
            <a:pathLst>
              <a:path w="2297" h="2440" extrusionOk="0">
                <a:moveTo>
                  <a:pt x="554" y="1"/>
                </a:moveTo>
                <a:lnTo>
                  <a:pt x="0" y="1885"/>
                </a:lnTo>
                <a:lnTo>
                  <a:pt x="1394" y="2439"/>
                </a:lnTo>
                <a:lnTo>
                  <a:pt x="2296" y="698"/>
                </a:lnTo>
                <a:lnTo>
                  <a:pt x="554" y="1"/>
                </a:lnTo>
                <a:close/>
              </a:path>
            </a:pathLst>
          </a:custGeom>
          <a:solidFill>
            <a:srgbClr val="1C88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6" name="Google Shape;2536;p32"/>
          <p:cNvSpPr/>
          <p:nvPr/>
        </p:nvSpPr>
        <p:spPr>
          <a:xfrm>
            <a:off x="4623300" y="2663050"/>
            <a:ext cx="12300" cy="113625"/>
          </a:xfrm>
          <a:custGeom>
            <a:avLst/>
            <a:gdLst/>
            <a:ahLst/>
            <a:cxnLst/>
            <a:rect l="l" t="t" r="r" b="b"/>
            <a:pathLst>
              <a:path w="492" h="4545" fill="none" extrusionOk="0">
                <a:moveTo>
                  <a:pt x="0" y="4545"/>
                </a:moveTo>
                <a:lnTo>
                  <a:pt x="491" y="1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7" name="Google Shape;2537;p32"/>
          <p:cNvSpPr/>
          <p:nvPr/>
        </p:nvSpPr>
        <p:spPr>
          <a:xfrm>
            <a:off x="4658525" y="2699875"/>
            <a:ext cx="69300" cy="90675"/>
          </a:xfrm>
          <a:custGeom>
            <a:avLst/>
            <a:gdLst/>
            <a:ahLst/>
            <a:cxnLst/>
            <a:rect l="l" t="t" r="r" b="b"/>
            <a:pathLst>
              <a:path w="2772" h="3627" fill="none" extrusionOk="0">
                <a:moveTo>
                  <a:pt x="0" y="3626"/>
                </a:moveTo>
                <a:lnTo>
                  <a:pt x="2771" y="0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8" name="Google Shape;2538;p32"/>
          <p:cNvSpPr/>
          <p:nvPr/>
        </p:nvSpPr>
        <p:spPr>
          <a:xfrm>
            <a:off x="4614975" y="2667025"/>
            <a:ext cx="30500" cy="141325"/>
          </a:xfrm>
          <a:custGeom>
            <a:avLst/>
            <a:gdLst/>
            <a:ahLst/>
            <a:cxnLst/>
            <a:rect l="l" t="t" r="r" b="b"/>
            <a:pathLst>
              <a:path w="1220" h="5653" fill="none" extrusionOk="0">
                <a:moveTo>
                  <a:pt x="1" y="5653"/>
                </a:moveTo>
                <a:lnTo>
                  <a:pt x="1220" y="0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9" name="Google Shape;2539;p32"/>
          <p:cNvSpPr/>
          <p:nvPr/>
        </p:nvSpPr>
        <p:spPr>
          <a:xfrm>
            <a:off x="4642700" y="2696300"/>
            <a:ext cx="75625" cy="123125"/>
          </a:xfrm>
          <a:custGeom>
            <a:avLst/>
            <a:gdLst/>
            <a:ahLst/>
            <a:cxnLst/>
            <a:rect l="l" t="t" r="r" b="b"/>
            <a:pathLst>
              <a:path w="3025" h="4925" fill="none" extrusionOk="0">
                <a:moveTo>
                  <a:pt x="0" y="4925"/>
                </a:moveTo>
                <a:lnTo>
                  <a:pt x="3024" y="1"/>
                </a:lnTo>
              </a:path>
            </a:pathLst>
          </a:custGeom>
          <a:noFill/>
          <a:ln w="1975" cap="flat" cmpd="sng">
            <a:solidFill>
              <a:srgbClr val="1C887B"/>
            </a:solidFill>
            <a:prstDash val="solid"/>
            <a:miter lim="1583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0" name="Google Shape;2540;p32"/>
          <p:cNvSpPr/>
          <p:nvPr/>
        </p:nvSpPr>
        <p:spPr>
          <a:xfrm>
            <a:off x="4519200" y="2078875"/>
            <a:ext cx="598125" cy="630125"/>
          </a:xfrm>
          <a:custGeom>
            <a:avLst/>
            <a:gdLst/>
            <a:ahLst/>
            <a:cxnLst/>
            <a:rect l="l" t="t" r="r" b="b"/>
            <a:pathLst>
              <a:path w="23925" h="25205" extrusionOk="0">
                <a:moveTo>
                  <a:pt x="11905" y="0"/>
                </a:moveTo>
                <a:cubicBezTo>
                  <a:pt x="7663" y="0"/>
                  <a:pt x="3653" y="2575"/>
                  <a:pt x="2043" y="6790"/>
                </a:cubicBezTo>
                <a:cubicBezTo>
                  <a:pt x="0" y="11888"/>
                  <a:pt x="2027" y="18903"/>
                  <a:pt x="3753" y="23019"/>
                </a:cubicBezTo>
                <a:lnTo>
                  <a:pt x="9247" y="25204"/>
                </a:lnTo>
                <a:cubicBezTo>
                  <a:pt x="13332" y="23415"/>
                  <a:pt x="19634" y="19710"/>
                  <a:pt x="21660" y="14612"/>
                </a:cubicBezTo>
                <a:cubicBezTo>
                  <a:pt x="23925" y="9181"/>
                  <a:pt x="21296" y="2942"/>
                  <a:pt x="15818" y="757"/>
                </a:cubicBezTo>
                <a:cubicBezTo>
                  <a:pt x="14534" y="244"/>
                  <a:pt x="13208" y="0"/>
                  <a:pt x="11905" y="0"/>
                </a:cubicBezTo>
                <a:close/>
              </a:path>
            </a:pathLst>
          </a:custGeom>
          <a:solidFill>
            <a:srgbClr val="34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1" name="Google Shape;2541;p32"/>
          <p:cNvSpPr/>
          <p:nvPr/>
        </p:nvSpPr>
        <p:spPr>
          <a:xfrm>
            <a:off x="4592425" y="2091450"/>
            <a:ext cx="449300" cy="609225"/>
          </a:xfrm>
          <a:custGeom>
            <a:avLst/>
            <a:gdLst/>
            <a:ahLst/>
            <a:cxnLst/>
            <a:rect l="l" t="t" r="r" b="b"/>
            <a:pathLst>
              <a:path w="17972" h="24369" extrusionOk="0">
                <a:moveTo>
                  <a:pt x="10821" y="0"/>
                </a:moveTo>
                <a:cubicBezTo>
                  <a:pt x="7464" y="0"/>
                  <a:pt x="3831" y="2949"/>
                  <a:pt x="2043" y="7459"/>
                </a:cubicBezTo>
                <a:cubicBezTo>
                  <a:pt x="0" y="12557"/>
                  <a:pt x="776" y="19065"/>
                  <a:pt x="1647" y="22849"/>
                </a:cubicBezTo>
                <a:lnTo>
                  <a:pt x="5495" y="24369"/>
                </a:lnTo>
                <a:cubicBezTo>
                  <a:pt x="8709" y="22231"/>
                  <a:pt x="13760" y="18035"/>
                  <a:pt x="15802" y="12937"/>
                </a:cubicBezTo>
                <a:cubicBezTo>
                  <a:pt x="17971" y="7522"/>
                  <a:pt x="16641" y="1901"/>
                  <a:pt x="12826" y="381"/>
                </a:cubicBezTo>
                <a:cubicBezTo>
                  <a:pt x="12181" y="123"/>
                  <a:pt x="11507" y="0"/>
                  <a:pt x="1082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2" name="Google Shape;2542;p32"/>
          <p:cNvSpPr/>
          <p:nvPr/>
        </p:nvSpPr>
        <p:spPr>
          <a:xfrm>
            <a:off x="4661300" y="2099175"/>
            <a:ext cx="292950" cy="590825"/>
          </a:xfrm>
          <a:custGeom>
            <a:avLst/>
            <a:gdLst/>
            <a:ahLst/>
            <a:cxnLst/>
            <a:rect l="l" t="t" r="r" b="b"/>
            <a:pathLst>
              <a:path w="11718" h="23633" extrusionOk="0">
                <a:moveTo>
                  <a:pt x="9703" y="1"/>
                </a:moveTo>
                <a:cubicBezTo>
                  <a:pt x="8008" y="1"/>
                  <a:pt x="5225" y="3686"/>
                  <a:pt x="3230" y="8717"/>
                </a:cubicBezTo>
                <a:cubicBezTo>
                  <a:pt x="1188" y="13816"/>
                  <a:pt x="301" y="19658"/>
                  <a:pt x="0" y="22967"/>
                </a:cubicBezTo>
                <a:lnTo>
                  <a:pt x="1647" y="23632"/>
                </a:lnTo>
                <a:cubicBezTo>
                  <a:pt x="3690" y="21020"/>
                  <a:pt x="7094" y="16159"/>
                  <a:pt x="9120" y="11061"/>
                </a:cubicBezTo>
                <a:cubicBezTo>
                  <a:pt x="11290" y="5645"/>
                  <a:pt x="11717" y="721"/>
                  <a:pt x="10086" y="72"/>
                </a:cubicBezTo>
                <a:cubicBezTo>
                  <a:pt x="9966" y="24"/>
                  <a:pt x="9838" y="1"/>
                  <a:pt x="9703" y="1"/>
                </a:cubicBezTo>
                <a:close/>
              </a:path>
            </a:pathLst>
          </a:custGeom>
          <a:solidFill>
            <a:srgbClr val="34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3" name="Google Shape;2543;p32"/>
          <p:cNvSpPr/>
          <p:nvPr/>
        </p:nvSpPr>
        <p:spPr>
          <a:xfrm>
            <a:off x="4613400" y="2654350"/>
            <a:ext cx="136975" cy="78000"/>
          </a:xfrm>
          <a:custGeom>
            <a:avLst/>
            <a:gdLst/>
            <a:ahLst/>
            <a:cxnLst/>
            <a:rect l="l" t="t" r="r" b="b"/>
            <a:pathLst>
              <a:path w="5479" h="3120" extrusionOk="0">
                <a:moveTo>
                  <a:pt x="0" y="0"/>
                </a:moveTo>
                <a:lnTo>
                  <a:pt x="602" y="1869"/>
                </a:lnTo>
                <a:lnTo>
                  <a:pt x="3737" y="3120"/>
                </a:lnTo>
                <a:lnTo>
                  <a:pt x="5479" y="2185"/>
                </a:lnTo>
                <a:lnTo>
                  <a:pt x="0" y="0"/>
                </a:lnTo>
                <a:close/>
              </a:path>
            </a:pathLst>
          </a:custGeom>
          <a:solidFill>
            <a:srgbClr val="1C88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4" name="Google Shape;2544;p32"/>
          <p:cNvSpPr/>
          <p:nvPr/>
        </p:nvSpPr>
        <p:spPr>
          <a:xfrm>
            <a:off x="4640625" y="2491350"/>
            <a:ext cx="691250" cy="188925"/>
          </a:xfrm>
          <a:custGeom>
            <a:avLst/>
            <a:gdLst/>
            <a:ahLst/>
            <a:cxnLst/>
            <a:rect l="l" t="t" r="r" b="b"/>
            <a:pathLst>
              <a:path w="27650" h="7557" extrusionOk="0">
                <a:moveTo>
                  <a:pt x="13995" y="0"/>
                </a:moveTo>
                <a:cubicBezTo>
                  <a:pt x="13668" y="0"/>
                  <a:pt x="13324" y="95"/>
                  <a:pt x="12988" y="314"/>
                </a:cubicBezTo>
                <a:cubicBezTo>
                  <a:pt x="12154" y="854"/>
                  <a:pt x="11667" y="2312"/>
                  <a:pt x="10543" y="2312"/>
                </a:cubicBezTo>
                <a:cubicBezTo>
                  <a:pt x="10514" y="2312"/>
                  <a:pt x="10484" y="2311"/>
                  <a:pt x="10454" y="2309"/>
                </a:cubicBezTo>
                <a:cubicBezTo>
                  <a:pt x="9488" y="2245"/>
                  <a:pt x="9061" y="1010"/>
                  <a:pt x="8174" y="614"/>
                </a:cubicBezTo>
                <a:cubicBezTo>
                  <a:pt x="7983" y="526"/>
                  <a:pt x="7781" y="486"/>
                  <a:pt x="7578" y="486"/>
                </a:cubicBezTo>
                <a:cubicBezTo>
                  <a:pt x="6942" y="486"/>
                  <a:pt x="6294" y="878"/>
                  <a:pt x="5910" y="1406"/>
                </a:cubicBezTo>
                <a:cubicBezTo>
                  <a:pt x="5387" y="2087"/>
                  <a:pt x="5245" y="2989"/>
                  <a:pt x="5118" y="3860"/>
                </a:cubicBezTo>
                <a:cubicBezTo>
                  <a:pt x="4422" y="3069"/>
                  <a:pt x="3519" y="2483"/>
                  <a:pt x="2506" y="2182"/>
                </a:cubicBezTo>
                <a:cubicBezTo>
                  <a:pt x="2361" y="2144"/>
                  <a:pt x="2222" y="2126"/>
                  <a:pt x="2089" y="2126"/>
                </a:cubicBezTo>
                <a:cubicBezTo>
                  <a:pt x="680" y="2126"/>
                  <a:pt x="0" y="4139"/>
                  <a:pt x="1476" y="5254"/>
                </a:cubicBezTo>
                <a:cubicBezTo>
                  <a:pt x="2204" y="5808"/>
                  <a:pt x="3129" y="5981"/>
                  <a:pt x="3999" y="5981"/>
                </a:cubicBezTo>
                <a:cubicBezTo>
                  <a:pt x="5441" y="5981"/>
                  <a:pt x="6733" y="5507"/>
                  <a:pt x="6733" y="5507"/>
                </a:cubicBezTo>
                <a:cubicBezTo>
                  <a:pt x="6757" y="6462"/>
                  <a:pt x="7593" y="6946"/>
                  <a:pt x="8691" y="6946"/>
                </a:cubicBezTo>
                <a:cubicBezTo>
                  <a:pt x="9032" y="6946"/>
                  <a:pt x="9398" y="6899"/>
                  <a:pt x="9773" y="6805"/>
                </a:cubicBezTo>
                <a:cubicBezTo>
                  <a:pt x="10800" y="6558"/>
                  <a:pt x="11933" y="5682"/>
                  <a:pt x="13059" y="5682"/>
                </a:cubicBezTo>
                <a:cubicBezTo>
                  <a:pt x="13305" y="5682"/>
                  <a:pt x="13551" y="5724"/>
                  <a:pt x="13795" y="5824"/>
                </a:cubicBezTo>
                <a:cubicBezTo>
                  <a:pt x="13328" y="6671"/>
                  <a:pt x="14757" y="7557"/>
                  <a:pt x="16929" y="7557"/>
                </a:cubicBezTo>
                <a:cubicBezTo>
                  <a:pt x="17558" y="7557"/>
                  <a:pt x="18248" y="7483"/>
                  <a:pt x="18973" y="7312"/>
                </a:cubicBezTo>
                <a:cubicBezTo>
                  <a:pt x="20034" y="7075"/>
                  <a:pt x="20319" y="6061"/>
                  <a:pt x="19749" y="5602"/>
                </a:cubicBezTo>
                <a:lnTo>
                  <a:pt x="19749" y="5602"/>
                </a:lnTo>
                <a:cubicBezTo>
                  <a:pt x="19921" y="5637"/>
                  <a:pt x="20099" y="5652"/>
                  <a:pt x="20280" y="5652"/>
                </a:cubicBezTo>
                <a:cubicBezTo>
                  <a:pt x="20928" y="5652"/>
                  <a:pt x="21612" y="5450"/>
                  <a:pt x="22219" y="5190"/>
                </a:cubicBezTo>
                <a:cubicBezTo>
                  <a:pt x="23140" y="4809"/>
                  <a:pt x="24095" y="4317"/>
                  <a:pt x="25064" y="4317"/>
                </a:cubicBezTo>
                <a:cubicBezTo>
                  <a:pt x="25260" y="4317"/>
                  <a:pt x="25457" y="4337"/>
                  <a:pt x="25654" y="4383"/>
                </a:cubicBezTo>
                <a:cubicBezTo>
                  <a:pt x="25946" y="4456"/>
                  <a:pt x="26402" y="4666"/>
                  <a:pt x="26820" y="4666"/>
                </a:cubicBezTo>
                <a:cubicBezTo>
                  <a:pt x="27037" y="4666"/>
                  <a:pt x="27244" y="4609"/>
                  <a:pt x="27412" y="4446"/>
                </a:cubicBezTo>
                <a:cubicBezTo>
                  <a:pt x="27634" y="4224"/>
                  <a:pt x="27650" y="3797"/>
                  <a:pt x="27380" y="3654"/>
                </a:cubicBezTo>
                <a:cubicBezTo>
                  <a:pt x="27266" y="3614"/>
                  <a:pt x="27138" y="3597"/>
                  <a:pt x="26995" y="3597"/>
                </a:cubicBezTo>
                <a:cubicBezTo>
                  <a:pt x="26204" y="3597"/>
                  <a:pt x="24973" y="4121"/>
                  <a:pt x="23273" y="4121"/>
                </a:cubicBezTo>
                <a:cubicBezTo>
                  <a:pt x="22013" y="4121"/>
                  <a:pt x="20494" y="3833"/>
                  <a:pt x="18704" y="2831"/>
                </a:cubicBezTo>
                <a:cubicBezTo>
                  <a:pt x="18286" y="2596"/>
                  <a:pt x="17711" y="2470"/>
                  <a:pt x="17138" y="2470"/>
                </a:cubicBezTo>
                <a:cubicBezTo>
                  <a:pt x="16474" y="2470"/>
                  <a:pt x="15811" y="2640"/>
                  <a:pt x="15394" y="3005"/>
                </a:cubicBezTo>
                <a:cubicBezTo>
                  <a:pt x="16457" y="1699"/>
                  <a:pt x="15377" y="0"/>
                  <a:pt x="1399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5" name="Google Shape;2545;p32"/>
          <p:cNvSpPr/>
          <p:nvPr/>
        </p:nvSpPr>
        <p:spPr>
          <a:xfrm>
            <a:off x="5066250" y="2486475"/>
            <a:ext cx="18625" cy="15550"/>
          </a:xfrm>
          <a:custGeom>
            <a:avLst/>
            <a:gdLst/>
            <a:ahLst/>
            <a:cxnLst/>
            <a:rect l="l" t="t" r="r" b="b"/>
            <a:pathLst>
              <a:path w="745" h="622" extrusionOk="0">
                <a:moveTo>
                  <a:pt x="454" y="1"/>
                </a:moveTo>
                <a:cubicBezTo>
                  <a:pt x="445" y="1"/>
                  <a:pt x="437" y="1"/>
                  <a:pt x="428" y="2"/>
                </a:cubicBezTo>
                <a:cubicBezTo>
                  <a:pt x="143" y="2"/>
                  <a:pt x="0" y="334"/>
                  <a:pt x="206" y="524"/>
                </a:cubicBezTo>
                <a:cubicBezTo>
                  <a:pt x="268" y="592"/>
                  <a:pt x="347" y="622"/>
                  <a:pt x="425" y="622"/>
                </a:cubicBezTo>
                <a:cubicBezTo>
                  <a:pt x="587" y="622"/>
                  <a:pt x="744" y="495"/>
                  <a:pt x="744" y="303"/>
                </a:cubicBezTo>
                <a:cubicBezTo>
                  <a:pt x="729" y="137"/>
                  <a:pt x="614" y="1"/>
                  <a:pt x="4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6" name="Google Shape;2546;p32"/>
          <p:cNvSpPr/>
          <p:nvPr/>
        </p:nvSpPr>
        <p:spPr>
          <a:xfrm>
            <a:off x="4884950" y="2396650"/>
            <a:ext cx="11500" cy="9875"/>
          </a:xfrm>
          <a:custGeom>
            <a:avLst/>
            <a:gdLst/>
            <a:ahLst/>
            <a:cxnLst/>
            <a:rect l="l" t="t" r="r" b="b"/>
            <a:pathLst>
              <a:path w="460" h="395" extrusionOk="0">
                <a:moveTo>
                  <a:pt x="254" y="1"/>
                </a:moveTo>
                <a:cubicBezTo>
                  <a:pt x="79" y="1"/>
                  <a:pt x="0" y="207"/>
                  <a:pt x="111" y="333"/>
                </a:cubicBezTo>
                <a:cubicBezTo>
                  <a:pt x="153" y="375"/>
                  <a:pt x="206" y="395"/>
                  <a:pt x="258" y="395"/>
                </a:cubicBezTo>
                <a:cubicBezTo>
                  <a:pt x="361" y="395"/>
                  <a:pt x="459" y="317"/>
                  <a:pt x="459" y="191"/>
                </a:cubicBezTo>
                <a:cubicBezTo>
                  <a:pt x="459" y="80"/>
                  <a:pt x="364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7" name="Google Shape;2547;p32"/>
          <p:cNvSpPr/>
          <p:nvPr/>
        </p:nvSpPr>
        <p:spPr>
          <a:xfrm>
            <a:off x="4821600" y="2450875"/>
            <a:ext cx="11525" cy="9900"/>
          </a:xfrm>
          <a:custGeom>
            <a:avLst/>
            <a:gdLst/>
            <a:ahLst/>
            <a:cxnLst/>
            <a:rect l="l" t="t" r="r" b="b"/>
            <a:pathLst>
              <a:path w="461" h="396" extrusionOk="0">
                <a:moveTo>
                  <a:pt x="270" y="1"/>
                </a:moveTo>
                <a:cubicBezTo>
                  <a:pt x="80" y="1"/>
                  <a:pt x="1" y="207"/>
                  <a:pt x="128" y="333"/>
                </a:cubicBezTo>
                <a:cubicBezTo>
                  <a:pt x="170" y="376"/>
                  <a:pt x="222" y="396"/>
                  <a:pt x="272" y="396"/>
                </a:cubicBezTo>
                <a:cubicBezTo>
                  <a:pt x="370" y="396"/>
                  <a:pt x="460" y="322"/>
                  <a:pt x="460" y="207"/>
                </a:cubicBezTo>
                <a:cubicBezTo>
                  <a:pt x="460" y="96"/>
                  <a:pt x="381" y="1"/>
                  <a:pt x="27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8" name="Google Shape;2548;p32"/>
          <p:cNvSpPr/>
          <p:nvPr/>
        </p:nvSpPr>
        <p:spPr>
          <a:xfrm>
            <a:off x="4770550" y="2265625"/>
            <a:ext cx="13875" cy="11800"/>
          </a:xfrm>
          <a:custGeom>
            <a:avLst/>
            <a:gdLst/>
            <a:ahLst/>
            <a:cxnLst/>
            <a:rect l="l" t="t" r="r" b="b"/>
            <a:pathLst>
              <a:path w="555" h="472" extrusionOk="0">
                <a:moveTo>
                  <a:pt x="317" y="1"/>
                </a:moveTo>
                <a:cubicBezTo>
                  <a:pt x="111" y="1"/>
                  <a:pt x="0" y="254"/>
                  <a:pt x="143" y="397"/>
                </a:cubicBezTo>
                <a:cubicBezTo>
                  <a:pt x="195" y="449"/>
                  <a:pt x="257" y="472"/>
                  <a:pt x="318" y="472"/>
                </a:cubicBezTo>
                <a:cubicBezTo>
                  <a:pt x="441" y="472"/>
                  <a:pt x="555" y="376"/>
                  <a:pt x="555" y="238"/>
                </a:cubicBezTo>
                <a:cubicBezTo>
                  <a:pt x="555" y="112"/>
                  <a:pt x="444" y="1"/>
                  <a:pt x="31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9" name="Google Shape;2549;p32"/>
          <p:cNvSpPr/>
          <p:nvPr/>
        </p:nvSpPr>
        <p:spPr>
          <a:xfrm>
            <a:off x="4812100" y="2426750"/>
            <a:ext cx="16275" cy="13925"/>
          </a:xfrm>
          <a:custGeom>
            <a:avLst/>
            <a:gdLst/>
            <a:ahLst/>
            <a:cxnLst/>
            <a:rect l="l" t="t" r="r" b="b"/>
            <a:pathLst>
              <a:path w="651" h="557" extrusionOk="0">
                <a:moveTo>
                  <a:pt x="365" y="0"/>
                </a:moveTo>
                <a:cubicBezTo>
                  <a:pt x="128" y="0"/>
                  <a:pt x="1" y="301"/>
                  <a:pt x="175" y="475"/>
                </a:cubicBezTo>
                <a:cubicBezTo>
                  <a:pt x="231" y="531"/>
                  <a:pt x="301" y="556"/>
                  <a:pt x="369" y="556"/>
                </a:cubicBezTo>
                <a:cubicBezTo>
                  <a:pt x="512" y="556"/>
                  <a:pt x="650" y="446"/>
                  <a:pt x="650" y="285"/>
                </a:cubicBezTo>
                <a:cubicBezTo>
                  <a:pt x="650" y="127"/>
                  <a:pt x="523" y="0"/>
                  <a:pt x="36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0" name="Google Shape;2550;p32"/>
          <p:cNvSpPr/>
          <p:nvPr/>
        </p:nvSpPr>
        <p:spPr>
          <a:xfrm>
            <a:off x="4816475" y="2512250"/>
            <a:ext cx="13075" cy="13075"/>
          </a:xfrm>
          <a:custGeom>
            <a:avLst/>
            <a:gdLst/>
            <a:ahLst/>
            <a:cxnLst/>
            <a:rect l="l" t="t" r="r" b="b"/>
            <a:pathLst>
              <a:path w="523" h="523" extrusionOk="0">
                <a:moveTo>
                  <a:pt x="253" y="0"/>
                </a:moveTo>
                <a:cubicBezTo>
                  <a:pt x="111" y="0"/>
                  <a:pt x="0" y="111"/>
                  <a:pt x="0" y="253"/>
                </a:cubicBezTo>
                <a:cubicBezTo>
                  <a:pt x="0" y="396"/>
                  <a:pt x="111" y="523"/>
                  <a:pt x="253" y="523"/>
                </a:cubicBezTo>
                <a:cubicBezTo>
                  <a:pt x="396" y="523"/>
                  <a:pt x="523" y="396"/>
                  <a:pt x="523" y="253"/>
                </a:cubicBezTo>
                <a:cubicBezTo>
                  <a:pt x="523" y="111"/>
                  <a:pt x="396" y="0"/>
                  <a:pt x="2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1" name="Google Shape;2551;p32"/>
          <p:cNvSpPr/>
          <p:nvPr/>
        </p:nvSpPr>
        <p:spPr>
          <a:xfrm>
            <a:off x="4813700" y="2517375"/>
            <a:ext cx="17825" cy="15275"/>
          </a:xfrm>
          <a:custGeom>
            <a:avLst/>
            <a:gdLst/>
            <a:ahLst/>
            <a:cxnLst/>
            <a:rect l="l" t="t" r="r" b="b"/>
            <a:pathLst>
              <a:path w="713" h="611" extrusionOk="0">
                <a:moveTo>
                  <a:pt x="412" y="1"/>
                </a:moveTo>
                <a:cubicBezTo>
                  <a:pt x="143" y="1"/>
                  <a:pt x="0" y="318"/>
                  <a:pt x="190" y="523"/>
                </a:cubicBezTo>
                <a:cubicBezTo>
                  <a:pt x="250" y="584"/>
                  <a:pt x="325" y="610"/>
                  <a:pt x="399" y="610"/>
                </a:cubicBezTo>
                <a:cubicBezTo>
                  <a:pt x="558" y="610"/>
                  <a:pt x="713" y="486"/>
                  <a:pt x="713" y="302"/>
                </a:cubicBezTo>
                <a:cubicBezTo>
                  <a:pt x="713" y="128"/>
                  <a:pt x="570" y="1"/>
                  <a:pt x="41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2" name="Google Shape;2552;p32"/>
          <p:cNvSpPr/>
          <p:nvPr/>
        </p:nvSpPr>
        <p:spPr>
          <a:xfrm>
            <a:off x="4762625" y="2511850"/>
            <a:ext cx="11900" cy="9875"/>
          </a:xfrm>
          <a:custGeom>
            <a:avLst/>
            <a:gdLst/>
            <a:ahLst/>
            <a:cxnLst/>
            <a:rect l="l" t="t" r="r" b="b"/>
            <a:pathLst>
              <a:path w="476" h="395" extrusionOk="0">
                <a:moveTo>
                  <a:pt x="270" y="0"/>
                </a:moveTo>
                <a:cubicBezTo>
                  <a:pt x="96" y="0"/>
                  <a:pt x="1" y="206"/>
                  <a:pt x="127" y="333"/>
                </a:cubicBezTo>
                <a:cubicBezTo>
                  <a:pt x="170" y="375"/>
                  <a:pt x="222" y="394"/>
                  <a:pt x="274" y="394"/>
                </a:cubicBezTo>
                <a:cubicBezTo>
                  <a:pt x="377" y="394"/>
                  <a:pt x="476" y="317"/>
                  <a:pt x="476" y="190"/>
                </a:cubicBezTo>
                <a:cubicBezTo>
                  <a:pt x="476" y="79"/>
                  <a:pt x="381" y="0"/>
                  <a:pt x="27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3" name="Google Shape;2553;p32"/>
          <p:cNvSpPr/>
          <p:nvPr/>
        </p:nvSpPr>
        <p:spPr>
          <a:xfrm>
            <a:off x="4591625" y="2303625"/>
            <a:ext cx="16250" cy="13925"/>
          </a:xfrm>
          <a:custGeom>
            <a:avLst/>
            <a:gdLst/>
            <a:ahLst/>
            <a:cxnLst/>
            <a:rect l="l" t="t" r="r" b="b"/>
            <a:pathLst>
              <a:path w="650" h="557" extrusionOk="0">
                <a:moveTo>
                  <a:pt x="365" y="1"/>
                </a:moveTo>
                <a:cubicBezTo>
                  <a:pt x="127" y="1"/>
                  <a:pt x="1" y="302"/>
                  <a:pt x="175" y="476"/>
                </a:cubicBezTo>
                <a:cubicBezTo>
                  <a:pt x="231" y="532"/>
                  <a:pt x="300" y="557"/>
                  <a:pt x="368" y="557"/>
                </a:cubicBezTo>
                <a:cubicBezTo>
                  <a:pt x="512" y="557"/>
                  <a:pt x="650" y="447"/>
                  <a:pt x="650" y="286"/>
                </a:cubicBezTo>
                <a:cubicBezTo>
                  <a:pt x="650" y="127"/>
                  <a:pt x="523" y="1"/>
                  <a:pt x="36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4" name="Google Shape;2554;p32"/>
          <p:cNvSpPr/>
          <p:nvPr/>
        </p:nvSpPr>
        <p:spPr>
          <a:xfrm>
            <a:off x="4412300" y="2172225"/>
            <a:ext cx="11525" cy="9775"/>
          </a:xfrm>
          <a:custGeom>
            <a:avLst/>
            <a:gdLst/>
            <a:ahLst/>
            <a:cxnLst/>
            <a:rect l="l" t="t" r="r" b="b"/>
            <a:pathLst>
              <a:path w="461" h="391" extrusionOk="0">
                <a:moveTo>
                  <a:pt x="270" y="0"/>
                </a:moveTo>
                <a:cubicBezTo>
                  <a:pt x="80" y="0"/>
                  <a:pt x="1" y="206"/>
                  <a:pt x="128" y="333"/>
                </a:cubicBezTo>
                <a:cubicBezTo>
                  <a:pt x="168" y="373"/>
                  <a:pt x="216" y="391"/>
                  <a:pt x="263" y="391"/>
                </a:cubicBezTo>
                <a:cubicBezTo>
                  <a:pt x="364" y="391"/>
                  <a:pt x="460" y="309"/>
                  <a:pt x="460" y="190"/>
                </a:cubicBezTo>
                <a:cubicBezTo>
                  <a:pt x="460" y="79"/>
                  <a:pt x="365" y="0"/>
                  <a:pt x="27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5" name="Google Shape;2555;p32"/>
          <p:cNvSpPr/>
          <p:nvPr/>
        </p:nvSpPr>
        <p:spPr>
          <a:xfrm>
            <a:off x="4375100" y="2303225"/>
            <a:ext cx="17050" cy="14600"/>
          </a:xfrm>
          <a:custGeom>
            <a:avLst/>
            <a:gdLst/>
            <a:ahLst/>
            <a:cxnLst/>
            <a:rect l="l" t="t" r="r" b="b"/>
            <a:pathLst>
              <a:path w="682" h="584" extrusionOk="0">
                <a:moveTo>
                  <a:pt x="396" y="1"/>
                </a:moveTo>
                <a:cubicBezTo>
                  <a:pt x="143" y="1"/>
                  <a:pt x="1" y="318"/>
                  <a:pt x="191" y="492"/>
                </a:cubicBezTo>
                <a:cubicBezTo>
                  <a:pt x="249" y="555"/>
                  <a:pt x="323" y="583"/>
                  <a:pt x="395" y="583"/>
                </a:cubicBezTo>
                <a:cubicBezTo>
                  <a:pt x="541" y="583"/>
                  <a:pt x="681" y="471"/>
                  <a:pt x="681" y="302"/>
                </a:cubicBezTo>
                <a:cubicBezTo>
                  <a:pt x="681" y="128"/>
                  <a:pt x="555" y="1"/>
                  <a:pt x="39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6" name="Google Shape;2556;p32"/>
          <p:cNvSpPr/>
          <p:nvPr/>
        </p:nvSpPr>
        <p:spPr>
          <a:xfrm>
            <a:off x="3882900" y="1417975"/>
            <a:ext cx="152425" cy="152825"/>
          </a:xfrm>
          <a:custGeom>
            <a:avLst/>
            <a:gdLst/>
            <a:ahLst/>
            <a:cxnLst/>
            <a:rect l="l" t="t" r="r" b="b"/>
            <a:pathLst>
              <a:path w="6097" h="6113" extrusionOk="0">
                <a:moveTo>
                  <a:pt x="3040" y="1"/>
                </a:moveTo>
                <a:cubicBezTo>
                  <a:pt x="1362" y="1"/>
                  <a:pt x="0" y="1378"/>
                  <a:pt x="0" y="3057"/>
                </a:cubicBezTo>
                <a:cubicBezTo>
                  <a:pt x="0" y="4751"/>
                  <a:pt x="1362" y="6113"/>
                  <a:pt x="3040" y="6113"/>
                </a:cubicBezTo>
                <a:cubicBezTo>
                  <a:pt x="4735" y="6113"/>
                  <a:pt x="6096" y="4751"/>
                  <a:pt x="6096" y="3057"/>
                </a:cubicBezTo>
                <a:cubicBezTo>
                  <a:pt x="6096" y="1378"/>
                  <a:pt x="4735" y="1"/>
                  <a:pt x="3040" y="1"/>
                </a:cubicBezTo>
                <a:close/>
              </a:path>
            </a:pathLst>
          </a:custGeom>
          <a:solidFill>
            <a:srgbClr val="404AA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7" name="Google Shape;2557;p32"/>
          <p:cNvSpPr/>
          <p:nvPr/>
        </p:nvSpPr>
        <p:spPr>
          <a:xfrm>
            <a:off x="3778850" y="4171263"/>
            <a:ext cx="166075" cy="174575"/>
          </a:xfrm>
          <a:custGeom>
            <a:avLst/>
            <a:gdLst/>
            <a:ahLst/>
            <a:cxnLst/>
            <a:rect l="l" t="t" r="r" b="b"/>
            <a:pathLst>
              <a:path w="6643" h="6983" extrusionOk="0">
                <a:moveTo>
                  <a:pt x="6196" y="1"/>
                </a:moveTo>
                <a:cubicBezTo>
                  <a:pt x="6147" y="1"/>
                  <a:pt x="6098" y="9"/>
                  <a:pt x="6049" y="28"/>
                </a:cubicBezTo>
                <a:lnTo>
                  <a:pt x="349" y="2467"/>
                </a:lnTo>
                <a:cubicBezTo>
                  <a:pt x="48" y="2593"/>
                  <a:pt x="0" y="2973"/>
                  <a:pt x="254" y="3163"/>
                </a:cubicBezTo>
                <a:lnTo>
                  <a:pt x="5210" y="6900"/>
                </a:lnTo>
                <a:cubicBezTo>
                  <a:pt x="5285" y="6956"/>
                  <a:pt x="5370" y="6982"/>
                  <a:pt x="5453" y="6982"/>
                </a:cubicBezTo>
                <a:cubicBezTo>
                  <a:pt x="5650" y="6982"/>
                  <a:pt x="5837" y="6838"/>
                  <a:pt x="5859" y="6615"/>
                </a:cubicBezTo>
                <a:lnTo>
                  <a:pt x="6603" y="456"/>
                </a:lnTo>
                <a:cubicBezTo>
                  <a:pt x="6642" y="206"/>
                  <a:pt x="6432" y="1"/>
                  <a:pt x="6196" y="1"/>
                </a:cubicBezTo>
                <a:close/>
              </a:path>
            </a:pathLst>
          </a:custGeom>
          <a:solidFill>
            <a:srgbClr val="F16F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6775" y="445025"/>
            <a:ext cx="7723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ndal"/>
              <a:buNone/>
              <a:defRPr sz="2800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ndal"/>
              <a:buNone/>
              <a:defRPr sz="2800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ndal"/>
              <a:buNone/>
              <a:defRPr sz="2800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ndal"/>
              <a:buNone/>
              <a:defRPr sz="2800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ndal"/>
              <a:buNone/>
              <a:defRPr sz="2800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ndal"/>
              <a:buNone/>
              <a:defRPr sz="2800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ndal"/>
              <a:buNone/>
              <a:defRPr sz="2800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ndal"/>
              <a:buNone/>
              <a:defRPr sz="2800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ndal"/>
              <a:buNone/>
              <a:defRPr sz="2800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6775" y="1152475"/>
            <a:ext cx="77232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8" r:id="rId4"/>
    <p:sldLayoutId id="2147483659" r:id="rId5"/>
    <p:sldLayoutId id="2147483662" r:id="rId6"/>
    <p:sldLayoutId id="2147483669" r:id="rId7"/>
    <p:sldLayoutId id="2147483674" r:id="rId8"/>
    <p:sldLayoutId id="2147483678" r:id="rId9"/>
    <p:sldLayoutId id="2147483683" r:id="rId10"/>
    <p:sldLayoutId id="2147483684" r:id="rId11"/>
    <p:sldLayoutId id="2147483685" r:id="rId12"/>
    <p:sldLayoutId id="2147483686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2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75" name="Google Shape;2775;p43"/>
          <p:cNvGrpSpPr/>
          <p:nvPr/>
        </p:nvGrpSpPr>
        <p:grpSpPr>
          <a:xfrm>
            <a:off x="4412701" y="3735207"/>
            <a:ext cx="2172552" cy="1406770"/>
            <a:chOff x="4412701" y="3735207"/>
            <a:chExt cx="2172552" cy="1406770"/>
          </a:xfrm>
        </p:grpSpPr>
        <p:sp>
          <p:nvSpPr>
            <p:cNvPr id="2776" name="Google Shape;2776;p43"/>
            <p:cNvSpPr/>
            <p:nvPr/>
          </p:nvSpPr>
          <p:spPr>
            <a:xfrm>
              <a:off x="6095908" y="4297801"/>
              <a:ext cx="276024" cy="671319"/>
            </a:xfrm>
            <a:custGeom>
              <a:avLst/>
              <a:gdLst/>
              <a:ahLst/>
              <a:cxnLst/>
              <a:rect l="l" t="t" r="r" b="b"/>
              <a:pathLst>
                <a:path w="8646" h="21028" extrusionOk="0">
                  <a:moveTo>
                    <a:pt x="1822" y="14424"/>
                  </a:moveTo>
                  <a:cubicBezTo>
                    <a:pt x="1489" y="15580"/>
                    <a:pt x="2091" y="12556"/>
                    <a:pt x="5606" y="4750"/>
                  </a:cubicBezTo>
                  <a:cubicBezTo>
                    <a:pt x="6033" y="3800"/>
                    <a:pt x="6508" y="2423"/>
                    <a:pt x="7252" y="1393"/>
                  </a:cubicBezTo>
                  <a:cubicBezTo>
                    <a:pt x="8187" y="0"/>
                    <a:pt x="8646" y="79"/>
                    <a:pt x="7379" y="507"/>
                  </a:cubicBezTo>
                  <a:cubicBezTo>
                    <a:pt x="460" y="2803"/>
                    <a:pt x="3611" y="649"/>
                    <a:pt x="4007" y="5225"/>
                  </a:cubicBezTo>
                  <a:cubicBezTo>
                    <a:pt x="4102" y="6191"/>
                    <a:pt x="4117" y="4386"/>
                    <a:pt x="2360" y="2359"/>
                  </a:cubicBezTo>
                  <a:cubicBezTo>
                    <a:pt x="1" y="4228"/>
                    <a:pt x="2613" y="7838"/>
                    <a:pt x="2471" y="11495"/>
                  </a:cubicBezTo>
                  <a:cubicBezTo>
                    <a:pt x="2455" y="12319"/>
                    <a:pt x="935" y="15691"/>
                    <a:pt x="777" y="21011"/>
                  </a:cubicBezTo>
                  <a:cubicBezTo>
                    <a:pt x="1426" y="21027"/>
                    <a:pt x="444" y="19254"/>
                    <a:pt x="2265" y="13142"/>
                  </a:cubicBezTo>
                  <a:cubicBezTo>
                    <a:pt x="2075" y="13554"/>
                    <a:pt x="1917" y="13981"/>
                    <a:pt x="1822" y="14424"/>
                  </a:cubicBezTo>
                  <a:close/>
                </a:path>
              </a:pathLst>
            </a:custGeom>
            <a:solidFill>
              <a:srgbClr val="99D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43"/>
            <p:cNvSpPr/>
            <p:nvPr/>
          </p:nvSpPr>
          <p:spPr>
            <a:xfrm>
              <a:off x="6151519" y="4723888"/>
              <a:ext cx="12674" cy="41981"/>
            </a:xfrm>
            <a:custGeom>
              <a:avLst/>
              <a:gdLst/>
              <a:ahLst/>
              <a:cxnLst/>
              <a:rect l="l" t="t" r="r" b="b"/>
              <a:pathLst>
                <a:path w="397" h="1315" extrusionOk="0">
                  <a:moveTo>
                    <a:pt x="80" y="1077"/>
                  </a:moveTo>
                  <a:cubicBezTo>
                    <a:pt x="396" y="1"/>
                    <a:pt x="254" y="349"/>
                    <a:pt x="0" y="1315"/>
                  </a:cubicBezTo>
                  <a:close/>
                </a:path>
              </a:pathLst>
            </a:custGeom>
            <a:solidFill>
              <a:srgbClr val="8DC3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43"/>
            <p:cNvSpPr/>
            <p:nvPr/>
          </p:nvSpPr>
          <p:spPr>
            <a:xfrm>
              <a:off x="6142421" y="4224504"/>
              <a:ext cx="442832" cy="552526"/>
            </a:xfrm>
            <a:custGeom>
              <a:avLst/>
              <a:gdLst/>
              <a:ahLst/>
              <a:cxnLst/>
              <a:rect l="l" t="t" r="r" b="b"/>
              <a:pathLst>
                <a:path w="13871" h="17307" extrusionOk="0">
                  <a:moveTo>
                    <a:pt x="10989" y="174"/>
                  </a:moveTo>
                  <a:cubicBezTo>
                    <a:pt x="9896" y="349"/>
                    <a:pt x="10261" y="143"/>
                    <a:pt x="10340" y="1663"/>
                  </a:cubicBezTo>
                  <a:cubicBezTo>
                    <a:pt x="10371" y="2011"/>
                    <a:pt x="10356" y="2375"/>
                    <a:pt x="10261" y="2724"/>
                  </a:cubicBezTo>
                  <a:cubicBezTo>
                    <a:pt x="10308" y="2185"/>
                    <a:pt x="10102" y="1219"/>
                    <a:pt x="9786" y="475"/>
                  </a:cubicBezTo>
                  <a:cubicBezTo>
                    <a:pt x="7933" y="1077"/>
                    <a:pt x="6001" y="2692"/>
                    <a:pt x="4703" y="5748"/>
                  </a:cubicBezTo>
                  <a:cubicBezTo>
                    <a:pt x="840" y="14567"/>
                    <a:pt x="0" y="17306"/>
                    <a:pt x="808" y="15454"/>
                  </a:cubicBezTo>
                  <a:cubicBezTo>
                    <a:pt x="2565" y="11400"/>
                    <a:pt x="6223" y="9231"/>
                    <a:pt x="8614" y="6793"/>
                  </a:cubicBezTo>
                  <a:cubicBezTo>
                    <a:pt x="11021" y="4529"/>
                    <a:pt x="10910" y="1789"/>
                    <a:pt x="13871" y="507"/>
                  </a:cubicBezTo>
                  <a:cubicBezTo>
                    <a:pt x="13301" y="222"/>
                    <a:pt x="12050" y="0"/>
                    <a:pt x="10989" y="174"/>
                  </a:cubicBezTo>
                  <a:close/>
                </a:path>
              </a:pathLst>
            </a:custGeom>
            <a:solidFill>
              <a:srgbClr val="8DC3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43"/>
            <p:cNvSpPr/>
            <p:nvPr/>
          </p:nvSpPr>
          <p:spPr>
            <a:xfrm>
              <a:off x="4486224" y="4013188"/>
              <a:ext cx="363977" cy="684951"/>
            </a:xfrm>
            <a:custGeom>
              <a:avLst/>
              <a:gdLst/>
              <a:ahLst/>
              <a:cxnLst/>
              <a:rect l="l" t="t" r="r" b="b"/>
              <a:pathLst>
                <a:path w="11401" h="21455" extrusionOk="0">
                  <a:moveTo>
                    <a:pt x="3325" y="3880"/>
                  </a:moveTo>
                  <a:cubicBezTo>
                    <a:pt x="0" y="808"/>
                    <a:pt x="792" y="0"/>
                    <a:pt x="871" y="2613"/>
                  </a:cubicBezTo>
                  <a:cubicBezTo>
                    <a:pt x="903" y="4355"/>
                    <a:pt x="681" y="5146"/>
                    <a:pt x="713" y="6286"/>
                  </a:cubicBezTo>
                  <a:cubicBezTo>
                    <a:pt x="1821" y="6065"/>
                    <a:pt x="2961" y="6160"/>
                    <a:pt x="4022" y="6571"/>
                  </a:cubicBezTo>
                  <a:cubicBezTo>
                    <a:pt x="4893" y="6951"/>
                    <a:pt x="3404" y="6001"/>
                    <a:pt x="776" y="6888"/>
                  </a:cubicBezTo>
                  <a:cubicBezTo>
                    <a:pt x="1378" y="9564"/>
                    <a:pt x="5684" y="8551"/>
                    <a:pt x="8297" y="12034"/>
                  </a:cubicBezTo>
                  <a:cubicBezTo>
                    <a:pt x="11195" y="18858"/>
                    <a:pt x="10830" y="21455"/>
                    <a:pt x="11400" y="21344"/>
                  </a:cubicBezTo>
                  <a:cubicBezTo>
                    <a:pt x="10276" y="15723"/>
                    <a:pt x="7474" y="7854"/>
                    <a:pt x="3325" y="3880"/>
                  </a:cubicBezTo>
                  <a:close/>
                </a:path>
              </a:pathLst>
            </a:custGeom>
            <a:solidFill>
              <a:srgbClr val="99D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43"/>
            <p:cNvSpPr/>
            <p:nvPr/>
          </p:nvSpPr>
          <p:spPr>
            <a:xfrm>
              <a:off x="4578512" y="4558108"/>
              <a:ext cx="14175" cy="44503"/>
            </a:xfrm>
            <a:custGeom>
              <a:avLst/>
              <a:gdLst/>
              <a:ahLst/>
              <a:cxnLst/>
              <a:rect l="l" t="t" r="r" b="b"/>
              <a:pathLst>
                <a:path w="444" h="1394" extrusionOk="0">
                  <a:moveTo>
                    <a:pt x="364" y="1140"/>
                  </a:moveTo>
                  <a:cubicBezTo>
                    <a:pt x="0" y="0"/>
                    <a:pt x="95" y="428"/>
                    <a:pt x="443" y="1394"/>
                  </a:cubicBezTo>
                  <a:cubicBezTo>
                    <a:pt x="443" y="1394"/>
                    <a:pt x="412" y="1315"/>
                    <a:pt x="364" y="1140"/>
                  </a:cubicBezTo>
                  <a:close/>
                </a:path>
              </a:pathLst>
            </a:custGeom>
            <a:solidFill>
              <a:srgbClr val="8DC3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43"/>
            <p:cNvSpPr/>
            <p:nvPr/>
          </p:nvSpPr>
          <p:spPr>
            <a:xfrm>
              <a:off x="4425058" y="3802395"/>
              <a:ext cx="366499" cy="697625"/>
            </a:xfrm>
            <a:custGeom>
              <a:avLst/>
              <a:gdLst/>
              <a:ahLst/>
              <a:cxnLst/>
              <a:rect l="l" t="t" r="r" b="b"/>
              <a:pathLst>
                <a:path w="11480" h="21852" extrusionOk="0">
                  <a:moveTo>
                    <a:pt x="8946" y="15549"/>
                  </a:moveTo>
                  <a:cubicBezTo>
                    <a:pt x="10720" y="18732"/>
                    <a:pt x="11480" y="21851"/>
                    <a:pt x="10941" y="19856"/>
                  </a:cubicBezTo>
                  <a:cubicBezTo>
                    <a:pt x="9785" y="15597"/>
                    <a:pt x="9580" y="10736"/>
                    <a:pt x="7379" y="6936"/>
                  </a:cubicBezTo>
                  <a:cubicBezTo>
                    <a:pt x="5020" y="3057"/>
                    <a:pt x="2375" y="3247"/>
                    <a:pt x="95" y="1"/>
                  </a:cubicBezTo>
                  <a:cubicBezTo>
                    <a:pt x="0" y="777"/>
                    <a:pt x="48" y="1584"/>
                    <a:pt x="206" y="2360"/>
                  </a:cubicBezTo>
                  <a:cubicBezTo>
                    <a:pt x="634" y="4466"/>
                    <a:pt x="444" y="3785"/>
                    <a:pt x="1979" y="3785"/>
                  </a:cubicBezTo>
                  <a:cubicBezTo>
                    <a:pt x="2375" y="3785"/>
                    <a:pt x="2755" y="3848"/>
                    <a:pt x="3120" y="3991"/>
                  </a:cubicBezTo>
                  <a:cubicBezTo>
                    <a:pt x="2312" y="3880"/>
                    <a:pt x="1504" y="4007"/>
                    <a:pt x="776" y="4323"/>
                  </a:cubicBezTo>
                  <a:cubicBezTo>
                    <a:pt x="3072" y="9818"/>
                    <a:pt x="5621" y="9438"/>
                    <a:pt x="8946" y="15549"/>
                  </a:cubicBezTo>
                  <a:close/>
                </a:path>
              </a:pathLst>
            </a:custGeom>
            <a:solidFill>
              <a:srgbClr val="8DC3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43"/>
            <p:cNvSpPr/>
            <p:nvPr/>
          </p:nvSpPr>
          <p:spPr>
            <a:xfrm>
              <a:off x="4572447" y="4338217"/>
              <a:ext cx="10120" cy="55645"/>
            </a:xfrm>
            <a:custGeom>
              <a:avLst/>
              <a:gdLst/>
              <a:ahLst/>
              <a:cxnLst/>
              <a:rect l="l" t="t" r="r" b="b"/>
              <a:pathLst>
                <a:path w="317" h="1743" extrusionOk="0">
                  <a:moveTo>
                    <a:pt x="253" y="1426"/>
                  </a:moveTo>
                  <a:cubicBezTo>
                    <a:pt x="0" y="1"/>
                    <a:pt x="32" y="428"/>
                    <a:pt x="317" y="1742"/>
                  </a:cubicBezTo>
                  <a:cubicBezTo>
                    <a:pt x="317" y="1742"/>
                    <a:pt x="301" y="1632"/>
                    <a:pt x="253" y="1426"/>
                  </a:cubicBezTo>
                  <a:close/>
                </a:path>
              </a:pathLst>
            </a:custGeom>
            <a:solidFill>
              <a:srgbClr val="8DC3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43"/>
            <p:cNvSpPr/>
            <p:nvPr/>
          </p:nvSpPr>
          <p:spPr>
            <a:xfrm>
              <a:off x="6031199" y="3770451"/>
              <a:ext cx="14207" cy="14430"/>
            </a:xfrm>
            <a:custGeom>
              <a:avLst/>
              <a:gdLst/>
              <a:ahLst/>
              <a:cxnLst/>
              <a:rect l="l" t="t" r="r" b="b"/>
              <a:pathLst>
                <a:path w="445" h="452" extrusionOk="0">
                  <a:moveTo>
                    <a:pt x="223" y="1"/>
                  </a:moveTo>
                  <a:cubicBezTo>
                    <a:pt x="112" y="1"/>
                    <a:pt x="1" y="76"/>
                    <a:pt x="1" y="226"/>
                  </a:cubicBezTo>
                  <a:cubicBezTo>
                    <a:pt x="1" y="377"/>
                    <a:pt x="112" y="452"/>
                    <a:pt x="223" y="452"/>
                  </a:cubicBezTo>
                  <a:cubicBezTo>
                    <a:pt x="333" y="452"/>
                    <a:pt x="444" y="377"/>
                    <a:pt x="444" y="226"/>
                  </a:cubicBezTo>
                  <a:cubicBezTo>
                    <a:pt x="444" y="76"/>
                    <a:pt x="333" y="1"/>
                    <a:pt x="223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43"/>
            <p:cNvSpPr/>
            <p:nvPr/>
          </p:nvSpPr>
          <p:spPr>
            <a:xfrm>
              <a:off x="5770894" y="3838321"/>
              <a:ext cx="15196" cy="12483"/>
            </a:xfrm>
            <a:custGeom>
              <a:avLst/>
              <a:gdLst/>
              <a:ahLst/>
              <a:cxnLst/>
              <a:rect l="l" t="t" r="r" b="b"/>
              <a:pathLst>
                <a:path w="476" h="391" extrusionOk="0">
                  <a:moveTo>
                    <a:pt x="270" y="0"/>
                  </a:moveTo>
                  <a:cubicBezTo>
                    <a:pt x="96" y="0"/>
                    <a:pt x="1" y="206"/>
                    <a:pt x="127" y="333"/>
                  </a:cubicBezTo>
                  <a:cubicBezTo>
                    <a:pt x="168" y="373"/>
                    <a:pt x="218" y="391"/>
                    <a:pt x="267" y="391"/>
                  </a:cubicBezTo>
                  <a:cubicBezTo>
                    <a:pt x="373" y="391"/>
                    <a:pt x="476" y="309"/>
                    <a:pt x="476" y="190"/>
                  </a:cubicBezTo>
                  <a:cubicBezTo>
                    <a:pt x="476" y="79"/>
                    <a:pt x="381" y="0"/>
                    <a:pt x="270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43"/>
            <p:cNvSpPr/>
            <p:nvPr/>
          </p:nvSpPr>
          <p:spPr>
            <a:xfrm>
              <a:off x="5822961" y="3843876"/>
              <a:ext cx="13664" cy="13185"/>
            </a:xfrm>
            <a:custGeom>
              <a:avLst/>
              <a:gdLst/>
              <a:ahLst/>
              <a:cxnLst/>
              <a:rect l="l" t="t" r="r" b="b"/>
              <a:pathLst>
                <a:path w="428" h="413" extrusionOk="0">
                  <a:moveTo>
                    <a:pt x="206" y="0"/>
                  </a:moveTo>
                  <a:cubicBezTo>
                    <a:pt x="95" y="0"/>
                    <a:pt x="0" y="80"/>
                    <a:pt x="0" y="206"/>
                  </a:cubicBezTo>
                  <a:cubicBezTo>
                    <a:pt x="0" y="317"/>
                    <a:pt x="95" y="412"/>
                    <a:pt x="206" y="412"/>
                  </a:cubicBezTo>
                  <a:cubicBezTo>
                    <a:pt x="333" y="412"/>
                    <a:pt x="428" y="317"/>
                    <a:pt x="428" y="206"/>
                  </a:cubicBezTo>
                  <a:cubicBezTo>
                    <a:pt x="428" y="80"/>
                    <a:pt x="333" y="0"/>
                    <a:pt x="206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43"/>
            <p:cNvSpPr/>
            <p:nvPr/>
          </p:nvSpPr>
          <p:spPr>
            <a:xfrm>
              <a:off x="5219189" y="3746955"/>
              <a:ext cx="18485" cy="17463"/>
            </a:xfrm>
            <a:custGeom>
              <a:avLst/>
              <a:gdLst/>
              <a:ahLst/>
              <a:cxnLst/>
              <a:rect l="l" t="t" r="r" b="b"/>
              <a:pathLst>
                <a:path w="579" h="547" extrusionOk="0">
                  <a:moveTo>
                    <a:pt x="287" y="0"/>
                  </a:moveTo>
                  <a:cubicBezTo>
                    <a:pt x="159" y="0"/>
                    <a:pt x="32" y="84"/>
                    <a:pt x="24" y="250"/>
                  </a:cubicBezTo>
                  <a:cubicBezTo>
                    <a:pt x="0" y="448"/>
                    <a:pt x="143" y="547"/>
                    <a:pt x="287" y="547"/>
                  </a:cubicBezTo>
                  <a:cubicBezTo>
                    <a:pt x="432" y="547"/>
                    <a:pt x="578" y="448"/>
                    <a:pt x="562" y="250"/>
                  </a:cubicBezTo>
                  <a:cubicBezTo>
                    <a:pt x="546" y="84"/>
                    <a:pt x="416" y="0"/>
                    <a:pt x="287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43"/>
            <p:cNvSpPr/>
            <p:nvPr/>
          </p:nvSpPr>
          <p:spPr>
            <a:xfrm>
              <a:off x="5227521" y="3916152"/>
              <a:ext cx="19730" cy="19762"/>
            </a:xfrm>
            <a:custGeom>
              <a:avLst/>
              <a:gdLst/>
              <a:ahLst/>
              <a:cxnLst/>
              <a:rect l="l" t="t" r="r" b="b"/>
              <a:pathLst>
                <a:path w="618" h="619" extrusionOk="0">
                  <a:moveTo>
                    <a:pt x="301" y="1"/>
                  </a:moveTo>
                  <a:cubicBezTo>
                    <a:pt x="127" y="1"/>
                    <a:pt x="0" y="127"/>
                    <a:pt x="0" y="302"/>
                  </a:cubicBezTo>
                  <a:cubicBezTo>
                    <a:pt x="0" y="476"/>
                    <a:pt x="127" y="618"/>
                    <a:pt x="301" y="618"/>
                  </a:cubicBezTo>
                  <a:cubicBezTo>
                    <a:pt x="475" y="618"/>
                    <a:pt x="618" y="476"/>
                    <a:pt x="618" y="302"/>
                  </a:cubicBezTo>
                  <a:cubicBezTo>
                    <a:pt x="618" y="127"/>
                    <a:pt x="475" y="1"/>
                    <a:pt x="301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43"/>
            <p:cNvSpPr/>
            <p:nvPr/>
          </p:nvSpPr>
          <p:spPr>
            <a:xfrm>
              <a:off x="5228542" y="3849878"/>
              <a:ext cx="16697" cy="14302"/>
            </a:xfrm>
            <a:custGeom>
              <a:avLst/>
              <a:gdLst/>
              <a:ahLst/>
              <a:cxnLst/>
              <a:rect l="l" t="t" r="r" b="b"/>
              <a:pathLst>
                <a:path w="523" h="448" extrusionOk="0">
                  <a:moveTo>
                    <a:pt x="325" y="1"/>
                  </a:moveTo>
                  <a:cubicBezTo>
                    <a:pt x="317" y="1"/>
                    <a:pt x="309" y="1"/>
                    <a:pt x="301" y="2"/>
                  </a:cubicBezTo>
                  <a:cubicBezTo>
                    <a:pt x="95" y="2"/>
                    <a:pt x="0" y="240"/>
                    <a:pt x="143" y="382"/>
                  </a:cubicBezTo>
                  <a:cubicBezTo>
                    <a:pt x="188" y="427"/>
                    <a:pt x="242" y="447"/>
                    <a:pt x="295" y="447"/>
                  </a:cubicBezTo>
                  <a:cubicBezTo>
                    <a:pt x="411" y="447"/>
                    <a:pt x="523" y="354"/>
                    <a:pt x="523" y="224"/>
                  </a:cubicBezTo>
                  <a:cubicBezTo>
                    <a:pt x="523" y="106"/>
                    <a:pt x="439" y="1"/>
                    <a:pt x="325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43"/>
            <p:cNvSpPr/>
            <p:nvPr/>
          </p:nvSpPr>
          <p:spPr>
            <a:xfrm>
              <a:off x="4989434" y="3831234"/>
              <a:ext cx="14686" cy="12802"/>
            </a:xfrm>
            <a:custGeom>
              <a:avLst/>
              <a:gdLst/>
              <a:ahLst/>
              <a:cxnLst/>
              <a:rect l="l" t="t" r="r" b="b"/>
              <a:pathLst>
                <a:path w="460" h="401" extrusionOk="0">
                  <a:moveTo>
                    <a:pt x="270" y="1"/>
                  </a:moveTo>
                  <a:cubicBezTo>
                    <a:pt x="96" y="1"/>
                    <a:pt x="1" y="222"/>
                    <a:pt x="127" y="349"/>
                  </a:cubicBezTo>
                  <a:cubicBezTo>
                    <a:pt x="168" y="384"/>
                    <a:pt x="216" y="400"/>
                    <a:pt x="263" y="400"/>
                  </a:cubicBezTo>
                  <a:cubicBezTo>
                    <a:pt x="364" y="400"/>
                    <a:pt x="460" y="325"/>
                    <a:pt x="460" y="206"/>
                  </a:cubicBezTo>
                  <a:cubicBezTo>
                    <a:pt x="460" y="96"/>
                    <a:pt x="381" y="1"/>
                    <a:pt x="270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43"/>
            <p:cNvSpPr/>
            <p:nvPr/>
          </p:nvSpPr>
          <p:spPr>
            <a:xfrm>
              <a:off x="4412701" y="4757760"/>
              <a:ext cx="1941104" cy="383707"/>
            </a:xfrm>
            <a:custGeom>
              <a:avLst/>
              <a:gdLst/>
              <a:ahLst/>
              <a:cxnLst/>
              <a:rect l="l" t="t" r="r" b="b"/>
              <a:pathLst>
                <a:path w="60802" h="12019" extrusionOk="0">
                  <a:moveTo>
                    <a:pt x="1505" y="1"/>
                  </a:moveTo>
                  <a:cubicBezTo>
                    <a:pt x="681" y="1"/>
                    <a:pt x="1" y="2692"/>
                    <a:pt x="1" y="6017"/>
                  </a:cubicBezTo>
                  <a:cubicBezTo>
                    <a:pt x="1" y="9327"/>
                    <a:pt x="681" y="12018"/>
                    <a:pt x="1505" y="12018"/>
                  </a:cubicBezTo>
                  <a:lnTo>
                    <a:pt x="60089" y="12018"/>
                  </a:lnTo>
                  <a:cubicBezTo>
                    <a:pt x="60485" y="12018"/>
                    <a:pt x="60802" y="11702"/>
                    <a:pt x="60802" y="11306"/>
                  </a:cubicBezTo>
                  <a:cubicBezTo>
                    <a:pt x="60802" y="11116"/>
                    <a:pt x="60659" y="10973"/>
                    <a:pt x="60469" y="10973"/>
                  </a:cubicBezTo>
                  <a:lnTo>
                    <a:pt x="40693" y="10973"/>
                  </a:lnTo>
                  <a:cubicBezTo>
                    <a:pt x="40297" y="9881"/>
                    <a:pt x="40044" y="8076"/>
                    <a:pt x="40044" y="6017"/>
                  </a:cubicBezTo>
                  <a:cubicBezTo>
                    <a:pt x="40044" y="3959"/>
                    <a:pt x="40297" y="2138"/>
                    <a:pt x="40693" y="1061"/>
                  </a:cubicBezTo>
                  <a:lnTo>
                    <a:pt x="60453" y="1061"/>
                  </a:lnTo>
                  <a:cubicBezTo>
                    <a:pt x="60643" y="1061"/>
                    <a:pt x="60802" y="903"/>
                    <a:pt x="60802" y="713"/>
                  </a:cubicBezTo>
                  <a:cubicBezTo>
                    <a:pt x="60802" y="317"/>
                    <a:pt x="60485" y="1"/>
                    <a:pt x="60089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43"/>
            <p:cNvSpPr/>
            <p:nvPr/>
          </p:nvSpPr>
          <p:spPr>
            <a:xfrm>
              <a:off x="5691020" y="4791631"/>
              <a:ext cx="20783" cy="316473"/>
            </a:xfrm>
            <a:custGeom>
              <a:avLst/>
              <a:gdLst/>
              <a:ahLst/>
              <a:cxnLst/>
              <a:rect l="l" t="t" r="r" b="b"/>
              <a:pathLst>
                <a:path w="651" h="9913" extrusionOk="0">
                  <a:moveTo>
                    <a:pt x="650" y="0"/>
                  </a:moveTo>
                  <a:cubicBezTo>
                    <a:pt x="254" y="1077"/>
                    <a:pt x="1" y="2898"/>
                    <a:pt x="1" y="4956"/>
                  </a:cubicBezTo>
                  <a:cubicBezTo>
                    <a:pt x="1" y="7015"/>
                    <a:pt x="254" y="8820"/>
                    <a:pt x="650" y="9912"/>
                  </a:cubicBezTo>
                  <a:lnTo>
                    <a:pt x="650" y="0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43"/>
            <p:cNvSpPr/>
            <p:nvPr/>
          </p:nvSpPr>
          <p:spPr>
            <a:xfrm>
              <a:off x="5711771" y="4791631"/>
              <a:ext cx="608618" cy="316473"/>
            </a:xfrm>
            <a:custGeom>
              <a:avLst/>
              <a:gdLst/>
              <a:ahLst/>
              <a:cxnLst/>
              <a:rect l="l" t="t" r="r" b="b"/>
              <a:pathLst>
                <a:path w="19064" h="9913" extrusionOk="0">
                  <a:moveTo>
                    <a:pt x="0" y="0"/>
                  </a:moveTo>
                  <a:lnTo>
                    <a:pt x="0" y="9912"/>
                  </a:lnTo>
                  <a:lnTo>
                    <a:pt x="19064" y="9912"/>
                  </a:lnTo>
                  <a:cubicBezTo>
                    <a:pt x="18668" y="8820"/>
                    <a:pt x="18415" y="7015"/>
                    <a:pt x="18415" y="4956"/>
                  </a:cubicBezTo>
                  <a:cubicBezTo>
                    <a:pt x="18415" y="2898"/>
                    <a:pt x="18668" y="1077"/>
                    <a:pt x="19064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43"/>
            <p:cNvSpPr/>
            <p:nvPr/>
          </p:nvSpPr>
          <p:spPr>
            <a:xfrm>
              <a:off x="4629048" y="4758270"/>
              <a:ext cx="249238" cy="383707"/>
            </a:xfrm>
            <a:custGeom>
              <a:avLst/>
              <a:gdLst/>
              <a:ahLst/>
              <a:cxnLst/>
              <a:rect l="l" t="t" r="r" b="b"/>
              <a:pathLst>
                <a:path w="7807" h="12019" extrusionOk="0">
                  <a:moveTo>
                    <a:pt x="1489" y="0"/>
                  </a:moveTo>
                  <a:cubicBezTo>
                    <a:pt x="665" y="0"/>
                    <a:pt x="0" y="2692"/>
                    <a:pt x="0" y="6001"/>
                  </a:cubicBezTo>
                  <a:cubicBezTo>
                    <a:pt x="0" y="9326"/>
                    <a:pt x="665" y="12018"/>
                    <a:pt x="1489" y="12018"/>
                  </a:cubicBezTo>
                  <a:lnTo>
                    <a:pt x="7806" y="12002"/>
                  </a:lnTo>
                  <a:cubicBezTo>
                    <a:pt x="6983" y="12002"/>
                    <a:pt x="6318" y="9311"/>
                    <a:pt x="6318" y="6001"/>
                  </a:cubicBezTo>
                  <a:cubicBezTo>
                    <a:pt x="6318" y="2676"/>
                    <a:pt x="6983" y="0"/>
                    <a:pt x="7806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43"/>
            <p:cNvSpPr/>
            <p:nvPr/>
          </p:nvSpPr>
          <p:spPr>
            <a:xfrm>
              <a:off x="4598209" y="4758270"/>
              <a:ext cx="54624" cy="383707"/>
            </a:xfrm>
            <a:custGeom>
              <a:avLst/>
              <a:gdLst/>
              <a:ahLst/>
              <a:cxnLst/>
              <a:rect l="l" t="t" r="r" b="b"/>
              <a:pathLst>
                <a:path w="1711" h="12019" extrusionOk="0">
                  <a:moveTo>
                    <a:pt x="1711" y="0"/>
                  </a:moveTo>
                  <a:cubicBezTo>
                    <a:pt x="1568" y="0"/>
                    <a:pt x="1441" y="48"/>
                    <a:pt x="1331" y="143"/>
                  </a:cubicBezTo>
                  <a:cubicBezTo>
                    <a:pt x="1236" y="238"/>
                    <a:pt x="1156" y="349"/>
                    <a:pt x="1077" y="460"/>
                  </a:cubicBezTo>
                  <a:cubicBezTo>
                    <a:pt x="951" y="697"/>
                    <a:pt x="824" y="935"/>
                    <a:pt x="745" y="1204"/>
                  </a:cubicBezTo>
                  <a:cubicBezTo>
                    <a:pt x="571" y="1710"/>
                    <a:pt x="428" y="2249"/>
                    <a:pt x="349" y="2787"/>
                  </a:cubicBezTo>
                  <a:cubicBezTo>
                    <a:pt x="1" y="4925"/>
                    <a:pt x="1" y="7094"/>
                    <a:pt x="349" y="9231"/>
                  </a:cubicBezTo>
                  <a:cubicBezTo>
                    <a:pt x="428" y="9770"/>
                    <a:pt x="571" y="10292"/>
                    <a:pt x="745" y="10799"/>
                  </a:cubicBezTo>
                  <a:cubicBezTo>
                    <a:pt x="824" y="11052"/>
                    <a:pt x="951" y="11306"/>
                    <a:pt x="1077" y="11543"/>
                  </a:cubicBezTo>
                  <a:cubicBezTo>
                    <a:pt x="1156" y="11654"/>
                    <a:pt x="1236" y="11765"/>
                    <a:pt x="1331" y="11860"/>
                  </a:cubicBezTo>
                  <a:cubicBezTo>
                    <a:pt x="1441" y="11955"/>
                    <a:pt x="1568" y="12018"/>
                    <a:pt x="1711" y="12018"/>
                  </a:cubicBezTo>
                  <a:cubicBezTo>
                    <a:pt x="1568" y="12002"/>
                    <a:pt x="1441" y="11939"/>
                    <a:pt x="1362" y="11828"/>
                  </a:cubicBezTo>
                  <a:cubicBezTo>
                    <a:pt x="1267" y="11733"/>
                    <a:pt x="1204" y="11622"/>
                    <a:pt x="1141" y="11511"/>
                  </a:cubicBezTo>
                  <a:cubicBezTo>
                    <a:pt x="1014" y="11274"/>
                    <a:pt x="919" y="11021"/>
                    <a:pt x="856" y="10767"/>
                  </a:cubicBezTo>
                  <a:cubicBezTo>
                    <a:pt x="697" y="10261"/>
                    <a:pt x="602" y="9738"/>
                    <a:pt x="523" y="9200"/>
                  </a:cubicBezTo>
                  <a:cubicBezTo>
                    <a:pt x="254" y="7078"/>
                    <a:pt x="254" y="4925"/>
                    <a:pt x="523" y="2803"/>
                  </a:cubicBezTo>
                  <a:cubicBezTo>
                    <a:pt x="602" y="2280"/>
                    <a:pt x="697" y="1758"/>
                    <a:pt x="856" y="1251"/>
                  </a:cubicBezTo>
                  <a:cubicBezTo>
                    <a:pt x="919" y="982"/>
                    <a:pt x="1014" y="745"/>
                    <a:pt x="1141" y="507"/>
                  </a:cubicBezTo>
                  <a:cubicBezTo>
                    <a:pt x="1204" y="380"/>
                    <a:pt x="1267" y="270"/>
                    <a:pt x="1362" y="175"/>
                  </a:cubicBezTo>
                  <a:cubicBezTo>
                    <a:pt x="1441" y="80"/>
                    <a:pt x="1568" y="16"/>
                    <a:pt x="1711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43"/>
            <p:cNvSpPr/>
            <p:nvPr/>
          </p:nvSpPr>
          <p:spPr>
            <a:xfrm>
              <a:off x="4848427" y="4758175"/>
              <a:ext cx="52102" cy="383802"/>
            </a:xfrm>
            <a:custGeom>
              <a:avLst/>
              <a:gdLst/>
              <a:ahLst/>
              <a:cxnLst/>
              <a:rect l="l" t="t" r="r" b="b"/>
              <a:pathLst>
                <a:path w="1632" h="12022" extrusionOk="0">
                  <a:moveTo>
                    <a:pt x="1578" y="0"/>
                  </a:moveTo>
                  <a:cubicBezTo>
                    <a:pt x="1457" y="0"/>
                    <a:pt x="1350" y="47"/>
                    <a:pt x="1267" y="130"/>
                  </a:cubicBezTo>
                  <a:cubicBezTo>
                    <a:pt x="1156" y="225"/>
                    <a:pt x="1077" y="320"/>
                    <a:pt x="1014" y="447"/>
                  </a:cubicBezTo>
                  <a:cubicBezTo>
                    <a:pt x="871" y="684"/>
                    <a:pt x="760" y="922"/>
                    <a:pt x="665" y="1191"/>
                  </a:cubicBezTo>
                  <a:cubicBezTo>
                    <a:pt x="491" y="1698"/>
                    <a:pt x="364" y="2236"/>
                    <a:pt x="269" y="2774"/>
                  </a:cubicBezTo>
                  <a:cubicBezTo>
                    <a:pt x="95" y="3835"/>
                    <a:pt x="0" y="4928"/>
                    <a:pt x="0" y="6004"/>
                  </a:cubicBezTo>
                  <a:cubicBezTo>
                    <a:pt x="0" y="7081"/>
                    <a:pt x="95" y="8174"/>
                    <a:pt x="269" y="9234"/>
                  </a:cubicBezTo>
                  <a:cubicBezTo>
                    <a:pt x="349" y="9773"/>
                    <a:pt x="491" y="10295"/>
                    <a:pt x="665" y="10802"/>
                  </a:cubicBezTo>
                  <a:cubicBezTo>
                    <a:pt x="744" y="11071"/>
                    <a:pt x="871" y="11309"/>
                    <a:pt x="998" y="11546"/>
                  </a:cubicBezTo>
                  <a:cubicBezTo>
                    <a:pt x="1077" y="11657"/>
                    <a:pt x="1156" y="11768"/>
                    <a:pt x="1251" y="11863"/>
                  </a:cubicBezTo>
                  <a:cubicBezTo>
                    <a:pt x="1362" y="11958"/>
                    <a:pt x="1489" y="12021"/>
                    <a:pt x="1631" y="12021"/>
                  </a:cubicBezTo>
                  <a:cubicBezTo>
                    <a:pt x="1489" y="12005"/>
                    <a:pt x="1362" y="11942"/>
                    <a:pt x="1283" y="11831"/>
                  </a:cubicBezTo>
                  <a:cubicBezTo>
                    <a:pt x="1188" y="11736"/>
                    <a:pt x="1124" y="11625"/>
                    <a:pt x="1061" y="11514"/>
                  </a:cubicBezTo>
                  <a:cubicBezTo>
                    <a:pt x="934" y="11277"/>
                    <a:pt x="839" y="11024"/>
                    <a:pt x="776" y="10770"/>
                  </a:cubicBezTo>
                  <a:cubicBezTo>
                    <a:pt x="618" y="10264"/>
                    <a:pt x="523" y="9741"/>
                    <a:pt x="444" y="9203"/>
                  </a:cubicBezTo>
                  <a:cubicBezTo>
                    <a:pt x="174" y="7081"/>
                    <a:pt x="174" y="4928"/>
                    <a:pt x="444" y="2806"/>
                  </a:cubicBezTo>
                  <a:cubicBezTo>
                    <a:pt x="523" y="2283"/>
                    <a:pt x="618" y="1761"/>
                    <a:pt x="776" y="1254"/>
                  </a:cubicBezTo>
                  <a:cubicBezTo>
                    <a:pt x="839" y="985"/>
                    <a:pt x="934" y="748"/>
                    <a:pt x="1061" y="510"/>
                  </a:cubicBezTo>
                  <a:cubicBezTo>
                    <a:pt x="1124" y="383"/>
                    <a:pt x="1188" y="273"/>
                    <a:pt x="1283" y="178"/>
                  </a:cubicBezTo>
                  <a:cubicBezTo>
                    <a:pt x="1362" y="83"/>
                    <a:pt x="1489" y="19"/>
                    <a:pt x="1631" y="3"/>
                  </a:cubicBezTo>
                  <a:cubicBezTo>
                    <a:pt x="1613" y="1"/>
                    <a:pt x="1595" y="0"/>
                    <a:pt x="1578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43"/>
            <p:cNvSpPr/>
            <p:nvPr/>
          </p:nvSpPr>
          <p:spPr>
            <a:xfrm>
              <a:off x="5096091" y="4758175"/>
              <a:ext cx="52102" cy="383802"/>
            </a:xfrm>
            <a:custGeom>
              <a:avLst/>
              <a:gdLst/>
              <a:ahLst/>
              <a:cxnLst/>
              <a:rect l="l" t="t" r="r" b="b"/>
              <a:pathLst>
                <a:path w="1632" h="12022" extrusionOk="0">
                  <a:moveTo>
                    <a:pt x="1578" y="0"/>
                  </a:moveTo>
                  <a:cubicBezTo>
                    <a:pt x="1457" y="0"/>
                    <a:pt x="1350" y="47"/>
                    <a:pt x="1267" y="130"/>
                  </a:cubicBezTo>
                  <a:cubicBezTo>
                    <a:pt x="1157" y="225"/>
                    <a:pt x="1077" y="320"/>
                    <a:pt x="1014" y="447"/>
                  </a:cubicBezTo>
                  <a:cubicBezTo>
                    <a:pt x="872" y="684"/>
                    <a:pt x="761" y="922"/>
                    <a:pt x="666" y="1191"/>
                  </a:cubicBezTo>
                  <a:cubicBezTo>
                    <a:pt x="492" y="1698"/>
                    <a:pt x="365" y="2236"/>
                    <a:pt x="270" y="2774"/>
                  </a:cubicBezTo>
                  <a:cubicBezTo>
                    <a:pt x="96" y="3835"/>
                    <a:pt x="1" y="4928"/>
                    <a:pt x="1" y="6004"/>
                  </a:cubicBezTo>
                  <a:cubicBezTo>
                    <a:pt x="1" y="7081"/>
                    <a:pt x="96" y="8174"/>
                    <a:pt x="270" y="9234"/>
                  </a:cubicBezTo>
                  <a:cubicBezTo>
                    <a:pt x="349" y="9773"/>
                    <a:pt x="492" y="10295"/>
                    <a:pt x="666" y="10802"/>
                  </a:cubicBezTo>
                  <a:cubicBezTo>
                    <a:pt x="745" y="11071"/>
                    <a:pt x="872" y="11309"/>
                    <a:pt x="998" y="11546"/>
                  </a:cubicBezTo>
                  <a:cubicBezTo>
                    <a:pt x="1077" y="11657"/>
                    <a:pt x="1157" y="11768"/>
                    <a:pt x="1252" y="11863"/>
                  </a:cubicBezTo>
                  <a:cubicBezTo>
                    <a:pt x="1362" y="11958"/>
                    <a:pt x="1489" y="12021"/>
                    <a:pt x="1632" y="12021"/>
                  </a:cubicBezTo>
                  <a:cubicBezTo>
                    <a:pt x="1489" y="12005"/>
                    <a:pt x="1362" y="11942"/>
                    <a:pt x="1283" y="11831"/>
                  </a:cubicBezTo>
                  <a:cubicBezTo>
                    <a:pt x="1188" y="11736"/>
                    <a:pt x="1125" y="11625"/>
                    <a:pt x="1062" y="11514"/>
                  </a:cubicBezTo>
                  <a:cubicBezTo>
                    <a:pt x="935" y="11277"/>
                    <a:pt x="840" y="11024"/>
                    <a:pt x="777" y="10770"/>
                  </a:cubicBezTo>
                  <a:cubicBezTo>
                    <a:pt x="618" y="10264"/>
                    <a:pt x="523" y="9741"/>
                    <a:pt x="444" y="9203"/>
                  </a:cubicBezTo>
                  <a:cubicBezTo>
                    <a:pt x="175" y="7081"/>
                    <a:pt x="175" y="4928"/>
                    <a:pt x="444" y="2806"/>
                  </a:cubicBezTo>
                  <a:cubicBezTo>
                    <a:pt x="523" y="2283"/>
                    <a:pt x="618" y="1761"/>
                    <a:pt x="777" y="1254"/>
                  </a:cubicBezTo>
                  <a:cubicBezTo>
                    <a:pt x="840" y="985"/>
                    <a:pt x="935" y="748"/>
                    <a:pt x="1062" y="510"/>
                  </a:cubicBezTo>
                  <a:cubicBezTo>
                    <a:pt x="1125" y="383"/>
                    <a:pt x="1188" y="273"/>
                    <a:pt x="1283" y="178"/>
                  </a:cubicBezTo>
                  <a:cubicBezTo>
                    <a:pt x="1362" y="83"/>
                    <a:pt x="1489" y="19"/>
                    <a:pt x="1632" y="3"/>
                  </a:cubicBezTo>
                  <a:cubicBezTo>
                    <a:pt x="1613" y="1"/>
                    <a:pt x="1596" y="0"/>
                    <a:pt x="1578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43"/>
            <p:cNvSpPr/>
            <p:nvPr/>
          </p:nvSpPr>
          <p:spPr>
            <a:xfrm>
              <a:off x="5341265" y="4758270"/>
              <a:ext cx="54624" cy="383707"/>
            </a:xfrm>
            <a:custGeom>
              <a:avLst/>
              <a:gdLst/>
              <a:ahLst/>
              <a:cxnLst/>
              <a:rect l="l" t="t" r="r" b="b"/>
              <a:pathLst>
                <a:path w="1711" h="12019" extrusionOk="0">
                  <a:moveTo>
                    <a:pt x="1710" y="0"/>
                  </a:moveTo>
                  <a:cubicBezTo>
                    <a:pt x="1568" y="0"/>
                    <a:pt x="1441" y="32"/>
                    <a:pt x="1346" y="127"/>
                  </a:cubicBezTo>
                  <a:cubicBezTo>
                    <a:pt x="1251" y="222"/>
                    <a:pt x="1172" y="317"/>
                    <a:pt x="1093" y="444"/>
                  </a:cubicBezTo>
                  <a:cubicBezTo>
                    <a:pt x="950" y="681"/>
                    <a:pt x="839" y="919"/>
                    <a:pt x="760" y="1188"/>
                  </a:cubicBezTo>
                  <a:cubicBezTo>
                    <a:pt x="586" y="1695"/>
                    <a:pt x="443" y="2233"/>
                    <a:pt x="364" y="2771"/>
                  </a:cubicBezTo>
                  <a:cubicBezTo>
                    <a:pt x="0" y="4909"/>
                    <a:pt x="0" y="7094"/>
                    <a:pt x="348" y="9231"/>
                  </a:cubicBezTo>
                  <a:cubicBezTo>
                    <a:pt x="428" y="9770"/>
                    <a:pt x="570" y="10292"/>
                    <a:pt x="744" y="10799"/>
                  </a:cubicBezTo>
                  <a:cubicBezTo>
                    <a:pt x="823" y="11068"/>
                    <a:pt x="934" y="11306"/>
                    <a:pt x="1077" y="11543"/>
                  </a:cubicBezTo>
                  <a:cubicBezTo>
                    <a:pt x="1156" y="11654"/>
                    <a:pt x="1235" y="11765"/>
                    <a:pt x="1330" y="11860"/>
                  </a:cubicBezTo>
                  <a:cubicBezTo>
                    <a:pt x="1425" y="11955"/>
                    <a:pt x="1568" y="12018"/>
                    <a:pt x="1694" y="12018"/>
                  </a:cubicBezTo>
                  <a:cubicBezTo>
                    <a:pt x="1568" y="12002"/>
                    <a:pt x="1441" y="11939"/>
                    <a:pt x="1362" y="11828"/>
                  </a:cubicBezTo>
                  <a:cubicBezTo>
                    <a:pt x="1267" y="11733"/>
                    <a:pt x="1188" y="11622"/>
                    <a:pt x="1140" y="11511"/>
                  </a:cubicBezTo>
                  <a:cubicBezTo>
                    <a:pt x="1013" y="11274"/>
                    <a:pt x="918" y="11021"/>
                    <a:pt x="855" y="10767"/>
                  </a:cubicBezTo>
                  <a:cubicBezTo>
                    <a:pt x="697" y="10261"/>
                    <a:pt x="586" y="9738"/>
                    <a:pt x="523" y="9200"/>
                  </a:cubicBezTo>
                  <a:cubicBezTo>
                    <a:pt x="380" y="8139"/>
                    <a:pt x="317" y="7078"/>
                    <a:pt x="333" y="6001"/>
                  </a:cubicBezTo>
                  <a:cubicBezTo>
                    <a:pt x="317" y="4941"/>
                    <a:pt x="380" y="3864"/>
                    <a:pt x="523" y="2803"/>
                  </a:cubicBezTo>
                  <a:cubicBezTo>
                    <a:pt x="602" y="2280"/>
                    <a:pt x="697" y="1758"/>
                    <a:pt x="855" y="1251"/>
                  </a:cubicBezTo>
                  <a:cubicBezTo>
                    <a:pt x="918" y="982"/>
                    <a:pt x="1013" y="745"/>
                    <a:pt x="1140" y="507"/>
                  </a:cubicBezTo>
                  <a:cubicBezTo>
                    <a:pt x="1203" y="380"/>
                    <a:pt x="1267" y="270"/>
                    <a:pt x="1362" y="175"/>
                  </a:cubicBezTo>
                  <a:cubicBezTo>
                    <a:pt x="1441" y="80"/>
                    <a:pt x="1568" y="16"/>
                    <a:pt x="1710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43"/>
            <p:cNvSpPr/>
            <p:nvPr/>
          </p:nvSpPr>
          <p:spPr>
            <a:xfrm>
              <a:off x="5618745" y="4758270"/>
              <a:ext cx="71831" cy="383707"/>
            </a:xfrm>
            <a:custGeom>
              <a:avLst/>
              <a:gdLst/>
              <a:ahLst/>
              <a:cxnLst/>
              <a:rect l="l" t="t" r="r" b="b"/>
              <a:pathLst>
                <a:path w="2250" h="12019" extrusionOk="0">
                  <a:moveTo>
                    <a:pt x="1505" y="0"/>
                  </a:moveTo>
                  <a:cubicBezTo>
                    <a:pt x="682" y="0"/>
                    <a:pt x="1" y="2676"/>
                    <a:pt x="1" y="6001"/>
                  </a:cubicBezTo>
                  <a:cubicBezTo>
                    <a:pt x="1" y="9311"/>
                    <a:pt x="682" y="12002"/>
                    <a:pt x="1505" y="12002"/>
                  </a:cubicBezTo>
                  <a:lnTo>
                    <a:pt x="2233" y="12018"/>
                  </a:lnTo>
                  <a:lnTo>
                    <a:pt x="2233" y="12018"/>
                  </a:lnTo>
                  <a:cubicBezTo>
                    <a:pt x="1417" y="11983"/>
                    <a:pt x="761" y="9305"/>
                    <a:pt x="761" y="6001"/>
                  </a:cubicBezTo>
                  <a:cubicBezTo>
                    <a:pt x="761" y="2692"/>
                    <a:pt x="1426" y="0"/>
                    <a:pt x="2249" y="0"/>
                  </a:cubicBezTo>
                  <a:close/>
                  <a:moveTo>
                    <a:pt x="2233" y="12018"/>
                  </a:moveTo>
                  <a:cubicBezTo>
                    <a:pt x="2238" y="12018"/>
                    <a:pt x="2244" y="12018"/>
                    <a:pt x="2249" y="12018"/>
                  </a:cubicBezTo>
                  <a:lnTo>
                    <a:pt x="2233" y="12018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43"/>
            <p:cNvSpPr/>
            <p:nvPr/>
          </p:nvSpPr>
          <p:spPr>
            <a:xfrm>
              <a:off x="4448072" y="4758270"/>
              <a:ext cx="71831" cy="383707"/>
            </a:xfrm>
            <a:custGeom>
              <a:avLst/>
              <a:gdLst/>
              <a:ahLst/>
              <a:cxnLst/>
              <a:rect l="l" t="t" r="r" b="b"/>
              <a:pathLst>
                <a:path w="2250" h="12019" extrusionOk="0">
                  <a:moveTo>
                    <a:pt x="1505" y="0"/>
                  </a:moveTo>
                  <a:cubicBezTo>
                    <a:pt x="682" y="0"/>
                    <a:pt x="1" y="2676"/>
                    <a:pt x="1" y="6001"/>
                  </a:cubicBezTo>
                  <a:cubicBezTo>
                    <a:pt x="1" y="9311"/>
                    <a:pt x="682" y="12002"/>
                    <a:pt x="1505" y="12002"/>
                  </a:cubicBezTo>
                  <a:lnTo>
                    <a:pt x="2233" y="12018"/>
                  </a:lnTo>
                  <a:lnTo>
                    <a:pt x="2233" y="12018"/>
                  </a:lnTo>
                  <a:cubicBezTo>
                    <a:pt x="1417" y="11983"/>
                    <a:pt x="761" y="9305"/>
                    <a:pt x="761" y="6001"/>
                  </a:cubicBezTo>
                  <a:cubicBezTo>
                    <a:pt x="761" y="2692"/>
                    <a:pt x="1426" y="0"/>
                    <a:pt x="2249" y="0"/>
                  </a:cubicBezTo>
                  <a:close/>
                  <a:moveTo>
                    <a:pt x="2233" y="12018"/>
                  </a:moveTo>
                  <a:cubicBezTo>
                    <a:pt x="2239" y="12018"/>
                    <a:pt x="2244" y="12018"/>
                    <a:pt x="2249" y="12018"/>
                  </a:cubicBezTo>
                  <a:lnTo>
                    <a:pt x="2233" y="12018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43"/>
            <p:cNvSpPr/>
            <p:nvPr/>
          </p:nvSpPr>
          <p:spPr>
            <a:xfrm>
              <a:off x="4531489" y="4565674"/>
              <a:ext cx="1602443" cy="192125"/>
            </a:xfrm>
            <a:custGeom>
              <a:avLst/>
              <a:gdLst/>
              <a:ahLst/>
              <a:cxnLst/>
              <a:rect l="l" t="t" r="r" b="b"/>
              <a:pathLst>
                <a:path w="50194" h="6018" extrusionOk="0">
                  <a:moveTo>
                    <a:pt x="761" y="1"/>
                  </a:moveTo>
                  <a:cubicBezTo>
                    <a:pt x="349" y="1"/>
                    <a:pt x="0" y="1363"/>
                    <a:pt x="0" y="3009"/>
                  </a:cubicBezTo>
                  <a:cubicBezTo>
                    <a:pt x="0" y="4672"/>
                    <a:pt x="349" y="6018"/>
                    <a:pt x="761" y="6018"/>
                  </a:cubicBezTo>
                  <a:lnTo>
                    <a:pt x="49845" y="6018"/>
                  </a:lnTo>
                  <a:cubicBezTo>
                    <a:pt x="50035" y="6018"/>
                    <a:pt x="50193" y="5859"/>
                    <a:pt x="50193" y="5669"/>
                  </a:cubicBezTo>
                  <a:cubicBezTo>
                    <a:pt x="50193" y="5574"/>
                    <a:pt x="50114" y="5479"/>
                    <a:pt x="50019" y="5479"/>
                  </a:cubicBezTo>
                  <a:lnTo>
                    <a:pt x="40123" y="5479"/>
                  </a:lnTo>
                  <a:cubicBezTo>
                    <a:pt x="39695" y="3864"/>
                    <a:pt x="39695" y="2154"/>
                    <a:pt x="40123" y="539"/>
                  </a:cubicBezTo>
                  <a:lnTo>
                    <a:pt x="50019" y="539"/>
                  </a:lnTo>
                  <a:cubicBezTo>
                    <a:pt x="50114" y="539"/>
                    <a:pt x="50193" y="460"/>
                    <a:pt x="50193" y="365"/>
                  </a:cubicBezTo>
                  <a:cubicBezTo>
                    <a:pt x="50193" y="175"/>
                    <a:pt x="50035" y="17"/>
                    <a:pt x="49845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43"/>
            <p:cNvSpPr/>
            <p:nvPr/>
          </p:nvSpPr>
          <p:spPr>
            <a:xfrm>
              <a:off x="5799210" y="4582881"/>
              <a:ext cx="13664" cy="157741"/>
            </a:xfrm>
            <a:custGeom>
              <a:avLst/>
              <a:gdLst/>
              <a:ahLst/>
              <a:cxnLst/>
              <a:rect l="l" t="t" r="r" b="b"/>
              <a:pathLst>
                <a:path w="428" h="4941" extrusionOk="0">
                  <a:moveTo>
                    <a:pt x="428" y="0"/>
                  </a:moveTo>
                  <a:cubicBezTo>
                    <a:pt x="0" y="1615"/>
                    <a:pt x="0" y="3325"/>
                    <a:pt x="428" y="4940"/>
                  </a:cubicBezTo>
                  <a:lnTo>
                    <a:pt x="428" y="0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43"/>
            <p:cNvSpPr/>
            <p:nvPr/>
          </p:nvSpPr>
          <p:spPr>
            <a:xfrm>
              <a:off x="5812841" y="4582881"/>
              <a:ext cx="304341" cy="157741"/>
            </a:xfrm>
            <a:custGeom>
              <a:avLst/>
              <a:gdLst/>
              <a:ahLst/>
              <a:cxnLst/>
              <a:rect l="l" t="t" r="r" b="b"/>
              <a:pathLst>
                <a:path w="9533" h="4941" extrusionOk="0">
                  <a:moveTo>
                    <a:pt x="1" y="0"/>
                  </a:moveTo>
                  <a:lnTo>
                    <a:pt x="1" y="4940"/>
                  </a:lnTo>
                  <a:lnTo>
                    <a:pt x="9533" y="4940"/>
                  </a:lnTo>
                  <a:cubicBezTo>
                    <a:pt x="9105" y="3325"/>
                    <a:pt x="9105" y="1615"/>
                    <a:pt x="9533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43"/>
            <p:cNvSpPr/>
            <p:nvPr/>
          </p:nvSpPr>
          <p:spPr>
            <a:xfrm>
              <a:off x="4568393" y="4565674"/>
              <a:ext cx="48558" cy="192125"/>
            </a:xfrm>
            <a:custGeom>
              <a:avLst/>
              <a:gdLst/>
              <a:ahLst/>
              <a:cxnLst/>
              <a:rect l="l" t="t" r="r" b="b"/>
              <a:pathLst>
                <a:path w="1521" h="6018" extrusionOk="0">
                  <a:moveTo>
                    <a:pt x="745" y="1"/>
                  </a:moveTo>
                  <a:cubicBezTo>
                    <a:pt x="333" y="1"/>
                    <a:pt x="0" y="1347"/>
                    <a:pt x="0" y="3009"/>
                  </a:cubicBezTo>
                  <a:cubicBezTo>
                    <a:pt x="0" y="4672"/>
                    <a:pt x="333" y="6018"/>
                    <a:pt x="745" y="6018"/>
                  </a:cubicBezTo>
                  <a:lnTo>
                    <a:pt x="1520" y="6018"/>
                  </a:lnTo>
                  <a:cubicBezTo>
                    <a:pt x="1093" y="6018"/>
                    <a:pt x="760" y="4672"/>
                    <a:pt x="760" y="3009"/>
                  </a:cubicBezTo>
                  <a:cubicBezTo>
                    <a:pt x="760" y="1347"/>
                    <a:pt x="1109" y="1"/>
                    <a:pt x="1520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43"/>
            <p:cNvSpPr/>
            <p:nvPr/>
          </p:nvSpPr>
          <p:spPr>
            <a:xfrm>
              <a:off x="4604275" y="4565674"/>
              <a:ext cx="48558" cy="192125"/>
            </a:xfrm>
            <a:custGeom>
              <a:avLst/>
              <a:gdLst/>
              <a:ahLst/>
              <a:cxnLst/>
              <a:rect l="l" t="t" r="r" b="b"/>
              <a:pathLst>
                <a:path w="1521" h="6018" extrusionOk="0">
                  <a:moveTo>
                    <a:pt x="761" y="1"/>
                  </a:moveTo>
                  <a:cubicBezTo>
                    <a:pt x="333" y="1"/>
                    <a:pt x="1" y="1347"/>
                    <a:pt x="1" y="3009"/>
                  </a:cubicBezTo>
                  <a:cubicBezTo>
                    <a:pt x="1" y="4672"/>
                    <a:pt x="333" y="6018"/>
                    <a:pt x="761" y="6018"/>
                  </a:cubicBezTo>
                  <a:lnTo>
                    <a:pt x="1521" y="6018"/>
                  </a:lnTo>
                  <a:cubicBezTo>
                    <a:pt x="1109" y="6018"/>
                    <a:pt x="776" y="4672"/>
                    <a:pt x="776" y="3009"/>
                  </a:cubicBezTo>
                  <a:cubicBezTo>
                    <a:pt x="776" y="1347"/>
                    <a:pt x="1109" y="1"/>
                    <a:pt x="1521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43"/>
            <p:cNvSpPr/>
            <p:nvPr/>
          </p:nvSpPr>
          <p:spPr>
            <a:xfrm>
              <a:off x="4783718" y="4565674"/>
              <a:ext cx="48558" cy="192125"/>
            </a:xfrm>
            <a:custGeom>
              <a:avLst/>
              <a:gdLst/>
              <a:ahLst/>
              <a:cxnLst/>
              <a:rect l="l" t="t" r="r" b="b"/>
              <a:pathLst>
                <a:path w="1521" h="6018" extrusionOk="0">
                  <a:moveTo>
                    <a:pt x="745" y="1"/>
                  </a:moveTo>
                  <a:cubicBezTo>
                    <a:pt x="333" y="1"/>
                    <a:pt x="0" y="1347"/>
                    <a:pt x="0" y="3009"/>
                  </a:cubicBezTo>
                  <a:cubicBezTo>
                    <a:pt x="0" y="4672"/>
                    <a:pt x="333" y="6018"/>
                    <a:pt x="745" y="6018"/>
                  </a:cubicBezTo>
                  <a:lnTo>
                    <a:pt x="1521" y="6018"/>
                  </a:lnTo>
                  <a:cubicBezTo>
                    <a:pt x="1109" y="6018"/>
                    <a:pt x="776" y="4672"/>
                    <a:pt x="776" y="3009"/>
                  </a:cubicBezTo>
                  <a:cubicBezTo>
                    <a:pt x="776" y="1347"/>
                    <a:pt x="1109" y="1"/>
                    <a:pt x="1521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43"/>
            <p:cNvSpPr/>
            <p:nvPr/>
          </p:nvSpPr>
          <p:spPr>
            <a:xfrm>
              <a:off x="4819600" y="4565674"/>
              <a:ext cx="49069" cy="192125"/>
            </a:xfrm>
            <a:custGeom>
              <a:avLst/>
              <a:gdLst/>
              <a:ahLst/>
              <a:cxnLst/>
              <a:rect l="l" t="t" r="r" b="b"/>
              <a:pathLst>
                <a:path w="1537" h="6018" extrusionOk="0">
                  <a:moveTo>
                    <a:pt x="761" y="1"/>
                  </a:moveTo>
                  <a:cubicBezTo>
                    <a:pt x="349" y="1"/>
                    <a:pt x="1" y="1347"/>
                    <a:pt x="1" y="3009"/>
                  </a:cubicBezTo>
                  <a:cubicBezTo>
                    <a:pt x="1" y="4672"/>
                    <a:pt x="349" y="6018"/>
                    <a:pt x="761" y="6018"/>
                  </a:cubicBezTo>
                  <a:lnTo>
                    <a:pt x="1537" y="6018"/>
                  </a:lnTo>
                  <a:cubicBezTo>
                    <a:pt x="1109" y="6018"/>
                    <a:pt x="777" y="4672"/>
                    <a:pt x="777" y="3009"/>
                  </a:cubicBezTo>
                  <a:cubicBezTo>
                    <a:pt x="777" y="1347"/>
                    <a:pt x="1109" y="1"/>
                    <a:pt x="1537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43"/>
            <p:cNvSpPr/>
            <p:nvPr/>
          </p:nvSpPr>
          <p:spPr>
            <a:xfrm>
              <a:off x="5686487" y="4565674"/>
              <a:ext cx="48558" cy="192125"/>
            </a:xfrm>
            <a:custGeom>
              <a:avLst/>
              <a:gdLst/>
              <a:ahLst/>
              <a:cxnLst/>
              <a:rect l="l" t="t" r="r" b="b"/>
              <a:pathLst>
                <a:path w="1521" h="6018" extrusionOk="0">
                  <a:moveTo>
                    <a:pt x="745" y="1"/>
                  </a:moveTo>
                  <a:cubicBezTo>
                    <a:pt x="333" y="1"/>
                    <a:pt x="0" y="1347"/>
                    <a:pt x="0" y="3009"/>
                  </a:cubicBezTo>
                  <a:cubicBezTo>
                    <a:pt x="0" y="4672"/>
                    <a:pt x="333" y="6018"/>
                    <a:pt x="745" y="6018"/>
                  </a:cubicBezTo>
                  <a:lnTo>
                    <a:pt x="1520" y="6018"/>
                  </a:lnTo>
                  <a:cubicBezTo>
                    <a:pt x="1109" y="6018"/>
                    <a:pt x="760" y="4672"/>
                    <a:pt x="760" y="3009"/>
                  </a:cubicBezTo>
                  <a:cubicBezTo>
                    <a:pt x="760" y="1347"/>
                    <a:pt x="1109" y="1"/>
                    <a:pt x="1520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43"/>
            <p:cNvSpPr/>
            <p:nvPr/>
          </p:nvSpPr>
          <p:spPr>
            <a:xfrm>
              <a:off x="5722370" y="4565674"/>
              <a:ext cx="48558" cy="192125"/>
            </a:xfrm>
            <a:custGeom>
              <a:avLst/>
              <a:gdLst/>
              <a:ahLst/>
              <a:cxnLst/>
              <a:rect l="l" t="t" r="r" b="b"/>
              <a:pathLst>
                <a:path w="1521" h="6018" extrusionOk="0">
                  <a:moveTo>
                    <a:pt x="761" y="1"/>
                  </a:moveTo>
                  <a:cubicBezTo>
                    <a:pt x="349" y="1"/>
                    <a:pt x="1" y="1347"/>
                    <a:pt x="1" y="3009"/>
                  </a:cubicBezTo>
                  <a:cubicBezTo>
                    <a:pt x="1" y="4672"/>
                    <a:pt x="349" y="6018"/>
                    <a:pt x="761" y="6018"/>
                  </a:cubicBezTo>
                  <a:lnTo>
                    <a:pt x="1521" y="6018"/>
                  </a:lnTo>
                  <a:cubicBezTo>
                    <a:pt x="1109" y="6018"/>
                    <a:pt x="776" y="4672"/>
                    <a:pt x="776" y="3009"/>
                  </a:cubicBezTo>
                  <a:cubicBezTo>
                    <a:pt x="776" y="1347"/>
                    <a:pt x="1109" y="1"/>
                    <a:pt x="1521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43"/>
            <p:cNvSpPr/>
            <p:nvPr/>
          </p:nvSpPr>
          <p:spPr>
            <a:xfrm>
              <a:off x="4637635" y="4620264"/>
              <a:ext cx="136511" cy="82430"/>
            </a:xfrm>
            <a:custGeom>
              <a:avLst/>
              <a:gdLst/>
              <a:ahLst/>
              <a:cxnLst/>
              <a:rect l="l" t="t" r="r" b="b"/>
              <a:pathLst>
                <a:path w="4276" h="2582" extrusionOk="0">
                  <a:moveTo>
                    <a:pt x="2138" y="1"/>
                  </a:moveTo>
                  <a:lnTo>
                    <a:pt x="1" y="1299"/>
                  </a:lnTo>
                  <a:lnTo>
                    <a:pt x="2138" y="2582"/>
                  </a:lnTo>
                  <a:lnTo>
                    <a:pt x="4276" y="1299"/>
                  </a:lnTo>
                  <a:lnTo>
                    <a:pt x="2138" y="1"/>
                  </a:ln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43"/>
            <p:cNvSpPr/>
            <p:nvPr/>
          </p:nvSpPr>
          <p:spPr>
            <a:xfrm>
              <a:off x="5000065" y="4565674"/>
              <a:ext cx="48558" cy="192125"/>
            </a:xfrm>
            <a:custGeom>
              <a:avLst/>
              <a:gdLst/>
              <a:ahLst/>
              <a:cxnLst/>
              <a:rect l="l" t="t" r="r" b="b"/>
              <a:pathLst>
                <a:path w="1521" h="6018" extrusionOk="0">
                  <a:moveTo>
                    <a:pt x="744" y="1"/>
                  </a:moveTo>
                  <a:cubicBezTo>
                    <a:pt x="333" y="1"/>
                    <a:pt x="0" y="1347"/>
                    <a:pt x="0" y="3009"/>
                  </a:cubicBezTo>
                  <a:cubicBezTo>
                    <a:pt x="0" y="4672"/>
                    <a:pt x="333" y="6018"/>
                    <a:pt x="744" y="6018"/>
                  </a:cubicBezTo>
                  <a:lnTo>
                    <a:pt x="1520" y="6018"/>
                  </a:lnTo>
                  <a:cubicBezTo>
                    <a:pt x="1109" y="6018"/>
                    <a:pt x="760" y="4672"/>
                    <a:pt x="760" y="3009"/>
                  </a:cubicBezTo>
                  <a:cubicBezTo>
                    <a:pt x="760" y="1347"/>
                    <a:pt x="1109" y="1"/>
                    <a:pt x="1520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43"/>
            <p:cNvSpPr/>
            <p:nvPr/>
          </p:nvSpPr>
          <p:spPr>
            <a:xfrm>
              <a:off x="5473684" y="4565674"/>
              <a:ext cx="48558" cy="192125"/>
            </a:xfrm>
            <a:custGeom>
              <a:avLst/>
              <a:gdLst/>
              <a:ahLst/>
              <a:cxnLst/>
              <a:rect l="l" t="t" r="r" b="b"/>
              <a:pathLst>
                <a:path w="1521" h="6018" extrusionOk="0">
                  <a:moveTo>
                    <a:pt x="745" y="1"/>
                  </a:moveTo>
                  <a:cubicBezTo>
                    <a:pt x="333" y="1"/>
                    <a:pt x="0" y="1347"/>
                    <a:pt x="0" y="3009"/>
                  </a:cubicBezTo>
                  <a:cubicBezTo>
                    <a:pt x="0" y="4672"/>
                    <a:pt x="333" y="6018"/>
                    <a:pt x="745" y="6018"/>
                  </a:cubicBezTo>
                  <a:lnTo>
                    <a:pt x="1520" y="6018"/>
                  </a:lnTo>
                  <a:cubicBezTo>
                    <a:pt x="1109" y="6018"/>
                    <a:pt x="776" y="4672"/>
                    <a:pt x="776" y="3009"/>
                  </a:cubicBezTo>
                  <a:cubicBezTo>
                    <a:pt x="776" y="1347"/>
                    <a:pt x="1109" y="1"/>
                    <a:pt x="1520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43"/>
            <p:cNvSpPr/>
            <p:nvPr/>
          </p:nvSpPr>
          <p:spPr>
            <a:xfrm>
              <a:off x="5145126" y="4591468"/>
              <a:ext cx="195158" cy="140566"/>
            </a:xfrm>
            <a:custGeom>
              <a:avLst/>
              <a:gdLst/>
              <a:ahLst/>
              <a:cxnLst/>
              <a:rect l="l" t="t" r="r" b="b"/>
              <a:pathLst>
                <a:path w="6113" h="4403" extrusionOk="0">
                  <a:moveTo>
                    <a:pt x="333" y="0"/>
                  </a:moveTo>
                  <a:cubicBezTo>
                    <a:pt x="1" y="1441"/>
                    <a:pt x="1" y="2945"/>
                    <a:pt x="333" y="4402"/>
                  </a:cubicBezTo>
                  <a:lnTo>
                    <a:pt x="6112" y="4402"/>
                  </a:lnTo>
                  <a:cubicBezTo>
                    <a:pt x="5796" y="2945"/>
                    <a:pt x="5796" y="1441"/>
                    <a:pt x="6112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43"/>
            <p:cNvSpPr/>
            <p:nvPr/>
          </p:nvSpPr>
          <p:spPr>
            <a:xfrm>
              <a:off x="4443028" y="4373620"/>
              <a:ext cx="1665623" cy="192093"/>
            </a:xfrm>
            <a:custGeom>
              <a:avLst/>
              <a:gdLst/>
              <a:ahLst/>
              <a:cxnLst/>
              <a:rect l="l" t="t" r="r" b="b"/>
              <a:pathLst>
                <a:path w="52173" h="6017" extrusionOk="0">
                  <a:moveTo>
                    <a:pt x="761" y="0"/>
                  </a:moveTo>
                  <a:cubicBezTo>
                    <a:pt x="333" y="0"/>
                    <a:pt x="1" y="1346"/>
                    <a:pt x="1" y="3008"/>
                  </a:cubicBezTo>
                  <a:cubicBezTo>
                    <a:pt x="1" y="4671"/>
                    <a:pt x="333" y="6017"/>
                    <a:pt x="761" y="6017"/>
                  </a:cubicBezTo>
                  <a:lnTo>
                    <a:pt x="51824" y="6017"/>
                  </a:lnTo>
                  <a:cubicBezTo>
                    <a:pt x="52014" y="6017"/>
                    <a:pt x="52172" y="5859"/>
                    <a:pt x="52172" y="5653"/>
                  </a:cubicBezTo>
                  <a:cubicBezTo>
                    <a:pt x="52172" y="5558"/>
                    <a:pt x="52093" y="5494"/>
                    <a:pt x="51998" y="5494"/>
                  </a:cubicBezTo>
                  <a:lnTo>
                    <a:pt x="38144" y="5494"/>
                  </a:lnTo>
                  <a:cubicBezTo>
                    <a:pt x="37716" y="3863"/>
                    <a:pt x="37716" y="2153"/>
                    <a:pt x="38144" y="523"/>
                  </a:cubicBezTo>
                  <a:lnTo>
                    <a:pt x="51998" y="523"/>
                  </a:lnTo>
                  <a:cubicBezTo>
                    <a:pt x="52093" y="523"/>
                    <a:pt x="52172" y="459"/>
                    <a:pt x="52172" y="364"/>
                  </a:cubicBezTo>
                  <a:cubicBezTo>
                    <a:pt x="52172" y="158"/>
                    <a:pt x="52014" y="0"/>
                    <a:pt x="51824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43"/>
            <p:cNvSpPr/>
            <p:nvPr/>
          </p:nvSpPr>
          <p:spPr>
            <a:xfrm>
              <a:off x="5647062" y="4390284"/>
              <a:ext cx="14175" cy="158763"/>
            </a:xfrm>
            <a:custGeom>
              <a:avLst/>
              <a:gdLst/>
              <a:ahLst/>
              <a:cxnLst/>
              <a:rect l="l" t="t" r="r" b="b"/>
              <a:pathLst>
                <a:path w="444" h="4973" extrusionOk="0">
                  <a:moveTo>
                    <a:pt x="444" y="1"/>
                  </a:moveTo>
                  <a:cubicBezTo>
                    <a:pt x="0" y="1631"/>
                    <a:pt x="0" y="3341"/>
                    <a:pt x="444" y="4972"/>
                  </a:cubicBezTo>
                  <a:lnTo>
                    <a:pt x="444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43"/>
            <p:cNvSpPr/>
            <p:nvPr/>
          </p:nvSpPr>
          <p:spPr>
            <a:xfrm>
              <a:off x="5661204" y="4390284"/>
              <a:ext cx="430700" cy="158763"/>
            </a:xfrm>
            <a:custGeom>
              <a:avLst/>
              <a:gdLst/>
              <a:ahLst/>
              <a:cxnLst/>
              <a:rect l="l" t="t" r="r" b="b"/>
              <a:pathLst>
                <a:path w="13491" h="4973" extrusionOk="0">
                  <a:moveTo>
                    <a:pt x="1" y="1"/>
                  </a:moveTo>
                  <a:lnTo>
                    <a:pt x="1" y="4972"/>
                  </a:lnTo>
                  <a:lnTo>
                    <a:pt x="13491" y="4972"/>
                  </a:lnTo>
                  <a:cubicBezTo>
                    <a:pt x="13063" y="3341"/>
                    <a:pt x="13063" y="1631"/>
                    <a:pt x="13491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43"/>
            <p:cNvSpPr/>
            <p:nvPr/>
          </p:nvSpPr>
          <p:spPr>
            <a:xfrm>
              <a:off x="4479421" y="4373620"/>
              <a:ext cx="48047" cy="192093"/>
            </a:xfrm>
            <a:custGeom>
              <a:avLst/>
              <a:gdLst/>
              <a:ahLst/>
              <a:cxnLst/>
              <a:rect l="l" t="t" r="r" b="b"/>
              <a:pathLst>
                <a:path w="1505" h="6017" extrusionOk="0">
                  <a:moveTo>
                    <a:pt x="745" y="0"/>
                  </a:moveTo>
                  <a:cubicBezTo>
                    <a:pt x="333" y="0"/>
                    <a:pt x="1" y="1346"/>
                    <a:pt x="1" y="3008"/>
                  </a:cubicBezTo>
                  <a:cubicBezTo>
                    <a:pt x="1" y="4671"/>
                    <a:pt x="333" y="6017"/>
                    <a:pt x="745" y="6017"/>
                  </a:cubicBezTo>
                  <a:lnTo>
                    <a:pt x="1505" y="6017"/>
                  </a:lnTo>
                  <a:cubicBezTo>
                    <a:pt x="1077" y="6017"/>
                    <a:pt x="745" y="4671"/>
                    <a:pt x="745" y="3008"/>
                  </a:cubicBezTo>
                  <a:cubicBezTo>
                    <a:pt x="745" y="1346"/>
                    <a:pt x="1077" y="0"/>
                    <a:pt x="1505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43"/>
            <p:cNvSpPr/>
            <p:nvPr/>
          </p:nvSpPr>
          <p:spPr>
            <a:xfrm>
              <a:off x="4511760" y="4373620"/>
              <a:ext cx="47568" cy="192093"/>
            </a:xfrm>
            <a:custGeom>
              <a:avLst/>
              <a:gdLst/>
              <a:ahLst/>
              <a:cxnLst/>
              <a:rect l="l" t="t" r="r" b="b"/>
              <a:pathLst>
                <a:path w="1490" h="6017" extrusionOk="0">
                  <a:moveTo>
                    <a:pt x="745" y="0"/>
                  </a:moveTo>
                  <a:cubicBezTo>
                    <a:pt x="333" y="0"/>
                    <a:pt x="1" y="1346"/>
                    <a:pt x="1" y="3008"/>
                  </a:cubicBezTo>
                  <a:cubicBezTo>
                    <a:pt x="1" y="4671"/>
                    <a:pt x="333" y="6017"/>
                    <a:pt x="745" y="6017"/>
                  </a:cubicBezTo>
                  <a:lnTo>
                    <a:pt x="1489" y="6017"/>
                  </a:lnTo>
                  <a:cubicBezTo>
                    <a:pt x="1078" y="6017"/>
                    <a:pt x="745" y="4671"/>
                    <a:pt x="745" y="3008"/>
                  </a:cubicBezTo>
                  <a:cubicBezTo>
                    <a:pt x="745" y="1346"/>
                    <a:pt x="1078" y="0"/>
                    <a:pt x="1489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43"/>
            <p:cNvSpPr/>
            <p:nvPr/>
          </p:nvSpPr>
          <p:spPr>
            <a:xfrm>
              <a:off x="4689703" y="4373620"/>
              <a:ext cx="47536" cy="192093"/>
            </a:xfrm>
            <a:custGeom>
              <a:avLst/>
              <a:gdLst/>
              <a:ahLst/>
              <a:cxnLst/>
              <a:rect l="l" t="t" r="r" b="b"/>
              <a:pathLst>
                <a:path w="1489" h="6017" extrusionOk="0">
                  <a:moveTo>
                    <a:pt x="745" y="0"/>
                  </a:moveTo>
                  <a:cubicBezTo>
                    <a:pt x="333" y="0"/>
                    <a:pt x="0" y="1346"/>
                    <a:pt x="0" y="3008"/>
                  </a:cubicBezTo>
                  <a:cubicBezTo>
                    <a:pt x="0" y="4671"/>
                    <a:pt x="333" y="6017"/>
                    <a:pt x="745" y="6017"/>
                  </a:cubicBezTo>
                  <a:lnTo>
                    <a:pt x="1489" y="6017"/>
                  </a:lnTo>
                  <a:cubicBezTo>
                    <a:pt x="1077" y="6017"/>
                    <a:pt x="745" y="4671"/>
                    <a:pt x="745" y="3008"/>
                  </a:cubicBezTo>
                  <a:cubicBezTo>
                    <a:pt x="745" y="1346"/>
                    <a:pt x="1077" y="0"/>
                    <a:pt x="1489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43"/>
            <p:cNvSpPr/>
            <p:nvPr/>
          </p:nvSpPr>
          <p:spPr>
            <a:xfrm>
              <a:off x="4722041" y="4373620"/>
              <a:ext cx="47568" cy="192093"/>
            </a:xfrm>
            <a:custGeom>
              <a:avLst/>
              <a:gdLst/>
              <a:ahLst/>
              <a:cxnLst/>
              <a:rect l="l" t="t" r="r" b="b"/>
              <a:pathLst>
                <a:path w="1490" h="6017" extrusionOk="0">
                  <a:moveTo>
                    <a:pt x="761" y="0"/>
                  </a:moveTo>
                  <a:cubicBezTo>
                    <a:pt x="333" y="0"/>
                    <a:pt x="1" y="1346"/>
                    <a:pt x="1" y="3008"/>
                  </a:cubicBezTo>
                  <a:cubicBezTo>
                    <a:pt x="1" y="4671"/>
                    <a:pt x="333" y="6017"/>
                    <a:pt x="761" y="6017"/>
                  </a:cubicBezTo>
                  <a:lnTo>
                    <a:pt x="1489" y="6017"/>
                  </a:lnTo>
                  <a:cubicBezTo>
                    <a:pt x="1077" y="6017"/>
                    <a:pt x="745" y="4671"/>
                    <a:pt x="745" y="3008"/>
                  </a:cubicBezTo>
                  <a:cubicBezTo>
                    <a:pt x="745" y="1346"/>
                    <a:pt x="1077" y="0"/>
                    <a:pt x="1489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43"/>
            <p:cNvSpPr/>
            <p:nvPr/>
          </p:nvSpPr>
          <p:spPr>
            <a:xfrm>
              <a:off x="5557580" y="4373620"/>
              <a:ext cx="48047" cy="192093"/>
            </a:xfrm>
            <a:custGeom>
              <a:avLst/>
              <a:gdLst/>
              <a:ahLst/>
              <a:cxnLst/>
              <a:rect l="l" t="t" r="r" b="b"/>
              <a:pathLst>
                <a:path w="1505" h="6017" extrusionOk="0">
                  <a:moveTo>
                    <a:pt x="745" y="0"/>
                  </a:moveTo>
                  <a:cubicBezTo>
                    <a:pt x="333" y="0"/>
                    <a:pt x="1" y="1346"/>
                    <a:pt x="1" y="3008"/>
                  </a:cubicBezTo>
                  <a:cubicBezTo>
                    <a:pt x="1" y="4671"/>
                    <a:pt x="333" y="6017"/>
                    <a:pt x="745" y="6017"/>
                  </a:cubicBezTo>
                  <a:lnTo>
                    <a:pt x="1505" y="6017"/>
                  </a:lnTo>
                  <a:cubicBezTo>
                    <a:pt x="1078" y="6017"/>
                    <a:pt x="745" y="4671"/>
                    <a:pt x="745" y="3008"/>
                  </a:cubicBezTo>
                  <a:cubicBezTo>
                    <a:pt x="745" y="1346"/>
                    <a:pt x="1078" y="0"/>
                    <a:pt x="1505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43"/>
            <p:cNvSpPr/>
            <p:nvPr/>
          </p:nvSpPr>
          <p:spPr>
            <a:xfrm>
              <a:off x="5589950" y="4373620"/>
              <a:ext cx="48047" cy="192093"/>
            </a:xfrm>
            <a:custGeom>
              <a:avLst/>
              <a:gdLst/>
              <a:ahLst/>
              <a:cxnLst/>
              <a:rect l="l" t="t" r="r" b="b"/>
              <a:pathLst>
                <a:path w="1505" h="6017" extrusionOk="0">
                  <a:moveTo>
                    <a:pt x="760" y="0"/>
                  </a:moveTo>
                  <a:cubicBezTo>
                    <a:pt x="349" y="0"/>
                    <a:pt x="0" y="1346"/>
                    <a:pt x="0" y="3008"/>
                  </a:cubicBezTo>
                  <a:cubicBezTo>
                    <a:pt x="0" y="4671"/>
                    <a:pt x="349" y="6017"/>
                    <a:pt x="760" y="6017"/>
                  </a:cubicBezTo>
                  <a:lnTo>
                    <a:pt x="1504" y="6017"/>
                  </a:lnTo>
                  <a:cubicBezTo>
                    <a:pt x="1093" y="6017"/>
                    <a:pt x="760" y="4671"/>
                    <a:pt x="760" y="3008"/>
                  </a:cubicBezTo>
                  <a:cubicBezTo>
                    <a:pt x="760" y="1346"/>
                    <a:pt x="1093" y="0"/>
                    <a:pt x="1504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43"/>
            <p:cNvSpPr/>
            <p:nvPr/>
          </p:nvSpPr>
          <p:spPr>
            <a:xfrm>
              <a:off x="4542088" y="4428210"/>
              <a:ext cx="136543" cy="82909"/>
            </a:xfrm>
            <a:custGeom>
              <a:avLst/>
              <a:gdLst/>
              <a:ahLst/>
              <a:cxnLst/>
              <a:rect l="l" t="t" r="r" b="b"/>
              <a:pathLst>
                <a:path w="4277" h="2597" extrusionOk="0">
                  <a:moveTo>
                    <a:pt x="2139" y="0"/>
                  </a:moveTo>
                  <a:lnTo>
                    <a:pt x="1" y="1298"/>
                  </a:lnTo>
                  <a:lnTo>
                    <a:pt x="2139" y="2597"/>
                  </a:lnTo>
                  <a:lnTo>
                    <a:pt x="4276" y="1298"/>
                  </a:lnTo>
                  <a:lnTo>
                    <a:pt x="2139" y="0"/>
                  </a:ln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43"/>
            <p:cNvSpPr/>
            <p:nvPr/>
          </p:nvSpPr>
          <p:spPr>
            <a:xfrm>
              <a:off x="4887342" y="4373620"/>
              <a:ext cx="48558" cy="192093"/>
            </a:xfrm>
            <a:custGeom>
              <a:avLst/>
              <a:gdLst/>
              <a:ahLst/>
              <a:cxnLst/>
              <a:rect l="l" t="t" r="r" b="b"/>
              <a:pathLst>
                <a:path w="1521" h="6017" extrusionOk="0">
                  <a:moveTo>
                    <a:pt x="745" y="0"/>
                  </a:moveTo>
                  <a:cubicBezTo>
                    <a:pt x="333" y="0"/>
                    <a:pt x="0" y="1346"/>
                    <a:pt x="0" y="3008"/>
                  </a:cubicBezTo>
                  <a:cubicBezTo>
                    <a:pt x="0" y="4671"/>
                    <a:pt x="333" y="6017"/>
                    <a:pt x="745" y="6017"/>
                  </a:cubicBezTo>
                  <a:lnTo>
                    <a:pt x="1520" y="6017"/>
                  </a:lnTo>
                  <a:cubicBezTo>
                    <a:pt x="1093" y="6017"/>
                    <a:pt x="760" y="4671"/>
                    <a:pt x="760" y="3008"/>
                  </a:cubicBezTo>
                  <a:cubicBezTo>
                    <a:pt x="760" y="1346"/>
                    <a:pt x="1125" y="0"/>
                    <a:pt x="1520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43"/>
            <p:cNvSpPr/>
            <p:nvPr/>
          </p:nvSpPr>
          <p:spPr>
            <a:xfrm>
              <a:off x="5360962" y="4373620"/>
              <a:ext cx="48558" cy="192093"/>
            </a:xfrm>
            <a:custGeom>
              <a:avLst/>
              <a:gdLst/>
              <a:ahLst/>
              <a:cxnLst/>
              <a:rect l="l" t="t" r="r" b="b"/>
              <a:pathLst>
                <a:path w="1521" h="6017" extrusionOk="0">
                  <a:moveTo>
                    <a:pt x="745" y="0"/>
                  </a:moveTo>
                  <a:cubicBezTo>
                    <a:pt x="333" y="0"/>
                    <a:pt x="1" y="1346"/>
                    <a:pt x="1" y="3008"/>
                  </a:cubicBezTo>
                  <a:cubicBezTo>
                    <a:pt x="1" y="4671"/>
                    <a:pt x="333" y="6017"/>
                    <a:pt x="745" y="6017"/>
                  </a:cubicBezTo>
                  <a:lnTo>
                    <a:pt x="1521" y="6017"/>
                  </a:lnTo>
                  <a:cubicBezTo>
                    <a:pt x="1109" y="6017"/>
                    <a:pt x="776" y="4671"/>
                    <a:pt x="776" y="3008"/>
                  </a:cubicBezTo>
                  <a:cubicBezTo>
                    <a:pt x="776" y="1346"/>
                    <a:pt x="1109" y="0"/>
                    <a:pt x="1521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43"/>
            <p:cNvSpPr/>
            <p:nvPr/>
          </p:nvSpPr>
          <p:spPr>
            <a:xfrm>
              <a:off x="5032914" y="4399383"/>
              <a:ext cx="195158" cy="140566"/>
            </a:xfrm>
            <a:custGeom>
              <a:avLst/>
              <a:gdLst/>
              <a:ahLst/>
              <a:cxnLst/>
              <a:rect l="l" t="t" r="r" b="b"/>
              <a:pathLst>
                <a:path w="6113" h="4403" extrusionOk="0">
                  <a:moveTo>
                    <a:pt x="317" y="1"/>
                  </a:moveTo>
                  <a:cubicBezTo>
                    <a:pt x="0" y="1457"/>
                    <a:pt x="0" y="2946"/>
                    <a:pt x="317" y="4402"/>
                  </a:cubicBezTo>
                  <a:lnTo>
                    <a:pt x="6112" y="4402"/>
                  </a:lnTo>
                  <a:cubicBezTo>
                    <a:pt x="5780" y="2946"/>
                    <a:pt x="5780" y="1457"/>
                    <a:pt x="6112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43"/>
            <p:cNvSpPr/>
            <p:nvPr/>
          </p:nvSpPr>
          <p:spPr>
            <a:xfrm>
              <a:off x="4741770" y="4089530"/>
              <a:ext cx="1551874" cy="284132"/>
            </a:xfrm>
            <a:custGeom>
              <a:avLst/>
              <a:gdLst/>
              <a:ahLst/>
              <a:cxnLst/>
              <a:rect l="l" t="t" r="r" b="b"/>
              <a:pathLst>
                <a:path w="48610" h="8900" extrusionOk="0">
                  <a:moveTo>
                    <a:pt x="1109" y="1"/>
                  </a:moveTo>
                  <a:cubicBezTo>
                    <a:pt x="491" y="1"/>
                    <a:pt x="0" y="1996"/>
                    <a:pt x="0" y="4450"/>
                  </a:cubicBezTo>
                  <a:cubicBezTo>
                    <a:pt x="0" y="6904"/>
                    <a:pt x="491" y="8899"/>
                    <a:pt x="1109" y="8899"/>
                  </a:cubicBezTo>
                  <a:lnTo>
                    <a:pt x="48087" y="8899"/>
                  </a:lnTo>
                  <a:cubicBezTo>
                    <a:pt x="48372" y="8899"/>
                    <a:pt x="48610" y="8662"/>
                    <a:pt x="48610" y="8377"/>
                  </a:cubicBezTo>
                  <a:cubicBezTo>
                    <a:pt x="48610" y="8234"/>
                    <a:pt x="48499" y="8123"/>
                    <a:pt x="48356" y="8123"/>
                  </a:cubicBezTo>
                  <a:lnTo>
                    <a:pt x="35689" y="8123"/>
                  </a:lnTo>
                  <a:cubicBezTo>
                    <a:pt x="35404" y="7316"/>
                    <a:pt x="35214" y="5970"/>
                    <a:pt x="35214" y="4450"/>
                  </a:cubicBezTo>
                  <a:cubicBezTo>
                    <a:pt x="35214" y="2930"/>
                    <a:pt x="35420" y="1584"/>
                    <a:pt x="35689" y="776"/>
                  </a:cubicBezTo>
                  <a:lnTo>
                    <a:pt x="48356" y="776"/>
                  </a:lnTo>
                  <a:cubicBezTo>
                    <a:pt x="48499" y="776"/>
                    <a:pt x="48610" y="666"/>
                    <a:pt x="48610" y="523"/>
                  </a:cubicBezTo>
                  <a:cubicBezTo>
                    <a:pt x="48610" y="238"/>
                    <a:pt x="48372" y="1"/>
                    <a:pt x="48087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43"/>
            <p:cNvSpPr/>
            <p:nvPr/>
          </p:nvSpPr>
          <p:spPr>
            <a:xfrm>
              <a:off x="5865930" y="4114303"/>
              <a:ext cx="15196" cy="234585"/>
            </a:xfrm>
            <a:custGeom>
              <a:avLst/>
              <a:gdLst/>
              <a:ahLst/>
              <a:cxnLst/>
              <a:rect l="l" t="t" r="r" b="b"/>
              <a:pathLst>
                <a:path w="476" h="7348" extrusionOk="0">
                  <a:moveTo>
                    <a:pt x="475" y="0"/>
                  </a:moveTo>
                  <a:cubicBezTo>
                    <a:pt x="206" y="808"/>
                    <a:pt x="0" y="2154"/>
                    <a:pt x="0" y="3674"/>
                  </a:cubicBezTo>
                  <a:cubicBezTo>
                    <a:pt x="0" y="5194"/>
                    <a:pt x="190" y="6540"/>
                    <a:pt x="475" y="7347"/>
                  </a:cubicBezTo>
                  <a:lnTo>
                    <a:pt x="475" y="0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43"/>
            <p:cNvSpPr/>
            <p:nvPr/>
          </p:nvSpPr>
          <p:spPr>
            <a:xfrm>
              <a:off x="5881094" y="4114303"/>
              <a:ext cx="387729" cy="234585"/>
            </a:xfrm>
            <a:custGeom>
              <a:avLst/>
              <a:gdLst/>
              <a:ahLst/>
              <a:cxnLst/>
              <a:rect l="l" t="t" r="r" b="b"/>
              <a:pathLst>
                <a:path w="12145" h="7348" extrusionOk="0">
                  <a:moveTo>
                    <a:pt x="0" y="0"/>
                  </a:moveTo>
                  <a:lnTo>
                    <a:pt x="0" y="7347"/>
                  </a:lnTo>
                  <a:lnTo>
                    <a:pt x="12145" y="7347"/>
                  </a:lnTo>
                  <a:cubicBezTo>
                    <a:pt x="11860" y="6540"/>
                    <a:pt x="11670" y="5194"/>
                    <a:pt x="11670" y="3674"/>
                  </a:cubicBezTo>
                  <a:cubicBezTo>
                    <a:pt x="11670" y="2154"/>
                    <a:pt x="11860" y="808"/>
                    <a:pt x="12145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43"/>
            <p:cNvSpPr/>
            <p:nvPr/>
          </p:nvSpPr>
          <p:spPr>
            <a:xfrm>
              <a:off x="4851971" y="4089530"/>
              <a:ext cx="71799" cy="284132"/>
            </a:xfrm>
            <a:custGeom>
              <a:avLst/>
              <a:gdLst/>
              <a:ahLst/>
              <a:cxnLst/>
              <a:rect l="l" t="t" r="r" b="b"/>
              <a:pathLst>
                <a:path w="2249" h="8900" extrusionOk="0">
                  <a:moveTo>
                    <a:pt x="1108" y="1"/>
                  </a:moveTo>
                  <a:cubicBezTo>
                    <a:pt x="491" y="1"/>
                    <a:pt x="0" y="1996"/>
                    <a:pt x="0" y="4450"/>
                  </a:cubicBezTo>
                  <a:cubicBezTo>
                    <a:pt x="0" y="6904"/>
                    <a:pt x="491" y="8899"/>
                    <a:pt x="1108" y="8899"/>
                  </a:cubicBezTo>
                  <a:lnTo>
                    <a:pt x="2248" y="8899"/>
                  </a:lnTo>
                  <a:cubicBezTo>
                    <a:pt x="1631" y="8899"/>
                    <a:pt x="1140" y="6904"/>
                    <a:pt x="1140" y="4450"/>
                  </a:cubicBezTo>
                  <a:cubicBezTo>
                    <a:pt x="1140" y="1996"/>
                    <a:pt x="1631" y="1"/>
                    <a:pt x="2248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43"/>
            <p:cNvSpPr/>
            <p:nvPr/>
          </p:nvSpPr>
          <p:spPr>
            <a:xfrm>
              <a:off x="4905539" y="4089530"/>
              <a:ext cx="71799" cy="284132"/>
            </a:xfrm>
            <a:custGeom>
              <a:avLst/>
              <a:gdLst/>
              <a:ahLst/>
              <a:cxnLst/>
              <a:rect l="l" t="t" r="r" b="b"/>
              <a:pathLst>
                <a:path w="2249" h="8900" extrusionOk="0">
                  <a:moveTo>
                    <a:pt x="1109" y="1"/>
                  </a:moveTo>
                  <a:cubicBezTo>
                    <a:pt x="491" y="1"/>
                    <a:pt x="0" y="1996"/>
                    <a:pt x="0" y="4450"/>
                  </a:cubicBezTo>
                  <a:cubicBezTo>
                    <a:pt x="0" y="6904"/>
                    <a:pt x="491" y="8899"/>
                    <a:pt x="1109" y="8899"/>
                  </a:cubicBezTo>
                  <a:lnTo>
                    <a:pt x="2249" y="8899"/>
                  </a:lnTo>
                  <a:cubicBezTo>
                    <a:pt x="1647" y="8899"/>
                    <a:pt x="1140" y="6904"/>
                    <a:pt x="1140" y="4450"/>
                  </a:cubicBezTo>
                  <a:cubicBezTo>
                    <a:pt x="1140" y="1996"/>
                    <a:pt x="1647" y="1"/>
                    <a:pt x="2249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43"/>
            <p:cNvSpPr/>
            <p:nvPr/>
          </p:nvSpPr>
          <p:spPr>
            <a:xfrm>
              <a:off x="5107711" y="4089530"/>
              <a:ext cx="71831" cy="284132"/>
            </a:xfrm>
            <a:custGeom>
              <a:avLst/>
              <a:gdLst/>
              <a:ahLst/>
              <a:cxnLst/>
              <a:rect l="l" t="t" r="r" b="b"/>
              <a:pathLst>
                <a:path w="2250" h="8900" extrusionOk="0">
                  <a:moveTo>
                    <a:pt x="1109" y="1"/>
                  </a:moveTo>
                  <a:cubicBezTo>
                    <a:pt x="492" y="1"/>
                    <a:pt x="1" y="1996"/>
                    <a:pt x="1" y="4450"/>
                  </a:cubicBezTo>
                  <a:cubicBezTo>
                    <a:pt x="1" y="6904"/>
                    <a:pt x="492" y="8899"/>
                    <a:pt x="1109" y="8899"/>
                  </a:cubicBezTo>
                  <a:lnTo>
                    <a:pt x="2249" y="8899"/>
                  </a:lnTo>
                  <a:cubicBezTo>
                    <a:pt x="1648" y="8899"/>
                    <a:pt x="1141" y="6904"/>
                    <a:pt x="1141" y="4450"/>
                  </a:cubicBezTo>
                  <a:cubicBezTo>
                    <a:pt x="1141" y="1996"/>
                    <a:pt x="1648" y="1"/>
                    <a:pt x="2249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43"/>
            <p:cNvSpPr/>
            <p:nvPr/>
          </p:nvSpPr>
          <p:spPr>
            <a:xfrm>
              <a:off x="5161311" y="4089530"/>
              <a:ext cx="72310" cy="284132"/>
            </a:xfrm>
            <a:custGeom>
              <a:avLst/>
              <a:gdLst/>
              <a:ahLst/>
              <a:cxnLst/>
              <a:rect l="l" t="t" r="r" b="b"/>
              <a:pathLst>
                <a:path w="2265" h="8900" extrusionOk="0">
                  <a:moveTo>
                    <a:pt x="1109" y="1"/>
                  </a:moveTo>
                  <a:cubicBezTo>
                    <a:pt x="507" y="1"/>
                    <a:pt x="0" y="1996"/>
                    <a:pt x="0" y="4450"/>
                  </a:cubicBezTo>
                  <a:cubicBezTo>
                    <a:pt x="0" y="6904"/>
                    <a:pt x="507" y="8899"/>
                    <a:pt x="1109" y="8899"/>
                  </a:cubicBezTo>
                  <a:lnTo>
                    <a:pt x="2264" y="8899"/>
                  </a:lnTo>
                  <a:cubicBezTo>
                    <a:pt x="1647" y="8899"/>
                    <a:pt x="1156" y="6904"/>
                    <a:pt x="1156" y="4450"/>
                  </a:cubicBezTo>
                  <a:cubicBezTo>
                    <a:pt x="1156" y="1996"/>
                    <a:pt x="1647" y="1"/>
                    <a:pt x="2264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43"/>
            <p:cNvSpPr/>
            <p:nvPr/>
          </p:nvSpPr>
          <p:spPr>
            <a:xfrm>
              <a:off x="5363484" y="4089530"/>
              <a:ext cx="72310" cy="284132"/>
            </a:xfrm>
            <a:custGeom>
              <a:avLst/>
              <a:gdLst/>
              <a:ahLst/>
              <a:cxnLst/>
              <a:rect l="l" t="t" r="r" b="b"/>
              <a:pathLst>
                <a:path w="2265" h="8900" extrusionOk="0">
                  <a:moveTo>
                    <a:pt x="1109" y="1"/>
                  </a:moveTo>
                  <a:cubicBezTo>
                    <a:pt x="507" y="1"/>
                    <a:pt x="1" y="1996"/>
                    <a:pt x="1" y="4450"/>
                  </a:cubicBezTo>
                  <a:cubicBezTo>
                    <a:pt x="1" y="6904"/>
                    <a:pt x="507" y="8899"/>
                    <a:pt x="1109" y="8899"/>
                  </a:cubicBezTo>
                  <a:lnTo>
                    <a:pt x="2265" y="8899"/>
                  </a:lnTo>
                  <a:cubicBezTo>
                    <a:pt x="1647" y="8899"/>
                    <a:pt x="1157" y="6904"/>
                    <a:pt x="1157" y="4450"/>
                  </a:cubicBezTo>
                  <a:cubicBezTo>
                    <a:pt x="1157" y="1996"/>
                    <a:pt x="1647" y="1"/>
                    <a:pt x="2265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43"/>
            <p:cNvSpPr/>
            <p:nvPr/>
          </p:nvSpPr>
          <p:spPr>
            <a:xfrm>
              <a:off x="5417562" y="4089530"/>
              <a:ext cx="71831" cy="284132"/>
            </a:xfrm>
            <a:custGeom>
              <a:avLst/>
              <a:gdLst/>
              <a:ahLst/>
              <a:cxnLst/>
              <a:rect l="l" t="t" r="r" b="b"/>
              <a:pathLst>
                <a:path w="2250" h="8900" extrusionOk="0">
                  <a:moveTo>
                    <a:pt x="1109" y="1"/>
                  </a:moveTo>
                  <a:cubicBezTo>
                    <a:pt x="492" y="1"/>
                    <a:pt x="1" y="1996"/>
                    <a:pt x="1" y="4450"/>
                  </a:cubicBezTo>
                  <a:cubicBezTo>
                    <a:pt x="1" y="6904"/>
                    <a:pt x="492" y="8899"/>
                    <a:pt x="1109" y="8899"/>
                  </a:cubicBezTo>
                  <a:lnTo>
                    <a:pt x="2249" y="8899"/>
                  </a:lnTo>
                  <a:cubicBezTo>
                    <a:pt x="1632" y="8899"/>
                    <a:pt x="1141" y="6904"/>
                    <a:pt x="1141" y="4450"/>
                  </a:cubicBezTo>
                  <a:cubicBezTo>
                    <a:pt x="1141" y="1996"/>
                    <a:pt x="1632" y="1"/>
                    <a:pt x="2249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43"/>
            <p:cNvSpPr/>
            <p:nvPr/>
          </p:nvSpPr>
          <p:spPr>
            <a:xfrm>
              <a:off x="5619767" y="4089530"/>
              <a:ext cx="71799" cy="284132"/>
            </a:xfrm>
            <a:custGeom>
              <a:avLst/>
              <a:gdLst/>
              <a:ahLst/>
              <a:cxnLst/>
              <a:rect l="l" t="t" r="r" b="b"/>
              <a:pathLst>
                <a:path w="2249" h="8900" extrusionOk="0">
                  <a:moveTo>
                    <a:pt x="1109" y="1"/>
                  </a:moveTo>
                  <a:cubicBezTo>
                    <a:pt x="491" y="1"/>
                    <a:pt x="0" y="1996"/>
                    <a:pt x="0" y="4450"/>
                  </a:cubicBezTo>
                  <a:cubicBezTo>
                    <a:pt x="0" y="6904"/>
                    <a:pt x="491" y="8899"/>
                    <a:pt x="1109" y="8899"/>
                  </a:cubicBezTo>
                  <a:lnTo>
                    <a:pt x="2249" y="8899"/>
                  </a:lnTo>
                  <a:cubicBezTo>
                    <a:pt x="1631" y="8899"/>
                    <a:pt x="1140" y="6904"/>
                    <a:pt x="1140" y="4450"/>
                  </a:cubicBezTo>
                  <a:cubicBezTo>
                    <a:pt x="1140" y="1996"/>
                    <a:pt x="1631" y="1"/>
                    <a:pt x="2249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43"/>
            <p:cNvSpPr/>
            <p:nvPr/>
          </p:nvSpPr>
          <p:spPr>
            <a:xfrm>
              <a:off x="5673335" y="4089530"/>
              <a:ext cx="71831" cy="284132"/>
            </a:xfrm>
            <a:custGeom>
              <a:avLst/>
              <a:gdLst/>
              <a:ahLst/>
              <a:cxnLst/>
              <a:rect l="l" t="t" r="r" b="b"/>
              <a:pathLst>
                <a:path w="2250" h="8900" extrusionOk="0">
                  <a:moveTo>
                    <a:pt x="1109" y="1"/>
                  </a:moveTo>
                  <a:cubicBezTo>
                    <a:pt x="492" y="1"/>
                    <a:pt x="1" y="1996"/>
                    <a:pt x="1" y="4450"/>
                  </a:cubicBezTo>
                  <a:cubicBezTo>
                    <a:pt x="1" y="6904"/>
                    <a:pt x="492" y="8899"/>
                    <a:pt x="1109" y="8899"/>
                  </a:cubicBezTo>
                  <a:lnTo>
                    <a:pt x="2249" y="8899"/>
                  </a:lnTo>
                  <a:cubicBezTo>
                    <a:pt x="1647" y="8899"/>
                    <a:pt x="1141" y="6904"/>
                    <a:pt x="1141" y="4450"/>
                  </a:cubicBezTo>
                  <a:cubicBezTo>
                    <a:pt x="1141" y="1996"/>
                    <a:pt x="1647" y="1"/>
                    <a:pt x="2249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43"/>
            <p:cNvSpPr/>
            <p:nvPr/>
          </p:nvSpPr>
          <p:spPr>
            <a:xfrm>
              <a:off x="4682105" y="3735207"/>
              <a:ext cx="1427047" cy="353857"/>
            </a:xfrm>
            <a:custGeom>
              <a:avLst/>
              <a:gdLst/>
              <a:ahLst/>
              <a:cxnLst/>
              <a:rect l="l" t="t" r="r" b="b"/>
              <a:pathLst>
                <a:path w="44700" h="11084" extrusionOk="0">
                  <a:moveTo>
                    <a:pt x="1378" y="0"/>
                  </a:moveTo>
                  <a:cubicBezTo>
                    <a:pt x="618" y="0"/>
                    <a:pt x="1" y="2486"/>
                    <a:pt x="1" y="5542"/>
                  </a:cubicBezTo>
                  <a:cubicBezTo>
                    <a:pt x="1" y="8614"/>
                    <a:pt x="618" y="11084"/>
                    <a:pt x="1378" y="11084"/>
                  </a:cubicBezTo>
                  <a:lnTo>
                    <a:pt x="44050" y="11084"/>
                  </a:lnTo>
                  <a:cubicBezTo>
                    <a:pt x="44414" y="11084"/>
                    <a:pt x="44699" y="10799"/>
                    <a:pt x="44699" y="10435"/>
                  </a:cubicBezTo>
                  <a:cubicBezTo>
                    <a:pt x="44699" y="10260"/>
                    <a:pt x="44557" y="10118"/>
                    <a:pt x="44383" y="10118"/>
                  </a:cubicBezTo>
                  <a:lnTo>
                    <a:pt x="28612" y="10118"/>
                  </a:lnTo>
                  <a:cubicBezTo>
                    <a:pt x="28248" y="9136"/>
                    <a:pt x="28026" y="7442"/>
                    <a:pt x="28026" y="5558"/>
                  </a:cubicBezTo>
                  <a:cubicBezTo>
                    <a:pt x="28026" y="3658"/>
                    <a:pt x="28264" y="1979"/>
                    <a:pt x="28612" y="982"/>
                  </a:cubicBezTo>
                  <a:lnTo>
                    <a:pt x="44383" y="982"/>
                  </a:lnTo>
                  <a:cubicBezTo>
                    <a:pt x="44557" y="982"/>
                    <a:pt x="44699" y="839"/>
                    <a:pt x="44699" y="665"/>
                  </a:cubicBezTo>
                  <a:cubicBezTo>
                    <a:pt x="44699" y="301"/>
                    <a:pt x="44414" y="0"/>
                    <a:pt x="44050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43"/>
            <p:cNvSpPr/>
            <p:nvPr/>
          </p:nvSpPr>
          <p:spPr>
            <a:xfrm>
              <a:off x="5576798" y="3766525"/>
              <a:ext cx="18740" cy="291699"/>
            </a:xfrm>
            <a:custGeom>
              <a:avLst/>
              <a:gdLst/>
              <a:ahLst/>
              <a:cxnLst/>
              <a:rect l="l" t="t" r="r" b="b"/>
              <a:pathLst>
                <a:path w="587" h="9137" extrusionOk="0">
                  <a:moveTo>
                    <a:pt x="586" y="1"/>
                  </a:moveTo>
                  <a:cubicBezTo>
                    <a:pt x="238" y="998"/>
                    <a:pt x="0" y="2677"/>
                    <a:pt x="0" y="4577"/>
                  </a:cubicBezTo>
                  <a:cubicBezTo>
                    <a:pt x="0" y="6461"/>
                    <a:pt x="222" y="8155"/>
                    <a:pt x="586" y="9137"/>
                  </a:cubicBezTo>
                  <a:lnTo>
                    <a:pt x="586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43"/>
            <p:cNvSpPr/>
            <p:nvPr/>
          </p:nvSpPr>
          <p:spPr>
            <a:xfrm>
              <a:off x="5595505" y="3766525"/>
              <a:ext cx="482770" cy="291699"/>
            </a:xfrm>
            <a:custGeom>
              <a:avLst/>
              <a:gdLst/>
              <a:ahLst/>
              <a:cxnLst/>
              <a:rect l="l" t="t" r="r" b="b"/>
              <a:pathLst>
                <a:path w="15122" h="9137" extrusionOk="0">
                  <a:moveTo>
                    <a:pt x="0" y="1"/>
                  </a:moveTo>
                  <a:lnTo>
                    <a:pt x="0" y="9137"/>
                  </a:lnTo>
                  <a:lnTo>
                    <a:pt x="15121" y="9137"/>
                  </a:lnTo>
                  <a:cubicBezTo>
                    <a:pt x="14757" y="8155"/>
                    <a:pt x="14536" y="6461"/>
                    <a:pt x="14536" y="4577"/>
                  </a:cubicBezTo>
                  <a:cubicBezTo>
                    <a:pt x="14536" y="2677"/>
                    <a:pt x="14773" y="998"/>
                    <a:pt x="15121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43"/>
            <p:cNvSpPr/>
            <p:nvPr/>
          </p:nvSpPr>
          <p:spPr>
            <a:xfrm>
              <a:off x="4790294" y="3858018"/>
              <a:ext cx="124380" cy="108737"/>
            </a:xfrm>
            <a:custGeom>
              <a:avLst/>
              <a:gdLst/>
              <a:ahLst/>
              <a:cxnLst/>
              <a:rect l="l" t="t" r="r" b="b"/>
              <a:pathLst>
                <a:path w="3896" h="3406" extrusionOk="0">
                  <a:moveTo>
                    <a:pt x="2819" y="1"/>
                  </a:moveTo>
                  <a:lnTo>
                    <a:pt x="0" y="1711"/>
                  </a:lnTo>
                  <a:lnTo>
                    <a:pt x="2819" y="3405"/>
                  </a:lnTo>
                  <a:lnTo>
                    <a:pt x="3895" y="2756"/>
                  </a:lnTo>
                  <a:lnTo>
                    <a:pt x="2138" y="1711"/>
                  </a:lnTo>
                  <a:lnTo>
                    <a:pt x="3895" y="650"/>
                  </a:lnTo>
                  <a:lnTo>
                    <a:pt x="2819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43"/>
            <p:cNvSpPr/>
            <p:nvPr/>
          </p:nvSpPr>
          <p:spPr>
            <a:xfrm>
              <a:off x="4914637" y="3925250"/>
              <a:ext cx="68256" cy="41503"/>
            </a:xfrm>
            <a:custGeom>
              <a:avLst/>
              <a:gdLst/>
              <a:ahLst/>
              <a:cxnLst/>
              <a:rect l="l" t="t" r="r" b="b"/>
              <a:pathLst>
                <a:path w="2138" h="1300" extrusionOk="0">
                  <a:moveTo>
                    <a:pt x="1061" y="1"/>
                  </a:moveTo>
                  <a:lnTo>
                    <a:pt x="0" y="650"/>
                  </a:lnTo>
                  <a:lnTo>
                    <a:pt x="1061" y="1299"/>
                  </a:lnTo>
                  <a:lnTo>
                    <a:pt x="2138" y="650"/>
                  </a:lnTo>
                  <a:lnTo>
                    <a:pt x="1061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43"/>
            <p:cNvSpPr/>
            <p:nvPr/>
          </p:nvSpPr>
          <p:spPr>
            <a:xfrm>
              <a:off x="4914637" y="3858018"/>
              <a:ext cx="68256" cy="41503"/>
            </a:xfrm>
            <a:custGeom>
              <a:avLst/>
              <a:gdLst/>
              <a:ahLst/>
              <a:cxnLst/>
              <a:rect l="l" t="t" r="r" b="b"/>
              <a:pathLst>
                <a:path w="2138" h="1300" extrusionOk="0">
                  <a:moveTo>
                    <a:pt x="1061" y="1"/>
                  </a:moveTo>
                  <a:lnTo>
                    <a:pt x="0" y="650"/>
                  </a:lnTo>
                  <a:lnTo>
                    <a:pt x="1061" y="1299"/>
                  </a:lnTo>
                  <a:lnTo>
                    <a:pt x="2138" y="650"/>
                  </a:lnTo>
                  <a:lnTo>
                    <a:pt x="1061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43"/>
            <p:cNvSpPr/>
            <p:nvPr/>
          </p:nvSpPr>
          <p:spPr>
            <a:xfrm>
              <a:off x="4858515" y="3878737"/>
              <a:ext cx="90029" cy="67266"/>
            </a:xfrm>
            <a:custGeom>
              <a:avLst/>
              <a:gdLst/>
              <a:ahLst/>
              <a:cxnLst/>
              <a:rect l="l" t="t" r="r" b="b"/>
              <a:pathLst>
                <a:path w="2820" h="2107" extrusionOk="0">
                  <a:moveTo>
                    <a:pt x="1758" y="1"/>
                  </a:moveTo>
                  <a:lnTo>
                    <a:pt x="1" y="1062"/>
                  </a:lnTo>
                  <a:lnTo>
                    <a:pt x="1758" y="2107"/>
                  </a:lnTo>
                  <a:lnTo>
                    <a:pt x="2819" y="1458"/>
                  </a:lnTo>
                  <a:lnTo>
                    <a:pt x="2154" y="1062"/>
                  </a:lnTo>
                  <a:lnTo>
                    <a:pt x="2819" y="650"/>
                  </a:lnTo>
                  <a:lnTo>
                    <a:pt x="1758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43"/>
            <p:cNvSpPr/>
            <p:nvPr/>
          </p:nvSpPr>
          <p:spPr>
            <a:xfrm>
              <a:off x="4982858" y="3858018"/>
              <a:ext cx="68288" cy="41503"/>
            </a:xfrm>
            <a:custGeom>
              <a:avLst/>
              <a:gdLst/>
              <a:ahLst/>
              <a:cxnLst/>
              <a:rect l="l" t="t" r="r" b="b"/>
              <a:pathLst>
                <a:path w="2139" h="1300" extrusionOk="0">
                  <a:moveTo>
                    <a:pt x="1062" y="1"/>
                  </a:moveTo>
                  <a:lnTo>
                    <a:pt x="1" y="650"/>
                  </a:lnTo>
                  <a:lnTo>
                    <a:pt x="1062" y="1299"/>
                  </a:lnTo>
                  <a:lnTo>
                    <a:pt x="2138" y="650"/>
                  </a:lnTo>
                  <a:lnTo>
                    <a:pt x="1062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43"/>
            <p:cNvSpPr/>
            <p:nvPr/>
          </p:nvSpPr>
          <p:spPr>
            <a:xfrm>
              <a:off x="4982858" y="3925250"/>
              <a:ext cx="68288" cy="41503"/>
            </a:xfrm>
            <a:custGeom>
              <a:avLst/>
              <a:gdLst/>
              <a:ahLst/>
              <a:cxnLst/>
              <a:rect l="l" t="t" r="r" b="b"/>
              <a:pathLst>
                <a:path w="2139" h="1300" extrusionOk="0">
                  <a:moveTo>
                    <a:pt x="1062" y="1"/>
                  </a:moveTo>
                  <a:lnTo>
                    <a:pt x="1" y="650"/>
                  </a:lnTo>
                  <a:lnTo>
                    <a:pt x="1062" y="1299"/>
                  </a:lnTo>
                  <a:lnTo>
                    <a:pt x="2138" y="650"/>
                  </a:lnTo>
                  <a:lnTo>
                    <a:pt x="1062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43"/>
            <p:cNvSpPr/>
            <p:nvPr/>
          </p:nvSpPr>
          <p:spPr>
            <a:xfrm>
              <a:off x="4948508" y="3878737"/>
              <a:ext cx="68256" cy="67266"/>
            </a:xfrm>
            <a:custGeom>
              <a:avLst/>
              <a:gdLst/>
              <a:ahLst/>
              <a:cxnLst/>
              <a:rect l="l" t="t" r="r" b="b"/>
              <a:pathLst>
                <a:path w="2138" h="2107" extrusionOk="0">
                  <a:moveTo>
                    <a:pt x="1077" y="1"/>
                  </a:moveTo>
                  <a:lnTo>
                    <a:pt x="0" y="650"/>
                  </a:lnTo>
                  <a:lnTo>
                    <a:pt x="681" y="1062"/>
                  </a:lnTo>
                  <a:lnTo>
                    <a:pt x="0" y="1458"/>
                  </a:lnTo>
                  <a:lnTo>
                    <a:pt x="1077" y="2107"/>
                  </a:lnTo>
                  <a:lnTo>
                    <a:pt x="2138" y="1458"/>
                  </a:lnTo>
                  <a:lnTo>
                    <a:pt x="1473" y="1062"/>
                  </a:lnTo>
                  <a:lnTo>
                    <a:pt x="2138" y="650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43"/>
            <p:cNvSpPr/>
            <p:nvPr/>
          </p:nvSpPr>
          <p:spPr>
            <a:xfrm>
              <a:off x="4927279" y="3899487"/>
              <a:ext cx="43003" cy="25795"/>
            </a:xfrm>
            <a:custGeom>
              <a:avLst/>
              <a:gdLst/>
              <a:ahLst/>
              <a:cxnLst/>
              <a:rect l="l" t="t" r="r" b="b"/>
              <a:pathLst>
                <a:path w="1347" h="808" extrusionOk="0">
                  <a:moveTo>
                    <a:pt x="665" y="0"/>
                  </a:moveTo>
                  <a:lnTo>
                    <a:pt x="0" y="412"/>
                  </a:lnTo>
                  <a:lnTo>
                    <a:pt x="665" y="808"/>
                  </a:lnTo>
                  <a:lnTo>
                    <a:pt x="1346" y="412"/>
                  </a:lnTo>
                  <a:lnTo>
                    <a:pt x="665" y="0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43"/>
            <p:cNvSpPr/>
            <p:nvPr/>
          </p:nvSpPr>
          <p:spPr>
            <a:xfrm>
              <a:off x="5051110" y="3858018"/>
              <a:ext cx="68288" cy="41503"/>
            </a:xfrm>
            <a:custGeom>
              <a:avLst/>
              <a:gdLst/>
              <a:ahLst/>
              <a:cxnLst/>
              <a:rect l="l" t="t" r="r" b="b"/>
              <a:pathLst>
                <a:path w="2139" h="1300" extrusionOk="0">
                  <a:moveTo>
                    <a:pt x="1061" y="1"/>
                  </a:moveTo>
                  <a:lnTo>
                    <a:pt x="0" y="650"/>
                  </a:lnTo>
                  <a:lnTo>
                    <a:pt x="1061" y="1299"/>
                  </a:lnTo>
                  <a:lnTo>
                    <a:pt x="2138" y="650"/>
                  </a:lnTo>
                  <a:lnTo>
                    <a:pt x="1061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43"/>
            <p:cNvSpPr/>
            <p:nvPr/>
          </p:nvSpPr>
          <p:spPr>
            <a:xfrm>
              <a:off x="5051110" y="3925250"/>
              <a:ext cx="68288" cy="41503"/>
            </a:xfrm>
            <a:custGeom>
              <a:avLst/>
              <a:gdLst/>
              <a:ahLst/>
              <a:cxnLst/>
              <a:rect l="l" t="t" r="r" b="b"/>
              <a:pathLst>
                <a:path w="2139" h="1300" extrusionOk="0">
                  <a:moveTo>
                    <a:pt x="1061" y="1"/>
                  </a:moveTo>
                  <a:lnTo>
                    <a:pt x="0" y="650"/>
                  </a:lnTo>
                  <a:lnTo>
                    <a:pt x="1061" y="1299"/>
                  </a:lnTo>
                  <a:lnTo>
                    <a:pt x="2138" y="650"/>
                  </a:lnTo>
                  <a:lnTo>
                    <a:pt x="1061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43"/>
            <p:cNvSpPr/>
            <p:nvPr/>
          </p:nvSpPr>
          <p:spPr>
            <a:xfrm>
              <a:off x="5016729" y="3878737"/>
              <a:ext cx="68288" cy="67266"/>
            </a:xfrm>
            <a:custGeom>
              <a:avLst/>
              <a:gdLst/>
              <a:ahLst/>
              <a:cxnLst/>
              <a:rect l="l" t="t" r="r" b="b"/>
              <a:pathLst>
                <a:path w="2139" h="2107" extrusionOk="0">
                  <a:moveTo>
                    <a:pt x="1077" y="1"/>
                  </a:moveTo>
                  <a:lnTo>
                    <a:pt x="1" y="650"/>
                  </a:lnTo>
                  <a:lnTo>
                    <a:pt x="682" y="1062"/>
                  </a:lnTo>
                  <a:lnTo>
                    <a:pt x="1" y="1458"/>
                  </a:lnTo>
                  <a:lnTo>
                    <a:pt x="1077" y="2107"/>
                  </a:lnTo>
                  <a:lnTo>
                    <a:pt x="2138" y="1458"/>
                  </a:lnTo>
                  <a:lnTo>
                    <a:pt x="1473" y="1062"/>
                  </a:lnTo>
                  <a:lnTo>
                    <a:pt x="2138" y="650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43"/>
            <p:cNvSpPr/>
            <p:nvPr/>
          </p:nvSpPr>
          <p:spPr>
            <a:xfrm>
              <a:off x="4995499" y="3899487"/>
              <a:ext cx="43003" cy="25795"/>
            </a:xfrm>
            <a:custGeom>
              <a:avLst/>
              <a:gdLst/>
              <a:ahLst/>
              <a:cxnLst/>
              <a:rect l="l" t="t" r="r" b="b"/>
              <a:pathLst>
                <a:path w="1347" h="808" extrusionOk="0">
                  <a:moveTo>
                    <a:pt x="666" y="0"/>
                  </a:moveTo>
                  <a:lnTo>
                    <a:pt x="1" y="412"/>
                  </a:lnTo>
                  <a:lnTo>
                    <a:pt x="666" y="808"/>
                  </a:lnTo>
                  <a:lnTo>
                    <a:pt x="1347" y="412"/>
                  </a:lnTo>
                  <a:lnTo>
                    <a:pt x="666" y="0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43"/>
            <p:cNvSpPr/>
            <p:nvPr/>
          </p:nvSpPr>
          <p:spPr>
            <a:xfrm>
              <a:off x="5119363" y="3925250"/>
              <a:ext cx="68256" cy="41503"/>
            </a:xfrm>
            <a:custGeom>
              <a:avLst/>
              <a:gdLst/>
              <a:ahLst/>
              <a:cxnLst/>
              <a:rect l="l" t="t" r="r" b="b"/>
              <a:pathLst>
                <a:path w="2138" h="1300" extrusionOk="0">
                  <a:moveTo>
                    <a:pt x="1077" y="1"/>
                  </a:moveTo>
                  <a:lnTo>
                    <a:pt x="0" y="650"/>
                  </a:lnTo>
                  <a:lnTo>
                    <a:pt x="1077" y="1299"/>
                  </a:lnTo>
                  <a:lnTo>
                    <a:pt x="2138" y="650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43"/>
            <p:cNvSpPr/>
            <p:nvPr/>
          </p:nvSpPr>
          <p:spPr>
            <a:xfrm>
              <a:off x="5119363" y="3858018"/>
              <a:ext cx="68256" cy="41503"/>
            </a:xfrm>
            <a:custGeom>
              <a:avLst/>
              <a:gdLst/>
              <a:ahLst/>
              <a:cxnLst/>
              <a:rect l="l" t="t" r="r" b="b"/>
              <a:pathLst>
                <a:path w="2138" h="1300" extrusionOk="0">
                  <a:moveTo>
                    <a:pt x="1077" y="1"/>
                  </a:moveTo>
                  <a:lnTo>
                    <a:pt x="0" y="650"/>
                  </a:lnTo>
                  <a:lnTo>
                    <a:pt x="1077" y="1299"/>
                  </a:lnTo>
                  <a:lnTo>
                    <a:pt x="2138" y="650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43"/>
            <p:cNvSpPr/>
            <p:nvPr/>
          </p:nvSpPr>
          <p:spPr>
            <a:xfrm>
              <a:off x="5084981" y="3878737"/>
              <a:ext cx="68766" cy="67266"/>
            </a:xfrm>
            <a:custGeom>
              <a:avLst/>
              <a:gdLst/>
              <a:ahLst/>
              <a:cxnLst/>
              <a:rect l="l" t="t" r="r" b="b"/>
              <a:pathLst>
                <a:path w="2154" h="2107" extrusionOk="0">
                  <a:moveTo>
                    <a:pt x="1077" y="1"/>
                  </a:moveTo>
                  <a:lnTo>
                    <a:pt x="0" y="650"/>
                  </a:lnTo>
                  <a:lnTo>
                    <a:pt x="681" y="1062"/>
                  </a:lnTo>
                  <a:lnTo>
                    <a:pt x="0" y="1458"/>
                  </a:lnTo>
                  <a:lnTo>
                    <a:pt x="1077" y="2107"/>
                  </a:lnTo>
                  <a:lnTo>
                    <a:pt x="2154" y="1458"/>
                  </a:lnTo>
                  <a:lnTo>
                    <a:pt x="1473" y="1062"/>
                  </a:lnTo>
                  <a:lnTo>
                    <a:pt x="2154" y="650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43"/>
            <p:cNvSpPr/>
            <p:nvPr/>
          </p:nvSpPr>
          <p:spPr>
            <a:xfrm>
              <a:off x="5063752" y="3899487"/>
              <a:ext cx="43003" cy="25795"/>
            </a:xfrm>
            <a:custGeom>
              <a:avLst/>
              <a:gdLst/>
              <a:ahLst/>
              <a:cxnLst/>
              <a:rect l="l" t="t" r="r" b="b"/>
              <a:pathLst>
                <a:path w="1347" h="808" extrusionOk="0">
                  <a:moveTo>
                    <a:pt x="665" y="0"/>
                  </a:moveTo>
                  <a:lnTo>
                    <a:pt x="0" y="412"/>
                  </a:lnTo>
                  <a:lnTo>
                    <a:pt x="665" y="808"/>
                  </a:lnTo>
                  <a:lnTo>
                    <a:pt x="1346" y="412"/>
                  </a:lnTo>
                  <a:lnTo>
                    <a:pt x="665" y="0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43"/>
            <p:cNvSpPr/>
            <p:nvPr/>
          </p:nvSpPr>
          <p:spPr>
            <a:xfrm>
              <a:off x="5187584" y="3858018"/>
              <a:ext cx="68288" cy="41503"/>
            </a:xfrm>
            <a:custGeom>
              <a:avLst/>
              <a:gdLst/>
              <a:ahLst/>
              <a:cxnLst/>
              <a:rect l="l" t="t" r="r" b="b"/>
              <a:pathLst>
                <a:path w="2139" h="1300" extrusionOk="0">
                  <a:moveTo>
                    <a:pt x="1077" y="1"/>
                  </a:moveTo>
                  <a:lnTo>
                    <a:pt x="1" y="650"/>
                  </a:lnTo>
                  <a:lnTo>
                    <a:pt x="1077" y="1299"/>
                  </a:lnTo>
                  <a:lnTo>
                    <a:pt x="2138" y="650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43"/>
            <p:cNvSpPr/>
            <p:nvPr/>
          </p:nvSpPr>
          <p:spPr>
            <a:xfrm>
              <a:off x="5187584" y="3925250"/>
              <a:ext cx="68288" cy="41503"/>
            </a:xfrm>
            <a:custGeom>
              <a:avLst/>
              <a:gdLst/>
              <a:ahLst/>
              <a:cxnLst/>
              <a:rect l="l" t="t" r="r" b="b"/>
              <a:pathLst>
                <a:path w="2139" h="1300" extrusionOk="0">
                  <a:moveTo>
                    <a:pt x="1077" y="1"/>
                  </a:moveTo>
                  <a:lnTo>
                    <a:pt x="1" y="650"/>
                  </a:lnTo>
                  <a:lnTo>
                    <a:pt x="1077" y="1299"/>
                  </a:lnTo>
                  <a:lnTo>
                    <a:pt x="2138" y="650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43"/>
            <p:cNvSpPr/>
            <p:nvPr/>
          </p:nvSpPr>
          <p:spPr>
            <a:xfrm>
              <a:off x="5153713" y="3878737"/>
              <a:ext cx="68288" cy="67266"/>
            </a:xfrm>
            <a:custGeom>
              <a:avLst/>
              <a:gdLst/>
              <a:ahLst/>
              <a:cxnLst/>
              <a:rect l="l" t="t" r="r" b="b"/>
              <a:pathLst>
                <a:path w="2139" h="2107" extrusionOk="0">
                  <a:moveTo>
                    <a:pt x="1062" y="1"/>
                  </a:moveTo>
                  <a:lnTo>
                    <a:pt x="1" y="650"/>
                  </a:lnTo>
                  <a:lnTo>
                    <a:pt x="666" y="1062"/>
                  </a:lnTo>
                  <a:lnTo>
                    <a:pt x="1" y="1458"/>
                  </a:lnTo>
                  <a:lnTo>
                    <a:pt x="1062" y="2107"/>
                  </a:lnTo>
                  <a:lnTo>
                    <a:pt x="2138" y="1458"/>
                  </a:lnTo>
                  <a:lnTo>
                    <a:pt x="1457" y="1062"/>
                  </a:lnTo>
                  <a:lnTo>
                    <a:pt x="2138" y="650"/>
                  </a:lnTo>
                  <a:lnTo>
                    <a:pt x="1062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43"/>
            <p:cNvSpPr/>
            <p:nvPr/>
          </p:nvSpPr>
          <p:spPr>
            <a:xfrm>
              <a:off x="5131973" y="3899487"/>
              <a:ext cx="43003" cy="25795"/>
            </a:xfrm>
            <a:custGeom>
              <a:avLst/>
              <a:gdLst/>
              <a:ahLst/>
              <a:cxnLst/>
              <a:rect l="l" t="t" r="r" b="b"/>
              <a:pathLst>
                <a:path w="1347" h="808" extrusionOk="0">
                  <a:moveTo>
                    <a:pt x="682" y="0"/>
                  </a:moveTo>
                  <a:lnTo>
                    <a:pt x="1" y="412"/>
                  </a:lnTo>
                  <a:lnTo>
                    <a:pt x="682" y="808"/>
                  </a:lnTo>
                  <a:lnTo>
                    <a:pt x="1347" y="412"/>
                  </a:lnTo>
                  <a:lnTo>
                    <a:pt x="682" y="0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43"/>
            <p:cNvSpPr/>
            <p:nvPr/>
          </p:nvSpPr>
          <p:spPr>
            <a:xfrm>
              <a:off x="5255837" y="3925250"/>
              <a:ext cx="68256" cy="41503"/>
            </a:xfrm>
            <a:custGeom>
              <a:avLst/>
              <a:gdLst/>
              <a:ahLst/>
              <a:cxnLst/>
              <a:rect l="l" t="t" r="r" b="b"/>
              <a:pathLst>
                <a:path w="2138" h="1300" extrusionOk="0">
                  <a:moveTo>
                    <a:pt x="1077" y="1"/>
                  </a:moveTo>
                  <a:lnTo>
                    <a:pt x="0" y="650"/>
                  </a:lnTo>
                  <a:lnTo>
                    <a:pt x="1077" y="1299"/>
                  </a:lnTo>
                  <a:lnTo>
                    <a:pt x="2138" y="650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43"/>
            <p:cNvSpPr/>
            <p:nvPr/>
          </p:nvSpPr>
          <p:spPr>
            <a:xfrm>
              <a:off x="5255837" y="3858018"/>
              <a:ext cx="68256" cy="41503"/>
            </a:xfrm>
            <a:custGeom>
              <a:avLst/>
              <a:gdLst/>
              <a:ahLst/>
              <a:cxnLst/>
              <a:rect l="l" t="t" r="r" b="b"/>
              <a:pathLst>
                <a:path w="2138" h="1300" extrusionOk="0">
                  <a:moveTo>
                    <a:pt x="1077" y="1"/>
                  </a:moveTo>
                  <a:lnTo>
                    <a:pt x="0" y="650"/>
                  </a:lnTo>
                  <a:lnTo>
                    <a:pt x="1077" y="1299"/>
                  </a:lnTo>
                  <a:lnTo>
                    <a:pt x="2138" y="650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43"/>
            <p:cNvSpPr/>
            <p:nvPr/>
          </p:nvSpPr>
          <p:spPr>
            <a:xfrm>
              <a:off x="5221966" y="3878737"/>
              <a:ext cx="68256" cy="67266"/>
            </a:xfrm>
            <a:custGeom>
              <a:avLst/>
              <a:gdLst/>
              <a:ahLst/>
              <a:cxnLst/>
              <a:rect l="l" t="t" r="r" b="b"/>
              <a:pathLst>
                <a:path w="2138" h="2107" extrusionOk="0">
                  <a:moveTo>
                    <a:pt x="1061" y="1"/>
                  </a:moveTo>
                  <a:lnTo>
                    <a:pt x="0" y="650"/>
                  </a:lnTo>
                  <a:lnTo>
                    <a:pt x="665" y="1062"/>
                  </a:lnTo>
                  <a:lnTo>
                    <a:pt x="0" y="1458"/>
                  </a:lnTo>
                  <a:lnTo>
                    <a:pt x="1061" y="2107"/>
                  </a:lnTo>
                  <a:lnTo>
                    <a:pt x="2138" y="1458"/>
                  </a:lnTo>
                  <a:lnTo>
                    <a:pt x="1457" y="1062"/>
                  </a:lnTo>
                  <a:lnTo>
                    <a:pt x="2138" y="650"/>
                  </a:lnTo>
                  <a:lnTo>
                    <a:pt x="1061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43"/>
            <p:cNvSpPr/>
            <p:nvPr/>
          </p:nvSpPr>
          <p:spPr>
            <a:xfrm>
              <a:off x="5200226" y="3899487"/>
              <a:ext cx="43003" cy="25795"/>
            </a:xfrm>
            <a:custGeom>
              <a:avLst/>
              <a:gdLst/>
              <a:ahLst/>
              <a:cxnLst/>
              <a:rect l="l" t="t" r="r" b="b"/>
              <a:pathLst>
                <a:path w="1347" h="808" extrusionOk="0">
                  <a:moveTo>
                    <a:pt x="681" y="0"/>
                  </a:moveTo>
                  <a:lnTo>
                    <a:pt x="0" y="412"/>
                  </a:lnTo>
                  <a:lnTo>
                    <a:pt x="681" y="808"/>
                  </a:lnTo>
                  <a:lnTo>
                    <a:pt x="1346" y="412"/>
                  </a:lnTo>
                  <a:lnTo>
                    <a:pt x="681" y="0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43"/>
            <p:cNvSpPr/>
            <p:nvPr/>
          </p:nvSpPr>
          <p:spPr>
            <a:xfrm>
              <a:off x="5324058" y="3858018"/>
              <a:ext cx="124380" cy="108737"/>
            </a:xfrm>
            <a:custGeom>
              <a:avLst/>
              <a:gdLst/>
              <a:ahLst/>
              <a:cxnLst/>
              <a:rect l="l" t="t" r="r" b="b"/>
              <a:pathLst>
                <a:path w="3896" h="3406" extrusionOk="0">
                  <a:moveTo>
                    <a:pt x="1077" y="1"/>
                  </a:moveTo>
                  <a:lnTo>
                    <a:pt x="1" y="650"/>
                  </a:lnTo>
                  <a:lnTo>
                    <a:pt x="1742" y="1711"/>
                  </a:lnTo>
                  <a:lnTo>
                    <a:pt x="1" y="2756"/>
                  </a:lnTo>
                  <a:lnTo>
                    <a:pt x="1077" y="3405"/>
                  </a:lnTo>
                  <a:lnTo>
                    <a:pt x="3896" y="1711"/>
                  </a:lnTo>
                  <a:lnTo>
                    <a:pt x="1077" y="1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43"/>
            <p:cNvSpPr/>
            <p:nvPr/>
          </p:nvSpPr>
          <p:spPr>
            <a:xfrm>
              <a:off x="5290187" y="3878737"/>
              <a:ext cx="89518" cy="67266"/>
            </a:xfrm>
            <a:custGeom>
              <a:avLst/>
              <a:gdLst/>
              <a:ahLst/>
              <a:cxnLst/>
              <a:rect l="l" t="t" r="r" b="b"/>
              <a:pathLst>
                <a:path w="2804" h="2107" extrusionOk="0">
                  <a:moveTo>
                    <a:pt x="1062" y="1"/>
                  </a:moveTo>
                  <a:lnTo>
                    <a:pt x="1" y="650"/>
                  </a:lnTo>
                  <a:lnTo>
                    <a:pt x="666" y="1062"/>
                  </a:lnTo>
                  <a:lnTo>
                    <a:pt x="1" y="1458"/>
                  </a:lnTo>
                  <a:lnTo>
                    <a:pt x="1062" y="2107"/>
                  </a:lnTo>
                  <a:lnTo>
                    <a:pt x="2803" y="1062"/>
                  </a:lnTo>
                  <a:lnTo>
                    <a:pt x="1062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43"/>
            <p:cNvSpPr/>
            <p:nvPr/>
          </p:nvSpPr>
          <p:spPr>
            <a:xfrm>
              <a:off x="5268447" y="3899487"/>
              <a:ext cx="43003" cy="25795"/>
            </a:xfrm>
            <a:custGeom>
              <a:avLst/>
              <a:gdLst/>
              <a:ahLst/>
              <a:cxnLst/>
              <a:rect l="l" t="t" r="r" b="b"/>
              <a:pathLst>
                <a:path w="1347" h="808" extrusionOk="0">
                  <a:moveTo>
                    <a:pt x="682" y="0"/>
                  </a:moveTo>
                  <a:lnTo>
                    <a:pt x="1" y="412"/>
                  </a:lnTo>
                  <a:lnTo>
                    <a:pt x="682" y="808"/>
                  </a:lnTo>
                  <a:lnTo>
                    <a:pt x="1347" y="412"/>
                  </a:lnTo>
                  <a:lnTo>
                    <a:pt x="682" y="0"/>
                  </a:ln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43"/>
            <p:cNvSpPr/>
            <p:nvPr/>
          </p:nvSpPr>
          <p:spPr>
            <a:xfrm>
              <a:off x="5141582" y="3924260"/>
              <a:ext cx="15196" cy="15196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38" y="0"/>
                  </a:moveTo>
                  <a:cubicBezTo>
                    <a:pt x="112" y="0"/>
                    <a:pt x="1" y="111"/>
                    <a:pt x="1" y="238"/>
                  </a:cubicBezTo>
                  <a:cubicBezTo>
                    <a:pt x="1" y="380"/>
                    <a:pt x="112" y="475"/>
                    <a:pt x="238" y="475"/>
                  </a:cubicBezTo>
                  <a:cubicBezTo>
                    <a:pt x="381" y="475"/>
                    <a:pt x="476" y="380"/>
                    <a:pt x="476" y="238"/>
                  </a:cubicBezTo>
                  <a:cubicBezTo>
                    <a:pt x="476" y="111"/>
                    <a:pt x="381" y="0"/>
                    <a:pt x="238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43"/>
            <p:cNvSpPr/>
            <p:nvPr/>
          </p:nvSpPr>
          <p:spPr>
            <a:xfrm>
              <a:off x="4430897" y="4536368"/>
              <a:ext cx="18740" cy="16058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49" y="0"/>
                  </a:moveTo>
                  <a:cubicBezTo>
                    <a:pt x="111" y="0"/>
                    <a:pt x="1" y="270"/>
                    <a:pt x="159" y="428"/>
                  </a:cubicBezTo>
                  <a:cubicBezTo>
                    <a:pt x="210" y="479"/>
                    <a:pt x="274" y="503"/>
                    <a:pt x="336" y="503"/>
                  </a:cubicBezTo>
                  <a:cubicBezTo>
                    <a:pt x="464" y="503"/>
                    <a:pt x="586" y="403"/>
                    <a:pt x="586" y="254"/>
                  </a:cubicBezTo>
                  <a:cubicBezTo>
                    <a:pt x="586" y="111"/>
                    <a:pt x="476" y="0"/>
                    <a:pt x="3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69" name="Google Shape;2869;p43"/>
          <p:cNvSpPr txBox="1">
            <a:spLocks noGrp="1"/>
          </p:cNvSpPr>
          <p:nvPr>
            <p:ph type="ctrTitle"/>
          </p:nvPr>
        </p:nvSpPr>
        <p:spPr>
          <a:xfrm>
            <a:off x="716771" y="1065126"/>
            <a:ext cx="5218200" cy="23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>
                <a:latin typeface="57 Futura" pitchFamily="2" charset="0"/>
              </a:rPr>
              <a:t>TITLE</a:t>
            </a:r>
            <a:endParaRPr sz="5400" dirty="0">
              <a:latin typeface="57 Futura" pitchFamily="2" charset="0"/>
            </a:endParaRPr>
          </a:p>
        </p:txBody>
      </p:sp>
      <p:sp>
        <p:nvSpPr>
          <p:cNvPr id="2870" name="Google Shape;2870;p43"/>
          <p:cNvSpPr txBox="1">
            <a:spLocks noGrp="1"/>
          </p:cNvSpPr>
          <p:nvPr>
            <p:ph type="subTitle" idx="1"/>
          </p:nvPr>
        </p:nvSpPr>
        <p:spPr>
          <a:xfrm>
            <a:off x="716771" y="3168167"/>
            <a:ext cx="3659700" cy="8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-US" sz="2000" dirty="0">
                <a:latin typeface="Nature Spirit" pitchFamily="2" charset="0"/>
              </a:rPr>
              <a:t>Topic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0" name="Google Shape;3460;p48"/>
          <p:cNvSpPr txBox="1">
            <a:spLocks noGrp="1"/>
          </p:cNvSpPr>
          <p:nvPr>
            <p:ph type="title"/>
          </p:nvPr>
        </p:nvSpPr>
        <p:spPr>
          <a:xfrm>
            <a:off x="720974" y="749613"/>
            <a:ext cx="2194500" cy="87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>
                <a:solidFill>
                  <a:schemeClr val="bg1"/>
                </a:solidFill>
                <a:latin typeface="57 Futura" pitchFamily="2" charset="0"/>
              </a:rPr>
              <a:t>01</a:t>
            </a:r>
            <a:endParaRPr sz="6600" dirty="0">
              <a:solidFill>
                <a:schemeClr val="bg1"/>
              </a:solidFill>
              <a:latin typeface="57 Futura" pitchFamily="2" charset="0"/>
            </a:endParaRPr>
          </a:p>
        </p:txBody>
      </p:sp>
      <p:sp>
        <p:nvSpPr>
          <p:cNvPr id="3463" name="Google Shape;3463;p48"/>
          <p:cNvSpPr txBox="1">
            <a:spLocks noGrp="1"/>
          </p:cNvSpPr>
          <p:nvPr>
            <p:ph type="title" idx="3"/>
          </p:nvPr>
        </p:nvSpPr>
        <p:spPr>
          <a:xfrm>
            <a:off x="6241200" y="749613"/>
            <a:ext cx="2194500" cy="87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n" sz="6600" dirty="0">
                <a:solidFill>
                  <a:schemeClr val="bg1"/>
                </a:solidFill>
                <a:latin typeface="57 Futura" pitchFamily="2" charset="0"/>
              </a:rPr>
              <a:t>02</a:t>
            </a:r>
            <a:endParaRPr sz="6600" dirty="0">
              <a:solidFill>
                <a:schemeClr val="bg1"/>
              </a:solidFill>
              <a:latin typeface="57 Futura" pitchFamily="2" charset="0"/>
            </a:endParaRPr>
          </a:p>
        </p:txBody>
      </p:sp>
      <p:sp>
        <p:nvSpPr>
          <p:cNvPr id="3466" name="Google Shape;3466;p48"/>
          <p:cNvSpPr txBox="1">
            <a:spLocks noGrp="1"/>
          </p:cNvSpPr>
          <p:nvPr>
            <p:ph type="title" idx="6"/>
          </p:nvPr>
        </p:nvSpPr>
        <p:spPr>
          <a:xfrm>
            <a:off x="718875" y="2898968"/>
            <a:ext cx="2194500" cy="87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6600" dirty="0">
                <a:solidFill>
                  <a:schemeClr val="bg1"/>
                </a:solidFill>
                <a:latin typeface="57 Futura" pitchFamily="2" charset="0"/>
              </a:rPr>
              <a:t>03</a:t>
            </a:r>
            <a:endParaRPr sz="6600" dirty="0">
              <a:solidFill>
                <a:schemeClr val="bg1"/>
              </a:solidFill>
              <a:latin typeface="57 Futura" pitchFamily="2" charset="0"/>
            </a:endParaRPr>
          </a:p>
        </p:txBody>
      </p:sp>
      <p:sp>
        <p:nvSpPr>
          <p:cNvPr id="3469" name="Google Shape;3469;p48"/>
          <p:cNvSpPr txBox="1">
            <a:spLocks noGrp="1"/>
          </p:cNvSpPr>
          <p:nvPr>
            <p:ph type="title" idx="9"/>
          </p:nvPr>
        </p:nvSpPr>
        <p:spPr>
          <a:xfrm>
            <a:off x="6241200" y="2898968"/>
            <a:ext cx="2194500" cy="87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6600" dirty="0">
                <a:solidFill>
                  <a:schemeClr val="bg1"/>
                </a:solidFill>
                <a:latin typeface="57 Futura" pitchFamily="2" charset="0"/>
              </a:rPr>
              <a:t>04</a:t>
            </a:r>
            <a:endParaRPr sz="6600" dirty="0">
              <a:solidFill>
                <a:schemeClr val="bg1"/>
              </a:solidFill>
              <a:latin typeface="57 Futura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0EEFB9-2AD5-474D-9331-3A88E10C3C8A}"/>
              </a:ext>
            </a:extLst>
          </p:cNvPr>
          <p:cNvSpPr>
            <a:spLocks noGrp="1"/>
          </p:cNvSpPr>
          <p:nvPr>
            <p:ph type="subTitle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30C1094-81CE-C241-BDF3-D2FB4CA70627}"/>
              </a:ext>
            </a:extLst>
          </p:cNvPr>
          <p:cNvSpPr>
            <a:spLocks noGrp="1"/>
          </p:cNvSpPr>
          <p:nvPr>
            <p:ph type="subTitle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D44E402-E9BF-D14A-8000-053E75A5E3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1D8BF192-2406-DB45-8738-EE24D35C92EC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05143129-10D9-2B4D-84FB-079AAD3F74FC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60896A30-0193-B54E-8540-E7D48E7C3F76}"/>
              </a:ext>
            </a:extLst>
          </p:cNvPr>
          <p:cNvSpPr>
            <a:spLocks noGrp="1"/>
          </p:cNvSpPr>
          <p:nvPr>
            <p:ph type="subTitle" idx="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D65BC966-8057-374D-A7AF-8DBCB70A1611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Subtitle 16">
            <a:extLst>
              <a:ext uri="{FF2B5EF4-FFF2-40B4-BE49-F238E27FC236}">
                <a16:creationId xmlns:a16="http://schemas.microsoft.com/office/drawing/2014/main" id="{00C26875-EAF2-8443-841B-74DA0FEEA6F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1" name="Google Shape;3561;p56"/>
          <p:cNvSpPr txBox="1">
            <a:spLocks noGrp="1"/>
          </p:cNvSpPr>
          <p:nvPr>
            <p:ph type="title"/>
          </p:nvPr>
        </p:nvSpPr>
        <p:spPr>
          <a:xfrm>
            <a:off x="2023950" y="2150850"/>
            <a:ext cx="5096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latin typeface="57 Futura" pitchFamily="2" charset="0"/>
              </a:rPr>
              <a:t>SNACK TIME </a:t>
            </a:r>
            <a:endParaRPr sz="4800" dirty="0">
              <a:latin typeface="57 Futura" pitchFamily="2" charset="0"/>
            </a:endParaRPr>
          </a:p>
        </p:txBody>
      </p:sp>
      <p:sp>
        <p:nvSpPr>
          <p:cNvPr id="3562" name="Google Shape;3562;p56"/>
          <p:cNvSpPr txBox="1">
            <a:spLocks noGrp="1"/>
          </p:cNvSpPr>
          <p:nvPr>
            <p:ph type="subTitle" idx="1"/>
          </p:nvPr>
        </p:nvSpPr>
        <p:spPr>
          <a:xfrm>
            <a:off x="2960850" y="3249282"/>
            <a:ext cx="3222300" cy="7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200" dirty="0">
                <a:solidFill>
                  <a:srgbClr val="002060"/>
                </a:solidFill>
                <a:latin typeface="Nature Spirit" pitchFamily="2" charset="0"/>
              </a:rPr>
              <a:t>HAVE A GOOD DAY </a:t>
            </a:r>
            <a:endParaRPr sz="3200" dirty="0">
              <a:solidFill>
                <a:srgbClr val="002060"/>
              </a:solidFill>
              <a:latin typeface="Nature Spirit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6" name="Google Shape;3476;p49"/>
          <p:cNvSpPr txBox="1">
            <a:spLocks noGrp="1"/>
          </p:cNvSpPr>
          <p:nvPr>
            <p:ph type="title"/>
          </p:nvPr>
        </p:nvSpPr>
        <p:spPr>
          <a:xfrm>
            <a:off x="4572000" y="2354415"/>
            <a:ext cx="3855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latin typeface="Nature Spirit" pitchFamily="2" charset="0"/>
                <a:ea typeface="Open Sans"/>
                <a:cs typeface="Open Sans"/>
                <a:sym typeface="Open Sans"/>
              </a:rPr>
              <a:t>Story time </a:t>
            </a:r>
            <a:endParaRPr sz="7200" dirty="0">
              <a:latin typeface="Nature Spiri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3478" name="Google Shape;3478;p49"/>
          <p:cNvSpPr txBox="1">
            <a:spLocks noGrp="1"/>
          </p:cNvSpPr>
          <p:nvPr>
            <p:ph type="title" idx="2"/>
          </p:nvPr>
        </p:nvSpPr>
        <p:spPr>
          <a:xfrm>
            <a:off x="4572000" y="1694115"/>
            <a:ext cx="27732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latin typeface="57 Futura" pitchFamily="2" charset="0"/>
              </a:rPr>
              <a:t>01</a:t>
            </a:r>
            <a:endParaRPr sz="6000" dirty="0">
              <a:latin typeface="57 Futura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5" name="Google Shape;2875;p44"/>
          <p:cNvSpPr txBox="1">
            <a:spLocks noGrp="1"/>
          </p:cNvSpPr>
          <p:nvPr>
            <p:ph type="title"/>
          </p:nvPr>
        </p:nvSpPr>
        <p:spPr>
          <a:xfrm>
            <a:off x="710400" y="539500"/>
            <a:ext cx="77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57 Futura" pitchFamily="2" charset="0"/>
              </a:rPr>
              <a:t>STOR/SCRIPTURES</a:t>
            </a:r>
            <a:endParaRPr sz="3600" dirty="0">
              <a:latin typeface="57 Futura" pitchFamily="2" charset="0"/>
            </a:endParaRPr>
          </a:p>
        </p:txBody>
      </p:sp>
      <p:sp>
        <p:nvSpPr>
          <p:cNvPr id="2876" name="Google Shape;2876;p44"/>
          <p:cNvSpPr txBox="1">
            <a:spLocks noGrp="1"/>
          </p:cNvSpPr>
          <p:nvPr>
            <p:ph type="subTitle" idx="1"/>
          </p:nvPr>
        </p:nvSpPr>
        <p:spPr>
          <a:xfrm>
            <a:off x="713625" y="1162625"/>
            <a:ext cx="7723200" cy="34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5" name="Google Shape;2875;p44"/>
          <p:cNvSpPr txBox="1">
            <a:spLocks noGrp="1"/>
          </p:cNvSpPr>
          <p:nvPr>
            <p:ph type="title"/>
          </p:nvPr>
        </p:nvSpPr>
        <p:spPr>
          <a:xfrm>
            <a:off x="710400" y="539500"/>
            <a:ext cx="77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3600" dirty="0">
                <a:latin typeface="57 Futura" pitchFamily="2" charset="0"/>
              </a:rPr>
              <a:t>STOR/SCRIPTURES</a:t>
            </a:r>
            <a:endParaRPr sz="3600" dirty="0">
              <a:latin typeface="57 Futura" pitchFamily="2" charset="0"/>
            </a:endParaRPr>
          </a:p>
        </p:txBody>
      </p:sp>
      <p:sp>
        <p:nvSpPr>
          <p:cNvPr id="2876" name="Google Shape;2876;p44"/>
          <p:cNvSpPr txBox="1">
            <a:spLocks noGrp="1"/>
          </p:cNvSpPr>
          <p:nvPr>
            <p:ph type="subTitle" idx="1"/>
          </p:nvPr>
        </p:nvSpPr>
        <p:spPr>
          <a:xfrm>
            <a:off x="713625" y="1162625"/>
            <a:ext cx="7723200" cy="34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300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6" name="Google Shape;3476;p49"/>
          <p:cNvSpPr txBox="1">
            <a:spLocks noGrp="1"/>
          </p:cNvSpPr>
          <p:nvPr>
            <p:ph type="title"/>
          </p:nvPr>
        </p:nvSpPr>
        <p:spPr>
          <a:xfrm>
            <a:off x="4572000" y="2354415"/>
            <a:ext cx="3855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latin typeface="Nature Spirit" pitchFamily="2" charset="0"/>
                <a:ea typeface="Open Sans"/>
                <a:cs typeface="Open Sans"/>
                <a:sym typeface="Open Sans"/>
              </a:rPr>
              <a:t>movie time </a:t>
            </a:r>
            <a:endParaRPr sz="7200" dirty="0">
              <a:latin typeface="Nature Spiri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3478" name="Google Shape;3478;p49"/>
          <p:cNvSpPr txBox="1">
            <a:spLocks noGrp="1"/>
          </p:cNvSpPr>
          <p:nvPr>
            <p:ph type="title" idx="2"/>
          </p:nvPr>
        </p:nvSpPr>
        <p:spPr>
          <a:xfrm>
            <a:off x="4572000" y="1694115"/>
            <a:ext cx="27732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latin typeface="57 Futura" pitchFamily="2" charset="0"/>
              </a:rPr>
              <a:t>02</a:t>
            </a:r>
            <a:endParaRPr sz="6000" dirty="0">
              <a:latin typeface="57 Futur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64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3" name="Google Shape;3533;p53"/>
          <p:cNvSpPr/>
          <p:nvPr/>
        </p:nvSpPr>
        <p:spPr>
          <a:xfrm>
            <a:off x="624600" y="2045100"/>
            <a:ext cx="684225" cy="187225"/>
          </a:xfrm>
          <a:custGeom>
            <a:avLst/>
            <a:gdLst/>
            <a:ahLst/>
            <a:cxnLst/>
            <a:rect l="l" t="t" r="r" b="b"/>
            <a:pathLst>
              <a:path w="27369" h="7489" extrusionOk="0">
                <a:moveTo>
                  <a:pt x="13868" y="0"/>
                </a:moveTo>
                <a:cubicBezTo>
                  <a:pt x="13543" y="0"/>
                  <a:pt x="13200" y="96"/>
                  <a:pt x="12865" y="315"/>
                </a:cubicBezTo>
                <a:cubicBezTo>
                  <a:pt x="12031" y="855"/>
                  <a:pt x="11544" y="2297"/>
                  <a:pt x="10450" y="2297"/>
                </a:cubicBezTo>
                <a:cubicBezTo>
                  <a:pt x="10421" y="2297"/>
                  <a:pt x="10392" y="2296"/>
                  <a:pt x="10363" y="2294"/>
                </a:cubicBezTo>
                <a:cubicBezTo>
                  <a:pt x="9397" y="2215"/>
                  <a:pt x="8969" y="996"/>
                  <a:pt x="8099" y="600"/>
                </a:cubicBezTo>
                <a:cubicBezTo>
                  <a:pt x="7909" y="517"/>
                  <a:pt x="7710" y="479"/>
                  <a:pt x="7511" y="479"/>
                </a:cubicBezTo>
                <a:cubicBezTo>
                  <a:pt x="6877" y="479"/>
                  <a:pt x="6236" y="862"/>
                  <a:pt x="5850" y="1392"/>
                </a:cubicBezTo>
                <a:cubicBezTo>
                  <a:pt x="5344" y="2089"/>
                  <a:pt x="5201" y="2975"/>
                  <a:pt x="5074" y="3814"/>
                </a:cubicBezTo>
                <a:cubicBezTo>
                  <a:pt x="4378" y="3039"/>
                  <a:pt x="3491" y="2469"/>
                  <a:pt x="2494" y="2168"/>
                </a:cubicBezTo>
                <a:cubicBezTo>
                  <a:pt x="2353" y="2132"/>
                  <a:pt x="2218" y="2115"/>
                  <a:pt x="2089" y="2115"/>
                </a:cubicBezTo>
                <a:cubicBezTo>
                  <a:pt x="686" y="2115"/>
                  <a:pt x="0" y="4106"/>
                  <a:pt x="1464" y="5208"/>
                </a:cubicBezTo>
                <a:cubicBezTo>
                  <a:pt x="2192" y="5762"/>
                  <a:pt x="3110" y="5935"/>
                  <a:pt x="3972" y="5935"/>
                </a:cubicBezTo>
                <a:cubicBezTo>
                  <a:pt x="5400" y="5935"/>
                  <a:pt x="6674" y="5461"/>
                  <a:pt x="6674" y="5461"/>
                </a:cubicBezTo>
                <a:cubicBezTo>
                  <a:pt x="6698" y="6411"/>
                  <a:pt x="7526" y="6886"/>
                  <a:pt x="8603" y="6886"/>
                </a:cubicBezTo>
                <a:cubicBezTo>
                  <a:pt x="8943" y="6886"/>
                  <a:pt x="9309" y="6839"/>
                  <a:pt x="9682" y="6744"/>
                </a:cubicBezTo>
                <a:cubicBezTo>
                  <a:pt x="10706" y="6497"/>
                  <a:pt x="11815" y="5635"/>
                  <a:pt x="12931" y="5635"/>
                </a:cubicBezTo>
                <a:cubicBezTo>
                  <a:pt x="13178" y="5635"/>
                  <a:pt x="13425" y="5677"/>
                  <a:pt x="13672" y="5778"/>
                </a:cubicBezTo>
                <a:cubicBezTo>
                  <a:pt x="13217" y="6614"/>
                  <a:pt x="14625" y="7489"/>
                  <a:pt x="16783" y="7489"/>
                </a:cubicBezTo>
                <a:cubicBezTo>
                  <a:pt x="17403" y="7489"/>
                  <a:pt x="18085" y="7416"/>
                  <a:pt x="18802" y="7250"/>
                </a:cubicBezTo>
                <a:cubicBezTo>
                  <a:pt x="19847" y="7013"/>
                  <a:pt x="20116" y="6015"/>
                  <a:pt x="19562" y="5556"/>
                </a:cubicBezTo>
                <a:lnTo>
                  <a:pt x="19562" y="5556"/>
                </a:lnTo>
                <a:cubicBezTo>
                  <a:pt x="19732" y="5591"/>
                  <a:pt x="19909" y="5606"/>
                  <a:pt x="20090" y="5606"/>
                </a:cubicBezTo>
                <a:cubicBezTo>
                  <a:pt x="20733" y="5606"/>
                  <a:pt x="21423" y="5407"/>
                  <a:pt x="22016" y="5160"/>
                </a:cubicBezTo>
                <a:cubicBezTo>
                  <a:pt x="22921" y="4780"/>
                  <a:pt x="23870" y="4302"/>
                  <a:pt x="24817" y="4302"/>
                </a:cubicBezTo>
                <a:cubicBezTo>
                  <a:pt x="25013" y="4302"/>
                  <a:pt x="25209" y="4322"/>
                  <a:pt x="25405" y="4369"/>
                </a:cubicBezTo>
                <a:cubicBezTo>
                  <a:pt x="25696" y="4441"/>
                  <a:pt x="26152" y="4651"/>
                  <a:pt x="26566" y="4651"/>
                </a:cubicBezTo>
                <a:cubicBezTo>
                  <a:pt x="26781" y="4651"/>
                  <a:pt x="26984" y="4594"/>
                  <a:pt x="27147" y="4432"/>
                </a:cubicBezTo>
                <a:cubicBezTo>
                  <a:pt x="27368" y="4194"/>
                  <a:pt x="27368" y="3783"/>
                  <a:pt x="27115" y="3624"/>
                </a:cubicBezTo>
                <a:cubicBezTo>
                  <a:pt x="27001" y="3584"/>
                  <a:pt x="26874" y="3567"/>
                  <a:pt x="26732" y="3567"/>
                </a:cubicBezTo>
                <a:cubicBezTo>
                  <a:pt x="25948" y="3567"/>
                  <a:pt x="24729" y="4087"/>
                  <a:pt x="23040" y="4087"/>
                </a:cubicBezTo>
                <a:cubicBezTo>
                  <a:pt x="21793" y="4087"/>
                  <a:pt x="20290" y="3804"/>
                  <a:pt x="18517" y="2817"/>
                </a:cubicBezTo>
                <a:cubicBezTo>
                  <a:pt x="18101" y="2579"/>
                  <a:pt x="17523" y="2449"/>
                  <a:pt x="16948" y="2449"/>
                </a:cubicBezTo>
                <a:cubicBezTo>
                  <a:pt x="16298" y="2449"/>
                  <a:pt x="15651" y="2614"/>
                  <a:pt x="15240" y="2975"/>
                </a:cubicBezTo>
                <a:cubicBezTo>
                  <a:pt x="16301" y="1684"/>
                  <a:pt x="15235" y="0"/>
                  <a:pt x="13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4" name="Google Shape;3534;p53"/>
          <p:cNvSpPr/>
          <p:nvPr/>
        </p:nvSpPr>
        <p:spPr>
          <a:xfrm>
            <a:off x="3937250" y="2200088"/>
            <a:ext cx="390400" cy="106900"/>
          </a:xfrm>
          <a:custGeom>
            <a:avLst/>
            <a:gdLst/>
            <a:ahLst/>
            <a:cxnLst/>
            <a:rect l="l" t="t" r="r" b="b"/>
            <a:pathLst>
              <a:path w="15616" h="4276" extrusionOk="0">
                <a:moveTo>
                  <a:pt x="7908" y="0"/>
                </a:moveTo>
                <a:cubicBezTo>
                  <a:pt x="7726" y="0"/>
                  <a:pt x="7536" y="53"/>
                  <a:pt x="7350" y="172"/>
                </a:cubicBezTo>
                <a:cubicBezTo>
                  <a:pt x="6872" y="481"/>
                  <a:pt x="6590" y="1314"/>
                  <a:pt x="5961" y="1314"/>
                </a:cubicBezTo>
                <a:cubicBezTo>
                  <a:pt x="5944" y="1314"/>
                  <a:pt x="5927" y="1314"/>
                  <a:pt x="5909" y="1312"/>
                </a:cubicBezTo>
                <a:cubicBezTo>
                  <a:pt x="5371" y="1265"/>
                  <a:pt x="5118" y="568"/>
                  <a:pt x="4627" y="347"/>
                </a:cubicBezTo>
                <a:cubicBezTo>
                  <a:pt x="4514" y="296"/>
                  <a:pt x="4397" y="273"/>
                  <a:pt x="4280" y="273"/>
                </a:cubicBezTo>
                <a:cubicBezTo>
                  <a:pt x="3919" y="273"/>
                  <a:pt x="3560" y="491"/>
                  <a:pt x="3344" y="790"/>
                </a:cubicBezTo>
                <a:cubicBezTo>
                  <a:pt x="3044" y="1186"/>
                  <a:pt x="2964" y="1692"/>
                  <a:pt x="2901" y="2183"/>
                </a:cubicBezTo>
                <a:cubicBezTo>
                  <a:pt x="2505" y="1740"/>
                  <a:pt x="1998" y="1407"/>
                  <a:pt x="1413" y="1233"/>
                </a:cubicBezTo>
                <a:cubicBezTo>
                  <a:pt x="1335" y="1214"/>
                  <a:pt x="1260" y="1204"/>
                  <a:pt x="1189" y="1204"/>
                </a:cubicBezTo>
                <a:cubicBezTo>
                  <a:pt x="397" y="1204"/>
                  <a:pt x="0" y="2336"/>
                  <a:pt x="843" y="2975"/>
                </a:cubicBezTo>
                <a:cubicBezTo>
                  <a:pt x="1253" y="3290"/>
                  <a:pt x="1774" y="3389"/>
                  <a:pt x="2263" y="3389"/>
                </a:cubicBezTo>
                <a:cubicBezTo>
                  <a:pt x="3076" y="3389"/>
                  <a:pt x="3804" y="3117"/>
                  <a:pt x="3804" y="3117"/>
                </a:cubicBezTo>
                <a:cubicBezTo>
                  <a:pt x="3816" y="3659"/>
                  <a:pt x="4284" y="3926"/>
                  <a:pt x="4898" y="3926"/>
                </a:cubicBezTo>
                <a:cubicBezTo>
                  <a:pt x="5092" y="3926"/>
                  <a:pt x="5300" y="3899"/>
                  <a:pt x="5514" y="3846"/>
                </a:cubicBezTo>
                <a:cubicBezTo>
                  <a:pt x="6097" y="3703"/>
                  <a:pt x="6734" y="3210"/>
                  <a:pt x="7371" y="3210"/>
                </a:cubicBezTo>
                <a:cubicBezTo>
                  <a:pt x="7512" y="3210"/>
                  <a:pt x="7653" y="3234"/>
                  <a:pt x="7794" y="3292"/>
                </a:cubicBezTo>
                <a:cubicBezTo>
                  <a:pt x="7534" y="3774"/>
                  <a:pt x="8357" y="4276"/>
                  <a:pt x="9598" y="4276"/>
                </a:cubicBezTo>
                <a:cubicBezTo>
                  <a:pt x="9945" y="4276"/>
                  <a:pt x="10325" y="4237"/>
                  <a:pt x="10723" y="4147"/>
                </a:cubicBezTo>
                <a:cubicBezTo>
                  <a:pt x="11325" y="4004"/>
                  <a:pt x="11483" y="3434"/>
                  <a:pt x="11166" y="3181"/>
                </a:cubicBezTo>
                <a:lnTo>
                  <a:pt x="11166" y="3181"/>
                </a:lnTo>
                <a:cubicBezTo>
                  <a:pt x="11255" y="3190"/>
                  <a:pt x="11345" y="3194"/>
                  <a:pt x="11435" y="3194"/>
                </a:cubicBezTo>
                <a:cubicBezTo>
                  <a:pt x="11823" y="3194"/>
                  <a:pt x="12212" y="3111"/>
                  <a:pt x="12560" y="2943"/>
                </a:cubicBezTo>
                <a:cubicBezTo>
                  <a:pt x="13070" y="2721"/>
                  <a:pt x="13612" y="2444"/>
                  <a:pt x="14152" y="2444"/>
                </a:cubicBezTo>
                <a:cubicBezTo>
                  <a:pt x="14265" y="2444"/>
                  <a:pt x="14378" y="2457"/>
                  <a:pt x="14491" y="2484"/>
                </a:cubicBezTo>
                <a:cubicBezTo>
                  <a:pt x="14657" y="2526"/>
                  <a:pt x="14917" y="2641"/>
                  <a:pt x="15153" y="2641"/>
                </a:cubicBezTo>
                <a:cubicBezTo>
                  <a:pt x="15278" y="2641"/>
                  <a:pt x="15396" y="2609"/>
                  <a:pt x="15489" y="2516"/>
                </a:cubicBezTo>
                <a:cubicBezTo>
                  <a:pt x="15615" y="2389"/>
                  <a:pt x="15615" y="2183"/>
                  <a:pt x="15473" y="2072"/>
                </a:cubicBezTo>
                <a:cubicBezTo>
                  <a:pt x="15406" y="2048"/>
                  <a:pt x="15331" y="2037"/>
                  <a:pt x="15247" y="2037"/>
                </a:cubicBezTo>
                <a:cubicBezTo>
                  <a:pt x="14803" y="2037"/>
                  <a:pt x="14110" y="2328"/>
                  <a:pt x="13154" y="2328"/>
                </a:cubicBezTo>
                <a:cubicBezTo>
                  <a:pt x="12440" y="2328"/>
                  <a:pt x="11579" y="2166"/>
                  <a:pt x="10564" y="1597"/>
                </a:cubicBezTo>
                <a:cubicBezTo>
                  <a:pt x="10329" y="1465"/>
                  <a:pt x="10006" y="1394"/>
                  <a:pt x="9682" y="1394"/>
                </a:cubicBezTo>
                <a:cubicBezTo>
                  <a:pt x="9308" y="1394"/>
                  <a:pt x="8934" y="1489"/>
                  <a:pt x="8696" y="1692"/>
                </a:cubicBezTo>
                <a:cubicBezTo>
                  <a:pt x="9299" y="961"/>
                  <a:pt x="8685" y="0"/>
                  <a:pt x="790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1" name="Google Shape;3531;p53"/>
          <p:cNvSpPr/>
          <p:nvPr/>
        </p:nvSpPr>
        <p:spPr>
          <a:xfrm rot="-302027">
            <a:off x="431092" y="4665240"/>
            <a:ext cx="236255" cy="236875"/>
          </a:xfrm>
          <a:custGeom>
            <a:avLst/>
            <a:gdLst/>
            <a:ahLst/>
            <a:cxnLst/>
            <a:rect l="l" t="t" r="r" b="b"/>
            <a:pathLst>
              <a:path w="6097" h="6113" extrusionOk="0">
                <a:moveTo>
                  <a:pt x="3040" y="1"/>
                </a:moveTo>
                <a:cubicBezTo>
                  <a:pt x="1362" y="1"/>
                  <a:pt x="0" y="1378"/>
                  <a:pt x="0" y="3057"/>
                </a:cubicBezTo>
                <a:cubicBezTo>
                  <a:pt x="0" y="4751"/>
                  <a:pt x="1362" y="6113"/>
                  <a:pt x="3040" y="6113"/>
                </a:cubicBezTo>
                <a:cubicBezTo>
                  <a:pt x="4735" y="6113"/>
                  <a:pt x="6096" y="4751"/>
                  <a:pt x="6096" y="3057"/>
                </a:cubicBezTo>
                <a:cubicBezTo>
                  <a:pt x="6096" y="1378"/>
                  <a:pt x="4735" y="1"/>
                  <a:pt x="3040" y="1"/>
                </a:cubicBezTo>
                <a:close/>
              </a:path>
            </a:pathLst>
          </a:custGeom>
          <a:solidFill>
            <a:srgbClr val="404AA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2" name="Google Shape;3532;p53"/>
          <p:cNvSpPr/>
          <p:nvPr/>
        </p:nvSpPr>
        <p:spPr>
          <a:xfrm rot="-302145">
            <a:off x="8426954" y="4601407"/>
            <a:ext cx="335653" cy="324798"/>
          </a:xfrm>
          <a:custGeom>
            <a:avLst/>
            <a:gdLst/>
            <a:ahLst/>
            <a:cxnLst/>
            <a:rect l="l" t="t" r="r" b="b"/>
            <a:pathLst>
              <a:path w="13080" h="12657" extrusionOk="0">
                <a:moveTo>
                  <a:pt x="9362" y="1"/>
                </a:moveTo>
                <a:cubicBezTo>
                  <a:pt x="7980" y="1"/>
                  <a:pt x="6750" y="892"/>
                  <a:pt x="6286" y="2204"/>
                </a:cubicBezTo>
                <a:cubicBezTo>
                  <a:pt x="6246" y="2326"/>
                  <a:pt x="6139" y="2396"/>
                  <a:pt x="6030" y="2396"/>
                </a:cubicBezTo>
                <a:cubicBezTo>
                  <a:pt x="5970" y="2396"/>
                  <a:pt x="5909" y="2375"/>
                  <a:pt x="5859" y="2330"/>
                </a:cubicBezTo>
                <a:cubicBezTo>
                  <a:pt x="5257" y="1847"/>
                  <a:pt x="4529" y="1605"/>
                  <a:pt x="3800" y="1605"/>
                </a:cubicBezTo>
                <a:cubicBezTo>
                  <a:pt x="3166" y="1605"/>
                  <a:pt x="2532" y="1788"/>
                  <a:pt x="1980" y="2156"/>
                </a:cubicBezTo>
                <a:cubicBezTo>
                  <a:pt x="317" y="3217"/>
                  <a:pt x="1" y="5750"/>
                  <a:pt x="1552" y="7745"/>
                </a:cubicBezTo>
                <a:cubicBezTo>
                  <a:pt x="3452" y="10200"/>
                  <a:pt x="7886" y="12195"/>
                  <a:pt x="8883" y="12638"/>
                </a:cubicBezTo>
                <a:cubicBezTo>
                  <a:pt x="8917" y="12651"/>
                  <a:pt x="8952" y="12657"/>
                  <a:pt x="8987" y="12657"/>
                </a:cubicBezTo>
                <a:cubicBezTo>
                  <a:pt x="9081" y="12657"/>
                  <a:pt x="9169" y="12613"/>
                  <a:pt x="9216" y="12543"/>
                </a:cubicBezTo>
                <a:cubicBezTo>
                  <a:pt x="9849" y="11640"/>
                  <a:pt x="12509" y="7587"/>
                  <a:pt x="12826" y="4500"/>
                </a:cubicBezTo>
                <a:cubicBezTo>
                  <a:pt x="13079" y="1982"/>
                  <a:pt x="11448" y="3"/>
                  <a:pt x="9469" y="3"/>
                </a:cubicBezTo>
                <a:cubicBezTo>
                  <a:pt x="9433" y="2"/>
                  <a:pt x="9397" y="1"/>
                  <a:pt x="9362" y="1"/>
                </a:cubicBezTo>
                <a:close/>
              </a:path>
            </a:pathLst>
          </a:custGeom>
          <a:solidFill>
            <a:srgbClr val="F16F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8580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6" name="Google Shape;3476;p49"/>
          <p:cNvSpPr txBox="1">
            <a:spLocks noGrp="1"/>
          </p:cNvSpPr>
          <p:nvPr>
            <p:ph type="title"/>
          </p:nvPr>
        </p:nvSpPr>
        <p:spPr>
          <a:xfrm>
            <a:off x="4572000" y="2789086"/>
            <a:ext cx="3855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latin typeface="Nature Spirit" pitchFamily="2" charset="0"/>
                <a:ea typeface="Open Sans"/>
                <a:cs typeface="Open Sans"/>
                <a:sym typeface="Open Sans"/>
              </a:rPr>
              <a:t>C</a:t>
            </a:r>
            <a:r>
              <a:rPr lang="en" sz="6000" dirty="0" err="1">
                <a:latin typeface="Nature Spirit" pitchFamily="2" charset="0"/>
                <a:ea typeface="Open Sans"/>
                <a:cs typeface="Open Sans"/>
                <a:sym typeface="Open Sans"/>
              </a:rPr>
              <a:t>hrist</a:t>
            </a:r>
            <a:r>
              <a:rPr lang="en" sz="6000" dirty="0">
                <a:latin typeface="Nature Spirit" pitchFamily="2" charset="0"/>
                <a:ea typeface="Open Sans"/>
                <a:cs typeface="Open Sans"/>
                <a:sym typeface="Open Sans"/>
              </a:rPr>
              <a:t> connection </a:t>
            </a:r>
            <a:endParaRPr sz="6000" dirty="0">
              <a:latin typeface="Nature Spiri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3478" name="Google Shape;3478;p49"/>
          <p:cNvSpPr txBox="1">
            <a:spLocks noGrp="1"/>
          </p:cNvSpPr>
          <p:nvPr>
            <p:ph type="title" idx="2"/>
          </p:nvPr>
        </p:nvSpPr>
        <p:spPr>
          <a:xfrm>
            <a:off x="4572000" y="1694115"/>
            <a:ext cx="27732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latin typeface="57 Futura" pitchFamily="2" charset="0"/>
              </a:rPr>
              <a:t>03</a:t>
            </a:r>
            <a:endParaRPr sz="6000" dirty="0">
              <a:latin typeface="57 Futur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88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1" name="Google Shape;2881;p45"/>
          <p:cNvSpPr txBox="1">
            <a:spLocks noGrp="1"/>
          </p:cNvSpPr>
          <p:nvPr>
            <p:ph type="title"/>
          </p:nvPr>
        </p:nvSpPr>
        <p:spPr>
          <a:xfrm>
            <a:off x="2567025" y="542700"/>
            <a:ext cx="4009800" cy="133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chemeClr val="bg1"/>
                </a:solidFill>
                <a:latin typeface="57 Futura" pitchFamily="2" charset="0"/>
              </a:rPr>
              <a:t>CHRIST CONNECTION</a:t>
            </a:r>
            <a:endParaRPr sz="4000" dirty="0">
              <a:solidFill>
                <a:schemeClr val="bg1"/>
              </a:solidFill>
              <a:latin typeface="57 Futura" pitchFamily="2" charset="0"/>
            </a:endParaRPr>
          </a:p>
        </p:txBody>
      </p:sp>
      <p:sp>
        <p:nvSpPr>
          <p:cNvPr id="2882" name="Google Shape;2882;p45"/>
          <p:cNvSpPr txBox="1">
            <a:spLocks noGrp="1"/>
          </p:cNvSpPr>
          <p:nvPr>
            <p:ph type="subTitle" idx="1"/>
          </p:nvPr>
        </p:nvSpPr>
        <p:spPr>
          <a:xfrm>
            <a:off x="1681875" y="1977325"/>
            <a:ext cx="5780100" cy="7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Clr>
                <a:srgbClr val="212121"/>
              </a:buClr>
              <a:buSzPts val="1200"/>
            </a:pPr>
            <a:endParaRPr lang="en-US" sz="1600" dirty="0">
              <a:latin typeface="Nature Spirit" pitchFamily="2" charset="0"/>
            </a:endParaRPr>
          </a:p>
        </p:txBody>
      </p:sp>
      <p:grpSp>
        <p:nvGrpSpPr>
          <p:cNvPr id="2883" name="Google Shape;2883;p45"/>
          <p:cNvGrpSpPr/>
          <p:nvPr/>
        </p:nvGrpSpPr>
        <p:grpSpPr>
          <a:xfrm>
            <a:off x="3095475" y="2966705"/>
            <a:ext cx="2952900" cy="1814859"/>
            <a:chOff x="3096750" y="2736117"/>
            <a:chExt cx="2952900" cy="1814859"/>
          </a:xfrm>
        </p:grpSpPr>
        <p:sp>
          <p:nvSpPr>
            <p:cNvPr id="2884" name="Google Shape;2884;p45"/>
            <p:cNvSpPr/>
            <p:nvPr/>
          </p:nvSpPr>
          <p:spPr>
            <a:xfrm>
              <a:off x="3096750" y="4152875"/>
              <a:ext cx="2952900" cy="398100"/>
            </a:xfrm>
            <a:prstGeom prst="ellipse">
              <a:avLst/>
            </a:prstGeom>
            <a:solidFill>
              <a:srgbClr val="404AA9">
                <a:alpha val="44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45"/>
            <p:cNvSpPr/>
            <p:nvPr/>
          </p:nvSpPr>
          <p:spPr>
            <a:xfrm>
              <a:off x="3229640" y="4250390"/>
              <a:ext cx="2676045" cy="64111"/>
            </a:xfrm>
            <a:custGeom>
              <a:avLst/>
              <a:gdLst/>
              <a:ahLst/>
              <a:cxnLst/>
              <a:rect l="l" t="t" r="r" b="b"/>
              <a:pathLst>
                <a:path w="87941" h="2107" extrusionOk="0">
                  <a:moveTo>
                    <a:pt x="43970" y="1"/>
                  </a:moveTo>
                  <a:lnTo>
                    <a:pt x="0" y="2107"/>
                  </a:lnTo>
                  <a:lnTo>
                    <a:pt x="87940" y="2107"/>
                  </a:lnTo>
                  <a:lnTo>
                    <a:pt x="43970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45"/>
            <p:cNvSpPr/>
            <p:nvPr/>
          </p:nvSpPr>
          <p:spPr>
            <a:xfrm>
              <a:off x="3214699" y="4045636"/>
              <a:ext cx="2705440" cy="269375"/>
            </a:xfrm>
            <a:custGeom>
              <a:avLst/>
              <a:gdLst/>
              <a:ahLst/>
              <a:cxnLst/>
              <a:rect l="l" t="t" r="r" b="b"/>
              <a:pathLst>
                <a:path w="88907" h="8853" extrusionOk="0">
                  <a:moveTo>
                    <a:pt x="18067" y="1"/>
                  </a:moveTo>
                  <a:cubicBezTo>
                    <a:pt x="17940" y="1"/>
                    <a:pt x="17798" y="16"/>
                    <a:pt x="17671" y="80"/>
                  </a:cubicBezTo>
                  <a:lnTo>
                    <a:pt x="270" y="7933"/>
                  </a:lnTo>
                  <a:cubicBezTo>
                    <a:pt x="111" y="8012"/>
                    <a:pt x="1" y="8171"/>
                    <a:pt x="1" y="8361"/>
                  </a:cubicBezTo>
                  <a:cubicBezTo>
                    <a:pt x="1" y="8630"/>
                    <a:pt x="222" y="8836"/>
                    <a:pt x="491" y="8836"/>
                  </a:cubicBezTo>
                  <a:lnTo>
                    <a:pt x="39917" y="7268"/>
                  </a:lnTo>
                  <a:cubicBezTo>
                    <a:pt x="40279" y="8786"/>
                    <a:pt x="41194" y="8852"/>
                    <a:pt x="43701" y="8852"/>
                  </a:cubicBezTo>
                  <a:cubicBezTo>
                    <a:pt x="43940" y="8852"/>
                    <a:pt x="44193" y="8852"/>
                    <a:pt x="44461" y="8852"/>
                  </a:cubicBezTo>
                  <a:cubicBezTo>
                    <a:pt x="44729" y="8852"/>
                    <a:pt x="44980" y="8852"/>
                    <a:pt x="45218" y="8852"/>
                  </a:cubicBezTo>
                  <a:cubicBezTo>
                    <a:pt x="47713" y="8852"/>
                    <a:pt x="48628" y="8786"/>
                    <a:pt x="48990" y="7268"/>
                  </a:cubicBezTo>
                  <a:lnTo>
                    <a:pt x="88431" y="8836"/>
                  </a:lnTo>
                  <a:cubicBezTo>
                    <a:pt x="88685" y="8836"/>
                    <a:pt x="88906" y="8630"/>
                    <a:pt x="88906" y="8361"/>
                  </a:cubicBezTo>
                  <a:cubicBezTo>
                    <a:pt x="88906" y="8171"/>
                    <a:pt x="88796" y="8012"/>
                    <a:pt x="88637" y="7933"/>
                  </a:cubicBezTo>
                  <a:lnTo>
                    <a:pt x="71236" y="80"/>
                  </a:lnTo>
                  <a:cubicBezTo>
                    <a:pt x="71109" y="16"/>
                    <a:pt x="70967" y="1"/>
                    <a:pt x="70840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45"/>
            <p:cNvSpPr/>
            <p:nvPr/>
          </p:nvSpPr>
          <p:spPr>
            <a:xfrm>
              <a:off x="3226506" y="4045636"/>
              <a:ext cx="2681096" cy="253461"/>
            </a:xfrm>
            <a:custGeom>
              <a:avLst/>
              <a:gdLst/>
              <a:ahLst/>
              <a:cxnLst/>
              <a:rect l="l" t="t" r="r" b="b"/>
              <a:pathLst>
                <a:path w="88107" h="8330" extrusionOk="0">
                  <a:moveTo>
                    <a:pt x="17679" y="1"/>
                  </a:moveTo>
                  <a:lnTo>
                    <a:pt x="103" y="8123"/>
                  </a:lnTo>
                  <a:cubicBezTo>
                    <a:pt x="1" y="8152"/>
                    <a:pt x="34" y="8317"/>
                    <a:pt x="127" y="8317"/>
                  </a:cubicBezTo>
                  <a:cubicBezTo>
                    <a:pt x="134" y="8317"/>
                    <a:pt x="142" y="8316"/>
                    <a:pt x="151" y="8313"/>
                  </a:cubicBezTo>
                  <a:lnTo>
                    <a:pt x="39545" y="6746"/>
                  </a:lnTo>
                  <a:cubicBezTo>
                    <a:pt x="39906" y="8264"/>
                    <a:pt x="40809" y="8330"/>
                    <a:pt x="43313" y="8330"/>
                  </a:cubicBezTo>
                  <a:cubicBezTo>
                    <a:pt x="43552" y="8330"/>
                    <a:pt x="43805" y="8329"/>
                    <a:pt x="44073" y="8329"/>
                  </a:cubicBezTo>
                  <a:cubicBezTo>
                    <a:pt x="44342" y="8329"/>
                    <a:pt x="44595" y="8330"/>
                    <a:pt x="44834" y="8330"/>
                  </a:cubicBezTo>
                  <a:cubicBezTo>
                    <a:pt x="47340" y="8330"/>
                    <a:pt x="48256" y="8264"/>
                    <a:pt x="48618" y="6746"/>
                  </a:cubicBezTo>
                  <a:lnTo>
                    <a:pt x="87980" y="8313"/>
                  </a:lnTo>
                  <a:cubicBezTo>
                    <a:pt x="88075" y="8313"/>
                    <a:pt x="88107" y="8171"/>
                    <a:pt x="88012" y="8139"/>
                  </a:cubicBezTo>
                  <a:lnTo>
                    <a:pt x="70452" y="1"/>
                  </a:ln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45"/>
            <p:cNvSpPr/>
            <p:nvPr/>
          </p:nvSpPr>
          <p:spPr>
            <a:xfrm>
              <a:off x="4682728" y="3978176"/>
              <a:ext cx="1127979" cy="277073"/>
            </a:xfrm>
            <a:custGeom>
              <a:avLst/>
              <a:gdLst/>
              <a:ahLst/>
              <a:cxnLst/>
              <a:rect l="l" t="t" r="r" b="b"/>
              <a:pathLst>
                <a:path w="37068" h="9106" extrusionOk="0">
                  <a:moveTo>
                    <a:pt x="21487" y="1"/>
                  </a:moveTo>
                  <a:cubicBezTo>
                    <a:pt x="1901" y="824"/>
                    <a:pt x="1" y="9105"/>
                    <a:pt x="1" y="9105"/>
                  </a:cubicBezTo>
                  <a:cubicBezTo>
                    <a:pt x="1" y="9105"/>
                    <a:pt x="4543" y="3862"/>
                    <a:pt x="15965" y="3862"/>
                  </a:cubicBezTo>
                  <a:cubicBezTo>
                    <a:pt x="21374" y="3862"/>
                    <a:pt x="28325" y="5038"/>
                    <a:pt x="37067" y="8503"/>
                  </a:cubicBezTo>
                  <a:cubicBezTo>
                    <a:pt x="37067" y="8503"/>
                    <a:pt x="27535" y="2360"/>
                    <a:pt x="21487" y="1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45"/>
            <p:cNvSpPr/>
            <p:nvPr/>
          </p:nvSpPr>
          <p:spPr>
            <a:xfrm>
              <a:off x="4637937" y="3700182"/>
              <a:ext cx="983893" cy="418713"/>
            </a:xfrm>
            <a:custGeom>
              <a:avLst/>
              <a:gdLst/>
              <a:ahLst/>
              <a:cxnLst/>
              <a:rect l="l" t="t" r="r" b="b"/>
              <a:pathLst>
                <a:path w="32333" h="13761" extrusionOk="0">
                  <a:moveTo>
                    <a:pt x="26965" y="1"/>
                  </a:moveTo>
                  <a:cubicBezTo>
                    <a:pt x="3373" y="5970"/>
                    <a:pt x="0" y="13760"/>
                    <a:pt x="0" y="13760"/>
                  </a:cubicBezTo>
                  <a:lnTo>
                    <a:pt x="0" y="13760"/>
                  </a:lnTo>
                  <a:cubicBezTo>
                    <a:pt x="7664" y="2772"/>
                    <a:pt x="32332" y="951"/>
                    <a:pt x="32332" y="951"/>
                  </a:cubicBezTo>
                  <a:lnTo>
                    <a:pt x="26965" y="1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45"/>
            <p:cNvSpPr/>
            <p:nvPr/>
          </p:nvSpPr>
          <p:spPr>
            <a:xfrm>
              <a:off x="4637937" y="3639477"/>
              <a:ext cx="960280" cy="474121"/>
            </a:xfrm>
            <a:custGeom>
              <a:avLst/>
              <a:gdLst/>
              <a:ahLst/>
              <a:cxnLst/>
              <a:rect l="l" t="t" r="r" b="b"/>
              <a:pathLst>
                <a:path w="31557" h="15582" extrusionOk="0">
                  <a:moveTo>
                    <a:pt x="22246" y="1"/>
                  </a:moveTo>
                  <a:cubicBezTo>
                    <a:pt x="1678" y="9026"/>
                    <a:pt x="0" y="15581"/>
                    <a:pt x="0" y="15581"/>
                  </a:cubicBezTo>
                  <a:cubicBezTo>
                    <a:pt x="0" y="15581"/>
                    <a:pt x="3721" y="6793"/>
                    <a:pt x="31557" y="729"/>
                  </a:cubicBezTo>
                  <a:lnTo>
                    <a:pt x="22246" y="1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45"/>
            <p:cNvSpPr/>
            <p:nvPr/>
          </p:nvSpPr>
          <p:spPr>
            <a:xfrm>
              <a:off x="4588795" y="3539763"/>
              <a:ext cx="951607" cy="681728"/>
            </a:xfrm>
            <a:custGeom>
              <a:avLst/>
              <a:gdLst/>
              <a:ahLst/>
              <a:cxnLst/>
              <a:rect l="l" t="t" r="r" b="b"/>
              <a:pathLst>
                <a:path w="31272" h="22405" extrusionOk="0">
                  <a:moveTo>
                    <a:pt x="31272" y="0"/>
                  </a:moveTo>
                  <a:lnTo>
                    <a:pt x="31272" y="0"/>
                  </a:lnTo>
                  <a:cubicBezTo>
                    <a:pt x="30870" y="154"/>
                    <a:pt x="30474" y="307"/>
                    <a:pt x="30083" y="460"/>
                  </a:cubicBezTo>
                  <a:lnTo>
                    <a:pt x="30083" y="460"/>
                  </a:lnTo>
                  <a:cubicBezTo>
                    <a:pt x="30215" y="413"/>
                    <a:pt x="30347" y="365"/>
                    <a:pt x="30480" y="317"/>
                  </a:cubicBezTo>
                  <a:lnTo>
                    <a:pt x="31272" y="0"/>
                  </a:lnTo>
                  <a:close/>
                  <a:moveTo>
                    <a:pt x="30083" y="460"/>
                  </a:moveTo>
                  <a:lnTo>
                    <a:pt x="30083" y="460"/>
                  </a:lnTo>
                  <a:cubicBezTo>
                    <a:pt x="18923" y="4496"/>
                    <a:pt x="11618" y="7802"/>
                    <a:pt x="7220" y="11432"/>
                  </a:cubicBezTo>
                  <a:cubicBezTo>
                    <a:pt x="269" y="17196"/>
                    <a:pt x="0" y="22405"/>
                    <a:pt x="0" y="22405"/>
                  </a:cubicBezTo>
                  <a:cubicBezTo>
                    <a:pt x="936" y="17774"/>
                    <a:pt x="4804" y="10333"/>
                    <a:pt x="30083" y="460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45"/>
            <p:cNvSpPr/>
            <p:nvPr/>
          </p:nvSpPr>
          <p:spPr>
            <a:xfrm>
              <a:off x="4677433" y="3542654"/>
              <a:ext cx="833082" cy="468310"/>
            </a:xfrm>
            <a:custGeom>
              <a:avLst/>
              <a:gdLst/>
              <a:ahLst/>
              <a:cxnLst/>
              <a:rect l="l" t="t" r="r" b="b"/>
              <a:pathLst>
                <a:path w="27377" h="15391" extrusionOk="0">
                  <a:moveTo>
                    <a:pt x="21740" y="0"/>
                  </a:moveTo>
                  <a:cubicBezTo>
                    <a:pt x="2471" y="9120"/>
                    <a:pt x="0" y="15391"/>
                    <a:pt x="0" y="15391"/>
                  </a:cubicBezTo>
                  <a:cubicBezTo>
                    <a:pt x="1204" y="13823"/>
                    <a:pt x="2581" y="12414"/>
                    <a:pt x="4117" y="11163"/>
                  </a:cubicBezTo>
                  <a:cubicBezTo>
                    <a:pt x="8566" y="7474"/>
                    <a:pt x="15992" y="4149"/>
                    <a:pt x="27377" y="48"/>
                  </a:cubicBezTo>
                  <a:lnTo>
                    <a:pt x="21740" y="0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45"/>
            <p:cNvSpPr/>
            <p:nvPr/>
          </p:nvSpPr>
          <p:spPr>
            <a:xfrm>
              <a:off x="4671652" y="3471816"/>
              <a:ext cx="805634" cy="534337"/>
            </a:xfrm>
            <a:custGeom>
              <a:avLst/>
              <a:gdLst/>
              <a:ahLst/>
              <a:cxnLst/>
              <a:rect l="l" t="t" r="r" b="b"/>
              <a:pathLst>
                <a:path w="26475" h="17561" extrusionOk="0">
                  <a:moveTo>
                    <a:pt x="26459" y="1"/>
                  </a:moveTo>
                  <a:lnTo>
                    <a:pt x="21043" y="840"/>
                  </a:lnTo>
                  <a:cubicBezTo>
                    <a:pt x="13902" y="5004"/>
                    <a:pt x="9232" y="8171"/>
                    <a:pt x="6096" y="10783"/>
                  </a:cubicBezTo>
                  <a:cubicBezTo>
                    <a:pt x="713" y="15264"/>
                    <a:pt x="0" y="17560"/>
                    <a:pt x="0" y="17560"/>
                  </a:cubicBezTo>
                  <a:cubicBezTo>
                    <a:pt x="0" y="17560"/>
                    <a:pt x="3104" y="10118"/>
                    <a:pt x="26474" y="32"/>
                  </a:cubicBezTo>
                  <a:lnTo>
                    <a:pt x="26459" y="1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45"/>
            <p:cNvSpPr/>
            <p:nvPr/>
          </p:nvSpPr>
          <p:spPr>
            <a:xfrm>
              <a:off x="4752105" y="3415463"/>
              <a:ext cx="687109" cy="471200"/>
            </a:xfrm>
            <a:custGeom>
              <a:avLst/>
              <a:gdLst/>
              <a:ahLst/>
              <a:cxnLst/>
              <a:rect l="l" t="t" r="r" b="b"/>
              <a:pathLst>
                <a:path w="22580" h="15486" extrusionOk="0">
                  <a:moveTo>
                    <a:pt x="22580" y="0"/>
                  </a:moveTo>
                  <a:lnTo>
                    <a:pt x="20268" y="618"/>
                  </a:lnTo>
                  <a:cubicBezTo>
                    <a:pt x="9802" y="6334"/>
                    <a:pt x="3627" y="11543"/>
                    <a:pt x="1" y="15485"/>
                  </a:cubicBezTo>
                  <a:cubicBezTo>
                    <a:pt x="1030" y="14409"/>
                    <a:pt x="2122" y="13395"/>
                    <a:pt x="3278" y="12461"/>
                  </a:cubicBezTo>
                  <a:cubicBezTo>
                    <a:pt x="7031" y="9374"/>
                    <a:pt x="12905" y="5447"/>
                    <a:pt x="22580" y="0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45"/>
            <p:cNvSpPr/>
            <p:nvPr/>
          </p:nvSpPr>
          <p:spPr>
            <a:xfrm>
              <a:off x="4600814" y="4035047"/>
              <a:ext cx="38098" cy="81454"/>
            </a:xfrm>
            <a:custGeom>
              <a:avLst/>
              <a:gdLst/>
              <a:ahLst/>
              <a:cxnLst/>
              <a:rect l="l" t="t" r="r" b="b"/>
              <a:pathLst>
                <a:path w="1252" h="2677" extrusionOk="0">
                  <a:moveTo>
                    <a:pt x="1252" y="0"/>
                  </a:moveTo>
                  <a:lnTo>
                    <a:pt x="1252" y="0"/>
                  </a:lnTo>
                  <a:cubicBezTo>
                    <a:pt x="238" y="1710"/>
                    <a:pt x="1" y="2676"/>
                    <a:pt x="1" y="2676"/>
                  </a:cubicBezTo>
                  <a:cubicBezTo>
                    <a:pt x="1" y="2676"/>
                    <a:pt x="302" y="1647"/>
                    <a:pt x="1252" y="0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45"/>
            <p:cNvSpPr/>
            <p:nvPr/>
          </p:nvSpPr>
          <p:spPr>
            <a:xfrm>
              <a:off x="4595520" y="3398605"/>
              <a:ext cx="824440" cy="712095"/>
            </a:xfrm>
            <a:custGeom>
              <a:avLst/>
              <a:gdLst/>
              <a:ahLst/>
              <a:cxnLst/>
              <a:rect l="l" t="t" r="r" b="b"/>
              <a:pathLst>
                <a:path w="27093" h="23403" extrusionOk="0">
                  <a:moveTo>
                    <a:pt x="27092" y="0"/>
                  </a:moveTo>
                  <a:lnTo>
                    <a:pt x="15423" y="2644"/>
                  </a:lnTo>
                  <a:cubicBezTo>
                    <a:pt x="15423" y="2644"/>
                    <a:pt x="9944" y="5748"/>
                    <a:pt x="5432" y="9342"/>
                  </a:cubicBezTo>
                  <a:cubicBezTo>
                    <a:pt x="222" y="19745"/>
                    <a:pt x="1" y="23402"/>
                    <a:pt x="1" y="23402"/>
                  </a:cubicBezTo>
                  <a:cubicBezTo>
                    <a:pt x="1" y="23402"/>
                    <a:pt x="2597" y="12904"/>
                    <a:pt x="27092" y="0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45"/>
            <p:cNvSpPr/>
            <p:nvPr/>
          </p:nvSpPr>
          <p:spPr>
            <a:xfrm>
              <a:off x="4566126" y="3124962"/>
              <a:ext cx="503525" cy="1097976"/>
            </a:xfrm>
            <a:custGeom>
              <a:avLst/>
              <a:gdLst/>
              <a:ahLst/>
              <a:cxnLst/>
              <a:rect l="l" t="t" r="r" b="b"/>
              <a:pathLst>
                <a:path w="16547" h="36085" extrusionOk="0">
                  <a:moveTo>
                    <a:pt x="16547" y="0"/>
                  </a:moveTo>
                  <a:cubicBezTo>
                    <a:pt x="16543" y="7"/>
                    <a:pt x="16539" y="13"/>
                    <a:pt x="16535" y="19"/>
                  </a:cubicBezTo>
                  <a:lnTo>
                    <a:pt x="16535" y="19"/>
                  </a:lnTo>
                  <a:lnTo>
                    <a:pt x="16547" y="0"/>
                  </a:lnTo>
                  <a:close/>
                  <a:moveTo>
                    <a:pt x="16534" y="20"/>
                  </a:moveTo>
                  <a:lnTo>
                    <a:pt x="15866" y="1108"/>
                  </a:lnTo>
                  <a:cubicBezTo>
                    <a:pt x="8504" y="12777"/>
                    <a:pt x="3880" y="19950"/>
                    <a:pt x="1980" y="25872"/>
                  </a:cubicBezTo>
                  <a:cubicBezTo>
                    <a:pt x="1" y="32094"/>
                    <a:pt x="223" y="36084"/>
                    <a:pt x="223" y="36084"/>
                  </a:cubicBezTo>
                  <a:cubicBezTo>
                    <a:pt x="761" y="31225"/>
                    <a:pt x="1062" y="25210"/>
                    <a:pt x="16534" y="20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45"/>
            <p:cNvSpPr/>
            <p:nvPr/>
          </p:nvSpPr>
          <p:spPr>
            <a:xfrm>
              <a:off x="4562778" y="4156457"/>
              <a:ext cx="9646" cy="71322"/>
            </a:xfrm>
            <a:custGeom>
              <a:avLst/>
              <a:gdLst/>
              <a:ahLst/>
              <a:cxnLst/>
              <a:rect l="l" t="t" r="r" b="b"/>
              <a:pathLst>
                <a:path w="317" h="2344" extrusionOk="0">
                  <a:moveTo>
                    <a:pt x="158" y="0"/>
                  </a:moveTo>
                  <a:cubicBezTo>
                    <a:pt x="63" y="0"/>
                    <a:pt x="0" y="523"/>
                    <a:pt x="0" y="1172"/>
                  </a:cubicBezTo>
                  <a:cubicBezTo>
                    <a:pt x="0" y="1821"/>
                    <a:pt x="63" y="2344"/>
                    <a:pt x="158" y="2344"/>
                  </a:cubicBezTo>
                  <a:cubicBezTo>
                    <a:pt x="238" y="2344"/>
                    <a:pt x="317" y="1821"/>
                    <a:pt x="317" y="1172"/>
                  </a:cubicBezTo>
                  <a:cubicBezTo>
                    <a:pt x="317" y="523"/>
                    <a:pt x="238" y="0"/>
                    <a:pt x="158" y="0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45"/>
            <p:cNvSpPr/>
            <p:nvPr/>
          </p:nvSpPr>
          <p:spPr>
            <a:xfrm>
              <a:off x="3323573" y="3124445"/>
              <a:ext cx="2487196" cy="1157736"/>
            </a:xfrm>
            <a:custGeom>
              <a:avLst/>
              <a:gdLst/>
              <a:ahLst/>
              <a:cxnLst/>
              <a:rect l="l" t="t" r="r" b="b"/>
              <a:pathLst>
                <a:path w="81735" h="38049" extrusionOk="0">
                  <a:moveTo>
                    <a:pt x="43162" y="30038"/>
                  </a:moveTo>
                  <a:cubicBezTo>
                    <a:pt x="42258" y="31610"/>
                    <a:pt x="41976" y="32586"/>
                    <a:pt x="41976" y="32586"/>
                  </a:cubicBezTo>
                  <a:cubicBezTo>
                    <a:pt x="41976" y="32586"/>
                    <a:pt x="42205" y="31667"/>
                    <a:pt x="43162" y="30038"/>
                  </a:cubicBezTo>
                  <a:close/>
                  <a:moveTo>
                    <a:pt x="38647" y="30172"/>
                  </a:moveTo>
                  <a:cubicBezTo>
                    <a:pt x="39543" y="31727"/>
                    <a:pt x="39759" y="32602"/>
                    <a:pt x="39759" y="32602"/>
                  </a:cubicBezTo>
                  <a:cubicBezTo>
                    <a:pt x="39759" y="32602"/>
                    <a:pt x="39494" y="31675"/>
                    <a:pt x="38647" y="30172"/>
                  </a:cubicBezTo>
                  <a:close/>
                  <a:moveTo>
                    <a:pt x="40875" y="35646"/>
                  </a:moveTo>
                  <a:lnTo>
                    <a:pt x="40875" y="35646"/>
                  </a:lnTo>
                  <a:cubicBezTo>
                    <a:pt x="40878" y="35831"/>
                    <a:pt x="40883" y="35927"/>
                    <a:pt x="40883" y="35927"/>
                  </a:cubicBezTo>
                  <a:lnTo>
                    <a:pt x="40868" y="35927"/>
                  </a:lnTo>
                  <a:cubicBezTo>
                    <a:pt x="40868" y="35927"/>
                    <a:pt x="40873" y="35831"/>
                    <a:pt x="40875" y="35646"/>
                  </a:cubicBezTo>
                  <a:close/>
                  <a:moveTo>
                    <a:pt x="9901" y="14036"/>
                  </a:moveTo>
                  <a:cubicBezTo>
                    <a:pt x="21176" y="18105"/>
                    <a:pt x="28527" y="21429"/>
                    <a:pt x="32951" y="25081"/>
                  </a:cubicBezTo>
                  <a:cubicBezTo>
                    <a:pt x="39918" y="30845"/>
                    <a:pt x="40171" y="36054"/>
                    <a:pt x="40171" y="36054"/>
                  </a:cubicBezTo>
                  <a:cubicBezTo>
                    <a:pt x="39233" y="31412"/>
                    <a:pt x="35333" y="23930"/>
                    <a:pt x="9901" y="14036"/>
                  </a:cubicBezTo>
                  <a:close/>
                  <a:moveTo>
                    <a:pt x="71859" y="14033"/>
                  </a:moveTo>
                  <a:cubicBezTo>
                    <a:pt x="46404" y="23944"/>
                    <a:pt x="42502" y="31411"/>
                    <a:pt x="41580" y="36054"/>
                  </a:cubicBezTo>
                  <a:cubicBezTo>
                    <a:pt x="41580" y="36054"/>
                    <a:pt x="41833" y="30845"/>
                    <a:pt x="48800" y="25081"/>
                  </a:cubicBezTo>
                  <a:cubicBezTo>
                    <a:pt x="53210" y="21412"/>
                    <a:pt x="60595" y="18103"/>
                    <a:pt x="71859" y="14033"/>
                  </a:cubicBezTo>
                  <a:close/>
                  <a:moveTo>
                    <a:pt x="56522" y="1410"/>
                  </a:moveTo>
                  <a:cubicBezTo>
                    <a:pt x="41901" y="25450"/>
                    <a:pt x="41602" y="31317"/>
                    <a:pt x="41073" y="36101"/>
                  </a:cubicBezTo>
                  <a:cubicBezTo>
                    <a:pt x="41073" y="36101"/>
                    <a:pt x="40836" y="32111"/>
                    <a:pt x="42831" y="25889"/>
                  </a:cubicBezTo>
                  <a:cubicBezTo>
                    <a:pt x="44700" y="20015"/>
                    <a:pt x="49263" y="12911"/>
                    <a:pt x="56522" y="1410"/>
                  </a:cubicBezTo>
                  <a:close/>
                  <a:moveTo>
                    <a:pt x="25237" y="1438"/>
                  </a:moveTo>
                  <a:cubicBezTo>
                    <a:pt x="32491" y="12916"/>
                    <a:pt x="37052" y="20017"/>
                    <a:pt x="38920" y="25889"/>
                  </a:cubicBezTo>
                  <a:cubicBezTo>
                    <a:pt x="40915" y="32111"/>
                    <a:pt x="40678" y="36117"/>
                    <a:pt x="40678" y="36117"/>
                  </a:cubicBezTo>
                  <a:cubicBezTo>
                    <a:pt x="40149" y="31333"/>
                    <a:pt x="39850" y="25453"/>
                    <a:pt x="25237" y="1438"/>
                  </a:cubicBezTo>
                  <a:close/>
                  <a:moveTo>
                    <a:pt x="57382" y="1"/>
                  </a:moveTo>
                  <a:cubicBezTo>
                    <a:pt x="57150" y="378"/>
                    <a:pt x="56922" y="752"/>
                    <a:pt x="56697" y="1121"/>
                  </a:cubicBezTo>
                  <a:lnTo>
                    <a:pt x="56697" y="1121"/>
                  </a:lnTo>
                  <a:lnTo>
                    <a:pt x="56527" y="951"/>
                  </a:lnTo>
                  <a:cubicBezTo>
                    <a:pt x="49164" y="12620"/>
                    <a:pt x="44541" y="19777"/>
                    <a:pt x="42641" y="25714"/>
                  </a:cubicBezTo>
                  <a:cubicBezTo>
                    <a:pt x="41095" y="30535"/>
                    <a:pt x="40890" y="34016"/>
                    <a:pt x="40875" y="35339"/>
                  </a:cubicBezTo>
                  <a:lnTo>
                    <a:pt x="40875" y="35339"/>
                  </a:lnTo>
                  <a:cubicBezTo>
                    <a:pt x="40861" y="34016"/>
                    <a:pt x="40656" y="30535"/>
                    <a:pt x="39110" y="25714"/>
                  </a:cubicBezTo>
                  <a:cubicBezTo>
                    <a:pt x="37210" y="19793"/>
                    <a:pt x="32587" y="12620"/>
                    <a:pt x="25224" y="951"/>
                  </a:cubicBezTo>
                  <a:lnTo>
                    <a:pt x="25054" y="1136"/>
                  </a:lnTo>
                  <a:lnTo>
                    <a:pt x="25054" y="1136"/>
                  </a:lnTo>
                  <a:cubicBezTo>
                    <a:pt x="24829" y="767"/>
                    <a:pt x="24601" y="394"/>
                    <a:pt x="24369" y="17"/>
                  </a:cubicBezTo>
                  <a:lnTo>
                    <a:pt x="24179" y="191"/>
                  </a:lnTo>
                  <a:cubicBezTo>
                    <a:pt x="39474" y="24780"/>
                    <a:pt x="39949" y="32428"/>
                    <a:pt x="39949" y="32428"/>
                  </a:cubicBezTo>
                  <a:cubicBezTo>
                    <a:pt x="39949" y="32428"/>
                    <a:pt x="37353" y="21914"/>
                    <a:pt x="12842" y="9010"/>
                  </a:cubicBezTo>
                  <a:lnTo>
                    <a:pt x="12668" y="9200"/>
                  </a:lnTo>
                  <a:cubicBezTo>
                    <a:pt x="24194" y="15265"/>
                    <a:pt x="30872" y="20804"/>
                    <a:pt x="34712" y="24969"/>
                  </a:cubicBezTo>
                  <a:lnTo>
                    <a:pt x="34712" y="24969"/>
                  </a:lnTo>
                  <a:cubicBezTo>
                    <a:pt x="33810" y="24025"/>
                    <a:pt x="32756" y="23035"/>
                    <a:pt x="31526" y="22025"/>
                  </a:cubicBezTo>
                  <a:cubicBezTo>
                    <a:pt x="27757" y="18938"/>
                    <a:pt x="21883" y="15027"/>
                    <a:pt x="12224" y="9564"/>
                  </a:cubicBezTo>
                  <a:lnTo>
                    <a:pt x="12034" y="9754"/>
                  </a:lnTo>
                  <a:cubicBezTo>
                    <a:pt x="21709" y="15201"/>
                    <a:pt x="27615" y="19096"/>
                    <a:pt x="31336" y="22199"/>
                  </a:cubicBezTo>
                  <a:cubicBezTo>
                    <a:pt x="35357" y="25540"/>
                    <a:pt x="36767" y="27662"/>
                    <a:pt x="37226" y="28533"/>
                  </a:cubicBezTo>
                  <a:lnTo>
                    <a:pt x="37178" y="28501"/>
                  </a:lnTo>
                  <a:cubicBezTo>
                    <a:pt x="36086" y="26728"/>
                    <a:pt x="30892" y="20046"/>
                    <a:pt x="10958" y="11448"/>
                  </a:cubicBezTo>
                  <a:lnTo>
                    <a:pt x="10784" y="11591"/>
                  </a:lnTo>
                  <a:cubicBezTo>
                    <a:pt x="34392" y="21867"/>
                    <a:pt x="37258" y="29119"/>
                    <a:pt x="37258" y="29119"/>
                  </a:cubicBezTo>
                  <a:cubicBezTo>
                    <a:pt x="36054" y="27567"/>
                    <a:pt x="34661" y="26158"/>
                    <a:pt x="33141" y="24907"/>
                  </a:cubicBezTo>
                  <a:cubicBezTo>
                    <a:pt x="28691" y="21218"/>
                    <a:pt x="21266" y="17893"/>
                    <a:pt x="9881" y="13792"/>
                  </a:cubicBezTo>
                  <a:lnTo>
                    <a:pt x="9711" y="13962"/>
                  </a:lnTo>
                  <a:lnTo>
                    <a:pt x="9711" y="13962"/>
                  </a:lnTo>
                  <a:cubicBezTo>
                    <a:pt x="9443" y="13858"/>
                    <a:pt x="9172" y="13754"/>
                    <a:pt x="8899" y="13649"/>
                  </a:cubicBezTo>
                  <a:lnTo>
                    <a:pt x="8725" y="13839"/>
                  </a:lnTo>
                  <a:cubicBezTo>
                    <a:pt x="36482" y="24416"/>
                    <a:pt x="38556" y="32507"/>
                    <a:pt x="38556" y="32507"/>
                  </a:cubicBezTo>
                  <a:cubicBezTo>
                    <a:pt x="38556" y="32507"/>
                    <a:pt x="34835" y="23719"/>
                    <a:pt x="6999" y="17655"/>
                  </a:cubicBezTo>
                  <a:lnTo>
                    <a:pt x="6936" y="17814"/>
                  </a:lnTo>
                  <a:cubicBezTo>
                    <a:pt x="34756" y="23894"/>
                    <a:pt x="38556" y="32681"/>
                    <a:pt x="38556" y="32681"/>
                  </a:cubicBezTo>
                  <a:cubicBezTo>
                    <a:pt x="30892" y="21693"/>
                    <a:pt x="6224" y="19872"/>
                    <a:pt x="6224" y="19872"/>
                  </a:cubicBezTo>
                  <a:cubicBezTo>
                    <a:pt x="2408" y="24400"/>
                    <a:pt x="1632" y="28565"/>
                    <a:pt x="1632" y="28565"/>
                  </a:cubicBezTo>
                  <a:cubicBezTo>
                    <a:pt x="5625" y="28161"/>
                    <a:pt x="9171" y="27984"/>
                    <a:pt x="12321" y="27984"/>
                  </a:cubicBezTo>
                  <a:cubicBezTo>
                    <a:pt x="34984" y="27984"/>
                    <a:pt x="37083" y="37162"/>
                    <a:pt x="37083" y="37162"/>
                  </a:cubicBezTo>
                  <a:cubicBezTo>
                    <a:pt x="37083" y="37162"/>
                    <a:pt x="32541" y="31919"/>
                    <a:pt x="21114" y="31919"/>
                  </a:cubicBezTo>
                  <a:cubicBezTo>
                    <a:pt x="15703" y="31919"/>
                    <a:pt x="8748" y="33095"/>
                    <a:pt x="1" y="36560"/>
                  </a:cubicBezTo>
                  <a:lnTo>
                    <a:pt x="365" y="37463"/>
                  </a:lnTo>
                  <a:cubicBezTo>
                    <a:pt x="9116" y="33989"/>
                    <a:pt x="16074" y="32811"/>
                    <a:pt x="21488" y="32811"/>
                  </a:cubicBezTo>
                  <a:cubicBezTo>
                    <a:pt x="32902" y="32811"/>
                    <a:pt x="37448" y="38049"/>
                    <a:pt x="37448" y="38049"/>
                  </a:cubicBezTo>
                  <a:cubicBezTo>
                    <a:pt x="37448" y="38049"/>
                    <a:pt x="39823" y="37004"/>
                    <a:pt x="40868" y="37004"/>
                  </a:cubicBezTo>
                  <a:lnTo>
                    <a:pt x="40883" y="37004"/>
                  </a:lnTo>
                  <a:cubicBezTo>
                    <a:pt x="41928" y="37004"/>
                    <a:pt x="44303" y="38049"/>
                    <a:pt x="44303" y="38049"/>
                  </a:cubicBezTo>
                  <a:cubicBezTo>
                    <a:pt x="44303" y="38049"/>
                    <a:pt x="48842" y="32811"/>
                    <a:pt x="60251" y="32811"/>
                  </a:cubicBezTo>
                  <a:cubicBezTo>
                    <a:pt x="65663" y="32811"/>
                    <a:pt x="72619" y="33989"/>
                    <a:pt x="81370" y="37463"/>
                  </a:cubicBezTo>
                  <a:lnTo>
                    <a:pt x="81734" y="36560"/>
                  </a:lnTo>
                  <a:cubicBezTo>
                    <a:pt x="72992" y="33095"/>
                    <a:pt x="66039" y="31919"/>
                    <a:pt x="60628" y="31919"/>
                  </a:cubicBezTo>
                  <a:cubicBezTo>
                    <a:pt x="49202" y="31919"/>
                    <a:pt x="44652" y="37162"/>
                    <a:pt x="44652" y="37162"/>
                  </a:cubicBezTo>
                  <a:cubicBezTo>
                    <a:pt x="44652" y="37162"/>
                    <a:pt x="46751" y="27984"/>
                    <a:pt x="69414" y="27984"/>
                  </a:cubicBezTo>
                  <a:cubicBezTo>
                    <a:pt x="72564" y="27984"/>
                    <a:pt x="76110" y="28161"/>
                    <a:pt x="80103" y="28565"/>
                  </a:cubicBezTo>
                  <a:cubicBezTo>
                    <a:pt x="80103" y="28565"/>
                    <a:pt x="79328" y="24400"/>
                    <a:pt x="75527" y="19872"/>
                  </a:cubicBezTo>
                  <a:cubicBezTo>
                    <a:pt x="75527" y="19872"/>
                    <a:pt x="50859" y="21693"/>
                    <a:pt x="43195" y="32681"/>
                  </a:cubicBezTo>
                  <a:lnTo>
                    <a:pt x="43195" y="32681"/>
                  </a:lnTo>
                  <a:cubicBezTo>
                    <a:pt x="43195" y="32681"/>
                    <a:pt x="46995" y="23894"/>
                    <a:pt x="74815" y="17814"/>
                  </a:cubicBezTo>
                  <a:lnTo>
                    <a:pt x="74736" y="17655"/>
                  </a:lnTo>
                  <a:cubicBezTo>
                    <a:pt x="46916" y="23719"/>
                    <a:pt x="43195" y="32507"/>
                    <a:pt x="43195" y="32507"/>
                  </a:cubicBezTo>
                  <a:cubicBezTo>
                    <a:pt x="43195" y="32507"/>
                    <a:pt x="45269" y="24416"/>
                    <a:pt x="73026" y="13839"/>
                  </a:cubicBezTo>
                  <a:lnTo>
                    <a:pt x="72852" y="13649"/>
                  </a:lnTo>
                  <a:cubicBezTo>
                    <a:pt x="72579" y="13754"/>
                    <a:pt x="72308" y="13858"/>
                    <a:pt x="72040" y="13962"/>
                  </a:cubicBezTo>
                  <a:lnTo>
                    <a:pt x="72040" y="13962"/>
                  </a:lnTo>
                  <a:lnTo>
                    <a:pt x="71870" y="13792"/>
                  </a:lnTo>
                  <a:cubicBezTo>
                    <a:pt x="60485" y="17893"/>
                    <a:pt x="53059" y="21218"/>
                    <a:pt x="48610" y="24907"/>
                  </a:cubicBezTo>
                  <a:cubicBezTo>
                    <a:pt x="47090" y="26142"/>
                    <a:pt x="45713" y="27567"/>
                    <a:pt x="44493" y="29119"/>
                  </a:cubicBezTo>
                  <a:cubicBezTo>
                    <a:pt x="44493" y="29119"/>
                    <a:pt x="47359" y="21851"/>
                    <a:pt x="70983" y="11591"/>
                  </a:cubicBezTo>
                  <a:lnTo>
                    <a:pt x="70793" y="11448"/>
                  </a:lnTo>
                  <a:cubicBezTo>
                    <a:pt x="47407" y="21534"/>
                    <a:pt x="44319" y="28976"/>
                    <a:pt x="44319" y="28976"/>
                  </a:cubicBezTo>
                  <a:cubicBezTo>
                    <a:pt x="44319" y="28976"/>
                    <a:pt x="45016" y="26680"/>
                    <a:pt x="50399" y="22199"/>
                  </a:cubicBezTo>
                  <a:cubicBezTo>
                    <a:pt x="54136" y="19080"/>
                    <a:pt x="60042" y="15201"/>
                    <a:pt x="69717" y="9738"/>
                  </a:cubicBezTo>
                  <a:lnTo>
                    <a:pt x="69527" y="9564"/>
                  </a:lnTo>
                  <a:cubicBezTo>
                    <a:pt x="59868" y="15011"/>
                    <a:pt x="53978" y="18938"/>
                    <a:pt x="50225" y="22009"/>
                  </a:cubicBezTo>
                  <a:cubicBezTo>
                    <a:pt x="48994" y="23020"/>
                    <a:pt x="47939" y="24011"/>
                    <a:pt x="47036" y="24956"/>
                  </a:cubicBezTo>
                  <a:lnTo>
                    <a:pt x="47036" y="24956"/>
                  </a:lnTo>
                  <a:cubicBezTo>
                    <a:pt x="50880" y="20793"/>
                    <a:pt x="57560" y="15255"/>
                    <a:pt x="69083" y="9184"/>
                  </a:cubicBezTo>
                  <a:lnTo>
                    <a:pt x="68909" y="9010"/>
                  </a:lnTo>
                  <a:cubicBezTo>
                    <a:pt x="44398" y="21899"/>
                    <a:pt x="41802" y="32412"/>
                    <a:pt x="41802" y="32412"/>
                  </a:cubicBezTo>
                  <a:cubicBezTo>
                    <a:pt x="41802" y="32412"/>
                    <a:pt x="42277" y="24764"/>
                    <a:pt x="57572" y="191"/>
                  </a:cubicBezTo>
                  <a:lnTo>
                    <a:pt x="57382" y="1"/>
                  </a:lnTo>
                  <a:close/>
                </a:path>
              </a:pathLst>
            </a:custGeom>
            <a:solidFill>
              <a:srgbClr val="FEF6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45"/>
            <p:cNvSpPr/>
            <p:nvPr/>
          </p:nvSpPr>
          <p:spPr>
            <a:xfrm>
              <a:off x="3324060" y="3978176"/>
              <a:ext cx="1127979" cy="277073"/>
            </a:xfrm>
            <a:custGeom>
              <a:avLst/>
              <a:gdLst/>
              <a:ahLst/>
              <a:cxnLst/>
              <a:rect l="l" t="t" r="r" b="b"/>
              <a:pathLst>
                <a:path w="37068" h="9106" extrusionOk="0">
                  <a:moveTo>
                    <a:pt x="15581" y="1"/>
                  </a:moveTo>
                  <a:cubicBezTo>
                    <a:pt x="9533" y="2360"/>
                    <a:pt x="1" y="8503"/>
                    <a:pt x="1" y="8503"/>
                  </a:cubicBezTo>
                  <a:cubicBezTo>
                    <a:pt x="8743" y="5038"/>
                    <a:pt x="15694" y="3862"/>
                    <a:pt x="21103" y="3862"/>
                  </a:cubicBezTo>
                  <a:cubicBezTo>
                    <a:pt x="32525" y="3862"/>
                    <a:pt x="37067" y="9105"/>
                    <a:pt x="37067" y="9105"/>
                  </a:cubicBezTo>
                  <a:cubicBezTo>
                    <a:pt x="37067" y="9105"/>
                    <a:pt x="35167" y="824"/>
                    <a:pt x="15581" y="1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45"/>
            <p:cNvSpPr/>
            <p:nvPr/>
          </p:nvSpPr>
          <p:spPr>
            <a:xfrm>
              <a:off x="3512930" y="3700182"/>
              <a:ext cx="983893" cy="418713"/>
            </a:xfrm>
            <a:custGeom>
              <a:avLst/>
              <a:gdLst/>
              <a:ahLst/>
              <a:cxnLst/>
              <a:rect l="l" t="t" r="r" b="b"/>
              <a:pathLst>
                <a:path w="32333" h="13761" extrusionOk="0">
                  <a:moveTo>
                    <a:pt x="5368" y="1"/>
                  </a:moveTo>
                  <a:lnTo>
                    <a:pt x="1" y="951"/>
                  </a:lnTo>
                  <a:cubicBezTo>
                    <a:pt x="1" y="951"/>
                    <a:pt x="24669" y="2772"/>
                    <a:pt x="32333" y="13760"/>
                  </a:cubicBezTo>
                  <a:cubicBezTo>
                    <a:pt x="32333" y="13760"/>
                    <a:pt x="28960" y="5970"/>
                    <a:pt x="5368" y="1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45"/>
            <p:cNvSpPr/>
            <p:nvPr/>
          </p:nvSpPr>
          <p:spPr>
            <a:xfrm>
              <a:off x="3536543" y="3639477"/>
              <a:ext cx="960280" cy="474121"/>
            </a:xfrm>
            <a:custGeom>
              <a:avLst/>
              <a:gdLst/>
              <a:ahLst/>
              <a:cxnLst/>
              <a:rect l="l" t="t" r="r" b="b"/>
              <a:pathLst>
                <a:path w="31557" h="15582" extrusionOk="0">
                  <a:moveTo>
                    <a:pt x="9311" y="1"/>
                  </a:moveTo>
                  <a:lnTo>
                    <a:pt x="0" y="729"/>
                  </a:lnTo>
                  <a:cubicBezTo>
                    <a:pt x="27836" y="6793"/>
                    <a:pt x="31557" y="15581"/>
                    <a:pt x="31557" y="15581"/>
                  </a:cubicBezTo>
                  <a:cubicBezTo>
                    <a:pt x="31557" y="15581"/>
                    <a:pt x="29878" y="9026"/>
                    <a:pt x="9311" y="1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45"/>
            <p:cNvSpPr/>
            <p:nvPr/>
          </p:nvSpPr>
          <p:spPr>
            <a:xfrm>
              <a:off x="3594357" y="3539763"/>
              <a:ext cx="951607" cy="681728"/>
            </a:xfrm>
            <a:custGeom>
              <a:avLst/>
              <a:gdLst/>
              <a:ahLst/>
              <a:cxnLst/>
              <a:rect l="l" t="t" r="r" b="b"/>
              <a:pathLst>
                <a:path w="31272" h="22405" extrusionOk="0">
                  <a:moveTo>
                    <a:pt x="0" y="0"/>
                  </a:moveTo>
                  <a:lnTo>
                    <a:pt x="792" y="317"/>
                  </a:lnTo>
                  <a:cubicBezTo>
                    <a:pt x="925" y="365"/>
                    <a:pt x="1057" y="413"/>
                    <a:pt x="1189" y="460"/>
                  </a:cubicBezTo>
                  <a:lnTo>
                    <a:pt x="1189" y="460"/>
                  </a:lnTo>
                  <a:cubicBezTo>
                    <a:pt x="798" y="307"/>
                    <a:pt x="402" y="154"/>
                    <a:pt x="0" y="0"/>
                  </a:cubicBezTo>
                  <a:close/>
                  <a:moveTo>
                    <a:pt x="1189" y="460"/>
                  </a:moveTo>
                  <a:cubicBezTo>
                    <a:pt x="26468" y="10333"/>
                    <a:pt x="30336" y="17774"/>
                    <a:pt x="31272" y="22405"/>
                  </a:cubicBezTo>
                  <a:cubicBezTo>
                    <a:pt x="31272" y="22405"/>
                    <a:pt x="31003" y="17196"/>
                    <a:pt x="24052" y="11432"/>
                  </a:cubicBezTo>
                  <a:cubicBezTo>
                    <a:pt x="19654" y="7802"/>
                    <a:pt x="12349" y="4496"/>
                    <a:pt x="1189" y="460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45"/>
            <p:cNvSpPr/>
            <p:nvPr/>
          </p:nvSpPr>
          <p:spPr>
            <a:xfrm>
              <a:off x="3624238" y="3542654"/>
              <a:ext cx="833082" cy="468310"/>
            </a:xfrm>
            <a:custGeom>
              <a:avLst/>
              <a:gdLst/>
              <a:ahLst/>
              <a:cxnLst/>
              <a:rect l="l" t="t" r="r" b="b"/>
              <a:pathLst>
                <a:path w="27377" h="15391" extrusionOk="0">
                  <a:moveTo>
                    <a:pt x="5637" y="0"/>
                  </a:moveTo>
                  <a:lnTo>
                    <a:pt x="0" y="48"/>
                  </a:lnTo>
                  <a:cubicBezTo>
                    <a:pt x="11385" y="4149"/>
                    <a:pt x="18810" y="7474"/>
                    <a:pt x="23260" y="11163"/>
                  </a:cubicBezTo>
                  <a:cubicBezTo>
                    <a:pt x="24780" y="12414"/>
                    <a:pt x="26173" y="13823"/>
                    <a:pt x="27377" y="15391"/>
                  </a:cubicBezTo>
                  <a:cubicBezTo>
                    <a:pt x="27377" y="15391"/>
                    <a:pt x="24906" y="9120"/>
                    <a:pt x="5637" y="0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45"/>
            <p:cNvSpPr/>
            <p:nvPr/>
          </p:nvSpPr>
          <p:spPr>
            <a:xfrm>
              <a:off x="3657466" y="3471329"/>
              <a:ext cx="799366" cy="521314"/>
            </a:xfrm>
            <a:custGeom>
              <a:avLst/>
              <a:gdLst/>
              <a:ahLst/>
              <a:cxnLst/>
              <a:rect l="l" t="t" r="r" b="b"/>
              <a:pathLst>
                <a:path w="26269" h="17133" extrusionOk="0">
                  <a:moveTo>
                    <a:pt x="16" y="1"/>
                  </a:moveTo>
                  <a:lnTo>
                    <a:pt x="1" y="48"/>
                  </a:lnTo>
                  <a:cubicBezTo>
                    <a:pt x="19650" y="8535"/>
                    <a:pt x="24970" y="15138"/>
                    <a:pt x="26158" y="17038"/>
                  </a:cubicBezTo>
                  <a:lnTo>
                    <a:pt x="26269" y="17133"/>
                  </a:lnTo>
                  <a:cubicBezTo>
                    <a:pt x="25809" y="16262"/>
                    <a:pt x="24384" y="14140"/>
                    <a:pt x="20379" y="10799"/>
                  </a:cubicBezTo>
                  <a:cubicBezTo>
                    <a:pt x="17243" y="8187"/>
                    <a:pt x="12573" y="5020"/>
                    <a:pt x="5447" y="840"/>
                  </a:cubicBezTo>
                  <a:lnTo>
                    <a:pt x="16" y="1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45"/>
            <p:cNvSpPr/>
            <p:nvPr/>
          </p:nvSpPr>
          <p:spPr>
            <a:xfrm>
              <a:off x="3695532" y="3415463"/>
              <a:ext cx="687109" cy="471200"/>
            </a:xfrm>
            <a:custGeom>
              <a:avLst/>
              <a:gdLst/>
              <a:ahLst/>
              <a:cxnLst/>
              <a:rect l="l" t="t" r="r" b="b"/>
              <a:pathLst>
                <a:path w="22580" h="15486" extrusionOk="0">
                  <a:moveTo>
                    <a:pt x="0" y="0"/>
                  </a:moveTo>
                  <a:cubicBezTo>
                    <a:pt x="9675" y="5447"/>
                    <a:pt x="15549" y="9374"/>
                    <a:pt x="19302" y="12461"/>
                  </a:cubicBezTo>
                  <a:cubicBezTo>
                    <a:pt x="20458" y="13395"/>
                    <a:pt x="21550" y="14409"/>
                    <a:pt x="22579" y="15485"/>
                  </a:cubicBezTo>
                  <a:cubicBezTo>
                    <a:pt x="18953" y="11543"/>
                    <a:pt x="12778" y="6334"/>
                    <a:pt x="2312" y="61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45"/>
            <p:cNvSpPr/>
            <p:nvPr/>
          </p:nvSpPr>
          <p:spPr>
            <a:xfrm>
              <a:off x="3714794" y="3398605"/>
              <a:ext cx="824440" cy="712095"/>
            </a:xfrm>
            <a:custGeom>
              <a:avLst/>
              <a:gdLst/>
              <a:ahLst/>
              <a:cxnLst/>
              <a:rect l="l" t="t" r="r" b="b"/>
              <a:pathLst>
                <a:path w="27093" h="23403" extrusionOk="0">
                  <a:moveTo>
                    <a:pt x="1" y="0"/>
                  </a:moveTo>
                  <a:lnTo>
                    <a:pt x="1" y="0"/>
                  </a:lnTo>
                  <a:cubicBezTo>
                    <a:pt x="24496" y="12904"/>
                    <a:pt x="27092" y="23402"/>
                    <a:pt x="27092" y="23402"/>
                  </a:cubicBezTo>
                  <a:cubicBezTo>
                    <a:pt x="27092" y="23402"/>
                    <a:pt x="26871" y="19745"/>
                    <a:pt x="21661" y="9342"/>
                  </a:cubicBezTo>
                  <a:cubicBezTo>
                    <a:pt x="17149" y="5748"/>
                    <a:pt x="11670" y="2644"/>
                    <a:pt x="11670" y="264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45"/>
            <p:cNvSpPr/>
            <p:nvPr/>
          </p:nvSpPr>
          <p:spPr>
            <a:xfrm>
              <a:off x="4065088" y="3124962"/>
              <a:ext cx="503982" cy="1097976"/>
            </a:xfrm>
            <a:custGeom>
              <a:avLst/>
              <a:gdLst/>
              <a:ahLst/>
              <a:cxnLst/>
              <a:rect l="l" t="t" r="r" b="b"/>
              <a:pathLst>
                <a:path w="16562" h="36085" extrusionOk="0">
                  <a:moveTo>
                    <a:pt x="0" y="0"/>
                  </a:moveTo>
                  <a:lnTo>
                    <a:pt x="12" y="19"/>
                  </a:lnTo>
                  <a:lnTo>
                    <a:pt x="12" y="19"/>
                  </a:lnTo>
                  <a:cubicBezTo>
                    <a:pt x="8" y="13"/>
                    <a:pt x="4" y="7"/>
                    <a:pt x="0" y="0"/>
                  </a:cubicBezTo>
                  <a:close/>
                  <a:moveTo>
                    <a:pt x="13" y="20"/>
                  </a:moveTo>
                  <a:lnTo>
                    <a:pt x="13" y="20"/>
                  </a:lnTo>
                  <a:cubicBezTo>
                    <a:pt x="15485" y="25210"/>
                    <a:pt x="15786" y="31225"/>
                    <a:pt x="16324" y="36084"/>
                  </a:cubicBezTo>
                  <a:cubicBezTo>
                    <a:pt x="16324" y="36084"/>
                    <a:pt x="16562" y="32094"/>
                    <a:pt x="14567" y="25872"/>
                  </a:cubicBezTo>
                  <a:cubicBezTo>
                    <a:pt x="12667" y="19950"/>
                    <a:pt x="8043" y="12777"/>
                    <a:pt x="681" y="1108"/>
                  </a:cubicBezTo>
                  <a:lnTo>
                    <a:pt x="13" y="20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45"/>
            <p:cNvSpPr/>
            <p:nvPr/>
          </p:nvSpPr>
          <p:spPr>
            <a:xfrm>
              <a:off x="4091074" y="3153352"/>
              <a:ext cx="952124" cy="1036817"/>
            </a:xfrm>
            <a:custGeom>
              <a:avLst/>
              <a:gdLst/>
              <a:ahLst/>
              <a:cxnLst/>
              <a:rect l="l" t="t" r="r" b="b"/>
              <a:pathLst>
                <a:path w="31289" h="34075" extrusionOk="0">
                  <a:moveTo>
                    <a:pt x="1" y="1"/>
                  </a:moveTo>
                  <a:lnTo>
                    <a:pt x="1" y="1"/>
                  </a:lnTo>
                  <a:cubicBezTo>
                    <a:pt x="7379" y="11670"/>
                    <a:pt x="11987" y="18827"/>
                    <a:pt x="13887" y="24764"/>
                  </a:cubicBezTo>
                  <a:cubicBezTo>
                    <a:pt x="15312" y="29230"/>
                    <a:pt x="15597" y="32539"/>
                    <a:pt x="15645" y="34075"/>
                  </a:cubicBezTo>
                  <a:lnTo>
                    <a:pt x="15660" y="34075"/>
                  </a:lnTo>
                  <a:lnTo>
                    <a:pt x="15660" y="33805"/>
                  </a:lnTo>
                  <a:lnTo>
                    <a:pt x="15945" y="30987"/>
                  </a:lnTo>
                  <a:cubicBezTo>
                    <a:pt x="16262" y="28865"/>
                    <a:pt x="16753" y="26791"/>
                    <a:pt x="17418" y="24764"/>
                  </a:cubicBezTo>
                  <a:cubicBezTo>
                    <a:pt x="19302" y="18843"/>
                    <a:pt x="23926" y="11670"/>
                    <a:pt x="31288" y="1"/>
                  </a:cubicBezTo>
                  <a:lnTo>
                    <a:pt x="31288" y="1"/>
                  </a:lnTo>
                  <a:lnTo>
                    <a:pt x="24480" y="5289"/>
                  </a:lnTo>
                  <a:cubicBezTo>
                    <a:pt x="24480" y="5289"/>
                    <a:pt x="17355" y="15977"/>
                    <a:pt x="15645" y="22374"/>
                  </a:cubicBezTo>
                  <a:cubicBezTo>
                    <a:pt x="13950" y="15993"/>
                    <a:pt x="6809" y="5289"/>
                    <a:pt x="6809" y="5289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45"/>
            <p:cNvSpPr/>
            <p:nvPr/>
          </p:nvSpPr>
          <p:spPr>
            <a:xfrm>
              <a:off x="4567099" y="3153352"/>
              <a:ext cx="476077" cy="1035843"/>
            </a:xfrm>
            <a:custGeom>
              <a:avLst/>
              <a:gdLst/>
              <a:ahLst/>
              <a:cxnLst/>
              <a:rect l="l" t="t" r="r" b="b"/>
              <a:pathLst>
                <a:path w="15645" h="34043" extrusionOk="0">
                  <a:moveTo>
                    <a:pt x="15644" y="1"/>
                  </a:moveTo>
                  <a:lnTo>
                    <a:pt x="8836" y="5289"/>
                  </a:lnTo>
                  <a:cubicBezTo>
                    <a:pt x="8836" y="5289"/>
                    <a:pt x="1711" y="15977"/>
                    <a:pt x="1" y="22374"/>
                  </a:cubicBezTo>
                  <a:lnTo>
                    <a:pt x="1" y="34043"/>
                  </a:lnTo>
                  <a:lnTo>
                    <a:pt x="16" y="34043"/>
                  </a:lnTo>
                  <a:lnTo>
                    <a:pt x="16" y="33790"/>
                  </a:lnTo>
                  <a:lnTo>
                    <a:pt x="301" y="30971"/>
                  </a:lnTo>
                  <a:cubicBezTo>
                    <a:pt x="618" y="28865"/>
                    <a:pt x="1109" y="26791"/>
                    <a:pt x="1774" y="24764"/>
                  </a:cubicBezTo>
                  <a:cubicBezTo>
                    <a:pt x="3658" y="18843"/>
                    <a:pt x="8282" y="11670"/>
                    <a:pt x="15644" y="1"/>
                  </a:cubicBez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45"/>
            <p:cNvSpPr/>
            <p:nvPr/>
          </p:nvSpPr>
          <p:spPr>
            <a:xfrm>
              <a:off x="4091561" y="3153352"/>
              <a:ext cx="475590" cy="1036817"/>
            </a:xfrm>
            <a:custGeom>
              <a:avLst/>
              <a:gdLst/>
              <a:ahLst/>
              <a:cxnLst/>
              <a:rect l="l" t="t" r="r" b="b"/>
              <a:pathLst>
                <a:path w="15629" h="34075" extrusionOk="0">
                  <a:moveTo>
                    <a:pt x="1" y="1"/>
                  </a:moveTo>
                  <a:lnTo>
                    <a:pt x="1" y="1"/>
                  </a:lnTo>
                  <a:cubicBezTo>
                    <a:pt x="7363" y="11670"/>
                    <a:pt x="11971" y="18827"/>
                    <a:pt x="13871" y="24764"/>
                  </a:cubicBezTo>
                  <a:cubicBezTo>
                    <a:pt x="15296" y="29230"/>
                    <a:pt x="15581" y="32539"/>
                    <a:pt x="15629" y="34075"/>
                  </a:cubicBezTo>
                  <a:lnTo>
                    <a:pt x="15629" y="22358"/>
                  </a:lnTo>
                  <a:cubicBezTo>
                    <a:pt x="13934" y="15977"/>
                    <a:pt x="6809" y="5289"/>
                    <a:pt x="6809" y="5289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CDB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45"/>
            <p:cNvSpPr/>
            <p:nvPr/>
          </p:nvSpPr>
          <p:spPr>
            <a:xfrm>
              <a:off x="4657198" y="3959859"/>
              <a:ext cx="1100501" cy="317055"/>
            </a:xfrm>
            <a:custGeom>
              <a:avLst/>
              <a:gdLst/>
              <a:ahLst/>
              <a:cxnLst/>
              <a:rect l="l" t="t" r="r" b="b"/>
              <a:pathLst>
                <a:path w="36165" h="10420" extrusionOk="0">
                  <a:moveTo>
                    <a:pt x="26294" y="1"/>
                  </a:moveTo>
                  <a:cubicBezTo>
                    <a:pt x="19460" y="1"/>
                    <a:pt x="12553" y="711"/>
                    <a:pt x="6508" y="3611"/>
                  </a:cubicBezTo>
                  <a:cubicBezTo>
                    <a:pt x="3547" y="5100"/>
                    <a:pt x="1410" y="7427"/>
                    <a:pt x="0" y="10404"/>
                  </a:cubicBezTo>
                  <a:lnTo>
                    <a:pt x="64" y="10420"/>
                  </a:lnTo>
                  <a:cubicBezTo>
                    <a:pt x="460" y="9707"/>
                    <a:pt x="855" y="8963"/>
                    <a:pt x="1315" y="8282"/>
                  </a:cubicBezTo>
                  <a:cubicBezTo>
                    <a:pt x="5835" y="1582"/>
                    <a:pt x="16731" y="222"/>
                    <a:pt x="26223" y="222"/>
                  </a:cubicBezTo>
                  <a:cubicBezTo>
                    <a:pt x="29898" y="222"/>
                    <a:pt x="33362" y="426"/>
                    <a:pt x="36165" y="603"/>
                  </a:cubicBezTo>
                  <a:cubicBezTo>
                    <a:pt x="36149" y="524"/>
                    <a:pt x="36117" y="429"/>
                    <a:pt x="36085" y="334"/>
                  </a:cubicBezTo>
                  <a:cubicBezTo>
                    <a:pt x="32910" y="168"/>
                    <a:pt x="29610" y="1"/>
                    <a:pt x="26294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45"/>
            <p:cNvSpPr/>
            <p:nvPr/>
          </p:nvSpPr>
          <p:spPr>
            <a:xfrm>
              <a:off x="4652391" y="3943671"/>
              <a:ext cx="1099527" cy="331325"/>
            </a:xfrm>
            <a:custGeom>
              <a:avLst/>
              <a:gdLst/>
              <a:ahLst/>
              <a:cxnLst/>
              <a:rect l="l" t="t" r="r" b="b"/>
              <a:pathLst>
                <a:path w="36133" h="10889" extrusionOk="0">
                  <a:moveTo>
                    <a:pt x="27934" y="1"/>
                  </a:moveTo>
                  <a:cubicBezTo>
                    <a:pt x="20542" y="1"/>
                    <a:pt x="12971" y="704"/>
                    <a:pt x="6460" y="3890"/>
                  </a:cubicBezTo>
                  <a:cubicBezTo>
                    <a:pt x="3452" y="5442"/>
                    <a:pt x="1346" y="7769"/>
                    <a:pt x="0" y="10873"/>
                  </a:cubicBezTo>
                  <a:lnTo>
                    <a:pt x="63" y="10888"/>
                  </a:lnTo>
                  <a:cubicBezTo>
                    <a:pt x="412" y="10144"/>
                    <a:pt x="808" y="9432"/>
                    <a:pt x="1235" y="8719"/>
                  </a:cubicBezTo>
                  <a:cubicBezTo>
                    <a:pt x="5896" y="1565"/>
                    <a:pt x="17832" y="228"/>
                    <a:pt x="27710" y="228"/>
                  </a:cubicBezTo>
                  <a:cubicBezTo>
                    <a:pt x="30818" y="228"/>
                    <a:pt x="33722" y="361"/>
                    <a:pt x="36133" y="486"/>
                  </a:cubicBezTo>
                  <a:cubicBezTo>
                    <a:pt x="36101" y="391"/>
                    <a:pt x="36069" y="296"/>
                    <a:pt x="36038" y="201"/>
                  </a:cubicBezTo>
                  <a:cubicBezTo>
                    <a:pt x="33403" y="98"/>
                    <a:pt x="30681" y="1"/>
                    <a:pt x="27934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45"/>
            <p:cNvSpPr/>
            <p:nvPr/>
          </p:nvSpPr>
          <p:spPr>
            <a:xfrm>
              <a:off x="4647066" y="3926844"/>
              <a:ext cx="1097641" cy="346204"/>
            </a:xfrm>
            <a:custGeom>
              <a:avLst/>
              <a:gdLst/>
              <a:ahLst/>
              <a:cxnLst/>
              <a:rect l="l" t="t" r="r" b="b"/>
              <a:pathLst>
                <a:path w="36071" h="11378" extrusionOk="0">
                  <a:moveTo>
                    <a:pt x="29732" y="0"/>
                  </a:moveTo>
                  <a:cubicBezTo>
                    <a:pt x="21757" y="0"/>
                    <a:pt x="13468" y="685"/>
                    <a:pt x="6445" y="4190"/>
                  </a:cubicBezTo>
                  <a:cubicBezTo>
                    <a:pt x="3484" y="5710"/>
                    <a:pt x="1204" y="8259"/>
                    <a:pt x="1" y="11346"/>
                  </a:cubicBezTo>
                  <a:lnTo>
                    <a:pt x="64" y="11378"/>
                  </a:lnTo>
                  <a:cubicBezTo>
                    <a:pt x="381" y="10618"/>
                    <a:pt x="761" y="9890"/>
                    <a:pt x="1173" y="9193"/>
                  </a:cubicBezTo>
                  <a:cubicBezTo>
                    <a:pt x="5990" y="1493"/>
                    <a:pt x="19266" y="231"/>
                    <a:pt x="29493" y="231"/>
                  </a:cubicBezTo>
                  <a:cubicBezTo>
                    <a:pt x="31906" y="231"/>
                    <a:pt x="34148" y="301"/>
                    <a:pt x="36070" y="374"/>
                  </a:cubicBezTo>
                  <a:cubicBezTo>
                    <a:pt x="36038" y="279"/>
                    <a:pt x="36007" y="199"/>
                    <a:pt x="35975" y="104"/>
                  </a:cubicBezTo>
                  <a:cubicBezTo>
                    <a:pt x="33936" y="48"/>
                    <a:pt x="31845" y="0"/>
                    <a:pt x="29732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45"/>
            <p:cNvSpPr/>
            <p:nvPr/>
          </p:nvSpPr>
          <p:spPr>
            <a:xfrm>
              <a:off x="4641771" y="3908708"/>
              <a:ext cx="1095206" cy="362422"/>
            </a:xfrm>
            <a:custGeom>
              <a:avLst/>
              <a:gdLst/>
              <a:ahLst/>
              <a:cxnLst/>
              <a:rect l="l" t="t" r="r" b="b"/>
              <a:pathLst>
                <a:path w="35991" h="11911" extrusionOk="0">
                  <a:moveTo>
                    <a:pt x="32035" y="0"/>
                  </a:moveTo>
                  <a:cubicBezTo>
                    <a:pt x="23244" y="0"/>
                    <a:pt x="13376" y="673"/>
                    <a:pt x="5907" y="4849"/>
                  </a:cubicBezTo>
                  <a:cubicBezTo>
                    <a:pt x="3152" y="6401"/>
                    <a:pt x="1062" y="8902"/>
                    <a:pt x="1" y="11879"/>
                  </a:cubicBezTo>
                  <a:lnTo>
                    <a:pt x="64" y="11911"/>
                  </a:lnTo>
                  <a:cubicBezTo>
                    <a:pt x="365" y="11151"/>
                    <a:pt x="713" y="10406"/>
                    <a:pt x="1109" y="9710"/>
                  </a:cubicBezTo>
                  <a:cubicBezTo>
                    <a:pt x="6109" y="1403"/>
                    <a:pt x="20941" y="241"/>
                    <a:pt x="31394" y="241"/>
                  </a:cubicBezTo>
                  <a:cubicBezTo>
                    <a:pt x="33056" y="241"/>
                    <a:pt x="34607" y="270"/>
                    <a:pt x="35991" y="305"/>
                  </a:cubicBezTo>
                  <a:cubicBezTo>
                    <a:pt x="35959" y="210"/>
                    <a:pt x="35912" y="115"/>
                    <a:pt x="35880" y="35"/>
                  </a:cubicBezTo>
                  <a:cubicBezTo>
                    <a:pt x="34630" y="15"/>
                    <a:pt x="33344" y="0"/>
                    <a:pt x="32035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45"/>
            <p:cNvSpPr/>
            <p:nvPr/>
          </p:nvSpPr>
          <p:spPr>
            <a:xfrm>
              <a:off x="4636963" y="3889051"/>
              <a:ext cx="1091342" cy="379674"/>
            </a:xfrm>
            <a:custGeom>
              <a:avLst/>
              <a:gdLst/>
              <a:ahLst/>
              <a:cxnLst/>
              <a:rect l="l" t="t" r="r" b="b"/>
              <a:pathLst>
                <a:path w="35864" h="12478" extrusionOk="0">
                  <a:moveTo>
                    <a:pt x="35737" y="1"/>
                  </a:moveTo>
                  <a:cubicBezTo>
                    <a:pt x="26079" y="1"/>
                    <a:pt x="14425" y="365"/>
                    <a:pt x="5875" y="5242"/>
                  </a:cubicBezTo>
                  <a:cubicBezTo>
                    <a:pt x="3088" y="6825"/>
                    <a:pt x="982" y="9406"/>
                    <a:pt x="0" y="12462"/>
                  </a:cubicBezTo>
                  <a:lnTo>
                    <a:pt x="48" y="12478"/>
                  </a:lnTo>
                  <a:cubicBezTo>
                    <a:pt x="317" y="11717"/>
                    <a:pt x="650" y="10973"/>
                    <a:pt x="1045" y="10261"/>
                  </a:cubicBezTo>
                  <a:cubicBezTo>
                    <a:pt x="6276" y="1214"/>
                    <a:pt x="23189" y="257"/>
                    <a:pt x="33640" y="257"/>
                  </a:cubicBezTo>
                  <a:cubicBezTo>
                    <a:pt x="34420" y="257"/>
                    <a:pt x="35163" y="262"/>
                    <a:pt x="35864" y="270"/>
                  </a:cubicBezTo>
                  <a:lnTo>
                    <a:pt x="35737" y="1"/>
                  </a:ln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45"/>
            <p:cNvSpPr/>
            <p:nvPr/>
          </p:nvSpPr>
          <p:spPr>
            <a:xfrm>
              <a:off x="4631669" y="3868817"/>
              <a:ext cx="1085560" cy="397992"/>
            </a:xfrm>
            <a:custGeom>
              <a:avLst/>
              <a:gdLst/>
              <a:ahLst/>
              <a:cxnLst/>
              <a:rect l="l" t="t" r="r" b="b"/>
              <a:pathLst>
                <a:path w="35674" h="13080" extrusionOk="0">
                  <a:moveTo>
                    <a:pt x="35594" y="1"/>
                  </a:moveTo>
                  <a:cubicBezTo>
                    <a:pt x="25888" y="127"/>
                    <a:pt x="14393" y="697"/>
                    <a:pt x="5859" y="5653"/>
                  </a:cubicBezTo>
                  <a:cubicBezTo>
                    <a:pt x="3009" y="7363"/>
                    <a:pt x="919" y="9865"/>
                    <a:pt x="0" y="13063"/>
                  </a:cubicBezTo>
                  <a:lnTo>
                    <a:pt x="48" y="13079"/>
                  </a:lnTo>
                  <a:cubicBezTo>
                    <a:pt x="301" y="12319"/>
                    <a:pt x="602" y="11559"/>
                    <a:pt x="982" y="10847"/>
                  </a:cubicBezTo>
                  <a:cubicBezTo>
                    <a:pt x="6413" y="1030"/>
                    <a:pt x="25603" y="286"/>
                    <a:pt x="35674" y="270"/>
                  </a:cubicBezTo>
                  <a:lnTo>
                    <a:pt x="35674" y="175"/>
                  </a:lnTo>
                  <a:lnTo>
                    <a:pt x="35594" y="1"/>
                  </a:ln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45"/>
            <p:cNvSpPr/>
            <p:nvPr/>
          </p:nvSpPr>
          <p:spPr>
            <a:xfrm>
              <a:off x="4626374" y="3848582"/>
              <a:ext cx="1079778" cy="416765"/>
            </a:xfrm>
            <a:custGeom>
              <a:avLst/>
              <a:gdLst/>
              <a:ahLst/>
              <a:cxnLst/>
              <a:rect l="l" t="t" r="r" b="b"/>
              <a:pathLst>
                <a:path w="35484" h="13697" extrusionOk="0">
                  <a:moveTo>
                    <a:pt x="35404" y="1"/>
                  </a:moveTo>
                  <a:cubicBezTo>
                    <a:pt x="25682" y="270"/>
                    <a:pt x="14377" y="1046"/>
                    <a:pt x="5843" y="6081"/>
                  </a:cubicBezTo>
                  <a:cubicBezTo>
                    <a:pt x="2993" y="7822"/>
                    <a:pt x="839" y="10403"/>
                    <a:pt x="0" y="13681"/>
                  </a:cubicBezTo>
                  <a:lnTo>
                    <a:pt x="48" y="13697"/>
                  </a:lnTo>
                  <a:cubicBezTo>
                    <a:pt x="269" y="12905"/>
                    <a:pt x="554" y="12145"/>
                    <a:pt x="918" y="11417"/>
                  </a:cubicBezTo>
                  <a:cubicBezTo>
                    <a:pt x="6175" y="1536"/>
                    <a:pt x="25413" y="412"/>
                    <a:pt x="35483" y="254"/>
                  </a:cubicBezTo>
                  <a:lnTo>
                    <a:pt x="35483" y="143"/>
                  </a:lnTo>
                  <a:lnTo>
                    <a:pt x="35404" y="1"/>
                  </a:ln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45"/>
            <p:cNvSpPr/>
            <p:nvPr/>
          </p:nvSpPr>
          <p:spPr>
            <a:xfrm>
              <a:off x="4621049" y="3827860"/>
              <a:ext cx="1074027" cy="435083"/>
            </a:xfrm>
            <a:custGeom>
              <a:avLst/>
              <a:gdLst/>
              <a:ahLst/>
              <a:cxnLst/>
              <a:rect l="l" t="t" r="r" b="b"/>
              <a:pathLst>
                <a:path w="35295" h="14299" extrusionOk="0">
                  <a:moveTo>
                    <a:pt x="35199" y="1"/>
                  </a:moveTo>
                  <a:cubicBezTo>
                    <a:pt x="25002" y="349"/>
                    <a:pt x="2614" y="2122"/>
                    <a:pt x="1" y="14283"/>
                  </a:cubicBezTo>
                  <a:lnTo>
                    <a:pt x="48" y="14298"/>
                  </a:lnTo>
                  <a:cubicBezTo>
                    <a:pt x="238" y="13523"/>
                    <a:pt x="508" y="12747"/>
                    <a:pt x="856" y="12018"/>
                  </a:cubicBezTo>
                  <a:cubicBezTo>
                    <a:pt x="5939" y="2043"/>
                    <a:pt x="25240" y="555"/>
                    <a:pt x="35294" y="270"/>
                  </a:cubicBezTo>
                  <a:lnTo>
                    <a:pt x="35294" y="143"/>
                  </a:lnTo>
                  <a:lnTo>
                    <a:pt x="35199" y="1"/>
                  </a:ln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45"/>
            <p:cNvSpPr/>
            <p:nvPr/>
          </p:nvSpPr>
          <p:spPr>
            <a:xfrm>
              <a:off x="4615755" y="3807138"/>
              <a:ext cx="1067758" cy="454343"/>
            </a:xfrm>
            <a:custGeom>
              <a:avLst/>
              <a:gdLst/>
              <a:ahLst/>
              <a:cxnLst/>
              <a:rect l="l" t="t" r="r" b="b"/>
              <a:pathLst>
                <a:path w="35089" h="14932" extrusionOk="0">
                  <a:moveTo>
                    <a:pt x="34962" y="1"/>
                  </a:moveTo>
                  <a:cubicBezTo>
                    <a:pt x="24796" y="492"/>
                    <a:pt x="2328" y="2693"/>
                    <a:pt x="1" y="14916"/>
                  </a:cubicBezTo>
                  <a:lnTo>
                    <a:pt x="48" y="14932"/>
                  </a:lnTo>
                  <a:cubicBezTo>
                    <a:pt x="207" y="14124"/>
                    <a:pt x="460" y="13349"/>
                    <a:pt x="792" y="12604"/>
                  </a:cubicBezTo>
                  <a:cubicBezTo>
                    <a:pt x="5701" y="2566"/>
                    <a:pt x="25050" y="698"/>
                    <a:pt x="35088" y="270"/>
                  </a:cubicBezTo>
                  <a:lnTo>
                    <a:pt x="35088" y="223"/>
                  </a:lnTo>
                  <a:cubicBezTo>
                    <a:pt x="35057" y="143"/>
                    <a:pt x="35009" y="80"/>
                    <a:pt x="34962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45"/>
            <p:cNvSpPr/>
            <p:nvPr/>
          </p:nvSpPr>
          <p:spPr>
            <a:xfrm>
              <a:off x="4610460" y="3786903"/>
              <a:ext cx="1061003" cy="472661"/>
            </a:xfrm>
            <a:custGeom>
              <a:avLst/>
              <a:gdLst/>
              <a:ahLst/>
              <a:cxnLst/>
              <a:rect l="l" t="t" r="r" b="b"/>
              <a:pathLst>
                <a:path w="34867" h="15534" extrusionOk="0">
                  <a:moveTo>
                    <a:pt x="34692" y="1"/>
                  </a:moveTo>
                  <a:cubicBezTo>
                    <a:pt x="24606" y="634"/>
                    <a:pt x="2043" y="3294"/>
                    <a:pt x="1" y="15518"/>
                  </a:cubicBezTo>
                  <a:lnTo>
                    <a:pt x="48" y="15534"/>
                  </a:lnTo>
                  <a:cubicBezTo>
                    <a:pt x="191" y="14726"/>
                    <a:pt x="428" y="13950"/>
                    <a:pt x="745" y="13190"/>
                  </a:cubicBezTo>
                  <a:cubicBezTo>
                    <a:pt x="5447" y="3104"/>
                    <a:pt x="24859" y="808"/>
                    <a:pt x="34866" y="270"/>
                  </a:cubicBezTo>
                  <a:cubicBezTo>
                    <a:pt x="34819" y="175"/>
                    <a:pt x="34755" y="96"/>
                    <a:pt x="34692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45"/>
            <p:cNvSpPr/>
            <p:nvPr/>
          </p:nvSpPr>
          <p:spPr>
            <a:xfrm>
              <a:off x="4605166" y="3766668"/>
              <a:ext cx="1051843" cy="491465"/>
            </a:xfrm>
            <a:custGeom>
              <a:avLst/>
              <a:gdLst/>
              <a:ahLst/>
              <a:cxnLst/>
              <a:rect l="l" t="t" r="r" b="b"/>
              <a:pathLst>
                <a:path w="34566" h="16152" extrusionOk="0">
                  <a:moveTo>
                    <a:pt x="34391" y="1"/>
                  </a:moveTo>
                  <a:cubicBezTo>
                    <a:pt x="24353" y="761"/>
                    <a:pt x="1726" y="3896"/>
                    <a:pt x="0" y="16135"/>
                  </a:cubicBezTo>
                  <a:lnTo>
                    <a:pt x="32" y="16151"/>
                  </a:lnTo>
                  <a:cubicBezTo>
                    <a:pt x="159" y="15328"/>
                    <a:pt x="365" y="14536"/>
                    <a:pt x="665" y="13776"/>
                  </a:cubicBezTo>
                  <a:cubicBezTo>
                    <a:pt x="5178" y="3611"/>
                    <a:pt x="24590" y="951"/>
                    <a:pt x="34565" y="254"/>
                  </a:cubicBezTo>
                  <a:cubicBezTo>
                    <a:pt x="34518" y="175"/>
                    <a:pt x="34454" y="96"/>
                    <a:pt x="34391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45"/>
            <p:cNvSpPr/>
            <p:nvPr/>
          </p:nvSpPr>
          <p:spPr>
            <a:xfrm>
              <a:off x="4599871" y="3746920"/>
              <a:ext cx="1042197" cy="509265"/>
            </a:xfrm>
            <a:custGeom>
              <a:avLst/>
              <a:gdLst/>
              <a:ahLst/>
              <a:cxnLst/>
              <a:rect l="l" t="t" r="r" b="b"/>
              <a:pathLst>
                <a:path w="34249" h="16737" extrusionOk="0">
                  <a:moveTo>
                    <a:pt x="34058" y="1"/>
                  </a:moveTo>
                  <a:cubicBezTo>
                    <a:pt x="24147" y="856"/>
                    <a:pt x="1394" y="4545"/>
                    <a:pt x="0" y="16737"/>
                  </a:cubicBezTo>
                  <a:lnTo>
                    <a:pt x="32" y="16737"/>
                  </a:lnTo>
                  <a:cubicBezTo>
                    <a:pt x="127" y="15913"/>
                    <a:pt x="317" y="15106"/>
                    <a:pt x="602" y="14330"/>
                  </a:cubicBezTo>
                  <a:cubicBezTo>
                    <a:pt x="4940" y="4117"/>
                    <a:pt x="24305" y="1077"/>
                    <a:pt x="34248" y="254"/>
                  </a:cubicBezTo>
                  <a:cubicBezTo>
                    <a:pt x="34185" y="159"/>
                    <a:pt x="34122" y="80"/>
                    <a:pt x="34058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45"/>
            <p:cNvSpPr/>
            <p:nvPr/>
          </p:nvSpPr>
          <p:spPr>
            <a:xfrm>
              <a:off x="3377553" y="3959859"/>
              <a:ext cx="1100501" cy="317055"/>
            </a:xfrm>
            <a:custGeom>
              <a:avLst/>
              <a:gdLst/>
              <a:ahLst/>
              <a:cxnLst/>
              <a:rect l="l" t="t" r="r" b="b"/>
              <a:pathLst>
                <a:path w="36165" h="10420" extrusionOk="0">
                  <a:moveTo>
                    <a:pt x="9870" y="1"/>
                  </a:moveTo>
                  <a:cubicBezTo>
                    <a:pt x="6554" y="1"/>
                    <a:pt x="3255" y="168"/>
                    <a:pt x="79" y="334"/>
                  </a:cubicBezTo>
                  <a:cubicBezTo>
                    <a:pt x="48" y="429"/>
                    <a:pt x="16" y="524"/>
                    <a:pt x="0" y="603"/>
                  </a:cubicBezTo>
                  <a:cubicBezTo>
                    <a:pt x="2802" y="426"/>
                    <a:pt x="6267" y="222"/>
                    <a:pt x="9942" y="222"/>
                  </a:cubicBezTo>
                  <a:cubicBezTo>
                    <a:pt x="19434" y="222"/>
                    <a:pt x="30330" y="1582"/>
                    <a:pt x="34850" y="8282"/>
                  </a:cubicBezTo>
                  <a:cubicBezTo>
                    <a:pt x="35325" y="8963"/>
                    <a:pt x="35705" y="9707"/>
                    <a:pt x="36101" y="10420"/>
                  </a:cubicBezTo>
                  <a:lnTo>
                    <a:pt x="36164" y="10404"/>
                  </a:lnTo>
                  <a:cubicBezTo>
                    <a:pt x="34755" y="7427"/>
                    <a:pt x="32618" y="5100"/>
                    <a:pt x="29657" y="3611"/>
                  </a:cubicBezTo>
                  <a:cubicBezTo>
                    <a:pt x="23612" y="711"/>
                    <a:pt x="16705" y="1"/>
                    <a:pt x="9870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45"/>
            <p:cNvSpPr/>
            <p:nvPr/>
          </p:nvSpPr>
          <p:spPr>
            <a:xfrm>
              <a:off x="3383335" y="3943671"/>
              <a:ext cx="1099527" cy="331325"/>
            </a:xfrm>
            <a:custGeom>
              <a:avLst/>
              <a:gdLst/>
              <a:ahLst/>
              <a:cxnLst/>
              <a:rect l="l" t="t" r="r" b="b"/>
              <a:pathLst>
                <a:path w="36133" h="10889" extrusionOk="0">
                  <a:moveTo>
                    <a:pt x="8199" y="1"/>
                  </a:moveTo>
                  <a:cubicBezTo>
                    <a:pt x="5452" y="1"/>
                    <a:pt x="2729" y="98"/>
                    <a:pt x="95" y="201"/>
                  </a:cubicBezTo>
                  <a:cubicBezTo>
                    <a:pt x="64" y="296"/>
                    <a:pt x="32" y="391"/>
                    <a:pt x="0" y="486"/>
                  </a:cubicBezTo>
                  <a:cubicBezTo>
                    <a:pt x="2410" y="361"/>
                    <a:pt x="5315" y="228"/>
                    <a:pt x="8423" y="228"/>
                  </a:cubicBezTo>
                  <a:cubicBezTo>
                    <a:pt x="18301" y="228"/>
                    <a:pt x="30237" y="1565"/>
                    <a:pt x="34898" y="8719"/>
                  </a:cubicBezTo>
                  <a:cubicBezTo>
                    <a:pt x="35325" y="9432"/>
                    <a:pt x="35721" y="10144"/>
                    <a:pt x="36085" y="10888"/>
                  </a:cubicBezTo>
                  <a:lnTo>
                    <a:pt x="36133" y="10873"/>
                  </a:lnTo>
                  <a:cubicBezTo>
                    <a:pt x="34787" y="7769"/>
                    <a:pt x="32681" y="5442"/>
                    <a:pt x="29673" y="3890"/>
                  </a:cubicBezTo>
                  <a:cubicBezTo>
                    <a:pt x="23162" y="704"/>
                    <a:pt x="15591" y="1"/>
                    <a:pt x="8199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45"/>
            <p:cNvSpPr/>
            <p:nvPr/>
          </p:nvSpPr>
          <p:spPr>
            <a:xfrm>
              <a:off x="3390060" y="3926844"/>
              <a:ext cx="1098584" cy="346204"/>
            </a:xfrm>
            <a:custGeom>
              <a:avLst/>
              <a:gdLst/>
              <a:ahLst/>
              <a:cxnLst/>
              <a:rect l="l" t="t" r="r" b="b"/>
              <a:pathLst>
                <a:path w="36102" h="11378" extrusionOk="0">
                  <a:moveTo>
                    <a:pt x="6355" y="0"/>
                  </a:moveTo>
                  <a:cubicBezTo>
                    <a:pt x="4242" y="0"/>
                    <a:pt x="2151" y="48"/>
                    <a:pt x="112" y="104"/>
                  </a:cubicBezTo>
                  <a:cubicBezTo>
                    <a:pt x="80" y="199"/>
                    <a:pt x="33" y="279"/>
                    <a:pt x="1" y="374"/>
                  </a:cubicBezTo>
                  <a:cubicBezTo>
                    <a:pt x="1926" y="301"/>
                    <a:pt x="4170" y="231"/>
                    <a:pt x="6584" y="231"/>
                  </a:cubicBezTo>
                  <a:cubicBezTo>
                    <a:pt x="16816" y="231"/>
                    <a:pt x="30084" y="1493"/>
                    <a:pt x="34914" y="9193"/>
                  </a:cubicBezTo>
                  <a:cubicBezTo>
                    <a:pt x="35326" y="9890"/>
                    <a:pt x="35706" y="10618"/>
                    <a:pt x="36038" y="11378"/>
                  </a:cubicBezTo>
                  <a:lnTo>
                    <a:pt x="36102" y="11346"/>
                  </a:lnTo>
                  <a:cubicBezTo>
                    <a:pt x="34898" y="8259"/>
                    <a:pt x="32602" y="5710"/>
                    <a:pt x="29642" y="4190"/>
                  </a:cubicBezTo>
                  <a:cubicBezTo>
                    <a:pt x="22619" y="685"/>
                    <a:pt x="14330" y="0"/>
                    <a:pt x="6355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45"/>
            <p:cNvSpPr/>
            <p:nvPr/>
          </p:nvSpPr>
          <p:spPr>
            <a:xfrm>
              <a:off x="3398275" y="3908708"/>
              <a:ext cx="1095206" cy="362422"/>
            </a:xfrm>
            <a:custGeom>
              <a:avLst/>
              <a:gdLst/>
              <a:ahLst/>
              <a:cxnLst/>
              <a:rect l="l" t="t" r="r" b="b"/>
              <a:pathLst>
                <a:path w="35991" h="11911" extrusionOk="0">
                  <a:moveTo>
                    <a:pt x="3956" y="0"/>
                  </a:moveTo>
                  <a:cubicBezTo>
                    <a:pt x="2647" y="0"/>
                    <a:pt x="1361" y="15"/>
                    <a:pt x="111" y="35"/>
                  </a:cubicBezTo>
                  <a:cubicBezTo>
                    <a:pt x="79" y="115"/>
                    <a:pt x="32" y="210"/>
                    <a:pt x="0" y="305"/>
                  </a:cubicBezTo>
                  <a:cubicBezTo>
                    <a:pt x="1386" y="270"/>
                    <a:pt x="2939" y="241"/>
                    <a:pt x="4602" y="241"/>
                  </a:cubicBezTo>
                  <a:cubicBezTo>
                    <a:pt x="15066" y="241"/>
                    <a:pt x="29895" y="1403"/>
                    <a:pt x="34882" y="9710"/>
                  </a:cubicBezTo>
                  <a:cubicBezTo>
                    <a:pt x="35278" y="10406"/>
                    <a:pt x="35626" y="11151"/>
                    <a:pt x="35927" y="11911"/>
                  </a:cubicBezTo>
                  <a:lnTo>
                    <a:pt x="35990" y="11879"/>
                  </a:lnTo>
                  <a:cubicBezTo>
                    <a:pt x="34929" y="8902"/>
                    <a:pt x="32839" y="6401"/>
                    <a:pt x="30100" y="4849"/>
                  </a:cubicBezTo>
                  <a:cubicBezTo>
                    <a:pt x="22617" y="673"/>
                    <a:pt x="12747" y="0"/>
                    <a:pt x="3956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45"/>
            <p:cNvSpPr/>
            <p:nvPr/>
          </p:nvSpPr>
          <p:spPr>
            <a:xfrm>
              <a:off x="3406947" y="3889051"/>
              <a:ext cx="1091828" cy="379674"/>
            </a:xfrm>
            <a:custGeom>
              <a:avLst/>
              <a:gdLst/>
              <a:ahLst/>
              <a:cxnLst/>
              <a:rect l="l" t="t" r="r" b="b"/>
              <a:pathLst>
                <a:path w="35880" h="12478" extrusionOk="0">
                  <a:moveTo>
                    <a:pt x="111" y="1"/>
                  </a:moveTo>
                  <a:lnTo>
                    <a:pt x="0" y="270"/>
                  </a:lnTo>
                  <a:cubicBezTo>
                    <a:pt x="700" y="262"/>
                    <a:pt x="1444" y="257"/>
                    <a:pt x="2224" y="257"/>
                  </a:cubicBezTo>
                  <a:cubicBezTo>
                    <a:pt x="12677" y="257"/>
                    <a:pt x="29604" y="1214"/>
                    <a:pt x="34834" y="10261"/>
                  </a:cubicBezTo>
                  <a:cubicBezTo>
                    <a:pt x="35214" y="10973"/>
                    <a:pt x="35547" y="11717"/>
                    <a:pt x="35816" y="12478"/>
                  </a:cubicBezTo>
                  <a:lnTo>
                    <a:pt x="35879" y="12462"/>
                  </a:lnTo>
                  <a:cubicBezTo>
                    <a:pt x="34882" y="9406"/>
                    <a:pt x="32776" y="6825"/>
                    <a:pt x="29989" y="5242"/>
                  </a:cubicBezTo>
                  <a:cubicBezTo>
                    <a:pt x="21423" y="365"/>
                    <a:pt x="9785" y="1"/>
                    <a:pt x="111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45"/>
            <p:cNvSpPr/>
            <p:nvPr/>
          </p:nvSpPr>
          <p:spPr>
            <a:xfrm>
              <a:off x="3418023" y="3868817"/>
              <a:ext cx="1085560" cy="397992"/>
            </a:xfrm>
            <a:custGeom>
              <a:avLst/>
              <a:gdLst/>
              <a:ahLst/>
              <a:cxnLst/>
              <a:rect l="l" t="t" r="r" b="b"/>
              <a:pathLst>
                <a:path w="35674" h="13080" extrusionOk="0">
                  <a:moveTo>
                    <a:pt x="95" y="1"/>
                  </a:moveTo>
                  <a:lnTo>
                    <a:pt x="0" y="175"/>
                  </a:lnTo>
                  <a:lnTo>
                    <a:pt x="0" y="270"/>
                  </a:lnTo>
                  <a:cubicBezTo>
                    <a:pt x="10071" y="286"/>
                    <a:pt x="29261" y="1030"/>
                    <a:pt x="34692" y="10847"/>
                  </a:cubicBezTo>
                  <a:cubicBezTo>
                    <a:pt x="35072" y="11559"/>
                    <a:pt x="35389" y="12319"/>
                    <a:pt x="35626" y="13079"/>
                  </a:cubicBezTo>
                  <a:lnTo>
                    <a:pt x="35674" y="13063"/>
                  </a:lnTo>
                  <a:cubicBezTo>
                    <a:pt x="34755" y="9865"/>
                    <a:pt x="32665" y="7363"/>
                    <a:pt x="29815" y="5653"/>
                  </a:cubicBezTo>
                  <a:cubicBezTo>
                    <a:pt x="21265" y="697"/>
                    <a:pt x="9786" y="127"/>
                    <a:pt x="95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45"/>
            <p:cNvSpPr/>
            <p:nvPr/>
          </p:nvSpPr>
          <p:spPr>
            <a:xfrm>
              <a:off x="3429099" y="3848582"/>
              <a:ext cx="1079778" cy="416765"/>
            </a:xfrm>
            <a:custGeom>
              <a:avLst/>
              <a:gdLst/>
              <a:ahLst/>
              <a:cxnLst/>
              <a:rect l="l" t="t" r="r" b="b"/>
              <a:pathLst>
                <a:path w="35484" h="13697" extrusionOk="0">
                  <a:moveTo>
                    <a:pt x="80" y="1"/>
                  </a:moveTo>
                  <a:cubicBezTo>
                    <a:pt x="48" y="48"/>
                    <a:pt x="32" y="96"/>
                    <a:pt x="0" y="143"/>
                  </a:cubicBezTo>
                  <a:lnTo>
                    <a:pt x="0" y="254"/>
                  </a:lnTo>
                  <a:cubicBezTo>
                    <a:pt x="10071" y="412"/>
                    <a:pt x="29309" y="1536"/>
                    <a:pt x="34565" y="11417"/>
                  </a:cubicBezTo>
                  <a:cubicBezTo>
                    <a:pt x="34930" y="12145"/>
                    <a:pt x="35215" y="12905"/>
                    <a:pt x="35436" y="13697"/>
                  </a:cubicBezTo>
                  <a:lnTo>
                    <a:pt x="35484" y="13681"/>
                  </a:lnTo>
                  <a:cubicBezTo>
                    <a:pt x="34645" y="10403"/>
                    <a:pt x="32491" y="7822"/>
                    <a:pt x="29641" y="6081"/>
                  </a:cubicBezTo>
                  <a:cubicBezTo>
                    <a:pt x="21107" y="1046"/>
                    <a:pt x="9802" y="270"/>
                    <a:pt x="80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45"/>
            <p:cNvSpPr/>
            <p:nvPr/>
          </p:nvSpPr>
          <p:spPr>
            <a:xfrm>
              <a:off x="3440662" y="3827860"/>
              <a:ext cx="1073510" cy="435083"/>
            </a:xfrm>
            <a:custGeom>
              <a:avLst/>
              <a:gdLst/>
              <a:ahLst/>
              <a:cxnLst/>
              <a:rect l="l" t="t" r="r" b="b"/>
              <a:pathLst>
                <a:path w="35278" h="14299" extrusionOk="0">
                  <a:moveTo>
                    <a:pt x="80" y="1"/>
                  </a:moveTo>
                  <a:lnTo>
                    <a:pt x="0" y="143"/>
                  </a:lnTo>
                  <a:lnTo>
                    <a:pt x="0" y="270"/>
                  </a:lnTo>
                  <a:cubicBezTo>
                    <a:pt x="10055" y="555"/>
                    <a:pt x="29340" y="2043"/>
                    <a:pt x="34439" y="12018"/>
                  </a:cubicBezTo>
                  <a:cubicBezTo>
                    <a:pt x="34771" y="12747"/>
                    <a:pt x="35040" y="13523"/>
                    <a:pt x="35230" y="14298"/>
                  </a:cubicBezTo>
                  <a:lnTo>
                    <a:pt x="35278" y="14283"/>
                  </a:lnTo>
                  <a:cubicBezTo>
                    <a:pt x="32681" y="2122"/>
                    <a:pt x="10277" y="349"/>
                    <a:pt x="80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45"/>
            <p:cNvSpPr/>
            <p:nvPr/>
          </p:nvSpPr>
          <p:spPr>
            <a:xfrm>
              <a:off x="3451738" y="3807138"/>
              <a:ext cx="1067758" cy="454343"/>
            </a:xfrm>
            <a:custGeom>
              <a:avLst/>
              <a:gdLst/>
              <a:ahLst/>
              <a:cxnLst/>
              <a:rect l="l" t="t" r="r" b="b"/>
              <a:pathLst>
                <a:path w="35089" h="14932" extrusionOk="0">
                  <a:moveTo>
                    <a:pt x="127" y="1"/>
                  </a:moveTo>
                  <a:cubicBezTo>
                    <a:pt x="80" y="80"/>
                    <a:pt x="48" y="143"/>
                    <a:pt x="1" y="223"/>
                  </a:cubicBezTo>
                  <a:lnTo>
                    <a:pt x="1" y="270"/>
                  </a:lnTo>
                  <a:cubicBezTo>
                    <a:pt x="10039" y="698"/>
                    <a:pt x="29388" y="2566"/>
                    <a:pt x="34296" y="12604"/>
                  </a:cubicBezTo>
                  <a:cubicBezTo>
                    <a:pt x="34629" y="13349"/>
                    <a:pt x="34882" y="14124"/>
                    <a:pt x="35041" y="14932"/>
                  </a:cubicBezTo>
                  <a:lnTo>
                    <a:pt x="35088" y="14916"/>
                  </a:lnTo>
                  <a:cubicBezTo>
                    <a:pt x="32761" y="2693"/>
                    <a:pt x="10293" y="492"/>
                    <a:pt x="127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45"/>
            <p:cNvSpPr/>
            <p:nvPr/>
          </p:nvSpPr>
          <p:spPr>
            <a:xfrm>
              <a:off x="3463788" y="3786903"/>
              <a:ext cx="1061003" cy="472661"/>
            </a:xfrm>
            <a:custGeom>
              <a:avLst/>
              <a:gdLst/>
              <a:ahLst/>
              <a:cxnLst/>
              <a:rect l="l" t="t" r="r" b="b"/>
              <a:pathLst>
                <a:path w="34867" h="15534" extrusionOk="0">
                  <a:moveTo>
                    <a:pt x="191" y="1"/>
                  </a:moveTo>
                  <a:cubicBezTo>
                    <a:pt x="127" y="96"/>
                    <a:pt x="64" y="175"/>
                    <a:pt x="1" y="270"/>
                  </a:cubicBezTo>
                  <a:cubicBezTo>
                    <a:pt x="10023" y="808"/>
                    <a:pt x="29435" y="3104"/>
                    <a:pt x="34138" y="13190"/>
                  </a:cubicBezTo>
                  <a:cubicBezTo>
                    <a:pt x="34455" y="13950"/>
                    <a:pt x="34676" y="14726"/>
                    <a:pt x="34819" y="15534"/>
                  </a:cubicBezTo>
                  <a:lnTo>
                    <a:pt x="34866" y="15518"/>
                  </a:lnTo>
                  <a:cubicBezTo>
                    <a:pt x="32824" y="3294"/>
                    <a:pt x="10277" y="634"/>
                    <a:pt x="191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45"/>
            <p:cNvSpPr/>
            <p:nvPr/>
          </p:nvSpPr>
          <p:spPr>
            <a:xfrm>
              <a:off x="3478242" y="3766668"/>
              <a:ext cx="1051843" cy="491465"/>
            </a:xfrm>
            <a:custGeom>
              <a:avLst/>
              <a:gdLst/>
              <a:ahLst/>
              <a:cxnLst/>
              <a:rect l="l" t="t" r="r" b="b"/>
              <a:pathLst>
                <a:path w="34566" h="16152" extrusionOk="0">
                  <a:moveTo>
                    <a:pt x="175" y="1"/>
                  </a:moveTo>
                  <a:lnTo>
                    <a:pt x="1" y="254"/>
                  </a:lnTo>
                  <a:cubicBezTo>
                    <a:pt x="9976" y="951"/>
                    <a:pt x="29388" y="3611"/>
                    <a:pt x="33900" y="13776"/>
                  </a:cubicBezTo>
                  <a:cubicBezTo>
                    <a:pt x="34201" y="14536"/>
                    <a:pt x="34407" y="15328"/>
                    <a:pt x="34534" y="16151"/>
                  </a:cubicBezTo>
                  <a:lnTo>
                    <a:pt x="34565" y="16135"/>
                  </a:lnTo>
                  <a:cubicBezTo>
                    <a:pt x="32840" y="3896"/>
                    <a:pt x="10213" y="761"/>
                    <a:pt x="175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45"/>
            <p:cNvSpPr/>
            <p:nvPr/>
          </p:nvSpPr>
          <p:spPr>
            <a:xfrm>
              <a:off x="3493182" y="3746920"/>
              <a:ext cx="1042197" cy="509265"/>
            </a:xfrm>
            <a:custGeom>
              <a:avLst/>
              <a:gdLst/>
              <a:ahLst/>
              <a:cxnLst/>
              <a:rect l="l" t="t" r="r" b="b"/>
              <a:pathLst>
                <a:path w="34249" h="16737" extrusionOk="0">
                  <a:moveTo>
                    <a:pt x="190" y="1"/>
                  </a:moveTo>
                  <a:lnTo>
                    <a:pt x="0" y="254"/>
                  </a:lnTo>
                  <a:cubicBezTo>
                    <a:pt x="9944" y="1077"/>
                    <a:pt x="29308" y="4117"/>
                    <a:pt x="33647" y="14330"/>
                  </a:cubicBezTo>
                  <a:cubicBezTo>
                    <a:pt x="33932" y="15106"/>
                    <a:pt x="34122" y="15913"/>
                    <a:pt x="34217" y="16737"/>
                  </a:cubicBezTo>
                  <a:lnTo>
                    <a:pt x="34249" y="16737"/>
                  </a:lnTo>
                  <a:cubicBezTo>
                    <a:pt x="32855" y="4545"/>
                    <a:pt x="10102" y="856"/>
                    <a:pt x="190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45"/>
            <p:cNvSpPr/>
            <p:nvPr/>
          </p:nvSpPr>
          <p:spPr>
            <a:xfrm>
              <a:off x="3328898" y="4109141"/>
              <a:ext cx="1141429" cy="172128"/>
            </a:xfrm>
            <a:custGeom>
              <a:avLst/>
              <a:gdLst/>
              <a:ahLst/>
              <a:cxnLst/>
              <a:rect l="l" t="t" r="r" b="b"/>
              <a:pathLst>
                <a:path w="37510" h="5657" extrusionOk="0">
                  <a:moveTo>
                    <a:pt x="21174" y="0"/>
                  </a:moveTo>
                  <a:cubicBezTo>
                    <a:pt x="20486" y="0"/>
                    <a:pt x="19798" y="18"/>
                    <a:pt x="19111" y="51"/>
                  </a:cubicBezTo>
                  <a:cubicBezTo>
                    <a:pt x="15834" y="257"/>
                    <a:pt x="12572" y="764"/>
                    <a:pt x="9374" y="1571"/>
                  </a:cubicBezTo>
                  <a:cubicBezTo>
                    <a:pt x="6191" y="2379"/>
                    <a:pt x="3056" y="3392"/>
                    <a:pt x="0" y="4595"/>
                  </a:cubicBezTo>
                  <a:lnTo>
                    <a:pt x="63" y="4769"/>
                  </a:lnTo>
                  <a:cubicBezTo>
                    <a:pt x="3119" y="3566"/>
                    <a:pt x="6254" y="2553"/>
                    <a:pt x="9421" y="1729"/>
                  </a:cubicBezTo>
                  <a:cubicBezTo>
                    <a:pt x="12604" y="922"/>
                    <a:pt x="15850" y="415"/>
                    <a:pt x="19127" y="209"/>
                  </a:cubicBezTo>
                  <a:cubicBezTo>
                    <a:pt x="19852" y="171"/>
                    <a:pt x="20578" y="150"/>
                    <a:pt x="21304" y="150"/>
                  </a:cubicBezTo>
                  <a:cubicBezTo>
                    <a:pt x="23861" y="150"/>
                    <a:pt x="26414" y="407"/>
                    <a:pt x="28881" y="1049"/>
                  </a:cubicBezTo>
                  <a:cubicBezTo>
                    <a:pt x="30480" y="1460"/>
                    <a:pt x="32016" y="2046"/>
                    <a:pt x="33472" y="2790"/>
                  </a:cubicBezTo>
                  <a:cubicBezTo>
                    <a:pt x="34201" y="3154"/>
                    <a:pt x="34897" y="3582"/>
                    <a:pt x="35578" y="4057"/>
                  </a:cubicBezTo>
                  <a:cubicBezTo>
                    <a:pt x="36243" y="4532"/>
                    <a:pt x="36861" y="5054"/>
                    <a:pt x="37431" y="5656"/>
                  </a:cubicBezTo>
                  <a:lnTo>
                    <a:pt x="37510" y="5561"/>
                  </a:lnTo>
                  <a:cubicBezTo>
                    <a:pt x="36940" y="4975"/>
                    <a:pt x="36322" y="4437"/>
                    <a:pt x="35642" y="3962"/>
                  </a:cubicBezTo>
                  <a:cubicBezTo>
                    <a:pt x="34977" y="3471"/>
                    <a:pt x="34264" y="3044"/>
                    <a:pt x="33536" y="2664"/>
                  </a:cubicBezTo>
                  <a:cubicBezTo>
                    <a:pt x="32063" y="1919"/>
                    <a:pt x="30512" y="1334"/>
                    <a:pt x="28912" y="922"/>
                  </a:cubicBezTo>
                  <a:cubicBezTo>
                    <a:pt x="26393" y="258"/>
                    <a:pt x="23785" y="0"/>
                    <a:pt x="21174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45"/>
            <p:cNvSpPr/>
            <p:nvPr/>
          </p:nvSpPr>
          <p:spPr>
            <a:xfrm>
              <a:off x="4664897" y="4109141"/>
              <a:ext cx="1141460" cy="172128"/>
            </a:xfrm>
            <a:custGeom>
              <a:avLst/>
              <a:gdLst/>
              <a:ahLst/>
              <a:cxnLst/>
              <a:rect l="l" t="t" r="r" b="b"/>
              <a:pathLst>
                <a:path w="37511" h="5657" extrusionOk="0">
                  <a:moveTo>
                    <a:pt x="16337" y="0"/>
                  </a:moveTo>
                  <a:cubicBezTo>
                    <a:pt x="13726" y="0"/>
                    <a:pt x="11117" y="258"/>
                    <a:pt x="8598" y="922"/>
                  </a:cubicBezTo>
                  <a:cubicBezTo>
                    <a:pt x="6999" y="1334"/>
                    <a:pt x="5448" y="1919"/>
                    <a:pt x="3975" y="2664"/>
                  </a:cubicBezTo>
                  <a:cubicBezTo>
                    <a:pt x="3247" y="3044"/>
                    <a:pt x="2534" y="3471"/>
                    <a:pt x="1869" y="3962"/>
                  </a:cubicBezTo>
                  <a:cubicBezTo>
                    <a:pt x="1188" y="4437"/>
                    <a:pt x="571" y="4975"/>
                    <a:pt x="1" y="5561"/>
                  </a:cubicBezTo>
                  <a:lnTo>
                    <a:pt x="80" y="5656"/>
                  </a:lnTo>
                  <a:cubicBezTo>
                    <a:pt x="650" y="5054"/>
                    <a:pt x="1268" y="4532"/>
                    <a:pt x="1948" y="4057"/>
                  </a:cubicBezTo>
                  <a:cubicBezTo>
                    <a:pt x="2613" y="3582"/>
                    <a:pt x="3310" y="3154"/>
                    <a:pt x="4038" y="2790"/>
                  </a:cubicBezTo>
                  <a:cubicBezTo>
                    <a:pt x="5495" y="2046"/>
                    <a:pt x="7047" y="1460"/>
                    <a:pt x="8630" y="1049"/>
                  </a:cubicBezTo>
                  <a:cubicBezTo>
                    <a:pt x="11097" y="407"/>
                    <a:pt x="13660" y="150"/>
                    <a:pt x="16214" y="150"/>
                  </a:cubicBezTo>
                  <a:cubicBezTo>
                    <a:pt x="16938" y="150"/>
                    <a:pt x="17663" y="171"/>
                    <a:pt x="18384" y="209"/>
                  </a:cubicBezTo>
                  <a:cubicBezTo>
                    <a:pt x="21661" y="415"/>
                    <a:pt x="24907" y="922"/>
                    <a:pt x="28090" y="1729"/>
                  </a:cubicBezTo>
                  <a:cubicBezTo>
                    <a:pt x="31256" y="2553"/>
                    <a:pt x="34392" y="3566"/>
                    <a:pt x="37447" y="4769"/>
                  </a:cubicBezTo>
                  <a:lnTo>
                    <a:pt x="37511" y="4595"/>
                  </a:lnTo>
                  <a:cubicBezTo>
                    <a:pt x="34455" y="3392"/>
                    <a:pt x="31320" y="2394"/>
                    <a:pt x="28137" y="1571"/>
                  </a:cubicBezTo>
                  <a:cubicBezTo>
                    <a:pt x="24939" y="764"/>
                    <a:pt x="21677" y="257"/>
                    <a:pt x="18400" y="51"/>
                  </a:cubicBezTo>
                  <a:cubicBezTo>
                    <a:pt x="17713" y="18"/>
                    <a:pt x="17025" y="0"/>
                    <a:pt x="16337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45"/>
            <p:cNvSpPr/>
            <p:nvPr/>
          </p:nvSpPr>
          <p:spPr>
            <a:xfrm>
              <a:off x="4593603" y="4076947"/>
              <a:ext cx="76166" cy="177818"/>
            </a:xfrm>
            <a:custGeom>
              <a:avLst/>
              <a:gdLst/>
              <a:ahLst/>
              <a:cxnLst/>
              <a:rect l="l" t="t" r="r" b="b"/>
              <a:pathLst>
                <a:path w="2503" h="5844" extrusionOk="0">
                  <a:moveTo>
                    <a:pt x="2439" y="1"/>
                  </a:moveTo>
                  <a:cubicBezTo>
                    <a:pt x="2075" y="412"/>
                    <a:pt x="1758" y="840"/>
                    <a:pt x="1473" y="1299"/>
                  </a:cubicBezTo>
                  <a:cubicBezTo>
                    <a:pt x="1204" y="1758"/>
                    <a:pt x="966" y="2233"/>
                    <a:pt x="776" y="2724"/>
                  </a:cubicBezTo>
                  <a:cubicBezTo>
                    <a:pt x="570" y="3231"/>
                    <a:pt x="412" y="3737"/>
                    <a:pt x="285" y="4260"/>
                  </a:cubicBezTo>
                  <a:cubicBezTo>
                    <a:pt x="159" y="4782"/>
                    <a:pt x="64" y="5305"/>
                    <a:pt x="0" y="5843"/>
                  </a:cubicBezTo>
                  <a:lnTo>
                    <a:pt x="48" y="5843"/>
                  </a:lnTo>
                  <a:cubicBezTo>
                    <a:pt x="111" y="5305"/>
                    <a:pt x="206" y="4782"/>
                    <a:pt x="333" y="4276"/>
                  </a:cubicBezTo>
                  <a:cubicBezTo>
                    <a:pt x="460" y="3753"/>
                    <a:pt x="634" y="3247"/>
                    <a:pt x="824" y="2756"/>
                  </a:cubicBezTo>
                  <a:cubicBezTo>
                    <a:pt x="1030" y="2265"/>
                    <a:pt x="1267" y="1790"/>
                    <a:pt x="1552" y="1331"/>
                  </a:cubicBezTo>
                  <a:cubicBezTo>
                    <a:pt x="1821" y="887"/>
                    <a:pt x="2138" y="460"/>
                    <a:pt x="2502" y="64"/>
                  </a:cubicBezTo>
                  <a:lnTo>
                    <a:pt x="2439" y="1"/>
                  </a:ln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45"/>
            <p:cNvSpPr/>
            <p:nvPr/>
          </p:nvSpPr>
          <p:spPr>
            <a:xfrm>
              <a:off x="4465437" y="4076947"/>
              <a:ext cx="76166" cy="177331"/>
            </a:xfrm>
            <a:custGeom>
              <a:avLst/>
              <a:gdLst/>
              <a:ahLst/>
              <a:cxnLst/>
              <a:rect l="l" t="t" r="r" b="b"/>
              <a:pathLst>
                <a:path w="2503" h="5828" extrusionOk="0">
                  <a:moveTo>
                    <a:pt x="80" y="1"/>
                  </a:moveTo>
                  <a:lnTo>
                    <a:pt x="1" y="64"/>
                  </a:lnTo>
                  <a:cubicBezTo>
                    <a:pt x="349" y="460"/>
                    <a:pt x="666" y="887"/>
                    <a:pt x="951" y="1347"/>
                  </a:cubicBezTo>
                  <a:cubicBezTo>
                    <a:pt x="1236" y="1790"/>
                    <a:pt x="1473" y="2265"/>
                    <a:pt x="1679" y="2756"/>
                  </a:cubicBezTo>
                  <a:cubicBezTo>
                    <a:pt x="1885" y="3247"/>
                    <a:pt x="2043" y="3753"/>
                    <a:pt x="2170" y="4260"/>
                  </a:cubicBezTo>
                  <a:cubicBezTo>
                    <a:pt x="2297" y="4782"/>
                    <a:pt x="2392" y="5305"/>
                    <a:pt x="2471" y="5827"/>
                  </a:cubicBezTo>
                  <a:lnTo>
                    <a:pt x="2502" y="5827"/>
                  </a:lnTo>
                  <a:cubicBezTo>
                    <a:pt x="2439" y="5305"/>
                    <a:pt x="2344" y="4767"/>
                    <a:pt x="2233" y="4244"/>
                  </a:cubicBezTo>
                  <a:cubicBezTo>
                    <a:pt x="2107" y="3737"/>
                    <a:pt x="1948" y="3215"/>
                    <a:pt x="1742" y="2724"/>
                  </a:cubicBezTo>
                  <a:cubicBezTo>
                    <a:pt x="1537" y="2233"/>
                    <a:pt x="1299" y="1758"/>
                    <a:pt x="1030" y="1299"/>
                  </a:cubicBezTo>
                  <a:cubicBezTo>
                    <a:pt x="745" y="840"/>
                    <a:pt x="428" y="412"/>
                    <a:pt x="80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45"/>
            <p:cNvSpPr/>
            <p:nvPr/>
          </p:nvSpPr>
          <p:spPr>
            <a:xfrm>
              <a:off x="4490967" y="3696835"/>
              <a:ext cx="28482" cy="24281"/>
            </a:xfrm>
            <a:custGeom>
              <a:avLst/>
              <a:gdLst/>
              <a:ahLst/>
              <a:cxnLst/>
              <a:rect l="l" t="t" r="r" b="b"/>
              <a:pathLst>
                <a:path w="936" h="798" extrusionOk="0">
                  <a:moveTo>
                    <a:pt x="539" y="0"/>
                  </a:moveTo>
                  <a:cubicBezTo>
                    <a:pt x="175" y="0"/>
                    <a:pt x="1" y="428"/>
                    <a:pt x="254" y="681"/>
                  </a:cubicBezTo>
                  <a:cubicBezTo>
                    <a:pt x="335" y="762"/>
                    <a:pt x="433" y="797"/>
                    <a:pt x="530" y="797"/>
                  </a:cubicBezTo>
                  <a:cubicBezTo>
                    <a:pt x="736" y="797"/>
                    <a:pt x="935" y="633"/>
                    <a:pt x="935" y="396"/>
                  </a:cubicBezTo>
                  <a:cubicBezTo>
                    <a:pt x="935" y="174"/>
                    <a:pt x="745" y="0"/>
                    <a:pt x="539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45"/>
            <p:cNvSpPr/>
            <p:nvPr/>
          </p:nvSpPr>
          <p:spPr>
            <a:xfrm>
              <a:off x="4248633" y="3697778"/>
              <a:ext cx="24618" cy="21025"/>
            </a:xfrm>
            <a:custGeom>
              <a:avLst/>
              <a:gdLst/>
              <a:ahLst/>
              <a:cxnLst/>
              <a:rect l="l" t="t" r="r" b="b"/>
              <a:pathLst>
                <a:path w="809" h="691" extrusionOk="0">
                  <a:moveTo>
                    <a:pt x="460" y="1"/>
                  </a:moveTo>
                  <a:cubicBezTo>
                    <a:pt x="143" y="1"/>
                    <a:pt x="1" y="365"/>
                    <a:pt x="206" y="587"/>
                  </a:cubicBezTo>
                  <a:cubicBezTo>
                    <a:pt x="278" y="659"/>
                    <a:pt x="367" y="690"/>
                    <a:pt x="454" y="690"/>
                  </a:cubicBezTo>
                  <a:cubicBezTo>
                    <a:pt x="635" y="690"/>
                    <a:pt x="808" y="552"/>
                    <a:pt x="808" y="349"/>
                  </a:cubicBezTo>
                  <a:cubicBezTo>
                    <a:pt x="808" y="143"/>
                    <a:pt x="650" y="1"/>
                    <a:pt x="460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45"/>
            <p:cNvSpPr/>
            <p:nvPr/>
          </p:nvSpPr>
          <p:spPr>
            <a:xfrm>
              <a:off x="4711635" y="3635643"/>
              <a:ext cx="36668" cy="36635"/>
            </a:xfrm>
            <a:custGeom>
              <a:avLst/>
              <a:gdLst/>
              <a:ahLst/>
              <a:cxnLst/>
              <a:rect l="l" t="t" r="r" b="b"/>
              <a:pathLst>
                <a:path w="1205" h="1204" extrusionOk="0">
                  <a:moveTo>
                    <a:pt x="602" y="0"/>
                  </a:moveTo>
                  <a:cubicBezTo>
                    <a:pt x="270" y="0"/>
                    <a:pt x="1" y="269"/>
                    <a:pt x="1" y="602"/>
                  </a:cubicBezTo>
                  <a:cubicBezTo>
                    <a:pt x="1" y="934"/>
                    <a:pt x="270" y="1204"/>
                    <a:pt x="602" y="1204"/>
                  </a:cubicBezTo>
                  <a:cubicBezTo>
                    <a:pt x="935" y="1204"/>
                    <a:pt x="1204" y="934"/>
                    <a:pt x="1204" y="602"/>
                  </a:cubicBezTo>
                  <a:cubicBezTo>
                    <a:pt x="1204" y="269"/>
                    <a:pt x="935" y="0"/>
                    <a:pt x="602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45"/>
            <p:cNvSpPr/>
            <p:nvPr/>
          </p:nvSpPr>
          <p:spPr>
            <a:xfrm>
              <a:off x="3565907" y="3478085"/>
              <a:ext cx="3439" cy="2282"/>
            </a:xfrm>
            <a:custGeom>
              <a:avLst/>
              <a:gdLst/>
              <a:ahLst/>
              <a:cxnLst/>
              <a:rect l="l" t="t" r="r" b="b"/>
              <a:pathLst>
                <a:path w="113" h="75" extrusionOk="0">
                  <a:moveTo>
                    <a:pt x="49" y="1"/>
                  </a:moveTo>
                  <a:cubicBezTo>
                    <a:pt x="0" y="1"/>
                    <a:pt x="53" y="74"/>
                    <a:pt x="81" y="74"/>
                  </a:cubicBezTo>
                  <a:cubicBezTo>
                    <a:pt x="90" y="74"/>
                    <a:pt x="96" y="67"/>
                    <a:pt x="96" y="48"/>
                  </a:cubicBezTo>
                  <a:cubicBezTo>
                    <a:pt x="112" y="32"/>
                    <a:pt x="80" y="1"/>
                    <a:pt x="49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45"/>
            <p:cNvSpPr/>
            <p:nvPr/>
          </p:nvSpPr>
          <p:spPr>
            <a:xfrm>
              <a:off x="4437017" y="3619242"/>
              <a:ext cx="34721" cy="34718"/>
            </a:xfrm>
            <a:custGeom>
              <a:avLst/>
              <a:gdLst/>
              <a:ahLst/>
              <a:cxnLst/>
              <a:rect l="l" t="t" r="r" b="b"/>
              <a:pathLst>
                <a:path w="1141" h="1141" extrusionOk="0">
                  <a:moveTo>
                    <a:pt x="571" y="1"/>
                  </a:moveTo>
                  <a:cubicBezTo>
                    <a:pt x="254" y="1"/>
                    <a:pt x="0" y="254"/>
                    <a:pt x="0" y="571"/>
                  </a:cubicBezTo>
                  <a:cubicBezTo>
                    <a:pt x="0" y="888"/>
                    <a:pt x="254" y="1141"/>
                    <a:pt x="571" y="1141"/>
                  </a:cubicBezTo>
                  <a:cubicBezTo>
                    <a:pt x="887" y="1141"/>
                    <a:pt x="1141" y="888"/>
                    <a:pt x="1141" y="571"/>
                  </a:cubicBezTo>
                  <a:cubicBezTo>
                    <a:pt x="1141" y="254"/>
                    <a:pt x="887" y="1"/>
                    <a:pt x="571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45"/>
            <p:cNvSpPr/>
            <p:nvPr/>
          </p:nvSpPr>
          <p:spPr>
            <a:xfrm>
              <a:off x="5040234" y="3416893"/>
              <a:ext cx="15915" cy="14058"/>
            </a:xfrm>
            <a:custGeom>
              <a:avLst/>
              <a:gdLst/>
              <a:ahLst/>
              <a:cxnLst/>
              <a:rect l="l" t="t" r="r" b="b"/>
              <a:pathLst>
                <a:path w="523" h="462" extrusionOk="0">
                  <a:moveTo>
                    <a:pt x="301" y="1"/>
                  </a:moveTo>
                  <a:cubicBezTo>
                    <a:pt x="95" y="1"/>
                    <a:pt x="0" y="254"/>
                    <a:pt x="143" y="397"/>
                  </a:cubicBezTo>
                  <a:cubicBezTo>
                    <a:pt x="188" y="442"/>
                    <a:pt x="242" y="461"/>
                    <a:pt x="296" y="461"/>
                  </a:cubicBezTo>
                  <a:cubicBezTo>
                    <a:pt x="411" y="461"/>
                    <a:pt x="523" y="368"/>
                    <a:pt x="523" y="238"/>
                  </a:cubicBezTo>
                  <a:cubicBezTo>
                    <a:pt x="523" y="112"/>
                    <a:pt x="428" y="1"/>
                    <a:pt x="3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45"/>
            <p:cNvSpPr/>
            <p:nvPr/>
          </p:nvSpPr>
          <p:spPr>
            <a:xfrm>
              <a:off x="4167206" y="3562889"/>
              <a:ext cx="16889" cy="16887"/>
            </a:xfrm>
            <a:custGeom>
              <a:avLst/>
              <a:gdLst/>
              <a:ahLst/>
              <a:cxnLst/>
              <a:rect l="l" t="t" r="r" b="b"/>
              <a:pathLst>
                <a:path w="555" h="555" extrusionOk="0">
                  <a:moveTo>
                    <a:pt x="270" y="0"/>
                  </a:moveTo>
                  <a:cubicBezTo>
                    <a:pt x="127" y="0"/>
                    <a:pt x="1" y="111"/>
                    <a:pt x="1" y="269"/>
                  </a:cubicBezTo>
                  <a:cubicBezTo>
                    <a:pt x="1" y="428"/>
                    <a:pt x="127" y="554"/>
                    <a:pt x="270" y="554"/>
                  </a:cubicBezTo>
                  <a:cubicBezTo>
                    <a:pt x="428" y="554"/>
                    <a:pt x="555" y="428"/>
                    <a:pt x="555" y="269"/>
                  </a:cubicBezTo>
                  <a:cubicBezTo>
                    <a:pt x="555" y="111"/>
                    <a:pt x="428" y="0"/>
                    <a:pt x="270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45"/>
            <p:cNvSpPr/>
            <p:nvPr/>
          </p:nvSpPr>
          <p:spPr>
            <a:xfrm>
              <a:off x="4763181" y="3453529"/>
              <a:ext cx="16919" cy="16887"/>
            </a:xfrm>
            <a:custGeom>
              <a:avLst/>
              <a:gdLst/>
              <a:ahLst/>
              <a:cxnLst/>
              <a:rect l="l" t="t" r="r" b="b"/>
              <a:pathLst>
                <a:path w="556" h="555" extrusionOk="0">
                  <a:moveTo>
                    <a:pt x="270" y="0"/>
                  </a:moveTo>
                  <a:cubicBezTo>
                    <a:pt x="128" y="0"/>
                    <a:pt x="1" y="127"/>
                    <a:pt x="1" y="269"/>
                  </a:cubicBezTo>
                  <a:cubicBezTo>
                    <a:pt x="1" y="428"/>
                    <a:pt x="128" y="554"/>
                    <a:pt x="270" y="554"/>
                  </a:cubicBezTo>
                  <a:cubicBezTo>
                    <a:pt x="428" y="554"/>
                    <a:pt x="555" y="428"/>
                    <a:pt x="555" y="269"/>
                  </a:cubicBezTo>
                  <a:cubicBezTo>
                    <a:pt x="555" y="127"/>
                    <a:pt x="428" y="0"/>
                    <a:pt x="270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45"/>
            <p:cNvSpPr/>
            <p:nvPr/>
          </p:nvSpPr>
          <p:spPr>
            <a:xfrm>
              <a:off x="4883161" y="3315231"/>
              <a:ext cx="15458" cy="15457"/>
            </a:xfrm>
            <a:custGeom>
              <a:avLst/>
              <a:gdLst/>
              <a:ahLst/>
              <a:cxnLst/>
              <a:rect l="l" t="t" r="r" b="b"/>
              <a:pathLst>
                <a:path w="508" h="508" extrusionOk="0">
                  <a:moveTo>
                    <a:pt x="254" y="1"/>
                  </a:moveTo>
                  <a:cubicBezTo>
                    <a:pt x="111" y="1"/>
                    <a:pt x="0" y="112"/>
                    <a:pt x="0" y="254"/>
                  </a:cubicBezTo>
                  <a:cubicBezTo>
                    <a:pt x="0" y="397"/>
                    <a:pt x="111" y="508"/>
                    <a:pt x="254" y="508"/>
                  </a:cubicBezTo>
                  <a:cubicBezTo>
                    <a:pt x="396" y="508"/>
                    <a:pt x="507" y="397"/>
                    <a:pt x="507" y="254"/>
                  </a:cubicBezTo>
                  <a:cubicBezTo>
                    <a:pt x="507" y="112"/>
                    <a:pt x="396" y="1"/>
                    <a:pt x="254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45"/>
            <p:cNvSpPr/>
            <p:nvPr/>
          </p:nvSpPr>
          <p:spPr>
            <a:xfrm>
              <a:off x="4103124" y="3504588"/>
              <a:ext cx="28452" cy="24372"/>
            </a:xfrm>
            <a:custGeom>
              <a:avLst/>
              <a:gdLst/>
              <a:ahLst/>
              <a:cxnLst/>
              <a:rect l="l" t="t" r="r" b="b"/>
              <a:pathLst>
                <a:path w="935" h="801" extrusionOk="0">
                  <a:moveTo>
                    <a:pt x="539" y="0"/>
                  </a:moveTo>
                  <a:cubicBezTo>
                    <a:pt x="191" y="0"/>
                    <a:pt x="1" y="428"/>
                    <a:pt x="254" y="681"/>
                  </a:cubicBezTo>
                  <a:cubicBezTo>
                    <a:pt x="337" y="764"/>
                    <a:pt x="438" y="801"/>
                    <a:pt x="536" y="801"/>
                  </a:cubicBezTo>
                  <a:cubicBezTo>
                    <a:pt x="741" y="801"/>
                    <a:pt x="935" y="642"/>
                    <a:pt x="935" y="396"/>
                  </a:cubicBezTo>
                  <a:cubicBezTo>
                    <a:pt x="935" y="190"/>
                    <a:pt x="761" y="16"/>
                    <a:pt x="539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45"/>
            <p:cNvSpPr/>
            <p:nvPr/>
          </p:nvSpPr>
          <p:spPr>
            <a:xfrm>
              <a:off x="4154213" y="3400036"/>
              <a:ext cx="32286" cy="27689"/>
            </a:xfrm>
            <a:custGeom>
              <a:avLst/>
              <a:gdLst/>
              <a:ahLst/>
              <a:cxnLst/>
              <a:rect l="l" t="t" r="r" b="b"/>
              <a:pathLst>
                <a:path w="1061" h="910" extrusionOk="0">
                  <a:moveTo>
                    <a:pt x="602" y="1"/>
                  </a:moveTo>
                  <a:cubicBezTo>
                    <a:pt x="206" y="1"/>
                    <a:pt x="0" y="491"/>
                    <a:pt x="285" y="776"/>
                  </a:cubicBezTo>
                  <a:cubicBezTo>
                    <a:pt x="377" y="868"/>
                    <a:pt x="490" y="909"/>
                    <a:pt x="601" y="909"/>
                  </a:cubicBezTo>
                  <a:cubicBezTo>
                    <a:pt x="835" y="909"/>
                    <a:pt x="1061" y="728"/>
                    <a:pt x="1061" y="460"/>
                  </a:cubicBezTo>
                  <a:cubicBezTo>
                    <a:pt x="1061" y="206"/>
                    <a:pt x="855" y="1"/>
                    <a:pt x="602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45"/>
            <p:cNvSpPr/>
            <p:nvPr/>
          </p:nvSpPr>
          <p:spPr>
            <a:xfrm>
              <a:off x="4001949" y="3423161"/>
              <a:ext cx="18836" cy="16005"/>
            </a:xfrm>
            <a:custGeom>
              <a:avLst/>
              <a:gdLst/>
              <a:ahLst/>
              <a:cxnLst/>
              <a:rect l="l" t="t" r="r" b="b"/>
              <a:pathLst>
                <a:path w="619" h="526" extrusionOk="0">
                  <a:moveTo>
                    <a:pt x="365" y="1"/>
                  </a:moveTo>
                  <a:cubicBezTo>
                    <a:pt x="127" y="1"/>
                    <a:pt x="1" y="286"/>
                    <a:pt x="175" y="444"/>
                  </a:cubicBezTo>
                  <a:cubicBezTo>
                    <a:pt x="226" y="501"/>
                    <a:pt x="291" y="525"/>
                    <a:pt x="356" y="525"/>
                  </a:cubicBezTo>
                  <a:cubicBezTo>
                    <a:pt x="489" y="525"/>
                    <a:pt x="618" y="419"/>
                    <a:pt x="618" y="270"/>
                  </a:cubicBezTo>
                  <a:cubicBezTo>
                    <a:pt x="618" y="111"/>
                    <a:pt x="507" y="1"/>
                    <a:pt x="3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45"/>
            <p:cNvSpPr/>
            <p:nvPr/>
          </p:nvSpPr>
          <p:spPr>
            <a:xfrm>
              <a:off x="4971800" y="3315231"/>
              <a:ext cx="11594" cy="10315"/>
            </a:xfrm>
            <a:custGeom>
              <a:avLst/>
              <a:gdLst/>
              <a:ahLst/>
              <a:cxnLst/>
              <a:rect l="l" t="t" r="r" b="b"/>
              <a:pathLst>
                <a:path w="381" h="339" extrusionOk="0">
                  <a:moveTo>
                    <a:pt x="223" y="1"/>
                  </a:moveTo>
                  <a:cubicBezTo>
                    <a:pt x="64" y="1"/>
                    <a:pt x="1" y="191"/>
                    <a:pt x="96" y="286"/>
                  </a:cubicBezTo>
                  <a:cubicBezTo>
                    <a:pt x="132" y="322"/>
                    <a:pt x="175" y="338"/>
                    <a:pt x="217" y="338"/>
                  </a:cubicBezTo>
                  <a:cubicBezTo>
                    <a:pt x="302" y="338"/>
                    <a:pt x="381" y="271"/>
                    <a:pt x="381" y="175"/>
                  </a:cubicBezTo>
                  <a:cubicBezTo>
                    <a:pt x="381" y="80"/>
                    <a:pt x="302" y="1"/>
                    <a:pt x="223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45"/>
            <p:cNvSpPr/>
            <p:nvPr/>
          </p:nvSpPr>
          <p:spPr>
            <a:xfrm>
              <a:off x="4445202" y="3546031"/>
              <a:ext cx="19293" cy="16461"/>
            </a:xfrm>
            <a:custGeom>
              <a:avLst/>
              <a:gdLst/>
              <a:ahLst/>
              <a:cxnLst/>
              <a:rect l="l" t="t" r="r" b="b"/>
              <a:pathLst>
                <a:path w="634" h="541" extrusionOk="0">
                  <a:moveTo>
                    <a:pt x="365" y="0"/>
                  </a:moveTo>
                  <a:cubicBezTo>
                    <a:pt x="127" y="0"/>
                    <a:pt x="1" y="285"/>
                    <a:pt x="175" y="459"/>
                  </a:cubicBezTo>
                  <a:cubicBezTo>
                    <a:pt x="226" y="515"/>
                    <a:pt x="292" y="540"/>
                    <a:pt x="357" y="540"/>
                  </a:cubicBezTo>
                  <a:cubicBezTo>
                    <a:pt x="496" y="540"/>
                    <a:pt x="634" y="430"/>
                    <a:pt x="634" y="269"/>
                  </a:cubicBezTo>
                  <a:cubicBezTo>
                    <a:pt x="618" y="127"/>
                    <a:pt x="507" y="0"/>
                    <a:pt x="365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45"/>
            <p:cNvSpPr/>
            <p:nvPr/>
          </p:nvSpPr>
          <p:spPr>
            <a:xfrm>
              <a:off x="3922925" y="2847424"/>
              <a:ext cx="17862" cy="17861"/>
            </a:xfrm>
            <a:custGeom>
              <a:avLst/>
              <a:gdLst/>
              <a:ahLst/>
              <a:cxnLst/>
              <a:rect l="l" t="t" r="r" b="b"/>
              <a:pathLst>
                <a:path w="587" h="587" extrusionOk="0">
                  <a:moveTo>
                    <a:pt x="286" y="0"/>
                  </a:moveTo>
                  <a:cubicBezTo>
                    <a:pt x="128" y="0"/>
                    <a:pt x="1" y="143"/>
                    <a:pt x="1" y="301"/>
                  </a:cubicBezTo>
                  <a:cubicBezTo>
                    <a:pt x="1" y="460"/>
                    <a:pt x="128" y="586"/>
                    <a:pt x="286" y="586"/>
                  </a:cubicBezTo>
                  <a:cubicBezTo>
                    <a:pt x="444" y="586"/>
                    <a:pt x="587" y="460"/>
                    <a:pt x="587" y="301"/>
                  </a:cubicBezTo>
                  <a:cubicBezTo>
                    <a:pt x="587" y="143"/>
                    <a:pt x="444" y="0"/>
                    <a:pt x="286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45"/>
            <p:cNvSpPr/>
            <p:nvPr/>
          </p:nvSpPr>
          <p:spPr>
            <a:xfrm>
              <a:off x="4337272" y="3873168"/>
              <a:ext cx="14028" cy="12171"/>
            </a:xfrm>
            <a:custGeom>
              <a:avLst/>
              <a:gdLst/>
              <a:ahLst/>
              <a:cxnLst/>
              <a:rect l="l" t="t" r="r" b="b"/>
              <a:pathLst>
                <a:path w="461" h="400" extrusionOk="0">
                  <a:moveTo>
                    <a:pt x="254" y="0"/>
                  </a:moveTo>
                  <a:cubicBezTo>
                    <a:pt x="80" y="0"/>
                    <a:pt x="1" y="222"/>
                    <a:pt x="112" y="348"/>
                  </a:cubicBezTo>
                  <a:cubicBezTo>
                    <a:pt x="152" y="384"/>
                    <a:pt x="202" y="400"/>
                    <a:pt x="251" y="400"/>
                  </a:cubicBezTo>
                  <a:cubicBezTo>
                    <a:pt x="357" y="400"/>
                    <a:pt x="460" y="325"/>
                    <a:pt x="460" y="206"/>
                  </a:cubicBezTo>
                  <a:cubicBezTo>
                    <a:pt x="460" y="95"/>
                    <a:pt x="365" y="0"/>
                    <a:pt x="254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45"/>
            <p:cNvSpPr/>
            <p:nvPr/>
          </p:nvSpPr>
          <p:spPr>
            <a:xfrm>
              <a:off x="4543000" y="3665980"/>
              <a:ext cx="33777" cy="29089"/>
            </a:xfrm>
            <a:custGeom>
              <a:avLst/>
              <a:gdLst/>
              <a:ahLst/>
              <a:cxnLst/>
              <a:rect l="l" t="t" r="r" b="b"/>
              <a:pathLst>
                <a:path w="1110" h="956" extrusionOk="0">
                  <a:moveTo>
                    <a:pt x="634" y="1"/>
                  </a:moveTo>
                  <a:cubicBezTo>
                    <a:pt x="207" y="1"/>
                    <a:pt x="1" y="523"/>
                    <a:pt x="302" y="824"/>
                  </a:cubicBezTo>
                  <a:cubicBezTo>
                    <a:pt x="397" y="915"/>
                    <a:pt x="514" y="956"/>
                    <a:pt x="628" y="956"/>
                  </a:cubicBezTo>
                  <a:cubicBezTo>
                    <a:pt x="874" y="956"/>
                    <a:pt x="1109" y="767"/>
                    <a:pt x="1109" y="476"/>
                  </a:cubicBezTo>
                  <a:cubicBezTo>
                    <a:pt x="1109" y="222"/>
                    <a:pt x="888" y="1"/>
                    <a:pt x="634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45"/>
            <p:cNvSpPr/>
            <p:nvPr/>
          </p:nvSpPr>
          <p:spPr>
            <a:xfrm>
              <a:off x="5250770" y="3740195"/>
              <a:ext cx="4838" cy="4351"/>
            </a:xfrm>
            <a:custGeom>
              <a:avLst/>
              <a:gdLst/>
              <a:ahLst/>
              <a:cxnLst/>
              <a:rect l="l" t="t" r="r" b="b"/>
              <a:pathLst>
                <a:path w="159" h="143" extrusionOk="0">
                  <a:moveTo>
                    <a:pt x="80" y="0"/>
                  </a:moveTo>
                  <a:cubicBezTo>
                    <a:pt x="1" y="16"/>
                    <a:pt x="1" y="127"/>
                    <a:pt x="80" y="143"/>
                  </a:cubicBezTo>
                  <a:cubicBezTo>
                    <a:pt x="127" y="143"/>
                    <a:pt x="159" y="111"/>
                    <a:pt x="159" y="79"/>
                  </a:cubicBezTo>
                  <a:cubicBezTo>
                    <a:pt x="159" y="32"/>
                    <a:pt x="127" y="0"/>
                    <a:pt x="80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45"/>
            <p:cNvSpPr/>
            <p:nvPr/>
          </p:nvSpPr>
          <p:spPr>
            <a:xfrm>
              <a:off x="4700072" y="3179368"/>
              <a:ext cx="14972" cy="12871"/>
            </a:xfrm>
            <a:custGeom>
              <a:avLst/>
              <a:gdLst/>
              <a:ahLst/>
              <a:cxnLst/>
              <a:rect l="l" t="t" r="r" b="b"/>
              <a:pathLst>
                <a:path w="492" h="423" extrusionOk="0">
                  <a:moveTo>
                    <a:pt x="286" y="1"/>
                  </a:moveTo>
                  <a:cubicBezTo>
                    <a:pt x="96" y="1"/>
                    <a:pt x="1" y="222"/>
                    <a:pt x="127" y="365"/>
                  </a:cubicBezTo>
                  <a:cubicBezTo>
                    <a:pt x="172" y="405"/>
                    <a:pt x="225" y="423"/>
                    <a:pt x="276" y="423"/>
                  </a:cubicBezTo>
                  <a:cubicBezTo>
                    <a:pt x="387" y="423"/>
                    <a:pt x="492" y="337"/>
                    <a:pt x="492" y="207"/>
                  </a:cubicBezTo>
                  <a:cubicBezTo>
                    <a:pt x="492" y="96"/>
                    <a:pt x="397" y="1"/>
                    <a:pt x="286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45"/>
            <p:cNvSpPr/>
            <p:nvPr/>
          </p:nvSpPr>
          <p:spPr>
            <a:xfrm>
              <a:off x="4855684" y="3002548"/>
              <a:ext cx="21240" cy="17891"/>
            </a:xfrm>
            <a:custGeom>
              <a:avLst/>
              <a:gdLst/>
              <a:ahLst/>
              <a:cxnLst/>
              <a:rect l="l" t="t" r="r" b="b"/>
              <a:pathLst>
                <a:path w="698" h="588" extrusionOk="0">
                  <a:moveTo>
                    <a:pt x="397" y="1"/>
                  </a:moveTo>
                  <a:cubicBezTo>
                    <a:pt x="128" y="1"/>
                    <a:pt x="1" y="318"/>
                    <a:pt x="191" y="508"/>
                  </a:cubicBezTo>
                  <a:cubicBezTo>
                    <a:pt x="251" y="563"/>
                    <a:pt x="324" y="588"/>
                    <a:pt x="395" y="588"/>
                  </a:cubicBezTo>
                  <a:cubicBezTo>
                    <a:pt x="549" y="588"/>
                    <a:pt x="698" y="470"/>
                    <a:pt x="698" y="286"/>
                  </a:cubicBezTo>
                  <a:cubicBezTo>
                    <a:pt x="698" y="128"/>
                    <a:pt x="555" y="1"/>
                    <a:pt x="397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45"/>
            <p:cNvSpPr/>
            <p:nvPr/>
          </p:nvSpPr>
          <p:spPr>
            <a:xfrm>
              <a:off x="4952599" y="3937615"/>
              <a:ext cx="6725" cy="4534"/>
            </a:xfrm>
            <a:custGeom>
              <a:avLst/>
              <a:gdLst/>
              <a:ahLst/>
              <a:cxnLst/>
              <a:rect l="l" t="t" r="r" b="b"/>
              <a:pathLst>
                <a:path w="221" h="149" extrusionOk="0">
                  <a:moveTo>
                    <a:pt x="144" y="1"/>
                  </a:moveTo>
                  <a:cubicBezTo>
                    <a:pt x="138" y="1"/>
                    <a:pt x="131" y="2"/>
                    <a:pt x="125" y="4"/>
                  </a:cubicBezTo>
                  <a:cubicBezTo>
                    <a:pt x="120" y="3"/>
                    <a:pt x="116" y="3"/>
                    <a:pt x="111" y="3"/>
                  </a:cubicBezTo>
                  <a:cubicBezTo>
                    <a:pt x="0" y="3"/>
                    <a:pt x="123" y="149"/>
                    <a:pt x="186" y="149"/>
                  </a:cubicBezTo>
                  <a:cubicBezTo>
                    <a:pt x="206" y="149"/>
                    <a:pt x="220" y="135"/>
                    <a:pt x="220" y="99"/>
                  </a:cubicBezTo>
                  <a:cubicBezTo>
                    <a:pt x="220" y="44"/>
                    <a:pt x="184" y="1"/>
                    <a:pt x="144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45"/>
            <p:cNvSpPr/>
            <p:nvPr/>
          </p:nvSpPr>
          <p:spPr>
            <a:xfrm>
              <a:off x="5174637" y="3298861"/>
              <a:ext cx="16432" cy="16400"/>
            </a:xfrm>
            <a:custGeom>
              <a:avLst/>
              <a:gdLst/>
              <a:ahLst/>
              <a:cxnLst/>
              <a:rect l="l" t="t" r="r" b="b"/>
              <a:pathLst>
                <a:path w="540" h="539" extrusionOk="0">
                  <a:moveTo>
                    <a:pt x="270" y="1"/>
                  </a:moveTo>
                  <a:cubicBezTo>
                    <a:pt x="127" y="1"/>
                    <a:pt x="1" y="127"/>
                    <a:pt x="1" y="270"/>
                  </a:cubicBezTo>
                  <a:cubicBezTo>
                    <a:pt x="1" y="428"/>
                    <a:pt x="127" y="539"/>
                    <a:pt x="270" y="539"/>
                  </a:cubicBezTo>
                  <a:cubicBezTo>
                    <a:pt x="428" y="539"/>
                    <a:pt x="539" y="428"/>
                    <a:pt x="539" y="270"/>
                  </a:cubicBezTo>
                  <a:cubicBezTo>
                    <a:pt x="539" y="127"/>
                    <a:pt x="428" y="1"/>
                    <a:pt x="270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45"/>
            <p:cNvSpPr/>
            <p:nvPr/>
          </p:nvSpPr>
          <p:spPr>
            <a:xfrm>
              <a:off x="4908204" y="2983287"/>
              <a:ext cx="14485" cy="13997"/>
            </a:xfrm>
            <a:custGeom>
              <a:avLst/>
              <a:gdLst/>
              <a:ahLst/>
              <a:cxnLst/>
              <a:rect l="l" t="t" r="r" b="b"/>
              <a:pathLst>
                <a:path w="476" h="460" extrusionOk="0">
                  <a:moveTo>
                    <a:pt x="238" y="1"/>
                  </a:moveTo>
                  <a:cubicBezTo>
                    <a:pt x="112" y="1"/>
                    <a:pt x="1" y="96"/>
                    <a:pt x="1" y="238"/>
                  </a:cubicBezTo>
                  <a:cubicBezTo>
                    <a:pt x="1" y="365"/>
                    <a:pt x="112" y="460"/>
                    <a:pt x="238" y="460"/>
                  </a:cubicBezTo>
                  <a:cubicBezTo>
                    <a:pt x="365" y="460"/>
                    <a:pt x="476" y="365"/>
                    <a:pt x="476" y="238"/>
                  </a:cubicBezTo>
                  <a:cubicBezTo>
                    <a:pt x="476" y="96"/>
                    <a:pt x="365" y="1"/>
                    <a:pt x="238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45"/>
            <p:cNvSpPr/>
            <p:nvPr/>
          </p:nvSpPr>
          <p:spPr>
            <a:xfrm>
              <a:off x="4912555" y="3260795"/>
              <a:ext cx="10133" cy="8794"/>
            </a:xfrm>
            <a:custGeom>
              <a:avLst/>
              <a:gdLst/>
              <a:ahLst/>
              <a:cxnLst/>
              <a:rect l="l" t="t" r="r" b="b"/>
              <a:pathLst>
                <a:path w="333" h="289" extrusionOk="0">
                  <a:moveTo>
                    <a:pt x="190" y="1"/>
                  </a:moveTo>
                  <a:cubicBezTo>
                    <a:pt x="64" y="1"/>
                    <a:pt x="0" y="159"/>
                    <a:pt x="95" y="254"/>
                  </a:cubicBezTo>
                  <a:cubicBezTo>
                    <a:pt x="119" y="278"/>
                    <a:pt x="151" y="289"/>
                    <a:pt x="183" y="289"/>
                  </a:cubicBezTo>
                  <a:cubicBezTo>
                    <a:pt x="256" y="289"/>
                    <a:pt x="333" y="231"/>
                    <a:pt x="333" y="143"/>
                  </a:cubicBezTo>
                  <a:cubicBezTo>
                    <a:pt x="333" y="64"/>
                    <a:pt x="269" y="1"/>
                    <a:pt x="1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45"/>
            <p:cNvSpPr/>
            <p:nvPr/>
          </p:nvSpPr>
          <p:spPr>
            <a:xfrm>
              <a:off x="5100452" y="3350407"/>
              <a:ext cx="8216" cy="8215"/>
            </a:xfrm>
            <a:custGeom>
              <a:avLst/>
              <a:gdLst/>
              <a:ahLst/>
              <a:cxnLst/>
              <a:rect l="l" t="t" r="r" b="b"/>
              <a:pathLst>
                <a:path w="270" h="270" extrusionOk="0">
                  <a:moveTo>
                    <a:pt x="143" y="1"/>
                  </a:moveTo>
                  <a:cubicBezTo>
                    <a:pt x="64" y="1"/>
                    <a:pt x="0" y="64"/>
                    <a:pt x="0" y="143"/>
                  </a:cubicBezTo>
                  <a:cubicBezTo>
                    <a:pt x="0" y="222"/>
                    <a:pt x="64" y="270"/>
                    <a:pt x="143" y="270"/>
                  </a:cubicBezTo>
                  <a:cubicBezTo>
                    <a:pt x="206" y="270"/>
                    <a:pt x="270" y="222"/>
                    <a:pt x="270" y="143"/>
                  </a:cubicBezTo>
                  <a:cubicBezTo>
                    <a:pt x="270" y="64"/>
                    <a:pt x="206" y="1"/>
                    <a:pt x="143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45"/>
            <p:cNvSpPr/>
            <p:nvPr/>
          </p:nvSpPr>
          <p:spPr>
            <a:xfrm>
              <a:off x="4803651" y="3013655"/>
              <a:ext cx="15458" cy="13327"/>
            </a:xfrm>
            <a:custGeom>
              <a:avLst/>
              <a:gdLst/>
              <a:ahLst/>
              <a:cxnLst/>
              <a:rect l="l" t="t" r="r" b="b"/>
              <a:pathLst>
                <a:path w="508" h="438" extrusionOk="0">
                  <a:moveTo>
                    <a:pt x="286" y="0"/>
                  </a:moveTo>
                  <a:cubicBezTo>
                    <a:pt x="96" y="0"/>
                    <a:pt x="1" y="238"/>
                    <a:pt x="128" y="380"/>
                  </a:cubicBezTo>
                  <a:cubicBezTo>
                    <a:pt x="172" y="420"/>
                    <a:pt x="226" y="438"/>
                    <a:pt x="280" y="438"/>
                  </a:cubicBezTo>
                  <a:cubicBezTo>
                    <a:pt x="396" y="438"/>
                    <a:pt x="508" y="352"/>
                    <a:pt x="508" y="222"/>
                  </a:cubicBezTo>
                  <a:cubicBezTo>
                    <a:pt x="508" y="95"/>
                    <a:pt x="413" y="0"/>
                    <a:pt x="286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45"/>
            <p:cNvSpPr/>
            <p:nvPr/>
          </p:nvSpPr>
          <p:spPr>
            <a:xfrm>
              <a:off x="3711447" y="2836774"/>
              <a:ext cx="4838" cy="4412"/>
            </a:xfrm>
            <a:custGeom>
              <a:avLst/>
              <a:gdLst/>
              <a:ahLst/>
              <a:cxnLst/>
              <a:rect l="l" t="t" r="r" b="b"/>
              <a:pathLst>
                <a:path w="159" h="145" extrusionOk="0">
                  <a:moveTo>
                    <a:pt x="68" y="1"/>
                  </a:moveTo>
                  <a:cubicBezTo>
                    <a:pt x="0" y="1"/>
                    <a:pt x="4" y="145"/>
                    <a:pt x="79" y="145"/>
                  </a:cubicBezTo>
                  <a:cubicBezTo>
                    <a:pt x="127" y="129"/>
                    <a:pt x="158" y="113"/>
                    <a:pt x="158" y="65"/>
                  </a:cubicBezTo>
                  <a:cubicBezTo>
                    <a:pt x="143" y="34"/>
                    <a:pt x="127" y="2"/>
                    <a:pt x="79" y="2"/>
                  </a:cubicBezTo>
                  <a:cubicBezTo>
                    <a:pt x="75" y="1"/>
                    <a:pt x="72" y="1"/>
                    <a:pt x="68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45"/>
            <p:cNvSpPr/>
            <p:nvPr/>
          </p:nvSpPr>
          <p:spPr>
            <a:xfrm>
              <a:off x="4667788" y="2856583"/>
              <a:ext cx="7760" cy="7729"/>
            </a:xfrm>
            <a:custGeom>
              <a:avLst/>
              <a:gdLst/>
              <a:ahLst/>
              <a:cxnLst/>
              <a:rect l="l" t="t" r="r" b="b"/>
              <a:pathLst>
                <a:path w="255" h="254" extrusionOk="0">
                  <a:moveTo>
                    <a:pt x="127" y="0"/>
                  </a:moveTo>
                  <a:cubicBezTo>
                    <a:pt x="64" y="0"/>
                    <a:pt x="1" y="48"/>
                    <a:pt x="1" y="127"/>
                  </a:cubicBezTo>
                  <a:cubicBezTo>
                    <a:pt x="1" y="190"/>
                    <a:pt x="64" y="254"/>
                    <a:pt x="127" y="254"/>
                  </a:cubicBezTo>
                  <a:cubicBezTo>
                    <a:pt x="207" y="254"/>
                    <a:pt x="254" y="190"/>
                    <a:pt x="254" y="127"/>
                  </a:cubicBezTo>
                  <a:cubicBezTo>
                    <a:pt x="254" y="48"/>
                    <a:pt x="207" y="0"/>
                    <a:pt x="1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45"/>
            <p:cNvSpPr/>
            <p:nvPr/>
          </p:nvSpPr>
          <p:spPr>
            <a:xfrm>
              <a:off x="5152972" y="3617325"/>
              <a:ext cx="15915" cy="15457"/>
            </a:xfrm>
            <a:custGeom>
              <a:avLst/>
              <a:gdLst/>
              <a:ahLst/>
              <a:cxnLst/>
              <a:rect l="l" t="t" r="r" b="b"/>
              <a:pathLst>
                <a:path w="523" h="508" extrusionOk="0">
                  <a:moveTo>
                    <a:pt x="254" y="0"/>
                  </a:moveTo>
                  <a:cubicBezTo>
                    <a:pt x="111" y="0"/>
                    <a:pt x="0" y="111"/>
                    <a:pt x="0" y="254"/>
                  </a:cubicBezTo>
                  <a:cubicBezTo>
                    <a:pt x="0" y="396"/>
                    <a:pt x="111" y="507"/>
                    <a:pt x="254" y="507"/>
                  </a:cubicBezTo>
                  <a:cubicBezTo>
                    <a:pt x="396" y="507"/>
                    <a:pt x="523" y="396"/>
                    <a:pt x="523" y="254"/>
                  </a:cubicBezTo>
                  <a:cubicBezTo>
                    <a:pt x="523" y="111"/>
                    <a:pt x="396" y="0"/>
                    <a:pt x="254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45"/>
            <p:cNvSpPr/>
            <p:nvPr/>
          </p:nvSpPr>
          <p:spPr>
            <a:xfrm>
              <a:off x="4052065" y="3251636"/>
              <a:ext cx="12568" cy="12080"/>
            </a:xfrm>
            <a:custGeom>
              <a:avLst/>
              <a:gdLst/>
              <a:ahLst/>
              <a:cxnLst/>
              <a:rect l="l" t="t" r="r" b="b"/>
              <a:pathLst>
                <a:path w="413" h="397" extrusionOk="0">
                  <a:moveTo>
                    <a:pt x="206" y="1"/>
                  </a:moveTo>
                  <a:cubicBezTo>
                    <a:pt x="95" y="1"/>
                    <a:pt x="0" y="80"/>
                    <a:pt x="0" y="191"/>
                  </a:cubicBezTo>
                  <a:cubicBezTo>
                    <a:pt x="0" y="302"/>
                    <a:pt x="95" y="397"/>
                    <a:pt x="206" y="397"/>
                  </a:cubicBezTo>
                  <a:cubicBezTo>
                    <a:pt x="317" y="397"/>
                    <a:pt x="412" y="302"/>
                    <a:pt x="412" y="191"/>
                  </a:cubicBezTo>
                  <a:cubicBezTo>
                    <a:pt x="412" y="80"/>
                    <a:pt x="317" y="1"/>
                    <a:pt x="206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45"/>
            <p:cNvSpPr/>
            <p:nvPr/>
          </p:nvSpPr>
          <p:spPr>
            <a:xfrm>
              <a:off x="5290266" y="3065201"/>
              <a:ext cx="20266" cy="17405"/>
            </a:xfrm>
            <a:custGeom>
              <a:avLst/>
              <a:gdLst/>
              <a:ahLst/>
              <a:cxnLst/>
              <a:rect l="l" t="t" r="r" b="b"/>
              <a:pathLst>
                <a:path w="666" h="572" extrusionOk="0">
                  <a:moveTo>
                    <a:pt x="381" y="0"/>
                  </a:moveTo>
                  <a:cubicBezTo>
                    <a:pt x="128" y="0"/>
                    <a:pt x="1" y="317"/>
                    <a:pt x="175" y="491"/>
                  </a:cubicBezTo>
                  <a:cubicBezTo>
                    <a:pt x="236" y="547"/>
                    <a:pt x="308" y="572"/>
                    <a:pt x="377" y="572"/>
                  </a:cubicBezTo>
                  <a:cubicBezTo>
                    <a:pt x="526" y="572"/>
                    <a:pt x="666" y="458"/>
                    <a:pt x="666" y="285"/>
                  </a:cubicBezTo>
                  <a:cubicBezTo>
                    <a:pt x="666" y="127"/>
                    <a:pt x="539" y="0"/>
                    <a:pt x="381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45"/>
            <p:cNvSpPr/>
            <p:nvPr/>
          </p:nvSpPr>
          <p:spPr>
            <a:xfrm>
              <a:off x="4586848" y="3724768"/>
              <a:ext cx="9677" cy="9676"/>
            </a:xfrm>
            <a:custGeom>
              <a:avLst/>
              <a:gdLst/>
              <a:ahLst/>
              <a:cxnLst/>
              <a:rect l="l" t="t" r="r" b="b"/>
              <a:pathLst>
                <a:path w="318" h="318" extrusionOk="0">
                  <a:moveTo>
                    <a:pt x="159" y="0"/>
                  </a:moveTo>
                  <a:cubicBezTo>
                    <a:pt x="64" y="0"/>
                    <a:pt x="1" y="80"/>
                    <a:pt x="1" y="159"/>
                  </a:cubicBezTo>
                  <a:cubicBezTo>
                    <a:pt x="1" y="254"/>
                    <a:pt x="64" y="317"/>
                    <a:pt x="159" y="317"/>
                  </a:cubicBezTo>
                  <a:cubicBezTo>
                    <a:pt x="238" y="317"/>
                    <a:pt x="317" y="254"/>
                    <a:pt x="317" y="159"/>
                  </a:cubicBezTo>
                  <a:cubicBezTo>
                    <a:pt x="317" y="80"/>
                    <a:pt x="238" y="0"/>
                    <a:pt x="159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45"/>
            <p:cNvSpPr/>
            <p:nvPr/>
          </p:nvSpPr>
          <p:spPr>
            <a:xfrm>
              <a:off x="4126736" y="3172644"/>
              <a:ext cx="11107" cy="9585"/>
            </a:xfrm>
            <a:custGeom>
              <a:avLst/>
              <a:gdLst/>
              <a:ahLst/>
              <a:cxnLst/>
              <a:rect l="l" t="t" r="r" b="b"/>
              <a:pathLst>
                <a:path w="365" h="315" extrusionOk="0">
                  <a:moveTo>
                    <a:pt x="206" y="0"/>
                  </a:moveTo>
                  <a:cubicBezTo>
                    <a:pt x="64" y="0"/>
                    <a:pt x="1" y="174"/>
                    <a:pt x="96" y="269"/>
                  </a:cubicBezTo>
                  <a:cubicBezTo>
                    <a:pt x="127" y="300"/>
                    <a:pt x="166" y="314"/>
                    <a:pt x="205" y="314"/>
                  </a:cubicBezTo>
                  <a:cubicBezTo>
                    <a:pt x="286" y="314"/>
                    <a:pt x="365" y="254"/>
                    <a:pt x="365" y="158"/>
                  </a:cubicBezTo>
                  <a:cubicBezTo>
                    <a:pt x="365" y="63"/>
                    <a:pt x="286" y="0"/>
                    <a:pt x="206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45"/>
            <p:cNvSpPr/>
            <p:nvPr/>
          </p:nvSpPr>
          <p:spPr>
            <a:xfrm>
              <a:off x="4700559" y="3465092"/>
              <a:ext cx="31830" cy="27172"/>
            </a:xfrm>
            <a:custGeom>
              <a:avLst/>
              <a:gdLst/>
              <a:ahLst/>
              <a:cxnLst/>
              <a:rect l="l" t="t" r="r" b="b"/>
              <a:pathLst>
                <a:path w="1046" h="893" extrusionOk="0">
                  <a:moveTo>
                    <a:pt x="602" y="0"/>
                  </a:moveTo>
                  <a:cubicBezTo>
                    <a:pt x="206" y="0"/>
                    <a:pt x="1" y="475"/>
                    <a:pt x="286" y="760"/>
                  </a:cubicBezTo>
                  <a:cubicBezTo>
                    <a:pt x="377" y="852"/>
                    <a:pt x="489" y="893"/>
                    <a:pt x="598" y="893"/>
                  </a:cubicBezTo>
                  <a:cubicBezTo>
                    <a:pt x="827" y="893"/>
                    <a:pt x="1046" y="712"/>
                    <a:pt x="1046" y="443"/>
                  </a:cubicBezTo>
                  <a:cubicBezTo>
                    <a:pt x="1046" y="190"/>
                    <a:pt x="856" y="0"/>
                    <a:pt x="602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45"/>
            <p:cNvSpPr/>
            <p:nvPr/>
          </p:nvSpPr>
          <p:spPr>
            <a:xfrm>
              <a:off x="5116823" y="3398605"/>
              <a:ext cx="7760" cy="7729"/>
            </a:xfrm>
            <a:custGeom>
              <a:avLst/>
              <a:gdLst/>
              <a:ahLst/>
              <a:cxnLst/>
              <a:rect l="l" t="t" r="r" b="b"/>
              <a:pathLst>
                <a:path w="255" h="254" extrusionOk="0">
                  <a:moveTo>
                    <a:pt x="127" y="0"/>
                  </a:moveTo>
                  <a:cubicBezTo>
                    <a:pt x="48" y="0"/>
                    <a:pt x="1" y="48"/>
                    <a:pt x="1" y="127"/>
                  </a:cubicBezTo>
                  <a:cubicBezTo>
                    <a:pt x="1" y="190"/>
                    <a:pt x="48" y="253"/>
                    <a:pt x="127" y="253"/>
                  </a:cubicBezTo>
                  <a:cubicBezTo>
                    <a:pt x="191" y="253"/>
                    <a:pt x="254" y="190"/>
                    <a:pt x="254" y="127"/>
                  </a:cubicBezTo>
                  <a:cubicBezTo>
                    <a:pt x="254" y="48"/>
                    <a:pt x="191" y="0"/>
                    <a:pt x="127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45"/>
            <p:cNvSpPr/>
            <p:nvPr/>
          </p:nvSpPr>
          <p:spPr>
            <a:xfrm>
              <a:off x="4412918" y="3513260"/>
              <a:ext cx="40015" cy="40012"/>
            </a:xfrm>
            <a:custGeom>
              <a:avLst/>
              <a:gdLst/>
              <a:ahLst/>
              <a:cxnLst/>
              <a:rect l="l" t="t" r="r" b="b"/>
              <a:pathLst>
                <a:path w="1315" h="1315" extrusionOk="0">
                  <a:moveTo>
                    <a:pt x="666" y="0"/>
                  </a:moveTo>
                  <a:cubicBezTo>
                    <a:pt x="302" y="0"/>
                    <a:pt x="1" y="285"/>
                    <a:pt x="1" y="650"/>
                  </a:cubicBezTo>
                  <a:cubicBezTo>
                    <a:pt x="1" y="1014"/>
                    <a:pt x="302" y="1315"/>
                    <a:pt x="666" y="1315"/>
                  </a:cubicBezTo>
                  <a:cubicBezTo>
                    <a:pt x="1030" y="1315"/>
                    <a:pt x="1315" y="1014"/>
                    <a:pt x="1315" y="650"/>
                  </a:cubicBezTo>
                  <a:cubicBezTo>
                    <a:pt x="1315" y="285"/>
                    <a:pt x="1030" y="0"/>
                    <a:pt x="666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45"/>
            <p:cNvSpPr/>
            <p:nvPr/>
          </p:nvSpPr>
          <p:spPr>
            <a:xfrm>
              <a:off x="4959781" y="3178425"/>
              <a:ext cx="11107" cy="9798"/>
            </a:xfrm>
            <a:custGeom>
              <a:avLst/>
              <a:gdLst/>
              <a:ahLst/>
              <a:cxnLst/>
              <a:rect l="l" t="t" r="r" b="b"/>
              <a:pathLst>
                <a:path w="365" h="322" extrusionOk="0">
                  <a:moveTo>
                    <a:pt x="206" y="0"/>
                  </a:moveTo>
                  <a:cubicBezTo>
                    <a:pt x="63" y="0"/>
                    <a:pt x="0" y="174"/>
                    <a:pt x="95" y="269"/>
                  </a:cubicBezTo>
                  <a:cubicBezTo>
                    <a:pt x="126" y="306"/>
                    <a:pt x="166" y="321"/>
                    <a:pt x="205" y="321"/>
                  </a:cubicBezTo>
                  <a:cubicBezTo>
                    <a:pt x="285" y="321"/>
                    <a:pt x="364" y="254"/>
                    <a:pt x="364" y="158"/>
                  </a:cubicBezTo>
                  <a:cubicBezTo>
                    <a:pt x="364" y="79"/>
                    <a:pt x="301" y="0"/>
                    <a:pt x="206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45"/>
            <p:cNvSpPr/>
            <p:nvPr/>
          </p:nvSpPr>
          <p:spPr>
            <a:xfrm>
              <a:off x="4596980" y="2747223"/>
              <a:ext cx="15428" cy="15427"/>
            </a:xfrm>
            <a:custGeom>
              <a:avLst/>
              <a:gdLst/>
              <a:ahLst/>
              <a:cxnLst/>
              <a:rect l="l" t="t" r="r" b="b"/>
              <a:pathLst>
                <a:path w="507" h="507" extrusionOk="0">
                  <a:moveTo>
                    <a:pt x="254" y="0"/>
                  </a:moveTo>
                  <a:cubicBezTo>
                    <a:pt x="127" y="0"/>
                    <a:pt x="0" y="111"/>
                    <a:pt x="0" y="253"/>
                  </a:cubicBezTo>
                  <a:cubicBezTo>
                    <a:pt x="0" y="396"/>
                    <a:pt x="127" y="507"/>
                    <a:pt x="254" y="507"/>
                  </a:cubicBezTo>
                  <a:cubicBezTo>
                    <a:pt x="396" y="507"/>
                    <a:pt x="507" y="396"/>
                    <a:pt x="507" y="253"/>
                  </a:cubicBezTo>
                  <a:cubicBezTo>
                    <a:pt x="507" y="111"/>
                    <a:pt x="396" y="0"/>
                    <a:pt x="254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45"/>
            <p:cNvSpPr/>
            <p:nvPr/>
          </p:nvSpPr>
          <p:spPr>
            <a:xfrm>
              <a:off x="5527792" y="3537603"/>
              <a:ext cx="1978" cy="1461"/>
            </a:xfrm>
            <a:custGeom>
              <a:avLst/>
              <a:gdLst/>
              <a:ahLst/>
              <a:cxnLst/>
              <a:rect l="l" t="t" r="r" b="b"/>
              <a:pathLst>
                <a:path w="65" h="48" extrusionOk="0">
                  <a:moveTo>
                    <a:pt x="33" y="0"/>
                  </a:moveTo>
                  <a:cubicBezTo>
                    <a:pt x="17" y="0"/>
                    <a:pt x="1" y="8"/>
                    <a:pt x="1" y="24"/>
                  </a:cubicBezTo>
                  <a:cubicBezTo>
                    <a:pt x="1" y="40"/>
                    <a:pt x="17" y="48"/>
                    <a:pt x="33" y="48"/>
                  </a:cubicBezTo>
                  <a:cubicBezTo>
                    <a:pt x="48" y="48"/>
                    <a:pt x="64" y="40"/>
                    <a:pt x="64" y="24"/>
                  </a:cubicBezTo>
                  <a:cubicBezTo>
                    <a:pt x="64" y="8"/>
                    <a:pt x="48" y="0"/>
                    <a:pt x="33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45"/>
            <p:cNvSpPr/>
            <p:nvPr/>
          </p:nvSpPr>
          <p:spPr>
            <a:xfrm>
              <a:off x="4894724" y="3050139"/>
              <a:ext cx="16402" cy="15579"/>
            </a:xfrm>
            <a:custGeom>
              <a:avLst/>
              <a:gdLst/>
              <a:ahLst/>
              <a:cxnLst/>
              <a:rect l="l" t="t" r="r" b="b"/>
              <a:pathLst>
                <a:path w="539" h="512" extrusionOk="0">
                  <a:moveTo>
                    <a:pt x="270" y="0"/>
                  </a:moveTo>
                  <a:cubicBezTo>
                    <a:pt x="135" y="0"/>
                    <a:pt x="0" y="91"/>
                    <a:pt x="16" y="274"/>
                  </a:cubicBezTo>
                  <a:cubicBezTo>
                    <a:pt x="32" y="432"/>
                    <a:pt x="151" y="511"/>
                    <a:pt x="270" y="511"/>
                  </a:cubicBezTo>
                  <a:cubicBezTo>
                    <a:pt x="388" y="511"/>
                    <a:pt x="507" y="432"/>
                    <a:pt x="523" y="274"/>
                  </a:cubicBezTo>
                  <a:cubicBezTo>
                    <a:pt x="539" y="91"/>
                    <a:pt x="404" y="0"/>
                    <a:pt x="270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45"/>
            <p:cNvSpPr/>
            <p:nvPr/>
          </p:nvSpPr>
          <p:spPr>
            <a:xfrm>
              <a:off x="5011814" y="2916801"/>
              <a:ext cx="23614" cy="20326"/>
            </a:xfrm>
            <a:custGeom>
              <a:avLst/>
              <a:gdLst/>
              <a:ahLst/>
              <a:cxnLst/>
              <a:rect l="l" t="t" r="r" b="b"/>
              <a:pathLst>
                <a:path w="776" h="668" extrusionOk="0">
                  <a:moveTo>
                    <a:pt x="443" y="0"/>
                  </a:moveTo>
                  <a:cubicBezTo>
                    <a:pt x="143" y="0"/>
                    <a:pt x="0" y="349"/>
                    <a:pt x="206" y="570"/>
                  </a:cubicBezTo>
                  <a:cubicBezTo>
                    <a:pt x="273" y="637"/>
                    <a:pt x="356" y="667"/>
                    <a:pt x="438" y="667"/>
                  </a:cubicBezTo>
                  <a:cubicBezTo>
                    <a:pt x="610" y="667"/>
                    <a:pt x="776" y="536"/>
                    <a:pt x="776" y="333"/>
                  </a:cubicBezTo>
                  <a:cubicBezTo>
                    <a:pt x="776" y="143"/>
                    <a:pt x="633" y="0"/>
                    <a:pt x="443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45"/>
            <p:cNvSpPr/>
            <p:nvPr/>
          </p:nvSpPr>
          <p:spPr>
            <a:xfrm>
              <a:off x="4710692" y="3762834"/>
              <a:ext cx="8216" cy="8702"/>
            </a:xfrm>
            <a:custGeom>
              <a:avLst/>
              <a:gdLst/>
              <a:ahLst/>
              <a:cxnLst/>
              <a:rect l="l" t="t" r="r" b="b"/>
              <a:pathLst>
                <a:path w="270" h="286" extrusionOk="0">
                  <a:moveTo>
                    <a:pt x="143" y="0"/>
                  </a:moveTo>
                  <a:cubicBezTo>
                    <a:pt x="63" y="0"/>
                    <a:pt x="0" y="64"/>
                    <a:pt x="0" y="143"/>
                  </a:cubicBezTo>
                  <a:cubicBezTo>
                    <a:pt x="0" y="222"/>
                    <a:pt x="63" y="285"/>
                    <a:pt x="143" y="285"/>
                  </a:cubicBezTo>
                  <a:cubicBezTo>
                    <a:pt x="222" y="285"/>
                    <a:pt x="269" y="222"/>
                    <a:pt x="269" y="143"/>
                  </a:cubicBezTo>
                  <a:cubicBezTo>
                    <a:pt x="269" y="64"/>
                    <a:pt x="222" y="0"/>
                    <a:pt x="143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45"/>
            <p:cNvSpPr/>
            <p:nvPr/>
          </p:nvSpPr>
          <p:spPr>
            <a:xfrm>
              <a:off x="5119713" y="3238156"/>
              <a:ext cx="14972" cy="12719"/>
            </a:xfrm>
            <a:custGeom>
              <a:avLst/>
              <a:gdLst/>
              <a:ahLst/>
              <a:cxnLst/>
              <a:rect l="l" t="t" r="r" b="b"/>
              <a:pathLst>
                <a:path w="492" h="418" extrusionOk="0">
                  <a:moveTo>
                    <a:pt x="286" y="0"/>
                  </a:moveTo>
                  <a:cubicBezTo>
                    <a:pt x="96" y="0"/>
                    <a:pt x="1" y="222"/>
                    <a:pt x="143" y="349"/>
                  </a:cubicBezTo>
                  <a:cubicBezTo>
                    <a:pt x="186" y="396"/>
                    <a:pt x="238" y="417"/>
                    <a:pt x="290" y="417"/>
                  </a:cubicBezTo>
                  <a:cubicBezTo>
                    <a:pt x="393" y="417"/>
                    <a:pt x="492" y="333"/>
                    <a:pt x="492" y="206"/>
                  </a:cubicBezTo>
                  <a:cubicBezTo>
                    <a:pt x="492" y="95"/>
                    <a:pt x="397" y="0"/>
                    <a:pt x="286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45"/>
            <p:cNvSpPr/>
            <p:nvPr/>
          </p:nvSpPr>
          <p:spPr>
            <a:xfrm>
              <a:off x="4515066" y="3744029"/>
              <a:ext cx="40015" cy="33866"/>
            </a:xfrm>
            <a:custGeom>
              <a:avLst/>
              <a:gdLst/>
              <a:ahLst/>
              <a:cxnLst/>
              <a:rect l="l" t="t" r="r" b="b"/>
              <a:pathLst>
                <a:path w="1315" h="1113" extrusionOk="0">
                  <a:moveTo>
                    <a:pt x="761" y="1"/>
                  </a:moveTo>
                  <a:cubicBezTo>
                    <a:pt x="254" y="1"/>
                    <a:pt x="1" y="602"/>
                    <a:pt x="365" y="951"/>
                  </a:cubicBezTo>
                  <a:cubicBezTo>
                    <a:pt x="476" y="1062"/>
                    <a:pt x="614" y="1112"/>
                    <a:pt x="750" y="1112"/>
                  </a:cubicBezTo>
                  <a:cubicBezTo>
                    <a:pt x="1037" y="1112"/>
                    <a:pt x="1315" y="888"/>
                    <a:pt x="1315" y="555"/>
                  </a:cubicBezTo>
                  <a:cubicBezTo>
                    <a:pt x="1315" y="238"/>
                    <a:pt x="1061" y="1"/>
                    <a:pt x="761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45"/>
            <p:cNvSpPr/>
            <p:nvPr/>
          </p:nvSpPr>
          <p:spPr>
            <a:xfrm>
              <a:off x="4545434" y="2941357"/>
              <a:ext cx="32773" cy="27780"/>
            </a:xfrm>
            <a:custGeom>
              <a:avLst/>
              <a:gdLst/>
              <a:ahLst/>
              <a:cxnLst/>
              <a:rect l="l" t="t" r="r" b="b"/>
              <a:pathLst>
                <a:path w="1077" h="913" extrusionOk="0">
                  <a:moveTo>
                    <a:pt x="618" y="1"/>
                  </a:moveTo>
                  <a:cubicBezTo>
                    <a:pt x="206" y="1"/>
                    <a:pt x="0" y="492"/>
                    <a:pt x="285" y="777"/>
                  </a:cubicBezTo>
                  <a:cubicBezTo>
                    <a:pt x="384" y="871"/>
                    <a:pt x="503" y="913"/>
                    <a:pt x="619" y="913"/>
                  </a:cubicBezTo>
                  <a:cubicBezTo>
                    <a:pt x="856" y="913"/>
                    <a:pt x="1077" y="736"/>
                    <a:pt x="1077" y="460"/>
                  </a:cubicBezTo>
                  <a:cubicBezTo>
                    <a:pt x="1077" y="207"/>
                    <a:pt x="871" y="1"/>
                    <a:pt x="618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45"/>
            <p:cNvSpPr/>
            <p:nvPr/>
          </p:nvSpPr>
          <p:spPr>
            <a:xfrm>
              <a:off x="4553133" y="3320070"/>
              <a:ext cx="12081" cy="10284"/>
            </a:xfrm>
            <a:custGeom>
              <a:avLst/>
              <a:gdLst/>
              <a:ahLst/>
              <a:cxnLst/>
              <a:rect l="l" t="t" r="r" b="b"/>
              <a:pathLst>
                <a:path w="397" h="338" extrusionOk="0">
                  <a:moveTo>
                    <a:pt x="222" y="0"/>
                  </a:moveTo>
                  <a:cubicBezTo>
                    <a:pt x="64" y="0"/>
                    <a:pt x="0" y="174"/>
                    <a:pt x="95" y="285"/>
                  </a:cubicBezTo>
                  <a:cubicBezTo>
                    <a:pt x="132" y="321"/>
                    <a:pt x="176" y="337"/>
                    <a:pt x="220" y="337"/>
                  </a:cubicBezTo>
                  <a:cubicBezTo>
                    <a:pt x="310" y="337"/>
                    <a:pt x="396" y="270"/>
                    <a:pt x="396" y="174"/>
                  </a:cubicBezTo>
                  <a:cubicBezTo>
                    <a:pt x="396" y="79"/>
                    <a:pt x="317" y="0"/>
                    <a:pt x="222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45"/>
            <p:cNvSpPr/>
            <p:nvPr/>
          </p:nvSpPr>
          <p:spPr>
            <a:xfrm>
              <a:off x="4785364" y="3694401"/>
              <a:ext cx="20753" cy="17739"/>
            </a:xfrm>
            <a:custGeom>
              <a:avLst/>
              <a:gdLst/>
              <a:ahLst/>
              <a:cxnLst/>
              <a:rect l="l" t="t" r="r" b="b"/>
              <a:pathLst>
                <a:path w="682" h="583" extrusionOk="0">
                  <a:moveTo>
                    <a:pt x="396" y="1"/>
                  </a:moveTo>
                  <a:cubicBezTo>
                    <a:pt x="127" y="1"/>
                    <a:pt x="0" y="318"/>
                    <a:pt x="190" y="492"/>
                  </a:cubicBezTo>
                  <a:cubicBezTo>
                    <a:pt x="248" y="554"/>
                    <a:pt x="321" y="583"/>
                    <a:pt x="393" y="583"/>
                  </a:cubicBezTo>
                  <a:cubicBezTo>
                    <a:pt x="539" y="583"/>
                    <a:pt x="681" y="466"/>
                    <a:pt x="681" y="286"/>
                  </a:cubicBezTo>
                  <a:cubicBezTo>
                    <a:pt x="681" y="128"/>
                    <a:pt x="554" y="1"/>
                    <a:pt x="396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45"/>
            <p:cNvSpPr/>
            <p:nvPr/>
          </p:nvSpPr>
          <p:spPr>
            <a:xfrm>
              <a:off x="4522765" y="2791040"/>
              <a:ext cx="11594" cy="9615"/>
            </a:xfrm>
            <a:custGeom>
              <a:avLst/>
              <a:gdLst/>
              <a:ahLst/>
              <a:cxnLst/>
              <a:rect l="l" t="t" r="r" b="b"/>
              <a:pathLst>
                <a:path w="381" h="316" extrusionOk="0">
                  <a:moveTo>
                    <a:pt x="223" y="1"/>
                  </a:moveTo>
                  <a:cubicBezTo>
                    <a:pt x="80" y="1"/>
                    <a:pt x="1" y="175"/>
                    <a:pt x="112" y="270"/>
                  </a:cubicBezTo>
                  <a:cubicBezTo>
                    <a:pt x="143" y="301"/>
                    <a:pt x="182" y="315"/>
                    <a:pt x="221" y="315"/>
                  </a:cubicBezTo>
                  <a:cubicBezTo>
                    <a:pt x="302" y="315"/>
                    <a:pt x="381" y="255"/>
                    <a:pt x="381" y="159"/>
                  </a:cubicBezTo>
                  <a:cubicBezTo>
                    <a:pt x="381" y="64"/>
                    <a:pt x="302" y="1"/>
                    <a:pt x="223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45"/>
            <p:cNvSpPr/>
            <p:nvPr/>
          </p:nvSpPr>
          <p:spPr>
            <a:xfrm>
              <a:off x="4225508" y="3160594"/>
              <a:ext cx="28939" cy="25072"/>
            </a:xfrm>
            <a:custGeom>
              <a:avLst/>
              <a:gdLst/>
              <a:ahLst/>
              <a:cxnLst/>
              <a:rect l="l" t="t" r="r" b="b"/>
              <a:pathLst>
                <a:path w="951" h="824" extrusionOk="0">
                  <a:moveTo>
                    <a:pt x="555" y="0"/>
                  </a:moveTo>
                  <a:cubicBezTo>
                    <a:pt x="191" y="0"/>
                    <a:pt x="1" y="444"/>
                    <a:pt x="254" y="697"/>
                  </a:cubicBezTo>
                  <a:cubicBezTo>
                    <a:pt x="336" y="785"/>
                    <a:pt x="439" y="824"/>
                    <a:pt x="540" y="824"/>
                  </a:cubicBezTo>
                  <a:cubicBezTo>
                    <a:pt x="749" y="824"/>
                    <a:pt x="951" y="657"/>
                    <a:pt x="951" y="412"/>
                  </a:cubicBezTo>
                  <a:cubicBezTo>
                    <a:pt x="951" y="190"/>
                    <a:pt x="776" y="0"/>
                    <a:pt x="555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45"/>
            <p:cNvSpPr/>
            <p:nvPr/>
          </p:nvSpPr>
          <p:spPr>
            <a:xfrm>
              <a:off x="3626642" y="3160594"/>
              <a:ext cx="13998" cy="11897"/>
            </a:xfrm>
            <a:custGeom>
              <a:avLst/>
              <a:gdLst/>
              <a:ahLst/>
              <a:cxnLst/>
              <a:rect l="l" t="t" r="r" b="b"/>
              <a:pathLst>
                <a:path w="460" h="391" extrusionOk="0">
                  <a:moveTo>
                    <a:pt x="269" y="0"/>
                  </a:moveTo>
                  <a:cubicBezTo>
                    <a:pt x="79" y="0"/>
                    <a:pt x="0" y="206"/>
                    <a:pt x="127" y="333"/>
                  </a:cubicBezTo>
                  <a:cubicBezTo>
                    <a:pt x="167" y="373"/>
                    <a:pt x="216" y="391"/>
                    <a:pt x="263" y="391"/>
                  </a:cubicBezTo>
                  <a:cubicBezTo>
                    <a:pt x="364" y="391"/>
                    <a:pt x="459" y="309"/>
                    <a:pt x="459" y="190"/>
                  </a:cubicBezTo>
                  <a:cubicBezTo>
                    <a:pt x="459" y="79"/>
                    <a:pt x="364" y="0"/>
                    <a:pt x="269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45"/>
            <p:cNvSpPr/>
            <p:nvPr/>
          </p:nvSpPr>
          <p:spPr>
            <a:xfrm>
              <a:off x="4060372" y="3186580"/>
              <a:ext cx="8581" cy="8276"/>
            </a:xfrm>
            <a:custGeom>
              <a:avLst/>
              <a:gdLst/>
              <a:ahLst/>
              <a:cxnLst/>
              <a:rect l="l" t="t" r="r" b="b"/>
              <a:pathLst>
                <a:path w="282" h="272" extrusionOk="0">
                  <a:moveTo>
                    <a:pt x="143" y="1"/>
                  </a:moveTo>
                  <a:cubicBezTo>
                    <a:pt x="1" y="1"/>
                    <a:pt x="1" y="271"/>
                    <a:pt x="143" y="271"/>
                  </a:cubicBezTo>
                  <a:cubicBezTo>
                    <a:pt x="147" y="271"/>
                    <a:pt x="151" y="271"/>
                    <a:pt x="155" y="270"/>
                  </a:cubicBezTo>
                  <a:cubicBezTo>
                    <a:pt x="234" y="270"/>
                    <a:pt x="282" y="207"/>
                    <a:pt x="282" y="128"/>
                  </a:cubicBezTo>
                  <a:cubicBezTo>
                    <a:pt x="282" y="65"/>
                    <a:pt x="234" y="1"/>
                    <a:pt x="155" y="1"/>
                  </a:cubicBezTo>
                  <a:cubicBezTo>
                    <a:pt x="151" y="1"/>
                    <a:pt x="147" y="1"/>
                    <a:pt x="143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45"/>
            <p:cNvSpPr/>
            <p:nvPr/>
          </p:nvSpPr>
          <p:spPr>
            <a:xfrm>
              <a:off x="4633586" y="3430403"/>
              <a:ext cx="27965" cy="24372"/>
            </a:xfrm>
            <a:custGeom>
              <a:avLst/>
              <a:gdLst/>
              <a:ahLst/>
              <a:cxnLst/>
              <a:rect l="l" t="t" r="r" b="b"/>
              <a:pathLst>
                <a:path w="919" h="801" extrusionOk="0">
                  <a:moveTo>
                    <a:pt x="523" y="0"/>
                  </a:moveTo>
                  <a:cubicBezTo>
                    <a:pt x="175" y="0"/>
                    <a:pt x="1" y="428"/>
                    <a:pt x="238" y="681"/>
                  </a:cubicBezTo>
                  <a:cubicBezTo>
                    <a:pt x="321" y="763"/>
                    <a:pt x="422" y="801"/>
                    <a:pt x="520" y="801"/>
                  </a:cubicBezTo>
                  <a:cubicBezTo>
                    <a:pt x="725" y="801"/>
                    <a:pt x="919" y="641"/>
                    <a:pt x="919" y="396"/>
                  </a:cubicBezTo>
                  <a:cubicBezTo>
                    <a:pt x="919" y="190"/>
                    <a:pt x="745" y="0"/>
                    <a:pt x="523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45"/>
            <p:cNvSpPr/>
            <p:nvPr/>
          </p:nvSpPr>
          <p:spPr>
            <a:xfrm>
              <a:off x="5083595" y="3754649"/>
              <a:ext cx="7242" cy="7729"/>
            </a:xfrm>
            <a:custGeom>
              <a:avLst/>
              <a:gdLst/>
              <a:ahLst/>
              <a:cxnLst/>
              <a:rect l="l" t="t" r="r" b="b"/>
              <a:pathLst>
                <a:path w="238" h="254" extrusionOk="0">
                  <a:moveTo>
                    <a:pt x="111" y="0"/>
                  </a:moveTo>
                  <a:cubicBezTo>
                    <a:pt x="48" y="0"/>
                    <a:pt x="0" y="48"/>
                    <a:pt x="0" y="127"/>
                  </a:cubicBezTo>
                  <a:cubicBezTo>
                    <a:pt x="0" y="190"/>
                    <a:pt x="48" y="253"/>
                    <a:pt x="111" y="253"/>
                  </a:cubicBezTo>
                  <a:cubicBezTo>
                    <a:pt x="190" y="253"/>
                    <a:pt x="238" y="190"/>
                    <a:pt x="238" y="127"/>
                  </a:cubicBezTo>
                  <a:cubicBezTo>
                    <a:pt x="238" y="48"/>
                    <a:pt x="190" y="0"/>
                    <a:pt x="111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45"/>
            <p:cNvSpPr/>
            <p:nvPr/>
          </p:nvSpPr>
          <p:spPr>
            <a:xfrm>
              <a:off x="3493669" y="3250693"/>
              <a:ext cx="1461" cy="1461"/>
            </a:xfrm>
            <a:custGeom>
              <a:avLst/>
              <a:gdLst/>
              <a:ahLst/>
              <a:cxnLst/>
              <a:rect l="l" t="t" r="r" b="b"/>
              <a:pathLst>
                <a:path w="48" h="48" extrusionOk="0">
                  <a:moveTo>
                    <a:pt x="16" y="0"/>
                  </a:moveTo>
                  <a:cubicBezTo>
                    <a:pt x="0" y="0"/>
                    <a:pt x="0" y="16"/>
                    <a:pt x="0" y="16"/>
                  </a:cubicBezTo>
                  <a:cubicBezTo>
                    <a:pt x="0" y="32"/>
                    <a:pt x="0" y="48"/>
                    <a:pt x="16" y="48"/>
                  </a:cubicBezTo>
                  <a:cubicBezTo>
                    <a:pt x="32" y="48"/>
                    <a:pt x="48" y="32"/>
                    <a:pt x="48" y="16"/>
                  </a:cubicBezTo>
                  <a:cubicBezTo>
                    <a:pt x="48" y="16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45"/>
            <p:cNvSpPr/>
            <p:nvPr/>
          </p:nvSpPr>
          <p:spPr>
            <a:xfrm>
              <a:off x="4406649" y="3954594"/>
              <a:ext cx="14028" cy="12049"/>
            </a:xfrm>
            <a:custGeom>
              <a:avLst/>
              <a:gdLst/>
              <a:ahLst/>
              <a:cxnLst/>
              <a:rect l="l" t="t" r="r" b="b"/>
              <a:pathLst>
                <a:path w="461" h="396" extrusionOk="0">
                  <a:moveTo>
                    <a:pt x="270" y="0"/>
                  </a:moveTo>
                  <a:cubicBezTo>
                    <a:pt x="96" y="0"/>
                    <a:pt x="1" y="222"/>
                    <a:pt x="128" y="333"/>
                  </a:cubicBezTo>
                  <a:cubicBezTo>
                    <a:pt x="166" y="376"/>
                    <a:pt x="217" y="395"/>
                    <a:pt x="268" y="395"/>
                  </a:cubicBezTo>
                  <a:cubicBezTo>
                    <a:pt x="365" y="395"/>
                    <a:pt x="460" y="326"/>
                    <a:pt x="460" y="222"/>
                  </a:cubicBezTo>
                  <a:cubicBezTo>
                    <a:pt x="460" y="95"/>
                    <a:pt x="381" y="0"/>
                    <a:pt x="270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45"/>
            <p:cNvSpPr/>
            <p:nvPr/>
          </p:nvSpPr>
          <p:spPr>
            <a:xfrm>
              <a:off x="5089863" y="3644315"/>
              <a:ext cx="14941" cy="14970"/>
            </a:xfrm>
            <a:custGeom>
              <a:avLst/>
              <a:gdLst/>
              <a:ahLst/>
              <a:cxnLst/>
              <a:rect l="l" t="t" r="r" b="b"/>
              <a:pathLst>
                <a:path w="491" h="492" extrusionOk="0">
                  <a:moveTo>
                    <a:pt x="238" y="0"/>
                  </a:moveTo>
                  <a:cubicBezTo>
                    <a:pt x="111" y="0"/>
                    <a:pt x="0" y="111"/>
                    <a:pt x="0" y="254"/>
                  </a:cubicBezTo>
                  <a:cubicBezTo>
                    <a:pt x="0" y="380"/>
                    <a:pt x="111" y="491"/>
                    <a:pt x="238" y="491"/>
                  </a:cubicBezTo>
                  <a:cubicBezTo>
                    <a:pt x="380" y="491"/>
                    <a:pt x="491" y="380"/>
                    <a:pt x="491" y="254"/>
                  </a:cubicBezTo>
                  <a:cubicBezTo>
                    <a:pt x="491" y="111"/>
                    <a:pt x="380" y="0"/>
                    <a:pt x="238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45"/>
            <p:cNvSpPr/>
            <p:nvPr/>
          </p:nvSpPr>
          <p:spPr>
            <a:xfrm>
              <a:off x="4717904" y="3051690"/>
              <a:ext cx="11594" cy="9980"/>
            </a:xfrm>
            <a:custGeom>
              <a:avLst/>
              <a:gdLst/>
              <a:ahLst/>
              <a:cxnLst/>
              <a:rect l="l" t="t" r="r" b="b"/>
              <a:pathLst>
                <a:path w="381" h="328" extrusionOk="0">
                  <a:moveTo>
                    <a:pt x="206" y="1"/>
                  </a:moveTo>
                  <a:cubicBezTo>
                    <a:pt x="64" y="1"/>
                    <a:pt x="1" y="175"/>
                    <a:pt x="96" y="286"/>
                  </a:cubicBezTo>
                  <a:cubicBezTo>
                    <a:pt x="129" y="315"/>
                    <a:pt x="168" y="327"/>
                    <a:pt x="207" y="327"/>
                  </a:cubicBezTo>
                  <a:cubicBezTo>
                    <a:pt x="296" y="327"/>
                    <a:pt x="381" y="259"/>
                    <a:pt x="381" y="159"/>
                  </a:cubicBezTo>
                  <a:cubicBezTo>
                    <a:pt x="381" y="80"/>
                    <a:pt x="301" y="1"/>
                    <a:pt x="206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45"/>
            <p:cNvSpPr/>
            <p:nvPr/>
          </p:nvSpPr>
          <p:spPr>
            <a:xfrm>
              <a:off x="4728980" y="3089270"/>
              <a:ext cx="27509" cy="27506"/>
            </a:xfrm>
            <a:custGeom>
              <a:avLst/>
              <a:gdLst/>
              <a:ahLst/>
              <a:cxnLst/>
              <a:rect l="l" t="t" r="r" b="b"/>
              <a:pathLst>
                <a:path w="904" h="904" extrusionOk="0">
                  <a:moveTo>
                    <a:pt x="444" y="1"/>
                  </a:moveTo>
                  <a:cubicBezTo>
                    <a:pt x="207" y="1"/>
                    <a:pt x="1" y="207"/>
                    <a:pt x="1" y="460"/>
                  </a:cubicBezTo>
                  <a:cubicBezTo>
                    <a:pt x="1" y="698"/>
                    <a:pt x="207" y="903"/>
                    <a:pt x="444" y="903"/>
                  </a:cubicBezTo>
                  <a:cubicBezTo>
                    <a:pt x="697" y="903"/>
                    <a:pt x="903" y="698"/>
                    <a:pt x="903" y="460"/>
                  </a:cubicBezTo>
                  <a:cubicBezTo>
                    <a:pt x="903" y="207"/>
                    <a:pt x="697" y="1"/>
                    <a:pt x="444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45"/>
            <p:cNvSpPr/>
            <p:nvPr/>
          </p:nvSpPr>
          <p:spPr>
            <a:xfrm>
              <a:off x="4431236" y="2965456"/>
              <a:ext cx="27022" cy="23125"/>
            </a:xfrm>
            <a:custGeom>
              <a:avLst/>
              <a:gdLst/>
              <a:ahLst/>
              <a:cxnLst/>
              <a:rect l="l" t="t" r="r" b="b"/>
              <a:pathLst>
                <a:path w="888" h="760" extrusionOk="0">
                  <a:moveTo>
                    <a:pt x="507" y="1"/>
                  </a:moveTo>
                  <a:cubicBezTo>
                    <a:pt x="175" y="1"/>
                    <a:pt x="0" y="412"/>
                    <a:pt x="238" y="650"/>
                  </a:cubicBezTo>
                  <a:cubicBezTo>
                    <a:pt x="314" y="726"/>
                    <a:pt x="408" y="760"/>
                    <a:pt x="500" y="760"/>
                  </a:cubicBezTo>
                  <a:cubicBezTo>
                    <a:pt x="697" y="760"/>
                    <a:pt x="887" y="607"/>
                    <a:pt x="887" y="381"/>
                  </a:cubicBezTo>
                  <a:cubicBezTo>
                    <a:pt x="887" y="159"/>
                    <a:pt x="713" y="1"/>
                    <a:pt x="507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45"/>
            <p:cNvSpPr/>
            <p:nvPr/>
          </p:nvSpPr>
          <p:spPr>
            <a:xfrm>
              <a:off x="5423239" y="3471208"/>
              <a:ext cx="8703" cy="7637"/>
            </a:xfrm>
            <a:custGeom>
              <a:avLst/>
              <a:gdLst/>
              <a:ahLst/>
              <a:cxnLst/>
              <a:rect l="l" t="t" r="r" b="b"/>
              <a:pathLst>
                <a:path w="286" h="251" extrusionOk="0">
                  <a:moveTo>
                    <a:pt x="143" y="1"/>
                  </a:moveTo>
                  <a:cubicBezTo>
                    <a:pt x="76" y="1"/>
                    <a:pt x="9" y="45"/>
                    <a:pt x="1" y="132"/>
                  </a:cubicBezTo>
                  <a:cubicBezTo>
                    <a:pt x="9" y="211"/>
                    <a:pt x="76" y="250"/>
                    <a:pt x="143" y="250"/>
                  </a:cubicBezTo>
                  <a:cubicBezTo>
                    <a:pt x="211" y="250"/>
                    <a:pt x="278" y="211"/>
                    <a:pt x="286" y="132"/>
                  </a:cubicBezTo>
                  <a:cubicBezTo>
                    <a:pt x="278" y="45"/>
                    <a:pt x="211" y="1"/>
                    <a:pt x="143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45"/>
            <p:cNvSpPr/>
            <p:nvPr/>
          </p:nvSpPr>
          <p:spPr>
            <a:xfrm>
              <a:off x="4189845" y="2992446"/>
              <a:ext cx="9677" cy="8428"/>
            </a:xfrm>
            <a:custGeom>
              <a:avLst/>
              <a:gdLst/>
              <a:ahLst/>
              <a:cxnLst/>
              <a:rect l="l" t="t" r="r" b="b"/>
              <a:pathLst>
                <a:path w="318" h="277" extrusionOk="0">
                  <a:moveTo>
                    <a:pt x="175" y="0"/>
                  </a:moveTo>
                  <a:cubicBezTo>
                    <a:pt x="48" y="0"/>
                    <a:pt x="1" y="143"/>
                    <a:pt x="80" y="238"/>
                  </a:cubicBezTo>
                  <a:cubicBezTo>
                    <a:pt x="106" y="264"/>
                    <a:pt x="140" y="277"/>
                    <a:pt x="173" y="277"/>
                  </a:cubicBezTo>
                  <a:cubicBezTo>
                    <a:pt x="240" y="277"/>
                    <a:pt x="307" y="227"/>
                    <a:pt x="317" y="143"/>
                  </a:cubicBezTo>
                  <a:cubicBezTo>
                    <a:pt x="317" y="64"/>
                    <a:pt x="254" y="0"/>
                    <a:pt x="175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45"/>
            <p:cNvSpPr/>
            <p:nvPr/>
          </p:nvSpPr>
          <p:spPr>
            <a:xfrm>
              <a:off x="4822943" y="3704533"/>
              <a:ext cx="27965" cy="27963"/>
            </a:xfrm>
            <a:custGeom>
              <a:avLst/>
              <a:gdLst/>
              <a:ahLst/>
              <a:cxnLst/>
              <a:rect l="l" t="t" r="r" b="b"/>
              <a:pathLst>
                <a:path w="919" h="919" extrusionOk="0">
                  <a:moveTo>
                    <a:pt x="459" y="0"/>
                  </a:moveTo>
                  <a:cubicBezTo>
                    <a:pt x="206" y="0"/>
                    <a:pt x="0" y="206"/>
                    <a:pt x="0" y="460"/>
                  </a:cubicBezTo>
                  <a:cubicBezTo>
                    <a:pt x="0" y="713"/>
                    <a:pt x="206" y="919"/>
                    <a:pt x="459" y="919"/>
                  </a:cubicBezTo>
                  <a:cubicBezTo>
                    <a:pt x="713" y="919"/>
                    <a:pt x="919" y="713"/>
                    <a:pt x="919" y="460"/>
                  </a:cubicBezTo>
                  <a:cubicBezTo>
                    <a:pt x="919" y="206"/>
                    <a:pt x="713" y="0"/>
                    <a:pt x="459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45"/>
            <p:cNvSpPr/>
            <p:nvPr/>
          </p:nvSpPr>
          <p:spPr>
            <a:xfrm>
              <a:off x="4384497" y="3463144"/>
              <a:ext cx="15458" cy="13084"/>
            </a:xfrm>
            <a:custGeom>
              <a:avLst/>
              <a:gdLst/>
              <a:ahLst/>
              <a:cxnLst/>
              <a:rect l="l" t="t" r="r" b="b"/>
              <a:pathLst>
                <a:path w="508" h="430" extrusionOk="0">
                  <a:moveTo>
                    <a:pt x="301" y="1"/>
                  </a:moveTo>
                  <a:cubicBezTo>
                    <a:pt x="111" y="1"/>
                    <a:pt x="1" y="222"/>
                    <a:pt x="143" y="365"/>
                  </a:cubicBezTo>
                  <a:cubicBezTo>
                    <a:pt x="188" y="410"/>
                    <a:pt x="241" y="430"/>
                    <a:pt x="292" y="430"/>
                  </a:cubicBezTo>
                  <a:cubicBezTo>
                    <a:pt x="403" y="430"/>
                    <a:pt x="507" y="337"/>
                    <a:pt x="507" y="207"/>
                  </a:cubicBezTo>
                  <a:cubicBezTo>
                    <a:pt x="507" y="96"/>
                    <a:pt x="412" y="1"/>
                    <a:pt x="3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45"/>
            <p:cNvSpPr/>
            <p:nvPr/>
          </p:nvSpPr>
          <p:spPr>
            <a:xfrm>
              <a:off x="3875731" y="3291162"/>
              <a:ext cx="23644" cy="20539"/>
            </a:xfrm>
            <a:custGeom>
              <a:avLst/>
              <a:gdLst/>
              <a:ahLst/>
              <a:cxnLst/>
              <a:rect l="l" t="t" r="r" b="b"/>
              <a:pathLst>
                <a:path w="777" h="675" extrusionOk="0">
                  <a:moveTo>
                    <a:pt x="444" y="0"/>
                  </a:moveTo>
                  <a:cubicBezTo>
                    <a:pt x="143" y="0"/>
                    <a:pt x="0" y="364"/>
                    <a:pt x="206" y="570"/>
                  </a:cubicBezTo>
                  <a:cubicBezTo>
                    <a:pt x="273" y="642"/>
                    <a:pt x="356" y="674"/>
                    <a:pt x="439" y="674"/>
                  </a:cubicBezTo>
                  <a:cubicBezTo>
                    <a:pt x="610" y="674"/>
                    <a:pt x="776" y="536"/>
                    <a:pt x="776" y="333"/>
                  </a:cubicBezTo>
                  <a:cubicBezTo>
                    <a:pt x="776" y="159"/>
                    <a:pt x="618" y="0"/>
                    <a:pt x="4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45"/>
            <p:cNvSpPr/>
            <p:nvPr/>
          </p:nvSpPr>
          <p:spPr>
            <a:xfrm>
              <a:off x="5037830" y="3315231"/>
              <a:ext cx="26048" cy="21969"/>
            </a:xfrm>
            <a:custGeom>
              <a:avLst/>
              <a:gdLst/>
              <a:ahLst/>
              <a:cxnLst/>
              <a:rect l="l" t="t" r="r" b="b"/>
              <a:pathLst>
                <a:path w="856" h="722" extrusionOk="0">
                  <a:moveTo>
                    <a:pt x="491" y="1"/>
                  </a:moveTo>
                  <a:cubicBezTo>
                    <a:pt x="174" y="1"/>
                    <a:pt x="0" y="381"/>
                    <a:pt x="238" y="618"/>
                  </a:cubicBezTo>
                  <a:cubicBezTo>
                    <a:pt x="309" y="690"/>
                    <a:pt x="398" y="722"/>
                    <a:pt x="487" y="722"/>
                  </a:cubicBezTo>
                  <a:cubicBezTo>
                    <a:pt x="673" y="722"/>
                    <a:pt x="855" y="580"/>
                    <a:pt x="855" y="365"/>
                  </a:cubicBezTo>
                  <a:cubicBezTo>
                    <a:pt x="855" y="159"/>
                    <a:pt x="697" y="1"/>
                    <a:pt x="491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45"/>
            <p:cNvSpPr/>
            <p:nvPr/>
          </p:nvSpPr>
          <p:spPr>
            <a:xfrm>
              <a:off x="4388848" y="2951489"/>
              <a:ext cx="31343" cy="26989"/>
            </a:xfrm>
            <a:custGeom>
              <a:avLst/>
              <a:gdLst/>
              <a:ahLst/>
              <a:cxnLst/>
              <a:rect l="l" t="t" r="r" b="b"/>
              <a:pathLst>
                <a:path w="1030" h="887" extrusionOk="0">
                  <a:moveTo>
                    <a:pt x="586" y="0"/>
                  </a:moveTo>
                  <a:cubicBezTo>
                    <a:pt x="190" y="0"/>
                    <a:pt x="0" y="476"/>
                    <a:pt x="269" y="761"/>
                  </a:cubicBezTo>
                  <a:cubicBezTo>
                    <a:pt x="361" y="847"/>
                    <a:pt x="472" y="886"/>
                    <a:pt x="581" y="886"/>
                  </a:cubicBezTo>
                  <a:cubicBezTo>
                    <a:pt x="811" y="886"/>
                    <a:pt x="1029" y="712"/>
                    <a:pt x="1029" y="444"/>
                  </a:cubicBezTo>
                  <a:cubicBezTo>
                    <a:pt x="1029" y="206"/>
                    <a:pt x="839" y="0"/>
                    <a:pt x="586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45"/>
            <p:cNvSpPr/>
            <p:nvPr/>
          </p:nvSpPr>
          <p:spPr>
            <a:xfrm>
              <a:off x="5050823" y="3542775"/>
              <a:ext cx="7486" cy="6511"/>
            </a:xfrm>
            <a:custGeom>
              <a:avLst/>
              <a:gdLst/>
              <a:ahLst/>
              <a:cxnLst/>
              <a:rect l="l" t="t" r="r" b="b"/>
              <a:pathLst>
                <a:path w="246" h="214" extrusionOk="0">
                  <a:moveTo>
                    <a:pt x="127" y="0"/>
                  </a:moveTo>
                  <a:cubicBezTo>
                    <a:pt x="76" y="0"/>
                    <a:pt x="24" y="36"/>
                    <a:pt x="16" y="107"/>
                  </a:cubicBezTo>
                  <a:cubicBezTo>
                    <a:pt x="1" y="178"/>
                    <a:pt x="60" y="214"/>
                    <a:pt x="121" y="214"/>
                  </a:cubicBezTo>
                  <a:cubicBezTo>
                    <a:pt x="183" y="214"/>
                    <a:pt x="246" y="178"/>
                    <a:pt x="238" y="107"/>
                  </a:cubicBezTo>
                  <a:cubicBezTo>
                    <a:pt x="230" y="36"/>
                    <a:pt x="179" y="0"/>
                    <a:pt x="127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45"/>
            <p:cNvSpPr/>
            <p:nvPr/>
          </p:nvSpPr>
          <p:spPr>
            <a:xfrm>
              <a:off x="3953293" y="2938010"/>
              <a:ext cx="14972" cy="13175"/>
            </a:xfrm>
            <a:custGeom>
              <a:avLst/>
              <a:gdLst/>
              <a:ahLst/>
              <a:cxnLst/>
              <a:rect l="l" t="t" r="r" b="b"/>
              <a:pathLst>
                <a:path w="492" h="433" extrusionOk="0">
                  <a:moveTo>
                    <a:pt x="286" y="0"/>
                  </a:moveTo>
                  <a:cubicBezTo>
                    <a:pt x="96" y="0"/>
                    <a:pt x="1" y="238"/>
                    <a:pt x="127" y="364"/>
                  </a:cubicBezTo>
                  <a:cubicBezTo>
                    <a:pt x="175" y="412"/>
                    <a:pt x="231" y="433"/>
                    <a:pt x="285" y="433"/>
                  </a:cubicBezTo>
                  <a:cubicBezTo>
                    <a:pt x="393" y="433"/>
                    <a:pt x="491" y="348"/>
                    <a:pt x="491" y="222"/>
                  </a:cubicBezTo>
                  <a:cubicBezTo>
                    <a:pt x="491" y="95"/>
                    <a:pt x="396" y="0"/>
                    <a:pt x="286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45"/>
            <p:cNvSpPr/>
            <p:nvPr/>
          </p:nvSpPr>
          <p:spPr>
            <a:xfrm>
              <a:off x="5044068" y="2794905"/>
              <a:ext cx="5356" cy="5812"/>
            </a:xfrm>
            <a:custGeom>
              <a:avLst/>
              <a:gdLst/>
              <a:ahLst/>
              <a:cxnLst/>
              <a:rect l="l" t="t" r="r" b="b"/>
              <a:pathLst>
                <a:path w="176" h="191" extrusionOk="0">
                  <a:moveTo>
                    <a:pt x="80" y="1"/>
                  </a:moveTo>
                  <a:cubicBezTo>
                    <a:pt x="33" y="1"/>
                    <a:pt x="1" y="48"/>
                    <a:pt x="1" y="96"/>
                  </a:cubicBezTo>
                  <a:cubicBezTo>
                    <a:pt x="1" y="143"/>
                    <a:pt x="33" y="191"/>
                    <a:pt x="80" y="191"/>
                  </a:cubicBezTo>
                  <a:cubicBezTo>
                    <a:pt x="128" y="191"/>
                    <a:pt x="175" y="143"/>
                    <a:pt x="175" y="96"/>
                  </a:cubicBezTo>
                  <a:cubicBezTo>
                    <a:pt x="175" y="48"/>
                    <a:pt x="128" y="1"/>
                    <a:pt x="80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45"/>
            <p:cNvSpPr/>
            <p:nvPr/>
          </p:nvSpPr>
          <p:spPr>
            <a:xfrm>
              <a:off x="5551404" y="2906455"/>
              <a:ext cx="4382" cy="4351"/>
            </a:xfrm>
            <a:custGeom>
              <a:avLst/>
              <a:gdLst/>
              <a:ahLst/>
              <a:cxnLst/>
              <a:rect l="l" t="t" r="r" b="b"/>
              <a:pathLst>
                <a:path w="144" h="143" extrusionOk="0">
                  <a:moveTo>
                    <a:pt x="72" y="0"/>
                  </a:moveTo>
                  <a:cubicBezTo>
                    <a:pt x="36" y="0"/>
                    <a:pt x="1" y="24"/>
                    <a:pt x="1" y="71"/>
                  </a:cubicBezTo>
                  <a:cubicBezTo>
                    <a:pt x="1" y="119"/>
                    <a:pt x="36" y="143"/>
                    <a:pt x="72" y="143"/>
                  </a:cubicBezTo>
                  <a:cubicBezTo>
                    <a:pt x="108" y="143"/>
                    <a:pt x="143" y="119"/>
                    <a:pt x="143" y="71"/>
                  </a:cubicBezTo>
                  <a:cubicBezTo>
                    <a:pt x="143" y="24"/>
                    <a:pt x="108" y="0"/>
                    <a:pt x="72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45"/>
            <p:cNvSpPr/>
            <p:nvPr/>
          </p:nvSpPr>
          <p:spPr>
            <a:xfrm>
              <a:off x="4620106" y="3689106"/>
              <a:ext cx="32773" cy="27780"/>
            </a:xfrm>
            <a:custGeom>
              <a:avLst/>
              <a:gdLst/>
              <a:ahLst/>
              <a:cxnLst/>
              <a:rect l="l" t="t" r="r" b="b"/>
              <a:pathLst>
                <a:path w="1077" h="913" extrusionOk="0">
                  <a:moveTo>
                    <a:pt x="618" y="1"/>
                  </a:moveTo>
                  <a:cubicBezTo>
                    <a:pt x="206" y="1"/>
                    <a:pt x="0" y="492"/>
                    <a:pt x="285" y="777"/>
                  </a:cubicBezTo>
                  <a:cubicBezTo>
                    <a:pt x="379" y="870"/>
                    <a:pt x="495" y="913"/>
                    <a:pt x="609" y="913"/>
                  </a:cubicBezTo>
                  <a:cubicBezTo>
                    <a:pt x="842" y="913"/>
                    <a:pt x="1066" y="736"/>
                    <a:pt x="1077" y="460"/>
                  </a:cubicBezTo>
                  <a:cubicBezTo>
                    <a:pt x="1077" y="207"/>
                    <a:pt x="871" y="1"/>
                    <a:pt x="618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45"/>
            <p:cNvSpPr/>
            <p:nvPr/>
          </p:nvSpPr>
          <p:spPr>
            <a:xfrm>
              <a:off x="4346918" y="3373532"/>
              <a:ext cx="29274" cy="24890"/>
            </a:xfrm>
            <a:custGeom>
              <a:avLst/>
              <a:gdLst/>
              <a:ahLst/>
              <a:cxnLst/>
              <a:rect l="l" t="t" r="r" b="b"/>
              <a:pathLst>
                <a:path w="962" h="818" extrusionOk="0">
                  <a:moveTo>
                    <a:pt x="555" y="1"/>
                  </a:moveTo>
                  <a:cubicBezTo>
                    <a:pt x="191" y="1"/>
                    <a:pt x="1" y="444"/>
                    <a:pt x="254" y="697"/>
                  </a:cubicBezTo>
                  <a:cubicBezTo>
                    <a:pt x="342" y="780"/>
                    <a:pt x="448" y="817"/>
                    <a:pt x="551" y="817"/>
                  </a:cubicBezTo>
                  <a:cubicBezTo>
                    <a:pt x="763" y="817"/>
                    <a:pt x="961" y="658"/>
                    <a:pt x="951" y="412"/>
                  </a:cubicBezTo>
                  <a:cubicBezTo>
                    <a:pt x="951" y="191"/>
                    <a:pt x="776" y="1"/>
                    <a:pt x="5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45"/>
            <p:cNvSpPr/>
            <p:nvPr/>
          </p:nvSpPr>
          <p:spPr>
            <a:xfrm>
              <a:off x="4222617" y="3229971"/>
              <a:ext cx="22183" cy="18895"/>
            </a:xfrm>
            <a:custGeom>
              <a:avLst/>
              <a:gdLst/>
              <a:ahLst/>
              <a:cxnLst/>
              <a:rect l="l" t="t" r="r" b="b"/>
              <a:pathLst>
                <a:path w="729" h="621" extrusionOk="0">
                  <a:moveTo>
                    <a:pt x="428" y="0"/>
                  </a:moveTo>
                  <a:cubicBezTo>
                    <a:pt x="143" y="0"/>
                    <a:pt x="1" y="333"/>
                    <a:pt x="191" y="523"/>
                  </a:cubicBezTo>
                  <a:cubicBezTo>
                    <a:pt x="258" y="590"/>
                    <a:pt x="339" y="620"/>
                    <a:pt x="417" y="620"/>
                  </a:cubicBezTo>
                  <a:cubicBezTo>
                    <a:pt x="578" y="620"/>
                    <a:pt x="729" y="493"/>
                    <a:pt x="729" y="301"/>
                  </a:cubicBezTo>
                  <a:cubicBezTo>
                    <a:pt x="729" y="127"/>
                    <a:pt x="586" y="0"/>
                    <a:pt x="428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45"/>
            <p:cNvSpPr/>
            <p:nvPr/>
          </p:nvSpPr>
          <p:spPr>
            <a:xfrm>
              <a:off x="3645416" y="3238643"/>
              <a:ext cx="13541" cy="11593"/>
            </a:xfrm>
            <a:custGeom>
              <a:avLst/>
              <a:gdLst/>
              <a:ahLst/>
              <a:cxnLst/>
              <a:rect l="l" t="t" r="r" b="b"/>
              <a:pathLst>
                <a:path w="445" h="381" extrusionOk="0">
                  <a:moveTo>
                    <a:pt x="238" y="0"/>
                  </a:moveTo>
                  <a:cubicBezTo>
                    <a:pt x="80" y="16"/>
                    <a:pt x="1" y="206"/>
                    <a:pt x="127" y="333"/>
                  </a:cubicBezTo>
                  <a:cubicBezTo>
                    <a:pt x="161" y="366"/>
                    <a:pt x="203" y="381"/>
                    <a:pt x="245" y="381"/>
                  </a:cubicBezTo>
                  <a:cubicBezTo>
                    <a:pt x="343" y="381"/>
                    <a:pt x="444" y="301"/>
                    <a:pt x="444" y="190"/>
                  </a:cubicBezTo>
                  <a:cubicBezTo>
                    <a:pt x="444" y="79"/>
                    <a:pt x="349" y="0"/>
                    <a:pt x="238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45"/>
            <p:cNvSpPr/>
            <p:nvPr/>
          </p:nvSpPr>
          <p:spPr>
            <a:xfrm>
              <a:off x="5597656" y="2782855"/>
              <a:ext cx="1978" cy="1978"/>
            </a:xfrm>
            <a:custGeom>
              <a:avLst/>
              <a:gdLst/>
              <a:ahLst/>
              <a:cxnLst/>
              <a:rect l="l" t="t" r="r" b="b"/>
              <a:pathLst>
                <a:path w="65" h="65" extrusionOk="0">
                  <a:moveTo>
                    <a:pt x="32" y="1"/>
                  </a:moveTo>
                  <a:cubicBezTo>
                    <a:pt x="17" y="1"/>
                    <a:pt x="1" y="17"/>
                    <a:pt x="1" y="32"/>
                  </a:cubicBezTo>
                  <a:cubicBezTo>
                    <a:pt x="1" y="48"/>
                    <a:pt x="17" y="64"/>
                    <a:pt x="32" y="64"/>
                  </a:cubicBezTo>
                  <a:cubicBezTo>
                    <a:pt x="48" y="64"/>
                    <a:pt x="64" y="48"/>
                    <a:pt x="64" y="32"/>
                  </a:cubicBezTo>
                  <a:cubicBezTo>
                    <a:pt x="64" y="17"/>
                    <a:pt x="48" y="1"/>
                    <a:pt x="32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45"/>
            <p:cNvSpPr/>
            <p:nvPr/>
          </p:nvSpPr>
          <p:spPr>
            <a:xfrm>
              <a:off x="4584930" y="3574452"/>
              <a:ext cx="14972" cy="12871"/>
            </a:xfrm>
            <a:custGeom>
              <a:avLst/>
              <a:gdLst/>
              <a:ahLst/>
              <a:cxnLst/>
              <a:rect l="l" t="t" r="r" b="b"/>
              <a:pathLst>
                <a:path w="492" h="423" extrusionOk="0">
                  <a:moveTo>
                    <a:pt x="285" y="0"/>
                  </a:moveTo>
                  <a:cubicBezTo>
                    <a:pt x="95" y="0"/>
                    <a:pt x="0" y="238"/>
                    <a:pt x="143" y="364"/>
                  </a:cubicBezTo>
                  <a:cubicBezTo>
                    <a:pt x="183" y="405"/>
                    <a:pt x="233" y="423"/>
                    <a:pt x="283" y="423"/>
                  </a:cubicBezTo>
                  <a:cubicBezTo>
                    <a:pt x="388" y="423"/>
                    <a:pt x="491" y="341"/>
                    <a:pt x="491" y="222"/>
                  </a:cubicBezTo>
                  <a:cubicBezTo>
                    <a:pt x="491" y="95"/>
                    <a:pt x="396" y="0"/>
                    <a:pt x="285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45"/>
            <p:cNvSpPr/>
            <p:nvPr/>
          </p:nvSpPr>
          <p:spPr>
            <a:xfrm>
              <a:off x="4973656" y="3009243"/>
              <a:ext cx="7821" cy="5173"/>
            </a:xfrm>
            <a:custGeom>
              <a:avLst/>
              <a:gdLst/>
              <a:ahLst/>
              <a:cxnLst/>
              <a:rect l="l" t="t" r="r" b="b"/>
              <a:pathLst>
                <a:path w="257" h="170" extrusionOk="0">
                  <a:moveTo>
                    <a:pt x="165" y="0"/>
                  </a:moveTo>
                  <a:cubicBezTo>
                    <a:pt x="159" y="0"/>
                    <a:pt x="152" y="1"/>
                    <a:pt x="146" y="3"/>
                  </a:cubicBezTo>
                  <a:cubicBezTo>
                    <a:pt x="0" y="3"/>
                    <a:pt x="143" y="170"/>
                    <a:pt x="217" y="170"/>
                  </a:cubicBezTo>
                  <a:cubicBezTo>
                    <a:pt x="240" y="170"/>
                    <a:pt x="257" y="154"/>
                    <a:pt x="257" y="113"/>
                  </a:cubicBezTo>
                  <a:cubicBezTo>
                    <a:pt x="257" y="57"/>
                    <a:pt x="219" y="0"/>
                    <a:pt x="165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45"/>
            <p:cNvSpPr/>
            <p:nvPr/>
          </p:nvSpPr>
          <p:spPr>
            <a:xfrm>
              <a:off x="3896909" y="3381718"/>
              <a:ext cx="20753" cy="20752"/>
            </a:xfrm>
            <a:custGeom>
              <a:avLst/>
              <a:gdLst/>
              <a:ahLst/>
              <a:cxnLst/>
              <a:rect l="l" t="t" r="r" b="b"/>
              <a:pathLst>
                <a:path w="682" h="682" extrusionOk="0">
                  <a:moveTo>
                    <a:pt x="349" y="1"/>
                  </a:moveTo>
                  <a:cubicBezTo>
                    <a:pt x="159" y="1"/>
                    <a:pt x="1" y="159"/>
                    <a:pt x="1" y="349"/>
                  </a:cubicBezTo>
                  <a:cubicBezTo>
                    <a:pt x="1" y="523"/>
                    <a:pt x="159" y="682"/>
                    <a:pt x="349" y="682"/>
                  </a:cubicBezTo>
                  <a:cubicBezTo>
                    <a:pt x="523" y="682"/>
                    <a:pt x="682" y="523"/>
                    <a:pt x="682" y="349"/>
                  </a:cubicBezTo>
                  <a:cubicBezTo>
                    <a:pt x="682" y="159"/>
                    <a:pt x="523" y="1"/>
                    <a:pt x="349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45"/>
            <p:cNvSpPr/>
            <p:nvPr/>
          </p:nvSpPr>
          <p:spPr>
            <a:xfrm>
              <a:off x="4853767" y="3408708"/>
              <a:ext cx="15945" cy="15944"/>
            </a:xfrm>
            <a:custGeom>
              <a:avLst/>
              <a:gdLst/>
              <a:ahLst/>
              <a:cxnLst/>
              <a:rect l="l" t="t" r="r" b="b"/>
              <a:pathLst>
                <a:path w="524" h="524" extrusionOk="0">
                  <a:moveTo>
                    <a:pt x="254" y="1"/>
                  </a:moveTo>
                  <a:cubicBezTo>
                    <a:pt x="111" y="1"/>
                    <a:pt x="1" y="111"/>
                    <a:pt x="1" y="270"/>
                  </a:cubicBezTo>
                  <a:cubicBezTo>
                    <a:pt x="1" y="412"/>
                    <a:pt x="111" y="523"/>
                    <a:pt x="254" y="523"/>
                  </a:cubicBezTo>
                  <a:cubicBezTo>
                    <a:pt x="412" y="523"/>
                    <a:pt x="523" y="412"/>
                    <a:pt x="523" y="270"/>
                  </a:cubicBezTo>
                  <a:cubicBezTo>
                    <a:pt x="523" y="111"/>
                    <a:pt x="412" y="1"/>
                    <a:pt x="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45"/>
            <p:cNvSpPr/>
            <p:nvPr/>
          </p:nvSpPr>
          <p:spPr>
            <a:xfrm>
              <a:off x="4654795" y="3859658"/>
              <a:ext cx="14485" cy="11928"/>
            </a:xfrm>
            <a:custGeom>
              <a:avLst/>
              <a:gdLst/>
              <a:ahLst/>
              <a:cxnLst/>
              <a:rect l="l" t="t" r="r" b="b"/>
              <a:pathLst>
                <a:path w="476" h="392" extrusionOk="0">
                  <a:moveTo>
                    <a:pt x="269" y="1"/>
                  </a:moveTo>
                  <a:cubicBezTo>
                    <a:pt x="95" y="1"/>
                    <a:pt x="0" y="207"/>
                    <a:pt x="127" y="333"/>
                  </a:cubicBezTo>
                  <a:cubicBezTo>
                    <a:pt x="167" y="374"/>
                    <a:pt x="217" y="391"/>
                    <a:pt x="267" y="391"/>
                  </a:cubicBezTo>
                  <a:cubicBezTo>
                    <a:pt x="372" y="391"/>
                    <a:pt x="475" y="310"/>
                    <a:pt x="475" y="191"/>
                  </a:cubicBezTo>
                  <a:cubicBezTo>
                    <a:pt x="475" y="80"/>
                    <a:pt x="380" y="1"/>
                    <a:pt x="269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45"/>
            <p:cNvSpPr/>
            <p:nvPr/>
          </p:nvSpPr>
          <p:spPr>
            <a:xfrm>
              <a:off x="3856439" y="3438588"/>
              <a:ext cx="14972" cy="12871"/>
            </a:xfrm>
            <a:custGeom>
              <a:avLst/>
              <a:gdLst/>
              <a:ahLst/>
              <a:cxnLst/>
              <a:rect l="l" t="t" r="r" b="b"/>
              <a:pathLst>
                <a:path w="492" h="423" extrusionOk="0">
                  <a:moveTo>
                    <a:pt x="286" y="0"/>
                  </a:moveTo>
                  <a:cubicBezTo>
                    <a:pt x="96" y="0"/>
                    <a:pt x="1" y="222"/>
                    <a:pt x="128" y="364"/>
                  </a:cubicBezTo>
                  <a:cubicBezTo>
                    <a:pt x="172" y="404"/>
                    <a:pt x="225" y="422"/>
                    <a:pt x="276" y="422"/>
                  </a:cubicBezTo>
                  <a:cubicBezTo>
                    <a:pt x="387" y="422"/>
                    <a:pt x="492" y="336"/>
                    <a:pt x="492" y="206"/>
                  </a:cubicBezTo>
                  <a:cubicBezTo>
                    <a:pt x="492" y="95"/>
                    <a:pt x="397" y="0"/>
                    <a:pt x="286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45"/>
            <p:cNvSpPr/>
            <p:nvPr/>
          </p:nvSpPr>
          <p:spPr>
            <a:xfrm>
              <a:off x="4335842" y="3427969"/>
              <a:ext cx="11594" cy="11593"/>
            </a:xfrm>
            <a:custGeom>
              <a:avLst/>
              <a:gdLst/>
              <a:ahLst/>
              <a:cxnLst/>
              <a:rect l="l" t="t" r="r" b="b"/>
              <a:pathLst>
                <a:path w="381" h="381" extrusionOk="0">
                  <a:moveTo>
                    <a:pt x="190" y="1"/>
                  </a:moveTo>
                  <a:cubicBezTo>
                    <a:pt x="80" y="1"/>
                    <a:pt x="0" y="96"/>
                    <a:pt x="0" y="191"/>
                  </a:cubicBezTo>
                  <a:cubicBezTo>
                    <a:pt x="0" y="302"/>
                    <a:pt x="80" y="381"/>
                    <a:pt x="190" y="381"/>
                  </a:cubicBezTo>
                  <a:cubicBezTo>
                    <a:pt x="301" y="381"/>
                    <a:pt x="380" y="302"/>
                    <a:pt x="380" y="191"/>
                  </a:cubicBezTo>
                  <a:cubicBezTo>
                    <a:pt x="380" y="96"/>
                    <a:pt x="301" y="1"/>
                    <a:pt x="190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45"/>
            <p:cNvSpPr/>
            <p:nvPr/>
          </p:nvSpPr>
          <p:spPr>
            <a:xfrm>
              <a:off x="4654795" y="3796062"/>
              <a:ext cx="28452" cy="24403"/>
            </a:xfrm>
            <a:custGeom>
              <a:avLst/>
              <a:gdLst/>
              <a:ahLst/>
              <a:cxnLst/>
              <a:rect l="l" t="t" r="r" b="b"/>
              <a:pathLst>
                <a:path w="935" h="802" extrusionOk="0">
                  <a:moveTo>
                    <a:pt x="539" y="1"/>
                  </a:moveTo>
                  <a:cubicBezTo>
                    <a:pt x="190" y="1"/>
                    <a:pt x="0" y="428"/>
                    <a:pt x="254" y="682"/>
                  </a:cubicBezTo>
                  <a:cubicBezTo>
                    <a:pt x="332" y="765"/>
                    <a:pt x="430" y="802"/>
                    <a:pt x="528" y="802"/>
                  </a:cubicBezTo>
                  <a:cubicBezTo>
                    <a:pt x="727" y="802"/>
                    <a:pt x="924" y="646"/>
                    <a:pt x="934" y="412"/>
                  </a:cubicBezTo>
                  <a:cubicBezTo>
                    <a:pt x="934" y="191"/>
                    <a:pt x="760" y="17"/>
                    <a:pt x="539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45"/>
            <p:cNvSpPr/>
            <p:nvPr/>
          </p:nvSpPr>
          <p:spPr>
            <a:xfrm>
              <a:off x="4672139" y="3103267"/>
              <a:ext cx="9190" cy="9646"/>
            </a:xfrm>
            <a:custGeom>
              <a:avLst/>
              <a:gdLst/>
              <a:ahLst/>
              <a:cxnLst/>
              <a:rect l="l" t="t" r="r" b="b"/>
              <a:pathLst>
                <a:path w="302" h="317" extrusionOk="0">
                  <a:moveTo>
                    <a:pt x="143" y="0"/>
                  </a:moveTo>
                  <a:cubicBezTo>
                    <a:pt x="64" y="0"/>
                    <a:pt x="0" y="79"/>
                    <a:pt x="0" y="158"/>
                  </a:cubicBezTo>
                  <a:cubicBezTo>
                    <a:pt x="0" y="253"/>
                    <a:pt x="64" y="317"/>
                    <a:pt x="143" y="317"/>
                  </a:cubicBezTo>
                  <a:cubicBezTo>
                    <a:pt x="238" y="317"/>
                    <a:pt x="301" y="253"/>
                    <a:pt x="301" y="158"/>
                  </a:cubicBezTo>
                  <a:cubicBezTo>
                    <a:pt x="301" y="79"/>
                    <a:pt x="238" y="0"/>
                    <a:pt x="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45"/>
            <p:cNvSpPr/>
            <p:nvPr/>
          </p:nvSpPr>
          <p:spPr>
            <a:xfrm>
              <a:off x="4818592" y="2902834"/>
              <a:ext cx="20753" cy="17739"/>
            </a:xfrm>
            <a:custGeom>
              <a:avLst/>
              <a:gdLst/>
              <a:ahLst/>
              <a:cxnLst/>
              <a:rect l="l" t="t" r="r" b="b"/>
              <a:pathLst>
                <a:path w="682" h="583" extrusionOk="0">
                  <a:moveTo>
                    <a:pt x="397" y="0"/>
                  </a:moveTo>
                  <a:cubicBezTo>
                    <a:pt x="143" y="0"/>
                    <a:pt x="1" y="317"/>
                    <a:pt x="191" y="491"/>
                  </a:cubicBezTo>
                  <a:cubicBezTo>
                    <a:pt x="249" y="554"/>
                    <a:pt x="323" y="583"/>
                    <a:pt x="395" y="583"/>
                  </a:cubicBezTo>
                  <a:cubicBezTo>
                    <a:pt x="541" y="583"/>
                    <a:pt x="682" y="470"/>
                    <a:pt x="682" y="301"/>
                  </a:cubicBezTo>
                  <a:cubicBezTo>
                    <a:pt x="682" y="127"/>
                    <a:pt x="555" y="0"/>
                    <a:pt x="397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45"/>
            <p:cNvSpPr/>
            <p:nvPr/>
          </p:nvSpPr>
          <p:spPr>
            <a:xfrm>
              <a:off x="5579825" y="3115286"/>
              <a:ext cx="3895" cy="3408"/>
            </a:xfrm>
            <a:custGeom>
              <a:avLst/>
              <a:gdLst/>
              <a:ahLst/>
              <a:cxnLst/>
              <a:rect l="l" t="t" r="r" b="b"/>
              <a:pathLst>
                <a:path w="128" h="112" extrusionOk="0">
                  <a:moveTo>
                    <a:pt x="64" y="1"/>
                  </a:moveTo>
                  <a:cubicBezTo>
                    <a:pt x="33" y="1"/>
                    <a:pt x="1" y="17"/>
                    <a:pt x="17" y="64"/>
                  </a:cubicBezTo>
                  <a:cubicBezTo>
                    <a:pt x="17" y="96"/>
                    <a:pt x="33" y="112"/>
                    <a:pt x="64" y="112"/>
                  </a:cubicBezTo>
                  <a:cubicBezTo>
                    <a:pt x="96" y="112"/>
                    <a:pt x="128" y="96"/>
                    <a:pt x="128" y="64"/>
                  </a:cubicBezTo>
                  <a:cubicBezTo>
                    <a:pt x="128" y="17"/>
                    <a:pt x="96" y="1"/>
                    <a:pt x="64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45"/>
            <p:cNvSpPr/>
            <p:nvPr/>
          </p:nvSpPr>
          <p:spPr>
            <a:xfrm>
              <a:off x="4392196" y="3328255"/>
              <a:ext cx="27022" cy="23125"/>
            </a:xfrm>
            <a:custGeom>
              <a:avLst/>
              <a:gdLst/>
              <a:ahLst/>
              <a:cxnLst/>
              <a:rect l="l" t="t" r="r" b="b"/>
              <a:pathLst>
                <a:path w="888" h="760" extrusionOk="0">
                  <a:moveTo>
                    <a:pt x="508" y="0"/>
                  </a:moveTo>
                  <a:cubicBezTo>
                    <a:pt x="175" y="0"/>
                    <a:pt x="1" y="412"/>
                    <a:pt x="238" y="650"/>
                  </a:cubicBezTo>
                  <a:cubicBezTo>
                    <a:pt x="314" y="726"/>
                    <a:pt x="408" y="759"/>
                    <a:pt x="501" y="759"/>
                  </a:cubicBezTo>
                  <a:cubicBezTo>
                    <a:pt x="697" y="759"/>
                    <a:pt x="888" y="606"/>
                    <a:pt x="888" y="380"/>
                  </a:cubicBezTo>
                  <a:cubicBezTo>
                    <a:pt x="888" y="175"/>
                    <a:pt x="729" y="0"/>
                    <a:pt x="508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45"/>
            <p:cNvSpPr/>
            <p:nvPr/>
          </p:nvSpPr>
          <p:spPr>
            <a:xfrm>
              <a:off x="3901412" y="3775340"/>
              <a:ext cx="4199" cy="2708"/>
            </a:xfrm>
            <a:custGeom>
              <a:avLst/>
              <a:gdLst/>
              <a:ahLst/>
              <a:cxnLst/>
              <a:rect l="l" t="t" r="r" b="b"/>
              <a:pathLst>
                <a:path w="138" h="89" extrusionOk="0">
                  <a:moveTo>
                    <a:pt x="75" y="1"/>
                  </a:moveTo>
                  <a:cubicBezTo>
                    <a:pt x="0" y="1"/>
                    <a:pt x="81" y="88"/>
                    <a:pt x="120" y="88"/>
                  </a:cubicBezTo>
                  <a:cubicBezTo>
                    <a:pt x="130" y="88"/>
                    <a:pt x="138" y="81"/>
                    <a:pt x="138" y="64"/>
                  </a:cubicBezTo>
                  <a:cubicBezTo>
                    <a:pt x="138" y="33"/>
                    <a:pt x="106" y="1"/>
                    <a:pt x="75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45"/>
            <p:cNvSpPr/>
            <p:nvPr/>
          </p:nvSpPr>
          <p:spPr>
            <a:xfrm>
              <a:off x="5154889" y="2987273"/>
              <a:ext cx="9190" cy="9402"/>
            </a:xfrm>
            <a:custGeom>
              <a:avLst/>
              <a:gdLst/>
              <a:ahLst/>
              <a:cxnLst/>
              <a:rect l="l" t="t" r="r" b="b"/>
              <a:pathLst>
                <a:path w="302" h="309" extrusionOk="0">
                  <a:moveTo>
                    <a:pt x="151" y="0"/>
                  </a:moveTo>
                  <a:cubicBezTo>
                    <a:pt x="76" y="0"/>
                    <a:pt x="1" y="52"/>
                    <a:pt x="1" y="155"/>
                  </a:cubicBezTo>
                  <a:cubicBezTo>
                    <a:pt x="1" y="257"/>
                    <a:pt x="76" y="309"/>
                    <a:pt x="151" y="309"/>
                  </a:cubicBezTo>
                  <a:cubicBezTo>
                    <a:pt x="226" y="309"/>
                    <a:pt x="301" y="257"/>
                    <a:pt x="301" y="155"/>
                  </a:cubicBezTo>
                  <a:cubicBezTo>
                    <a:pt x="301" y="52"/>
                    <a:pt x="226" y="0"/>
                    <a:pt x="151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45"/>
            <p:cNvSpPr/>
            <p:nvPr/>
          </p:nvSpPr>
          <p:spPr>
            <a:xfrm>
              <a:off x="4469302" y="3356188"/>
              <a:ext cx="13024" cy="13053"/>
            </a:xfrm>
            <a:custGeom>
              <a:avLst/>
              <a:gdLst/>
              <a:ahLst/>
              <a:cxnLst/>
              <a:rect l="l" t="t" r="r" b="b"/>
              <a:pathLst>
                <a:path w="428" h="429" extrusionOk="0">
                  <a:moveTo>
                    <a:pt x="206" y="1"/>
                  </a:moveTo>
                  <a:cubicBezTo>
                    <a:pt x="95" y="1"/>
                    <a:pt x="0" y="96"/>
                    <a:pt x="0" y="222"/>
                  </a:cubicBezTo>
                  <a:cubicBezTo>
                    <a:pt x="0" y="333"/>
                    <a:pt x="95" y="428"/>
                    <a:pt x="206" y="428"/>
                  </a:cubicBezTo>
                  <a:cubicBezTo>
                    <a:pt x="333" y="428"/>
                    <a:pt x="428" y="333"/>
                    <a:pt x="428" y="222"/>
                  </a:cubicBezTo>
                  <a:cubicBezTo>
                    <a:pt x="428" y="96"/>
                    <a:pt x="333" y="1"/>
                    <a:pt x="2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45"/>
            <p:cNvSpPr/>
            <p:nvPr/>
          </p:nvSpPr>
          <p:spPr>
            <a:xfrm>
              <a:off x="3756238" y="3399062"/>
              <a:ext cx="11594" cy="10072"/>
            </a:xfrm>
            <a:custGeom>
              <a:avLst/>
              <a:gdLst/>
              <a:ahLst/>
              <a:cxnLst/>
              <a:rect l="l" t="t" r="r" b="b"/>
              <a:pathLst>
                <a:path w="381" h="331" extrusionOk="0">
                  <a:moveTo>
                    <a:pt x="222" y="1"/>
                  </a:moveTo>
                  <a:cubicBezTo>
                    <a:pt x="64" y="1"/>
                    <a:pt x="1" y="175"/>
                    <a:pt x="96" y="286"/>
                  </a:cubicBezTo>
                  <a:cubicBezTo>
                    <a:pt x="131" y="316"/>
                    <a:pt x="173" y="331"/>
                    <a:pt x="214" y="331"/>
                  </a:cubicBezTo>
                  <a:cubicBezTo>
                    <a:pt x="300" y="331"/>
                    <a:pt x="381" y="267"/>
                    <a:pt x="381" y="159"/>
                  </a:cubicBezTo>
                  <a:cubicBezTo>
                    <a:pt x="381" y="80"/>
                    <a:pt x="301" y="1"/>
                    <a:pt x="222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45"/>
            <p:cNvSpPr/>
            <p:nvPr/>
          </p:nvSpPr>
          <p:spPr>
            <a:xfrm>
              <a:off x="4064601" y="3362943"/>
              <a:ext cx="19293" cy="19291"/>
            </a:xfrm>
            <a:custGeom>
              <a:avLst/>
              <a:gdLst/>
              <a:ahLst/>
              <a:cxnLst/>
              <a:rect l="l" t="t" r="r" b="b"/>
              <a:pathLst>
                <a:path w="634" h="634" extrusionOk="0">
                  <a:moveTo>
                    <a:pt x="317" y="0"/>
                  </a:moveTo>
                  <a:cubicBezTo>
                    <a:pt x="143" y="0"/>
                    <a:pt x="0" y="143"/>
                    <a:pt x="0" y="317"/>
                  </a:cubicBezTo>
                  <a:cubicBezTo>
                    <a:pt x="0" y="491"/>
                    <a:pt x="143" y="634"/>
                    <a:pt x="317" y="634"/>
                  </a:cubicBezTo>
                  <a:cubicBezTo>
                    <a:pt x="491" y="634"/>
                    <a:pt x="633" y="491"/>
                    <a:pt x="633" y="317"/>
                  </a:cubicBezTo>
                  <a:cubicBezTo>
                    <a:pt x="633" y="143"/>
                    <a:pt x="491" y="0"/>
                    <a:pt x="317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45"/>
            <p:cNvSpPr/>
            <p:nvPr/>
          </p:nvSpPr>
          <p:spPr>
            <a:xfrm>
              <a:off x="4124363" y="2912450"/>
              <a:ext cx="8673" cy="5933"/>
            </a:xfrm>
            <a:custGeom>
              <a:avLst/>
              <a:gdLst/>
              <a:ahLst/>
              <a:cxnLst/>
              <a:rect l="l" t="t" r="r" b="b"/>
              <a:pathLst>
                <a:path w="285" h="195" extrusionOk="0">
                  <a:moveTo>
                    <a:pt x="158" y="1"/>
                  </a:moveTo>
                  <a:cubicBezTo>
                    <a:pt x="1" y="1"/>
                    <a:pt x="157" y="195"/>
                    <a:pt x="240" y="195"/>
                  </a:cubicBezTo>
                  <a:cubicBezTo>
                    <a:pt x="266" y="195"/>
                    <a:pt x="284" y="176"/>
                    <a:pt x="284" y="128"/>
                  </a:cubicBezTo>
                  <a:cubicBezTo>
                    <a:pt x="284" y="64"/>
                    <a:pt x="221" y="1"/>
                    <a:pt x="158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45"/>
            <p:cNvSpPr/>
            <p:nvPr/>
          </p:nvSpPr>
          <p:spPr>
            <a:xfrm>
              <a:off x="3988956" y="3287298"/>
              <a:ext cx="9190" cy="9189"/>
            </a:xfrm>
            <a:custGeom>
              <a:avLst/>
              <a:gdLst/>
              <a:ahLst/>
              <a:cxnLst/>
              <a:rect l="l" t="t" r="r" b="b"/>
              <a:pathLst>
                <a:path w="302" h="302" extrusionOk="0">
                  <a:moveTo>
                    <a:pt x="143" y="0"/>
                  </a:moveTo>
                  <a:cubicBezTo>
                    <a:pt x="64" y="0"/>
                    <a:pt x="0" y="64"/>
                    <a:pt x="0" y="143"/>
                  </a:cubicBezTo>
                  <a:cubicBezTo>
                    <a:pt x="0" y="238"/>
                    <a:pt x="64" y="301"/>
                    <a:pt x="143" y="301"/>
                  </a:cubicBezTo>
                  <a:cubicBezTo>
                    <a:pt x="238" y="301"/>
                    <a:pt x="301" y="238"/>
                    <a:pt x="301" y="143"/>
                  </a:cubicBezTo>
                  <a:cubicBezTo>
                    <a:pt x="301" y="64"/>
                    <a:pt x="238" y="0"/>
                    <a:pt x="143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45"/>
            <p:cNvSpPr/>
            <p:nvPr/>
          </p:nvSpPr>
          <p:spPr>
            <a:xfrm>
              <a:off x="4178769" y="3359079"/>
              <a:ext cx="26048" cy="22425"/>
            </a:xfrm>
            <a:custGeom>
              <a:avLst/>
              <a:gdLst/>
              <a:ahLst/>
              <a:cxnLst/>
              <a:rect l="l" t="t" r="r" b="b"/>
              <a:pathLst>
                <a:path w="856" h="737" extrusionOk="0">
                  <a:moveTo>
                    <a:pt x="491" y="1"/>
                  </a:moveTo>
                  <a:cubicBezTo>
                    <a:pt x="159" y="1"/>
                    <a:pt x="1" y="397"/>
                    <a:pt x="222" y="634"/>
                  </a:cubicBezTo>
                  <a:cubicBezTo>
                    <a:pt x="298" y="705"/>
                    <a:pt x="390" y="737"/>
                    <a:pt x="480" y="737"/>
                  </a:cubicBezTo>
                  <a:cubicBezTo>
                    <a:pt x="672" y="737"/>
                    <a:pt x="856" y="591"/>
                    <a:pt x="856" y="365"/>
                  </a:cubicBezTo>
                  <a:cubicBezTo>
                    <a:pt x="856" y="159"/>
                    <a:pt x="697" y="1"/>
                    <a:pt x="491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45"/>
            <p:cNvSpPr/>
            <p:nvPr/>
          </p:nvSpPr>
          <p:spPr>
            <a:xfrm>
              <a:off x="5332196" y="3327281"/>
              <a:ext cx="12081" cy="10072"/>
            </a:xfrm>
            <a:custGeom>
              <a:avLst/>
              <a:gdLst/>
              <a:ahLst/>
              <a:cxnLst/>
              <a:rect l="l" t="t" r="r" b="b"/>
              <a:pathLst>
                <a:path w="397" h="331" extrusionOk="0">
                  <a:moveTo>
                    <a:pt x="222" y="1"/>
                  </a:moveTo>
                  <a:cubicBezTo>
                    <a:pt x="80" y="1"/>
                    <a:pt x="0" y="175"/>
                    <a:pt x="111" y="286"/>
                  </a:cubicBezTo>
                  <a:cubicBezTo>
                    <a:pt x="147" y="316"/>
                    <a:pt x="189" y="330"/>
                    <a:pt x="230" y="330"/>
                  </a:cubicBezTo>
                  <a:cubicBezTo>
                    <a:pt x="316" y="330"/>
                    <a:pt x="396" y="267"/>
                    <a:pt x="396" y="159"/>
                  </a:cubicBezTo>
                  <a:cubicBezTo>
                    <a:pt x="396" y="80"/>
                    <a:pt x="317" y="1"/>
                    <a:pt x="222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45"/>
            <p:cNvSpPr/>
            <p:nvPr/>
          </p:nvSpPr>
          <p:spPr>
            <a:xfrm>
              <a:off x="4965075" y="3658769"/>
              <a:ext cx="21210" cy="21695"/>
            </a:xfrm>
            <a:custGeom>
              <a:avLst/>
              <a:gdLst/>
              <a:ahLst/>
              <a:cxnLst/>
              <a:rect l="l" t="t" r="r" b="b"/>
              <a:pathLst>
                <a:path w="697" h="713" extrusionOk="0">
                  <a:moveTo>
                    <a:pt x="349" y="0"/>
                  </a:moveTo>
                  <a:cubicBezTo>
                    <a:pt x="159" y="0"/>
                    <a:pt x="0" y="159"/>
                    <a:pt x="0" y="364"/>
                  </a:cubicBezTo>
                  <a:cubicBezTo>
                    <a:pt x="0" y="554"/>
                    <a:pt x="159" y="713"/>
                    <a:pt x="349" y="713"/>
                  </a:cubicBezTo>
                  <a:cubicBezTo>
                    <a:pt x="539" y="713"/>
                    <a:pt x="697" y="554"/>
                    <a:pt x="697" y="364"/>
                  </a:cubicBezTo>
                  <a:cubicBezTo>
                    <a:pt x="697" y="159"/>
                    <a:pt x="539" y="0"/>
                    <a:pt x="349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45"/>
            <p:cNvSpPr/>
            <p:nvPr/>
          </p:nvSpPr>
          <p:spPr>
            <a:xfrm>
              <a:off x="3596274" y="2909559"/>
              <a:ext cx="2434" cy="1674"/>
            </a:xfrm>
            <a:custGeom>
              <a:avLst/>
              <a:gdLst/>
              <a:ahLst/>
              <a:cxnLst/>
              <a:rect l="l" t="t" r="r" b="b"/>
              <a:pathLst>
                <a:path w="80" h="55" extrusionOk="0">
                  <a:moveTo>
                    <a:pt x="48" y="1"/>
                  </a:moveTo>
                  <a:cubicBezTo>
                    <a:pt x="1" y="1"/>
                    <a:pt x="42" y="54"/>
                    <a:pt x="66" y="54"/>
                  </a:cubicBezTo>
                  <a:cubicBezTo>
                    <a:pt x="74" y="54"/>
                    <a:pt x="80" y="48"/>
                    <a:pt x="80" y="33"/>
                  </a:cubicBezTo>
                  <a:cubicBezTo>
                    <a:pt x="80" y="17"/>
                    <a:pt x="64" y="1"/>
                    <a:pt x="48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45"/>
            <p:cNvSpPr/>
            <p:nvPr/>
          </p:nvSpPr>
          <p:spPr>
            <a:xfrm>
              <a:off x="4047257" y="3087839"/>
              <a:ext cx="14941" cy="14970"/>
            </a:xfrm>
            <a:custGeom>
              <a:avLst/>
              <a:gdLst/>
              <a:ahLst/>
              <a:cxnLst/>
              <a:rect l="l" t="t" r="r" b="b"/>
              <a:pathLst>
                <a:path w="491" h="492" extrusionOk="0">
                  <a:moveTo>
                    <a:pt x="238" y="0"/>
                  </a:moveTo>
                  <a:cubicBezTo>
                    <a:pt x="111" y="0"/>
                    <a:pt x="0" y="111"/>
                    <a:pt x="0" y="238"/>
                  </a:cubicBezTo>
                  <a:cubicBezTo>
                    <a:pt x="0" y="380"/>
                    <a:pt x="111" y="491"/>
                    <a:pt x="238" y="491"/>
                  </a:cubicBezTo>
                  <a:cubicBezTo>
                    <a:pt x="380" y="491"/>
                    <a:pt x="491" y="380"/>
                    <a:pt x="491" y="238"/>
                  </a:cubicBezTo>
                  <a:cubicBezTo>
                    <a:pt x="491" y="111"/>
                    <a:pt x="380" y="0"/>
                    <a:pt x="238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45"/>
            <p:cNvSpPr/>
            <p:nvPr/>
          </p:nvSpPr>
          <p:spPr>
            <a:xfrm>
              <a:off x="4039528" y="2945221"/>
              <a:ext cx="8216" cy="8702"/>
            </a:xfrm>
            <a:custGeom>
              <a:avLst/>
              <a:gdLst/>
              <a:ahLst/>
              <a:cxnLst/>
              <a:rect l="l" t="t" r="r" b="b"/>
              <a:pathLst>
                <a:path w="270" h="286" extrusionOk="0">
                  <a:moveTo>
                    <a:pt x="127" y="1"/>
                  </a:moveTo>
                  <a:cubicBezTo>
                    <a:pt x="64" y="1"/>
                    <a:pt x="1" y="64"/>
                    <a:pt x="1" y="143"/>
                  </a:cubicBezTo>
                  <a:cubicBezTo>
                    <a:pt x="1" y="222"/>
                    <a:pt x="64" y="286"/>
                    <a:pt x="127" y="286"/>
                  </a:cubicBezTo>
                  <a:cubicBezTo>
                    <a:pt x="207" y="286"/>
                    <a:pt x="270" y="222"/>
                    <a:pt x="270" y="143"/>
                  </a:cubicBezTo>
                  <a:cubicBezTo>
                    <a:pt x="270" y="64"/>
                    <a:pt x="207" y="1"/>
                    <a:pt x="127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45"/>
            <p:cNvSpPr/>
            <p:nvPr/>
          </p:nvSpPr>
          <p:spPr>
            <a:xfrm>
              <a:off x="4016311" y="2770805"/>
              <a:ext cx="8307" cy="5751"/>
            </a:xfrm>
            <a:custGeom>
              <a:avLst/>
              <a:gdLst/>
              <a:ahLst/>
              <a:cxnLst/>
              <a:rect l="l" t="t" r="r" b="b"/>
              <a:pathLst>
                <a:path w="273" h="189" extrusionOk="0">
                  <a:moveTo>
                    <a:pt x="146" y="1"/>
                  </a:moveTo>
                  <a:cubicBezTo>
                    <a:pt x="0" y="1"/>
                    <a:pt x="154" y="188"/>
                    <a:pt x="232" y="188"/>
                  </a:cubicBezTo>
                  <a:cubicBezTo>
                    <a:pt x="256" y="188"/>
                    <a:pt x="273" y="171"/>
                    <a:pt x="273" y="128"/>
                  </a:cubicBezTo>
                  <a:cubicBezTo>
                    <a:pt x="273" y="64"/>
                    <a:pt x="225" y="1"/>
                    <a:pt x="146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45"/>
            <p:cNvSpPr/>
            <p:nvPr/>
          </p:nvSpPr>
          <p:spPr>
            <a:xfrm>
              <a:off x="4933734" y="2800199"/>
              <a:ext cx="18349" cy="18835"/>
            </a:xfrm>
            <a:custGeom>
              <a:avLst/>
              <a:gdLst/>
              <a:ahLst/>
              <a:cxnLst/>
              <a:rect l="l" t="t" r="r" b="b"/>
              <a:pathLst>
                <a:path w="603" h="619" extrusionOk="0">
                  <a:moveTo>
                    <a:pt x="302" y="1"/>
                  </a:moveTo>
                  <a:cubicBezTo>
                    <a:pt x="128" y="1"/>
                    <a:pt x="1" y="143"/>
                    <a:pt x="1" y="302"/>
                  </a:cubicBezTo>
                  <a:cubicBezTo>
                    <a:pt x="1" y="476"/>
                    <a:pt x="128" y="618"/>
                    <a:pt x="302" y="618"/>
                  </a:cubicBezTo>
                  <a:cubicBezTo>
                    <a:pt x="476" y="618"/>
                    <a:pt x="603" y="476"/>
                    <a:pt x="603" y="302"/>
                  </a:cubicBezTo>
                  <a:cubicBezTo>
                    <a:pt x="603" y="143"/>
                    <a:pt x="476" y="1"/>
                    <a:pt x="302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45"/>
            <p:cNvSpPr/>
            <p:nvPr/>
          </p:nvSpPr>
          <p:spPr>
            <a:xfrm>
              <a:off x="4789198" y="3385582"/>
              <a:ext cx="40989" cy="35113"/>
            </a:xfrm>
            <a:custGeom>
              <a:avLst/>
              <a:gdLst/>
              <a:ahLst/>
              <a:cxnLst/>
              <a:rect l="l" t="t" r="r" b="b"/>
              <a:pathLst>
                <a:path w="1347" h="1154" extrusionOk="0">
                  <a:moveTo>
                    <a:pt x="777" y="1"/>
                  </a:moveTo>
                  <a:cubicBezTo>
                    <a:pt x="254" y="1"/>
                    <a:pt x="1" y="618"/>
                    <a:pt x="365" y="982"/>
                  </a:cubicBezTo>
                  <a:cubicBezTo>
                    <a:pt x="483" y="1100"/>
                    <a:pt x="628" y="1154"/>
                    <a:pt x="770" y="1154"/>
                  </a:cubicBezTo>
                  <a:cubicBezTo>
                    <a:pt x="1065" y="1154"/>
                    <a:pt x="1347" y="923"/>
                    <a:pt x="1347" y="571"/>
                  </a:cubicBezTo>
                  <a:cubicBezTo>
                    <a:pt x="1347" y="254"/>
                    <a:pt x="1093" y="1"/>
                    <a:pt x="777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45"/>
            <p:cNvSpPr/>
            <p:nvPr/>
          </p:nvSpPr>
          <p:spPr>
            <a:xfrm>
              <a:off x="4914959" y="3358592"/>
              <a:ext cx="13998" cy="11928"/>
            </a:xfrm>
            <a:custGeom>
              <a:avLst/>
              <a:gdLst/>
              <a:ahLst/>
              <a:cxnLst/>
              <a:rect l="l" t="t" r="r" b="b"/>
              <a:pathLst>
                <a:path w="460" h="392" extrusionOk="0">
                  <a:moveTo>
                    <a:pt x="270" y="1"/>
                  </a:moveTo>
                  <a:cubicBezTo>
                    <a:pt x="95" y="1"/>
                    <a:pt x="0" y="207"/>
                    <a:pt x="127" y="333"/>
                  </a:cubicBezTo>
                  <a:cubicBezTo>
                    <a:pt x="167" y="374"/>
                    <a:pt x="216" y="392"/>
                    <a:pt x="263" y="392"/>
                  </a:cubicBezTo>
                  <a:cubicBezTo>
                    <a:pt x="364" y="392"/>
                    <a:pt x="460" y="310"/>
                    <a:pt x="460" y="191"/>
                  </a:cubicBezTo>
                  <a:cubicBezTo>
                    <a:pt x="460" y="80"/>
                    <a:pt x="380" y="1"/>
                    <a:pt x="270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45"/>
            <p:cNvSpPr/>
            <p:nvPr/>
          </p:nvSpPr>
          <p:spPr>
            <a:xfrm>
              <a:off x="4164803" y="3123502"/>
              <a:ext cx="29913" cy="25316"/>
            </a:xfrm>
            <a:custGeom>
              <a:avLst/>
              <a:gdLst/>
              <a:ahLst/>
              <a:cxnLst/>
              <a:rect l="l" t="t" r="r" b="b"/>
              <a:pathLst>
                <a:path w="983" h="832" extrusionOk="0">
                  <a:moveTo>
                    <a:pt x="570" y="0"/>
                  </a:moveTo>
                  <a:cubicBezTo>
                    <a:pt x="190" y="0"/>
                    <a:pt x="0" y="443"/>
                    <a:pt x="270" y="713"/>
                  </a:cubicBezTo>
                  <a:cubicBezTo>
                    <a:pt x="357" y="795"/>
                    <a:pt x="462" y="832"/>
                    <a:pt x="565" y="832"/>
                  </a:cubicBezTo>
                  <a:cubicBezTo>
                    <a:pt x="779" y="832"/>
                    <a:pt x="982" y="669"/>
                    <a:pt x="982" y="412"/>
                  </a:cubicBezTo>
                  <a:cubicBezTo>
                    <a:pt x="982" y="174"/>
                    <a:pt x="792" y="0"/>
                    <a:pt x="570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45"/>
            <p:cNvSpPr/>
            <p:nvPr/>
          </p:nvSpPr>
          <p:spPr>
            <a:xfrm>
              <a:off x="5261328" y="2881139"/>
              <a:ext cx="5386" cy="3712"/>
            </a:xfrm>
            <a:custGeom>
              <a:avLst/>
              <a:gdLst/>
              <a:ahLst/>
              <a:cxnLst/>
              <a:rect l="l" t="t" r="r" b="b"/>
              <a:pathLst>
                <a:path w="177" h="122" extrusionOk="0">
                  <a:moveTo>
                    <a:pt x="97" y="1"/>
                  </a:moveTo>
                  <a:cubicBezTo>
                    <a:pt x="0" y="1"/>
                    <a:pt x="98" y="121"/>
                    <a:pt x="149" y="121"/>
                  </a:cubicBezTo>
                  <a:cubicBezTo>
                    <a:pt x="165" y="121"/>
                    <a:pt x="176" y="110"/>
                    <a:pt x="176" y="80"/>
                  </a:cubicBezTo>
                  <a:cubicBezTo>
                    <a:pt x="176" y="32"/>
                    <a:pt x="144" y="1"/>
                    <a:pt x="97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45"/>
            <p:cNvSpPr/>
            <p:nvPr/>
          </p:nvSpPr>
          <p:spPr>
            <a:xfrm>
              <a:off x="4096521" y="3441936"/>
              <a:ext cx="30734" cy="26046"/>
            </a:xfrm>
            <a:custGeom>
              <a:avLst/>
              <a:gdLst/>
              <a:ahLst/>
              <a:cxnLst/>
              <a:rect l="l" t="t" r="r" b="b"/>
              <a:pathLst>
                <a:path w="1010" h="856" extrusionOk="0">
                  <a:moveTo>
                    <a:pt x="548" y="1"/>
                  </a:moveTo>
                  <a:cubicBezTo>
                    <a:pt x="180" y="1"/>
                    <a:pt x="0" y="465"/>
                    <a:pt x="265" y="729"/>
                  </a:cubicBezTo>
                  <a:cubicBezTo>
                    <a:pt x="352" y="817"/>
                    <a:pt x="461" y="856"/>
                    <a:pt x="568" y="856"/>
                  </a:cubicBezTo>
                  <a:cubicBezTo>
                    <a:pt x="792" y="856"/>
                    <a:pt x="1009" y="686"/>
                    <a:pt x="1009" y="429"/>
                  </a:cubicBezTo>
                  <a:cubicBezTo>
                    <a:pt x="994" y="191"/>
                    <a:pt x="804" y="1"/>
                    <a:pt x="566" y="1"/>
                  </a:cubicBezTo>
                  <a:cubicBezTo>
                    <a:pt x="560" y="1"/>
                    <a:pt x="554" y="1"/>
                    <a:pt x="548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45"/>
            <p:cNvSpPr/>
            <p:nvPr/>
          </p:nvSpPr>
          <p:spPr>
            <a:xfrm>
              <a:off x="4673569" y="3508909"/>
              <a:ext cx="21727" cy="21725"/>
            </a:xfrm>
            <a:custGeom>
              <a:avLst/>
              <a:gdLst/>
              <a:ahLst/>
              <a:cxnLst/>
              <a:rect l="l" t="t" r="r" b="b"/>
              <a:pathLst>
                <a:path w="714" h="714" extrusionOk="0">
                  <a:moveTo>
                    <a:pt x="365" y="1"/>
                  </a:moveTo>
                  <a:cubicBezTo>
                    <a:pt x="159" y="1"/>
                    <a:pt x="1" y="159"/>
                    <a:pt x="1" y="365"/>
                  </a:cubicBezTo>
                  <a:cubicBezTo>
                    <a:pt x="1" y="555"/>
                    <a:pt x="159" y="713"/>
                    <a:pt x="365" y="713"/>
                  </a:cubicBezTo>
                  <a:cubicBezTo>
                    <a:pt x="555" y="713"/>
                    <a:pt x="713" y="555"/>
                    <a:pt x="713" y="365"/>
                  </a:cubicBezTo>
                  <a:cubicBezTo>
                    <a:pt x="713" y="159"/>
                    <a:pt x="555" y="1"/>
                    <a:pt x="3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45"/>
            <p:cNvSpPr/>
            <p:nvPr/>
          </p:nvSpPr>
          <p:spPr>
            <a:xfrm>
              <a:off x="3536543" y="3048343"/>
              <a:ext cx="2921" cy="2921"/>
            </a:xfrm>
            <a:custGeom>
              <a:avLst/>
              <a:gdLst/>
              <a:ahLst/>
              <a:cxnLst/>
              <a:rect l="l" t="t" r="r" b="b"/>
              <a:pathLst>
                <a:path w="96" h="96" extrusionOk="0">
                  <a:moveTo>
                    <a:pt x="48" y="0"/>
                  </a:moveTo>
                  <a:cubicBezTo>
                    <a:pt x="0" y="0"/>
                    <a:pt x="0" y="95"/>
                    <a:pt x="48" y="95"/>
                  </a:cubicBezTo>
                  <a:cubicBezTo>
                    <a:pt x="80" y="95"/>
                    <a:pt x="95" y="63"/>
                    <a:pt x="95" y="48"/>
                  </a:cubicBezTo>
                  <a:cubicBezTo>
                    <a:pt x="95" y="16"/>
                    <a:pt x="80" y="0"/>
                    <a:pt x="48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45"/>
            <p:cNvSpPr/>
            <p:nvPr/>
          </p:nvSpPr>
          <p:spPr>
            <a:xfrm>
              <a:off x="5057091" y="2855609"/>
              <a:ext cx="9677" cy="7850"/>
            </a:xfrm>
            <a:custGeom>
              <a:avLst/>
              <a:gdLst/>
              <a:ahLst/>
              <a:cxnLst/>
              <a:rect l="l" t="t" r="r" b="b"/>
              <a:pathLst>
                <a:path w="318" h="258" extrusionOk="0">
                  <a:moveTo>
                    <a:pt x="175" y="1"/>
                  </a:moveTo>
                  <a:cubicBezTo>
                    <a:pt x="64" y="1"/>
                    <a:pt x="0" y="127"/>
                    <a:pt x="95" y="222"/>
                  </a:cubicBezTo>
                  <a:cubicBezTo>
                    <a:pt x="120" y="247"/>
                    <a:pt x="149" y="258"/>
                    <a:pt x="178" y="258"/>
                  </a:cubicBezTo>
                  <a:cubicBezTo>
                    <a:pt x="242" y="258"/>
                    <a:pt x="306" y="204"/>
                    <a:pt x="317" y="127"/>
                  </a:cubicBezTo>
                  <a:cubicBezTo>
                    <a:pt x="317" y="48"/>
                    <a:pt x="254" y="1"/>
                    <a:pt x="1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45"/>
            <p:cNvSpPr/>
            <p:nvPr/>
          </p:nvSpPr>
          <p:spPr>
            <a:xfrm>
              <a:off x="4209624" y="2896566"/>
              <a:ext cx="8673" cy="7242"/>
            </a:xfrm>
            <a:custGeom>
              <a:avLst/>
              <a:gdLst/>
              <a:ahLst/>
              <a:cxnLst/>
              <a:rect l="l" t="t" r="r" b="b"/>
              <a:pathLst>
                <a:path w="285" h="238" extrusionOk="0">
                  <a:moveTo>
                    <a:pt x="158" y="0"/>
                  </a:moveTo>
                  <a:cubicBezTo>
                    <a:pt x="0" y="0"/>
                    <a:pt x="0" y="238"/>
                    <a:pt x="158" y="238"/>
                  </a:cubicBezTo>
                  <a:cubicBezTo>
                    <a:pt x="222" y="238"/>
                    <a:pt x="285" y="175"/>
                    <a:pt x="285" y="111"/>
                  </a:cubicBezTo>
                  <a:cubicBezTo>
                    <a:pt x="285" y="48"/>
                    <a:pt x="222" y="0"/>
                    <a:pt x="1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45"/>
            <p:cNvSpPr/>
            <p:nvPr/>
          </p:nvSpPr>
          <p:spPr>
            <a:xfrm>
              <a:off x="4255389" y="3116686"/>
              <a:ext cx="13511" cy="11289"/>
            </a:xfrm>
            <a:custGeom>
              <a:avLst/>
              <a:gdLst/>
              <a:ahLst/>
              <a:cxnLst/>
              <a:rect l="l" t="t" r="r" b="b"/>
              <a:pathLst>
                <a:path w="444" h="371" extrusionOk="0">
                  <a:moveTo>
                    <a:pt x="278" y="0"/>
                  </a:moveTo>
                  <a:cubicBezTo>
                    <a:pt x="270" y="0"/>
                    <a:pt x="262" y="1"/>
                    <a:pt x="254" y="2"/>
                  </a:cubicBezTo>
                  <a:cubicBezTo>
                    <a:pt x="79" y="2"/>
                    <a:pt x="0" y="208"/>
                    <a:pt x="127" y="319"/>
                  </a:cubicBezTo>
                  <a:cubicBezTo>
                    <a:pt x="167" y="354"/>
                    <a:pt x="213" y="370"/>
                    <a:pt x="258" y="370"/>
                  </a:cubicBezTo>
                  <a:cubicBezTo>
                    <a:pt x="355" y="370"/>
                    <a:pt x="444" y="296"/>
                    <a:pt x="444" y="177"/>
                  </a:cubicBezTo>
                  <a:cubicBezTo>
                    <a:pt x="444" y="75"/>
                    <a:pt x="364" y="0"/>
                    <a:pt x="278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45"/>
            <p:cNvSpPr/>
            <p:nvPr/>
          </p:nvSpPr>
          <p:spPr>
            <a:xfrm>
              <a:off x="3673624" y="2941478"/>
              <a:ext cx="4838" cy="3651"/>
            </a:xfrm>
            <a:custGeom>
              <a:avLst/>
              <a:gdLst/>
              <a:ahLst/>
              <a:cxnLst/>
              <a:rect l="l" t="t" r="r" b="b"/>
              <a:pathLst>
                <a:path w="159" h="120" extrusionOk="0">
                  <a:moveTo>
                    <a:pt x="79" y="1"/>
                  </a:moveTo>
                  <a:cubicBezTo>
                    <a:pt x="40" y="1"/>
                    <a:pt x="0" y="21"/>
                    <a:pt x="8" y="60"/>
                  </a:cubicBezTo>
                  <a:cubicBezTo>
                    <a:pt x="8" y="100"/>
                    <a:pt x="40" y="120"/>
                    <a:pt x="73" y="120"/>
                  </a:cubicBezTo>
                  <a:cubicBezTo>
                    <a:pt x="107" y="120"/>
                    <a:pt x="143" y="100"/>
                    <a:pt x="150" y="60"/>
                  </a:cubicBezTo>
                  <a:cubicBezTo>
                    <a:pt x="158" y="21"/>
                    <a:pt x="119" y="1"/>
                    <a:pt x="79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45"/>
            <p:cNvSpPr/>
            <p:nvPr/>
          </p:nvSpPr>
          <p:spPr>
            <a:xfrm>
              <a:off x="5035791" y="3044479"/>
              <a:ext cx="8307" cy="5720"/>
            </a:xfrm>
            <a:custGeom>
              <a:avLst/>
              <a:gdLst/>
              <a:ahLst/>
              <a:cxnLst/>
              <a:rect l="l" t="t" r="r" b="b"/>
              <a:pathLst>
                <a:path w="273" h="188" extrusionOk="0">
                  <a:moveTo>
                    <a:pt x="146" y="0"/>
                  </a:moveTo>
                  <a:cubicBezTo>
                    <a:pt x="0" y="0"/>
                    <a:pt x="154" y="188"/>
                    <a:pt x="232" y="188"/>
                  </a:cubicBezTo>
                  <a:cubicBezTo>
                    <a:pt x="256" y="188"/>
                    <a:pt x="273" y="171"/>
                    <a:pt x="273" y="127"/>
                  </a:cubicBezTo>
                  <a:cubicBezTo>
                    <a:pt x="273" y="64"/>
                    <a:pt x="210" y="0"/>
                    <a:pt x="146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45"/>
            <p:cNvSpPr/>
            <p:nvPr/>
          </p:nvSpPr>
          <p:spPr>
            <a:xfrm>
              <a:off x="3547071" y="2793931"/>
              <a:ext cx="2982" cy="2069"/>
            </a:xfrm>
            <a:custGeom>
              <a:avLst/>
              <a:gdLst/>
              <a:ahLst/>
              <a:cxnLst/>
              <a:rect l="l" t="t" r="r" b="b"/>
              <a:pathLst>
                <a:path w="98" h="68" extrusionOk="0">
                  <a:moveTo>
                    <a:pt x="50" y="1"/>
                  </a:moveTo>
                  <a:cubicBezTo>
                    <a:pt x="1" y="1"/>
                    <a:pt x="57" y="68"/>
                    <a:pt x="84" y="68"/>
                  </a:cubicBezTo>
                  <a:cubicBezTo>
                    <a:pt x="92" y="68"/>
                    <a:pt x="98" y="62"/>
                    <a:pt x="98" y="48"/>
                  </a:cubicBezTo>
                  <a:cubicBezTo>
                    <a:pt x="98" y="17"/>
                    <a:pt x="82" y="1"/>
                    <a:pt x="50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45"/>
            <p:cNvSpPr/>
            <p:nvPr/>
          </p:nvSpPr>
          <p:spPr>
            <a:xfrm>
              <a:off x="4610460" y="4014812"/>
              <a:ext cx="2434" cy="1643"/>
            </a:xfrm>
            <a:custGeom>
              <a:avLst/>
              <a:gdLst/>
              <a:ahLst/>
              <a:cxnLst/>
              <a:rect l="l" t="t" r="r" b="b"/>
              <a:pathLst>
                <a:path w="80" h="54" extrusionOk="0">
                  <a:moveTo>
                    <a:pt x="48" y="0"/>
                  </a:moveTo>
                  <a:cubicBezTo>
                    <a:pt x="1" y="0"/>
                    <a:pt x="42" y="54"/>
                    <a:pt x="66" y="54"/>
                  </a:cubicBezTo>
                  <a:cubicBezTo>
                    <a:pt x="74" y="54"/>
                    <a:pt x="80" y="48"/>
                    <a:pt x="80" y="32"/>
                  </a:cubicBezTo>
                  <a:cubicBezTo>
                    <a:pt x="80" y="16"/>
                    <a:pt x="64" y="0"/>
                    <a:pt x="48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45"/>
            <p:cNvSpPr/>
            <p:nvPr/>
          </p:nvSpPr>
          <p:spPr>
            <a:xfrm>
              <a:off x="5140435" y="3845691"/>
              <a:ext cx="3408" cy="3408"/>
            </a:xfrm>
            <a:custGeom>
              <a:avLst/>
              <a:gdLst/>
              <a:ahLst/>
              <a:cxnLst/>
              <a:rect l="l" t="t" r="r" b="b"/>
              <a:pathLst>
                <a:path w="112" h="112" extrusionOk="0">
                  <a:moveTo>
                    <a:pt x="48" y="1"/>
                  </a:moveTo>
                  <a:cubicBezTo>
                    <a:pt x="32" y="1"/>
                    <a:pt x="1" y="32"/>
                    <a:pt x="1" y="64"/>
                  </a:cubicBezTo>
                  <a:cubicBezTo>
                    <a:pt x="1" y="80"/>
                    <a:pt x="32" y="111"/>
                    <a:pt x="48" y="111"/>
                  </a:cubicBezTo>
                  <a:cubicBezTo>
                    <a:pt x="80" y="111"/>
                    <a:pt x="111" y="80"/>
                    <a:pt x="111" y="64"/>
                  </a:cubicBezTo>
                  <a:cubicBezTo>
                    <a:pt x="111" y="32"/>
                    <a:pt x="80" y="1"/>
                    <a:pt x="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45"/>
            <p:cNvSpPr/>
            <p:nvPr/>
          </p:nvSpPr>
          <p:spPr>
            <a:xfrm>
              <a:off x="4284296" y="2873440"/>
              <a:ext cx="8216" cy="8215"/>
            </a:xfrm>
            <a:custGeom>
              <a:avLst/>
              <a:gdLst/>
              <a:ahLst/>
              <a:cxnLst/>
              <a:rect l="l" t="t" r="r" b="b"/>
              <a:pathLst>
                <a:path w="270" h="270" extrusionOk="0">
                  <a:moveTo>
                    <a:pt x="127" y="0"/>
                  </a:moveTo>
                  <a:cubicBezTo>
                    <a:pt x="64" y="0"/>
                    <a:pt x="0" y="64"/>
                    <a:pt x="0" y="143"/>
                  </a:cubicBezTo>
                  <a:cubicBezTo>
                    <a:pt x="0" y="206"/>
                    <a:pt x="64" y="270"/>
                    <a:pt x="127" y="270"/>
                  </a:cubicBezTo>
                  <a:cubicBezTo>
                    <a:pt x="206" y="270"/>
                    <a:pt x="269" y="206"/>
                    <a:pt x="269" y="143"/>
                  </a:cubicBezTo>
                  <a:cubicBezTo>
                    <a:pt x="269" y="64"/>
                    <a:pt x="206" y="0"/>
                    <a:pt x="127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45"/>
            <p:cNvSpPr/>
            <p:nvPr/>
          </p:nvSpPr>
          <p:spPr>
            <a:xfrm>
              <a:off x="4918337" y="2923556"/>
              <a:ext cx="17376" cy="16887"/>
            </a:xfrm>
            <a:custGeom>
              <a:avLst/>
              <a:gdLst/>
              <a:ahLst/>
              <a:cxnLst/>
              <a:rect l="l" t="t" r="r" b="b"/>
              <a:pathLst>
                <a:path w="571" h="555" extrusionOk="0">
                  <a:moveTo>
                    <a:pt x="285" y="0"/>
                  </a:moveTo>
                  <a:cubicBezTo>
                    <a:pt x="127" y="0"/>
                    <a:pt x="0" y="127"/>
                    <a:pt x="0" y="269"/>
                  </a:cubicBezTo>
                  <a:cubicBezTo>
                    <a:pt x="0" y="428"/>
                    <a:pt x="127" y="554"/>
                    <a:pt x="285" y="554"/>
                  </a:cubicBezTo>
                  <a:cubicBezTo>
                    <a:pt x="444" y="554"/>
                    <a:pt x="570" y="428"/>
                    <a:pt x="570" y="269"/>
                  </a:cubicBezTo>
                  <a:cubicBezTo>
                    <a:pt x="570" y="127"/>
                    <a:pt x="444" y="0"/>
                    <a:pt x="285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45"/>
            <p:cNvSpPr/>
            <p:nvPr/>
          </p:nvSpPr>
          <p:spPr>
            <a:xfrm>
              <a:off x="4423994" y="3363430"/>
              <a:ext cx="29913" cy="26016"/>
            </a:xfrm>
            <a:custGeom>
              <a:avLst/>
              <a:gdLst/>
              <a:ahLst/>
              <a:cxnLst/>
              <a:rect l="l" t="t" r="r" b="b"/>
              <a:pathLst>
                <a:path w="983" h="855" extrusionOk="0">
                  <a:moveTo>
                    <a:pt x="555" y="0"/>
                  </a:moveTo>
                  <a:cubicBezTo>
                    <a:pt x="191" y="0"/>
                    <a:pt x="1" y="459"/>
                    <a:pt x="254" y="729"/>
                  </a:cubicBezTo>
                  <a:cubicBezTo>
                    <a:pt x="341" y="816"/>
                    <a:pt x="449" y="855"/>
                    <a:pt x="554" y="855"/>
                  </a:cubicBezTo>
                  <a:cubicBezTo>
                    <a:pt x="773" y="855"/>
                    <a:pt x="983" y="685"/>
                    <a:pt x="983" y="428"/>
                  </a:cubicBezTo>
                  <a:cubicBezTo>
                    <a:pt x="983" y="190"/>
                    <a:pt x="793" y="0"/>
                    <a:pt x="555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45"/>
            <p:cNvSpPr/>
            <p:nvPr/>
          </p:nvSpPr>
          <p:spPr>
            <a:xfrm>
              <a:off x="4973747" y="3379314"/>
              <a:ext cx="26991" cy="27020"/>
            </a:xfrm>
            <a:custGeom>
              <a:avLst/>
              <a:gdLst/>
              <a:ahLst/>
              <a:cxnLst/>
              <a:rect l="l" t="t" r="r" b="b"/>
              <a:pathLst>
                <a:path w="887" h="888" extrusionOk="0">
                  <a:moveTo>
                    <a:pt x="444" y="1"/>
                  </a:moveTo>
                  <a:cubicBezTo>
                    <a:pt x="206" y="1"/>
                    <a:pt x="0" y="207"/>
                    <a:pt x="0" y="444"/>
                  </a:cubicBezTo>
                  <a:cubicBezTo>
                    <a:pt x="0" y="697"/>
                    <a:pt x="206" y="887"/>
                    <a:pt x="444" y="887"/>
                  </a:cubicBezTo>
                  <a:cubicBezTo>
                    <a:pt x="697" y="887"/>
                    <a:pt x="887" y="697"/>
                    <a:pt x="887" y="444"/>
                  </a:cubicBezTo>
                  <a:cubicBezTo>
                    <a:pt x="887" y="207"/>
                    <a:pt x="697" y="1"/>
                    <a:pt x="444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45"/>
            <p:cNvSpPr/>
            <p:nvPr/>
          </p:nvSpPr>
          <p:spPr>
            <a:xfrm>
              <a:off x="3960535" y="3056529"/>
              <a:ext cx="26991" cy="23125"/>
            </a:xfrm>
            <a:custGeom>
              <a:avLst/>
              <a:gdLst/>
              <a:ahLst/>
              <a:cxnLst/>
              <a:rect l="l" t="t" r="r" b="b"/>
              <a:pathLst>
                <a:path w="887" h="760" extrusionOk="0">
                  <a:moveTo>
                    <a:pt x="507" y="0"/>
                  </a:moveTo>
                  <a:cubicBezTo>
                    <a:pt x="174" y="0"/>
                    <a:pt x="0" y="412"/>
                    <a:pt x="238" y="649"/>
                  </a:cubicBezTo>
                  <a:cubicBezTo>
                    <a:pt x="319" y="725"/>
                    <a:pt x="414" y="759"/>
                    <a:pt x="507" y="759"/>
                  </a:cubicBezTo>
                  <a:cubicBezTo>
                    <a:pt x="704" y="759"/>
                    <a:pt x="887" y="606"/>
                    <a:pt x="887" y="380"/>
                  </a:cubicBezTo>
                  <a:cubicBezTo>
                    <a:pt x="887" y="174"/>
                    <a:pt x="728" y="0"/>
                    <a:pt x="507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45"/>
            <p:cNvSpPr/>
            <p:nvPr/>
          </p:nvSpPr>
          <p:spPr>
            <a:xfrm>
              <a:off x="4490510" y="2917288"/>
              <a:ext cx="24587" cy="21025"/>
            </a:xfrm>
            <a:custGeom>
              <a:avLst/>
              <a:gdLst/>
              <a:ahLst/>
              <a:cxnLst/>
              <a:rect l="l" t="t" r="r" b="b"/>
              <a:pathLst>
                <a:path w="808" h="691" extrusionOk="0">
                  <a:moveTo>
                    <a:pt x="459" y="0"/>
                  </a:moveTo>
                  <a:cubicBezTo>
                    <a:pt x="143" y="0"/>
                    <a:pt x="0" y="380"/>
                    <a:pt x="206" y="586"/>
                  </a:cubicBezTo>
                  <a:cubicBezTo>
                    <a:pt x="278" y="658"/>
                    <a:pt x="366" y="690"/>
                    <a:pt x="453" y="690"/>
                  </a:cubicBezTo>
                  <a:cubicBezTo>
                    <a:pt x="634" y="690"/>
                    <a:pt x="808" y="552"/>
                    <a:pt x="808" y="349"/>
                  </a:cubicBezTo>
                  <a:cubicBezTo>
                    <a:pt x="808" y="159"/>
                    <a:pt x="649" y="0"/>
                    <a:pt x="459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45"/>
            <p:cNvSpPr/>
            <p:nvPr/>
          </p:nvSpPr>
          <p:spPr>
            <a:xfrm>
              <a:off x="4633586" y="3730550"/>
              <a:ext cx="21727" cy="21238"/>
            </a:xfrm>
            <a:custGeom>
              <a:avLst/>
              <a:gdLst/>
              <a:ahLst/>
              <a:cxnLst/>
              <a:rect l="l" t="t" r="r" b="b"/>
              <a:pathLst>
                <a:path w="714" h="698" extrusionOk="0">
                  <a:moveTo>
                    <a:pt x="365" y="0"/>
                  </a:moveTo>
                  <a:cubicBezTo>
                    <a:pt x="159" y="0"/>
                    <a:pt x="1" y="159"/>
                    <a:pt x="1" y="349"/>
                  </a:cubicBezTo>
                  <a:cubicBezTo>
                    <a:pt x="1" y="539"/>
                    <a:pt x="159" y="697"/>
                    <a:pt x="365" y="697"/>
                  </a:cubicBezTo>
                  <a:cubicBezTo>
                    <a:pt x="555" y="697"/>
                    <a:pt x="713" y="539"/>
                    <a:pt x="713" y="349"/>
                  </a:cubicBezTo>
                  <a:cubicBezTo>
                    <a:pt x="713" y="159"/>
                    <a:pt x="555" y="0"/>
                    <a:pt x="365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45"/>
            <p:cNvSpPr/>
            <p:nvPr/>
          </p:nvSpPr>
          <p:spPr>
            <a:xfrm>
              <a:off x="4129049" y="3789794"/>
              <a:ext cx="5903" cy="4138"/>
            </a:xfrm>
            <a:custGeom>
              <a:avLst/>
              <a:gdLst/>
              <a:ahLst/>
              <a:cxnLst/>
              <a:rect l="l" t="t" r="r" b="b"/>
              <a:pathLst>
                <a:path w="194" h="136" extrusionOk="0">
                  <a:moveTo>
                    <a:pt x="99" y="1"/>
                  </a:moveTo>
                  <a:cubicBezTo>
                    <a:pt x="0" y="1"/>
                    <a:pt x="112" y="135"/>
                    <a:pt x="167" y="135"/>
                  </a:cubicBezTo>
                  <a:cubicBezTo>
                    <a:pt x="183" y="135"/>
                    <a:pt x="194" y="124"/>
                    <a:pt x="194" y="96"/>
                  </a:cubicBezTo>
                  <a:cubicBezTo>
                    <a:pt x="194" y="33"/>
                    <a:pt x="146" y="1"/>
                    <a:pt x="99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45"/>
            <p:cNvSpPr/>
            <p:nvPr/>
          </p:nvSpPr>
          <p:spPr>
            <a:xfrm>
              <a:off x="5350028" y="3581176"/>
              <a:ext cx="10620" cy="8672"/>
            </a:xfrm>
            <a:custGeom>
              <a:avLst/>
              <a:gdLst/>
              <a:ahLst/>
              <a:cxnLst/>
              <a:rect l="l" t="t" r="r" b="b"/>
              <a:pathLst>
                <a:path w="349" h="285" extrusionOk="0">
                  <a:moveTo>
                    <a:pt x="190" y="1"/>
                  </a:moveTo>
                  <a:cubicBezTo>
                    <a:pt x="64" y="1"/>
                    <a:pt x="0" y="159"/>
                    <a:pt x="95" y="238"/>
                  </a:cubicBezTo>
                  <a:cubicBezTo>
                    <a:pt x="127" y="270"/>
                    <a:pt x="166" y="284"/>
                    <a:pt x="203" y="284"/>
                  </a:cubicBezTo>
                  <a:cubicBezTo>
                    <a:pt x="278" y="284"/>
                    <a:pt x="349" y="228"/>
                    <a:pt x="349" y="143"/>
                  </a:cubicBezTo>
                  <a:cubicBezTo>
                    <a:pt x="333" y="64"/>
                    <a:pt x="269" y="1"/>
                    <a:pt x="190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45"/>
            <p:cNvSpPr/>
            <p:nvPr/>
          </p:nvSpPr>
          <p:spPr>
            <a:xfrm>
              <a:off x="4820539" y="3955903"/>
              <a:ext cx="8216" cy="7972"/>
            </a:xfrm>
            <a:custGeom>
              <a:avLst/>
              <a:gdLst/>
              <a:ahLst/>
              <a:cxnLst/>
              <a:rect l="l" t="t" r="r" b="b"/>
              <a:pathLst>
                <a:path w="270" h="262" extrusionOk="0">
                  <a:moveTo>
                    <a:pt x="135" y="1"/>
                  </a:moveTo>
                  <a:cubicBezTo>
                    <a:pt x="67" y="1"/>
                    <a:pt x="0" y="44"/>
                    <a:pt x="0" y="131"/>
                  </a:cubicBezTo>
                  <a:cubicBezTo>
                    <a:pt x="0" y="218"/>
                    <a:pt x="67" y="262"/>
                    <a:pt x="135" y="262"/>
                  </a:cubicBezTo>
                  <a:cubicBezTo>
                    <a:pt x="202" y="262"/>
                    <a:pt x="269" y="218"/>
                    <a:pt x="269" y="131"/>
                  </a:cubicBezTo>
                  <a:cubicBezTo>
                    <a:pt x="269" y="44"/>
                    <a:pt x="202" y="1"/>
                    <a:pt x="135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45"/>
            <p:cNvSpPr/>
            <p:nvPr/>
          </p:nvSpPr>
          <p:spPr>
            <a:xfrm>
              <a:off x="4941463" y="3585041"/>
              <a:ext cx="23157" cy="19534"/>
            </a:xfrm>
            <a:custGeom>
              <a:avLst/>
              <a:gdLst/>
              <a:ahLst/>
              <a:cxnLst/>
              <a:rect l="l" t="t" r="r" b="b"/>
              <a:pathLst>
                <a:path w="761" h="642" extrusionOk="0">
                  <a:moveTo>
                    <a:pt x="444" y="1"/>
                  </a:moveTo>
                  <a:cubicBezTo>
                    <a:pt x="143" y="1"/>
                    <a:pt x="0" y="349"/>
                    <a:pt x="206" y="555"/>
                  </a:cubicBezTo>
                  <a:cubicBezTo>
                    <a:pt x="271" y="614"/>
                    <a:pt x="349" y="641"/>
                    <a:pt x="427" y="641"/>
                  </a:cubicBezTo>
                  <a:cubicBezTo>
                    <a:pt x="596" y="641"/>
                    <a:pt x="760" y="513"/>
                    <a:pt x="760" y="317"/>
                  </a:cubicBezTo>
                  <a:cubicBezTo>
                    <a:pt x="760" y="143"/>
                    <a:pt x="618" y="1"/>
                    <a:pt x="444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45"/>
            <p:cNvSpPr/>
            <p:nvPr/>
          </p:nvSpPr>
          <p:spPr>
            <a:xfrm>
              <a:off x="4242852" y="3404843"/>
              <a:ext cx="32804" cy="33288"/>
            </a:xfrm>
            <a:custGeom>
              <a:avLst/>
              <a:gdLst/>
              <a:ahLst/>
              <a:cxnLst/>
              <a:rect l="l" t="t" r="r" b="b"/>
              <a:pathLst>
                <a:path w="1078" h="1094" extrusionOk="0">
                  <a:moveTo>
                    <a:pt x="539" y="1"/>
                  </a:moveTo>
                  <a:cubicBezTo>
                    <a:pt x="238" y="1"/>
                    <a:pt x="1" y="254"/>
                    <a:pt x="1" y="555"/>
                  </a:cubicBezTo>
                  <a:cubicBezTo>
                    <a:pt x="1" y="856"/>
                    <a:pt x="238" y="1093"/>
                    <a:pt x="539" y="1093"/>
                  </a:cubicBezTo>
                  <a:cubicBezTo>
                    <a:pt x="840" y="1093"/>
                    <a:pt x="1077" y="856"/>
                    <a:pt x="1077" y="555"/>
                  </a:cubicBezTo>
                  <a:cubicBezTo>
                    <a:pt x="1077" y="254"/>
                    <a:pt x="840" y="1"/>
                    <a:pt x="539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45"/>
            <p:cNvSpPr/>
            <p:nvPr/>
          </p:nvSpPr>
          <p:spPr>
            <a:xfrm>
              <a:off x="3745831" y="3255318"/>
              <a:ext cx="6573" cy="6085"/>
            </a:xfrm>
            <a:custGeom>
              <a:avLst/>
              <a:gdLst/>
              <a:ahLst/>
              <a:cxnLst/>
              <a:rect l="l" t="t" r="r" b="b"/>
              <a:pathLst>
                <a:path w="216" h="200" extrusionOk="0">
                  <a:moveTo>
                    <a:pt x="92" y="1"/>
                  </a:moveTo>
                  <a:cubicBezTo>
                    <a:pt x="1" y="1"/>
                    <a:pt x="4" y="199"/>
                    <a:pt x="101" y="199"/>
                  </a:cubicBezTo>
                  <a:cubicBezTo>
                    <a:pt x="107" y="199"/>
                    <a:pt x="114" y="198"/>
                    <a:pt x="121" y="196"/>
                  </a:cubicBezTo>
                  <a:cubicBezTo>
                    <a:pt x="168" y="196"/>
                    <a:pt x="216" y="149"/>
                    <a:pt x="216" y="101"/>
                  </a:cubicBezTo>
                  <a:cubicBezTo>
                    <a:pt x="216" y="46"/>
                    <a:pt x="180" y="3"/>
                    <a:pt x="139" y="3"/>
                  </a:cubicBezTo>
                  <a:cubicBezTo>
                    <a:pt x="133" y="3"/>
                    <a:pt x="127" y="4"/>
                    <a:pt x="121" y="6"/>
                  </a:cubicBezTo>
                  <a:cubicBezTo>
                    <a:pt x="111" y="3"/>
                    <a:pt x="101" y="1"/>
                    <a:pt x="92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45"/>
            <p:cNvSpPr/>
            <p:nvPr/>
          </p:nvSpPr>
          <p:spPr>
            <a:xfrm>
              <a:off x="4231289" y="3643342"/>
              <a:ext cx="16889" cy="14514"/>
            </a:xfrm>
            <a:custGeom>
              <a:avLst/>
              <a:gdLst/>
              <a:ahLst/>
              <a:cxnLst/>
              <a:rect l="l" t="t" r="r" b="b"/>
              <a:pathLst>
                <a:path w="555" h="477" extrusionOk="0">
                  <a:moveTo>
                    <a:pt x="317" y="1"/>
                  </a:moveTo>
                  <a:cubicBezTo>
                    <a:pt x="111" y="1"/>
                    <a:pt x="1" y="254"/>
                    <a:pt x="143" y="412"/>
                  </a:cubicBezTo>
                  <a:cubicBezTo>
                    <a:pt x="192" y="457"/>
                    <a:pt x="251" y="476"/>
                    <a:pt x="308" y="476"/>
                  </a:cubicBezTo>
                  <a:cubicBezTo>
                    <a:pt x="435" y="476"/>
                    <a:pt x="555" y="380"/>
                    <a:pt x="555" y="238"/>
                  </a:cubicBezTo>
                  <a:cubicBezTo>
                    <a:pt x="555" y="111"/>
                    <a:pt x="460" y="1"/>
                    <a:pt x="3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45"/>
            <p:cNvSpPr/>
            <p:nvPr/>
          </p:nvSpPr>
          <p:spPr>
            <a:xfrm>
              <a:off x="4636963" y="3377762"/>
              <a:ext cx="11107" cy="11228"/>
            </a:xfrm>
            <a:custGeom>
              <a:avLst/>
              <a:gdLst/>
              <a:ahLst/>
              <a:cxnLst/>
              <a:rect l="l" t="t" r="r" b="b"/>
              <a:pathLst>
                <a:path w="365" h="369" extrusionOk="0">
                  <a:moveTo>
                    <a:pt x="183" y="0"/>
                  </a:moveTo>
                  <a:cubicBezTo>
                    <a:pt x="92" y="0"/>
                    <a:pt x="0" y="60"/>
                    <a:pt x="0" y="178"/>
                  </a:cubicBezTo>
                  <a:cubicBezTo>
                    <a:pt x="0" y="305"/>
                    <a:pt x="92" y="368"/>
                    <a:pt x="183" y="368"/>
                  </a:cubicBezTo>
                  <a:cubicBezTo>
                    <a:pt x="274" y="368"/>
                    <a:pt x="365" y="305"/>
                    <a:pt x="365" y="178"/>
                  </a:cubicBezTo>
                  <a:cubicBezTo>
                    <a:pt x="365" y="60"/>
                    <a:pt x="274" y="0"/>
                    <a:pt x="183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45"/>
            <p:cNvSpPr/>
            <p:nvPr/>
          </p:nvSpPr>
          <p:spPr>
            <a:xfrm>
              <a:off x="4170584" y="3192392"/>
              <a:ext cx="23644" cy="19839"/>
            </a:xfrm>
            <a:custGeom>
              <a:avLst/>
              <a:gdLst/>
              <a:ahLst/>
              <a:cxnLst/>
              <a:rect l="l" t="t" r="r" b="b"/>
              <a:pathLst>
                <a:path w="777" h="652" extrusionOk="0">
                  <a:moveTo>
                    <a:pt x="444" y="0"/>
                  </a:moveTo>
                  <a:cubicBezTo>
                    <a:pt x="143" y="0"/>
                    <a:pt x="0" y="349"/>
                    <a:pt x="206" y="554"/>
                  </a:cubicBezTo>
                  <a:cubicBezTo>
                    <a:pt x="274" y="622"/>
                    <a:pt x="358" y="652"/>
                    <a:pt x="441" y="652"/>
                  </a:cubicBezTo>
                  <a:cubicBezTo>
                    <a:pt x="611" y="652"/>
                    <a:pt x="776" y="525"/>
                    <a:pt x="776" y="333"/>
                  </a:cubicBezTo>
                  <a:cubicBezTo>
                    <a:pt x="776" y="143"/>
                    <a:pt x="618" y="0"/>
                    <a:pt x="444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45"/>
            <p:cNvSpPr/>
            <p:nvPr/>
          </p:nvSpPr>
          <p:spPr>
            <a:xfrm>
              <a:off x="5215107" y="3527713"/>
              <a:ext cx="15945" cy="13662"/>
            </a:xfrm>
            <a:custGeom>
              <a:avLst/>
              <a:gdLst/>
              <a:ahLst/>
              <a:cxnLst/>
              <a:rect l="l" t="t" r="r" b="b"/>
              <a:pathLst>
                <a:path w="524" h="449" extrusionOk="0">
                  <a:moveTo>
                    <a:pt x="302" y="0"/>
                  </a:moveTo>
                  <a:cubicBezTo>
                    <a:pt x="96" y="0"/>
                    <a:pt x="1" y="238"/>
                    <a:pt x="143" y="380"/>
                  </a:cubicBezTo>
                  <a:cubicBezTo>
                    <a:pt x="190" y="427"/>
                    <a:pt x="247" y="448"/>
                    <a:pt x="303" y="448"/>
                  </a:cubicBezTo>
                  <a:cubicBezTo>
                    <a:pt x="416" y="448"/>
                    <a:pt x="523" y="360"/>
                    <a:pt x="523" y="222"/>
                  </a:cubicBezTo>
                  <a:cubicBezTo>
                    <a:pt x="523" y="95"/>
                    <a:pt x="428" y="0"/>
                    <a:pt x="302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45"/>
            <p:cNvSpPr/>
            <p:nvPr/>
          </p:nvSpPr>
          <p:spPr>
            <a:xfrm>
              <a:off x="4349809" y="2913423"/>
              <a:ext cx="27022" cy="27020"/>
            </a:xfrm>
            <a:custGeom>
              <a:avLst/>
              <a:gdLst/>
              <a:ahLst/>
              <a:cxnLst/>
              <a:rect l="l" t="t" r="r" b="b"/>
              <a:pathLst>
                <a:path w="888" h="888" extrusionOk="0">
                  <a:moveTo>
                    <a:pt x="444" y="1"/>
                  </a:moveTo>
                  <a:cubicBezTo>
                    <a:pt x="191" y="1"/>
                    <a:pt x="1" y="191"/>
                    <a:pt x="1" y="444"/>
                  </a:cubicBezTo>
                  <a:cubicBezTo>
                    <a:pt x="1" y="681"/>
                    <a:pt x="191" y="887"/>
                    <a:pt x="444" y="887"/>
                  </a:cubicBezTo>
                  <a:cubicBezTo>
                    <a:pt x="681" y="887"/>
                    <a:pt x="887" y="681"/>
                    <a:pt x="887" y="444"/>
                  </a:cubicBezTo>
                  <a:cubicBezTo>
                    <a:pt x="887" y="191"/>
                    <a:pt x="681" y="1"/>
                    <a:pt x="444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45"/>
            <p:cNvSpPr/>
            <p:nvPr/>
          </p:nvSpPr>
          <p:spPr>
            <a:xfrm>
              <a:off x="5151998" y="3159620"/>
              <a:ext cx="13998" cy="13997"/>
            </a:xfrm>
            <a:custGeom>
              <a:avLst/>
              <a:gdLst/>
              <a:ahLst/>
              <a:cxnLst/>
              <a:rect l="l" t="t" r="r" b="b"/>
              <a:pathLst>
                <a:path w="460" h="460" extrusionOk="0">
                  <a:moveTo>
                    <a:pt x="222" y="1"/>
                  </a:moveTo>
                  <a:cubicBezTo>
                    <a:pt x="96" y="1"/>
                    <a:pt x="1" y="96"/>
                    <a:pt x="1" y="238"/>
                  </a:cubicBezTo>
                  <a:cubicBezTo>
                    <a:pt x="1" y="365"/>
                    <a:pt x="96" y="460"/>
                    <a:pt x="222" y="460"/>
                  </a:cubicBezTo>
                  <a:cubicBezTo>
                    <a:pt x="349" y="460"/>
                    <a:pt x="460" y="365"/>
                    <a:pt x="460" y="238"/>
                  </a:cubicBezTo>
                  <a:cubicBezTo>
                    <a:pt x="460" y="96"/>
                    <a:pt x="349" y="1"/>
                    <a:pt x="2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45"/>
            <p:cNvSpPr/>
            <p:nvPr/>
          </p:nvSpPr>
          <p:spPr>
            <a:xfrm>
              <a:off x="4982420" y="3802817"/>
              <a:ext cx="20266" cy="17252"/>
            </a:xfrm>
            <a:custGeom>
              <a:avLst/>
              <a:gdLst/>
              <a:ahLst/>
              <a:cxnLst/>
              <a:rect l="l" t="t" r="r" b="b"/>
              <a:pathLst>
                <a:path w="666" h="567" extrusionOk="0">
                  <a:moveTo>
                    <a:pt x="380" y="0"/>
                  </a:moveTo>
                  <a:cubicBezTo>
                    <a:pt x="127" y="0"/>
                    <a:pt x="0" y="301"/>
                    <a:pt x="190" y="475"/>
                  </a:cubicBezTo>
                  <a:cubicBezTo>
                    <a:pt x="248" y="539"/>
                    <a:pt x="320" y="567"/>
                    <a:pt x="391" y="567"/>
                  </a:cubicBezTo>
                  <a:cubicBezTo>
                    <a:pt x="532" y="567"/>
                    <a:pt x="665" y="454"/>
                    <a:pt x="665" y="285"/>
                  </a:cubicBezTo>
                  <a:cubicBezTo>
                    <a:pt x="665" y="127"/>
                    <a:pt x="539" y="0"/>
                    <a:pt x="380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45"/>
            <p:cNvSpPr/>
            <p:nvPr/>
          </p:nvSpPr>
          <p:spPr>
            <a:xfrm>
              <a:off x="5075835" y="3847151"/>
              <a:ext cx="4899" cy="3073"/>
            </a:xfrm>
            <a:custGeom>
              <a:avLst/>
              <a:gdLst/>
              <a:ahLst/>
              <a:cxnLst/>
              <a:rect l="l" t="t" r="r" b="b"/>
              <a:pathLst>
                <a:path w="161" h="101" extrusionOk="0">
                  <a:moveTo>
                    <a:pt x="97" y="0"/>
                  </a:moveTo>
                  <a:cubicBezTo>
                    <a:pt x="1" y="0"/>
                    <a:pt x="87" y="100"/>
                    <a:pt x="134" y="100"/>
                  </a:cubicBezTo>
                  <a:cubicBezTo>
                    <a:pt x="149" y="100"/>
                    <a:pt x="160" y="90"/>
                    <a:pt x="160" y="63"/>
                  </a:cubicBezTo>
                  <a:cubicBezTo>
                    <a:pt x="160" y="32"/>
                    <a:pt x="129" y="0"/>
                    <a:pt x="97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45"/>
            <p:cNvSpPr/>
            <p:nvPr/>
          </p:nvSpPr>
          <p:spPr>
            <a:xfrm>
              <a:off x="5072975" y="3048343"/>
              <a:ext cx="25105" cy="25559"/>
            </a:xfrm>
            <a:custGeom>
              <a:avLst/>
              <a:gdLst/>
              <a:ahLst/>
              <a:cxnLst/>
              <a:rect l="l" t="t" r="r" b="b"/>
              <a:pathLst>
                <a:path w="825" h="840" extrusionOk="0">
                  <a:moveTo>
                    <a:pt x="413" y="0"/>
                  </a:moveTo>
                  <a:cubicBezTo>
                    <a:pt x="191" y="0"/>
                    <a:pt x="1" y="190"/>
                    <a:pt x="1" y="412"/>
                  </a:cubicBezTo>
                  <a:cubicBezTo>
                    <a:pt x="1" y="649"/>
                    <a:pt x="191" y="839"/>
                    <a:pt x="413" y="839"/>
                  </a:cubicBezTo>
                  <a:cubicBezTo>
                    <a:pt x="634" y="839"/>
                    <a:pt x="824" y="649"/>
                    <a:pt x="824" y="412"/>
                  </a:cubicBezTo>
                  <a:cubicBezTo>
                    <a:pt x="824" y="190"/>
                    <a:pt x="634" y="0"/>
                    <a:pt x="413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45"/>
            <p:cNvSpPr/>
            <p:nvPr/>
          </p:nvSpPr>
          <p:spPr>
            <a:xfrm>
              <a:off x="4178769" y="3698265"/>
              <a:ext cx="18349" cy="15305"/>
            </a:xfrm>
            <a:custGeom>
              <a:avLst/>
              <a:gdLst/>
              <a:ahLst/>
              <a:cxnLst/>
              <a:rect l="l" t="t" r="r" b="b"/>
              <a:pathLst>
                <a:path w="603" h="503" extrusionOk="0">
                  <a:moveTo>
                    <a:pt x="349" y="1"/>
                  </a:moveTo>
                  <a:cubicBezTo>
                    <a:pt x="111" y="1"/>
                    <a:pt x="1" y="270"/>
                    <a:pt x="159" y="428"/>
                  </a:cubicBezTo>
                  <a:cubicBezTo>
                    <a:pt x="216" y="480"/>
                    <a:pt x="282" y="503"/>
                    <a:pt x="347" y="503"/>
                  </a:cubicBezTo>
                  <a:cubicBezTo>
                    <a:pt x="480" y="503"/>
                    <a:pt x="602" y="403"/>
                    <a:pt x="602" y="254"/>
                  </a:cubicBezTo>
                  <a:cubicBezTo>
                    <a:pt x="602" y="111"/>
                    <a:pt x="491" y="1"/>
                    <a:pt x="349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45"/>
            <p:cNvSpPr/>
            <p:nvPr/>
          </p:nvSpPr>
          <p:spPr>
            <a:xfrm>
              <a:off x="4301153" y="2986178"/>
              <a:ext cx="25561" cy="25072"/>
            </a:xfrm>
            <a:custGeom>
              <a:avLst/>
              <a:gdLst/>
              <a:ahLst/>
              <a:cxnLst/>
              <a:rect l="l" t="t" r="r" b="b"/>
              <a:pathLst>
                <a:path w="840" h="824" extrusionOk="0">
                  <a:moveTo>
                    <a:pt x="428" y="1"/>
                  </a:moveTo>
                  <a:cubicBezTo>
                    <a:pt x="190" y="1"/>
                    <a:pt x="0" y="191"/>
                    <a:pt x="0" y="412"/>
                  </a:cubicBezTo>
                  <a:cubicBezTo>
                    <a:pt x="0" y="634"/>
                    <a:pt x="190" y="824"/>
                    <a:pt x="428" y="824"/>
                  </a:cubicBezTo>
                  <a:cubicBezTo>
                    <a:pt x="650" y="824"/>
                    <a:pt x="840" y="634"/>
                    <a:pt x="840" y="412"/>
                  </a:cubicBezTo>
                  <a:cubicBezTo>
                    <a:pt x="840" y="191"/>
                    <a:pt x="650" y="1"/>
                    <a:pt x="428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45"/>
            <p:cNvSpPr/>
            <p:nvPr/>
          </p:nvSpPr>
          <p:spPr>
            <a:xfrm>
              <a:off x="4524712" y="3191874"/>
              <a:ext cx="31830" cy="27233"/>
            </a:xfrm>
            <a:custGeom>
              <a:avLst/>
              <a:gdLst/>
              <a:ahLst/>
              <a:cxnLst/>
              <a:rect l="l" t="t" r="r" b="b"/>
              <a:pathLst>
                <a:path w="1046" h="895" extrusionOk="0">
                  <a:moveTo>
                    <a:pt x="628" y="1"/>
                  </a:moveTo>
                  <a:cubicBezTo>
                    <a:pt x="619" y="1"/>
                    <a:pt x="611" y="1"/>
                    <a:pt x="602" y="1"/>
                  </a:cubicBezTo>
                  <a:cubicBezTo>
                    <a:pt x="190" y="1"/>
                    <a:pt x="0" y="476"/>
                    <a:pt x="285" y="761"/>
                  </a:cubicBezTo>
                  <a:cubicBezTo>
                    <a:pt x="372" y="853"/>
                    <a:pt x="482" y="894"/>
                    <a:pt x="591" y="894"/>
                  </a:cubicBezTo>
                  <a:cubicBezTo>
                    <a:pt x="820" y="894"/>
                    <a:pt x="1045" y="713"/>
                    <a:pt x="1045" y="445"/>
                  </a:cubicBezTo>
                  <a:cubicBezTo>
                    <a:pt x="1045" y="201"/>
                    <a:pt x="854" y="1"/>
                    <a:pt x="628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45"/>
            <p:cNvSpPr/>
            <p:nvPr/>
          </p:nvSpPr>
          <p:spPr>
            <a:xfrm>
              <a:off x="4755483" y="3625997"/>
              <a:ext cx="29913" cy="25559"/>
            </a:xfrm>
            <a:custGeom>
              <a:avLst/>
              <a:gdLst/>
              <a:ahLst/>
              <a:cxnLst/>
              <a:rect l="l" t="t" r="r" b="b"/>
              <a:pathLst>
                <a:path w="983" h="840" extrusionOk="0">
                  <a:moveTo>
                    <a:pt x="571" y="1"/>
                  </a:moveTo>
                  <a:cubicBezTo>
                    <a:pt x="191" y="1"/>
                    <a:pt x="1" y="460"/>
                    <a:pt x="270" y="713"/>
                  </a:cubicBezTo>
                  <a:cubicBezTo>
                    <a:pt x="352" y="801"/>
                    <a:pt x="457" y="840"/>
                    <a:pt x="560" y="840"/>
                  </a:cubicBezTo>
                  <a:cubicBezTo>
                    <a:pt x="774" y="840"/>
                    <a:pt x="982" y="673"/>
                    <a:pt x="982" y="428"/>
                  </a:cubicBezTo>
                  <a:cubicBezTo>
                    <a:pt x="982" y="191"/>
                    <a:pt x="792" y="1"/>
                    <a:pt x="571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45"/>
            <p:cNvSpPr/>
            <p:nvPr/>
          </p:nvSpPr>
          <p:spPr>
            <a:xfrm>
              <a:off x="5391502" y="3392824"/>
              <a:ext cx="8642" cy="5903"/>
            </a:xfrm>
            <a:custGeom>
              <a:avLst/>
              <a:gdLst/>
              <a:ahLst/>
              <a:cxnLst/>
              <a:rect l="l" t="t" r="r" b="b"/>
              <a:pathLst>
                <a:path w="284" h="194" extrusionOk="0">
                  <a:moveTo>
                    <a:pt x="157" y="0"/>
                  </a:moveTo>
                  <a:cubicBezTo>
                    <a:pt x="0" y="0"/>
                    <a:pt x="157" y="194"/>
                    <a:pt x="240" y="194"/>
                  </a:cubicBezTo>
                  <a:cubicBezTo>
                    <a:pt x="265" y="194"/>
                    <a:pt x="284" y="175"/>
                    <a:pt x="284" y="127"/>
                  </a:cubicBezTo>
                  <a:cubicBezTo>
                    <a:pt x="284" y="63"/>
                    <a:pt x="221" y="0"/>
                    <a:pt x="157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45"/>
            <p:cNvSpPr/>
            <p:nvPr/>
          </p:nvSpPr>
          <p:spPr>
            <a:xfrm>
              <a:off x="4631182" y="3206358"/>
              <a:ext cx="21240" cy="17891"/>
            </a:xfrm>
            <a:custGeom>
              <a:avLst/>
              <a:gdLst/>
              <a:ahLst/>
              <a:cxnLst/>
              <a:rect l="l" t="t" r="r" b="b"/>
              <a:pathLst>
                <a:path w="698" h="588" extrusionOk="0">
                  <a:moveTo>
                    <a:pt x="396" y="0"/>
                  </a:moveTo>
                  <a:cubicBezTo>
                    <a:pt x="143" y="0"/>
                    <a:pt x="0" y="317"/>
                    <a:pt x="190" y="507"/>
                  </a:cubicBezTo>
                  <a:cubicBezTo>
                    <a:pt x="250" y="562"/>
                    <a:pt x="323" y="587"/>
                    <a:pt x="394" y="587"/>
                  </a:cubicBezTo>
                  <a:cubicBezTo>
                    <a:pt x="549" y="587"/>
                    <a:pt x="697" y="470"/>
                    <a:pt x="697" y="285"/>
                  </a:cubicBezTo>
                  <a:cubicBezTo>
                    <a:pt x="697" y="127"/>
                    <a:pt x="570" y="0"/>
                    <a:pt x="396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45"/>
            <p:cNvSpPr/>
            <p:nvPr/>
          </p:nvSpPr>
          <p:spPr>
            <a:xfrm>
              <a:off x="5192468" y="3084949"/>
              <a:ext cx="7729" cy="6785"/>
            </a:xfrm>
            <a:custGeom>
              <a:avLst/>
              <a:gdLst/>
              <a:ahLst/>
              <a:cxnLst/>
              <a:rect l="l" t="t" r="r" b="b"/>
              <a:pathLst>
                <a:path w="254" h="223" extrusionOk="0">
                  <a:moveTo>
                    <a:pt x="143" y="0"/>
                  </a:moveTo>
                  <a:cubicBezTo>
                    <a:pt x="1" y="0"/>
                    <a:pt x="1" y="222"/>
                    <a:pt x="143" y="222"/>
                  </a:cubicBezTo>
                  <a:cubicBezTo>
                    <a:pt x="207" y="222"/>
                    <a:pt x="254" y="159"/>
                    <a:pt x="254" y="111"/>
                  </a:cubicBezTo>
                  <a:cubicBezTo>
                    <a:pt x="254" y="48"/>
                    <a:pt x="207" y="0"/>
                    <a:pt x="143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45"/>
            <p:cNvSpPr/>
            <p:nvPr/>
          </p:nvSpPr>
          <p:spPr>
            <a:xfrm>
              <a:off x="4610460" y="3162024"/>
              <a:ext cx="20266" cy="20265"/>
            </a:xfrm>
            <a:custGeom>
              <a:avLst/>
              <a:gdLst/>
              <a:ahLst/>
              <a:cxnLst/>
              <a:rect l="l" t="t" r="r" b="b"/>
              <a:pathLst>
                <a:path w="666" h="666" extrusionOk="0">
                  <a:moveTo>
                    <a:pt x="333" y="1"/>
                  </a:moveTo>
                  <a:cubicBezTo>
                    <a:pt x="143" y="1"/>
                    <a:pt x="1" y="159"/>
                    <a:pt x="1" y="333"/>
                  </a:cubicBezTo>
                  <a:cubicBezTo>
                    <a:pt x="1" y="523"/>
                    <a:pt x="143" y="666"/>
                    <a:pt x="333" y="666"/>
                  </a:cubicBezTo>
                  <a:cubicBezTo>
                    <a:pt x="507" y="666"/>
                    <a:pt x="666" y="523"/>
                    <a:pt x="666" y="333"/>
                  </a:cubicBezTo>
                  <a:cubicBezTo>
                    <a:pt x="666" y="159"/>
                    <a:pt x="507" y="1"/>
                    <a:pt x="333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45"/>
            <p:cNvSpPr/>
            <p:nvPr/>
          </p:nvSpPr>
          <p:spPr>
            <a:xfrm>
              <a:off x="4621049" y="3256474"/>
              <a:ext cx="12568" cy="10284"/>
            </a:xfrm>
            <a:custGeom>
              <a:avLst/>
              <a:gdLst/>
              <a:ahLst/>
              <a:cxnLst/>
              <a:rect l="l" t="t" r="r" b="b"/>
              <a:pathLst>
                <a:path w="413" h="338" extrusionOk="0">
                  <a:moveTo>
                    <a:pt x="238" y="0"/>
                  </a:moveTo>
                  <a:cubicBezTo>
                    <a:pt x="80" y="0"/>
                    <a:pt x="1" y="190"/>
                    <a:pt x="112" y="285"/>
                  </a:cubicBezTo>
                  <a:cubicBezTo>
                    <a:pt x="148" y="321"/>
                    <a:pt x="193" y="337"/>
                    <a:pt x="237" y="337"/>
                  </a:cubicBezTo>
                  <a:cubicBezTo>
                    <a:pt x="327" y="337"/>
                    <a:pt x="413" y="270"/>
                    <a:pt x="413" y="174"/>
                  </a:cubicBezTo>
                  <a:cubicBezTo>
                    <a:pt x="413" y="79"/>
                    <a:pt x="333" y="0"/>
                    <a:pt x="238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45"/>
            <p:cNvSpPr/>
            <p:nvPr/>
          </p:nvSpPr>
          <p:spPr>
            <a:xfrm>
              <a:off x="5129359" y="3503127"/>
              <a:ext cx="12081" cy="10315"/>
            </a:xfrm>
            <a:custGeom>
              <a:avLst/>
              <a:gdLst/>
              <a:ahLst/>
              <a:cxnLst/>
              <a:rect l="l" t="t" r="r" b="b"/>
              <a:pathLst>
                <a:path w="397" h="339" extrusionOk="0">
                  <a:moveTo>
                    <a:pt x="222" y="1"/>
                  </a:moveTo>
                  <a:cubicBezTo>
                    <a:pt x="64" y="1"/>
                    <a:pt x="0" y="191"/>
                    <a:pt x="95" y="286"/>
                  </a:cubicBezTo>
                  <a:cubicBezTo>
                    <a:pt x="132" y="322"/>
                    <a:pt x="177" y="338"/>
                    <a:pt x="220" y="338"/>
                  </a:cubicBezTo>
                  <a:cubicBezTo>
                    <a:pt x="310" y="338"/>
                    <a:pt x="396" y="271"/>
                    <a:pt x="396" y="175"/>
                  </a:cubicBezTo>
                  <a:cubicBezTo>
                    <a:pt x="396" y="80"/>
                    <a:pt x="317" y="1"/>
                    <a:pt x="222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45"/>
            <p:cNvSpPr/>
            <p:nvPr/>
          </p:nvSpPr>
          <p:spPr>
            <a:xfrm>
              <a:off x="5558159" y="3381383"/>
              <a:ext cx="6786" cy="6511"/>
            </a:xfrm>
            <a:custGeom>
              <a:avLst/>
              <a:gdLst/>
              <a:ahLst/>
              <a:cxnLst/>
              <a:rect l="l" t="t" r="r" b="b"/>
              <a:pathLst>
                <a:path w="223" h="214" extrusionOk="0">
                  <a:moveTo>
                    <a:pt x="111" y="0"/>
                  </a:moveTo>
                  <a:cubicBezTo>
                    <a:pt x="56" y="0"/>
                    <a:pt x="0" y="36"/>
                    <a:pt x="0" y="107"/>
                  </a:cubicBezTo>
                  <a:cubicBezTo>
                    <a:pt x="0" y="178"/>
                    <a:pt x="56" y="214"/>
                    <a:pt x="111" y="214"/>
                  </a:cubicBezTo>
                  <a:cubicBezTo>
                    <a:pt x="167" y="214"/>
                    <a:pt x="222" y="178"/>
                    <a:pt x="222" y="107"/>
                  </a:cubicBezTo>
                  <a:cubicBezTo>
                    <a:pt x="222" y="36"/>
                    <a:pt x="167" y="0"/>
                    <a:pt x="111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45"/>
            <p:cNvSpPr/>
            <p:nvPr/>
          </p:nvSpPr>
          <p:spPr>
            <a:xfrm>
              <a:off x="5162587" y="3700669"/>
              <a:ext cx="5812" cy="5812"/>
            </a:xfrm>
            <a:custGeom>
              <a:avLst/>
              <a:gdLst/>
              <a:ahLst/>
              <a:cxnLst/>
              <a:rect l="l" t="t" r="r" b="b"/>
              <a:pathLst>
                <a:path w="191" h="191" extrusionOk="0">
                  <a:moveTo>
                    <a:pt x="96" y="1"/>
                  </a:moveTo>
                  <a:cubicBezTo>
                    <a:pt x="48" y="1"/>
                    <a:pt x="1" y="32"/>
                    <a:pt x="1" y="96"/>
                  </a:cubicBezTo>
                  <a:cubicBezTo>
                    <a:pt x="1" y="143"/>
                    <a:pt x="48" y="191"/>
                    <a:pt x="96" y="191"/>
                  </a:cubicBezTo>
                  <a:cubicBezTo>
                    <a:pt x="143" y="191"/>
                    <a:pt x="191" y="143"/>
                    <a:pt x="191" y="96"/>
                  </a:cubicBezTo>
                  <a:cubicBezTo>
                    <a:pt x="191" y="32"/>
                    <a:pt x="143" y="1"/>
                    <a:pt x="96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45"/>
            <p:cNvSpPr/>
            <p:nvPr/>
          </p:nvSpPr>
          <p:spPr>
            <a:xfrm>
              <a:off x="5439153" y="3020866"/>
              <a:ext cx="15458" cy="13571"/>
            </a:xfrm>
            <a:custGeom>
              <a:avLst/>
              <a:gdLst/>
              <a:ahLst/>
              <a:cxnLst/>
              <a:rect l="l" t="t" r="r" b="b"/>
              <a:pathLst>
                <a:path w="508" h="446" extrusionOk="0">
                  <a:moveTo>
                    <a:pt x="286" y="1"/>
                  </a:moveTo>
                  <a:cubicBezTo>
                    <a:pt x="96" y="1"/>
                    <a:pt x="1" y="238"/>
                    <a:pt x="143" y="381"/>
                  </a:cubicBezTo>
                  <a:cubicBezTo>
                    <a:pt x="183" y="425"/>
                    <a:pt x="234" y="445"/>
                    <a:pt x="285" y="445"/>
                  </a:cubicBezTo>
                  <a:cubicBezTo>
                    <a:pt x="396" y="445"/>
                    <a:pt x="507" y="352"/>
                    <a:pt x="507" y="222"/>
                  </a:cubicBezTo>
                  <a:cubicBezTo>
                    <a:pt x="507" y="96"/>
                    <a:pt x="412" y="1"/>
                    <a:pt x="286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45"/>
            <p:cNvSpPr/>
            <p:nvPr/>
          </p:nvSpPr>
          <p:spPr>
            <a:xfrm>
              <a:off x="3818860" y="2892702"/>
              <a:ext cx="10650" cy="10163"/>
            </a:xfrm>
            <a:custGeom>
              <a:avLst/>
              <a:gdLst/>
              <a:ahLst/>
              <a:cxnLst/>
              <a:rect l="l" t="t" r="r" b="b"/>
              <a:pathLst>
                <a:path w="350" h="334" extrusionOk="0">
                  <a:moveTo>
                    <a:pt x="175" y="1"/>
                  </a:moveTo>
                  <a:cubicBezTo>
                    <a:pt x="80" y="1"/>
                    <a:pt x="1" y="64"/>
                    <a:pt x="1" y="159"/>
                  </a:cubicBezTo>
                  <a:cubicBezTo>
                    <a:pt x="1" y="254"/>
                    <a:pt x="80" y="333"/>
                    <a:pt x="175" y="333"/>
                  </a:cubicBezTo>
                  <a:cubicBezTo>
                    <a:pt x="270" y="333"/>
                    <a:pt x="349" y="254"/>
                    <a:pt x="349" y="159"/>
                  </a:cubicBezTo>
                  <a:cubicBezTo>
                    <a:pt x="349" y="64"/>
                    <a:pt x="270" y="1"/>
                    <a:pt x="175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45"/>
            <p:cNvSpPr/>
            <p:nvPr/>
          </p:nvSpPr>
          <p:spPr>
            <a:xfrm>
              <a:off x="4632612" y="3550352"/>
              <a:ext cx="17862" cy="17374"/>
            </a:xfrm>
            <a:custGeom>
              <a:avLst/>
              <a:gdLst/>
              <a:ahLst/>
              <a:cxnLst/>
              <a:rect l="l" t="t" r="r" b="b"/>
              <a:pathLst>
                <a:path w="587" h="571" extrusionOk="0">
                  <a:moveTo>
                    <a:pt x="286" y="1"/>
                  </a:moveTo>
                  <a:cubicBezTo>
                    <a:pt x="128" y="1"/>
                    <a:pt x="1" y="127"/>
                    <a:pt x="1" y="286"/>
                  </a:cubicBezTo>
                  <a:cubicBezTo>
                    <a:pt x="1" y="444"/>
                    <a:pt x="128" y="571"/>
                    <a:pt x="286" y="571"/>
                  </a:cubicBezTo>
                  <a:cubicBezTo>
                    <a:pt x="460" y="571"/>
                    <a:pt x="587" y="444"/>
                    <a:pt x="587" y="286"/>
                  </a:cubicBezTo>
                  <a:cubicBezTo>
                    <a:pt x="587" y="127"/>
                    <a:pt x="460" y="1"/>
                    <a:pt x="286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45"/>
            <p:cNvSpPr/>
            <p:nvPr/>
          </p:nvSpPr>
          <p:spPr>
            <a:xfrm>
              <a:off x="4449067" y="3830264"/>
              <a:ext cx="10133" cy="8824"/>
            </a:xfrm>
            <a:custGeom>
              <a:avLst/>
              <a:gdLst/>
              <a:ahLst/>
              <a:cxnLst/>
              <a:rect l="l" t="t" r="r" b="b"/>
              <a:pathLst>
                <a:path w="333" h="290" extrusionOk="0">
                  <a:moveTo>
                    <a:pt x="190" y="1"/>
                  </a:moveTo>
                  <a:cubicBezTo>
                    <a:pt x="64" y="1"/>
                    <a:pt x="0" y="159"/>
                    <a:pt x="80" y="254"/>
                  </a:cubicBezTo>
                  <a:cubicBezTo>
                    <a:pt x="108" y="278"/>
                    <a:pt x="143" y="289"/>
                    <a:pt x="177" y="289"/>
                  </a:cubicBezTo>
                  <a:cubicBezTo>
                    <a:pt x="256" y="289"/>
                    <a:pt x="333" y="232"/>
                    <a:pt x="333" y="143"/>
                  </a:cubicBezTo>
                  <a:cubicBezTo>
                    <a:pt x="333" y="64"/>
                    <a:pt x="270" y="1"/>
                    <a:pt x="190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45"/>
            <p:cNvSpPr/>
            <p:nvPr/>
          </p:nvSpPr>
          <p:spPr>
            <a:xfrm>
              <a:off x="4559462" y="3868330"/>
              <a:ext cx="6238" cy="4503"/>
            </a:xfrm>
            <a:custGeom>
              <a:avLst/>
              <a:gdLst/>
              <a:ahLst/>
              <a:cxnLst/>
              <a:rect l="l" t="t" r="r" b="b"/>
              <a:pathLst>
                <a:path w="205" h="148" extrusionOk="0">
                  <a:moveTo>
                    <a:pt x="109" y="1"/>
                  </a:moveTo>
                  <a:cubicBezTo>
                    <a:pt x="1" y="1"/>
                    <a:pt x="113" y="148"/>
                    <a:pt x="172" y="148"/>
                  </a:cubicBezTo>
                  <a:cubicBezTo>
                    <a:pt x="191" y="148"/>
                    <a:pt x="204" y="133"/>
                    <a:pt x="204" y="96"/>
                  </a:cubicBezTo>
                  <a:cubicBezTo>
                    <a:pt x="204" y="48"/>
                    <a:pt x="172" y="1"/>
                    <a:pt x="109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45"/>
            <p:cNvSpPr/>
            <p:nvPr/>
          </p:nvSpPr>
          <p:spPr>
            <a:xfrm>
              <a:off x="5082134" y="3124445"/>
              <a:ext cx="12568" cy="11106"/>
            </a:xfrm>
            <a:custGeom>
              <a:avLst/>
              <a:gdLst/>
              <a:ahLst/>
              <a:cxnLst/>
              <a:rect l="l" t="t" r="r" b="b"/>
              <a:pathLst>
                <a:path w="413" h="365" extrusionOk="0">
                  <a:moveTo>
                    <a:pt x="238" y="1"/>
                  </a:moveTo>
                  <a:cubicBezTo>
                    <a:pt x="80" y="1"/>
                    <a:pt x="1" y="191"/>
                    <a:pt x="112" y="302"/>
                  </a:cubicBezTo>
                  <a:cubicBezTo>
                    <a:pt x="150" y="345"/>
                    <a:pt x="197" y="364"/>
                    <a:pt x="243" y="364"/>
                  </a:cubicBezTo>
                  <a:cubicBezTo>
                    <a:pt x="331" y="364"/>
                    <a:pt x="412" y="295"/>
                    <a:pt x="412" y="191"/>
                  </a:cubicBezTo>
                  <a:cubicBezTo>
                    <a:pt x="412" y="80"/>
                    <a:pt x="333" y="1"/>
                    <a:pt x="238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45"/>
            <p:cNvSpPr/>
            <p:nvPr/>
          </p:nvSpPr>
          <p:spPr>
            <a:xfrm>
              <a:off x="5454580" y="2867172"/>
              <a:ext cx="5812" cy="5812"/>
            </a:xfrm>
            <a:custGeom>
              <a:avLst/>
              <a:gdLst/>
              <a:ahLst/>
              <a:cxnLst/>
              <a:rect l="l" t="t" r="r" b="b"/>
              <a:pathLst>
                <a:path w="191" h="191" extrusionOk="0">
                  <a:moveTo>
                    <a:pt x="95" y="1"/>
                  </a:moveTo>
                  <a:cubicBezTo>
                    <a:pt x="32" y="1"/>
                    <a:pt x="0" y="32"/>
                    <a:pt x="0" y="96"/>
                  </a:cubicBezTo>
                  <a:cubicBezTo>
                    <a:pt x="0" y="143"/>
                    <a:pt x="32" y="191"/>
                    <a:pt x="95" y="191"/>
                  </a:cubicBezTo>
                  <a:cubicBezTo>
                    <a:pt x="143" y="191"/>
                    <a:pt x="190" y="143"/>
                    <a:pt x="190" y="96"/>
                  </a:cubicBezTo>
                  <a:cubicBezTo>
                    <a:pt x="190" y="32"/>
                    <a:pt x="143" y="1"/>
                    <a:pt x="95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45"/>
            <p:cNvSpPr/>
            <p:nvPr/>
          </p:nvSpPr>
          <p:spPr>
            <a:xfrm>
              <a:off x="4380633" y="3507965"/>
              <a:ext cx="20266" cy="20265"/>
            </a:xfrm>
            <a:custGeom>
              <a:avLst/>
              <a:gdLst/>
              <a:ahLst/>
              <a:cxnLst/>
              <a:rect l="l" t="t" r="r" b="b"/>
              <a:pathLst>
                <a:path w="666" h="666" extrusionOk="0">
                  <a:moveTo>
                    <a:pt x="333" y="0"/>
                  </a:moveTo>
                  <a:cubicBezTo>
                    <a:pt x="159" y="0"/>
                    <a:pt x="1" y="159"/>
                    <a:pt x="1" y="333"/>
                  </a:cubicBezTo>
                  <a:cubicBezTo>
                    <a:pt x="1" y="523"/>
                    <a:pt x="159" y="665"/>
                    <a:pt x="333" y="665"/>
                  </a:cubicBezTo>
                  <a:cubicBezTo>
                    <a:pt x="523" y="665"/>
                    <a:pt x="666" y="523"/>
                    <a:pt x="666" y="333"/>
                  </a:cubicBezTo>
                  <a:cubicBezTo>
                    <a:pt x="666" y="159"/>
                    <a:pt x="523" y="0"/>
                    <a:pt x="333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45"/>
            <p:cNvSpPr/>
            <p:nvPr/>
          </p:nvSpPr>
          <p:spPr>
            <a:xfrm>
              <a:off x="4517470" y="3397632"/>
              <a:ext cx="13541" cy="13510"/>
            </a:xfrm>
            <a:custGeom>
              <a:avLst/>
              <a:gdLst/>
              <a:ahLst/>
              <a:cxnLst/>
              <a:rect l="l" t="t" r="r" b="b"/>
              <a:pathLst>
                <a:path w="445" h="444" extrusionOk="0">
                  <a:moveTo>
                    <a:pt x="222" y="0"/>
                  </a:moveTo>
                  <a:cubicBezTo>
                    <a:pt x="96" y="0"/>
                    <a:pt x="1" y="95"/>
                    <a:pt x="1" y="222"/>
                  </a:cubicBezTo>
                  <a:cubicBezTo>
                    <a:pt x="1" y="349"/>
                    <a:pt x="96" y="444"/>
                    <a:pt x="222" y="444"/>
                  </a:cubicBezTo>
                  <a:cubicBezTo>
                    <a:pt x="349" y="444"/>
                    <a:pt x="444" y="349"/>
                    <a:pt x="444" y="222"/>
                  </a:cubicBezTo>
                  <a:cubicBezTo>
                    <a:pt x="444" y="95"/>
                    <a:pt x="349" y="0"/>
                    <a:pt x="222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45"/>
            <p:cNvSpPr/>
            <p:nvPr/>
          </p:nvSpPr>
          <p:spPr>
            <a:xfrm>
              <a:off x="5342299" y="2922582"/>
              <a:ext cx="15945" cy="13571"/>
            </a:xfrm>
            <a:custGeom>
              <a:avLst/>
              <a:gdLst/>
              <a:ahLst/>
              <a:cxnLst/>
              <a:rect l="l" t="t" r="r" b="b"/>
              <a:pathLst>
                <a:path w="524" h="446" extrusionOk="0">
                  <a:moveTo>
                    <a:pt x="302" y="0"/>
                  </a:moveTo>
                  <a:cubicBezTo>
                    <a:pt x="112" y="0"/>
                    <a:pt x="1" y="238"/>
                    <a:pt x="143" y="380"/>
                  </a:cubicBezTo>
                  <a:cubicBezTo>
                    <a:pt x="188" y="425"/>
                    <a:pt x="243" y="445"/>
                    <a:pt x="296" y="445"/>
                  </a:cubicBezTo>
                  <a:cubicBezTo>
                    <a:pt x="412" y="445"/>
                    <a:pt x="523" y="352"/>
                    <a:pt x="523" y="222"/>
                  </a:cubicBezTo>
                  <a:cubicBezTo>
                    <a:pt x="523" y="95"/>
                    <a:pt x="428" y="0"/>
                    <a:pt x="302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45"/>
            <p:cNvSpPr/>
            <p:nvPr/>
          </p:nvSpPr>
          <p:spPr>
            <a:xfrm>
              <a:off x="5365425" y="3296944"/>
              <a:ext cx="18349" cy="15761"/>
            </a:xfrm>
            <a:custGeom>
              <a:avLst/>
              <a:gdLst/>
              <a:ahLst/>
              <a:cxnLst/>
              <a:rect l="l" t="t" r="r" b="b"/>
              <a:pathLst>
                <a:path w="603" h="518" extrusionOk="0">
                  <a:moveTo>
                    <a:pt x="349" y="0"/>
                  </a:moveTo>
                  <a:cubicBezTo>
                    <a:pt x="112" y="0"/>
                    <a:pt x="1" y="269"/>
                    <a:pt x="159" y="444"/>
                  </a:cubicBezTo>
                  <a:cubicBezTo>
                    <a:pt x="210" y="494"/>
                    <a:pt x="274" y="517"/>
                    <a:pt x="338" y="517"/>
                  </a:cubicBezTo>
                  <a:cubicBezTo>
                    <a:pt x="471" y="517"/>
                    <a:pt x="603" y="415"/>
                    <a:pt x="603" y="254"/>
                  </a:cubicBezTo>
                  <a:cubicBezTo>
                    <a:pt x="603" y="111"/>
                    <a:pt x="492" y="0"/>
                    <a:pt x="349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45"/>
            <p:cNvSpPr/>
            <p:nvPr/>
          </p:nvSpPr>
          <p:spPr>
            <a:xfrm>
              <a:off x="4503017" y="3820648"/>
              <a:ext cx="8703" cy="8215"/>
            </a:xfrm>
            <a:custGeom>
              <a:avLst/>
              <a:gdLst/>
              <a:ahLst/>
              <a:cxnLst/>
              <a:rect l="l" t="t" r="r" b="b"/>
              <a:pathLst>
                <a:path w="286" h="270" extrusionOk="0">
                  <a:moveTo>
                    <a:pt x="143" y="0"/>
                  </a:moveTo>
                  <a:cubicBezTo>
                    <a:pt x="64" y="0"/>
                    <a:pt x="1" y="64"/>
                    <a:pt x="1" y="127"/>
                  </a:cubicBezTo>
                  <a:cubicBezTo>
                    <a:pt x="1" y="206"/>
                    <a:pt x="64" y="269"/>
                    <a:pt x="143" y="269"/>
                  </a:cubicBezTo>
                  <a:cubicBezTo>
                    <a:pt x="222" y="269"/>
                    <a:pt x="286" y="206"/>
                    <a:pt x="286" y="127"/>
                  </a:cubicBezTo>
                  <a:cubicBezTo>
                    <a:pt x="286" y="48"/>
                    <a:pt x="222" y="0"/>
                    <a:pt x="143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45"/>
            <p:cNvSpPr/>
            <p:nvPr/>
          </p:nvSpPr>
          <p:spPr>
            <a:xfrm>
              <a:off x="3924629" y="3472790"/>
              <a:ext cx="7242" cy="5812"/>
            </a:xfrm>
            <a:custGeom>
              <a:avLst/>
              <a:gdLst/>
              <a:ahLst/>
              <a:cxnLst/>
              <a:rect l="l" t="t" r="r" b="b"/>
              <a:pathLst>
                <a:path w="238" h="191" extrusionOk="0">
                  <a:moveTo>
                    <a:pt x="119" y="0"/>
                  </a:moveTo>
                  <a:cubicBezTo>
                    <a:pt x="60" y="0"/>
                    <a:pt x="0" y="32"/>
                    <a:pt x="8" y="95"/>
                  </a:cubicBezTo>
                  <a:cubicBezTo>
                    <a:pt x="16" y="159"/>
                    <a:pt x="68" y="190"/>
                    <a:pt x="119" y="190"/>
                  </a:cubicBezTo>
                  <a:cubicBezTo>
                    <a:pt x="171" y="190"/>
                    <a:pt x="222" y="159"/>
                    <a:pt x="230" y="95"/>
                  </a:cubicBezTo>
                  <a:cubicBezTo>
                    <a:pt x="238" y="32"/>
                    <a:pt x="179" y="0"/>
                    <a:pt x="119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45"/>
            <p:cNvSpPr/>
            <p:nvPr/>
          </p:nvSpPr>
          <p:spPr>
            <a:xfrm>
              <a:off x="4105071" y="3559511"/>
              <a:ext cx="10620" cy="8794"/>
            </a:xfrm>
            <a:custGeom>
              <a:avLst/>
              <a:gdLst/>
              <a:ahLst/>
              <a:cxnLst/>
              <a:rect l="l" t="t" r="r" b="b"/>
              <a:pathLst>
                <a:path w="349" h="289" extrusionOk="0">
                  <a:moveTo>
                    <a:pt x="190" y="0"/>
                  </a:moveTo>
                  <a:cubicBezTo>
                    <a:pt x="63" y="0"/>
                    <a:pt x="0" y="159"/>
                    <a:pt x="95" y="254"/>
                  </a:cubicBezTo>
                  <a:cubicBezTo>
                    <a:pt x="124" y="278"/>
                    <a:pt x="159" y="289"/>
                    <a:pt x="193" y="289"/>
                  </a:cubicBezTo>
                  <a:cubicBezTo>
                    <a:pt x="272" y="289"/>
                    <a:pt x="348" y="231"/>
                    <a:pt x="348" y="143"/>
                  </a:cubicBezTo>
                  <a:cubicBezTo>
                    <a:pt x="348" y="64"/>
                    <a:pt x="269" y="0"/>
                    <a:pt x="1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45"/>
            <p:cNvSpPr/>
            <p:nvPr/>
          </p:nvSpPr>
          <p:spPr>
            <a:xfrm>
              <a:off x="5442531" y="3296366"/>
              <a:ext cx="10133" cy="8246"/>
            </a:xfrm>
            <a:custGeom>
              <a:avLst/>
              <a:gdLst/>
              <a:ahLst/>
              <a:cxnLst/>
              <a:rect l="l" t="t" r="r" b="b"/>
              <a:pathLst>
                <a:path w="333" h="271" extrusionOk="0">
                  <a:moveTo>
                    <a:pt x="215" y="1"/>
                  </a:moveTo>
                  <a:cubicBezTo>
                    <a:pt x="207" y="1"/>
                    <a:pt x="199" y="2"/>
                    <a:pt x="190" y="3"/>
                  </a:cubicBezTo>
                  <a:cubicBezTo>
                    <a:pt x="64" y="3"/>
                    <a:pt x="0" y="146"/>
                    <a:pt x="95" y="225"/>
                  </a:cubicBezTo>
                  <a:cubicBezTo>
                    <a:pt x="122" y="257"/>
                    <a:pt x="157" y="271"/>
                    <a:pt x="192" y="271"/>
                  </a:cubicBezTo>
                  <a:cubicBezTo>
                    <a:pt x="262" y="271"/>
                    <a:pt x="333" y="214"/>
                    <a:pt x="333" y="130"/>
                  </a:cubicBezTo>
                  <a:cubicBezTo>
                    <a:pt x="333" y="59"/>
                    <a:pt x="282" y="1"/>
                    <a:pt x="215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45"/>
            <p:cNvSpPr/>
            <p:nvPr/>
          </p:nvSpPr>
          <p:spPr>
            <a:xfrm>
              <a:off x="4873029" y="2774670"/>
              <a:ext cx="7273" cy="6177"/>
            </a:xfrm>
            <a:custGeom>
              <a:avLst/>
              <a:gdLst/>
              <a:ahLst/>
              <a:cxnLst/>
              <a:rect l="l" t="t" r="r" b="b"/>
              <a:pathLst>
                <a:path w="239" h="203" extrusionOk="0">
                  <a:moveTo>
                    <a:pt x="120" y="1"/>
                  </a:moveTo>
                  <a:cubicBezTo>
                    <a:pt x="64" y="1"/>
                    <a:pt x="9" y="32"/>
                    <a:pt x="1" y="96"/>
                  </a:cubicBezTo>
                  <a:cubicBezTo>
                    <a:pt x="9" y="167"/>
                    <a:pt x="64" y="202"/>
                    <a:pt x="120" y="202"/>
                  </a:cubicBezTo>
                  <a:cubicBezTo>
                    <a:pt x="175" y="202"/>
                    <a:pt x="231" y="167"/>
                    <a:pt x="238" y="96"/>
                  </a:cubicBezTo>
                  <a:cubicBezTo>
                    <a:pt x="231" y="32"/>
                    <a:pt x="175" y="1"/>
                    <a:pt x="120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45"/>
            <p:cNvSpPr/>
            <p:nvPr/>
          </p:nvSpPr>
          <p:spPr>
            <a:xfrm>
              <a:off x="5131763" y="3059906"/>
              <a:ext cx="24618" cy="21147"/>
            </a:xfrm>
            <a:custGeom>
              <a:avLst/>
              <a:gdLst/>
              <a:ahLst/>
              <a:cxnLst/>
              <a:rect l="l" t="t" r="r" b="b"/>
              <a:pathLst>
                <a:path w="809" h="695" extrusionOk="0">
                  <a:moveTo>
                    <a:pt x="460" y="0"/>
                  </a:moveTo>
                  <a:cubicBezTo>
                    <a:pt x="159" y="0"/>
                    <a:pt x="1" y="380"/>
                    <a:pt x="222" y="602"/>
                  </a:cubicBezTo>
                  <a:cubicBezTo>
                    <a:pt x="292" y="666"/>
                    <a:pt x="375" y="695"/>
                    <a:pt x="456" y="695"/>
                  </a:cubicBezTo>
                  <a:cubicBezTo>
                    <a:pt x="636" y="695"/>
                    <a:pt x="808" y="555"/>
                    <a:pt x="808" y="348"/>
                  </a:cubicBezTo>
                  <a:cubicBezTo>
                    <a:pt x="808" y="158"/>
                    <a:pt x="650" y="0"/>
                    <a:pt x="460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45"/>
            <p:cNvSpPr/>
            <p:nvPr/>
          </p:nvSpPr>
          <p:spPr>
            <a:xfrm>
              <a:off x="5231995" y="3014598"/>
              <a:ext cx="6269" cy="5325"/>
            </a:xfrm>
            <a:custGeom>
              <a:avLst/>
              <a:gdLst/>
              <a:ahLst/>
              <a:cxnLst/>
              <a:rect l="l" t="t" r="r" b="b"/>
              <a:pathLst>
                <a:path w="206" h="175" extrusionOk="0">
                  <a:moveTo>
                    <a:pt x="127" y="1"/>
                  </a:moveTo>
                  <a:cubicBezTo>
                    <a:pt x="0" y="1"/>
                    <a:pt x="0" y="175"/>
                    <a:pt x="127" y="175"/>
                  </a:cubicBezTo>
                  <a:cubicBezTo>
                    <a:pt x="158" y="175"/>
                    <a:pt x="206" y="143"/>
                    <a:pt x="206" y="96"/>
                  </a:cubicBezTo>
                  <a:cubicBezTo>
                    <a:pt x="206" y="48"/>
                    <a:pt x="158" y="1"/>
                    <a:pt x="127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45"/>
            <p:cNvSpPr/>
            <p:nvPr/>
          </p:nvSpPr>
          <p:spPr>
            <a:xfrm>
              <a:off x="4449554" y="2875357"/>
              <a:ext cx="15428" cy="15457"/>
            </a:xfrm>
            <a:custGeom>
              <a:avLst/>
              <a:gdLst/>
              <a:ahLst/>
              <a:cxnLst/>
              <a:rect l="l" t="t" r="r" b="b"/>
              <a:pathLst>
                <a:path w="507" h="508" extrusionOk="0">
                  <a:moveTo>
                    <a:pt x="254" y="1"/>
                  </a:moveTo>
                  <a:cubicBezTo>
                    <a:pt x="111" y="1"/>
                    <a:pt x="0" y="112"/>
                    <a:pt x="0" y="254"/>
                  </a:cubicBezTo>
                  <a:cubicBezTo>
                    <a:pt x="0" y="381"/>
                    <a:pt x="111" y="507"/>
                    <a:pt x="254" y="507"/>
                  </a:cubicBezTo>
                  <a:cubicBezTo>
                    <a:pt x="380" y="507"/>
                    <a:pt x="507" y="381"/>
                    <a:pt x="507" y="254"/>
                  </a:cubicBezTo>
                  <a:cubicBezTo>
                    <a:pt x="507" y="112"/>
                    <a:pt x="380" y="1"/>
                    <a:pt x="254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45"/>
            <p:cNvSpPr/>
            <p:nvPr/>
          </p:nvSpPr>
          <p:spPr>
            <a:xfrm>
              <a:off x="4494344" y="3985418"/>
              <a:ext cx="6299" cy="5325"/>
            </a:xfrm>
            <a:custGeom>
              <a:avLst/>
              <a:gdLst/>
              <a:ahLst/>
              <a:cxnLst/>
              <a:rect l="l" t="t" r="r" b="b"/>
              <a:pathLst>
                <a:path w="207" h="175" extrusionOk="0">
                  <a:moveTo>
                    <a:pt x="112" y="0"/>
                  </a:moveTo>
                  <a:cubicBezTo>
                    <a:pt x="1" y="0"/>
                    <a:pt x="1" y="175"/>
                    <a:pt x="112" y="175"/>
                  </a:cubicBezTo>
                  <a:cubicBezTo>
                    <a:pt x="159" y="175"/>
                    <a:pt x="207" y="127"/>
                    <a:pt x="207" y="80"/>
                  </a:cubicBezTo>
                  <a:cubicBezTo>
                    <a:pt x="207" y="32"/>
                    <a:pt x="159" y="0"/>
                    <a:pt x="112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45"/>
            <p:cNvSpPr/>
            <p:nvPr/>
          </p:nvSpPr>
          <p:spPr>
            <a:xfrm>
              <a:off x="4084836" y="3929034"/>
              <a:ext cx="6755" cy="5812"/>
            </a:xfrm>
            <a:custGeom>
              <a:avLst/>
              <a:gdLst/>
              <a:ahLst/>
              <a:cxnLst/>
              <a:rect l="l" t="t" r="r" b="b"/>
              <a:pathLst>
                <a:path w="222" h="191" extrusionOk="0">
                  <a:moveTo>
                    <a:pt x="127" y="1"/>
                  </a:moveTo>
                  <a:cubicBezTo>
                    <a:pt x="0" y="1"/>
                    <a:pt x="0" y="191"/>
                    <a:pt x="127" y="191"/>
                  </a:cubicBezTo>
                  <a:cubicBezTo>
                    <a:pt x="174" y="191"/>
                    <a:pt x="222" y="159"/>
                    <a:pt x="222" y="96"/>
                  </a:cubicBezTo>
                  <a:cubicBezTo>
                    <a:pt x="222" y="48"/>
                    <a:pt x="190" y="1"/>
                    <a:pt x="127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45"/>
            <p:cNvSpPr/>
            <p:nvPr/>
          </p:nvSpPr>
          <p:spPr>
            <a:xfrm>
              <a:off x="3810187" y="3331145"/>
              <a:ext cx="15458" cy="15914"/>
            </a:xfrm>
            <a:custGeom>
              <a:avLst/>
              <a:gdLst/>
              <a:ahLst/>
              <a:cxnLst/>
              <a:rect l="l" t="t" r="r" b="b"/>
              <a:pathLst>
                <a:path w="508" h="523" extrusionOk="0">
                  <a:moveTo>
                    <a:pt x="254" y="0"/>
                  </a:moveTo>
                  <a:cubicBezTo>
                    <a:pt x="112" y="0"/>
                    <a:pt x="1" y="111"/>
                    <a:pt x="1" y="254"/>
                  </a:cubicBezTo>
                  <a:cubicBezTo>
                    <a:pt x="1" y="396"/>
                    <a:pt x="112" y="523"/>
                    <a:pt x="254" y="523"/>
                  </a:cubicBezTo>
                  <a:cubicBezTo>
                    <a:pt x="397" y="523"/>
                    <a:pt x="508" y="396"/>
                    <a:pt x="508" y="254"/>
                  </a:cubicBezTo>
                  <a:cubicBezTo>
                    <a:pt x="508" y="111"/>
                    <a:pt x="397" y="0"/>
                    <a:pt x="254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45"/>
            <p:cNvSpPr/>
            <p:nvPr/>
          </p:nvSpPr>
          <p:spPr>
            <a:xfrm>
              <a:off x="5382769" y="3196712"/>
              <a:ext cx="14028" cy="13997"/>
            </a:xfrm>
            <a:custGeom>
              <a:avLst/>
              <a:gdLst/>
              <a:ahLst/>
              <a:cxnLst/>
              <a:rect l="l" t="t" r="r" b="b"/>
              <a:pathLst>
                <a:path w="461" h="460" extrusionOk="0">
                  <a:moveTo>
                    <a:pt x="238" y="1"/>
                  </a:moveTo>
                  <a:cubicBezTo>
                    <a:pt x="96" y="1"/>
                    <a:pt x="1" y="96"/>
                    <a:pt x="1" y="238"/>
                  </a:cubicBezTo>
                  <a:cubicBezTo>
                    <a:pt x="1" y="365"/>
                    <a:pt x="96" y="460"/>
                    <a:pt x="238" y="460"/>
                  </a:cubicBezTo>
                  <a:cubicBezTo>
                    <a:pt x="365" y="460"/>
                    <a:pt x="460" y="365"/>
                    <a:pt x="460" y="238"/>
                  </a:cubicBezTo>
                  <a:cubicBezTo>
                    <a:pt x="460" y="96"/>
                    <a:pt x="365" y="1"/>
                    <a:pt x="238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45"/>
            <p:cNvSpPr/>
            <p:nvPr/>
          </p:nvSpPr>
          <p:spPr>
            <a:xfrm>
              <a:off x="4906774" y="3166375"/>
              <a:ext cx="12081" cy="10254"/>
            </a:xfrm>
            <a:custGeom>
              <a:avLst/>
              <a:gdLst/>
              <a:ahLst/>
              <a:cxnLst/>
              <a:rect l="l" t="t" r="r" b="b"/>
              <a:pathLst>
                <a:path w="397" h="337" extrusionOk="0">
                  <a:moveTo>
                    <a:pt x="222" y="0"/>
                  </a:moveTo>
                  <a:cubicBezTo>
                    <a:pt x="79" y="0"/>
                    <a:pt x="0" y="174"/>
                    <a:pt x="95" y="285"/>
                  </a:cubicBezTo>
                  <a:cubicBezTo>
                    <a:pt x="131" y="321"/>
                    <a:pt x="175" y="337"/>
                    <a:pt x="218" y="337"/>
                  </a:cubicBezTo>
                  <a:cubicBezTo>
                    <a:pt x="309" y="337"/>
                    <a:pt x="396" y="266"/>
                    <a:pt x="396" y="159"/>
                  </a:cubicBezTo>
                  <a:cubicBezTo>
                    <a:pt x="396" y="79"/>
                    <a:pt x="317" y="0"/>
                    <a:pt x="222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45"/>
            <p:cNvSpPr/>
            <p:nvPr/>
          </p:nvSpPr>
          <p:spPr>
            <a:xfrm>
              <a:off x="5097075" y="2889294"/>
              <a:ext cx="15945" cy="13601"/>
            </a:xfrm>
            <a:custGeom>
              <a:avLst/>
              <a:gdLst/>
              <a:ahLst/>
              <a:cxnLst/>
              <a:rect l="l" t="t" r="r" b="b"/>
              <a:pathLst>
                <a:path w="524" h="447" extrusionOk="0">
                  <a:moveTo>
                    <a:pt x="325" y="0"/>
                  </a:moveTo>
                  <a:cubicBezTo>
                    <a:pt x="318" y="0"/>
                    <a:pt x="310" y="1"/>
                    <a:pt x="301" y="2"/>
                  </a:cubicBezTo>
                  <a:cubicBezTo>
                    <a:pt x="96" y="2"/>
                    <a:pt x="1" y="239"/>
                    <a:pt x="143" y="382"/>
                  </a:cubicBezTo>
                  <a:cubicBezTo>
                    <a:pt x="188" y="427"/>
                    <a:pt x="242" y="447"/>
                    <a:pt x="296" y="447"/>
                  </a:cubicBezTo>
                  <a:cubicBezTo>
                    <a:pt x="412" y="447"/>
                    <a:pt x="523" y="354"/>
                    <a:pt x="523" y="224"/>
                  </a:cubicBezTo>
                  <a:cubicBezTo>
                    <a:pt x="523" y="105"/>
                    <a:pt x="440" y="0"/>
                    <a:pt x="325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6" name="Google Shape;3116;p45"/>
            <p:cNvSpPr/>
            <p:nvPr/>
          </p:nvSpPr>
          <p:spPr>
            <a:xfrm>
              <a:off x="4310312" y="3627458"/>
              <a:ext cx="24101" cy="20204"/>
            </a:xfrm>
            <a:custGeom>
              <a:avLst/>
              <a:gdLst/>
              <a:ahLst/>
              <a:cxnLst/>
              <a:rect l="l" t="t" r="r" b="b"/>
              <a:pathLst>
                <a:path w="792" h="664" extrusionOk="0">
                  <a:moveTo>
                    <a:pt x="459" y="0"/>
                  </a:moveTo>
                  <a:cubicBezTo>
                    <a:pt x="159" y="0"/>
                    <a:pt x="0" y="364"/>
                    <a:pt x="222" y="570"/>
                  </a:cubicBezTo>
                  <a:cubicBezTo>
                    <a:pt x="287" y="635"/>
                    <a:pt x="367" y="664"/>
                    <a:pt x="447" y="664"/>
                  </a:cubicBezTo>
                  <a:cubicBezTo>
                    <a:pt x="621" y="664"/>
                    <a:pt x="792" y="528"/>
                    <a:pt x="792" y="333"/>
                  </a:cubicBezTo>
                  <a:cubicBezTo>
                    <a:pt x="776" y="143"/>
                    <a:pt x="634" y="0"/>
                    <a:pt x="459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7" name="Google Shape;3117;p45"/>
            <p:cNvSpPr/>
            <p:nvPr/>
          </p:nvSpPr>
          <p:spPr>
            <a:xfrm>
              <a:off x="3811344" y="2788636"/>
              <a:ext cx="6603" cy="4503"/>
            </a:xfrm>
            <a:custGeom>
              <a:avLst/>
              <a:gdLst/>
              <a:ahLst/>
              <a:cxnLst/>
              <a:rect l="l" t="t" r="r" b="b"/>
              <a:pathLst>
                <a:path w="217" h="148" extrusionOk="0">
                  <a:moveTo>
                    <a:pt x="121" y="1"/>
                  </a:moveTo>
                  <a:cubicBezTo>
                    <a:pt x="1" y="1"/>
                    <a:pt x="119" y="148"/>
                    <a:pt x="182" y="148"/>
                  </a:cubicBezTo>
                  <a:cubicBezTo>
                    <a:pt x="202" y="148"/>
                    <a:pt x="216" y="133"/>
                    <a:pt x="216" y="96"/>
                  </a:cubicBezTo>
                  <a:cubicBezTo>
                    <a:pt x="216" y="48"/>
                    <a:pt x="169" y="1"/>
                    <a:pt x="121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8" name="Google Shape;3118;p45"/>
            <p:cNvSpPr/>
            <p:nvPr/>
          </p:nvSpPr>
          <p:spPr>
            <a:xfrm>
              <a:off x="5068167" y="3587444"/>
              <a:ext cx="22183" cy="18591"/>
            </a:xfrm>
            <a:custGeom>
              <a:avLst/>
              <a:gdLst/>
              <a:ahLst/>
              <a:cxnLst/>
              <a:rect l="l" t="t" r="r" b="b"/>
              <a:pathLst>
                <a:path w="729" h="611" extrusionOk="0">
                  <a:moveTo>
                    <a:pt x="412" y="1"/>
                  </a:moveTo>
                  <a:cubicBezTo>
                    <a:pt x="143" y="1"/>
                    <a:pt x="1" y="333"/>
                    <a:pt x="191" y="523"/>
                  </a:cubicBezTo>
                  <a:cubicBezTo>
                    <a:pt x="256" y="584"/>
                    <a:pt x="334" y="610"/>
                    <a:pt x="410" y="610"/>
                  </a:cubicBezTo>
                  <a:cubicBezTo>
                    <a:pt x="574" y="610"/>
                    <a:pt x="729" y="486"/>
                    <a:pt x="729" y="302"/>
                  </a:cubicBezTo>
                  <a:cubicBezTo>
                    <a:pt x="729" y="127"/>
                    <a:pt x="586" y="1"/>
                    <a:pt x="412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9" name="Google Shape;3119;p45"/>
            <p:cNvSpPr/>
            <p:nvPr/>
          </p:nvSpPr>
          <p:spPr>
            <a:xfrm>
              <a:off x="4236584" y="3304155"/>
              <a:ext cx="10164" cy="10163"/>
            </a:xfrm>
            <a:custGeom>
              <a:avLst/>
              <a:gdLst/>
              <a:ahLst/>
              <a:cxnLst/>
              <a:rect l="l" t="t" r="r" b="b"/>
              <a:pathLst>
                <a:path w="334" h="334" extrusionOk="0">
                  <a:moveTo>
                    <a:pt x="159" y="1"/>
                  </a:moveTo>
                  <a:cubicBezTo>
                    <a:pt x="64" y="1"/>
                    <a:pt x="1" y="64"/>
                    <a:pt x="1" y="159"/>
                  </a:cubicBezTo>
                  <a:cubicBezTo>
                    <a:pt x="1" y="254"/>
                    <a:pt x="64" y="333"/>
                    <a:pt x="159" y="333"/>
                  </a:cubicBezTo>
                  <a:cubicBezTo>
                    <a:pt x="254" y="333"/>
                    <a:pt x="333" y="254"/>
                    <a:pt x="333" y="159"/>
                  </a:cubicBezTo>
                  <a:cubicBezTo>
                    <a:pt x="333" y="64"/>
                    <a:pt x="254" y="1"/>
                    <a:pt x="159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0" name="Google Shape;3120;p45"/>
            <p:cNvSpPr/>
            <p:nvPr/>
          </p:nvSpPr>
          <p:spPr>
            <a:xfrm>
              <a:off x="3945412" y="3337901"/>
              <a:ext cx="7425" cy="5294"/>
            </a:xfrm>
            <a:custGeom>
              <a:avLst/>
              <a:gdLst/>
              <a:ahLst/>
              <a:cxnLst/>
              <a:rect l="l" t="t" r="r" b="b"/>
              <a:pathLst>
                <a:path w="244" h="174" extrusionOk="0">
                  <a:moveTo>
                    <a:pt x="133" y="0"/>
                  </a:moveTo>
                  <a:cubicBezTo>
                    <a:pt x="0" y="0"/>
                    <a:pt x="133" y="174"/>
                    <a:pt x="205" y="174"/>
                  </a:cubicBezTo>
                  <a:cubicBezTo>
                    <a:pt x="227" y="174"/>
                    <a:pt x="244" y="156"/>
                    <a:pt x="244" y="111"/>
                  </a:cubicBezTo>
                  <a:cubicBezTo>
                    <a:pt x="244" y="48"/>
                    <a:pt x="196" y="0"/>
                    <a:pt x="1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Google Shape;3121;p45"/>
            <p:cNvSpPr/>
            <p:nvPr/>
          </p:nvSpPr>
          <p:spPr>
            <a:xfrm>
              <a:off x="4824860" y="3849068"/>
              <a:ext cx="13054" cy="10741"/>
            </a:xfrm>
            <a:custGeom>
              <a:avLst/>
              <a:gdLst/>
              <a:ahLst/>
              <a:cxnLst/>
              <a:rect l="l" t="t" r="r" b="b"/>
              <a:pathLst>
                <a:path w="429" h="353" extrusionOk="0">
                  <a:moveTo>
                    <a:pt x="238" y="0"/>
                  </a:moveTo>
                  <a:cubicBezTo>
                    <a:pt x="80" y="0"/>
                    <a:pt x="1" y="190"/>
                    <a:pt x="111" y="301"/>
                  </a:cubicBezTo>
                  <a:cubicBezTo>
                    <a:pt x="147" y="337"/>
                    <a:pt x="191" y="353"/>
                    <a:pt x="235" y="353"/>
                  </a:cubicBezTo>
                  <a:cubicBezTo>
                    <a:pt x="327" y="353"/>
                    <a:pt x="417" y="282"/>
                    <a:pt x="428" y="175"/>
                  </a:cubicBezTo>
                  <a:cubicBezTo>
                    <a:pt x="428" y="80"/>
                    <a:pt x="349" y="0"/>
                    <a:pt x="238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Google Shape;3122;p45"/>
            <p:cNvSpPr/>
            <p:nvPr/>
          </p:nvSpPr>
          <p:spPr>
            <a:xfrm>
              <a:off x="4291507" y="3946500"/>
              <a:ext cx="3408" cy="3286"/>
            </a:xfrm>
            <a:custGeom>
              <a:avLst/>
              <a:gdLst/>
              <a:ahLst/>
              <a:cxnLst/>
              <a:rect l="l" t="t" r="r" b="b"/>
              <a:pathLst>
                <a:path w="112" h="108" extrusionOk="0">
                  <a:moveTo>
                    <a:pt x="56" y="1"/>
                  </a:moveTo>
                  <a:cubicBezTo>
                    <a:pt x="28" y="1"/>
                    <a:pt x="1" y="21"/>
                    <a:pt x="1" y="60"/>
                  </a:cubicBezTo>
                  <a:cubicBezTo>
                    <a:pt x="1" y="92"/>
                    <a:pt x="28" y="108"/>
                    <a:pt x="56" y="108"/>
                  </a:cubicBezTo>
                  <a:cubicBezTo>
                    <a:pt x="84" y="108"/>
                    <a:pt x="112" y="92"/>
                    <a:pt x="112" y="60"/>
                  </a:cubicBezTo>
                  <a:cubicBezTo>
                    <a:pt x="112" y="21"/>
                    <a:pt x="84" y="1"/>
                    <a:pt x="56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3" name="Google Shape;3123;p45"/>
            <p:cNvSpPr/>
            <p:nvPr/>
          </p:nvSpPr>
          <p:spPr>
            <a:xfrm>
              <a:off x="4070017" y="3027104"/>
              <a:ext cx="24466" cy="21025"/>
            </a:xfrm>
            <a:custGeom>
              <a:avLst/>
              <a:gdLst/>
              <a:ahLst/>
              <a:cxnLst/>
              <a:rect l="l" t="t" r="r" b="b"/>
              <a:pathLst>
                <a:path w="804" h="691" extrusionOk="0">
                  <a:moveTo>
                    <a:pt x="437" y="1"/>
                  </a:moveTo>
                  <a:cubicBezTo>
                    <a:pt x="148" y="1"/>
                    <a:pt x="1" y="370"/>
                    <a:pt x="218" y="587"/>
                  </a:cubicBezTo>
                  <a:cubicBezTo>
                    <a:pt x="284" y="659"/>
                    <a:pt x="368" y="691"/>
                    <a:pt x="452" y="691"/>
                  </a:cubicBezTo>
                  <a:cubicBezTo>
                    <a:pt x="629" y="691"/>
                    <a:pt x="804" y="549"/>
                    <a:pt x="804" y="334"/>
                  </a:cubicBezTo>
                  <a:cubicBezTo>
                    <a:pt x="804" y="144"/>
                    <a:pt x="645" y="1"/>
                    <a:pt x="455" y="1"/>
                  </a:cubicBezTo>
                  <a:cubicBezTo>
                    <a:pt x="449" y="1"/>
                    <a:pt x="443" y="1"/>
                    <a:pt x="437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45"/>
            <p:cNvSpPr/>
            <p:nvPr/>
          </p:nvSpPr>
          <p:spPr>
            <a:xfrm>
              <a:off x="4289590" y="3269467"/>
              <a:ext cx="13998" cy="11928"/>
            </a:xfrm>
            <a:custGeom>
              <a:avLst/>
              <a:gdLst/>
              <a:ahLst/>
              <a:cxnLst/>
              <a:rect l="l" t="t" r="r" b="b"/>
              <a:pathLst>
                <a:path w="460" h="392" extrusionOk="0">
                  <a:moveTo>
                    <a:pt x="270" y="1"/>
                  </a:moveTo>
                  <a:cubicBezTo>
                    <a:pt x="95" y="1"/>
                    <a:pt x="0" y="206"/>
                    <a:pt x="127" y="333"/>
                  </a:cubicBezTo>
                  <a:cubicBezTo>
                    <a:pt x="167" y="373"/>
                    <a:pt x="216" y="391"/>
                    <a:pt x="263" y="391"/>
                  </a:cubicBezTo>
                  <a:cubicBezTo>
                    <a:pt x="364" y="391"/>
                    <a:pt x="460" y="309"/>
                    <a:pt x="460" y="191"/>
                  </a:cubicBezTo>
                  <a:cubicBezTo>
                    <a:pt x="460" y="80"/>
                    <a:pt x="380" y="1"/>
                    <a:pt x="270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45"/>
            <p:cNvSpPr/>
            <p:nvPr/>
          </p:nvSpPr>
          <p:spPr>
            <a:xfrm>
              <a:off x="4301153" y="3335010"/>
              <a:ext cx="27478" cy="23216"/>
            </a:xfrm>
            <a:custGeom>
              <a:avLst/>
              <a:gdLst/>
              <a:ahLst/>
              <a:cxnLst/>
              <a:rect l="l" t="t" r="r" b="b"/>
              <a:pathLst>
                <a:path w="903" h="763" extrusionOk="0">
                  <a:moveTo>
                    <a:pt x="523" y="0"/>
                  </a:moveTo>
                  <a:cubicBezTo>
                    <a:pt x="175" y="0"/>
                    <a:pt x="0" y="412"/>
                    <a:pt x="238" y="649"/>
                  </a:cubicBezTo>
                  <a:cubicBezTo>
                    <a:pt x="322" y="728"/>
                    <a:pt x="421" y="763"/>
                    <a:pt x="517" y="763"/>
                  </a:cubicBezTo>
                  <a:cubicBezTo>
                    <a:pt x="711" y="763"/>
                    <a:pt x="892" y="618"/>
                    <a:pt x="903" y="396"/>
                  </a:cubicBezTo>
                  <a:cubicBezTo>
                    <a:pt x="903" y="174"/>
                    <a:pt x="729" y="0"/>
                    <a:pt x="523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6" name="Google Shape;3126;p45"/>
            <p:cNvSpPr/>
            <p:nvPr/>
          </p:nvSpPr>
          <p:spPr>
            <a:xfrm>
              <a:off x="4972287" y="3429429"/>
              <a:ext cx="27509" cy="27476"/>
            </a:xfrm>
            <a:custGeom>
              <a:avLst/>
              <a:gdLst/>
              <a:ahLst/>
              <a:cxnLst/>
              <a:rect l="l" t="t" r="r" b="b"/>
              <a:pathLst>
                <a:path w="904" h="903" extrusionOk="0">
                  <a:moveTo>
                    <a:pt x="460" y="0"/>
                  </a:moveTo>
                  <a:cubicBezTo>
                    <a:pt x="207" y="0"/>
                    <a:pt x="1" y="206"/>
                    <a:pt x="1" y="460"/>
                  </a:cubicBezTo>
                  <a:cubicBezTo>
                    <a:pt x="1" y="697"/>
                    <a:pt x="207" y="903"/>
                    <a:pt x="460" y="903"/>
                  </a:cubicBezTo>
                  <a:cubicBezTo>
                    <a:pt x="697" y="903"/>
                    <a:pt x="903" y="697"/>
                    <a:pt x="903" y="460"/>
                  </a:cubicBezTo>
                  <a:cubicBezTo>
                    <a:pt x="903" y="206"/>
                    <a:pt x="697" y="0"/>
                    <a:pt x="460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7" name="Google Shape;3127;p45"/>
            <p:cNvSpPr/>
            <p:nvPr/>
          </p:nvSpPr>
          <p:spPr>
            <a:xfrm>
              <a:off x="4068435" y="3579259"/>
              <a:ext cx="24618" cy="21117"/>
            </a:xfrm>
            <a:custGeom>
              <a:avLst/>
              <a:gdLst/>
              <a:ahLst/>
              <a:cxnLst/>
              <a:rect l="l" t="t" r="r" b="b"/>
              <a:pathLst>
                <a:path w="809" h="694" extrusionOk="0">
                  <a:moveTo>
                    <a:pt x="476" y="1"/>
                  </a:moveTo>
                  <a:cubicBezTo>
                    <a:pt x="159" y="1"/>
                    <a:pt x="1" y="381"/>
                    <a:pt x="222" y="586"/>
                  </a:cubicBezTo>
                  <a:cubicBezTo>
                    <a:pt x="296" y="660"/>
                    <a:pt x="386" y="694"/>
                    <a:pt x="473" y="694"/>
                  </a:cubicBezTo>
                  <a:cubicBezTo>
                    <a:pt x="646" y="694"/>
                    <a:pt x="808" y="560"/>
                    <a:pt x="808" y="349"/>
                  </a:cubicBezTo>
                  <a:cubicBezTo>
                    <a:pt x="808" y="159"/>
                    <a:pt x="666" y="1"/>
                    <a:pt x="476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8" name="Google Shape;3128;p45"/>
            <p:cNvSpPr/>
            <p:nvPr/>
          </p:nvSpPr>
          <p:spPr>
            <a:xfrm>
              <a:off x="4740056" y="3409681"/>
              <a:ext cx="9677" cy="9646"/>
            </a:xfrm>
            <a:custGeom>
              <a:avLst/>
              <a:gdLst/>
              <a:ahLst/>
              <a:cxnLst/>
              <a:rect l="l" t="t" r="r" b="b"/>
              <a:pathLst>
                <a:path w="318" h="317" extrusionOk="0">
                  <a:moveTo>
                    <a:pt x="159" y="0"/>
                  </a:moveTo>
                  <a:cubicBezTo>
                    <a:pt x="80" y="0"/>
                    <a:pt x="1" y="64"/>
                    <a:pt x="1" y="159"/>
                  </a:cubicBezTo>
                  <a:cubicBezTo>
                    <a:pt x="1" y="238"/>
                    <a:pt x="80" y="317"/>
                    <a:pt x="159" y="317"/>
                  </a:cubicBezTo>
                  <a:cubicBezTo>
                    <a:pt x="254" y="317"/>
                    <a:pt x="318" y="238"/>
                    <a:pt x="318" y="159"/>
                  </a:cubicBezTo>
                  <a:cubicBezTo>
                    <a:pt x="318" y="64"/>
                    <a:pt x="254" y="0"/>
                    <a:pt x="159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9" name="Google Shape;3129;p45"/>
            <p:cNvSpPr/>
            <p:nvPr/>
          </p:nvSpPr>
          <p:spPr>
            <a:xfrm>
              <a:off x="5373397" y="2783463"/>
              <a:ext cx="5325" cy="4016"/>
            </a:xfrm>
            <a:custGeom>
              <a:avLst/>
              <a:gdLst/>
              <a:ahLst/>
              <a:cxnLst/>
              <a:rect l="l" t="t" r="r" b="b"/>
              <a:pathLst>
                <a:path w="175" h="132" extrusionOk="0">
                  <a:moveTo>
                    <a:pt x="87" y="1"/>
                  </a:moveTo>
                  <a:cubicBezTo>
                    <a:pt x="52" y="1"/>
                    <a:pt x="16" y="20"/>
                    <a:pt x="8" y="60"/>
                  </a:cubicBezTo>
                  <a:cubicBezTo>
                    <a:pt x="0" y="107"/>
                    <a:pt x="44" y="131"/>
                    <a:pt x="87" y="131"/>
                  </a:cubicBezTo>
                  <a:cubicBezTo>
                    <a:pt x="131" y="131"/>
                    <a:pt x="174" y="107"/>
                    <a:pt x="166" y="60"/>
                  </a:cubicBezTo>
                  <a:cubicBezTo>
                    <a:pt x="159" y="20"/>
                    <a:pt x="123" y="1"/>
                    <a:pt x="87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0" name="Google Shape;3130;p45"/>
            <p:cNvSpPr/>
            <p:nvPr/>
          </p:nvSpPr>
          <p:spPr>
            <a:xfrm>
              <a:off x="4148888" y="3281030"/>
              <a:ext cx="28482" cy="24068"/>
            </a:xfrm>
            <a:custGeom>
              <a:avLst/>
              <a:gdLst/>
              <a:ahLst/>
              <a:cxnLst/>
              <a:rect l="l" t="t" r="r" b="b"/>
              <a:pathLst>
                <a:path w="936" h="791" extrusionOk="0">
                  <a:moveTo>
                    <a:pt x="539" y="1"/>
                  </a:moveTo>
                  <a:cubicBezTo>
                    <a:pt x="191" y="1"/>
                    <a:pt x="1" y="428"/>
                    <a:pt x="254" y="682"/>
                  </a:cubicBezTo>
                  <a:cubicBezTo>
                    <a:pt x="335" y="757"/>
                    <a:pt x="433" y="791"/>
                    <a:pt x="529" y="791"/>
                  </a:cubicBezTo>
                  <a:cubicBezTo>
                    <a:pt x="736" y="791"/>
                    <a:pt x="935" y="634"/>
                    <a:pt x="935" y="397"/>
                  </a:cubicBezTo>
                  <a:cubicBezTo>
                    <a:pt x="935" y="175"/>
                    <a:pt x="761" y="1"/>
                    <a:pt x="5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45"/>
            <p:cNvSpPr/>
            <p:nvPr/>
          </p:nvSpPr>
          <p:spPr>
            <a:xfrm>
              <a:off x="5462674" y="3115773"/>
              <a:ext cx="5903" cy="4321"/>
            </a:xfrm>
            <a:custGeom>
              <a:avLst/>
              <a:gdLst/>
              <a:ahLst/>
              <a:cxnLst/>
              <a:rect l="l" t="t" r="r" b="b"/>
              <a:pathLst>
                <a:path w="194" h="142" extrusionOk="0">
                  <a:moveTo>
                    <a:pt x="98" y="1"/>
                  </a:moveTo>
                  <a:cubicBezTo>
                    <a:pt x="1" y="1"/>
                    <a:pt x="110" y="141"/>
                    <a:pt x="165" y="141"/>
                  </a:cubicBezTo>
                  <a:cubicBezTo>
                    <a:pt x="182" y="141"/>
                    <a:pt x="193" y="129"/>
                    <a:pt x="193" y="96"/>
                  </a:cubicBezTo>
                  <a:cubicBezTo>
                    <a:pt x="193" y="48"/>
                    <a:pt x="146" y="1"/>
                    <a:pt x="98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45"/>
            <p:cNvSpPr/>
            <p:nvPr/>
          </p:nvSpPr>
          <p:spPr>
            <a:xfrm>
              <a:off x="3707582" y="3568183"/>
              <a:ext cx="2921" cy="2921"/>
            </a:xfrm>
            <a:custGeom>
              <a:avLst/>
              <a:gdLst/>
              <a:ahLst/>
              <a:cxnLst/>
              <a:rect l="l" t="t" r="r" b="b"/>
              <a:pathLst>
                <a:path w="96" h="96" extrusionOk="0">
                  <a:moveTo>
                    <a:pt x="48" y="0"/>
                  </a:moveTo>
                  <a:cubicBezTo>
                    <a:pt x="32" y="0"/>
                    <a:pt x="0" y="16"/>
                    <a:pt x="0" y="48"/>
                  </a:cubicBezTo>
                  <a:cubicBezTo>
                    <a:pt x="0" y="80"/>
                    <a:pt x="32" y="95"/>
                    <a:pt x="48" y="95"/>
                  </a:cubicBezTo>
                  <a:cubicBezTo>
                    <a:pt x="80" y="95"/>
                    <a:pt x="95" y="80"/>
                    <a:pt x="95" y="48"/>
                  </a:cubicBezTo>
                  <a:cubicBezTo>
                    <a:pt x="95" y="16"/>
                    <a:pt x="80" y="0"/>
                    <a:pt x="48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3" name="Google Shape;3133;p45"/>
            <p:cNvSpPr/>
            <p:nvPr/>
          </p:nvSpPr>
          <p:spPr>
            <a:xfrm>
              <a:off x="4294885" y="3521932"/>
              <a:ext cx="23157" cy="23155"/>
            </a:xfrm>
            <a:custGeom>
              <a:avLst/>
              <a:gdLst/>
              <a:ahLst/>
              <a:cxnLst/>
              <a:rect l="l" t="t" r="r" b="b"/>
              <a:pathLst>
                <a:path w="761" h="761" extrusionOk="0">
                  <a:moveTo>
                    <a:pt x="381" y="0"/>
                  </a:moveTo>
                  <a:cubicBezTo>
                    <a:pt x="175" y="0"/>
                    <a:pt x="1" y="175"/>
                    <a:pt x="1" y="380"/>
                  </a:cubicBezTo>
                  <a:cubicBezTo>
                    <a:pt x="1" y="586"/>
                    <a:pt x="175" y="760"/>
                    <a:pt x="381" y="760"/>
                  </a:cubicBezTo>
                  <a:cubicBezTo>
                    <a:pt x="602" y="760"/>
                    <a:pt x="761" y="586"/>
                    <a:pt x="761" y="380"/>
                  </a:cubicBezTo>
                  <a:cubicBezTo>
                    <a:pt x="761" y="175"/>
                    <a:pt x="602" y="0"/>
                    <a:pt x="381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4" name="Google Shape;3134;p45"/>
            <p:cNvSpPr/>
            <p:nvPr/>
          </p:nvSpPr>
          <p:spPr>
            <a:xfrm>
              <a:off x="4849446" y="2832971"/>
              <a:ext cx="9646" cy="8155"/>
            </a:xfrm>
            <a:custGeom>
              <a:avLst/>
              <a:gdLst/>
              <a:ahLst/>
              <a:cxnLst/>
              <a:rect l="l" t="t" r="r" b="b"/>
              <a:pathLst>
                <a:path w="317" h="268" extrusionOk="0">
                  <a:moveTo>
                    <a:pt x="190" y="0"/>
                  </a:moveTo>
                  <a:cubicBezTo>
                    <a:pt x="63" y="0"/>
                    <a:pt x="0" y="143"/>
                    <a:pt x="95" y="222"/>
                  </a:cubicBezTo>
                  <a:cubicBezTo>
                    <a:pt x="121" y="254"/>
                    <a:pt x="155" y="268"/>
                    <a:pt x="188" y="268"/>
                  </a:cubicBezTo>
                  <a:cubicBezTo>
                    <a:pt x="253" y="268"/>
                    <a:pt x="317" y="212"/>
                    <a:pt x="317" y="127"/>
                  </a:cubicBezTo>
                  <a:cubicBezTo>
                    <a:pt x="317" y="48"/>
                    <a:pt x="253" y="0"/>
                    <a:pt x="190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5" name="Google Shape;3135;p45"/>
            <p:cNvSpPr/>
            <p:nvPr/>
          </p:nvSpPr>
          <p:spPr>
            <a:xfrm>
              <a:off x="4973261" y="2774183"/>
              <a:ext cx="16889" cy="14514"/>
            </a:xfrm>
            <a:custGeom>
              <a:avLst/>
              <a:gdLst/>
              <a:ahLst/>
              <a:cxnLst/>
              <a:rect l="l" t="t" r="r" b="b"/>
              <a:pathLst>
                <a:path w="555" h="477" extrusionOk="0">
                  <a:moveTo>
                    <a:pt x="317" y="1"/>
                  </a:moveTo>
                  <a:cubicBezTo>
                    <a:pt x="111" y="1"/>
                    <a:pt x="0" y="254"/>
                    <a:pt x="159" y="412"/>
                  </a:cubicBezTo>
                  <a:cubicBezTo>
                    <a:pt x="203" y="457"/>
                    <a:pt x="258" y="477"/>
                    <a:pt x="313" y="477"/>
                  </a:cubicBezTo>
                  <a:cubicBezTo>
                    <a:pt x="434" y="477"/>
                    <a:pt x="555" y="380"/>
                    <a:pt x="555" y="238"/>
                  </a:cubicBezTo>
                  <a:cubicBezTo>
                    <a:pt x="555" y="112"/>
                    <a:pt x="460" y="1"/>
                    <a:pt x="317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6" name="Google Shape;3136;p45"/>
            <p:cNvSpPr/>
            <p:nvPr/>
          </p:nvSpPr>
          <p:spPr>
            <a:xfrm>
              <a:off x="4678407" y="2945221"/>
              <a:ext cx="31343" cy="27202"/>
            </a:xfrm>
            <a:custGeom>
              <a:avLst/>
              <a:gdLst/>
              <a:ahLst/>
              <a:cxnLst/>
              <a:rect l="l" t="t" r="r" b="b"/>
              <a:pathLst>
                <a:path w="1030" h="894" extrusionOk="0">
                  <a:moveTo>
                    <a:pt x="586" y="1"/>
                  </a:moveTo>
                  <a:cubicBezTo>
                    <a:pt x="190" y="1"/>
                    <a:pt x="0" y="476"/>
                    <a:pt x="269" y="761"/>
                  </a:cubicBezTo>
                  <a:cubicBezTo>
                    <a:pt x="361" y="852"/>
                    <a:pt x="473" y="893"/>
                    <a:pt x="582" y="893"/>
                  </a:cubicBezTo>
                  <a:cubicBezTo>
                    <a:pt x="811" y="893"/>
                    <a:pt x="1029" y="712"/>
                    <a:pt x="1029" y="444"/>
                  </a:cubicBezTo>
                  <a:cubicBezTo>
                    <a:pt x="1029" y="206"/>
                    <a:pt x="839" y="1"/>
                    <a:pt x="586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45"/>
            <p:cNvSpPr/>
            <p:nvPr/>
          </p:nvSpPr>
          <p:spPr>
            <a:xfrm>
              <a:off x="3890671" y="3687189"/>
              <a:ext cx="12537" cy="13023"/>
            </a:xfrm>
            <a:custGeom>
              <a:avLst/>
              <a:gdLst/>
              <a:ahLst/>
              <a:cxnLst/>
              <a:rect l="l" t="t" r="r" b="b"/>
              <a:pathLst>
                <a:path w="412" h="428" extrusionOk="0">
                  <a:moveTo>
                    <a:pt x="206" y="0"/>
                  </a:moveTo>
                  <a:cubicBezTo>
                    <a:pt x="95" y="0"/>
                    <a:pt x="0" y="95"/>
                    <a:pt x="0" y="222"/>
                  </a:cubicBezTo>
                  <a:cubicBezTo>
                    <a:pt x="0" y="333"/>
                    <a:pt x="95" y="428"/>
                    <a:pt x="206" y="428"/>
                  </a:cubicBezTo>
                  <a:cubicBezTo>
                    <a:pt x="317" y="428"/>
                    <a:pt x="412" y="333"/>
                    <a:pt x="412" y="222"/>
                  </a:cubicBezTo>
                  <a:cubicBezTo>
                    <a:pt x="412" y="95"/>
                    <a:pt x="317" y="0"/>
                    <a:pt x="2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45"/>
            <p:cNvSpPr/>
            <p:nvPr/>
          </p:nvSpPr>
          <p:spPr>
            <a:xfrm>
              <a:off x="3848741" y="2965943"/>
              <a:ext cx="16402" cy="1640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11" y="1"/>
                    <a:pt x="1" y="127"/>
                    <a:pt x="1" y="270"/>
                  </a:cubicBezTo>
                  <a:cubicBezTo>
                    <a:pt x="1" y="428"/>
                    <a:pt x="111" y="539"/>
                    <a:pt x="270" y="539"/>
                  </a:cubicBezTo>
                  <a:cubicBezTo>
                    <a:pt x="412" y="539"/>
                    <a:pt x="539" y="428"/>
                    <a:pt x="539" y="270"/>
                  </a:cubicBezTo>
                  <a:cubicBezTo>
                    <a:pt x="539" y="127"/>
                    <a:pt x="412" y="1"/>
                    <a:pt x="270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45"/>
            <p:cNvSpPr/>
            <p:nvPr/>
          </p:nvSpPr>
          <p:spPr>
            <a:xfrm>
              <a:off x="4184064" y="3750298"/>
              <a:ext cx="14972" cy="15457"/>
            </a:xfrm>
            <a:custGeom>
              <a:avLst/>
              <a:gdLst/>
              <a:ahLst/>
              <a:cxnLst/>
              <a:rect l="l" t="t" r="r" b="b"/>
              <a:pathLst>
                <a:path w="492" h="508" extrusionOk="0">
                  <a:moveTo>
                    <a:pt x="238" y="1"/>
                  </a:moveTo>
                  <a:cubicBezTo>
                    <a:pt x="112" y="1"/>
                    <a:pt x="1" y="111"/>
                    <a:pt x="1" y="254"/>
                  </a:cubicBezTo>
                  <a:cubicBezTo>
                    <a:pt x="1" y="396"/>
                    <a:pt x="112" y="507"/>
                    <a:pt x="238" y="507"/>
                  </a:cubicBezTo>
                  <a:cubicBezTo>
                    <a:pt x="381" y="507"/>
                    <a:pt x="492" y="396"/>
                    <a:pt x="492" y="254"/>
                  </a:cubicBezTo>
                  <a:cubicBezTo>
                    <a:pt x="492" y="111"/>
                    <a:pt x="381" y="1"/>
                    <a:pt x="238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45"/>
            <p:cNvSpPr/>
            <p:nvPr/>
          </p:nvSpPr>
          <p:spPr>
            <a:xfrm>
              <a:off x="4301640" y="3804734"/>
              <a:ext cx="9646" cy="8185"/>
            </a:xfrm>
            <a:custGeom>
              <a:avLst/>
              <a:gdLst/>
              <a:ahLst/>
              <a:cxnLst/>
              <a:rect l="l" t="t" r="r" b="b"/>
              <a:pathLst>
                <a:path w="317" h="269" extrusionOk="0">
                  <a:moveTo>
                    <a:pt x="174" y="1"/>
                  </a:moveTo>
                  <a:cubicBezTo>
                    <a:pt x="64" y="1"/>
                    <a:pt x="0" y="143"/>
                    <a:pt x="79" y="222"/>
                  </a:cubicBezTo>
                  <a:cubicBezTo>
                    <a:pt x="112" y="255"/>
                    <a:pt x="150" y="269"/>
                    <a:pt x="186" y="269"/>
                  </a:cubicBezTo>
                  <a:cubicBezTo>
                    <a:pt x="255" y="269"/>
                    <a:pt x="317" y="216"/>
                    <a:pt x="317" y="143"/>
                  </a:cubicBezTo>
                  <a:cubicBezTo>
                    <a:pt x="317" y="64"/>
                    <a:pt x="254" y="1"/>
                    <a:pt x="174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45"/>
            <p:cNvSpPr/>
            <p:nvPr/>
          </p:nvSpPr>
          <p:spPr>
            <a:xfrm>
              <a:off x="5045042" y="3693457"/>
              <a:ext cx="10164" cy="10132"/>
            </a:xfrm>
            <a:custGeom>
              <a:avLst/>
              <a:gdLst/>
              <a:ahLst/>
              <a:cxnLst/>
              <a:rect l="l" t="t" r="r" b="b"/>
              <a:pathLst>
                <a:path w="334" h="333" extrusionOk="0">
                  <a:moveTo>
                    <a:pt x="175" y="0"/>
                  </a:moveTo>
                  <a:cubicBezTo>
                    <a:pt x="80" y="0"/>
                    <a:pt x="1" y="79"/>
                    <a:pt x="1" y="174"/>
                  </a:cubicBezTo>
                  <a:cubicBezTo>
                    <a:pt x="1" y="254"/>
                    <a:pt x="80" y="333"/>
                    <a:pt x="175" y="333"/>
                  </a:cubicBezTo>
                  <a:cubicBezTo>
                    <a:pt x="254" y="333"/>
                    <a:pt x="333" y="254"/>
                    <a:pt x="333" y="174"/>
                  </a:cubicBezTo>
                  <a:cubicBezTo>
                    <a:pt x="333" y="79"/>
                    <a:pt x="254" y="0"/>
                    <a:pt x="175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45"/>
            <p:cNvSpPr/>
            <p:nvPr/>
          </p:nvSpPr>
          <p:spPr>
            <a:xfrm>
              <a:off x="5187174" y="3373532"/>
              <a:ext cx="27022" cy="23125"/>
            </a:xfrm>
            <a:custGeom>
              <a:avLst/>
              <a:gdLst/>
              <a:ahLst/>
              <a:cxnLst/>
              <a:rect l="l" t="t" r="r" b="b"/>
              <a:pathLst>
                <a:path w="888" h="760" extrusionOk="0">
                  <a:moveTo>
                    <a:pt x="507" y="1"/>
                  </a:moveTo>
                  <a:cubicBezTo>
                    <a:pt x="175" y="1"/>
                    <a:pt x="1" y="412"/>
                    <a:pt x="238" y="650"/>
                  </a:cubicBezTo>
                  <a:cubicBezTo>
                    <a:pt x="314" y="726"/>
                    <a:pt x="408" y="760"/>
                    <a:pt x="500" y="760"/>
                  </a:cubicBezTo>
                  <a:cubicBezTo>
                    <a:pt x="697" y="760"/>
                    <a:pt x="887" y="607"/>
                    <a:pt x="887" y="381"/>
                  </a:cubicBezTo>
                  <a:cubicBezTo>
                    <a:pt x="887" y="175"/>
                    <a:pt x="713" y="1"/>
                    <a:pt x="507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45"/>
            <p:cNvSpPr/>
            <p:nvPr/>
          </p:nvSpPr>
          <p:spPr>
            <a:xfrm>
              <a:off x="5285945" y="3152409"/>
              <a:ext cx="22183" cy="19048"/>
            </a:xfrm>
            <a:custGeom>
              <a:avLst/>
              <a:gdLst/>
              <a:ahLst/>
              <a:cxnLst/>
              <a:rect l="l" t="t" r="r" b="b"/>
              <a:pathLst>
                <a:path w="729" h="626" extrusionOk="0">
                  <a:moveTo>
                    <a:pt x="412" y="0"/>
                  </a:moveTo>
                  <a:cubicBezTo>
                    <a:pt x="143" y="0"/>
                    <a:pt x="0" y="333"/>
                    <a:pt x="190" y="538"/>
                  </a:cubicBezTo>
                  <a:cubicBezTo>
                    <a:pt x="256" y="599"/>
                    <a:pt x="334" y="625"/>
                    <a:pt x="410" y="625"/>
                  </a:cubicBezTo>
                  <a:cubicBezTo>
                    <a:pt x="574" y="625"/>
                    <a:pt x="729" y="501"/>
                    <a:pt x="729" y="317"/>
                  </a:cubicBezTo>
                  <a:cubicBezTo>
                    <a:pt x="729" y="143"/>
                    <a:pt x="586" y="0"/>
                    <a:pt x="412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45"/>
            <p:cNvSpPr/>
            <p:nvPr/>
          </p:nvSpPr>
          <p:spPr>
            <a:xfrm>
              <a:off x="4585417" y="3342221"/>
              <a:ext cx="19293" cy="19291"/>
            </a:xfrm>
            <a:custGeom>
              <a:avLst/>
              <a:gdLst/>
              <a:ahLst/>
              <a:cxnLst/>
              <a:rect l="l" t="t" r="r" b="b"/>
              <a:pathLst>
                <a:path w="634" h="634" extrusionOk="0">
                  <a:moveTo>
                    <a:pt x="317" y="1"/>
                  </a:moveTo>
                  <a:cubicBezTo>
                    <a:pt x="143" y="1"/>
                    <a:pt x="0" y="143"/>
                    <a:pt x="0" y="317"/>
                  </a:cubicBezTo>
                  <a:cubicBezTo>
                    <a:pt x="0" y="491"/>
                    <a:pt x="143" y="634"/>
                    <a:pt x="317" y="634"/>
                  </a:cubicBezTo>
                  <a:cubicBezTo>
                    <a:pt x="491" y="634"/>
                    <a:pt x="634" y="491"/>
                    <a:pt x="634" y="317"/>
                  </a:cubicBezTo>
                  <a:cubicBezTo>
                    <a:pt x="634" y="143"/>
                    <a:pt x="491" y="1"/>
                    <a:pt x="317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45"/>
            <p:cNvSpPr/>
            <p:nvPr/>
          </p:nvSpPr>
          <p:spPr>
            <a:xfrm>
              <a:off x="4592629" y="3076763"/>
              <a:ext cx="25105" cy="24585"/>
            </a:xfrm>
            <a:custGeom>
              <a:avLst/>
              <a:gdLst/>
              <a:ahLst/>
              <a:cxnLst/>
              <a:rect l="l" t="t" r="r" b="b"/>
              <a:pathLst>
                <a:path w="825" h="808" extrusionOk="0">
                  <a:moveTo>
                    <a:pt x="412" y="0"/>
                  </a:moveTo>
                  <a:cubicBezTo>
                    <a:pt x="191" y="0"/>
                    <a:pt x="1" y="174"/>
                    <a:pt x="1" y="396"/>
                  </a:cubicBezTo>
                  <a:cubicBezTo>
                    <a:pt x="1" y="634"/>
                    <a:pt x="191" y="808"/>
                    <a:pt x="412" y="808"/>
                  </a:cubicBezTo>
                  <a:cubicBezTo>
                    <a:pt x="634" y="808"/>
                    <a:pt x="824" y="634"/>
                    <a:pt x="824" y="396"/>
                  </a:cubicBezTo>
                  <a:cubicBezTo>
                    <a:pt x="824" y="174"/>
                    <a:pt x="634" y="0"/>
                    <a:pt x="4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45"/>
            <p:cNvSpPr/>
            <p:nvPr/>
          </p:nvSpPr>
          <p:spPr>
            <a:xfrm>
              <a:off x="4270785" y="3364860"/>
              <a:ext cx="20266" cy="17435"/>
            </a:xfrm>
            <a:custGeom>
              <a:avLst/>
              <a:gdLst/>
              <a:ahLst/>
              <a:cxnLst/>
              <a:rect l="l" t="t" r="r" b="b"/>
              <a:pathLst>
                <a:path w="666" h="573" extrusionOk="0">
                  <a:moveTo>
                    <a:pt x="381" y="1"/>
                  </a:moveTo>
                  <a:cubicBezTo>
                    <a:pt x="128" y="1"/>
                    <a:pt x="1" y="317"/>
                    <a:pt x="175" y="492"/>
                  </a:cubicBezTo>
                  <a:cubicBezTo>
                    <a:pt x="231" y="547"/>
                    <a:pt x="299" y="572"/>
                    <a:pt x="367" y="572"/>
                  </a:cubicBezTo>
                  <a:cubicBezTo>
                    <a:pt x="512" y="572"/>
                    <a:pt x="655" y="458"/>
                    <a:pt x="666" y="286"/>
                  </a:cubicBezTo>
                  <a:cubicBezTo>
                    <a:pt x="666" y="127"/>
                    <a:pt x="539" y="1"/>
                    <a:pt x="381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45"/>
            <p:cNvSpPr/>
            <p:nvPr/>
          </p:nvSpPr>
          <p:spPr>
            <a:xfrm>
              <a:off x="4020753" y="3642368"/>
              <a:ext cx="19293" cy="16492"/>
            </a:xfrm>
            <a:custGeom>
              <a:avLst/>
              <a:gdLst/>
              <a:ahLst/>
              <a:cxnLst/>
              <a:rect l="l" t="t" r="r" b="b"/>
              <a:pathLst>
                <a:path w="634" h="542" extrusionOk="0">
                  <a:moveTo>
                    <a:pt x="364" y="1"/>
                  </a:moveTo>
                  <a:cubicBezTo>
                    <a:pt x="111" y="1"/>
                    <a:pt x="0" y="286"/>
                    <a:pt x="174" y="460"/>
                  </a:cubicBezTo>
                  <a:cubicBezTo>
                    <a:pt x="225" y="516"/>
                    <a:pt x="291" y="541"/>
                    <a:pt x="357" y="541"/>
                  </a:cubicBezTo>
                  <a:cubicBezTo>
                    <a:pt x="495" y="541"/>
                    <a:pt x="634" y="431"/>
                    <a:pt x="634" y="270"/>
                  </a:cubicBezTo>
                  <a:cubicBezTo>
                    <a:pt x="634" y="112"/>
                    <a:pt x="507" y="1"/>
                    <a:pt x="364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45"/>
            <p:cNvSpPr/>
            <p:nvPr/>
          </p:nvSpPr>
          <p:spPr>
            <a:xfrm>
              <a:off x="4044366" y="3432290"/>
              <a:ext cx="32773" cy="27689"/>
            </a:xfrm>
            <a:custGeom>
              <a:avLst/>
              <a:gdLst/>
              <a:ahLst/>
              <a:cxnLst/>
              <a:rect l="l" t="t" r="r" b="b"/>
              <a:pathLst>
                <a:path w="1077" h="910" extrusionOk="0">
                  <a:moveTo>
                    <a:pt x="645" y="1"/>
                  </a:moveTo>
                  <a:cubicBezTo>
                    <a:pt x="636" y="1"/>
                    <a:pt x="627" y="1"/>
                    <a:pt x="618" y="1"/>
                  </a:cubicBezTo>
                  <a:cubicBezTo>
                    <a:pt x="206" y="1"/>
                    <a:pt x="0" y="492"/>
                    <a:pt x="301" y="777"/>
                  </a:cubicBezTo>
                  <a:cubicBezTo>
                    <a:pt x="393" y="869"/>
                    <a:pt x="506" y="910"/>
                    <a:pt x="617" y="910"/>
                  </a:cubicBezTo>
                  <a:cubicBezTo>
                    <a:pt x="851" y="910"/>
                    <a:pt x="1077" y="729"/>
                    <a:pt x="1077" y="461"/>
                  </a:cubicBezTo>
                  <a:cubicBezTo>
                    <a:pt x="1077" y="201"/>
                    <a:pt x="886" y="1"/>
                    <a:pt x="645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45"/>
            <p:cNvSpPr/>
            <p:nvPr/>
          </p:nvSpPr>
          <p:spPr>
            <a:xfrm>
              <a:off x="4713096" y="3249232"/>
              <a:ext cx="16402" cy="1640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1"/>
                  </a:moveTo>
                  <a:cubicBezTo>
                    <a:pt x="127" y="1"/>
                    <a:pt x="0" y="127"/>
                    <a:pt x="0" y="270"/>
                  </a:cubicBezTo>
                  <a:cubicBezTo>
                    <a:pt x="0" y="412"/>
                    <a:pt x="127" y="539"/>
                    <a:pt x="269" y="539"/>
                  </a:cubicBezTo>
                  <a:cubicBezTo>
                    <a:pt x="412" y="539"/>
                    <a:pt x="539" y="412"/>
                    <a:pt x="539" y="270"/>
                  </a:cubicBezTo>
                  <a:cubicBezTo>
                    <a:pt x="539" y="127"/>
                    <a:pt x="412" y="1"/>
                    <a:pt x="269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45"/>
            <p:cNvSpPr/>
            <p:nvPr/>
          </p:nvSpPr>
          <p:spPr>
            <a:xfrm>
              <a:off x="4604192" y="2879709"/>
              <a:ext cx="28939" cy="25072"/>
            </a:xfrm>
            <a:custGeom>
              <a:avLst/>
              <a:gdLst/>
              <a:ahLst/>
              <a:cxnLst/>
              <a:rect l="l" t="t" r="r" b="b"/>
              <a:pathLst>
                <a:path w="951" h="824" extrusionOk="0">
                  <a:moveTo>
                    <a:pt x="539" y="0"/>
                  </a:moveTo>
                  <a:cubicBezTo>
                    <a:pt x="175" y="0"/>
                    <a:pt x="1" y="444"/>
                    <a:pt x="254" y="697"/>
                  </a:cubicBezTo>
                  <a:cubicBezTo>
                    <a:pt x="337" y="785"/>
                    <a:pt x="440" y="824"/>
                    <a:pt x="541" y="824"/>
                  </a:cubicBezTo>
                  <a:cubicBezTo>
                    <a:pt x="749" y="824"/>
                    <a:pt x="951" y="657"/>
                    <a:pt x="951" y="412"/>
                  </a:cubicBezTo>
                  <a:cubicBezTo>
                    <a:pt x="951" y="190"/>
                    <a:pt x="777" y="0"/>
                    <a:pt x="539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45"/>
            <p:cNvSpPr/>
            <p:nvPr/>
          </p:nvSpPr>
          <p:spPr>
            <a:xfrm>
              <a:off x="4372934" y="3794632"/>
              <a:ext cx="11594" cy="9798"/>
            </a:xfrm>
            <a:custGeom>
              <a:avLst/>
              <a:gdLst/>
              <a:ahLst/>
              <a:cxnLst/>
              <a:rect l="l" t="t" r="r" b="b"/>
              <a:pathLst>
                <a:path w="381" h="322" extrusionOk="0">
                  <a:moveTo>
                    <a:pt x="206" y="0"/>
                  </a:moveTo>
                  <a:cubicBezTo>
                    <a:pt x="64" y="0"/>
                    <a:pt x="1" y="174"/>
                    <a:pt x="96" y="269"/>
                  </a:cubicBezTo>
                  <a:cubicBezTo>
                    <a:pt x="132" y="306"/>
                    <a:pt x="175" y="322"/>
                    <a:pt x="217" y="322"/>
                  </a:cubicBezTo>
                  <a:cubicBezTo>
                    <a:pt x="302" y="322"/>
                    <a:pt x="381" y="254"/>
                    <a:pt x="381" y="159"/>
                  </a:cubicBezTo>
                  <a:cubicBezTo>
                    <a:pt x="381" y="64"/>
                    <a:pt x="301" y="0"/>
                    <a:pt x="206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45"/>
            <p:cNvSpPr/>
            <p:nvPr/>
          </p:nvSpPr>
          <p:spPr>
            <a:xfrm>
              <a:off x="4401507" y="3048313"/>
              <a:ext cx="22518" cy="19078"/>
            </a:xfrm>
            <a:custGeom>
              <a:avLst/>
              <a:gdLst/>
              <a:ahLst/>
              <a:cxnLst/>
              <a:rect l="l" t="t" r="r" b="b"/>
              <a:pathLst>
                <a:path w="740" h="627" extrusionOk="0">
                  <a:moveTo>
                    <a:pt x="405" y="1"/>
                  </a:moveTo>
                  <a:cubicBezTo>
                    <a:pt x="132" y="1"/>
                    <a:pt x="0" y="338"/>
                    <a:pt x="202" y="539"/>
                  </a:cubicBezTo>
                  <a:cubicBezTo>
                    <a:pt x="262" y="600"/>
                    <a:pt x="338" y="626"/>
                    <a:pt x="414" y="626"/>
                  </a:cubicBezTo>
                  <a:cubicBezTo>
                    <a:pt x="577" y="626"/>
                    <a:pt x="740" y="502"/>
                    <a:pt x="740" y="318"/>
                  </a:cubicBezTo>
                  <a:cubicBezTo>
                    <a:pt x="740" y="128"/>
                    <a:pt x="597" y="1"/>
                    <a:pt x="423" y="1"/>
                  </a:cubicBezTo>
                  <a:cubicBezTo>
                    <a:pt x="417" y="1"/>
                    <a:pt x="411" y="1"/>
                    <a:pt x="405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45"/>
            <p:cNvSpPr/>
            <p:nvPr/>
          </p:nvSpPr>
          <p:spPr>
            <a:xfrm>
              <a:off x="4564209" y="3028565"/>
              <a:ext cx="17862" cy="1530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3" y="1"/>
                  </a:moveTo>
                  <a:cubicBezTo>
                    <a:pt x="111" y="1"/>
                    <a:pt x="1" y="270"/>
                    <a:pt x="159" y="428"/>
                  </a:cubicBezTo>
                  <a:cubicBezTo>
                    <a:pt x="210" y="480"/>
                    <a:pt x="274" y="503"/>
                    <a:pt x="335" y="503"/>
                  </a:cubicBezTo>
                  <a:cubicBezTo>
                    <a:pt x="464" y="503"/>
                    <a:pt x="586" y="404"/>
                    <a:pt x="586" y="254"/>
                  </a:cubicBezTo>
                  <a:cubicBezTo>
                    <a:pt x="586" y="112"/>
                    <a:pt x="476" y="1"/>
                    <a:pt x="3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45"/>
            <p:cNvSpPr/>
            <p:nvPr/>
          </p:nvSpPr>
          <p:spPr>
            <a:xfrm>
              <a:off x="4888486" y="3108561"/>
              <a:ext cx="8673" cy="5933"/>
            </a:xfrm>
            <a:custGeom>
              <a:avLst/>
              <a:gdLst/>
              <a:ahLst/>
              <a:cxnLst/>
              <a:rect l="l" t="t" r="r" b="b"/>
              <a:pathLst>
                <a:path w="285" h="195" extrusionOk="0">
                  <a:moveTo>
                    <a:pt x="158" y="0"/>
                  </a:moveTo>
                  <a:cubicBezTo>
                    <a:pt x="1" y="0"/>
                    <a:pt x="158" y="194"/>
                    <a:pt x="240" y="194"/>
                  </a:cubicBezTo>
                  <a:cubicBezTo>
                    <a:pt x="266" y="194"/>
                    <a:pt x="285" y="176"/>
                    <a:pt x="285" y="127"/>
                  </a:cubicBezTo>
                  <a:cubicBezTo>
                    <a:pt x="285" y="48"/>
                    <a:pt x="221" y="0"/>
                    <a:pt x="158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45"/>
            <p:cNvSpPr/>
            <p:nvPr/>
          </p:nvSpPr>
          <p:spPr>
            <a:xfrm>
              <a:off x="4122416" y="3074360"/>
              <a:ext cx="30369" cy="26381"/>
            </a:xfrm>
            <a:custGeom>
              <a:avLst/>
              <a:gdLst/>
              <a:ahLst/>
              <a:cxnLst/>
              <a:rect l="l" t="t" r="r" b="b"/>
              <a:pathLst>
                <a:path w="998" h="867" extrusionOk="0">
                  <a:moveTo>
                    <a:pt x="570" y="0"/>
                  </a:moveTo>
                  <a:cubicBezTo>
                    <a:pt x="190" y="0"/>
                    <a:pt x="0" y="459"/>
                    <a:pt x="269" y="744"/>
                  </a:cubicBezTo>
                  <a:cubicBezTo>
                    <a:pt x="354" y="829"/>
                    <a:pt x="458" y="867"/>
                    <a:pt x="560" y="867"/>
                  </a:cubicBezTo>
                  <a:cubicBezTo>
                    <a:pt x="782" y="867"/>
                    <a:pt x="998" y="688"/>
                    <a:pt x="998" y="428"/>
                  </a:cubicBezTo>
                  <a:cubicBezTo>
                    <a:pt x="998" y="190"/>
                    <a:pt x="808" y="0"/>
                    <a:pt x="570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45"/>
            <p:cNvSpPr/>
            <p:nvPr/>
          </p:nvSpPr>
          <p:spPr>
            <a:xfrm>
              <a:off x="4777635" y="3469412"/>
              <a:ext cx="39559" cy="33957"/>
            </a:xfrm>
            <a:custGeom>
              <a:avLst/>
              <a:gdLst/>
              <a:ahLst/>
              <a:cxnLst/>
              <a:rect l="l" t="t" r="r" b="b"/>
              <a:pathLst>
                <a:path w="1300" h="1116" extrusionOk="0">
                  <a:moveTo>
                    <a:pt x="745" y="1"/>
                  </a:moveTo>
                  <a:cubicBezTo>
                    <a:pt x="238" y="1"/>
                    <a:pt x="1" y="602"/>
                    <a:pt x="349" y="951"/>
                  </a:cubicBezTo>
                  <a:cubicBezTo>
                    <a:pt x="463" y="1064"/>
                    <a:pt x="603" y="1115"/>
                    <a:pt x="741" y="1115"/>
                  </a:cubicBezTo>
                  <a:cubicBezTo>
                    <a:pt x="1026" y="1115"/>
                    <a:pt x="1299" y="896"/>
                    <a:pt x="1299" y="555"/>
                  </a:cubicBezTo>
                  <a:cubicBezTo>
                    <a:pt x="1299" y="254"/>
                    <a:pt x="1046" y="1"/>
                    <a:pt x="745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45"/>
            <p:cNvSpPr/>
            <p:nvPr/>
          </p:nvSpPr>
          <p:spPr>
            <a:xfrm>
              <a:off x="4300179" y="3711745"/>
              <a:ext cx="23157" cy="23155"/>
            </a:xfrm>
            <a:custGeom>
              <a:avLst/>
              <a:gdLst/>
              <a:ahLst/>
              <a:cxnLst/>
              <a:rect l="l" t="t" r="r" b="b"/>
              <a:pathLst>
                <a:path w="761" h="761" extrusionOk="0">
                  <a:moveTo>
                    <a:pt x="381" y="1"/>
                  </a:moveTo>
                  <a:cubicBezTo>
                    <a:pt x="175" y="1"/>
                    <a:pt x="1" y="175"/>
                    <a:pt x="1" y="381"/>
                  </a:cubicBezTo>
                  <a:cubicBezTo>
                    <a:pt x="1" y="587"/>
                    <a:pt x="175" y="761"/>
                    <a:pt x="381" y="761"/>
                  </a:cubicBezTo>
                  <a:cubicBezTo>
                    <a:pt x="587" y="761"/>
                    <a:pt x="761" y="587"/>
                    <a:pt x="761" y="381"/>
                  </a:cubicBezTo>
                  <a:cubicBezTo>
                    <a:pt x="761" y="175"/>
                    <a:pt x="587" y="1"/>
                    <a:pt x="381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45"/>
            <p:cNvSpPr/>
            <p:nvPr/>
          </p:nvSpPr>
          <p:spPr>
            <a:xfrm>
              <a:off x="3704205" y="3079167"/>
              <a:ext cx="11107" cy="11106"/>
            </a:xfrm>
            <a:custGeom>
              <a:avLst/>
              <a:gdLst/>
              <a:ahLst/>
              <a:cxnLst/>
              <a:rect l="l" t="t" r="r" b="b"/>
              <a:pathLst>
                <a:path w="365" h="365" extrusionOk="0">
                  <a:moveTo>
                    <a:pt x="175" y="0"/>
                  </a:moveTo>
                  <a:cubicBezTo>
                    <a:pt x="80" y="0"/>
                    <a:pt x="1" y="80"/>
                    <a:pt x="1" y="175"/>
                  </a:cubicBezTo>
                  <a:cubicBezTo>
                    <a:pt x="1" y="285"/>
                    <a:pt x="80" y="365"/>
                    <a:pt x="175" y="365"/>
                  </a:cubicBezTo>
                  <a:cubicBezTo>
                    <a:pt x="286" y="365"/>
                    <a:pt x="365" y="285"/>
                    <a:pt x="365" y="175"/>
                  </a:cubicBezTo>
                  <a:cubicBezTo>
                    <a:pt x="365" y="80"/>
                    <a:pt x="286" y="0"/>
                    <a:pt x="175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45"/>
            <p:cNvSpPr/>
            <p:nvPr/>
          </p:nvSpPr>
          <p:spPr>
            <a:xfrm>
              <a:off x="4084836" y="3311884"/>
              <a:ext cx="28452" cy="24068"/>
            </a:xfrm>
            <a:custGeom>
              <a:avLst/>
              <a:gdLst/>
              <a:ahLst/>
              <a:cxnLst/>
              <a:rect l="l" t="t" r="r" b="b"/>
              <a:pathLst>
                <a:path w="935" h="791" extrusionOk="0">
                  <a:moveTo>
                    <a:pt x="538" y="0"/>
                  </a:moveTo>
                  <a:cubicBezTo>
                    <a:pt x="174" y="0"/>
                    <a:pt x="0" y="428"/>
                    <a:pt x="253" y="681"/>
                  </a:cubicBezTo>
                  <a:cubicBezTo>
                    <a:pt x="334" y="756"/>
                    <a:pt x="432" y="790"/>
                    <a:pt x="528" y="790"/>
                  </a:cubicBezTo>
                  <a:cubicBezTo>
                    <a:pt x="735" y="790"/>
                    <a:pt x="934" y="634"/>
                    <a:pt x="934" y="396"/>
                  </a:cubicBezTo>
                  <a:cubicBezTo>
                    <a:pt x="934" y="174"/>
                    <a:pt x="760" y="0"/>
                    <a:pt x="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45"/>
            <p:cNvSpPr/>
            <p:nvPr/>
          </p:nvSpPr>
          <p:spPr>
            <a:xfrm>
              <a:off x="4862439" y="3469899"/>
              <a:ext cx="14485" cy="14483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38" y="0"/>
                  </a:moveTo>
                  <a:cubicBezTo>
                    <a:pt x="96" y="0"/>
                    <a:pt x="1" y="111"/>
                    <a:pt x="1" y="238"/>
                  </a:cubicBezTo>
                  <a:cubicBezTo>
                    <a:pt x="1" y="380"/>
                    <a:pt x="96" y="475"/>
                    <a:pt x="238" y="475"/>
                  </a:cubicBezTo>
                  <a:cubicBezTo>
                    <a:pt x="365" y="475"/>
                    <a:pt x="476" y="380"/>
                    <a:pt x="476" y="238"/>
                  </a:cubicBezTo>
                  <a:cubicBezTo>
                    <a:pt x="476" y="111"/>
                    <a:pt x="365" y="0"/>
                    <a:pt x="238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45"/>
            <p:cNvSpPr/>
            <p:nvPr/>
          </p:nvSpPr>
          <p:spPr>
            <a:xfrm>
              <a:off x="4703754" y="2802603"/>
              <a:ext cx="7912" cy="5325"/>
            </a:xfrm>
            <a:custGeom>
              <a:avLst/>
              <a:gdLst/>
              <a:ahLst/>
              <a:cxnLst/>
              <a:rect l="l" t="t" r="r" b="b"/>
              <a:pathLst>
                <a:path w="260" h="175" extrusionOk="0">
                  <a:moveTo>
                    <a:pt x="133" y="1"/>
                  </a:moveTo>
                  <a:cubicBezTo>
                    <a:pt x="1" y="1"/>
                    <a:pt x="143" y="175"/>
                    <a:pt x="218" y="175"/>
                  </a:cubicBezTo>
                  <a:cubicBezTo>
                    <a:pt x="242" y="175"/>
                    <a:pt x="260" y="157"/>
                    <a:pt x="260" y="112"/>
                  </a:cubicBezTo>
                  <a:cubicBezTo>
                    <a:pt x="260" y="48"/>
                    <a:pt x="196" y="1"/>
                    <a:pt x="133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45"/>
            <p:cNvSpPr/>
            <p:nvPr/>
          </p:nvSpPr>
          <p:spPr>
            <a:xfrm>
              <a:off x="4546864" y="2867659"/>
              <a:ext cx="11594" cy="9798"/>
            </a:xfrm>
            <a:custGeom>
              <a:avLst/>
              <a:gdLst/>
              <a:ahLst/>
              <a:cxnLst/>
              <a:rect l="l" t="t" r="r" b="b"/>
              <a:pathLst>
                <a:path w="381" h="322" extrusionOk="0">
                  <a:moveTo>
                    <a:pt x="222" y="0"/>
                  </a:moveTo>
                  <a:cubicBezTo>
                    <a:pt x="80" y="0"/>
                    <a:pt x="1" y="175"/>
                    <a:pt x="111" y="270"/>
                  </a:cubicBezTo>
                  <a:cubicBezTo>
                    <a:pt x="143" y="306"/>
                    <a:pt x="182" y="322"/>
                    <a:pt x="221" y="322"/>
                  </a:cubicBezTo>
                  <a:cubicBezTo>
                    <a:pt x="302" y="322"/>
                    <a:pt x="381" y="255"/>
                    <a:pt x="381" y="159"/>
                  </a:cubicBezTo>
                  <a:cubicBezTo>
                    <a:pt x="381" y="80"/>
                    <a:pt x="317" y="0"/>
                    <a:pt x="222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45"/>
            <p:cNvSpPr/>
            <p:nvPr/>
          </p:nvSpPr>
          <p:spPr>
            <a:xfrm>
              <a:off x="5208382" y="2760216"/>
              <a:ext cx="9159" cy="9189"/>
            </a:xfrm>
            <a:custGeom>
              <a:avLst/>
              <a:gdLst/>
              <a:ahLst/>
              <a:cxnLst/>
              <a:rect l="l" t="t" r="r" b="b"/>
              <a:pathLst>
                <a:path w="301" h="302" extrusionOk="0">
                  <a:moveTo>
                    <a:pt x="143" y="1"/>
                  </a:moveTo>
                  <a:cubicBezTo>
                    <a:pt x="64" y="1"/>
                    <a:pt x="0" y="64"/>
                    <a:pt x="0" y="159"/>
                  </a:cubicBezTo>
                  <a:cubicBezTo>
                    <a:pt x="0" y="238"/>
                    <a:pt x="64" y="301"/>
                    <a:pt x="143" y="301"/>
                  </a:cubicBezTo>
                  <a:cubicBezTo>
                    <a:pt x="222" y="301"/>
                    <a:pt x="301" y="238"/>
                    <a:pt x="301" y="159"/>
                  </a:cubicBezTo>
                  <a:cubicBezTo>
                    <a:pt x="301" y="64"/>
                    <a:pt x="222" y="1"/>
                    <a:pt x="143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45"/>
            <p:cNvSpPr/>
            <p:nvPr/>
          </p:nvSpPr>
          <p:spPr>
            <a:xfrm>
              <a:off x="5093697" y="3293566"/>
              <a:ext cx="12081" cy="12080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07" y="0"/>
                  </a:moveTo>
                  <a:cubicBezTo>
                    <a:pt x="96" y="0"/>
                    <a:pt x="1" y="80"/>
                    <a:pt x="1" y="190"/>
                  </a:cubicBezTo>
                  <a:cubicBezTo>
                    <a:pt x="1" y="301"/>
                    <a:pt x="96" y="396"/>
                    <a:pt x="207" y="396"/>
                  </a:cubicBezTo>
                  <a:cubicBezTo>
                    <a:pt x="317" y="396"/>
                    <a:pt x="397" y="301"/>
                    <a:pt x="397" y="190"/>
                  </a:cubicBezTo>
                  <a:cubicBezTo>
                    <a:pt x="397" y="80"/>
                    <a:pt x="317" y="0"/>
                    <a:pt x="207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45"/>
            <p:cNvSpPr/>
            <p:nvPr/>
          </p:nvSpPr>
          <p:spPr>
            <a:xfrm>
              <a:off x="4781986" y="2967495"/>
              <a:ext cx="12081" cy="11958"/>
            </a:xfrm>
            <a:custGeom>
              <a:avLst/>
              <a:gdLst/>
              <a:ahLst/>
              <a:cxnLst/>
              <a:rect l="l" t="t" r="r" b="b"/>
              <a:pathLst>
                <a:path w="397" h="393" extrusionOk="0">
                  <a:moveTo>
                    <a:pt x="198" y="1"/>
                  </a:moveTo>
                  <a:cubicBezTo>
                    <a:pt x="99" y="1"/>
                    <a:pt x="0" y="68"/>
                    <a:pt x="0" y="203"/>
                  </a:cubicBezTo>
                  <a:cubicBezTo>
                    <a:pt x="0" y="330"/>
                    <a:pt x="99" y="393"/>
                    <a:pt x="198" y="393"/>
                  </a:cubicBezTo>
                  <a:cubicBezTo>
                    <a:pt x="297" y="393"/>
                    <a:pt x="396" y="330"/>
                    <a:pt x="396" y="203"/>
                  </a:cubicBezTo>
                  <a:cubicBezTo>
                    <a:pt x="396" y="68"/>
                    <a:pt x="297" y="1"/>
                    <a:pt x="198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45"/>
            <p:cNvSpPr/>
            <p:nvPr/>
          </p:nvSpPr>
          <p:spPr>
            <a:xfrm>
              <a:off x="4826321" y="3767642"/>
              <a:ext cx="13998" cy="12049"/>
            </a:xfrm>
            <a:custGeom>
              <a:avLst/>
              <a:gdLst/>
              <a:ahLst/>
              <a:cxnLst/>
              <a:rect l="l" t="t" r="r" b="b"/>
              <a:pathLst>
                <a:path w="460" h="396" extrusionOk="0">
                  <a:moveTo>
                    <a:pt x="253" y="1"/>
                  </a:moveTo>
                  <a:cubicBezTo>
                    <a:pt x="79" y="1"/>
                    <a:pt x="0" y="206"/>
                    <a:pt x="127" y="333"/>
                  </a:cubicBezTo>
                  <a:cubicBezTo>
                    <a:pt x="164" y="376"/>
                    <a:pt x="215" y="395"/>
                    <a:pt x="265" y="395"/>
                  </a:cubicBezTo>
                  <a:cubicBezTo>
                    <a:pt x="362" y="395"/>
                    <a:pt x="459" y="322"/>
                    <a:pt x="459" y="206"/>
                  </a:cubicBezTo>
                  <a:cubicBezTo>
                    <a:pt x="459" y="96"/>
                    <a:pt x="364" y="1"/>
                    <a:pt x="253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45"/>
            <p:cNvSpPr/>
            <p:nvPr/>
          </p:nvSpPr>
          <p:spPr>
            <a:xfrm>
              <a:off x="4720307" y="2839239"/>
              <a:ext cx="13054" cy="10741"/>
            </a:xfrm>
            <a:custGeom>
              <a:avLst/>
              <a:gdLst/>
              <a:ahLst/>
              <a:cxnLst/>
              <a:rect l="l" t="t" r="r" b="b"/>
              <a:pathLst>
                <a:path w="429" h="353" extrusionOk="0">
                  <a:moveTo>
                    <a:pt x="254" y="0"/>
                  </a:moveTo>
                  <a:cubicBezTo>
                    <a:pt x="80" y="0"/>
                    <a:pt x="1" y="190"/>
                    <a:pt x="127" y="301"/>
                  </a:cubicBezTo>
                  <a:cubicBezTo>
                    <a:pt x="163" y="337"/>
                    <a:pt x="207" y="353"/>
                    <a:pt x="250" y="353"/>
                  </a:cubicBezTo>
                  <a:cubicBezTo>
                    <a:pt x="341" y="353"/>
                    <a:pt x="428" y="282"/>
                    <a:pt x="428" y="174"/>
                  </a:cubicBezTo>
                  <a:cubicBezTo>
                    <a:pt x="428" y="79"/>
                    <a:pt x="349" y="0"/>
                    <a:pt x="254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45"/>
            <p:cNvSpPr/>
            <p:nvPr/>
          </p:nvSpPr>
          <p:spPr>
            <a:xfrm>
              <a:off x="4302583" y="2944247"/>
              <a:ext cx="14972" cy="14483"/>
            </a:xfrm>
            <a:custGeom>
              <a:avLst/>
              <a:gdLst/>
              <a:ahLst/>
              <a:cxnLst/>
              <a:rect l="l" t="t" r="r" b="b"/>
              <a:pathLst>
                <a:path w="492" h="476" extrusionOk="0">
                  <a:moveTo>
                    <a:pt x="246" y="1"/>
                  </a:moveTo>
                  <a:cubicBezTo>
                    <a:pt x="124" y="1"/>
                    <a:pt x="1" y="80"/>
                    <a:pt x="1" y="238"/>
                  </a:cubicBezTo>
                  <a:cubicBezTo>
                    <a:pt x="1" y="397"/>
                    <a:pt x="124" y="476"/>
                    <a:pt x="246" y="476"/>
                  </a:cubicBezTo>
                  <a:cubicBezTo>
                    <a:pt x="369" y="476"/>
                    <a:pt x="492" y="397"/>
                    <a:pt x="492" y="238"/>
                  </a:cubicBezTo>
                  <a:cubicBezTo>
                    <a:pt x="492" y="80"/>
                    <a:pt x="369" y="1"/>
                    <a:pt x="246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45"/>
            <p:cNvSpPr/>
            <p:nvPr/>
          </p:nvSpPr>
          <p:spPr>
            <a:xfrm>
              <a:off x="4555536" y="3413059"/>
              <a:ext cx="34721" cy="34718"/>
            </a:xfrm>
            <a:custGeom>
              <a:avLst/>
              <a:gdLst/>
              <a:ahLst/>
              <a:cxnLst/>
              <a:rect l="l" t="t" r="r" b="b"/>
              <a:pathLst>
                <a:path w="1141" h="1141" extrusionOk="0">
                  <a:moveTo>
                    <a:pt x="571" y="0"/>
                  </a:moveTo>
                  <a:cubicBezTo>
                    <a:pt x="254" y="0"/>
                    <a:pt x="1" y="253"/>
                    <a:pt x="1" y="570"/>
                  </a:cubicBezTo>
                  <a:cubicBezTo>
                    <a:pt x="1" y="887"/>
                    <a:pt x="254" y="1140"/>
                    <a:pt x="571" y="1140"/>
                  </a:cubicBezTo>
                  <a:cubicBezTo>
                    <a:pt x="887" y="1140"/>
                    <a:pt x="1141" y="887"/>
                    <a:pt x="1141" y="570"/>
                  </a:cubicBezTo>
                  <a:cubicBezTo>
                    <a:pt x="1141" y="253"/>
                    <a:pt x="887" y="0"/>
                    <a:pt x="571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45"/>
            <p:cNvSpPr/>
            <p:nvPr/>
          </p:nvSpPr>
          <p:spPr>
            <a:xfrm>
              <a:off x="4436043" y="3422187"/>
              <a:ext cx="12081" cy="10467"/>
            </a:xfrm>
            <a:custGeom>
              <a:avLst/>
              <a:gdLst/>
              <a:ahLst/>
              <a:cxnLst/>
              <a:rect l="l" t="t" r="r" b="b"/>
              <a:pathLst>
                <a:path w="397" h="344" extrusionOk="0">
                  <a:moveTo>
                    <a:pt x="222" y="1"/>
                  </a:moveTo>
                  <a:cubicBezTo>
                    <a:pt x="80" y="1"/>
                    <a:pt x="1" y="191"/>
                    <a:pt x="112" y="302"/>
                  </a:cubicBezTo>
                  <a:cubicBezTo>
                    <a:pt x="145" y="330"/>
                    <a:pt x="184" y="343"/>
                    <a:pt x="223" y="343"/>
                  </a:cubicBezTo>
                  <a:cubicBezTo>
                    <a:pt x="312" y="343"/>
                    <a:pt x="397" y="275"/>
                    <a:pt x="397" y="175"/>
                  </a:cubicBezTo>
                  <a:cubicBezTo>
                    <a:pt x="397" y="80"/>
                    <a:pt x="317" y="1"/>
                    <a:pt x="222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45"/>
            <p:cNvSpPr/>
            <p:nvPr/>
          </p:nvSpPr>
          <p:spPr>
            <a:xfrm>
              <a:off x="3654576" y="3366321"/>
              <a:ext cx="7729" cy="7242"/>
            </a:xfrm>
            <a:custGeom>
              <a:avLst/>
              <a:gdLst/>
              <a:ahLst/>
              <a:cxnLst/>
              <a:rect l="l" t="t" r="r" b="b"/>
              <a:pathLst>
                <a:path w="254" h="238" extrusionOk="0">
                  <a:moveTo>
                    <a:pt x="127" y="0"/>
                  </a:moveTo>
                  <a:cubicBezTo>
                    <a:pt x="64" y="0"/>
                    <a:pt x="1" y="48"/>
                    <a:pt x="1" y="111"/>
                  </a:cubicBezTo>
                  <a:cubicBezTo>
                    <a:pt x="1" y="174"/>
                    <a:pt x="64" y="238"/>
                    <a:pt x="127" y="238"/>
                  </a:cubicBezTo>
                  <a:cubicBezTo>
                    <a:pt x="191" y="238"/>
                    <a:pt x="254" y="174"/>
                    <a:pt x="254" y="111"/>
                  </a:cubicBezTo>
                  <a:cubicBezTo>
                    <a:pt x="254" y="48"/>
                    <a:pt x="191" y="0"/>
                    <a:pt x="127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45"/>
            <p:cNvSpPr/>
            <p:nvPr/>
          </p:nvSpPr>
          <p:spPr>
            <a:xfrm>
              <a:off x="4743920" y="3950243"/>
              <a:ext cx="11107" cy="9585"/>
            </a:xfrm>
            <a:custGeom>
              <a:avLst/>
              <a:gdLst/>
              <a:ahLst/>
              <a:cxnLst/>
              <a:rect l="l" t="t" r="r" b="b"/>
              <a:pathLst>
                <a:path w="365" h="315" extrusionOk="0">
                  <a:moveTo>
                    <a:pt x="206" y="1"/>
                  </a:moveTo>
                  <a:cubicBezTo>
                    <a:pt x="64" y="1"/>
                    <a:pt x="1" y="175"/>
                    <a:pt x="96" y="270"/>
                  </a:cubicBezTo>
                  <a:cubicBezTo>
                    <a:pt x="127" y="301"/>
                    <a:pt x="166" y="315"/>
                    <a:pt x="205" y="315"/>
                  </a:cubicBezTo>
                  <a:cubicBezTo>
                    <a:pt x="286" y="315"/>
                    <a:pt x="365" y="255"/>
                    <a:pt x="365" y="159"/>
                  </a:cubicBezTo>
                  <a:cubicBezTo>
                    <a:pt x="365" y="80"/>
                    <a:pt x="286" y="1"/>
                    <a:pt x="206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45"/>
            <p:cNvSpPr/>
            <p:nvPr/>
          </p:nvSpPr>
          <p:spPr>
            <a:xfrm>
              <a:off x="4309339" y="3768129"/>
              <a:ext cx="11594" cy="9585"/>
            </a:xfrm>
            <a:custGeom>
              <a:avLst/>
              <a:gdLst/>
              <a:ahLst/>
              <a:cxnLst/>
              <a:rect l="l" t="t" r="r" b="b"/>
              <a:pathLst>
                <a:path w="381" h="315" extrusionOk="0">
                  <a:moveTo>
                    <a:pt x="222" y="0"/>
                  </a:moveTo>
                  <a:cubicBezTo>
                    <a:pt x="80" y="0"/>
                    <a:pt x="1" y="175"/>
                    <a:pt x="96" y="270"/>
                  </a:cubicBezTo>
                  <a:cubicBezTo>
                    <a:pt x="132" y="301"/>
                    <a:pt x="175" y="315"/>
                    <a:pt x="216" y="315"/>
                  </a:cubicBezTo>
                  <a:cubicBezTo>
                    <a:pt x="302" y="315"/>
                    <a:pt x="381" y="255"/>
                    <a:pt x="381" y="159"/>
                  </a:cubicBezTo>
                  <a:cubicBezTo>
                    <a:pt x="381" y="64"/>
                    <a:pt x="301" y="0"/>
                    <a:pt x="222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45"/>
            <p:cNvSpPr/>
            <p:nvPr/>
          </p:nvSpPr>
          <p:spPr>
            <a:xfrm>
              <a:off x="4418699" y="3660655"/>
              <a:ext cx="29913" cy="25590"/>
            </a:xfrm>
            <a:custGeom>
              <a:avLst/>
              <a:gdLst/>
              <a:ahLst/>
              <a:cxnLst/>
              <a:rect l="l" t="t" r="r" b="b"/>
              <a:pathLst>
                <a:path w="983" h="841" extrusionOk="0">
                  <a:moveTo>
                    <a:pt x="595" y="1"/>
                  </a:moveTo>
                  <a:cubicBezTo>
                    <a:pt x="587" y="1"/>
                    <a:pt x="579" y="1"/>
                    <a:pt x="571" y="2"/>
                  </a:cubicBezTo>
                  <a:cubicBezTo>
                    <a:pt x="191" y="2"/>
                    <a:pt x="1" y="445"/>
                    <a:pt x="254" y="714"/>
                  </a:cubicBezTo>
                  <a:cubicBezTo>
                    <a:pt x="341" y="801"/>
                    <a:pt x="448" y="840"/>
                    <a:pt x="553" y="840"/>
                  </a:cubicBezTo>
                  <a:cubicBezTo>
                    <a:pt x="773" y="840"/>
                    <a:pt x="983" y="670"/>
                    <a:pt x="983" y="413"/>
                  </a:cubicBezTo>
                  <a:cubicBezTo>
                    <a:pt x="983" y="200"/>
                    <a:pt x="806" y="1"/>
                    <a:pt x="595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45"/>
            <p:cNvSpPr/>
            <p:nvPr/>
          </p:nvSpPr>
          <p:spPr>
            <a:xfrm>
              <a:off x="4495805" y="3510856"/>
              <a:ext cx="29882" cy="25924"/>
            </a:xfrm>
            <a:custGeom>
              <a:avLst/>
              <a:gdLst/>
              <a:ahLst/>
              <a:cxnLst/>
              <a:rect l="l" t="t" r="r" b="b"/>
              <a:pathLst>
                <a:path w="982" h="852" extrusionOk="0">
                  <a:moveTo>
                    <a:pt x="570" y="0"/>
                  </a:moveTo>
                  <a:cubicBezTo>
                    <a:pt x="190" y="0"/>
                    <a:pt x="0" y="459"/>
                    <a:pt x="269" y="729"/>
                  </a:cubicBezTo>
                  <a:cubicBezTo>
                    <a:pt x="355" y="814"/>
                    <a:pt x="457" y="851"/>
                    <a:pt x="558" y="851"/>
                  </a:cubicBezTo>
                  <a:cubicBezTo>
                    <a:pt x="775" y="851"/>
                    <a:pt x="982" y="677"/>
                    <a:pt x="982" y="428"/>
                  </a:cubicBezTo>
                  <a:cubicBezTo>
                    <a:pt x="982" y="190"/>
                    <a:pt x="792" y="0"/>
                    <a:pt x="570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45"/>
            <p:cNvSpPr/>
            <p:nvPr/>
          </p:nvSpPr>
          <p:spPr>
            <a:xfrm>
              <a:off x="4699586" y="3601868"/>
              <a:ext cx="13541" cy="11258"/>
            </a:xfrm>
            <a:custGeom>
              <a:avLst/>
              <a:gdLst/>
              <a:ahLst/>
              <a:cxnLst/>
              <a:rect l="l" t="t" r="r" b="b"/>
              <a:pathLst>
                <a:path w="445" h="370" extrusionOk="0">
                  <a:moveTo>
                    <a:pt x="278" y="0"/>
                  </a:moveTo>
                  <a:cubicBezTo>
                    <a:pt x="270" y="0"/>
                    <a:pt x="262" y="1"/>
                    <a:pt x="254" y="2"/>
                  </a:cubicBezTo>
                  <a:cubicBezTo>
                    <a:pt x="96" y="2"/>
                    <a:pt x="1" y="192"/>
                    <a:pt x="128" y="318"/>
                  </a:cubicBezTo>
                  <a:cubicBezTo>
                    <a:pt x="163" y="354"/>
                    <a:pt x="207" y="370"/>
                    <a:pt x="252" y="370"/>
                  </a:cubicBezTo>
                  <a:cubicBezTo>
                    <a:pt x="348" y="370"/>
                    <a:pt x="444" y="295"/>
                    <a:pt x="444" y="176"/>
                  </a:cubicBezTo>
                  <a:cubicBezTo>
                    <a:pt x="444" y="88"/>
                    <a:pt x="376" y="0"/>
                    <a:pt x="278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45"/>
            <p:cNvSpPr/>
            <p:nvPr/>
          </p:nvSpPr>
          <p:spPr>
            <a:xfrm>
              <a:off x="4552159" y="3486270"/>
              <a:ext cx="15945" cy="16431"/>
            </a:xfrm>
            <a:custGeom>
              <a:avLst/>
              <a:gdLst/>
              <a:ahLst/>
              <a:cxnLst/>
              <a:rect l="l" t="t" r="r" b="b"/>
              <a:pathLst>
                <a:path w="524" h="540" extrusionOk="0">
                  <a:moveTo>
                    <a:pt x="254" y="1"/>
                  </a:moveTo>
                  <a:cubicBezTo>
                    <a:pt x="112" y="1"/>
                    <a:pt x="1" y="112"/>
                    <a:pt x="1" y="270"/>
                  </a:cubicBezTo>
                  <a:cubicBezTo>
                    <a:pt x="1" y="412"/>
                    <a:pt x="112" y="539"/>
                    <a:pt x="254" y="539"/>
                  </a:cubicBezTo>
                  <a:cubicBezTo>
                    <a:pt x="412" y="539"/>
                    <a:pt x="523" y="412"/>
                    <a:pt x="523" y="270"/>
                  </a:cubicBezTo>
                  <a:cubicBezTo>
                    <a:pt x="523" y="112"/>
                    <a:pt x="412" y="1"/>
                    <a:pt x="254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45"/>
            <p:cNvSpPr/>
            <p:nvPr/>
          </p:nvSpPr>
          <p:spPr>
            <a:xfrm>
              <a:off x="5362321" y="3089513"/>
              <a:ext cx="5082" cy="4016"/>
            </a:xfrm>
            <a:custGeom>
              <a:avLst/>
              <a:gdLst/>
              <a:ahLst/>
              <a:cxnLst/>
              <a:rect l="l" t="t" r="r" b="b"/>
              <a:pathLst>
                <a:path w="167" h="132" extrusionOk="0">
                  <a:moveTo>
                    <a:pt x="81" y="1"/>
                  </a:moveTo>
                  <a:cubicBezTo>
                    <a:pt x="40" y="1"/>
                    <a:pt x="0" y="25"/>
                    <a:pt x="8" y="72"/>
                  </a:cubicBezTo>
                  <a:cubicBezTo>
                    <a:pt x="16" y="112"/>
                    <a:pt x="51" y="131"/>
                    <a:pt x="87" y="131"/>
                  </a:cubicBezTo>
                  <a:cubicBezTo>
                    <a:pt x="123" y="131"/>
                    <a:pt x="158" y="112"/>
                    <a:pt x="166" y="72"/>
                  </a:cubicBezTo>
                  <a:cubicBezTo>
                    <a:pt x="166" y="25"/>
                    <a:pt x="123" y="1"/>
                    <a:pt x="81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45"/>
            <p:cNvSpPr/>
            <p:nvPr/>
          </p:nvSpPr>
          <p:spPr>
            <a:xfrm>
              <a:off x="4615755" y="2835861"/>
              <a:ext cx="10650" cy="10619"/>
            </a:xfrm>
            <a:custGeom>
              <a:avLst/>
              <a:gdLst/>
              <a:ahLst/>
              <a:cxnLst/>
              <a:rect l="l" t="t" r="r" b="b"/>
              <a:pathLst>
                <a:path w="350" h="349" extrusionOk="0">
                  <a:moveTo>
                    <a:pt x="175" y="0"/>
                  </a:moveTo>
                  <a:cubicBezTo>
                    <a:pt x="80" y="0"/>
                    <a:pt x="1" y="80"/>
                    <a:pt x="1" y="175"/>
                  </a:cubicBezTo>
                  <a:cubicBezTo>
                    <a:pt x="1" y="270"/>
                    <a:pt x="80" y="349"/>
                    <a:pt x="175" y="349"/>
                  </a:cubicBezTo>
                  <a:cubicBezTo>
                    <a:pt x="270" y="349"/>
                    <a:pt x="349" y="270"/>
                    <a:pt x="349" y="175"/>
                  </a:cubicBezTo>
                  <a:cubicBezTo>
                    <a:pt x="349" y="80"/>
                    <a:pt x="270" y="0"/>
                    <a:pt x="175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45"/>
            <p:cNvSpPr/>
            <p:nvPr/>
          </p:nvSpPr>
          <p:spPr>
            <a:xfrm>
              <a:off x="4473623" y="3659712"/>
              <a:ext cx="27996" cy="24068"/>
            </a:xfrm>
            <a:custGeom>
              <a:avLst/>
              <a:gdLst/>
              <a:ahLst/>
              <a:cxnLst/>
              <a:rect l="l" t="t" r="r" b="b"/>
              <a:pathLst>
                <a:path w="920" h="791" extrusionOk="0">
                  <a:moveTo>
                    <a:pt x="523" y="1"/>
                  </a:moveTo>
                  <a:cubicBezTo>
                    <a:pt x="175" y="1"/>
                    <a:pt x="1" y="413"/>
                    <a:pt x="238" y="666"/>
                  </a:cubicBezTo>
                  <a:cubicBezTo>
                    <a:pt x="319" y="752"/>
                    <a:pt x="421" y="790"/>
                    <a:pt x="522" y="790"/>
                  </a:cubicBezTo>
                  <a:cubicBezTo>
                    <a:pt x="718" y="790"/>
                    <a:pt x="909" y="643"/>
                    <a:pt x="919" y="413"/>
                  </a:cubicBezTo>
                  <a:cubicBezTo>
                    <a:pt x="919" y="175"/>
                    <a:pt x="745" y="1"/>
                    <a:pt x="523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45"/>
            <p:cNvSpPr/>
            <p:nvPr/>
          </p:nvSpPr>
          <p:spPr>
            <a:xfrm>
              <a:off x="4607569" y="3495429"/>
              <a:ext cx="14972" cy="12871"/>
            </a:xfrm>
            <a:custGeom>
              <a:avLst/>
              <a:gdLst/>
              <a:ahLst/>
              <a:cxnLst/>
              <a:rect l="l" t="t" r="r" b="b"/>
              <a:pathLst>
                <a:path w="492" h="423" extrusionOk="0">
                  <a:moveTo>
                    <a:pt x="286" y="1"/>
                  </a:moveTo>
                  <a:cubicBezTo>
                    <a:pt x="96" y="1"/>
                    <a:pt x="1" y="222"/>
                    <a:pt x="143" y="365"/>
                  </a:cubicBezTo>
                  <a:cubicBezTo>
                    <a:pt x="183" y="405"/>
                    <a:pt x="232" y="422"/>
                    <a:pt x="281" y="422"/>
                  </a:cubicBezTo>
                  <a:cubicBezTo>
                    <a:pt x="387" y="422"/>
                    <a:pt x="491" y="337"/>
                    <a:pt x="491" y="206"/>
                  </a:cubicBezTo>
                  <a:cubicBezTo>
                    <a:pt x="491" y="96"/>
                    <a:pt x="396" y="1"/>
                    <a:pt x="286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45"/>
            <p:cNvSpPr/>
            <p:nvPr/>
          </p:nvSpPr>
          <p:spPr>
            <a:xfrm>
              <a:off x="4069987" y="2742355"/>
              <a:ext cx="5234" cy="5386"/>
            </a:xfrm>
            <a:custGeom>
              <a:avLst/>
              <a:gdLst/>
              <a:ahLst/>
              <a:cxnLst/>
              <a:rect l="l" t="t" r="r" b="b"/>
              <a:pathLst>
                <a:path w="172" h="177" extrusionOk="0">
                  <a:moveTo>
                    <a:pt x="82" y="1"/>
                  </a:moveTo>
                  <a:cubicBezTo>
                    <a:pt x="1" y="1"/>
                    <a:pt x="1" y="177"/>
                    <a:pt x="82" y="177"/>
                  </a:cubicBezTo>
                  <a:cubicBezTo>
                    <a:pt x="85" y="177"/>
                    <a:pt x="89" y="176"/>
                    <a:pt x="92" y="176"/>
                  </a:cubicBezTo>
                  <a:cubicBezTo>
                    <a:pt x="140" y="176"/>
                    <a:pt x="171" y="128"/>
                    <a:pt x="171" y="81"/>
                  </a:cubicBezTo>
                  <a:cubicBezTo>
                    <a:pt x="171" y="33"/>
                    <a:pt x="140" y="2"/>
                    <a:pt x="92" y="2"/>
                  </a:cubicBezTo>
                  <a:cubicBezTo>
                    <a:pt x="89" y="1"/>
                    <a:pt x="85" y="1"/>
                    <a:pt x="82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45"/>
            <p:cNvSpPr/>
            <p:nvPr/>
          </p:nvSpPr>
          <p:spPr>
            <a:xfrm>
              <a:off x="4329574" y="3534925"/>
              <a:ext cx="28452" cy="24403"/>
            </a:xfrm>
            <a:custGeom>
              <a:avLst/>
              <a:gdLst/>
              <a:ahLst/>
              <a:cxnLst/>
              <a:rect l="l" t="t" r="r" b="b"/>
              <a:pathLst>
                <a:path w="935" h="802" extrusionOk="0">
                  <a:moveTo>
                    <a:pt x="539" y="1"/>
                  </a:moveTo>
                  <a:cubicBezTo>
                    <a:pt x="175" y="1"/>
                    <a:pt x="1" y="428"/>
                    <a:pt x="254" y="682"/>
                  </a:cubicBezTo>
                  <a:cubicBezTo>
                    <a:pt x="336" y="764"/>
                    <a:pt x="437" y="801"/>
                    <a:pt x="536" y="801"/>
                  </a:cubicBezTo>
                  <a:cubicBezTo>
                    <a:pt x="740" y="801"/>
                    <a:pt x="935" y="642"/>
                    <a:pt x="935" y="397"/>
                  </a:cubicBezTo>
                  <a:cubicBezTo>
                    <a:pt x="935" y="191"/>
                    <a:pt x="761" y="1"/>
                    <a:pt x="539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45"/>
            <p:cNvSpPr/>
            <p:nvPr/>
          </p:nvSpPr>
          <p:spPr>
            <a:xfrm>
              <a:off x="3824884" y="3013990"/>
              <a:ext cx="6056" cy="4747"/>
            </a:xfrm>
            <a:custGeom>
              <a:avLst/>
              <a:gdLst/>
              <a:ahLst/>
              <a:cxnLst/>
              <a:rect l="l" t="t" r="r" b="b"/>
              <a:pathLst>
                <a:path w="199" h="156" extrusionOk="0">
                  <a:moveTo>
                    <a:pt x="98" y="1"/>
                  </a:moveTo>
                  <a:cubicBezTo>
                    <a:pt x="48" y="1"/>
                    <a:pt x="1" y="29"/>
                    <a:pt x="9" y="84"/>
                  </a:cubicBezTo>
                  <a:cubicBezTo>
                    <a:pt x="17" y="132"/>
                    <a:pt x="60" y="155"/>
                    <a:pt x="104" y="155"/>
                  </a:cubicBezTo>
                  <a:cubicBezTo>
                    <a:pt x="147" y="155"/>
                    <a:pt x="191" y="132"/>
                    <a:pt x="199" y="84"/>
                  </a:cubicBezTo>
                  <a:cubicBezTo>
                    <a:pt x="199" y="29"/>
                    <a:pt x="147" y="1"/>
                    <a:pt x="98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45"/>
            <p:cNvSpPr/>
            <p:nvPr/>
          </p:nvSpPr>
          <p:spPr>
            <a:xfrm>
              <a:off x="4842691" y="3543597"/>
              <a:ext cx="14485" cy="14027"/>
            </a:xfrm>
            <a:custGeom>
              <a:avLst/>
              <a:gdLst/>
              <a:ahLst/>
              <a:cxnLst/>
              <a:rect l="l" t="t" r="r" b="b"/>
              <a:pathLst>
                <a:path w="476" h="461" extrusionOk="0">
                  <a:moveTo>
                    <a:pt x="238" y="1"/>
                  </a:moveTo>
                  <a:cubicBezTo>
                    <a:pt x="111" y="1"/>
                    <a:pt x="0" y="96"/>
                    <a:pt x="0" y="223"/>
                  </a:cubicBezTo>
                  <a:cubicBezTo>
                    <a:pt x="0" y="349"/>
                    <a:pt x="111" y="460"/>
                    <a:pt x="238" y="460"/>
                  </a:cubicBezTo>
                  <a:cubicBezTo>
                    <a:pt x="365" y="460"/>
                    <a:pt x="475" y="349"/>
                    <a:pt x="475" y="223"/>
                  </a:cubicBezTo>
                  <a:cubicBezTo>
                    <a:pt x="475" y="96"/>
                    <a:pt x="365" y="1"/>
                    <a:pt x="238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45"/>
            <p:cNvSpPr/>
            <p:nvPr/>
          </p:nvSpPr>
          <p:spPr>
            <a:xfrm>
              <a:off x="4282835" y="2826702"/>
              <a:ext cx="25561" cy="22182"/>
            </a:xfrm>
            <a:custGeom>
              <a:avLst/>
              <a:gdLst/>
              <a:ahLst/>
              <a:cxnLst/>
              <a:rect l="l" t="t" r="r" b="b"/>
              <a:pathLst>
                <a:path w="840" h="729" extrusionOk="0">
                  <a:moveTo>
                    <a:pt x="492" y="1"/>
                  </a:moveTo>
                  <a:cubicBezTo>
                    <a:pt x="159" y="1"/>
                    <a:pt x="1" y="396"/>
                    <a:pt x="222" y="618"/>
                  </a:cubicBezTo>
                  <a:cubicBezTo>
                    <a:pt x="299" y="695"/>
                    <a:pt x="390" y="728"/>
                    <a:pt x="479" y="728"/>
                  </a:cubicBezTo>
                  <a:cubicBezTo>
                    <a:pt x="665" y="728"/>
                    <a:pt x="840" y="579"/>
                    <a:pt x="840" y="365"/>
                  </a:cubicBezTo>
                  <a:cubicBezTo>
                    <a:pt x="840" y="159"/>
                    <a:pt x="682" y="1"/>
                    <a:pt x="492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45"/>
            <p:cNvSpPr/>
            <p:nvPr/>
          </p:nvSpPr>
          <p:spPr>
            <a:xfrm>
              <a:off x="4450040" y="2767458"/>
              <a:ext cx="7242" cy="7242"/>
            </a:xfrm>
            <a:custGeom>
              <a:avLst/>
              <a:gdLst/>
              <a:ahLst/>
              <a:cxnLst/>
              <a:rect l="l" t="t" r="r" b="b"/>
              <a:pathLst>
                <a:path w="238" h="238" extrusionOk="0">
                  <a:moveTo>
                    <a:pt x="111" y="0"/>
                  </a:moveTo>
                  <a:cubicBezTo>
                    <a:pt x="48" y="0"/>
                    <a:pt x="0" y="63"/>
                    <a:pt x="0" y="127"/>
                  </a:cubicBezTo>
                  <a:cubicBezTo>
                    <a:pt x="0" y="190"/>
                    <a:pt x="48" y="238"/>
                    <a:pt x="111" y="238"/>
                  </a:cubicBezTo>
                  <a:cubicBezTo>
                    <a:pt x="190" y="238"/>
                    <a:pt x="238" y="190"/>
                    <a:pt x="238" y="127"/>
                  </a:cubicBezTo>
                  <a:cubicBezTo>
                    <a:pt x="238" y="63"/>
                    <a:pt x="190" y="0"/>
                    <a:pt x="111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45"/>
            <p:cNvSpPr/>
            <p:nvPr/>
          </p:nvSpPr>
          <p:spPr>
            <a:xfrm>
              <a:off x="4890860" y="3573965"/>
              <a:ext cx="9677" cy="9676"/>
            </a:xfrm>
            <a:custGeom>
              <a:avLst/>
              <a:gdLst/>
              <a:ahLst/>
              <a:cxnLst/>
              <a:rect l="l" t="t" r="r" b="b"/>
              <a:pathLst>
                <a:path w="318" h="318" extrusionOk="0">
                  <a:moveTo>
                    <a:pt x="159" y="0"/>
                  </a:moveTo>
                  <a:cubicBezTo>
                    <a:pt x="80" y="0"/>
                    <a:pt x="1" y="64"/>
                    <a:pt x="1" y="159"/>
                  </a:cubicBezTo>
                  <a:cubicBezTo>
                    <a:pt x="1" y="238"/>
                    <a:pt x="80" y="317"/>
                    <a:pt x="159" y="317"/>
                  </a:cubicBezTo>
                  <a:cubicBezTo>
                    <a:pt x="238" y="317"/>
                    <a:pt x="317" y="238"/>
                    <a:pt x="317" y="159"/>
                  </a:cubicBezTo>
                  <a:cubicBezTo>
                    <a:pt x="317" y="64"/>
                    <a:pt x="238" y="0"/>
                    <a:pt x="159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45"/>
            <p:cNvSpPr/>
            <p:nvPr/>
          </p:nvSpPr>
          <p:spPr>
            <a:xfrm>
              <a:off x="4663467" y="3750298"/>
              <a:ext cx="25074" cy="21512"/>
            </a:xfrm>
            <a:custGeom>
              <a:avLst/>
              <a:gdLst/>
              <a:ahLst/>
              <a:cxnLst/>
              <a:rect l="l" t="t" r="r" b="b"/>
              <a:pathLst>
                <a:path w="824" h="707" extrusionOk="0">
                  <a:moveTo>
                    <a:pt x="475" y="1"/>
                  </a:moveTo>
                  <a:cubicBezTo>
                    <a:pt x="159" y="1"/>
                    <a:pt x="0" y="381"/>
                    <a:pt x="222" y="602"/>
                  </a:cubicBezTo>
                  <a:cubicBezTo>
                    <a:pt x="294" y="674"/>
                    <a:pt x="383" y="706"/>
                    <a:pt x="469" y="706"/>
                  </a:cubicBezTo>
                  <a:cubicBezTo>
                    <a:pt x="650" y="706"/>
                    <a:pt x="824" y="568"/>
                    <a:pt x="824" y="365"/>
                  </a:cubicBezTo>
                  <a:cubicBezTo>
                    <a:pt x="824" y="159"/>
                    <a:pt x="665" y="1"/>
                    <a:pt x="475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45"/>
            <p:cNvSpPr/>
            <p:nvPr/>
          </p:nvSpPr>
          <p:spPr>
            <a:xfrm>
              <a:off x="4290077" y="3191905"/>
              <a:ext cx="9646" cy="8702"/>
            </a:xfrm>
            <a:custGeom>
              <a:avLst/>
              <a:gdLst/>
              <a:ahLst/>
              <a:cxnLst/>
              <a:rect l="l" t="t" r="r" b="b"/>
              <a:pathLst>
                <a:path w="317" h="286" extrusionOk="0">
                  <a:moveTo>
                    <a:pt x="159" y="0"/>
                  </a:moveTo>
                  <a:cubicBezTo>
                    <a:pt x="83" y="0"/>
                    <a:pt x="8" y="48"/>
                    <a:pt x="0" y="143"/>
                  </a:cubicBezTo>
                  <a:cubicBezTo>
                    <a:pt x="8" y="238"/>
                    <a:pt x="83" y="285"/>
                    <a:pt x="159" y="285"/>
                  </a:cubicBezTo>
                  <a:cubicBezTo>
                    <a:pt x="234" y="285"/>
                    <a:pt x="309" y="238"/>
                    <a:pt x="317" y="143"/>
                  </a:cubicBezTo>
                  <a:cubicBezTo>
                    <a:pt x="309" y="48"/>
                    <a:pt x="234" y="0"/>
                    <a:pt x="159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45"/>
            <p:cNvSpPr/>
            <p:nvPr/>
          </p:nvSpPr>
          <p:spPr>
            <a:xfrm>
              <a:off x="4333438" y="3070008"/>
              <a:ext cx="8216" cy="7729"/>
            </a:xfrm>
            <a:custGeom>
              <a:avLst/>
              <a:gdLst/>
              <a:ahLst/>
              <a:cxnLst/>
              <a:rect l="l" t="t" r="r" b="b"/>
              <a:pathLst>
                <a:path w="270" h="254" extrusionOk="0">
                  <a:moveTo>
                    <a:pt x="127" y="1"/>
                  </a:moveTo>
                  <a:cubicBezTo>
                    <a:pt x="64" y="1"/>
                    <a:pt x="0" y="64"/>
                    <a:pt x="0" y="127"/>
                  </a:cubicBezTo>
                  <a:cubicBezTo>
                    <a:pt x="0" y="206"/>
                    <a:pt x="64" y="254"/>
                    <a:pt x="127" y="254"/>
                  </a:cubicBezTo>
                  <a:cubicBezTo>
                    <a:pt x="206" y="254"/>
                    <a:pt x="269" y="206"/>
                    <a:pt x="269" y="127"/>
                  </a:cubicBezTo>
                  <a:cubicBezTo>
                    <a:pt x="269" y="64"/>
                    <a:pt x="206" y="1"/>
                    <a:pt x="127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45"/>
            <p:cNvSpPr/>
            <p:nvPr/>
          </p:nvSpPr>
          <p:spPr>
            <a:xfrm>
              <a:off x="4387388" y="3603845"/>
              <a:ext cx="11594" cy="9798"/>
            </a:xfrm>
            <a:custGeom>
              <a:avLst/>
              <a:gdLst/>
              <a:ahLst/>
              <a:cxnLst/>
              <a:rect l="l" t="t" r="r" b="b"/>
              <a:pathLst>
                <a:path w="381" h="322" extrusionOk="0">
                  <a:moveTo>
                    <a:pt x="206" y="0"/>
                  </a:moveTo>
                  <a:cubicBezTo>
                    <a:pt x="64" y="0"/>
                    <a:pt x="1" y="174"/>
                    <a:pt x="96" y="269"/>
                  </a:cubicBezTo>
                  <a:cubicBezTo>
                    <a:pt x="132" y="306"/>
                    <a:pt x="175" y="322"/>
                    <a:pt x="217" y="322"/>
                  </a:cubicBezTo>
                  <a:cubicBezTo>
                    <a:pt x="302" y="322"/>
                    <a:pt x="381" y="254"/>
                    <a:pt x="381" y="158"/>
                  </a:cubicBezTo>
                  <a:cubicBezTo>
                    <a:pt x="381" y="63"/>
                    <a:pt x="301" y="0"/>
                    <a:pt x="2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45"/>
            <p:cNvSpPr/>
            <p:nvPr/>
          </p:nvSpPr>
          <p:spPr>
            <a:xfrm>
              <a:off x="4934221" y="3466522"/>
              <a:ext cx="16889" cy="16400"/>
            </a:xfrm>
            <a:custGeom>
              <a:avLst/>
              <a:gdLst/>
              <a:ahLst/>
              <a:cxnLst/>
              <a:rect l="l" t="t" r="r" b="b"/>
              <a:pathLst>
                <a:path w="555" h="539" extrusionOk="0">
                  <a:moveTo>
                    <a:pt x="270" y="1"/>
                  </a:moveTo>
                  <a:cubicBezTo>
                    <a:pt x="127" y="1"/>
                    <a:pt x="1" y="127"/>
                    <a:pt x="1" y="270"/>
                  </a:cubicBezTo>
                  <a:cubicBezTo>
                    <a:pt x="1" y="428"/>
                    <a:pt x="127" y="539"/>
                    <a:pt x="270" y="539"/>
                  </a:cubicBezTo>
                  <a:cubicBezTo>
                    <a:pt x="428" y="539"/>
                    <a:pt x="555" y="428"/>
                    <a:pt x="555" y="270"/>
                  </a:cubicBezTo>
                  <a:cubicBezTo>
                    <a:pt x="555" y="127"/>
                    <a:pt x="428" y="1"/>
                    <a:pt x="270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45"/>
            <p:cNvSpPr/>
            <p:nvPr/>
          </p:nvSpPr>
          <p:spPr>
            <a:xfrm>
              <a:off x="5200654" y="3193335"/>
              <a:ext cx="17862" cy="1530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3" y="1"/>
                  </a:moveTo>
                  <a:cubicBezTo>
                    <a:pt x="112" y="1"/>
                    <a:pt x="1" y="270"/>
                    <a:pt x="159" y="428"/>
                  </a:cubicBezTo>
                  <a:cubicBezTo>
                    <a:pt x="211" y="480"/>
                    <a:pt x="274" y="503"/>
                    <a:pt x="336" y="503"/>
                  </a:cubicBezTo>
                  <a:cubicBezTo>
                    <a:pt x="464" y="503"/>
                    <a:pt x="587" y="404"/>
                    <a:pt x="587" y="254"/>
                  </a:cubicBezTo>
                  <a:cubicBezTo>
                    <a:pt x="587" y="112"/>
                    <a:pt x="476" y="1"/>
                    <a:pt x="333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45"/>
            <p:cNvSpPr/>
            <p:nvPr/>
          </p:nvSpPr>
          <p:spPr>
            <a:xfrm>
              <a:off x="4543000" y="3253096"/>
              <a:ext cx="18349" cy="15761"/>
            </a:xfrm>
            <a:custGeom>
              <a:avLst/>
              <a:gdLst/>
              <a:ahLst/>
              <a:cxnLst/>
              <a:rect l="l" t="t" r="r" b="b"/>
              <a:pathLst>
                <a:path w="603" h="518" extrusionOk="0">
                  <a:moveTo>
                    <a:pt x="349" y="0"/>
                  </a:moveTo>
                  <a:cubicBezTo>
                    <a:pt x="112" y="0"/>
                    <a:pt x="1" y="269"/>
                    <a:pt x="159" y="444"/>
                  </a:cubicBezTo>
                  <a:cubicBezTo>
                    <a:pt x="210" y="495"/>
                    <a:pt x="274" y="518"/>
                    <a:pt x="338" y="518"/>
                  </a:cubicBezTo>
                  <a:cubicBezTo>
                    <a:pt x="471" y="518"/>
                    <a:pt x="603" y="415"/>
                    <a:pt x="603" y="254"/>
                  </a:cubicBezTo>
                  <a:cubicBezTo>
                    <a:pt x="603" y="111"/>
                    <a:pt x="492" y="0"/>
                    <a:pt x="349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45"/>
            <p:cNvSpPr/>
            <p:nvPr/>
          </p:nvSpPr>
          <p:spPr>
            <a:xfrm>
              <a:off x="3869949" y="3178425"/>
              <a:ext cx="14485" cy="11897"/>
            </a:xfrm>
            <a:custGeom>
              <a:avLst/>
              <a:gdLst/>
              <a:ahLst/>
              <a:cxnLst/>
              <a:rect l="l" t="t" r="r" b="b"/>
              <a:pathLst>
                <a:path w="476" h="391" extrusionOk="0">
                  <a:moveTo>
                    <a:pt x="269" y="0"/>
                  </a:moveTo>
                  <a:cubicBezTo>
                    <a:pt x="95" y="0"/>
                    <a:pt x="0" y="206"/>
                    <a:pt x="127" y="333"/>
                  </a:cubicBezTo>
                  <a:cubicBezTo>
                    <a:pt x="167" y="373"/>
                    <a:pt x="217" y="391"/>
                    <a:pt x="267" y="391"/>
                  </a:cubicBezTo>
                  <a:cubicBezTo>
                    <a:pt x="372" y="391"/>
                    <a:pt x="475" y="309"/>
                    <a:pt x="475" y="190"/>
                  </a:cubicBezTo>
                  <a:cubicBezTo>
                    <a:pt x="475" y="79"/>
                    <a:pt x="380" y="0"/>
                    <a:pt x="269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45"/>
            <p:cNvSpPr/>
            <p:nvPr/>
          </p:nvSpPr>
          <p:spPr>
            <a:xfrm>
              <a:off x="4490510" y="3155756"/>
              <a:ext cx="19293" cy="19321"/>
            </a:xfrm>
            <a:custGeom>
              <a:avLst/>
              <a:gdLst/>
              <a:ahLst/>
              <a:cxnLst/>
              <a:rect l="l" t="t" r="r" b="b"/>
              <a:pathLst>
                <a:path w="634" h="635" extrusionOk="0">
                  <a:moveTo>
                    <a:pt x="317" y="1"/>
                  </a:moveTo>
                  <a:cubicBezTo>
                    <a:pt x="143" y="1"/>
                    <a:pt x="0" y="143"/>
                    <a:pt x="0" y="318"/>
                  </a:cubicBezTo>
                  <a:cubicBezTo>
                    <a:pt x="0" y="492"/>
                    <a:pt x="143" y="634"/>
                    <a:pt x="317" y="634"/>
                  </a:cubicBezTo>
                  <a:cubicBezTo>
                    <a:pt x="491" y="634"/>
                    <a:pt x="633" y="492"/>
                    <a:pt x="633" y="318"/>
                  </a:cubicBezTo>
                  <a:cubicBezTo>
                    <a:pt x="633" y="143"/>
                    <a:pt x="491" y="1"/>
                    <a:pt x="317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45"/>
            <p:cNvSpPr/>
            <p:nvPr/>
          </p:nvSpPr>
          <p:spPr>
            <a:xfrm>
              <a:off x="5477706" y="3192026"/>
              <a:ext cx="5812" cy="6177"/>
            </a:xfrm>
            <a:custGeom>
              <a:avLst/>
              <a:gdLst/>
              <a:ahLst/>
              <a:cxnLst/>
              <a:rect l="l" t="t" r="r" b="b"/>
              <a:pathLst>
                <a:path w="191" h="203" extrusionOk="0">
                  <a:moveTo>
                    <a:pt x="95" y="0"/>
                  </a:moveTo>
                  <a:cubicBezTo>
                    <a:pt x="48" y="0"/>
                    <a:pt x="0" y="36"/>
                    <a:pt x="0" y="107"/>
                  </a:cubicBezTo>
                  <a:cubicBezTo>
                    <a:pt x="0" y="171"/>
                    <a:pt x="48" y="202"/>
                    <a:pt x="95" y="202"/>
                  </a:cubicBezTo>
                  <a:cubicBezTo>
                    <a:pt x="143" y="202"/>
                    <a:pt x="190" y="171"/>
                    <a:pt x="190" y="107"/>
                  </a:cubicBezTo>
                  <a:cubicBezTo>
                    <a:pt x="190" y="36"/>
                    <a:pt x="143" y="0"/>
                    <a:pt x="95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45"/>
            <p:cNvSpPr/>
            <p:nvPr/>
          </p:nvSpPr>
          <p:spPr>
            <a:xfrm>
              <a:off x="5141896" y="2933171"/>
              <a:ext cx="11594" cy="11593"/>
            </a:xfrm>
            <a:custGeom>
              <a:avLst/>
              <a:gdLst/>
              <a:ahLst/>
              <a:cxnLst/>
              <a:rect l="l" t="t" r="r" b="b"/>
              <a:pathLst>
                <a:path w="381" h="381" extrusionOk="0">
                  <a:moveTo>
                    <a:pt x="190" y="1"/>
                  </a:moveTo>
                  <a:cubicBezTo>
                    <a:pt x="79" y="1"/>
                    <a:pt x="0" y="80"/>
                    <a:pt x="0" y="191"/>
                  </a:cubicBezTo>
                  <a:cubicBezTo>
                    <a:pt x="0" y="302"/>
                    <a:pt x="79" y="381"/>
                    <a:pt x="190" y="381"/>
                  </a:cubicBezTo>
                  <a:cubicBezTo>
                    <a:pt x="301" y="381"/>
                    <a:pt x="380" y="302"/>
                    <a:pt x="380" y="191"/>
                  </a:cubicBezTo>
                  <a:cubicBezTo>
                    <a:pt x="380" y="80"/>
                    <a:pt x="301" y="1"/>
                    <a:pt x="190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45"/>
            <p:cNvSpPr/>
            <p:nvPr/>
          </p:nvSpPr>
          <p:spPr>
            <a:xfrm>
              <a:off x="3800572" y="3228997"/>
              <a:ext cx="10620" cy="10619"/>
            </a:xfrm>
            <a:custGeom>
              <a:avLst/>
              <a:gdLst/>
              <a:ahLst/>
              <a:cxnLst/>
              <a:rect l="l" t="t" r="r" b="b"/>
              <a:pathLst>
                <a:path w="349" h="349" extrusionOk="0">
                  <a:moveTo>
                    <a:pt x="174" y="1"/>
                  </a:moveTo>
                  <a:cubicBezTo>
                    <a:pt x="79" y="1"/>
                    <a:pt x="0" y="80"/>
                    <a:pt x="0" y="175"/>
                  </a:cubicBezTo>
                  <a:cubicBezTo>
                    <a:pt x="0" y="270"/>
                    <a:pt x="79" y="349"/>
                    <a:pt x="174" y="349"/>
                  </a:cubicBezTo>
                  <a:cubicBezTo>
                    <a:pt x="269" y="349"/>
                    <a:pt x="349" y="270"/>
                    <a:pt x="349" y="175"/>
                  </a:cubicBezTo>
                  <a:cubicBezTo>
                    <a:pt x="349" y="80"/>
                    <a:pt x="269" y="1"/>
                    <a:pt x="174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45"/>
            <p:cNvSpPr/>
            <p:nvPr/>
          </p:nvSpPr>
          <p:spPr>
            <a:xfrm>
              <a:off x="4710053" y="3850042"/>
              <a:ext cx="8368" cy="5538"/>
            </a:xfrm>
            <a:custGeom>
              <a:avLst/>
              <a:gdLst/>
              <a:ahLst/>
              <a:cxnLst/>
              <a:rect l="l" t="t" r="r" b="b"/>
              <a:pathLst>
                <a:path w="275" h="182" extrusionOk="0">
                  <a:moveTo>
                    <a:pt x="148" y="0"/>
                  </a:moveTo>
                  <a:cubicBezTo>
                    <a:pt x="0" y="0"/>
                    <a:pt x="158" y="181"/>
                    <a:pt x="236" y="181"/>
                  </a:cubicBezTo>
                  <a:cubicBezTo>
                    <a:pt x="258" y="181"/>
                    <a:pt x="274" y="166"/>
                    <a:pt x="274" y="127"/>
                  </a:cubicBezTo>
                  <a:cubicBezTo>
                    <a:pt x="274" y="48"/>
                    <a:pt x="211" y="0"/>
                    <a:pt x="148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45"/>
            <p:cNvSpPr/>
            <p:nvPr/>
          </p:nvSpPr>
          <p:spPr>
            <a:xfrm>
              <a:off x="3888724" y="2736117"/>
              <a:ext cx="9677" cy="9676"/>
            </a:xfrm>
            <a:custGeom>
              <a:avLst/>
              <a:gdLst/>
              <a:ahLst/>
              <a:cxnLst/>
              <a:rect l="l" t="t" r="r" b="b"/>
              <a:pathLst>
                <a:path w="318" h="318" extrusionOk="0">
                  <a:moveTo>
                    <a:pt x="159" y="1"/>
                  </a:moveTo>
                  <a:cubicBezTo>
                    <a:pt x="80" y="1"/>
                    <a:pt x="1" y="64"/>
                    <a:pt x="1" y="159"/>
                  </a:cubicBezTo>
                  <a:cubicBezTo>
                    <a:pt x="1" y="238"/>
                    <a:pt x="80" y="318"/>
                    <a:pt x="159" y="318"/>
                  </a:cubicBezTo>
                  <a:cubicBezTo>
                    <a:pt x="254" y="318"/>
                    <a:pt x="317" y="238"/>
                    <a:pt x="317" y="159"/>
                  </a:cubicBezTo>
                  <a:cubicBezTo>
                    <a:pt x="317" y="64"/>
                    <a:pt x="254" y="1"/>
                    <a:pt x="159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45"/>
            <p:cNvSpPr/>
            <p:nvPr/>
          </p:nvSpPr>
          <p:spPr>
            <a:xfrm>
              <a:off x="4100233" y="2970872"/>
              <a:ext cx="12081" cy="11958"/>
            </a:xfrm>
            <a:custGeom>
              <a:avLst/>
              <a:gdLst/>
              <a:ahLst/>
              <a:cxnLst/>
              <a:rect l="l" t="t" r="r" b="b"/>
              <a:pathLst>
                <a:path w="397" h="393" extrusionOk="0">
                  <a:moveTo>
                    <a:pt x="199" y="1"/>
                  </a:moveTo>
                  <a:cubicBezTo>
                    <a:pt x="100" y="1"/>
                    <a:pt x="1" y="68"/>
                    <a:pt x="1" y="203"/>
                  </a:cubicBezTo>
                  <a:cubicBezTo>
                    <a:pt x="1" y="329"/>
                    <a:pt x="100" y="393"/>
                    <a:pt x="199" y="393"/>
                  </a:cubicBezTo>
                  <a:cubicBezTo>
                    <a:pt x="298" y="393"/>
                    <a:pt x="397" y="329"/>
                    <a:pt x="397" y="203"/>
                  </a:cubicBezTo>
                  <a:cubicBezTo>
                    <a:pt x="397" y="68"/>
                    <a:pt x="298" y="1"/>
                    <a:pt x="199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45"/>
            <p:cNvSpPr/>
            <p:nvPr/>
          </p:nvSpPr>
          <p:spPr>
            <a:xfrm>
              <a:off x="4604192" y="2954867"/>
              <a:ext cx="33777" cy="29089"/>
            </a:xfrm>
            <a:custGeom>
              <a:avLst/>
              <a:gdLst/>
              <a:ahLst/>
              <a:cxnLst/>
              <a:rect l="l" t="t" r="r" b="b"/>
              <a:pathLst>
                <a:path w="1110" h="956" extrusionOk="0">
                  <a:moveTo>
                    <a:pt x="634" y="0"/>
                  </a:moveTo>
                  <a:cubicBezTo>
                    <a:pt x="222" y="0"/>
                    <a:pt x="1" y="523"/>
                    <a:pt x="302" y="824"/>
                  </a:cubicBezTo>
                  <a:cubicBezTo>
                    <a:pt x="397" y="914"/>
                    <a:pt x="514" y="955"/>
                    <a:pt x="628" y="955"/>
                  </a:cubicBezTo>
                  <a:cubicBezTo>
                    <a:pt x="874" y="955"/>
                    <a:pt x="1109" y="767"/>
                    <a:pt x="1109" y="475"/>
                  </a:cubicBezTo>
                  <a:cubicBezTo>
                    <a:pt x="1109" y="222"/>
                    <a:pt x="903" y="0"/>
                    <a:pt x="634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45"/>
            <p:cNvSpPr/>
            <p:nvPr/>
          </p:nvSpPr>
          <p:spPr>
            <a:xfrm>
              <a:off x="5204031" y="3624567"/>
              <a:ext cx="12568" cy="12536"/>
            </a:xfrm>
            <a:custGeom>
              <a:avLst/>
              <a:gdLst/>
              <a:ahLst/>
              <a:cxnLst/>
              <a:rect l="l" t="t" r="r" b="b"/>
              <a:pathLst>
                <a:path w="413" h="412" extrusionOk="0">
                  <a:moveTo>
                    <a:pt x="207" y="0"/>
                  </a:moveTo>
                  <a:cubicBezTo>
                    <a:pt x="80" y="0"/>
                    <a:pt x="1" y="95"/>
                    <a:pt x="1" y="206"/>
                  </a:cubicBezTo>
                  <a:cubicBezTo>
                    <a:pt x="1" y="333"/>
                    <a:pt x="80" y="412"/>
                    <a:pt x="207" y="412"/>
                  </a:cubicBezTo>
                  <a:cubicBezTo>
                    <a:pt x="317" y="412"/>
                    <a:pt x="412" y="333"/>
                    <a:pt x="412" y="206"/>
                  </a:cubicBezTo>
                  <a:cubicBezTo>
                    <a:pt x="412" y="95"/>
                    <a:pt x="317" y="0"/>
                    <a:pt x="207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45"/>
            <p:cNvSpPr/>
            <p:nvPr/>
          </p:nvSpPr>
          <p:spPr>
            <a:xfrm>
              <a:off x="3732625" y="3488217"/>
              <a:ext cx="4382" cy="4351"/>
            </a:xfrm>
            <a:custGeom>
              <a:avLst/>
              <a:gdLst/>
              <a:ahLst/>
              <a:cxnLst/>
              <a:rect l="l" t="t" r="r" b="b"/>
              <a:pathLst>
                <a:path w="144" h="143" extrusionOk="0">
                  <a:moveTo>
                    <a:pt x="80" y="0"/>
                  </a:moveTo>
                  <a:cubicBezTo>
                    <a:pt x="32" y="0"/>
                    <a:pt x="1" y="32"/>
                    <a:pt x="1" y="63"/>
                  </a:cubicBezTo>
                  <a:cubicBezTo>
                    <a:pt x="1" y="111"/>
                    <a:pt x="32" y="143"/>
                    <a:pt x="80" y="143"/>
                  </a:cubicBezTo>
                  <a:cubicBezTo>
                    <a:pt x="112" y="143"/>
                    <a:pt x="143" y="111"/>
                    <a:pt x="143" y="63"/>
                  </a:cubicBezTo>
                  <a:cubicBezTo>
                    <a:pt x="143" y="32"/>
                    <a:pt x="112" y="0"/>
                    <a:pt x="80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45"/>
            <p:cNvSpPr/>
            <p:nvPr/>
          </p:nvSpPr>
          <p:spPr>
            <a:xfrm>
              <a:off x="5080217" y="2984261"/>
              <a:ext cx="12081" cy="12080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06" y="0"/>
                  </a:moveTo>
                  <a:cubicBezTo>
                    <a:pt x="95" y="0"/>
                    <a:pt x="0" y="95"/>
                    <a:pt x="0" y="206"/>
                  </a:cubicBezTo>
                  <a:cubicBezTo>
                    <a:pt x="0" y="317"/>
                    <a:pt x="95" y="396"/>
                    <a:pt x="206" y="396"/>
                  </a:cubicBezTo>
                  <a:cubicBezTo>
                    <a:pt x="317" y="396"/>
                    <a:pt x="396" y="317"/>
                    <a:pt x="396" y="206"/>
                  </a:cubicBezTo>
                  <a:cubicBezTo>
                    <a:pt x="396" y="95"/>
                    <a:pt x="317" y="0"/>
                    <a:pt x="206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45"/>
            <p:cNvSpPr/>
            <p:nvPr/>
          </p:nvSpPr>
          <p:spPr>
            <a:xfrm>
              <a:off x="4824373" y="3353297"/>
              <a:ext cx="11594" cy="11593"/>
            </a:xfrm>
            <a:custGeom>
              <a:avLst/>
              <a:gdLst/>
              <a:ahLst/>
              <a:cxnLst/>
              <a:rect l="l" t="t" r="r" b="b"/>
              <a:pathLst>
                <a:path w="381" h="381" extrusionOk="0">
                  <a:moveTo>
                    <a:pt x="191" y="1"/>
                  </a:moveTo>
                  <a:cubicBezTo>
                    <a:pt x="80" y="1"/>
                    <a:pt x="1" y="80"/>
                    <a:pt x="1" y="191"/>
                  </a:cubicBezTo>
                  <a:cubicBezTo>
                    <a:pt x="1" y="286"/>
                    <a:pt x="80" y="381"/>
                    <a:pt x="191" y="381"/>
                  </a:cubicBezTo>
                  <a:cubicBezTo>
                    <a:pt x="286" y="381"/>
                    <a:pt x="381" y="286"/>
                    <a:pt x="381" y="191"/>
                  </a:cubicBezTo>
                  <a:cubicBezTo>
                    <a:pt x="381" y="80"/>
                    <a:pt x="286" y="1"/>
                    <a:pt x="1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45"/>
            <p:cNvSpPr/>
            <p:nvPr/>
          </p:nvSpPr>
          <p:spPr>
            <a:xfrm>
              <a:off x="4380176" y="2823325"/>
              <a:ext cx="26505" cy="23125"/>
            </a:xfrm>
            <a:custGeom>
              <a:avLst/>
              <a:gdLst/>
              <a:ahLst/>
              <a:cxnLst/>
              <a:rect l="l" t="t" r="r" b="b"/>
              <a:pathLst>
                <a:path w="871" h="760" extrusionOk="0">
                  <a:moveTo>
                    <a:pt x="491" y="1"/>
                  </a:moveTo>
                  <a:cubicBezTo>
                    <a:pt x="158" y="1"/>
                    <a:pt x="0" y="412"/>
                    <a:pt x="238" y="650"/>
                  </a:cubicBezTo>
                  <a:cubicBezTo>
                    <a:pt x="314" y="726"/>
                    <a:pt x="406" y="760"/>
                    <a:pt x="496" y="760"/>
                  </a:cubicBezTo>
                  <a:cubicBezTo>
                    <a:pt x="688" y="760"/>
                    <a:pt x="871" y="607"/>
                    <a:pt x="871" y="381"/>
                  </a:cubicBezTo>
                  <a:cubicBezTo>
                    <a:pt x="871" y="175"/>
                    <a:pt x="697" y="1"/>
                    <a:pt x="491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45"/>
            <p:cNvSpPr/>
            <p:nvPr/>
          </p:nvSpPr>
          <p:spPr>
            <a:xfrm>
              <a:off x="4002435" y="3553730"/>
              <a:ext cx="24131" cy="20691"/>
            </a:xfrm>
            <a:custGeom>
              <a:avLst/>
              <a:gdLst/>
              <a:ahLst/>
              <a:cxnLst/>
              <a:rect l="l" t="t" r="r" b="b"/>
              <a:pathLst>
                <a:path w="793" h="680" extrusionOk="0">
                  <a:moveTo>
                    <a:pt x="444" y="0"/>
                  </a:moveTo>
                  <a:cubicBezTo>
                    <a:pt x="159" y="0"/>
                    <a:pt x="1" y="365"/>
                    <a:pt x="222" y="586"/>
                  </a:cubicBezTo>
                  <a:cubicBezTo>
                    <a:pt x="287" y="651"/>
                    <a:pt x="368" y="680"/>
                    <a:pt x="447" y="680"/>
                  </a:cubicBezTo>
                  <a:cubicBezTo>
                    <a:pt x="621" y="680"/>
                    <a:pt x="792" y="544"/>
                    <a:pt x="792" y="349"/>
                  </a:cubicBezTo>
                  <a:cubicBezTo>
                    <a:pt x="792" y="159"/>
                    <a:pt x="634" y="0"/>
                    <a:pt x="4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45"/>
            <p:cNvSpPr/>
            <p:nvPr/>
          </p:nvSpPr>
          <p:spPr>
            <a:xfrm>
              <a:off x="4980959" y="3718987"/>
              <a:ext cx="8703" cy="9189"/>
            </a:xfrm>
            <a:custGeom>
              <a:avLst/>
              <a:gdLst/>
              <a:ahLst/>
              <a:cxnLst/>
              <a:rect l="l" t="t" r="r" b="b"/>
              <a:pathLst>
                <a:path w="286" h="302" extrusionOk="0">
                  <a:moveTo>
                    <a:pt x="143" y="0"/>
                  </a:moveTo>
                  <a:cubicBezTo>
                    <a:pt x="64" y="0"/>
                    <a:pt x="1" y="64"/>
                    <a:pt x="1" y="143"/>
                  </a:cubicBezTo>
                  <a:cubicBezTo>
                    <a:pt x="1" y="222"/>
                    <a:pt x="64" y="301"/>
                    <a:pt x="143" y="301"/>
                  </a:cubicBezTo>
                  <a:cubicBezTo>
                    <a:pt x="222" y="285"/>
                    <a:pt x="286" y="222"/>
                    <a:pt x="286" y="143"/>
                  </a:cubicBezTo>
                  <a:cubicBezTo>
                    <a:pt x="286" y="64"/>
                    <a:pt x="222" y="0"/>
                    <a:pt x="143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45"/>
            <p:cNvSpPr/>
            <p:nvPr/>
          </p:nvSpPr>
          <p:spPr>
            <a:xfrm>
              <a:off x="4715500" y="3346573"/>
              <a:ext cx="13998" cy="13510"/>
            </a:xfrm>
            <a:custGeom>
              <a:avLst/>
              <a:gdLst/>
              <a:ahLst/>
              <a:cxnLst/>
              <a:rect l="l" t="t" r="r" b="b"/>
              <a:pathLst>
                <a:path w="460" h="444" extrusionOk="0">
                  <a:moveTo>
                    <a:pt x="238" y="0"/>
                  </a:moveTo>
                  <a:cubicBezTo>
                    <a:pt x="111" y="0"/>
                    <a:pt x="0" y="95"/>
                    <a:pt x="0" y="222"/>
                  </a:cubicBezTo>
                  <a:cubicBezTo>
                    <a:pt x="0" y="348"/>
                    <a:pt x="111" y="443"/>
                    <a:pt x="238" y="443"/>
                  </a:cubicBezTo>
                  <a:cubicBezTo>
                    <a:pt x="349" y="443"/>
                    <a:pt x="460" y="348"/>
                    <a:pt x="460" y="222"/>
                  </a:cubicBezTo>
                  <a:cubicBezTo>
                    <a:pt x="460" y="95"/>
                    <a:pt x="349" y="0"/>
                    <a:pt x="238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45"/>
            <p:cNvSpPr/>
            <p:nvPr/>
          </p:nvSpPr>
          <p:spPr>
            <a:xfrm>
              <a:off x="3923412" y="3202007"/>
              <a:ext cx="13541" cy="11562"/>
            </a:xfrm>
            <a:custGeom>
              <a:avLst/>
              <a:gdLst/>
              <a:ahLst/>
              <a:cxnLst/>
              <a:rect l="l" t="t" r="r" b="b"/>
              <a:pathLst>
                <a:path w="445" h="380" extrusionOk="0">
                  <a:moveTo>
                    <a:pt x="254" y="1"/>
                  </a:moveTo>
                  <a:cubicBezTo>
                    <a:pt x="96" y="1"/>
                    <a:pt x="1" y="207"/>
                    <a:pt x="127" y="318"/>
                  </a:cubicBezTo>
                  <a:cubicBezTo>
                    <a:pt x="165" y="361"/>
                    <a:pt x="213" y="380"/>
                    <a:pt x="261" y="380"/>
                  </a:cubicBezTo>
                  <a:cubicBezTo>
                    <a:pt x="354" y="380"/>
                    <a:pt x="444" y="306"/>
                    <a:pt x="444" y="191"/>
                  </a:cubicBezTo>
                  <a:cubicBezTo>
                    <a:pt x="444" y="96"/>
                    <a:pt x="365" y="1"/>
                    <a:pt x="254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45"/>
            <p:cNvSpPr/>
            <p:nvPr/>
          </p:nvSpPr>
          <p:spPr>
            <a:xfrm>
              <a:off x="4565669" y="3130226"/>
              <a:ext cx="29395" cy="25346"/>
            </a:xfrm>
            <a:custGeom>
              <a:avLst/>
              <a:gdLst/>
              <a:ahLst/>
              <a:cxnLst/>
              <a:rect l="l" t="t" r="r" b="b"/>
              <a:pathLst>
                <a:path w="966" h="833" extrusionOk="0">
                  <a:moveTo>
                    <a:pt x="554" y="1"/>
                  </a:moveTo>
                  <a:cubicBezTo>
                    <a:pt x="190" y="1"/>
                    <a:pt x="0" y="444"/>
                    <a:pt x="253" y="713"/>
                  </a:cubicBezTo>
                  <a:cubicBezTo>
                    <a:pt x="340" y="795"/>
                    <a:pt x="446" y="832"/>
                    <a:pt x="548" y="832"/>
                  </a:cubicBezTo>
                  <a:cubicBezTo>
                    <a:pt x="763" y="832"/>
                    <a:pt x="966" y="670"/>
                    <a:pt x="966" y="412"/>
                  </a:cubicBezTo>
                  <a:cubicBezTo>
                    <a:pt x="966" y="191"/>
                    <a:pt x="776" y="1"/>
                    <a:pt x="5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45"/>
            <p:cNvSpPr/>
            <p:nvPr/>
          </p:nvSpPr>
          <p:spPr>
            <a:xfrm>
              <a:off x="4758374" y="3114343"/>
              <a:ext cx="32317" cy="27293"/>
            </a:xfrm>
            <a:custGeom>
              <a:avLst/>
              <a:gdLst/>
              <a:ahLst/>
              <a:cxnLst/>
              <a:rect l="l" t="t" r="r" b="b"/>
              <a:pathLst>
                <a:path w="1062" h="897" extrusionOk="0">
                  <a:moveTo>
                    <a:pt x="602" y="0"/>
                  </a:moveTo>
                  <a:cubicBezTo>
                    <a:pt x="206" y="0"/>
                    <a:pt x="1" y="475"/>
                    <a:pt x="286" y="760"/>
                  </a:cubicBezTo>
                  <a:cubicBezTo>
                    <a:pt x="379" y="854"/>
                    <a:pt x="495" y="896"/>
                    <a:pt x="609" y="896"/>
                  </a:cubicBezTo>
                  <a:cubicBezTo>
                    <a:pt x="840" y="896"/>
                    <a:pt x="1061" y="720"/>
                    <a:pt x="1061" y="444"/>
                  </a:cubicBezTo>
                  <a:cubicBezTo>
                    <a:pt x="1061" y="206"/>
                    <a:pt x="856" y="0"/>
                    <a:pt x="602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45"/>
            <p:cNvSpPr/>
            <p:nvPr/>
          </p:nvSpPr>
          <p:spPr>
            <a:xfrm>
              <a:off x="3992333" y="3739709"/>
              <a:ext cx="12050" cy="12080"/>
            </a:xfrm>
            <a:custGeom>
              <a:avLst/>
              <a:gdLst/>
              <a:ahLst/>
              <a:cxnLst/>
              <a:rect l="l" t="t" r="r" b="b"/>
              <a:pathLst>
                <a:path w="396" h="397" extrusionOk="0">
                  <a:moveTo>
                    <a:pt x="206" y="0"/>
                  </a:moveTo>
                  <a:cubicBezTo>
                    <a:pt x="95" y="0"/>
                    <a:pt x="0" y="95"/>
                    <a:pt x="0" y="206"/>
                  </a:cubicBezTo>
                  <a:cubicBezTo>
                    <a:pt x="0" y="301"/>
                    <a:pt x="95" y="396"/>
                    <a:pt x="206" y="396"/>
                  </a:cubicBezTo>
                  <a:cubicBezTo>
                    <a:pt x="301" y="396"/>
                    <a:pt x="396" y="301"/>
                    <a:pt x="396" y="206"/>
                  </a:cubicBezTo>
                  <a:cubicBezTo>
                    <a:pt x="396" y="95"/>
                    <a:pt x="301" y="0"/>
                    <a:pt x="206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45"/>
            <p:cNvSpPr/>
            <p:nvPr/>
          </p:nvSpPr>
          <p:spPr>
            <a:xfrm>
              <a:off x="4166720" y="3060849"/>
              <a:ext cx="29426" cy="25559"/>
            </a:xfrm>
            <a:custGeom>
              <a:avLst/>
              <a:gdLst/>
              <a:ahLst/>
              <a:cxnLst/>
              <a:rect l="l" t="t" r="r" b="b"/>
              <a:pathLst>
                <a:path w="967" h="840" extrusionOk="0">
                  <a:moveTo>
                    <a:pt x="555" y="1"/>
                  </a:moveTo>
                  <a:cubicBezTo>
                    <a:pt x="175" y="17"/>
                    <a:pt x="1" y="460"/>
                    <a:pt x="254" y="713"/>
                  </a:cubicBezTo>
                  <a:cubicBezTo>
                    <a:pt x="342" y="801"/>
                    <a:pt x="448" y="840"/>
                    <a:pt x="552" y="840"/>
                  </a:cubicBezTo>
                  <a:cubicBezTo>
                    <a:pt x="765" y="840"/>
                    <a:pt x="967" y="674"/>
                    <a:pt x="967" y="428"/>
                  </a:cubicBezTo>
                  <a:cubicBezTo>
                    <a:pt x="967" y="191"/>
                    <a:pt x="777" y="1"/>
                    <a:pt x="555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45"/>
            <p:cNvSpPr/>
            <p:nvPr/>
          </p:nvSpPr>
          <p:spPr>
            <a:xfrm>
              <a:off x="4055442" y="3822200"/>
              <a:ext cx="11350" cy="10863"/>
            </a:xfrm>
            <a:custGeom>
              <a:avLst/>
              <a:gdLst/>
              <a:ahLst/>
              <a:cxnLst/>
              <a:rect l="l" t="t" r="r" b="b"/>
              <a:pathLst>
                <a:path w="373" h="357" extrusionOk="0">
                  <a:moveTo>
                    <a:pt x="184" y="1"/>
                  </a:moveTo>
                  <a:cubicBezTo>
                    <a:pt x="103" y="1"/>
                    <a:pt x="24" y="52"/>
                    <a:pt x="16" y="155"/>
                  </a:cubicBezTo>
                  <a:cubicBezTo>
                    <a:pt x="0" y="290"/>
                    <a:pt x="91" y="357"/>
                    <a:pt x="184" y="357"/>
                  </a:cubicBezTo>
                  <a:cubicBezTo>
                    <a:pt x="277" y="357"/>
                    <a:pt x="372" y="290"/>
                    <a:pt x="364" y="155"/>
                  </a:cubicBezTo>
                  <a:cubicBezTo>
                    <a:pt x="349" y="52"/>
                    <a:pt x="265" y="1"/>
                    <a:pt x="184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45"/>
            <p:cNvSpPr/>
            <p:nvPr/>
          </p:nvSpPr>
          <p:spPr>
            <a:xfrm>
              <a:off x="4062167" y="2844047"/>
              <a:ext cx="25105" cy="21482"/>
            </a:xfrm>
            <a:custGeom>
              <a:avLst/>
              <a:gdLst/>
              <a:ahLst/>
              <a:cxnLst/>
              <a:rect l="l" t="t" r="r" b="b"/>
              <a:pathLst>
                <a:path w="825" h="706" extrusionOk="0">
                  <a:moveTo>
                    <a:pt x="476" y="1"/>
                  </a:moveTo>
                  <a:cubicBezTo>
                    <a:pt x="159" y="1"/>
                    <a:pt x="1" y="381"/>
                    <a:pt x="223" y="602"/>
                  </a:cubicBezTo>
                  <a:cubicBezTo>
                    <a:pt x="294" y="674"/>
                    <a:pt x="382" y="706"/>
                    <a:pt x="468" y="706"/>
                  </a:cubicBezTo>
                  <a:cubicBezTo>
                    <a:pt x="650" y="706"/>
                    <a:pt x="824" y="564"/>
                    <a:pt x="824" y="349"/>
                  </a:cubicBezTo>
                  <a:cubicBezTo>
                    <a:pt x="824" y="159"/>
                    <a:pt x="666" y="1"/>
                    <a:pt x="476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45"/>
            <p:cNvSpPr/>
            <p:nvPr/>
          </p:nvSpPr>
          <p:spPr>
            <a:xfrm>
              <a:off x="4794523" y="3308507"/>
              <a:ext cx="10620" cy="10619"/>
            </a:xfrm>
            <a:custGeom>
              <a:avLst/>
              <a:gdLst/>
              <a:ahLst/>
              <a:cxnLst/>
              <a:rect l="l" t="t" r="r" b="b"/>
              <a:pathLst>
                <a:path w="349" h="349" extrusionOk="0">
                  <a:moveTo>
                    <a:pt x="174" y="0"/>
                  </a:moveTo>
                  <a:cubicBezTo>
                    <a:pt x="79" y="0"/>
                    <a:pt x="0" y="79"/>
                    <a:pt x="0" y="174"/>
                  </a:cubicBezTo>
                  <a:cubicBezTo>
                    <a:pt x="0" y="269"/>
                    <a:pt x="79" y="349"/>
                    <a:pt x="174" y="349"/>
                  </a:cubicBezTo>
                  <a:cubicBezTo>
                    <a:pt x="269" y="349"/>
                    <a:pt x="348" y="269"/>
                    <a:pt x="348" y="174"/>
                  </a:cubicBezTo>
                  <a:cubicBezTo>
                    <a:pt x="348" y="79"/>
                    <a:pt x="269" y="0"/>
                    <a:pt x="174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45"/>
            <p:cNvSpPr/>
            <p:nvPr/>
          </p:nvSpPr>
          <p:spPr>
            <a:xfrm>
              <a:off x="4084836" y="3113369"/>
              <a:ext cx="10133" cy="10163"/>
            </a:xfrm>
            <a:custGeom>
              <a:avLst/>
              <a:gdLst/>
              <a:ahLst/>
              <a:cxnLst/>
              <a:rect l="l" t="t" r="r" b="b"/>
              <a:pathLst>
                <a:path w="333" h="334" extrusionOk="0">
                  <a:moveTo>
                    <a:pt x="174" y="1"/>
                  </a:moveTo>
                  <a:cubicBezTo>
                    <a:pt x="79" y="1"/>
                    <a:pt x="0" y="80"/>
                    <a:pt x="0" y="175"/>
                  </a:cubicBezTo>
                  <a:cubicBezTo>
                    <a:pt x="0" y="254"/>
                    <a:pt x="79" y="333"/>
                    <a:pt x="174" y="333"/>
                  </a:cubicBezTo>
                  <a:cubicBezTo>
                    <a:pt x="253" y="333"/>
                    <a:pt x="333" y="254"/>
                    <a:pt x="333" y="175"/>
                  </a:cubicBezTo>
                  <a:cubicBezTo>
                    <a:pt x="333" y="80"/>
                    <a:pt x="253" y="1"/>
                    <a:pt x="174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45"/>
            <p:cNvSpPr/>
            <p:nvPr/>
          </p:nvSpPr>
          <p:spPr>
            <a:xfrm>
              <a:off x="4203842" y="2933658"/>
              <a:ext cx="26505" cy="22760"/>
            </a:xfrm>
            <a:custGeom>
              <a:avLst/>
              <a:gdLst/>
              <a:ahLst/>
              <a:cxnLst/>
              <a:rect l="l" t="t" r="r" b="b"/>
              <a:pathLst>
                <a:path w="871" h="748" extrusionOk="0">
                  <a:moveTo>
                    <a:pt x="507" y="1"/>
                  </a:moveTo>
                  <a:cubicBezTo>
                    <a:pt x="174" y="1"/>
                    <a:pt x="0" y="412"/>
                    <a:pt x="238" y="634"/>
                  </a:cubicBezTo>
                  <a:cubicBezTo>
                    <a:pt x="316" y="713"/>
                    <a:pt x="412" y="748"/>
                    <a:pt x="505" y="748"/>
                  </a:cubicBezTo>
                  <a:cubicBezTo>
                    <a:pt x="693" y="748"/>
                    <a:pt x="871" y="603"/>
                    <a:pt x="871" y="381"/>
                  </a:cubicBezTo>
                  <a:cubicBezTo>
                    <a:pt x="871" y="175"/>
                    <a:pt x="713" y="1"/>
                    <a:pt x="507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45"/>
            <p:cNvSpPr/>
            <p:nvPr/>
          </p:nvSpPr>
          <p:spPr>
            <a:xfrm>
              <a:off x="4213580" y="3850042"/>
              <a:ext cx="6664" cy="4899"/>
            </a:xfrm>
            <a:custGeom>
              <a:avLst/>
              <a:gdLst/>
              <a:ahLst/>
              <a:cxnLst/>
              <a:rect l="l" t="t" r="r" b="b"/>
              <a:pathLst>
                <a:path w="219" h="161" extrusionOk="0">
                  <a:moveTo>
                    <a:pt x="123" y="0"/>
                  </a:moveTo>
                  <a:cubicBezTo>
                    <a:pt x="1" y="0"/>
                    <a:pt x="124" y="161"/>
                    <a:pt x="187" y="161"/>
                  </a:cubicBezTo>
                  <a:cubicBezTo>
                    <a:pt x="205" y="161"/>
                    <a:pt x="218" y="147"/>
                    <a:pt x="218" y="111"/>
                  </a:cubicBezTo>
                  <a:cubicBezTo>
                    <a:pt x="218" y="48"/>
                    <a:pt x="171" y="0"/>
                    <a:pt x="123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45"/>
            <p:cNvSpPr/>
            <p:nvPr/>
          </p:nvSpPr>
          <p:spPr>
            <a:xfrm>
              <a:off x="4122416" y="2808871"/>
              <a:ext cx="14941" cy="12719"/>
            </a:xfrm>
            <a:custGeom>
              <a:avLst/>
              <a:gdLst/>
              <a:ahLst/>
              <a:cxnLst/>
              <a:rect l="l" t="t" r="r" b="b"/>
              <a:pathLst>
                <a:path w="491" h="418" extrusionOk="0">
                  <a:moveTo>
                    <a:pt x="285" y="1"/>
                  </a:moveTo>
                  <a:cubicBezTo>
                    <a:pt x="111" y="1"/>
                    <a:pt x="0" y="222"/>
                    <a:pt x="127" y="349"/>
                  </a:cubicBezTo>
                  <a:cubicBezTo>
                    <a:pt x="169" y="397"/>
                    <a:pt x="224" y="418"/>
                    <a:pt x="277" y="418"/>
                  </a:cubicBezTo>
                  <a:cubicBezTo>
                    <a:pt x="385" y="418"/>
                    <a:pt x="491" y="333"/>
                    <a:pt x="491" y="207"/>
                  </a:cubicBezTo>
                  <a:cubicBezTo>
                    <a:pt x="491" y="96"/>
                    <a:pt x="412" y="1"/>
                    <a:pt x="285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45"/>
            <p:cNvSpPr/>
            <p:nvPr/>
          </p:nvSpPr>
          <p:spPr>
            <a:xfrm>
              <a:off x="4647066" y="2770805"/>
              <a:ext cx="17862" cy="1530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3" y="1"/>
                  </a:moveTo>
                  <a:cubicBezTo>
                    <a:pt x="112" y="1"/>
                    <a:pt x="1" y="270"/>
                    <a:pt x="159" y="428"/>
                  </a:cubicBezTo>
                  <a:cubicBezTo>
                    <a:pt x="211" y="480"/>
                    <a:pt x="274" y="503"/>
                    <a:pt x="336" y="503"/>
                  </a:cubicBezTo>
                  <a:cubicBezTo>
                    <a:pt x="464" y="503"/>
                    <a:pt x="587" y="404"/>
                    <a:pt x="587" y="254"/>
                  </a:cubicBezTo>
                  <a:cubicBezTo>
                    <a:pt x="587" y="112"/>
                    <a:pt x="476" y="1"/>
                    <a:pt x="333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45"/>
            <p:cNvSpPr/>
            <p:nvPr/>
          </p:nvSpPr>
          <p:spPr>
            <a:xfrm>
              <a:off x="4819566" y="3596117"/>
              <a:ext cx="36151" cy="31279"/>
            </a:xfrm>
            <a:custGeom>
              <a:avLst/>
              <a:gdLst/>
              <a:ahLst/>
              <a:cxnLst/>
              <a:rect l="l" t="t" r="r" b="b"/>
              <a:pathLst>
                <a:path w="1188" h="1028" extrusionOk="0">
                  <a:moveTo>
                    <a:pt x="681" y="1"/>
                  </a:moveTo>
                  <a:cubicBezTo>
                    <a:pt x="222" y="1"/>
                    <a:pt x="0" y="555"/>
                    <a:pt x="317" y="872"/>
                  </a:cubicBezTo>
                  <a:cubicBezTo>
                    <a:pt x="420" y="980"/>
                    <a:pt x="548" y="1028"/>
                    <a:pt x="675" y="1028"/>
                  </a:cubicBezTo>
                  <a:cubicBezTo>
                    <a:pt x="936" y="1028"/>
                    <a:pt x="1188" y="822"/>
                    <a:pt x="1188" y="523"/>
                  </a:cubicBezTo>
                  <a:cubicBezTo>
                    <a:pt x="1188" y="238"/>
                    <a:pt x="966" y="1"/>
                    <a:pt x="681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45"/>
            <p:cNvSpPr/>
            <p:nvPr/>
          </p:nvSpPr>
          <p:spPr>
            <a:xfrm>
              <a:off x="5223779" y="2936549"/>
              <a:ext cx="6786" cy="6785"/>
            </a:xfrm>
            <a:custGeom>
              <a:avLst/>
              <a:gdLst/>
              <a:ahLst/>
              <a:cxnLst/>
              <a:rect l="l" t="t" r="r" b="b"/>
              <a:pathLst>
                <a:path w="223" h="223" extrusionOk="0">
                  <a:moveTo>
                    <a:pt x="112" y="1"/>
                  </a:moveTo>
                  <a:cubicBezTo>
                    <a:pt x="48" y="1"/>
                    <a:pt x="1" y="64"/>
                    <a:pt x="1" y="111"/>
                  </a:cubicBezTo>
                  <a:cubicBezTo>
                    <a:pt x="1" y="175"/>
                    <a:pt x="48" y="222"/>
                    <a:pt x="112" y="222"/>
                  </a:cubicBezTo>
                  <a:cubicBezTo>
                    <a:pt x="159" y="222"/>
                    <a:pt x="223" y="175"/>
                    <a:pt x="223" y="111"/>
                  </a:cubicBezTo>
                  <a:cubicBezTo>
                    <a:pt x="223" y="64"/>
                    <a:pt x="159" y="1"/>
                    <a:pt x="112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45"/>
            <p:cNvSpPr/>
            <p:nvPr/>
          </p:nvSpPr>
          <p:spPr>
            <a:xfrm>
              <a:off x="4451471" y="3251636"/>
              <a:ext cx="10133" cy="10163"/>
            </a:xfrm>
            <a:custGeom>
              <a:avLst/>
              <a:gdLst/>
              <a:ahLst/>
              <a:cxnLst/>
              <a:rect l="l" t="t" r="r" b="b"/>
              <a:pathLst>
                <a:path w="333" h="334" extrusionOk="0">
                  <a:moveTo>
                    <a:pt x="159" y="1"/>
                  </a:moveTo>
                  <a:cubicBezTo>
                    <a:pt x="64" y="1"/>
                    <a:pt x="1" y="80"/>
                    <a:pt x="1" y="175"/>
                  </a:cubicBezTo>
                  <a:cubicBezTo>
                    <a:pt x="1" y="270"/>
                    <a:pt x="64" y="333"/>
                    <a:pt x="159" y="333"/>
                  </a:cubicBezTo>
                  <a:cubicBezTo>
                    <a:pt x="254" y="333"/>
                    <a:pt x="333" y="270"/>
                    <a:pt x="333" y="175"/>
                  </a:cubicBezTo>
                  <a:cubicBezTo>
                    <a:pt x="333" y="80"/>
                    <a:pt x="254" y="1"/>
                    <a:pt x="159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45"/>
            <p:cNvSpPr/>
            <p:nvPr/>
          </p:nvSpPr>
          <p:spPr>
            <a:xfrm>
              <a:off x="3966317" y="3229971"/>
              <a:ext cx="10133" cy="8641"/>
            </a:xfrm>
            <a:custGeom>
              <a:avLst/>
              <a:gdLst/>
              <a:ahLst/>
              <a:cxnLst/>
              <a:rect l="l" t="t" r="r" b="b"/>
              <a:pathLst>
                <a:path w="333" h="284" extrusionOk="0">
                  <a:moveTo>
                    <a:pt x="190" y="0"/>
                  </a:moveTo>
                  <a:cubicBezTo>
                    <a:pt x="63" y="0"/>
                    <a:pt x="0" y="159"/>
                    <a:pt x="95" y="238"/>
                  </a:cubicBezTo>
                  <a:cubicBezTo>
                    <a:pt x="121" y="269"/>
                    <a:pt x="157" y="284"/>
                    <a:pt x="192" y="284"/>
                  </a:cubicBezTo>
                  <a:cubicBezTo>
                    <a:pt x="262" y="284"/>
                    <a:pt x="333" y="227"/>
                    <a:pt x="333" y="143"/>
                  </a:cubicBezTo>
                  <a:cubicBezTo>
                    <a:pt x="333" y="64"/>
                    <a:pt x="269" y="0"/>
                    <a:pt x="190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45"/>
            <p:cNvSpPr/>
            <p:nvPr/>
          </p:nvSpPr>
          <p:spPr>
            <a:xfrm>
              <a:off x="4494831" y="3596603"/>
              <a:ext cx="29913" cy="25103"/>
            </a:xfrm>
            <a:custGeom>
              <a:avLst/>
              <a:gdLst/>
              <a:ahLst/>
              <a:cxnLst/>
              <a:rect l="l" t="t" r="r" b="b"/>
              <a:pathLst>
                <a:path w="983" h="825" extrusionOk="0">
                  <a:moveTo>
                    <a:pt x="555" y="1"/>
                  </a:moveTo>
                  <a:cubicBezTo>
                    <a:pt x="191" y="1"/>
                    <a:pt x="1" y="444"/>
                    <a:pt x="270" y="697"/>
                  </a:cubicBezTo>
                  <a:cubicBezTo>
                    <a:pt x="352" y="785"/>
                    <a:pt x="457" y="824"/>
                    <a:pt x="560" y="824"/>
                  </a:cubicBezTo>
                  <a:cubicBezTo>
                    <a:pt x="774" y="824"/>
                    <a:pt x="982" y="658"/>
                    <a:pt x="982" y="412"/>
                  </a:cubicBezTo>
                  <a:cubicBezTo>
                    <a:pt x="982" y="175"/>
                    <a:pt x="792" y="1"/>
                    <a:pt x="555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45"/>
            <p:cNvSpPr/>
            <p:nvPr/>
          </p:nvSpPr>
          <p:spPr>
            <a:xfrm>
              <a:off x="4371961" y="3093621"/>
              <a:ext cx="22701" cy="23155"/>
            </a:xfrm>
            <a:custGeom>
              <a:avLst/>
              <a:gdLst/>
              <a:ahLst/>
              <a:cxnLst/>
              <a:rect l="l" t="t" r="r" b="b"/>
              <a:pathLst>
                <a:path w="746" h="761" extrusionOk="0">
                  <a:moveTo>
                    <a:pt x="381" y="0"/>
                  </a:moveTo>
                  <a:cubicBezTo>
                    <a:pt x="159" y="0"/>
                    <a:pt x="1" y="175"/>
                    <a:pt x="1" y="380"/>
                  </a:cubicBezTo>
                  <a:cubicBezTo>
                    <a:pt x="1" y="586"/>
                    <a:pt x="159" y="760"/>
                    <a:pt x="381" y="760"/>
                  </a:cubicBezTo>
                  <a:cubicBezTo>
                    <a:pt x="587" y="760"/>
                    <a:pt x="745" y="586"/>
                    <a:pt x="745" y="380"/>
                  </a:cubicBezTo>
                  <a:cubicBezTo>
                    <a:pt x="745" y="175"/>
                    <a:pt x="587" y="0"/>
                    <a:pt x="3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45"/>
            <p:cNvSpPr/>
            <p:nvPr/>
          </p:nvSpPr>
          <p:spPr>
            <a:xfrm>
              <a:off x="4439908" y="3299348"/>
              <a:ext cx="11594" cy="12080"/>
            </a:xfrm>
            <a:custGeom>
              <a:avLst/>
              <a:gdLst/>
              <a:ahLst/>
              <a:cxnLst/>
              <a:rect l="l" t="t" r="r" b="b"/>
              <a:pathLst>
                <a:path w="381" h="397" extrusionOk="0">
                  <a:moveTo>
                    <a:pt x="190" y="0"/>
                  </a:moveTo>
                  <a:cubicBezTo>
                    <a:pt x="80" y="0"/>
                    <a:pt x="0" y="95"/>
                    <a:pt x="0" y="190"/>
                  </a:cubicBezTo>
                  <a:cubicBezTo>
                    <a:pt x="0" y="301"/>
                    <a:pt x="80" y="396"/>
                    <a:pt x="190" y="396"/>
                  </a:cubicBezTo>
                  <a:cubicBezTo>
                    <a:pt x="301" y="396"/>
                    <a:pt x="381" y="301"/>
                    <a:pt x="381" y="190"/>
                  </a:cubicBezTo>
                  <a:cubicBezTo>
                    <a:pt x="381" y="95"/>
                    <a:pt x="301" y="0"/>
                    <a:pt x="190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45"/>
            <p:cNvSpPr/>
            <p:nvPr/>
          </p:nvSpPr>
          <p:spPr>
            <a:xfrm>
              <a:off x="4320415" y="3478571"/>
              <a:ext cx="26048" cy="22425"/>
            </a:xfrm>
            <a:custGeom>
              <a:avLst/>
              <a:gdLst/>
              <a:ahLst/>
              <a:cxnLst/>
              <a:rect l="l" t="t" r="r" b="b"/>
              <a:pathLst>
                <a:path w="856" h="737" extrusionOk="0">
                  <a:moveTo>
                    <a:pt x="492" y="0"/>
                  </a:moveTo>
                  <a:cubicBezTo>
                    <a:pt x="175" y="0"/>
                    <a:pt x="1" y="396"/>
                    <a:pt x="238" y="634"/>
                  </a:cubicBezTo>
                  <a:cubicBezTo>
                    <a:pt x="309" y="705"/>
                    <a:pt x="398" y="737"/>
                    <a:pt x="485" y="737"/>
                  </a:cubicBezTo>
                  <a:cubicBezTo>
                    <a:pt x="672" y="737"/>
                    <a:pt x="856" y="591"/>
                    <a:pt x="856" y="365"/>
                  </a:cubicBezTo>
                  <a:cubicBezTo>
                    <a:pt x="856" y="175"/>
                    <a:pt x="697" y="0"/>
                    <a:pt x="492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45"/>
            <p:cNvSpPr/>
            <p:nvPr/>
          </p:nvSpPr>
          <p:spPr>
            <a:xfrm>
              <a:off x="4508798" y="2992446"/>
              <a:ext cx="12081" cy="12080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07" y="0"/>
                  </a:moveTo>
                  <a:cubicBezTo>
                    <a:pt x="96" y="0"/>
                    <a:pt x="1" y="95"/>
                    <a:pt x="1" y="206"/>
                  </a:cubicBezTo>
                  <a:cubicBezTo>
                    <a:pt x="1" y="301"/>
                    <a:pt x="96" y="396"/>
                    <a:pt x="207" y="396"/>
                  </a:cubicBezTo>
                  <a:cubicBezTo>
                    <a:pt x="317" y="396"/>
                    <a:pt x="397" y="301"/>
                    <a:pt x="397" y="206"/>
                  </a:cubicBezTo>
                  <a:cubicBezTo>
                    <a:pt x="397" y="95"/>
                    <a:pt x="317" y="0"/>
                    <a:pt x="207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45"/>
            <p:cNvSpPr/>
            <p:nvPr/>
          </p:nvSpPr>
          <p:spPr>
            <a:xfrm>
              <a:off x="4755970" y="3740652"/>
              <a:ext cx="12568" cy="13053"/>
            </a:xfrm>
            <a:custGeom>
              <a:avLst/>
              <a:gdLst/>
              <a:ahLst/>
              <a:cxnLst/>
              <a:rect l="l" t="t" r="r" b="b"/>
              <a:pathLst>
                <a:path w="413" h="429" extrusionOk="0">
                  <a:moveTo>
                    <a:pt x="206" y="1"/>
                  </a:moveTo>
                  <a:cubicBezTo>
                    <a:pt x="95" y="1"/>
                    <a:pt x="0" y="96"/>
                    <a:pt x="0" y="223"/>
                  </a:cubicBezTo>
                  <a:cubicBezTo>
                    <a:pt x="0" y="333"/>
                    <a:pt x="95" y="428"/>
                    <a:pt x="206" y="428"/>
                  </a:cubicBezTo>
                  <a:cubicBezTo>
                    <a:pt x="333" y="428"/>
                    <a:pt x="412" y="333"/>
                    <a:pt x="412" y="223"/>
                  </a:cubicBezTo>
                  <a:cubicBezTo>
                    <a:pt x="412" y="96"/>
                    <a:pt x="333" y="1"/>
                    <a:pt x="206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45"/>
            <p:cNvSpPr/>
            <p:nvPr/>
          </p:nvSpPr>
          <p:spPr>
            <a:xfrm>
              <a:off x="3887780" y="3091217"/>
              <a:ext cx="13024" cy="11228"/>
            </a:xfrm>
            <a:custGeom>
              <a:avLst/>
              <a:gdLst/>
              <a:ahLst/>
              <a:cxnLst/>
              <a:rect l="l" t="t" r="r" b="b"/>
              <a:pathLst>
                <a:path w="428" h="369" extrusionOk="0">
                  <a:moveTo>
                    <a:pt x="238" y="0"/>
                  </a:moveTo>
                  <a:cubicBezTo>
                    <a:pt x="79" y="0"/>
                    <a:pt x="0" y="190"/>
                    <a:pt x="111" y="317"/>
                  </a:cubicBezTo>
                  <a:cubicBezTo>
                    <a:pt x="147" y="353"/>
                    <a:pt x="192" y="369"/>
                    <a:pt x="237" y="369"/>
                  </a:cubicBezTo>
                  <a:cubicBezTo>
                    <a:pt x="333" y="369"/>
                    <a:pt x="428" y="298"/>
                    <a:pt x="428" y="190"/>
                  </a:cubicBezTo>
                  <a:cubicBezTo>
                    <a:pt x="428" y="79"/>
                    <a:pt x="348" y="0"/>
                    <a:pt x="238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45"/>
            <p:cNvSpPr/>
            <p:nvPr/>
          </p:nvSpPr>
          <p:spPr>
            <a:xfrm>
              <a:off x="5264736" y="2993876"/>
              <a:ext cx="13054" cy="13053"/>
            </a:xfrm>
            <a:custGeom>
              <a:avLst/>
              <a:gdLst/>
              <a:ahLst/>
              <a:cxnLst/>
              <a:rect l="l" t="t" r="r" b="b"/>
              <a:pathLst>
                <a:path w="429" h="429" extrusionOk="0">
                  <a:moveTo>
                    <a:pt x="207" y="1"/>
                  </a:moveTo>
                  <a:cubicBezTo>
                    <a:pt x="96" y="1"/>
                    <a:pt x="1" y="96"/>
                    <a:pt x="1" y="207"/>
                  </a:cubicBezTo>
                  <a:cubicBezTo>
                    <a:pt x="1" y="333"/>
                    <a:pt x="96" y="428"/>
                    <a:pt x="207" y="428"/>
                  </a:cubicBezTo>
                  <a:cubicBezTo>
                    <a:pt x="333" y="428"/>
                    <a:pt x="428" y="333"/>
                    <a:pt x="428" y="207"/>
                  </a:cubicBezTo>
                  <a:cubicBezTo>
                    <a:pt x="428" y="96"/>
                    <a:pt x="333" y="1"/>
                    <a:pt x="207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45"/>
            <p:cNvSpPr/>
            <p:nvPr/>
          </p:nvSpPr>
          <p:spPr>
            <a:xfrm>
              <a:off x="4364749" y="3670818"/>
              <a:ext cx="27478" cy="23216"/>
            </a:xfrm>
            <a:custGeom>
              <a:avLst/>
              <a:gdLst/>
              <a:ahLst/>
              <a:cxnLst/>
              <a:rect l="l" t="t" r="r" b="b"/>
              <a:pathLst>
                <a:path w="903" h="763" extrusionOk="0">
                  <a:moveTo>
                    <a:pt x="507" y="0"/>
                  </a:moveTo>
                  <a:cubicBezTo>
                    <a:pt x="175" y="0"/>
                    <a:pt x="0" y="412"/>
                    <a:pt x="238" y="649"/>
                  </a:cubicBezTo>
                  <a:cubicBezTo>
                    <a:pt x="316" y="727"/>
                    <a:pt x="414" y="762"/>
                    <a:pt x="511" y="762"/>
                  </a:cubicBezTo>
                  <a:cubicBezTo>
                    <a:pt x="710" y="762"/>
                    <a:pt x="903" y="614"/>
                    <a:pt x="903" y="380"/>
                  </a:cubicBezTo>
                  <a:cubicBezTo>
                    <a:pt x="903" y="174"/>
                    <a:pt x="729" y="0"/>
                    <a:pt x="507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45"/>
            <p:cNvSpPr/>
            <p:nvPr/>
          </p:nvSpPr>
          <p:spPr>
            <a:xfrm>
              <a:off x="4238988" y="3055068"/>
              <a:ext cx="20266" cy="17283"/>
            </a:xfrm>
            <a:custGeom>
              <a:avLst/>
              <a:gdLst/>
              <a:ahLst/>
              <a:cxnLst/>
              <a:rect l="l" t="t" r="r" b="b"/>
              <a:pathLst>
                <a:path w="666" h="568" extrusionOk="0">
                  <a:moveTo>
                    <a:pt x="381" y="1"/>
                  </a:moveTo>
                  <a:cubicBezTo>
                    <a:pt x="128" y="1"/>
                    <a:pt x="1" y="302"/>
                    <a:pt x="191" y="476"/>
                  </a:cubicBezTo>
                  <a:cubicBezTo>
                    <a:pt x="249" y="539"/>
                    <a:pt x="321" y="567"/>
                    <a:pt x="391" y="567"/>
                  </a:cubicBezTo>
                  <a:cubicBezTo>
                    <a:pt x="532" y="567"/>
                    <a:pt x="666" y="455"/>
                    <a:pt x="666" y="286"/>
                  </a:cubicBezTo>
                  <a:cubicBezTo>
                    <a:pt x="666" y="127"/>
                    <a:pt x="539" y="1"/>
                    <a:pt x="381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45"/>
            <p:cNvSpPr/>
            <p:nvPr/>
          </p:nvSpPr>
          <p:spPr>
            <a:xfrm>
              <a:off x="4697182" y="3302725"/>
              <a:ext cx="17862" cy="17861"/>
            </a:xfrm>
            <a:custGeom>
              <a:avLst/>
              <a:gdLst/>
              <a:ahLst/>
              <a:cxnLst/>
              <a:rect l="l" t="t" r="r" b="b"/>
              <a:pathLst>
                <a:path w="587" h="587" extrusionOk="0">
                  <a:moveTo>
                    <a:pt x="302" y="0"/>
                  </a:moveTo>
                  <a:cubicBezTo>
                    <a:pt x="127" y="0"/>
                    <a:pt x="1" y="127"/>
                    <a:pt x="1" y="285"/>
                  </a:cubicBezTo>
                  <a:cubicBezTo>
                    <a:pt x="1" y="444"/>
                    <a:pt x="127" y="586"/>
                    <a:pt x="302" y="586"/>
                  </a:cubicBezTo>
                  <a:cubicBezTo>
                    <a:pt x="460" y="586"/>
                    <a:pt x="587" y="444"/>
                    <a:pt x="587" y="285"/>
                  </a:cubicBezTo>
                  <a:cubicBezTo>
                    <a:pt x="587" y="127"/>
                    <a:pt x="460" y="0"/>
                    <a:pt x="302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45"/>
            <p:cNvSpPr/>
            <p:nvPr/>
          </p:nvSpPr>
          <p:spPr>
            <a:xfrm>
              <a:off x="4775383" y="3558051"/>
              <a:ext cx="32651" cy="27993"/>
            </a:xfrm>
            <a:custGeom>
              <a:avLst/>
              <a:gdLst/>
              <a:ahLst/>
              <a:cxnLst/>
              <a:rect l="l" t="t" r="r" b="b"/>
              <a:pathLst>
                <a:path w="1073" h="920" extrusionOk="0">
                  <a:moveTo>
                    <a:pt x="639" y="0"/>
                  </a:moveTo>
                  <a:cubicBezTo>
                    <a:pt x="630" y="0"/>
                    <a:pt x="622" y="0"/>
                    <a:pt x="613" y="1"/>
                  </a:cubicBezTo>
                  <a:cubicBezTo>
                    <a:pt x="607" y="1"/>
                    <a:pt x="601" y="1"/>
                    <a:pt x="594" y="1"/>
                  </a:cubicBezTo>
                  <a:cubicBezTo>
                    <a:pt x="195" y="1"/>
                    <a:pt x="0" y="496"/>
                    <a:pt x="281" y="777"/>
                  </a:cubicBezTo>
                  <a:cubicBezTo>
                    <a:pt x="380" y="876"/>
                    <a:pt x="499" y="920"/>
                    <a:pt x="615" y="920"/>
                  </a:cubicBezTo>
                  <a:cubicBezTo>
                    <a:pt x="851" y="920"/>
                    <a:pt x="1072" y="736"/>
                    <a:pt x="1072" y="460"/>
                  </a:cubicBezTo>
                  <a:cubicBezTo>
                    <a:pt x="1072" y="215"/>
                    <a:pt x="880" y="0"/>
                    <a:pt x="639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45"/>
            <p:cNvSpPr/>
            <p:nvPr/>
          </p:nvSpPr>
          <p:spPr>
            <a:xfrm>
              <a:off x="3738406" y="2955476"/>
              <a:ext cx="15458" cy="14118"/>
            </a:xfrm>
            <a:custGeom>
              <a:avLst/>
              <a:gdLst/>
              <a:ahLst/>
              <a:cxnLst/>
              <a:rect l="l" t="t" r="r" b="b"/>
              <a:pathLst>
                <a:path w="508" h="464" extrusionOk="0">
                  <a:moveTo>
                    <a:pt x="254" y="0"/>
                  </a:moveTo>
                  <a:cubicBezTo>
                    <a:pt x="127" y="0"/>
                    <a:pt x="1" y="83"/>
                    <a:pt x="17" y="249"/>
                  </a:cubicBezTo>
                  <a:cubicBezTo>
                    <a:pt x="32" y="392"/>
                    <a:pt x="143" y="463"/>
                    <a:pt x="254" y="463"/>
                  </a:cubicBezTo>
                  <a:cubicBezTo>
                    <a:pt x="365" y="463"/>
                    <a:pt x="476" y="392"/>
                    <a:pt x="492" y="249"/>
                  </a:cubicBezTo>
                  <a:cubicBezTo>
                    <a:pt x="507" y="83"/>
                    <a:pt x="381" y="0"/>
                    <a:pt x="254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45"/>
            <p:cNvSpPr/>
            <p:nvPr/>
          </p:nvSpPr>
          <p:spPr>
            <a:xfrm>
              <a:off x="4710205" y="3694401"/>
              <a:ext cx="13024" cy="11258"/>
            </a:xfrm>
            <a:custGeom>
              <a:avLst/>
              <a:gdLst/>
              <a:ahLst/>
              <a:cxnLst/>
              <a:rect l="l" t="t" r="r" b="b"/>
              <a:pathLst>
                <a:path w="428" h="370" extrusionOk="0">
                  <a:moveTo>
                    <a:pt x="238" y="1"/>
                  </a:moveTo>
                  <a:cubicBezTo>
                    <a:pt x="79" y="1"/>
                    <a:pt x="0" y="207"/>
                    <a:pt x="111" y="318"/>
                  </a:cubicBezTo>
                  <a:cubicBezTo>
                    <a:pt x="147" y="353"/>
                    <a:pt x="192" y="369"/>
                    <a:pt x="238" y="369"/>
                  </a:cubicBezTo>
                  <a:cubicBezTo>
                    <a:pt x="333" y="369"/>
                    <a:pt x="428" y="298"/>
                    <a:pt x="428" y="191"/>
                  </a:cubicBezTo>
                  <a:cubicBezTo>
                    <a:pt x="428" y="80"/>
                    <a:pt x="349" y="1"/>
                    <a:pt x="238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45"/>
            <p:cNvSpPr/>
            <p:nvPr/>
          </p:nvSpPr>
          <p:spPr>
            <a:xfrm>
              <a:off x="3980770" y="2796822"/>
              <a:ext cx="15428" cy="13358"/>
            </a:xfrm>
            <a:custGeom>
              <a:avLst/>
              <a:gdLst/>
              <a:ahLst/>
              <a:cxnLst/>
              <a:rect l="l" t="t" r="r" b="b"/>
              <a:pathLst>
                <a:path w="507" h="439" extrusionOk="0">
                  <a:moveTo>
                    <a:pt x="285" y="1"/>
                  </a:moveTo>
                  <a:cubicBezTo>
                    <a:pt x="95" y="1"/>
                    <a:pt x="0" y="238"/>
                    <a:pt x="127" y="381"/>
                  </a:cubicBezTo>
                  <a:cubicBezTo>
                    <a:pt x="171" y="421"/>
                    <a:pt x="225" y="439"/>
                    <a:pt x="279" y="439"/>
                  </a:cubicBezTo>
                  <a:cubicBezTo>
                    <a:pt x="395" y="439"/>
                    <a:pt x="507" y="353"/>
                    <a:pt x="507" y="223"/>
                  </a:cubicBezTo>
                  <a:cubicBezTo>
                    <a:pt x="507" y="96"/>
                    <a:pt x="412" y="1"/>
                    <a:pt x="285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45"/>
            <p:cNvSpPr/>
            <p:nvPr/>
          </p:nvSpPr>
          <p:spPr>
            <a:xfrm>
              <a:off x="4412431" y="3150461"/>
              <a:ext cx="32804" cy="28145"/>
            </a:xfrm>
            <a:custGeom>
              <a:avLst/>
              <a:gdLst/>
              <a:ahLst/>
              <a:cxnLst/>
              <a:rect l="l" t="t" r="r" b="b"/>
              <a:pathLst>
                <a:path w="1078" h="925" extrusionOk="0">
                  <a:moveTo>
                    <a:pt x="618" y="1"/>
                  </a:moveTo>
                  <a:cubicBezTo>
                    <a:pt x="207" y="1"/>
                    <a:pt x="1" y="492"/>
                    <a:pt x="302" y="792"/>
                  </a:cubicBezTo>
                  <a:cubicBezTo>
                    <a:pt x="393" y="884"/>
                    <a:pt x="505" y="925"/>
                    <a:pt x="616" y="925"/>
                  </a:cubicBezTo>
                  <a:cubicBezTo>
                    <a:pt x="851" y="925"/>
                    <a:pt x="1078" y="740"/>
                    <a:pt x="1078" y="460"/>
                  </a:cubicBezTo>
                  <a:cubicBezTo>
                    <a:pt x="1078" y="207"/>
                    <a:pt x="872" y="1"/>
                    <a:pt x="618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45"/>
            <p:cNvSpPr/>
            <p:nvPr/>
          </p:nvSpPr>
          <p:spPr>
            <a:xfrm>
              <a:off x="3453442" y="2931741"/>
              <a:ext cx="3134" cy="2556"/>
            </a:xfrm>
            <a:custGeom>
              <a:avLst/>
              <a:gdLst/>
              <a:ahLst/>
              <a:cxnLst/>
              <a:rect l="l" t="t" r="r" b="b"/>
              <a:pathLst>
                <a:path w="103" h="84" extrusionOk="0">
                  <a:moveTo>
                    <a:pt x="50" y="0"/>
                  </a:moveTo>
                  <a:cubicBezTo>
                    <a:pt x="24" y="0"/>
                    <a:pt x="0" y="16"/>
                    <a:pt x="8" y="48"/>
                  </a:cubicBezTo>
                  <a:cubicBezTo>
                    <a:pt x="8" y="61"/>
                    <a:pt x="18" y="84"/>
                    <a:pt x="39" y="84"/>
                  </a:cubicBezTo>
                  <a:cubicBezTo>
                    <a:pt x="44" y="84"/>
                    <a:pt x="49" y="83"/>
                    <a:pt x="56" y="79"/>
                  </a:cubicBezTo>
                  <a:cubicBezTo>
                    <a:pt x="71" y="79"/>
                    <a:pt x="103" y="64"/>
                    <a:pt x="103" y="48"/>
                  </a:cubicBezTo>
                  <a:cubicBezTo>
                    <a:pt x="103" y="16"/>
                    <a:pt x="75" y="0"/>
                    <a:pt x="50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45"/>
            <p:cNvSpPr/>
            <p:nvPr/>
          </p:nvSpPr>
          <p:spPr>
            <a:xfrm>
              <a:off x="4434126" y="3479058"/>
              <a:ext cx="11594" cy="11593"/>
            </a:xfrm>
            <a:custGeom>
              <a:avLst/>
              <a:gdLst/>
              <a:ahLst/>
              <a:cxnLst/>
              <a:rect l="l" t="t" r="r" b="b"/>
              <a:pathLst>
                <a:path w="381" h="381" extrusionOk="0">
                  <a:moveTo>
                    <a:pt x="190" y="0"/>
                  </a:moveTo>
                  <a:cubicBezTo>
                    <a:pt x="80" y="0"/>
                    <a:pt x="0" y="95"/>
                    <a:pt x="0" y="190"/>
                  </a:cubicBezTo>
                  <a:cubicBezTo>
                    <a:pt x="0" y="301"/>
                    <a:pt x="80" y="380"/>
                    <a:pt x="190" y="380"/>
                  </a:cubicBezTo>
                  <a:cubicBezTo>
                    <a:pt x="301" y="380"/>
                    <a:pt x="380" y="301"/>
                    <a:pt x="380" y="190"/>
                  </a:cubicBezTo>
                  <a:cubicBezTo>
                    <a:pt x="380" y="95"/>
                    <a:pt x="301" y="0"/>
                    <a:pt x="190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45"/>
            <p:cNvSpPr/>
            <p:nvPr/>
          </p:nvSpPr>
          <p:spPr>
            <a:xfrm>
              <a:off x="4185038" y="2818517"/>
              <a:ext cx="9190" cy="8702"/>
            </a:xfrm>
            <a:custGeom>
              <a:avLst/>
              <a:gdLst/>
              <a:ahLst/>
              <a:cxnLst/>
              <a:rect l="l" t="t" r="r" b="b"/>
              <a:pathLst>
                <a:path w="302" h="286" extrusionOk="0">
                  <a:moveTo>
                    <a:pt x="143" y="0"/>
                  </a:moveTo>
                  <a:cubicBezTo>
                    <a:pt x="64" y="0"/>
                    <a:pt x="0" y="64"/>
                    <a:pt x="0" y="143"/>
                  </a:cubicBezTo>
                  <a:cubicBezTo>
                    <a:pt x="0" y="222"/>
                    <a:pt x="80" y="285"/>
                    <a:pt x="143" y="285"/>
                  </a:cubicBezTo>
                  <a:cubicBezTo>
                    <a:pt x="222" y="285"/>
                    <a:pt x="285" y="222"/>
                    <a:pt x="285" y="143"/>
                  </a:cubicBezTo>
                  <a:cubicBezTo>
                    <a:pt x="301" y="64"/>
                    <a:pt x="222" y="0"/>
                    <a:pt x="143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45"/>
            <p:cNvSpPr/>
            <p:nvPr/>
          </p:nvSpPr>
          <p:spPr>
            <a:xfrm>
              <a:off x="4324766" y="3141789"/>
              <a:ext cx="10133" cy="10163"/>
            </a:xfrm>
            <a:custGeom>
              <a:avLst/>
              <a:gdLst/>
              <a:ahLst/>
              <a:cxnLst/>
              <a:rect l="l" t="t" r="r" b="b"/>
              <a:pathLst>
                <a:path w="333" h="334" extrusionOk="0">
                  <a:moveTo>
                    <a:pt x="174" y="1"/>
                  </a:moveTo>
                  <a:cubicBezTo>
                    <a:pt x="79" y="1"/>
                    <a:pt x="0" y="80"/>
                    <a:pt x="0" y="175"/>
                  </a:cubicBezTo>
                  <a:cubicBezTo>
                    <a:pt x="0" y="270"/>
                    <a:pt x="79" y="333"/>
                    <a:pt x="174" y="333"/>
                  </a:cubicBezTo>
                  <a:cubicBezTo>
                    <a:pt x="254" y="333"/>
                    <a:pt x="333" y="270"/>
                    <a:pt x="333" y="175"/>
                  </a:cubicBezTo>
                  <a:cubicBezTo>
                    <a:pt x="333" y="80"/>
                    <a:pt x="254" y="1"/>
                    <a:pt x="174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45"/>
            <p:cNvSpPr/>
            <p:nvPr/>
          </p:nvSpPr>
          <p:spPr>
            <a:xfrm>
              <a:off x="5681487" y="3055555"/>
              <a:ext cx="1978" cy="2434"/>
            </a:xfrm>
            <a:custGeom>
              <a:avLst/>
              <a:gdLst/>
              <a:ahLst/>
              <a:cxnLst/>
              <a:rect l="l" t="t" r="r" b="b"/>
              <a:pathLst>
                <a:path w="65" h="80" extrusionOk="0">
                  <a:moveTo>
                    <a:pt x="33" y="1"/>
                  </a:moveTo>
                  <a:cubicBezTo>
                    <a:pt x="17" y="1"/>
                    <a:pt x="1" y="16"/>
                    <a:pt x="1" y="32"/>
                  </a:cubicBezTo>
                  <a:cubicBezTo>
                    <a:pt x="1" y="64"/>
                    <a:pt x="17" y="80"/>
                    <a:pt x="33" y="80"/>
                  </a:cubicBezTo>
                  <a:cubicBezTo>
                    <a:pt x="48" y="80"/>
                    <a:pt x="64" y="64"/>
                    <a:pt x="64" y="32"/>
                  </a:cubicBezTo>
                  <a:cubicBezTo>
                    <a:pt x="64" y="16"/>
                    <a:pt x="48" y="1"/>
                    <a:pt x="33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45"/>
            <p:cNvSpPr/>
            <p:nvPr/>
          </p:nvSpPr>
          <p:spPr>
            <a:xfrm>
              <a:off x="4848473" y="3106614"/>
              <a:ext cx="13511" cy="11258"/>
            </a:xfrm>
            <a:custGeom>
              <a:avLst/>
              <a:gdLst/>
              <a:ahLst/>
              <a:cxnLst/>
              <a:rect l="l" t="t" r="r" b="b"/>
              <a:pathLst>
                <a:path w="444" h="370" extrusionOk="0">
                  <a:moveTo>
                    <a:pt x="254" y="1"/>
                  </a:moveTo>
                  <a:cubicBezTo>
                    <a:pt x="95" y="1"/>
                    <a:pt x="0" y="207"/>
                    <a:pt x="127" y="318"/>
                  </a:cubicBezTo>
                  <a:cubicBezTo>
                    <a:pt x="163" y="353"/>
                    <a:pt x="208" y="369"/>
                    <a:pt x="254" y="369"/>
                  </a:cubicBezTo>
                  <a:cubicBezTo>
                    <a:pt x="349" y="369"/>
                    <a:pt x="444" y="298"/>
                    <a:pt x="444" y="191"/>
                  </a:cubicBezTo>
                  <a:cubicBezTo>
                    <a:pt x="428" y="80"/>
                    <a:pt x="349" y="1"/>
                    <a:pt x="254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45"/>
            <p:cNvSpPr/>
            <p:nvPr/>
          </p:nvSpPr>
          <p:spPr>
            <a:xfrm>
              <a:off x="4581066" y="3625024"/>
              <a:ext cx="15945" cy="13662"/>
            </a:xfrm>
            <a:custGeom>
              <a:avLst/>
              <a:gdLst/>
              <a:ahLst/>
              <a:cxnLst/>
              <a:rect l="l" t="t" r="r" b="b"/>
              <a:pathLst>
                <a:path w="524" h="449" extrusionOk="0">
                  <a:moveTo>
                    <a:pt x="302" y="1"/>
                  </a:moveTo>
                  <a:cubicBezTo>
                    <a:pt x="96" y="1"/>
                    <a:pt x="1" y="238"/>
                    <a:pt x="143" y="381"/>
                  </a:cubicBezTo>
                  <a:cubicBezTo>
                    <a:pt x="190" y="428"/>
                    <a:pt x="247" y="449"/>
                    <a:pt x="303" y="449"/>
                  </a:cubicBezTo>
                  <a:cubicBezTo>
                    <a:pt x="416" y="449"/>
                    <a:pt x="523" y="361"/>
                    <a:pt x="523" y="223"/>
                  </a:cubicBezTo>
                  <a:cubicBezTo>
                    <a:pt x="523" y="112"/>
                    <a:pt x="412" y="1"/>
                    <a:pt x="302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45"/>
            <p:cNvSpPr/>
            <p:nvPr/>
          </p:nvSpPr>
          <p:spPr>
            <a:xfrm>
              <a:off x="4575893" y="3959859"/>
              <a:ext cx="14850" cy="12749"/>
            </a:xfrm>
            <a:custGeom>
              <a:avLst/>
              <a:gdLst/>
              <a:ahLst/>
              <a:cxnLst/>
              <a:rect l="l" t="t" r="r" b="b"/>
              <a:pathLst>
                <a:path w="488" h="419" extrusionOk="0">
                  <a:moveTo>
                    <a:pt x="278" y="0"/>
                  </a:moveTo>
                  <a:cubicBezTo>
                    <a:pt x="100" y="0"/>
                    <a:pt x="1" y="212"/>
                    <a:pt x="123" y="350"/>
                  </a:cubicBezTo>
                  <a:cubicBezTo>
                    <a:pt x="165" y="397"/>
                    <a:pt x="220" y="418"/>
                    <a:pt x="274" y="418"/>
                  </a:cubicBezTo>
                  <a:cubicBezTo>
                    <a:pt x="382" y="418"/>
                    <a:pt x="487" y="334"/>
                    <a:pt x="487" y="207"/>
                  </a:cubicBezTo>
                  <a:cubicBezTo>
                    <a:pt x="487" y="96"/>
                    <a:pt x="408" y="1"/>
                    <a:pt x="297" y="1"/>
                  </a:cubicBezTo>
                  <a:cubicBezTo>
                    <a:pt x="291" y="1"/>
                    <a:pt x="285" y="0"/>
                    <a:pt x="278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45"/>
            <p:cNvSpPr/>
            <p:nvPr/>
          </p:nvSpPr>
          <p:spPr>
            <a:xfrm>
              <a:off x="4251037" y="2746736"/>
              <a:ext cx="15945" cy="13540"/>
            </a:xfrm>
            <a:custGeom>
              <a:avLst/>
              <a:gdLst/>
              <a:ahLst/>
              <a:cxnLst/>
              <a:rect l="l" t="t" r="r" b="b"/>
              <a:pathLst>
                <a:path w="524" h="445" extrusionOk="0">
                  <a:moveTo>
                    <a:pt x="302" y="0"/>
                  </a:moveTo>
                  <a:cubicBezTo>
                    <a:pt x="96" y="0"/>
                    <a:pt x="1" y="238"/>
                    <a:pt x="143" y="380"/>
                  </a:cubicBezTo>
                  <a:cubicBezTo>
                    <a:pt x="188" y="425"/>
                    <a:pt x="243" y="445"/>
                    <a:pt x="296" y="445"/>
                  </a:cubicBezTo>
                  <a:cubicBezTo>
                    <a:pt x="412" y="445"/>
                    <a:pt x="523" y="352"/>
                    <a:pt x="523" y="222"/>
                  </a:cubicBezTo>
                  <a:cubicBezTo>
                    <a:pt x="523" y="95"/>
                    <a:pt x="412" y="0"/>
                    <a:pt x="302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45"/>
            <p:cNvSpPr/>
            <p:nvPr/>
          </p:nvSpPr>
          <p:spPr>
            <a:xfrm>
              <a:off x="4683215" y="3372589"/>
              <a:ext cx="38098" cy="32679"/>
            </a:xfrm>
            <a:custGeom>
              <a:avLst/>
              <a:gdLst/>
              <a:ahLst/>
              <a:cxnLst/>
              <a:rect l="l" t="t" r="r" b="b"/>
              <a:pathLst>
                <a:path w="1252" h="1074" extrusionOk="0">
                  <a:moveTo>
                    <a:pt x="713" y="0"/>
                  </a:moveTo>
                  <a:cubicBezTo>
                    <a:pt x="238" y="0"/>
                    <a:pt x="0" y="586"/>
                    <a:pt x="349" y="918"/>
                  </a:cubicBezTo>
                  <a:cubicBezTo>
                    <a:pt x="456" y="1025"/>
                    <a:pt x="587" y="1073"/>
                    <a:pt x="717" y="1073"/>
                  </a:cubicBezTo>
                  <a:cubicBezTo>
                    <a:pt x="989" y="1073"/>
                    <a:pt x="1251" y="860"/>
                    <a:pt x="1251" y="538"/>
                  </a:cubicBezTo>
                  <a:cubicBezTo>
                    <a:pt x="1251" y="238"/>
                    <a:pt x="1014" y="0"/>
                    <a:pt x="713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45"/>
            <p:cNvSpPr/>
            <p:nvPr/>
          </p:nvSpPr>
          <p:spPr>
            <a:xfrm>
              <a:off x="4292968" y="2776130"/>
              <a:ext cx="12537" cy="11076"/>
            </a:xfrm>
            <a:custGeom>
              <a:avLst/>
              <a:gdLst/>
              <a:ahLst/>
              <a:cxnLst/>
              <a:rect l="l" t="t" r="r" b="b"/>
              <a:pathLst>
                <a:path w="412" h="364" extrusionOk="0">
                  <a:moveTo>
                    <a:pt x="238" y="0"/>
                  </a:moveTo>
                  <a:cubicBezTo>
                    <a:pt x="79" y="0"/>
                    <a:pt x="0" y="190"/>
                    <a:pt x="111" y="301"/>
                  </a:cubicBezTo>
                  <a:cubicBezTo>
                    <a:pt x="149" y="344"/>
                    <a:pt x="197" y="364"/>
                    <a:pt x="243" y="364"/>
                  </a:cubicBezTo>
                  <a:cubicBezTo>
                    <a:pt x="330" y="364"/>
                    <a:pt x="412" y="294"/>
                    <a:pt x="412" y="190"/>
                  </a:cubicBezTo>
                  <a:cubicBezTo>
                    <a:pt x="412" y="79"/>
                    <a:pt x="333" y="0"/>
                    <a:pt x="238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45"/>
            <p:cNvSpPr/>
            <p:nvPr/>
          </p:nvSpPr>
          <p:spPr>
            <a:xfrm>
              <a:off x="5293887" y="3479880"/>
              <a:ext cx="8460" cy="8368"/>
            </a:xfrm>
            <a:custGeom>
              <a:avLst/>
              <a:gdLst/>
              <a:ahLst/>
              <a:cxnLst/>
              <a:rect l="l" t="t" r="r" b="b"/>
              <a:pathLst>
                <a:path w="278" h="275" extrusionOk="0">
                  <a:moveTo>
                    <a:pt x="137" y="1"/>
                  </a:moveTo>
                  <a:cubicBezTo>
                    <a:pt x="68" y="1"/>
                    <a:pt x="1" y="45"/>
                    <a:pt x="9" y="132"/>
                  </a:cubicBezTo>
                  <a:cubicBezTo>
                    <a:pt x="1" y="227"/>
                    <a:pt x="68" y="274"/>
                    <a:pt x="137" y="274"/>
                  </a:cubicBezTo>
                  <a:cubicBezTo>
                    <a:pt x="206" y="274"/>
                    <a:pt x="278" y="227"/>
                    <a:pt x="278" y="132"/>
                  </a:cubicBezTo>
                  <a:cubicBezTo>
                    <a:pt x="278" y="45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45"/>
            <p:cNvSpPr/>
            <p:nvPr/>
          </p:nvSpPr>
          <p:spPr>
            <a:xfrm>
              <a:off x="4305474" y="3578772"/>
              <a:ext cx="33777" cy="28937"/>
            </a:xfrm>
            <a:custGeom>
              <a:avLst/>
              <a:gdLst/>
              <a:ahLst/>
              <a:cxnLst/>
              <a:rect l="l" t="t" r="r" b="b"/>
              <a:pathLst>
                <a:path w="1110" h="951" extrusionOk="0">
                  <a:moveTo>
                    <a:pt x="634" y="1"/>
                  </a:moveTo>
                  <a:cubicBezTo>
                    <a:pt x="223" y="1"/>
                    <a:pt x="1" y="523"/>
                    <a:pt x="302" y="808"/>
                  </a:cubicBezTo>
                  <a:cubicBezTo>
                    <a:pt x="400" y="907"/>
                    <a:pt x="520" y="951"/>
                    <a:pt x="638" y="951"/>
                  </a:cubicBezTo>
                  <a:cubicBezTo>
                    <a:pt x="880" y="951"/>
                    <a:pt x="1109" y="764"/>
                    <a:pt x="1109" y="476"/>
                  </a:cubicBezTo>
                  <a:cubicBezTo>
                    <a:pt x="1109" y="222"/>
                    <a:pt x="903" y="1"/>
                    <a:pt x="634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45"/>
            <p:cNvSpPr/>
            <p:nvPr/>
          </p:nvSpPr>
          <p:spPr>
            <a:xfrm>
              <a:off x="5267323" y="3388960"/>
              <a:ext cx="7090" cy="5112"/>
            </a:xfrm>
            <a:custGeom>
              <a:avLst/>
              <a:gdLst/>
              <a:ahLst/>
              <a:cxnLst/>
              <a:rect l="l" t="t" r="r" b="b"/>
              <a:pathLst>
                <a:path w="233" h="168" extrusionOk="0">
                  <a:moveTo>
                    <a:pt x="122" y="0"/>
                  </a:moveTo>
                  <a:cubicBezTo>
                    <a:pt x="0" y="0"/>
                    <a:pt x="130" y="168"/>
                    <a:pt x="197" y="168"/>
                  </a:cubicBezTo>
                  <a:cubicBezTo>
                    <a:pt x="218" y="168"/>
                    <a:pt x="232" y="152"/>
                    <a:pt x="232" y="111"/>
                  </a:cubicBezTo>
                  <a:cubicBezTo>
                    <a:pt x="232" y="48"/>
                    <a:pt x="185" y="0"/>
                    <a:pt x="122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45"/>
            <p:cNvSpPr/>
            <p:nvPr/>
          </p:nvSpPr>
          <p:spPr>
            <a:xfrm>
              <a:off x="3746592" y="3679004"/>
              <a:ext cx="6786" cy="6298"/>
            </a:xfrm>
            <a:custGeom>
              <a:avLst/>
              <a:gdLst/>
              <a:ahLst/>
              <a:cxnLst/>
              <a:rect l="l" t="t" r="r" b="b"/>
              <a:pathLst>
                <a:path w="223" h="207" extrusionOk="0">
                  <a:moveTo>
                    <a:pt x="112" y="0"/>
                  </a:moveTo>
                  <a:cubicBezTo>
                    <a:pt x="48" y="0"/>
                    <a:pt x="1" y="48"/>
                    <a:pt x="1" y="111"/>
                  </a:cubicBezTo>
                  <a:cubicBezTo>
                    <a:pt x="1" y="159"/>
                    <a:pt x="48" y="206"/>
                    <a:pt x="112" y="206"/>
                  </a:cubicBezTo>
                  <a:cubicBezTo>
                    <a:pt x="175" y="206"/>
                    <a:pt x="223" y="159"/>
                    <a:pt x="223" y="111"/>
                  </a:cubicBezTo>
                  <a:cubicBezTo>
                    <a:pt x="223" y="48"/>
                    <a:pt x="175" y="0"/>
                    <a:pt x="112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45"/>
            <p:cNvSpPr/>
            <p:nvPr/>
          </p:nvSpPr>
          <p:spPr>
            <a:xfrm>
              <a:off x="4247660" y="3570587"/>
              <a:ext cx="11137" cy="10072"/>
            </a:xfrm>
            <a:custGeom>
              <a:avLst/>
              <a:gdLst/>
              <a:ahLst/>
              <a:cxnLst/>
              <a:rect l="l" t="t" r="r" b="b"/>
              <a:pathLst>
                <a:path w="366" h="331" extrusionOk="0">
                  <a:moveTo>
                    <a:pt x="207" y="1"/>
                  </a:moveTo>
                  <a:cubicBezTo>
                    <a:pt x="64" y="1"/>
                    <a:pt x="1" y="175"/>
                    <a:pt x="96" y="286"/>
                  </a:cubicBezTo>
                  <a:cubicBezTo>
                    <a:pt x="127" y="317"/>
                    <a:pt x="166" y="331"/>
                    <a:pt x="205" y="331"/>
                  </a:cubicBezTo>
                  <a:cubicBezTo>
                    <a:pt x="286" y="331"/>
                    <a:pt x="365" y="271"/>
                    <a:pt x="365" y="175"/>
                  </a:cubicBezTo>
                  <a:cubicBezTo>
                    <a:pt x="365" y="80"/>
                    <a:pt x="302" y="1"/>
                    <a:pt x="207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45"/>
            <p:cNvSpPr/>
            <p:nvPr/>
          </p:nvSpPr>
          <p:spPr>
            <a:xfrm>
              <a:off x="5022403" y="3228997"/>
              <a:ext cx="16402" cy="16887"/>
            </a:xfrm>
            <a:custGeom>
              <a:avLst/>
              <a:gdLst/>
              <a:ahLst/>
              <a:cxnLst/>
              <a:rect l="l" t="t" r="r" b="b"/>
              <a:pathLst>
                <a:path w="539" h="555" extrusionOk="0">
                  <a:moveTo>
                    <a:pt x="270" y="1"/>
                  </a:moveTo>
                  <a:cubicBezTo>
                    <a:pt x="127" y="1"/>
                    <a:pt x="0" y="127"/>
                    <a:pt x="0" y="270"/>
                  </a:cubicBezTo>
                  <a:cubicBezTo>
                    <a:pt x="0" y="428"/>
                    <a:pt x="127" y="555"/>
                    <a:pt x="270" y="555"/>
                  </a:cubicBezTo>
                  <a:cubicBezTo>
                    <a:pt x="428" y="555"/>
                    <a:pt x="539" y="428"/>
                    <a:pt x="539" y="270"/>
                  </a:cubicBezTo>
                  <a:cubicBezTo>
                    <a:pt x="539" y="127"/>
                    <a:pt x="428" y="1"/>
                    <a:pt x="270" y="1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45"/>
            <p:cNvSpPr/>
            <p:nvPr/>
          </p:nvSpPr>
          <p:spPr>
            <a:xfrm>
              <a:off x="3852118" y="3503614"/>
              <a:ext cx="17376" cy="17374"/>
            </a:xfrm>
            <a:custGeom>
              <a:avLst/>
              <a:gdLst/>
              <a:ahLst/>
              <a:cxnLst/>
              <a:rect l="l" t="t" r="r" b="b"/>
              <a:pathLst>
                <a:path w="571" h="571" extrusionOk="0">
                  <a:moveTo>
                    <a:pt x="285" y="1"/>
                  </a:moveTo>
                  <a:cubicBezTo>
                    <a:pt x="127" y="1"/>
                    <a:pt x="0" y="127"/>
                    <a:pt x="0" y="286"/>
                  </a:cubicBezTo>
                  <a:cubicBezTo>
                    <a:pt x="0" y="444"/>
                    <a:pt x="127" y="571"/>
                    <a:pt x="285" y="571"/>
                  </a:cubicBezTo>
                  <a:cubicBezTo>
                    <a:pt x="444" y="571"/>
                    <a:pt x="570" y="444"/>
                    <a:pt x="570" y="286"/>
                  </a:cubicBezTo>
                  <a:cubicBezTo>
                    <a:pt x="570" y="127"/>
                    <a:pt x="444" y="1"/>
                    <a:pt x="285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45"/>
            <p:cNvSpPr/>
            <p:nvPr/>
          </p:nvSpPr>
          <p:spPr>
            <a:xfrm>
              <a:off x="5588710" y="3235265"/>
              <a:ext cx="4169" cy="2891"/>
            </a:xfrm>
            <a:custGeom>
              <a:avLst/>
              <a:gdLst/>
              <a:ahLst/>
              <a:cxnLst/>
              <a:rect l="l" t="t" r="r" b="b"/>
              <a:pathLst>
                <a:path w="137" h="95" extrusionOk="0">
                  <a:moveTo>
                    <a:pt x="73" y="0"/>
                  </a:moveTo>
                  <a:cubicBezTo>
                    <a:pt x="0" y="0"/>
                    <a:pt x="77" y="94"/>
                    <a:pt x="116" y="94"/>
                  </a:cubicBezTo>
                  <a:cubicBezTo>
                    <a:pt x="128" y="94"/>
                    <a:pt x="136" y="86"/>
                    <a:pt x="136" y="64"/>
                  </a:cubicBezTo>
                  <a:cubicBezTo>
                    <a:pt x="136" y="32"/>
                    <a:pt x="105" y="0"/>
                    <a:pt x="73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45"/>
            <p:cNvSpPr/>
            <p:nvPr/>
          </p:nvSpPr>
          <p:spPr>
            <a:xfrm>
              <a:off x="4195627" y="3440505"/>
              <a:ext cx="25105" cy="21482"/>
            </a:xfrm>
            <a:custGeom>
              <a:avLst/>
              <a:gdLst/>
              <a:ahLst/>
              <a:cxnLst/>
              <a:rect l="l" t="t" r="r" b="b"/>
              <a:pathLst>
                <a:path w="825" h="706" extrusionOk="0">
                  <a:moveTo>
                    <a:pt x="476" y="1"/>
                  </a:moveTo>
                  <a:cubicBezTo>
                    <a:pt x="159" y="1"/>
                    <a:pt x="1" y="381"/>
                    <a:pt x="223" y="602"/>
                  </a:cubicBezTo>
                  <a:cubicBezTo>
                    <a:pt x="294" y="674"/>
                    <a:pt x="382" y="706"/>
                    <a:pt x="468" y="706"/>
                  </a:cubicBezTo>
                  <a:cubicBezTo>
                    <a:pt x="649" y="706"/>
                    <a:pt x="824" y="564"/>
                    <a:pt x="824" y="349"/>
                  </a:cubicBezTo>
                  <a:cubicBezTo>
                    <a:pt x="824" y="159"/>
                    <a:pt x="666" y="1"/>
                    <a:pt x="476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45"/>
            <p:cNvSpPr/>
            <p:nvPr/>
          </p:nvSpPr>
          <p:spPr>
            <a:xfrm>
              <a:off x="4364262" y="2783342"/>
              <a:ext cx="10164" cy="9128"/>
            </a:xfrm>
            <a:custGeom>
              <a:avLst/>
              <a:gdLst/>
              <a:ahLst/>
              <a:cxnLst/>
              <a:rect l="l" t="t" r="r" b="b"/>
              <a:pathLst>
                <a:path w="334" h="300" extrusionOk="0">
                  <a:moveTo>
                    <a:pt x="191" y="1"/>
                  </a:moveTo>
                  <a:cubicBezTo>
                    <a:pt x="64" y="1"/>
                    <a:pt x="1" y="159"/>
                    <a:pt x="96" y="254"/>
                  </a:cubicBezTo>
                  <a:cubicBezTo>
                    <a:pt x="127" y="285"/>
                    <a:pt x="163" y="299"/>
                    <a:pt x="197" y="299"/>
                  </a:cubicBezTo>
                  <a:cubicBezTo>
                    <a:pt x="269" y="299"/>
                    <a:pt x="333" y="239"/>
                    <a:pt x="333" y="143"/>
                  </a:cubicBezTo>
                  <a:cubicBezTo>
                    <a:pt x="333" y="80"/>
                    <a:pt x="270" y="1"/>
                    <a:pt x="191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45"/>
            <p:cNvSpPr/>
            <p:nvPr/>
          </p:nvSpPr>
          <p:spPr>
            <a:xfrm>
              <a:off x="3901778" y="3032916"/>
              <a:ext cx="6269" cy="4290"/>
            </a:xfrm>
            <a:custGeom>
              <a:avLst/>
              <a:gdLst/>
              <a:ahLst/>
              <a:cxnLst/>
              <a:rect l="l" t="t" r="r" b="b"/>
              <a:pathLst>
                <a:path w="206" h="141" extrusionOk="0">
                  <a:moveTo>
                    <a:pt x="110" y="0"/>
                  </a:moveTo>
                  <a:cubicBezTo>
                    <a:pt x="1" y="0"/>
                    <a:pt x="116" y="141"/>
                    <a:pt x="175" y="141"/>
                  </a:cubicBezTo>
                  <a:cubicBezTo>
                    <a:pt x="192" y="141"/>
                    <a:pt x="205" y="128"/>
                    <a:pt x="205" y="95"/>
                  </a:cubicBezTo>
                  <a:cubicBezTo>
                    <a:pt x="205" y="48"/>
                    <a:pt x="158" y="0"/>
                    <a:pt x="1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45"/>
            <p:cNvSpPr/>
            <p:nvPr/>
          </p:nvSpPr>
          <p:spPr>
            <a:xfrm>
              <a:off x="4914472" y="3508452"/>
              <a:ext cx="32804" cy="27780"/>
            </a:xfrm>
            <a:custGeom>
              <a:avLst/>
              <a:gdLst/>
              <a:ahLst/>
              <a:cxnLst/>
              <a:rect l="l" t="t" r="r" b="b"/>
              <a:pathLst>
                <a:path w="1078" h="913" extrusionOk="0">
                  <a:moveTo>
                    <a:pt x="618" y="0"/>
                  </a:moveTo>
                  <a:cubicBezTo>
                    <a:pt x="206" y="0"/>
                    <a:pt x="1" y="491"/>
                    <a:pt x="301" y="776"/>
                  </a:cubicBezTo>
                  <a:cubicBezTo>
                    <a:pt x="395" y="870"/>
                    <a:pt x="511" y="912"/>
                    <a:pt x="625" y="912"/>
                  </a:cubicBezTo>
                  <a:cubicBezTo>
                    <a:pt x="856" y="912"/>
                    <a:pt x="1077" y="736"/>
                    <a:pt x="1077" y="459"/>
                  </a:cubicBezTo>
                  <a:cubicBezTo>
                    <a:pt x="1077" y="206"/>
                    <a:pt x="871" y="0"/>
                    <a:pt x="6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45"/>
            <p:cNvSpPr/>
            <p:nvPr/>
          </p:nvSpPr>
          <p:spPr>
            <a:xfrm>
              <a:off x="5085999" y="3467009"/>
              <a:ext cx="11594" cy="11593"/>
            </a:xfrm>
            <a:custGeom>
              <a:avLst/>
              <a:gdLst/>
              <a:ahLst/>
              <a:cxnLst/>
              <a:rect l="l" t="t" r="r" b="b"/>
              <a:pathLst>
                <a:path w="381" h="381" extrusionOk="0">
                  <a:moveTo>
                    <a:pt x="190" y="0"/>
                  </a:moveTo>
                  <a:cubicBezTo>
                    <a:pt x="80" y="0"/>
                    <a:pt x="0" y="80"/>
                    <a:pt x="0" y="190"/>
                  </a:cubicBezTo>
                  <a:cubicBezTo>
                    <a:pt x="0" y="301"/>
                    <a:pt x="80" y="380"/>
                    <a:pt x="190" y="380"/>
                  </a:cubicBezTo>
                  <a:cubicBezTo>
                    <a:pt x="301" y="380"/>
                    <a:pt x="380" y="301"/>
                    <a:pt x="380" y="190"/>
                  </a:cubicBezTo>
                  <a:cubicBezTo>
                    <a:pt x="380" y="80"/>
                    <a:pt x="301" y="0"/>
                    <a:pt x="190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45"/>
            <p:cNvSpPr/>
            <p:nvPr/>
          </p:nvSpPr>
          <p:spPr>
            <a:xfrm>
              <a:off x="4508798" y="3447261"/>
              <a:ext cx="22670" cy="22668"/>
            </a:xfrm>
            <a:custGeom>
              <a:avLst/>
              <a:gdLst/>
              <a:ahLst/>
              <a:cxnLst/>
              <a:rect l="l" t="t" r="r" b="b"/>
              <a:pathLst>
                <a:path w="745" h="745" extrusionOk="0">
                  <a:moveTo>
                    <a:pt x="381" y="0"/>
                  </a:moveTo>
                  <a:cubicBezTo>
                    <a:pt x="175" y="0"/>
                    <a:pt x="1" y="159"/>
                    <a:pt x="1" y="364"/>
                  </a:cubicBezTo>
                  <a:cubicBezTo>
                    <a:pt x="1" y="586"/>
                    <a:pt x="175" y="744"/>
                    <a:pt x="381" y="744"/>
                  </a:cubicBezTo>
                  <a:cubicBezTo>
                    <a:pt x="587" y="744"/>
                    <a:pt x="745" y="586"/>
                    <a:pt x="745" y="364"/>
                  </a:cubicBezTo>
                  <a:cubicBezTo>
                    <a:pt x="745" y="159"/>
                    <a:pt x="587" y="0"/>
                    <a:pt x="381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45"/>
            <p:cNvSpPr/>
            <p:nvPr/>
          </p:nvSpPr>
          <p:spPr>
            <a:xfrm>
              <a:off x="5147190" y="2781425"/>
              <a:ext cx="12081" cy="11593"/>
            </a:xfrm>
            <a:custGeom>
              <a:avLst/>
              <a:gdLst/>
              <a:ahLst/>
              <a:cxnLst/>
              <a:rect l="l" t="t" r="r" b="b"/>
              <a:pathLst>
                <a:path w="397" h="381" extrusionOk="0">
                  <a:moveTo>
                    <a:pt x="206" y="0"/>
                  </a:moveTo>
                  <a:cubicBezTo>
                    <a:pt x="95" y="0"/>
                    <a:pt x="0" y="79"/>
                    <a:pt x="0" y="190"/>
                  </a:cubicBezTo>
                  <a:cubicBezTo>
                    <a:pt x="0" y="301"/>
                    <a:pt x="95" y="380"/>
                    <a:pt x="206" y="380"/>
                  </a:cubicBezTo>
                  <a:cubicBezTo>
                    <a:pt x="301" y="380"/>
                    <a:pt x="396" y="301"/>
                    <a:pt x="396" y="190"/>
                  </a:cubicBezTo>
                  <a:cubicBezTo>
                    <a:pt x="396" y="79"/>
                    <a:pt x="301" y="0"/>
                    <a:pt x="206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45"/>
            <p:cNvSpPr/>
            <p:nvPr/>
          </p:nvSpPr>
          <p:spPr>
            <a:xfrm>
              <a:off x="4956403" y="3081084"/>
              <a:ext cx="13998" cy="13997"/>
            </a:xfrm>
            <a:custGeom>
              <a:avLst/>
              <a:gdLst/>
              <a:ahLst/>
              <a:cxnLst/>
              <a:rect l="l" t="t" r="r" b="b"/>
              <a:pathLst>
                <a:path w="460" h="460" extrusionOk="0">
                  <a:moveTo>
                    <a:pt x="222" y="1"/>
                  </a:moveTo>
                  <a:cubicBezTo>
                    <a:pt x="95" y="1"/>
                    <a:pt x="0" y="96"/>
                    <a:pt x="0" y="222"/>
                  </a:cubicBezTo>
                  <a:cubicBezTo>
                    <a:pt x="0" y="349"/>
                    <a:pt x="95" y="460"/>
                    <a:pt x="222" y="460"/>
                  </a:cubicBezTo>
                  <a:cubicBezTo>
                    <a:pt x="349" y="460"/>
                    <a:pt x="459" y="349"/>
                    <a:pt x="459" y="222"/>
                  </a:cubicBezTo>
                  <a:cubicBezTo>
                    <a:pt x="459" y="96"/>
                    <a:pt x="349" y="1"/>
                    <a:pt x="2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45"/>
            <p:cNvSpPr/>
            <p:nvPr/>
          </p:nvSpPr>
          <p:spPr>
            <a:xfrm>
              <a:off x="3958101" y="3365834"/>
              <a:ext cx="26535" cy="22425"/>
            </a:xfrm>
            <a:custGeom>
              <a:avLst/>
              <a:gdLst/>
              <a:ahLst/>
              <a:cxnLst/>
              <a:rect l="l" t="t" r="r" b="b"/>
              <a:pathLst>
                <a:path w="872" h="737" extrusionOk="0">
                  <a:moveTo>
                    <a:pt x="508" y="0"/>
                  </a:moveTo>
                  <a:cubicBezTo>
                    <a:pt x="175" y="0"/>
                    <a:pt x="1" y="396"/>
                    <a:pt x="238" y="634"/>
                  </a:cubicBezTo>
                  <a:cubicBezTo>
                    <a:pt x="314" y="704"/>
                    <a:pt x="406" y="737"/>
                    <a:pt x="496" y="737"/>
                  </a:cubicBezTo>
                  <a:cubicBezTo>
                    <a:pt x="688" y="737"/>
                    <a:pt x="872" y="591"/>
                    <a:pt x="872" y="365"/>
                  </a:cubicBezTo>
                  <a:cubicBezTo>
                    <a:pt x="872" y="159"/>
                    <a:pt x="713" y="0"/>
                    <a:pt x="508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45"/>
            <p:cNvSpPr/>
            <p:nvPr/>
          </p:nvSpPr>
          <p:spPr>
            <a:xfrm>
              <a:off x="4649013" y="3303212"/>
              <a:ext cx="17862" cy="17831"/>
            </a:xfrm>
            <a:custGeom>
              <a:avLst/>
              <a:gdLst/>
              <a:ahLst/>
              <a:cxnLst/>
              <a:rect l="l" t="t" r="r" b="b"/>
              <a:pathLst>
                <a:path w="587" h="586" extrusionOk="0">
                  <a:moveTo>
                    <a:pt x="301" y="0"/>
                  </a:moveTo>
                  <a:cubicBezTo>
                    <a:pt x="143" y="0"/>
                    <a:pt x="0" y="143"/>
                    <a:pt x="0" y="301"/>
                  </a:cubicBezTo>
                  <a:cubicBezTo>
                    <a:pt x="0" y="459"/>
                    <a:pt x="143" y="586"/>
                    <a:pt x="301" y="586"/>
                  </a:cubicBezTo>
                  <a:cubicBezTo>
                    <a:pt x="459" y="586"/>
                    <a:pt x="586" y="459"/>
                    <a:pt x="586" y="301"/>
                  </a:cubicBezTo>
                  <a:cubicBezTo>
                    <a:pt x="586" y="143"/>
                    <a:pt x="459" y="0"/>
                    <a:pt x="301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45"/>
            <p:cNvSpPr/>
            <p:nvPr/>
          </p:nvSpPr>
          <p:spPr>
            <a:xfrm>
              <a:off x="4264548" y="3477111"/>
              <a:ext cx="13511" cy="11258"/>
            </a:xfrm>
            <a:custGeom>
              <a:avLst/>
              <a:gdLst/>
              <a:ahLst/>
              <a:cxnLst/>
              <a:rect l="l" t="t" r="r" b="b"/>
              <a:pathLst>
                <a:path w="444" h="370" extrusionOk="0">
                  <a:moveTo>
                    <a:pt x="253" y="1"/>
                  </a:moveTo>
                  <a:cubicBezTo>
                    <a:pt x="95" y="1"/>
                    <a:pt x="0" y="191"/>
                    <a:pt x="127" y="318"/>
                  </a:cubicBezTo>
                  <a:cubicBezTo>
                    <a:pt x="162" y="353"/>
                    <a:pt x="208" y="369"/>
                    <a:pt x="253" y="369"/>
                  </a:cubicBezTo>
                  <a:cubicBezTo>
                    <a:pt x="349" y="369"/>
                    <a:pt x="443" y="298"/>
                    <a:pt x="443" y="191"/>
                  </a:cubicBezTo>
                  <a:cubicBezTo>
                    <a:pt x="443" y="80"/>
                    <a:pt x="364" y="1"/>
                    <a:pt x="253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45"/>
            <p:cNvSpPr/>
            <p:nvPr/>
          </p:nvSpPr>
          <p:spPr>
            <a:xfrm>
              <a:off x="4838340" y="3145045"/>
              <a:ext cx="10650" cy="10528"/>
            </a:xfrm>
            <a:custGeom>
              <a:avLst/>
              <a:gdLst/>
              <a:ahLst/>
              <a:cxnLst/>
              <a:rect l="l" t="t" r="r" b="b"/>
              <a:pathLst>
                <a:path w="350" h="346" extrusionOk="0">
                  <a:moveTo>
                    <a:pt x="175" y="1"/>
                  </a:moveTo>
                  <a:cubicBezTo>
                    <a:pt x="88" y="1"/>
                    <a:pt x="1" y="60"/>
                    <a:pt x="1" y="179"/>
                  </a:cubicBezTo>
                  <a:cubicBezTo>
                    <a:pt x="1" y="290"/>
                    <a:pt x="88" y="345"/>
                    <a:pt x="175" y="345"/>
                  </a:cubicBezTo>
                  <a:cubicBezTo>
                    <a:pt x="262" y="345"/>
                    <a:pt x="349" y="290"/>
                    <a:pt x="349" y="179"/>
                  </a:cubicBezTo>
                  <a:cubicBezTo>
                    <a:pt x="349" y="60"/>
                    <a:pt x="262" y="1"/>
                    <a:pt x="175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45"/>
            <p:cNvSpPr/>
            <p:nvPr/>
          </p:nvSpPr>
          <p:spPr>
            <a:xfrm>
              <a:off x="4334868" y="3301752"/>
              <a:ext cx="14485" cy="12414"/>
            </a:xfrm>
            <a:custGeom>
              <a:avLst/>
              <a:gdLst/>
              <a:ahLst/>
              <a:cxnLst/>
              <a:rect l="l" t="t" r="r" b="b"/>
              <a:pathLst>
                <a:path w="476" h="408" extrusionOk="0">
                  <a:moveTo>
                    <a:pt x="270" y="1"/>
                  </a:moveTo>
                  <a:cubicBezTo>
                    <a:pt x="96" y="1"/>
                    <a:pt x="1" y="222"/>
                    <a:pt x="127" y="349"/>
                  </a:cubicBezTo>
                  <a:cubicBezTo>
                    <a:pt x="168" y="389"/>
                    <a:pt x="218" y="407"/>
                    <a:pt x="267" y="407"/>
                  </a:cubicBezTo>
                  <a:cubicBezTo>
                    <a:pt x="373" y="407"/>
                    <a:pt x="476" y="325"/>
                    <a:pt x="476" y="206"/>
                  </a:cubicBezTo>
                  <a:cubicBezTo>
                    <a:pt x="476" y="96"/>
                    <a:pt x="381" y="1"/>
                    <a:pt x="270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45"/>
            <p:cNvSpPr/>
            <p:nvPr/>
          </p:nvSpPr>
          <p:spPr>
            <a:xfrm>
              <a:off x="4815214" y="3050747"/>
              <a:ext cx="22701" cy="18895"/>
            </a:xfrm>
            <a:custGeom>
              <a:avLst/>
              <a:gdLst/>
              <a:ahLst/>
              <a:cxnLst/>
              <a:rect l="l" t="t" r="r" b="b"/>
              <a:pathLst>
                <a:path w="746" h="621" extrusionOk="0">
                  <a:moveTo>
                    <a:pt x="428" y="0"/>
                  </a:moveTo>
                  <a:cubicBezTo>
                    <a:pt x="143" y="0"/>
                    <a:pt x="1" y="333"/>
                    <a:pt x="207" y="523"/>
                  </a:cubicBezTo>
                  <a:cubicBezTo>
                    <a:pt x="269" y="591"/>
                    <a:pt x="349" y="621"/>
                    <a:pt x="428" y="621"/>
                  </a:cubicBezTo>
                  <a:cubicBezTo>
                    <a:pt x="589" y="621"/>
                    <a:pt x="745" y="497"/>
                    <a:pt x="745" y="317"/>
                  </a:cubicBezTo>
                  <a:cubicBezTo>
                    <a:pt x="745" y="143"/>
                    <a:pt x="603" y="0"/>
                    <a:pt x="428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45"/>
            <p:cNvSpPr/>
            <p:nvPr/>
          </p:nvSpPr>
          <p:spPr>
            <a:xfrm>
              <a:off x="3617970" y="3074573"/>
              <a:ext cx="4351" cy="4016"/>
            </a:xfrm>
            <a:custGeom>
              <a:avLst/>
              <a:gdLst/>
              <a:ahLst/>
              <a:cxnLst/>
              <a:rect l="l" t="t" r="r" b="b"/>
              <a:pathLst>
                <a:path w="143" h="132" extrusionOk="0">
                  <a:moveTo>
                    <a:pt x="72" y="1"/>
                  </a:moveTo>
                  <a:cubicBezTo>
                    <a:pt x="36" y="1"/>
                    <a:pt x="0" y="25"/>
                    <a:pt x="0" y="72"/>
                  </a:cubicBezTo>
                  <a:cubicBezTo>
                    <a:pt x="0" y="112"/>
                    <a:pt x="36" y="132"/>
                    <a:pt x="72" y="132"/>
                  </a:cubicBezTo>
                  <a:cubicBezTo>
                    <a:pt x="107" y="132"/>
                    <a:pt x="143" y="112"/>
                    <a:pt x="143" y="72"/>
                  </a:cubicBezTo>
                  <a:cubicBezTo>
                    <a:pt x="143" y="25"/>
                    <a:pt x="107" y="1"/>
                    <a:pt x="72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45"/>
            <p:cNvSpPr/>
            <p:nvPr/>
          </p:nvSpPr>
          <p:spPr>
            <a:xfrm>
              <a:off x="4482782" y="3276709"/>
              <a:ext cx="22670" cy="19839"/>
            </a:xfrm>
            <a:custGeom>
              <a:avLst/>
              <a:gdLst/>
              <a:ahLst/>
              <a:cxnLst/>
              <a:rect l="l" t="t" r="r" b="b"/>
              <a:pathLst>
                <a:path w="745" h="652" extrusionOk="0">
                  <a:moveTo>
                    <a:pt x="428" y="0"/>
                  </a:moveTo>
                  <a:cubicBezTo>
                    <a:pt x="143" y="0"/>
                    <a:pt x="1" y="348"/>
                    <a:pt x="207" y="554"/>
                  </a:cubicBezTo>
                  <a:cubicBezTo>
                    <a:pt x="269" y="622"/>
                    <a:pt x="348" y="652"/>
                    <a:pt x="426" y="652"/>
                  </a:cubicBezTo>
                  <a:cubicBezTo>
                    <a:pt x="587" y="652"/>
                    <a:pt x="745" y="524"/>
                    <a:pt x="745" y="333"/>
                  </a:cubicBezTo>
                  <a:cubicBezTo>
                    <a:pt x="745" y="143"/>
                    <a:pt x="602" y="0"/>
                    <a:pt x="428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45"/>
            <p:cNvSpPr/>
            <p:nvPr/>
          </p:nvSpPr>
          <p:spPr>
            <a:xfrm>
              <a:off x="5410246" y="2973185"/>
              <a:ext cx="10133" cy="8641"/>
            </a:xfrm>
            <a:custGeom>
              <a:avLst/>
              <a:gdLst/>
              <a:ahLst/>
              <a:cxnLst/>
              <a:rect l="l" t="t" r="r" b="b"/>
              <a:pathLst>
                <a:path w="333" h="284" extrusionOk="0">
                  <a:moveTo>
                    <a:pt x="190" y="0"/>
                  </a:moveTo>
                  <a:cubicBezTo>
                    <a:pt x="64" y="0"/>
                    <a:pt x="0" y="158"/>
                    <a:pt x="95" y="238"/>
                  </a:cubicBezTo>
                  <a:cubicBezTo>
                    <a:pt x="122" y="269"/>
                    <a:pt x="157" y="283"/>
                    <a:pt x="192" y="283"/>
                  </a:cubicBezTo>
                  <a:cubicBezTo>
                    <a:pt x="263" y="283"/>
                    <a:pt x="333" y="227"/>
                    <a:pt x="333" y="143"/>
                  </a:cubicBezTo>
                  <a:cubicBezTo>
                    <a:pt x="333" y="63"/>
                    <a:pt x="270" y="0"/>
                    <a:pt x="190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45"/>
            <p:cNvSpPr/>
            <p:nvPr/>
          </p:nvSpPr>
          <p:spPr>
            <a:xfrm>
              <a:off x="4656225" y="3597090"/>
              <a:ext cx="15458" cy="15457"/>
            </a:xfrm>
            <a:custGeom>
              <a:avLst/>
              <a:gdLst/>
              <a:ahLst/>
              <a:cxnLst/>
              <a:rect l="l" t="t" r="r" b="b"/>
              <a:pathLst>
                <a:path w="508" h="508" extrusionOk="0">
                  <a:moveTo>
                    <a:pt x="254" y="0"/>
                  </a:moveTo>
                  <a:cubicBezTo>
                    <a:pt x="112" y="0"/>
                    <a:pt x="1" y="111"/>
                    <a:pt x="1" y="254"/>
                  </a:cubicBezTo>
                  <a:cubicBezTo>
                    <a:pt x="1" y="396"/>
                    <a:pt x="112" y="507"/>
                    <a:pt x="254" y="507"/>
                  </a:cubicBezTo>
                  <a:cubicBezTo>
                    <a:pt x="397" y="507"/>
                    <a:pt x="507" y="396"/>
                    <a:pt x="507" y="254"/>
                  </a:cubicBezTo>
                  <a:cubicBezTo>
                    <a:pt x="507" y="111"/>
                    <a:pt x="397" y="0"/>
                    <a:pt x="254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45"/>
            <p:cNvSpPr/>
            <p:nvPr/>
          </p:nvSpPr>
          <p:spPr>
            <a:xfrm>
              <a:off x="4186955" y="3496402"/>
              <a:ext cx="23157" cy="23642"/>
            </a:xfrm>
            <a:custGeom>
              <a:avLst/>
              <a:gdLst/>
              <a:ahLst/>
              <a:cxnLst/>
              <a:rect l="l" t="t" r="r" b="b"/>
              <a:pathLst>
                <a:path w="761" h="777" extrusionOk="0">
                  <a:moveTo>
                    <a:pt x="381" y="0"/>
                  </a:moveTo>
                  <a:cubicBezTo>
                    <a:pt x="175" y="0"/>
                    <a:pt x="1" y="174"/>
                    <a:pt x="1" y="380"/>
                  </a:cubicBezTo>
                  <a:cubicBezTo>
                    <a:pt x="1" y="602"/>
                    <a:pt x="175" y="776"/>
                    <a:pt x="381" y="776"/>
                  </a:cubicBezTo>
                  <a:cubicBezTo>
                    <a:pt x="587" y="776"/>
                    <a:pt x="761" y="602"/>
                    <a:pt x="761" y="380"/>
                  </a:cubicBezTo>
                  <a:cubicBezTo>
                    <a:pt x="761" y="174"/>
                    <a:pt x="587" y="0"/>
                    <a:pt x="381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45"/>
            <p:cNvSpPr/>
            <p:nvPr/>
          </p:nvSpPr>
          <p:spPr>
            <a:xfrm>
              <a:off x="4794979" y="3178881"/>
              <a:ext cx="14028" cy="12049"/>
            </a:xfrm>
            <a:custGeom>
              <a:avLst/>
              <a:gdLst/>
              <a:ahLst/>
              <a:cxnLst/>
              <a:rect l="l" t="t" r="r" b="b"/>
              <a:pathLst>
                <a:path w="461" h="396" extrusionOk="0">
                  <a:moveTo>
                    <a:pt x="270" y="1"/>
                  </a:moveTo>
                  <a:cubicBezTo>
                    <a:pt x="96" y="1"/>
                    <a:pt x="1" y="207"/>
                    <a:pt x="128" y="333"/>
                  </a:cubicBezTo>
                  <a:cubicBezTo>
                    <a:pt x="170" y="376"/>
                    <a:pt x="222" y="396"/>
                    <a:pt x="272" y="396"/>
                  </a:cubicBezTo>
                  <a:cubicBezTo>
                    <a:pt x="370" y="396"/>
                    <a:pt x="460" y="322"/>
                    <a:pt x="460" y="207"/>
                  </a:cubicBezTo>
                  <a:cubicBezTo>
                    <a:pt x="460" y="96"/>
                    <a:pt x="381" y="1"/>
                    <a:pt x="270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45"/>
            <p:cNvSpPr/>
            <p:nvPr/>
          </p:nvSpPr>
          <p:spPr>
            <a:xfrm>
              <a:off x="4294398" y="3052664"/>
              <a:ext cx="25105" cy="25072"/>
            </a:xfrm>
            <a:custGeom>
              <a:avLst/>
              <a:gdLst/>
              <a:ahLst/>
              <a:cxnLst/>
              <a:rect l="l" t="t" r="r" b="b"/>
              <a:pathLst>
                <a:path w="825" h="824" extrusionOk="0">
                  <a:moveTo>
                    <a:pt x="412" y="1"/>
                  </a:moveTo>
                  <a:cubicBezTo>
                    <a:pt x="191" y="1"/>
                    <a:pt x="1" y="175"/>
                    <a:pt x="1" y="412"/>
                  </a:cubicBezTo>
                  <a:cubicBezTo>
                    <a:pt x="1" y="634"/>
                    <a:pt x="191" y="824"/>
                    <a:pt x="412" y="824"/>
                  </a:cubicBezTo>
                  <a:cubicBezTo>
                    <a:pt x="650" y="824"/>
                    <a:pt x="824" y="634"/>
                    <a:pt x="824" y="412"/>
                  </a:cubicBezTo>
                  <a:cubicBezTo>
                    <a:pt x="824" y="175"/>
                    <a:pt x="650" y="1"/>
                    <a:pt x="412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45"/>
            <p:cNvSpPr/>
            <p:nvPr/>
          </p:nvSpPr>
          <p:spPr>
            <a:xfrm>
              <a:off x="4371017" y="3228510"/>
              <a:ext cx="14485" cy="14483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38" y="1"/>
                  </a:moveTo>
                  <a:cubicBezTo>
                    <a:pt x="111" y="1"/>
                    <a:pt x="0" y="96"/>
                    <a:pt x="0" y="238"/>
                  </a:cubicBezTo>
                  <a:cubicBezTo>
                    <a:pt x="0" y="365"/>
                    <a:pt x="111" y="476"/>
                    <a:pt x="238" y="476"/>
                  </a:cubicBezTo>
                  <a:cubicBezTo>
                    <a:pt x="380" y="476"/>
                    <a:pt x="475" y="365"/>
                    <a:pt x="475" y="238"/>
                  </a:cubicBezTo>
                  <a:cubicBezTo>
                    <a:pt x="475" y="96"/>
                    <a:pt x="380" y="1"/>
                    <a:pt x="238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45"/>
            <p:cNvSpPr/>
            <p:nvPr/>
          </p:nvSpPr>
          <p:spPr>
            <a:xfrm>
              <a:off x="4099746" y="3259365"/>
              <a:ext cx="10650" cy="9159"/>
            </a:xfrm>
            <a:custGeom>
              <a:avLst/>
              <a:gdLst/>
              <a:ahLst/>
              <a:cxnLst/>
              <a:rect l="l" t="t" r="r" b="b"/>
              <a:pathLst>
                <a:path w="350" h="301" extrusionOk="0">
                  <a:moveTo>
                    <a:pt x="207" y="0"/>
                  </a:moveTo>
                  <a:cubicBezTo>
                    <a:pt x="1" y="0"/>
                    <a:pt x="1" y="301"/>
                    <a:pt x="207" y="301"/>
                  </a:cubicBezTo>
                  <a:cubicBezTo>
                    <a:pt x="286" y="301"/>
                    <a:pt x="349" y="222"/>
                    <a:pt x="349" y="143"/>
                  </a:cubicBezTo>
                  <a:cubicBezTo>
                    <a:pt x="349" y="63"/>
                    <a:pt x="286" y="0"/>
                    <a:pt x="207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45"/>
            <p:cNvSpPr/>
            <p:nvPr/>
          </p:nvSpPr>
          <p:spPr>
            <a:xfrm>
              <a:off x="4653334" y="3646719"/>
              <a:ext cx="11107" cy="11593"/>
            </a:xfrm>
            <a:custGeom>
              <a:avLst/>
              <a:gdLst/>
              <a:ahLst/>
              <a:cxnLst/>
              <a:rect l="l" t="t" r="r" b="b"/>
              <a:pathLst>
                <a:path w="365" h="381" extrusionOk="0">
                  <a:moveTo>
                    <a:pt x="175" y="0"/>
                  </a:moveTo>
                  <a:cubicBezTo>
                    <a:pt x="80" y="0"/>
                    <a:pt x="1" y="95"/>
                    <a:pt x="1" y="190"/>
                  </a:cubicBezTo>
                  <a:cubicBezTo>
                    <a:pt x="1" y="301"/>
                    <a:pt x="80" y="380"/>
                    <a:pt x="175" y="380"/>
                  </a:cubicBezTo>
                  <a:cubicBezTo>
                    <a:pt x="286" y="380"/>
                    <a:pt x="365" y="301"/>
                    <a:pt x="365" y="190"/>
                  </a:cubicBezTo>
                  <a:cubicBezTo>
                    <a:pt x="365" y="95"/>
                    <a:pt x="286" y="0"/>
                    <a:pt x="175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45"/>
            <p:cNvSpPr/>
            <p:nvPr/>
          </p:nvSpPr>
          <p:spPr>
            <a:xfrm>
              <a:off x="4872085" y="2913423"/>
              <a:ext cx="19779" cy="17405"/>
            </a:xfrm>
            <a:custGeom>
              <a:avLst/>
              <a:gdLst/>
              <a:ahLst/>
              <a:cxnLst/>
              <a:rect l="l" t="t" r="r" b="b"/>
              <a:pathLst>
                <a:path w="650" h="572" extrusionOk="0">
                  <a:moveTo>
                    <a:pt x="364" y="1"/>
                  </a:moveTo>
                  <a:cubicBezTo>
                    <a:pt x="111" y="1"/>
                    <a:pt x="0" y="301"/>
                    <a:pt x="174" y="491"/>
                  </a:cubicBezTo>
                  <a:cubicBezTo>
                    <a:pt x="230" y="547"/>
                    <a:pt x="298" y="572"/>
                    <a:pt x="366" y="572"/>
                  </a:cubicBezTo>
                  <a:cubicBezTo>
                    <a:pt x="510" y="572"/>
                    <a:pt x="649" y="458"/>
                    <a:pt x="649" y="286"/>
                  </a:cubicBezTo>
                  <a:cubicBezTo>
                    <a:pt x="649" y="127"/>
                    <a:pt x="523" y="1"/>
                    <a:pt x="364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45"/>
            <p:cNvSpPr/>
            <p:nvPr/>
          </p:nvSpPr>
          <p:spPr>
            <a:xfrm>
              <a:off x="4937598" y="2881139"/>
              <a:ext cx="8216" cy="7759"/>
            </a:xfrm>
            <a:custGeom>
              <a:avLst/>
              <a:gdLst/>
              <a:ahLst/>
              <a:cxnLst/>
              <a:rect l="l" t="t" r="r" b="b"/>
              <a:pathLst>
                <a:path w="270" h="255" extrusionOk="0">
                  <a:moveTo>
                    <a:pt x="143" y="1"/>
                  </a:moveTo>
                  <a:cubicBezTo>
                    <a:pt x="64" y="1"/>
                    <a:pt x="1" y="48"/>
                    <a:pt x="1" y="127"/>
                  </a:cubicBezTo>
                  <a:cubicBezTo>
                    <a:pt x="1" y="191"/>
                    <a:pt x="64" y="254"/>
                    <a:pt x="143" y="254"/>
                  </a:cubicBezTo>
                  <a:cubicBezTo>
                    <a:pt x="207" y="254"/>
                    <a:pt x="270" y="191"/>
                    <a:pt x="270" y="127"/>
                  </a:cubicBezTo>
                  <a:cubicBezTo>
                    <a:pt x="270" y="48"/>
                    <a:pt x="207" y="1"/>
                    <a:pt x="143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45"/>
            <p:cNvSpPr/>
            <p:nvPr/>
          </p:nvSpPr>
          <p:spPr>
            <a:xfrm>
              <a:off x="4446176" y="3451581"/>
              <a:ext cx="47714" cy="40834"/>
            </a:xfrm>
            <a:custGeom>
              <a:avLst/>
              <a:gdLst/>
              <a:ahLst/>
              <a:cxnLst/>
              <a:rect l="l" t="t" r="r" b="b"/>
              <a:pathLst>
                <a:path w="1568" h="1342" extrusionOk="0">
                  <a:moveTo>
                    <a:pt x="887" y="1"/>
                  </a:moveTo>
                  <a:cubicBezTo>
                    <a:pt x="301" y="1"/>
                    <a:pt x="0" y="729"/>
                    <a:pt x="428" y="1141"/>
                  </a:cubicBezTo>
                  <a:cubicBezTo>
                    <a:pt x="561" y="1279"/>
                    <a:pt x="728" y="1341"/>
                    <a:pt x="893" y="1341"/>
                  </a:cubicBezTo>
                  <a:cubicBezTo>
                    <a:pt x="1235" y="1341"/>
                    <a:pt x="1568" y="1072"/>
                    <a:pt x="1568" y="666"/>
                  </a:cubicBezTo>
                  <a:cubicBezTo>
                    <a:pt x="1568" y="302"/>
                    <a:pt x="1267" y="1"/>
                    <a:pt x="887" y="1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45"/>
            <p:cNvSpPr/>
            <p:nvPr/>
          </p:nvSpPr>
          <p:spPr>
            <a:xfrm>
              <a:off x="4265491" y="3608653"/>
              <a:ext cx="12081" cy="10741"/>
            </a:xfrm>
            <a:custGeom>
              <a:avLst/>
              <a:gdLst/>
              <a:ahLst/>
              <a:cxnLst/>
              <a:rect l="l" t="t" r="r" b="b"/>
              <a:pathLst>
                <a:path w="397" h="353" extrusionOk="0">
                  <a:moveTo>
                    <a:pt x="222" y="0"/>
                  </a:moveTo>
                  <a:cubicBezTo>
                    <a:pt x="80" y="0"/>
                    <a:pt x="1" y="190"/>
                    <a:pt x="96" y="301"/>
                  </a:cubicBezTo>
                  <a:cubicBezTo>
                    <a:pt x="131" y="337"/>
                    <a:pt x="175" y="353"/>
                    <a:pt x="218" y="353"/>
                  </a:cubicBezTo>
                  <a:cubicBezTo>
                    <a:pt x="309" y="353"/>
                    <a:pt x="397" y="282"/>
                    <a:pt x="397" y="175"/>
                  </a:cubicBezTo>
                  <a:cubicBezTo>
                    <a:pt x="397" y="80"/>
                    <a:pt x="317" y="0"/>
                    <a:pt x="222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45"/>
            <p:cNvSpPr/>
            <p:nvPr/>
          </p:nvSpPr>
          <p:spPr>
            <a:xfrm>
              <a:off x="5140922" y="3433294"/>
              <a:ext cx="10133" cy="9646"/>
            </a:xfrm>
            <a:custGeom>
              <a:avLst/>
              <a:gdLst/>
              <a:ahLst/>
              <a:cxnLst/>
              <a:rect l="l" t="t" r="r" b="b"/>
              <a:pathLst>
                <a:path w="333" h="317" extrusionOk="0">
                  <a:moveTo>
                    <a:pt x="159" y="0"/>
                  </a:moveTo>
                  <a:cubicBezTo>
                    <a:pt x="80" y="0"/>
                    <a:pt x="0" y="63"/>
                    <a:pt x="0" y="158"/>
                  </a:cubicBezTo>
                  <a:cubicBezTo>
                    <a:pt x="0" y="253"/>
                    <a:pt x="80" y="317"/>
                    <a:pt x="159" y="317"/>
                  </a:cubicBezTo>
                  <a:cubicBezTo>
                    <a:pt x="254" y="317"/>
                    <a:pt x="333" y="253"/>
                    <a:pt x="333" y="158"/>
                  </a:cubicBezTo>
                  <a:cubicBezTo>
                    <a:pt x="333" y="63"/>
                    <a:pt x="254" y="0"/>
                    <a:pt x="159" y="0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45"/>
            <p:cNvSpPr/>
            <p:nvPr/>
          </p:nvSpPr>
          <p:spPr>
            <a:xfrm>
              <a:off x="5207896" y="3457850"/>
              <a:ext cx="19293" cy="16461"/>
            </a:xfrm>
            <a:custGeom>
              <a:avLst/>
              <a:gdLst/>
              <a:ahLst/>
              <a:cxnLst/>
              <a:rect l="l" t="t" r="r" b="b"/>
              <a:pathLst>
                <a:path w="634" h="541" extrusionOk="0">
                  <a:moveTo>
                    <a:pt x="365" y="1"/>
                  </a:moveTo>
                  <a:cubicBezTo>
                    <a:pt x="111" y="1"/>
                    <a:pt x="0" y="286"/>
                    <a:pt x="175" y="460"/>
                  </a:cubicBezTo>
                  <a:cubicBezTo>
                    <a:pt x="226" y="516"/>
                    <a:pt x="291" y="541"/>
                    <a:pt x="357" y="541"/>
                  </a:cubicBezTo>
                  <a:cubicBezTo>
                    <a:pt x="496" y="541"/>
                    <a:pt x="634" y="431"/>
                    <a:pt x="634" y="270"/>
                  </a:cubicBezTo>
                  <a:cubicBezTo>
                    <a:pt x="634" y="111"/>
                    <a:pt x="507" y="1"/>
                    <a:pt x="365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45"/>
            <p:cNvSpPr/>
            <p:nvPr/>
          </p:nvSpPr>
          <p:spPr>
            <a:xfrm>
              <a:off x="3972555" y="3521932"/>
              <a:ext cx="11137" cy="9493"/>
            </a:xfrm>
            <a:custGeom>
              <a:avLst/>
              <a:gdLst/>
              <a:ahLst/>
              <a:cxnLst/>
              <a:rect l="l" t="t" r="r" b="b"/>
              <a:pathLst>
                <a:path w="366" h="312" extrusionOk="0">
                  <a:moveTo>
                    <a:pt x="207" y="0"/>
                  </a:moveTo>
                  <a:cubicBezTo>
                    <a:pt x="64" y="0"/>
                    <a:pt x="1" y="159"/>
                    <a:pt x="96" y="270"/>
                  </a:cubicBezTo>
                  <a:cubicBezTo>
                    <a:pt x="125" y="299"/>
                    <a:pt x="162" y="312"/>
                    <a:pt x="198" y="312"/>
                  </a:cubicBezTo>
                  <a:cubicBezTo>
                    <a:pt x="281" y="312"/>
                    <a:pt x="365" y="247"/>
                    <a:pt x="365" y="159"/>
                  </a:cubicBezTo>
                  <a:cubicBezTo>
                    <a:pt x="365" y="64"/>
                    <a:pt x="286" y="0"/>
                    <a:pt x="207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45"/>
            <p:cNvSpPr/>
            <p:nvPr/>
          </p:nvSpPr>
          <p:spPr>
            <a:xfrm>
              <a:off x="4423994" y="3212140"/>
              <a:ext cx="27509" cy="27476"/>
            </a:xfrm>
            <a:custGeom>
              <a:avLst/>
              <a:gdLst/>
              <a:ahLst/>
              <a:cxnLst/>
              <a:rect l="l" t="t" r="r" b="b"/>
              <a:pathLst>
                <a:path w="904" h="903" extrusionOk="0">
                  <a:moveTo>
                    <a:pt x="460" y="0"/>
                  </a:moveTo>
                  <a:cubicBezTo>
                    <a:pt x="207" y="0"/>
                    <a:pt x="1" y="206"/>
                    <a:pt x="1" y="444"/>
                  </a:cubicBezTo>
                  <a:cubicBezTo>
                    <a:pt x="1" y="697"/>
                    <a:pt x="207" y="903"/>
                    <a:pt x="460" y="903"/>
                  </a:cubicBezTo>
                  <a:cubicBezTo>
                    <a:pt x="713" y="903"/>
                    <a:pt x="904" y="697"/>
                    <a:pt x="904" y="444"/>
                  </a:cubicBezTo>
                  <a:cubicBezTo>
                    <a:pt x="904" y="206"/>
                    <a:pt x="713" y="0"/>
                    <a:pt x="460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45"/>
            <p:cNvSpPr/>
            <p:nvPr/>
          </p:nvSpPr>
          <p:spPr>
            <a:xfrm>
              <a:off x="4110366" y="3645259"/>
              <a:ext cx="15915" cy="13662"/>
            </a:xfrm>
            <a:custGeom>
              <a:avLst/>
              <a:gdLst/>
              <a:ahLst/>
              <a:cxnLst/>
              <a:rect l="l" t="t" r="r" b="b"/>
              <a:pathLst>
                <a:path w="523" h="449" extrusionOk="0">
                  <a:moveTo>
                    <a:pt x="301" y="1"/>
                  </a:moveTo>
                  <a:cubicBezTo>
                    <a:pt x="95" y="1"/>
                    <a:pt x="0" y="238"/>
                    <a:pt x="143" y="381"/>
                  </a:cubicBezTo>
                  <a:cubicBezTo>
                    <a:pt x="190" y="428"/>
                    <a:pt x="247" y="449"/>
                    <a:pt x="302" y="449"/>
                  </a:cubicBezTo>
                  <a:cubicBezTo>
                    <a:pt x="416" y="449"/>
                    <a:pt x="523" y="361"/>
                    <a:pt x="523" y="223"/>
                  </a:cubicBezTo>
                  <a:cubicBezTo>
                    <a:pt x="523" y="96"/>
                    <a:pt x="428" y="1"/>
                    <a:pt x="301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45"/>
            <p:cNvSpPr/>
            <p:nvPr/>
          </p:nvSpPr>
          <p:spPr>
            <a:xfrm>
              <a:off x="4588308" y="3803304"/>
              <a:ext cx="12081" cy="10284"/>
            </a:xfrm>
            <a:custGeom>
              <a:avLst/>
              <a:gdLst/>
              <a:ahLst/>
              <a:cxnLst/>
              <a:rect l="l" t="t" r="r" b="b"/>
              <a:pathLst>
                <a:path w="397" h="338" extrusionOk="0">
                  <a:moveTo>
                    <a:pt x="222" y="0"/>
                  </a:moveTo>
                  <a:cubicBezTo>
                    <a:pt x="79" y="0"/>
                    <a:pt x="0" y="190"/>
                    <a:pt x="111" y="285"/>
                  </a:cubicBezTo>
                  <a:cubicBezTo>
                    <a:pt x="147" y="322"/>
                    <a:pt x="190" y="337"/>
                    <a:pt x="232" y="337"/>
                  </a:cubicBezTo>
                  <a:cubicBezTo>
                    <a:pt x="317" y="337"/>
                    <a:pt x="396" y="270"/>
                    <a:pt x="396" y="174"/>
                  </a:cubicBezTo>
                  <a:cubicBezTo>
                    <a:pt x="396" y="79"/>
                    <a:pt x="317" y="0"/>
                    <a:pt x="222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45"/>
            <p:cNvSpPr/>
            <p:nvPr/>
          </p:nvSpPr>
          <p:spPr>
            <a:xfrm>
              <a:off x="3960992" y="3137955"/>
              <a:ext cx="7273" cy="7242"/>
            </a:xfrm>
            <a:custGeom>
              <a:avLst/>
              <a:gdLst/>
              <a:ahLst/>
              <a:cxnLst/>
              <a:rect l="l" t="t" r="r" b="b"/>
              <a:pathLst>
                <a:path w="239" h="238" extrusionOk="0">
                  <a:moveTo>
                    <a:pt x="112" y="0"/>
                  </a:moveTo>
                  <a:cubicBezTo>
                    <a:pt x="48" y="0"/>
                    <a:pt x="1" y="48"/>
                    <a:pt x="1" y="111"/>
                  </a:cubicBezTo>
                  <a:cubicBezTo>
                    <a:pt x="1" y="174"/>
                    <a:pt x="48" y="238"/>
                    <a:pt x="112" y="238"/>
                  </a:cubicBezTo>
                  <a:cubicBezTo>
                    <a:pt x="175" y="238"/>
                    <a:pt x="238" y="174"/>
                    <a:pt x="238" y="111"/>
                  </a:cubicBezTo>
                  <a:cubicBezTo>
                    <a:pt x="238" y="48"/>
                    <a:pt x="175" y="0"/>
                    <a:pt x="112" y="0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45"/>
            <p:cNvSpPr/>
            <p:nvPr/>
          </p:nvSpPr>
          <p:spPr>
            <a:xfrm>
              <a:off x="4118064" y="3382204"/>
              <a:ext cx="15945" cy="15457"/>
            </a:xfrm>
            <a:custGeom>
              <a:avLst/>
              <a:gdLst/>
              <a:ahLst/>
              <a:cxnLst/>
              <a:rect l="l" t="t" r="r" b="b"/>
              <a:pathLst>
                <a:path w="524" h="508" extrusionOk="0">
                  <a:moveTo>
                    <a:pt x="270" y="1"/>
                  </a:moveTo>
                  <a:cubicBezTo>
                    <a:pt x="127" y="1"/>
                    <a:pt x="1" y="112"/>
                    <a:pt x="1" y="254"/>
                  </a:cubicBezTo>
                  <a:cubicBezTo>
                    <a:pt x="1" y="397"/>
                    <a:pt x="127" y="507"/>
                    <a:pt x="270" y="507"/>
                  </a:cubicBezTo>
                  <a:cubicBezTo>
                    <a:pt x="412" y="507"/>
                    <a:pt x="523" y="397"/>
                    <a:pt x="523" y="254"/>
                  </a:cubicBezTo>
                  <a:cubicBezTo>
                    <a:pt x="523" y="112"/>
                    <a:pt x="412" y="1"/>
                    <a:pt x="270" y="1"/>
                  </a:cubicBez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45"/>
            <p:cNvSpPr/>
            <p:nvPr/>
          </p:nvSpPr>
          <p:spPr>
            <a:xfrm>
              <a:off x="5217541" y="2835861"/>
              <a:ext cx="17832" cy="17861"/>
            </a:xfrm>
            <a:custGeom>
              <a:avLst/>
              <a:gdLst/>
              <a:ahLst/>
              <a:cxnLst/>
              <a:rect l="l" t="t" r="r" b="b"/>
              <a:pathLst>
                <a:path w="586" h="587" extrusionOk="0">
                  <a:moveTo>
                    <a:pt x="301" y="0"/>
                  </a:moveTo>
                  <a:cubicBezTo>
                    <a:pt x="127" y="0"/>
                    <a:pt x="0" y="127"/>
                    <a:pt x="0" y="285"/>
                  </a:cubicBezTo>
                  <a:cubicBezTo>
                    <a:pt x="0" y="444"/>
                    <a:pt x="127" y="586"/>
                    <a:pt x="301" y="586"/>
                  </a:cubicBezTo>
                  <a:cubicBezTo>
                    <a:pt x="459" y="586"/>
                    <a:pt x="586" y="444"/>
                    <a:pt x="586" y="285"/>
                  </a:cubicBezTo>
                  <a:cubicBezTo>
                    <a:pt x="586" y="127"/>
                    <a:pt x="459" y="0"/>
                    <a:pt x="3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45"/>
            <p:cNvSpPr/>
            <p:nvPr/>
          </p:nvSpPr>
          <p:spPr>
            <a:xfrm>
              <a:off x="4755970" y="3839423"/>
              <a:ext cx="8216" cy="7272"/>
            </a:xfrm>
            <a:custGeom>
              <a:avLst/>
              <a:gdLst/>
              <a:ahLst/>
              <a:cxnLst/>
              <a:rect l="l" t="t" r="r" b="b"/>
              <a:pathLst>
                <a:path w="270" h="239" extrusionOk="0">
                  <a:moveTo>
                    <a:pt x="143" y="1"/>
                  </a:moveTo>
                  <a:cubicBezTo>
                    <a:pt x="0" y="17"/>
                    <a:pt x="0" y="222"/>
                    <a:pt x="143" y="238"/>
                  </a:cubicBezTo>
                  <a:cubicBezTo>
                    <a:pt x="206" y="238"/>
                    <a:pt x="270" y="191"/>
                    <a:pt x="270" y="112"/>
                  </a:cubicBezTo>
                  <a:cubicBezTo>
                    <a:pt x="270" y="48"/>
                    <a:pt x="206" y="1"/>
                    <a:pt x="143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45"/>
            <p:cNvSpPr/>
            <p:nvPr/>
          </p:nvSpPr>
          <p:spPr>
            <a:xfrm>
              <a:off x="5037343" y="3176964"/>
              <a:ext cx="18319" cy="18835"/>
            </a:xfrm>
            <a:custGeom>
              <a:avLst/>
              <a:gdLst/>
              <a:ahLst/>
              <a:cxnLst/>
              <a:rect l="l" t="t" r="r" b="b"/>
              <a:pathLst>
                <a:path w="602" h="619" extrusionOk="0">
                  <a:moveTo>
                    <a:pt x="301" y="1"/>
                  </a:moveTo>
                  <a:cubicBezTo>
                    <a:pt x="127" y="1"/>
                    <a:pt x="0" y="143"/>
                    <a:pt x="0" y="317"/>
                  </a:cubicBezTo>
                  <a:cubicBezTo>
                    <a:pt x="0" y="476"/>
                    <a:pt x="127" y="618"/>
                    <a:pt x="301" y="618"/>
                  </a:cubicBezTo>
                  <a:cubicBezTo>
                    <a:pt x="475" y="618"/>
                    <a:pt x="602" y="476"/>
                    <a:pt x="602" y="317"/>
                  </a:cubicBezTo>
                  <a:cubicBezTo>
                    <a:pt x="602" y="143"/>
                    <a:pt x="475" y="1"/>
                    <a:pt x="301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45"/>
            <p:cNvSpPr/>
            <p:nvPr/>
          </p:nvSpPr>
          <p:spPr>
            <a:xfrm>
              <a:off x="4470275" y="3018462"/>
              <a:ext cx="10620" cy="8702"/>
            </a:xfrm>
            <a:custGeom>
              <a:avLst/>
              <a:gdLst/>
              <a:ahLst/>
              <a:cxnLst/>
              <a:rect l="l" t="t" r="r" b="b"/>
              <a:pathLst>
                <a:path w="349" h="286" extrusionOk="0">
                  <a:moveTo>
                    <a:pt x="206" y="0"/>
                  </a:moveTo>
                  <a:cubicBezTo>
                    <a:pt x="0" y="0"/>
                    <a:pt x="0" y="285"/>
                    <a:pt x="206" y="285"/>
                  </a:cubicBezTo>
                  <a:cubicBezTo>
                    <a:pt x="285" y="285"/>
                    <a:pt x="348" y="222"/>
                    <a:pt x="348" y="143"/>
                  </a:cubicBezTo>
                  <a:cubicBezTo>
                    <a:pt x="348" y="64"/>
                    <a:pt x="285" y="0"/>
                    <a:pt x="206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45"/>
            <p:cNvSpPr/>
            <p:nvPr/>
          </p:nvSpPr>
          <p:spPr>
            <a:xfrm>
              <a:off x="4029913" y="3019893"/>
              <a:ext cx="9646" cy="9676"/>
            </a:xfrm>
            <a:custGeom>
              <a:avLst/>
              <a:gdLst/>
              <a:ahLst/>
              <a:cxnLst/>
              <a:rect l="l" t="t" r="r" b="b"/>
              <a:pathLst>
                <a:path w="317" h="318" extrusionOk="0">
                  <a:moveTo>
                    <a:pt x="158" y="1"/>
                  </a:moveTo>
                  <a:cubicBezTo>
                    <a:pt x="79" y="1"/>
                    <a:pt x="0" y="80"/>
                    <a:pt x="0" y="159"/>
                  </a:cubicBezTo>
                  <a:cubicBezTo>
                    <a:pt x="0" y="254"/>
                    <a:pt x="79" y="318"/>
                    <a:pt x="158" y="318"/>
                  </a:cubicBezTo>
                  <a:cubicBezTo>
                    <a:pt x="253" y="318"/>
                    <a:pt x="317" y="254"/>
                    <a:pt x="317" y="159"/>
                  </a:cubicBezTo>
                  <a:cubicBezTo>
                    <a:pt x="317" y="80"/>
                    <a:pt x="253" y="1"/>
                    <a:pt x="158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45"/>
            <p:cNvSpPr/>
            <p:nvPr/>
          </p:nvSpPr>
          <p:spPr>
            <a:xfrm>
              <a:off x="4516040" y="3075303"/>
              <a:ext cx="15915" cy="13206"/>
            </a:xfrm>
            <a:custGeom>
              <a:avLst/>
              <a:gdLst/>
              <a:ahLst/>
              <a:cxnLst/>
              <a:rect l="l" t="t" r="r" b="b"/>
              <a:pathLst>
                <a:path w="523" h="434" extrusionOk="0">
                  <a:moveTo>
                    <a:pt x="301" y="1"/>
                  </a:moveTo>
                  <a:cubicBezTo>
                    <a:pt x="95" y="1"/>
                    <a:pt x="0" y="238"/>
                    <a:pt x="143" y="365"/>
                  </a:cubicBezTo>
                  <a:cubicBezTo>
                    <a:pt x="190" y="412"/>
                    <a:pt x="248" y="434"/>
                    <a:pt x="305" y="434"/>
                  </a:cubicBezTo>
                  <a:cubicBezTo>
                    <a:pt x="417" y="434"/>
                    <a:pt x="523" y="349"/>
                    <a:pt x="523" y="222"/>
                  </a:cubicBezTo>
                  <a:cubicBezTo>
                    <a:pt x="523" y="96"/>
                    <a:pt x="412" y="1"/>
                    <a:pt x="301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45"/>
            <p:cNvSpPr/>
            <p:nvPr/>
          </p:nvSpPr>
          <p:spPr>
            <a:xfrm>
              <a:off x="4484729" y="2828619"/>
              <a:ext cx="26505" cy="22668"/>
            </a:xfrm>
            <a:custGeom>
              <a:avLst/>
              <a:gdLst/>
              <a:ahLst/>
              <a:cxnLst/>
              <a:rect l="l" t="t" r="r" b="b"/>
              <a:pathLst>
                <a:path w="871" h="745" extrusionOk="0">
                  <a:moveTo>
                    <a:pt x="491" y="1"/>
                  </a:moveTo>
                  <a:cubicBezTo>
                    <a:pt x="158" y="1"/>
                    <a:pt x="0" y="397"/>
                    <a:pt x="238" y="634"/>
                  </a:cubicBezTo>
                  <a:cubicBezTo>
                    <a:pt x="308" y="710"/>
                    <a:pt x="399" y="744"/>
                    <a:pt x="489" y="744"/>
                  </a:cubicBezTo>
                  <a:cubicBezTo>
                    <a:pt x="680" y="744"/>
                    <a:pt x="871" y="591"/>
                    <a:pt x="871" y="365"/>
                  </a:cubicBezTo>
                  <a:cubicBezTo>
                    <a:pt x="871" y="159"/>
                    <a:pt x="697" y="1"/>
                    <a:pt x="491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45"/>
            <p:cNvSpPr/>
            <p:nvPr/>
          </p:nvSpPr>
          <p:spPr>
            <a:xfrm>
              <a:off x="3899861" y="3587444"/>
              <a:ext cx="6238" cy="4321"/>
            </a:xfrm>
            <a:custGeom>
              <a:avLst/>
              <a:gdLst/>
              <a:ahLst/>
              <a:cxnLst/>
              <a:rect l="l" t="t" r="r" b="b"/>
              <a:pathLst>
                <a:path w="205" h="142" extrusionOk="0">
                  <a:moveTo>
                    <a:pt x="110" y="1"/>
                  </a:moveTo>
                  <a:cubicBezTo>
                    <a:pt x="0" y="1"/>
                    <a:pt x="115" y="141"/>
                    <a:pt x="174" y="141"/>
                  </a:cubicBezTo>
                  <a:cubicBezTo>
                    <a:pt x="192" y="141"/>
                    <a:pt x="205" y="129"/>
                    <a:pt x="205" y="96"/>
                  </a:cubicBezTo>
                  <a:cubicBezTo>
                    <a:pt x="205" y="48"/>
                    <a:pt x="173" y="1"/>
                    <a:pt x="110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45"/>
            <p:cNvSpPr/>
            <p:nvPr/>
          </p:nvSpPr>
          <p:spPr>
            <a:xfrm>
              <a:off x="3567367" y="3258878"/>
              <a:ext cx="2434" cy="2434"/>
            </a:xfrm>
            <a:custGeom>
              <a:avLst/>
              <a:gdLst/>
              <a:ahLst/>
              <a:cxnLst/>
              <a:rect l="l" t="t" r="r" b="b"/>
              <a:pathLst>
                <a:path w="80" h="80" extrusionOk="0">
                  <a:moveTo>
                    <a:pt x="48" y="0"/>
                  </a:moveTo>
                  <a:cubicBezTo>
                    <a:pt x="1" y="0"/>
                    <a:pt x="1" y="64"/>
                    <a:pt x="48" y="79"/>
                  </a:cubicBezTo>
                  <a:cubicBezTo>
                    <a:pt x="64" y="64"/>
                    <a:pt x="80" y="48"/>
                    <a:pt x="80" y="32"/>
                  </a:cubicBezTo>
                  <a:cubicBezTo>
                    <a:pt x="80" y="16"/>
                    <a:pt x="64" y="0"/>
                    <a:pt x="48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45"/>
            <p:cNvSpPr/>
            <p:nvPr/>
          </p:nvSpPr>
          <p:spPr>
            <a:xfrm>
              <a:off x="4022671" y="3161081"/>
              <a:ext cx="11594" cy="10072"/>
            </a:xfrm>
            <a:custGeom>
              <a:avLst/>
              <a:gdLst/>
              <a:ahLst/>
              <a:cxnLst/>
              <a:rect l="l" t="t" r="r" b="b"/>
              <a:pathLst>
                <a:path w="381" h="331" extrusionOk="0">
                  <a:moveTo>
                    <a:pt x="222" y="0"/>
                  </a:moveTo>
                  <a:cubicBezTo>
                    <a:pt x="80" y="0"/>
                    <a:pt x="1" y="174"/>
                    <a:pt x="111" y="285"/>
                  </a:cubicBezTo>
                  <a:cubicBezTo>
                    <a:pt x="142" y="316"/>
                    <a:pt x="182" y="330"/>
                    <a:pt x="221" y="330"/>
                  </a:cubicBezTo>
                  <a:cubicBezTo>
                    <a:pt x="302" y="330"/>
                    <a:pt x="381" y="270"/>
                    <a:pt x="381" y="174"/>
                  </a:cubicBezTo>
                  <a:cubicBezTo>
                    <a:pt x="381" y="79"/>
                    <a:pt x="317" y="0"/>
                    <a:pt x="222" y="0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45"/>
            <p:cNvSpPr/>
            <p:nvPr/>
          </p:nvSpPr>
          <p:spPr>
            <a:xfrm>
              <a:off x="3836873" y="3646719"/>
              <a:ext cx="4199" cy="2891"/>
            </a:xfrm>
            <a:custGeom>
              <a:avLst/>
              <a:gdLst/>
              <a:ahLst/>
              <a:cxnLst/>
              <a:rect l="l" t="t" r="r" b="b"/>
              <a:pathLst>
                <a:path w="138" h="95" extrusionOk="0">
                  <a:moveTo>
                    <a:pt x="74" y="0"/>
                  </a:moveTo>
                  <a:cubicBezTo>
                    <a:pt x="1" y="0"/>
                    <a:pt x="78" y="94"/>
                    <a:pt x="117" y="94"/>
                  </a:cubicBezTo>
                  <a:cubicBezTo>
                    <a:pt x="129" y="94"/>
                    <a:pt x="137" y="86"/>
                    <a:pt x="137" y="64"/>
                  </a:cubicBezTo>
                  <a:cubicBezTo>
                    <a:pt x="137" y="32"/>
                    <a:pt x="106" y="0"/>
                    <a:pt x="74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45"/>
            <p:cNvSpPr/>
            <p:nvPr/>
          </p:nvSpPr>
          <p:spPr>
            <a:xfrm>
              <a:off x="4741516" y="2925960"/>
              <a:ext cx="8216" cy="8215"/>
            </a:xfrm>
            <a:custGeom>
              <a:avLst/>
              <a:gdLst/>
              <a:ahLst/>
              <a:cxnLst/>
              <a:rect l="l" t="t" r="r" b="b"/>
              <a:pathLst>
                <a:path w="270" h="270" extrusionOk="0">
                  <a:moveTo>
                    <a:pt x="143" y="0"/>
                  </a:moveTo>
                  <a:cubicBezTo>
                    <a:pt x="64" y="0"/>
                    <a:pt x="0" y="64"/>
                    <a:pt x="0" y="143"/>
                  </a:cubicBezTo>
                  <a:cubicBezTo>
                    <a:pt x="0" y="222"/>
                    <a:pt x="64" y="269"/>
                    <a:pt x="143" y="269"/>
                  </a:cubicBezTo>
                  <a:cubicBezTo>
                    <a:pt x="206" y="269"/>
                    <a:pt x="270" y="222"/>
                    <a:pt x="270" y="143"/>
                  </a:cubicBezTo>
                  <a:cubicBezTo>
                    <a:pt x="270" y="64"/>
                    <a:pt x="206" y="0"/>
                    <a:pt x="143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45"/>
            <p:cNvSpPr/>
            <p:nvPr/>
          </p:nvSpPr>
          <p:spPr>
            <a:xfrm>
              <a:off x="4780069" y="2839726"/>
              <a:ext cx="8216" cy="7242"/>
            </a:xfrm>
            <a:custGeom>
              <a:avLst/>
              <a:gdLst/>
              <a:ahLst/>
              <a:cxnLst/>
              <a:rect l="l" t="t" r="r" b="b"/>
              <a:pathLst>
                <a:path w="270" h="238" extrusionOk="0">
                  <a:moveTo>
                    <a:pt x="158" y="0"/>
                  </a:moveTo>
                  <a:cubicBezTo>
                    <a:pt x="0" y="0"/>
                    <a:pt x="0" y="238"/>
                    <a:pt x="158" y="238"/>
                  </a:cubicBezTo>
                  <a:cubicBezTo>
                    <a:pt x="222" y="238"/>
                    <a:pt x="269" y="190"/>
                    <a:pt x="269" y="127"/>
                  </a:cubicBezTo>
                  <a:cubicBezTo>
                    <a:pt x="269" y="63"/>
                    <a:pt x="222" y="0"/>
                    <a:pt x="158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45"/>
            <p:cNvSpPr/>
            <p:nvPr/>
          </p:nvSpPr>
          <p:spPr>
            <a:xfrm>
              <a:off x="4461116" y="3722364"/>
              <a:ext cx="15915" cy="15427"/>
            </a:xfrm>
            <a:custGeom>
              <a:avLst/>
              <a:gdLst/>
              <a:ahLst/>
              <a:cxnLst/>
              <a:rect l="l" t="t" r="r" b="b"/>
              <a:pathLst>
                <a:path w="523" h="507" extrusionOk="0">
                  <a:moveTo>
                    <a:pt x="254" y="0"/>
                  </a:moveTo>
                  <a:cubicBezTo>
                    <a:pt x="111" y="0"/>
                    <a:pt x="0" y="111"/>
                    <a:pt x="0" y="254"/>
                  </a:cubicBezTo>
                  <a:cubicBezTo>
                    <a:pt x="0" y="396"/>
                    <a:pt x="111" y="507"/>
                    <a:pt x="254" y="507"/>
                  </a:cubicBezTo>
                  <a:cubicBezTo>
                    <a:pt x="396" y="507"/>
                    <a:pt x="523" y="396"/>
                    <a:pt x="523" y="254"/>
                  </a:cubicBezTo>
                  <a:cubicBezTo>
                    <a:pt x="523" y="111"/>
                    <a:pt x="396" y="0"/>
                    <a:pt x="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45"/>
            <p:cNvSpPr/>
            <p:nvPr/>
          </p:nvSpPr>
          <p:spPr>
            <a:xfrm>
              <a:off x="5314852" y="3661234"/>
              <a:ext cx="11107" cy="9615"/>
            </a:xfrm>
            <a:custGeom>
              <a:avLst/>
              <a:gdLst/>
              <a:ahLst/>
              <a:cxnLst/>
              <a:rect l="l" t="t" r="r" b="b"/>
              <a:pathLst>
                <a:path w="365" h="316" extrusionOk="0">
                  <a:moveTo>
                    <a:pt x="205" y="1"/>
                  </a:moveTo>
                  <a:cubicBezTo>
                    <a:pt x="166" y="1"/>
                    <a:pt x="126" y="15"/>
                    <a:pt x="95" y="46"/>
                  </a:cubicBezTo>
                  <a:cubicBezTo>
                    <a:pt x="0" y="141"/>
                    <a:pt x="64" y="315"/>
                    <a:pt x="206" y="315"/>
                  </a:cubicBezTo>
                  <a:cubicBezTo>
                    <a:pt x="301" y="315"/>
                    <a:pt x="365" y="252"/>
                    <a:pt x="365" y="157"/>
                  </a:cubicBezTo>
                  <a:cubicBezTo>
                    <a:pt x="365" y="61"/>
                    <a:pt x="286" y="1"/>
                    <a:pt x="205" y="1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45"/>
            <p:cNvSpPr/>
            <p:nvPr/>
          </p:nvSpPr>
          <p:spPr>
            <a:xfrm>
              <a:off x="4880271" y="3844200"/>
              <a:ext cx="18806" cy="16035"/>
            </a:xfrm>
            <a:custGeom>
              <a:avLst/>
              <a:gdLst/>
              <a:ahLst/>
              <a:cxnLst/>
              <a:rect l="l" t="t" r="r" b="b"/>
              <a:pathLst>
                <a:path w="618" h="527" extrusionOk="0">
                  <a:moveTo>
                    <a:pt x="389" y="1"/>
                  </a:moveTo>
                  <a:cubicBezTo>
                    <a:pt x="381" y="1"/>
                    <a:pt x="373" y="1"/>
                    <a:pt x="365" y="2"/>
                  </a:cubicBezTo>
                  <a:cubicBezTo>
                    <a:pt x="127" y="2"/>
                    <a:pt x="0" y="287"/>
                    <a:pt x="175" y="445"/>
                  </a:cubicBezTo>
                  <a:cubicBezTo>
                    <a:pt x="226" y="502"/>
                    <a:pt x="290" y="526"/>
                    <a:pt x="353" y="526"/>
                  </a:cubicBezTo>
                  <a:cubicBezTo>
                    <a:pt x="487" y="526"/>
                    <a:pt x="618" y="416"/>
                    <a:pt x="618" y="255"/>
                  </a:cubicBezTo>
                  <a:cubicBezTo>
                    <a:pt x="618" y="121"/>
                    <a:pt x="519" y="1"/>
                    <a:pt x="389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45"/>
            <p:cNvSpPr/>
            <p:nvPr/>
          </p:nvSpPr>
          <p:spPr>
            <a:xfrm>
              <a:off x="4781013" y="3237182"/>
              <a:ext cx="32317" cy="27324"/>
            </a:xfrm>
            <a:custGeom>
              <a:avLst/>
              <a:gdLst/>
              <a:ahLst/>
              <a:cxnLst/>
              <a:rect l="l" t="t" r="r" b="b"/>
              <a:pathLst>
                <a:path w="1062" h="898" extrusionOk="0">
                  <a:moveTo>
                    <a:pt x="602" y="1"/>
                  </a:moveTo>
                  <a:cubicBezTo>
                    <a:pt x="207" y="1"/>
                    <a:pt x="1" y="492"/>
                    <a:pt x="286" y="761"/>
                  </a:cubicBezTo>
                  <a:cubicBezTo>
                    <a:pt x="380" y="855"/>
                    <a:pt x="497" y="897"/>
                    <a:pt x="611" y="897"/>
                  </a:cubicBezTo>
                  <a:cubicBezTo>
                    <a:pt x="842" y="897"/>
                    <a:pt x="1062" y="725"/>
                    <a:pt x="1062" y="460"/>
                  </a:cubicBezTo>
                  <a:cubicBezTo>
                    <a:pt x="1046" y="207"/>
                    <a:pt x="856" y="1"/>
                    <a:pt x="602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45"/>
            <p:cNvSpPr/>
            <p:nvPr/>
          </p:nvSpPr>
          <p:spPr>
            <a:xfrm>
              <a:off x="5272922" y="3262955"/>
              <a:ext cx="8703" cy="6907"/>
            </a:xfrm>
            <a:custGeom>
              <a:avLst/>
              <a:gdLst/>
              <a:ahLst/>
              <a:cxnLst/>
              <a:rect l="l" t="t" r="r" b="b"/>
              <a:pathLst>
                <a:path w="286" h="227" extrusionOk="0">
                  <a:moveTo>
                    <a:pt x="143" y="1"/>
                  </a:moveTo>
                  <a:cubicBezTo>
                    <a:pt x="84" y="1"/>
                    <a:pt x="25" y="40"/>
                    <a:pt x="17" y="120"/>
                  </a:cubicBezTo>
                  <a:cubicBezTo>
                    <a:pt x="1" y="191"/>
                    <a:pt x="72" y="227"/>
                    <a:pt x="143" y="227"/>
                  </a:cubicBezTo>
                  <a:cubicBezTo>
                    <a:pt x="215" y="227"/>
                    <a:pt x="286" y="191"/>
                    <a:pt x="270" y="120"/>
                  </a:cubicBezTo>
                  <a:cubicBezTo>
                    <a:pt x="262" y="40"/>
                    <a:pt x="203" y="1"/>
                    <a:pt x="143" y="1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45"/>
            <p:cNvSpPr/>
            <p:nvPr/>
          </p:nvSpPr>
          <p:spPr>
            <a:xfrm>
              <a:off x="3775986" y="3106157"/>
              <a:ext cx="16889" cy="14331"/>
            </a:xfrm>
            <a:custGeom>
              <a:avLst/>
              <a:gdLst/>
              <a:ahLst/>
              <a:cxnLst/>
              <a:rect l="l" t="t" r="r" b="b"/>
              <a:pathLst>
                <a:path w="555" h="471" extrusionOk="0">
                  <a:moveTo>
                    <a:pt x="317" y="0"/>
                  </a:moveTo>
                  <a:cubicBezTo>
                    <a:pt x="112" y="0"/>
                    <a:pt x="1" y="253"/>
                    <a:pt x="159" y="396"/>
                  </a:cubicBezTo>
                  <a:cubicBezTo>
                    <a:pt x="206" y="448"/>
                    <a:pt x="265" y="471"/>
                    <a:pt x="323" y="471"/>
                  </a:cubicBezTo>
                  <a:cubicBezTo>
                    <a:pt x="441" y="471"/>
                    <a:pt x="555" y="376"/>
                    <a:pt x="555" y="238"/>
                  </a:cubicBezTo>
                  <a:cubicBezTo>
                    <a:pt x="555" y="95"/>
                    <a:pt x="444" y="0"/>
                    <a:pt x="317" y="0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45"/>
            <p:cNvSpPr/>
            <p:nvPr/>
          </p:nvSpPr>
          <p:spPr>
            <a:xfrm>
              <a:off x="4402815" y="3741139"/>
              <a:ext cx="15428" cy="14970"/>
            </a:xfrm>
            <a:custGeom>
              <a:avLst/>
              <a:gdLst/>
              <a:ahLst/>
              <a:cxnLst/>
              <a:rect l="l" t="t" r="r" b="b"/>
              <a:pathLst>
                <a:path w="507" h="492" extrusionOk="0">
                  <a:moveTo>
                    <a:pt x="254" y="1"/>
                  </a:moveTo>
                  <a:cubicBezTo>
                    <a:pt x="111" y="1"/>
                    <a:pt x="0" y="112"/>
                    <a:pt x="0" y="254"/>
                  </a:cubicBezTo>
                  <a:cubicBezTo>
                    <a:pt x="0" y="381"/>
                    <a:pt x="111" y="492"/>
                    <a:pt x="254" y="492"/>
                  </a:cubicBezTo>
                  <a:cubicBezTo>
                    <a:pt x="380" y="492"/>
                    <a:pt x="507" y="381"/>
                    <a:pt x="507" y="254"/>
                  </a:cubicBezTo>
                  <a:cubicBezTo>
                    <a:pt x="507" y="112"/>
                    <a:pt x="380" y="1"/>
                    <a:pt x="2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45"/>
            <p:cNvSpPr/>
            <p:nvPr/>
          </p:nvSpPr>
          <p:spPr>
            <a:xfrm>
              <a:off x="4973261" y="3252549"/>
              <a:ext cx="9190" cy="8763"/>
            </a:xfrm>
            <a:custGeom>
              <a:avLst/>
              <a:gdLst/>
              <a:ahLst/>
              <a:cxnLst/>
              <a:rect l="l" t="t" r="r" b="b"/>
              <a:pathLst>
                <a:path w="302" h="288" extrusionOk="0">
                  <a:moveTo>
                    <a:pt x="135" y="0"/>
                  </a:moveTo>
                  <a:cubicBezTo>
                    <a:pt x="53" y="0"/>
                    <a:pt x="0" y="73"/>
                    <a:pt x="0" y="145"/>
                  </a:cubicBezTo>
                  <a:cubicBezTo>
                    <a:pt x="0" y="224"/>
                    <a:pt x="64" y="287"/>
                    <a:pt x="159" y="287"/>
                  </a:cubicBezTo>
                  <a:cubicBezTo>
                    <a:pt x="238" y="287"/>
                    <a:pt x="301" y="224"/>
                    <a:pt x="301" y="145"/>
                  </a:cubicBezTo>
                  <a:cubicBezTo>
                    <a:pt x="301" y="73"/>
                    <a:pt x="248" y="0"/>
                    <a:pt x="179" y="0"/>
                  </a:cubicBezTo>
                  <a:cubicBezTo>
                    <a:pt x="172" y="0"/>
                    <a:pt x="166" y="1"/>
                    <a:pt x="159" y="2"/>
                  </a:cubicBezTo>
                  <a:cubicBezTo>
                    <a:pt x="150" y="1"/>
                    <a:pt x="142" y="0"/>
                    <a:pt x="135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45"/>
            <p:cNvSpPr/>
            <p:nvPr/>
          </p:nvSpPr>
          <p:spPr>
            <a:xfrm>
              <a:off x="5026054" y="3613948"/>
              <a:ext cx="7455" cy="5112"/>
            </a:xfrm>
            <a:custGeom>
              <a:avLst/>
              <a:gdLst/>
              <a:ahLst/>
              <a:cxnLst/>
              <a:rect l="l" t="t" r="r" b="b"/>
              <a:pathLst>
                <a:path w="245" h="168" extrusionOk="0">
                  <a:moveTo>
                    <a:pt x="134" y="1"/>
                  </a:moveTo>
                  <a:cubicBezTo>
                    <a:pt x="0" y="1"/>
                    <a:pt x="127" y="168"/>
                    <a:pt x="201" y="168"/>
                  </a:cubicBezTo>
                  <a:cubicBezTo>
                    <a:pt x="223" y="168"/>
                    <a:pt x="241" y="152"/>
                    <a:pt x="245" y="111"/>
                  </a:cubicBezTo>
                  <a:cubicBezTo>
                    <a:pt x="245" y="48"/>
                    <a:pt x="197" y="1"/>
                    <a:pt x="134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45"/>
            <p:cNvSpPr/>
            <p:nvPr/>
          </p:nvSpPr>
          <p:spPr>
            <a:xfrm>
              <a:off x="4803195" y="2752031"/>
              <a:ext cx="6269" cy="6298"/>
            </a:xfrm>
            <a:custGeom>
              <a:avLst/>
              <a:gdLst/>
              <a:ahLst/>
              <a:cxnLst/>
              <a:rect l="l" t="t" r="r" b="b"/>
              <a:pathLst>
                <a:path w="206" h="207" extrusionOk="0">
                  <a:moveTo>
                    <a:pt x="95" y="0"/>
                  </a:moveTo>
                  <a:cubicBezTo>
                    <a:pt x="48" y="0"/>
                    <a:pt x="0" y="48"/>
                    <a:pt x="0" y="111"/>
                  </a:cubicBezTo>
                  <a:cubicBezTo>
                    <a:pt x="0" y="159"/>
                    <a:pt x="48" y="206"/>
                    <a:pt x="95" y="206"/>
                  </a:cubicBezTo>
                  <a:cubicBezTo>
                    <a:pt x="158" y="206"/>
                    <a:pt x="206" y="159"/>
                    <a:pt x="206" y="111"/>
                  </a:cubicBezTo>
                  <a:cubicBezTo>
                    <a:pt x="206" y="48"/>
                    <a:pt x="158" y="0"/>
                    <a:pt x="95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45"/>
            <p:cNvSpPr/>
            <p:nvPr/>
          </p:nvSpPr>
          <p:spPr>
            <a:xfrm>
              <a:off x="4684189" y="3012681"/>
              <a:ext cx="12537" cy="12567"/>
            </a:xfrm>
            <a:custGeom>
              <a:avLst/>
              <a:gdLst/>
              <a:ahLst/>
              <a:cxnLst/>
              <a:rect l="l" t="t" r="r" b="b"/>
              <a:pathLst>
                <a:path w="412" h="413" extrusionOk="0">
                  <a:moveTo>
                    <a:pt x="206" y="0"/>
                  </a:moveTo>
                  <a:cubicBezTo>
                    <a:pt x="95" y="0"/>
                    <a:pt x="0" y="95"/>
                    <a:pt x="0" y="206"/>
                  </a:cubicBezTo>
                  <a:cubicBezTo>
                    <a:pt x="0" y="317"/>
                    <a:pt x="95" y="412"/>
                    <a:pt x="206" y="412"/>
                  </a:cubicBezTo>
                  <a:cubicBezTo>
                    <a:pt x="317" y="412"/>
                    <a:pt x="412" y="317"/>
                    <a:pt x="412" y="206"/>
                  </a:cubicBezTo>
                  <a:cubicBezTo>
                    <a:pt x="412" y="95"/>
                    <a:pt x="317" y="0"/>
                    <a:pt x="206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45"/>
            <p:cNvSpPr/>
            <p:nvPr/>
          </p:nvSpPr>
          <p:spPr>
            <a:xfrm>
              <a:off x="4735248" y="3531091"/>
              <a:ext cx="32804" cy="27993"/>
            </a:xfrm>
            <a:custGeom>
              <a:avLst/>
              <a:gdLst/>
              <a:ahLst/>
              <a:cxnLst/>
              <a:rect l="l" t="t" r="r" b="b"/>
              <a:pathLst>
                <a:path w="1078" h="920" extrusionOk="0">
                  <a:moveTo>
                    <a:pt x="618" y="0"/>
                  </a:moveTo>
                  <a:cubicBezTo>
                    <a:pt x="206" y="0"/>
                    <a:pt x="1" y="491"/>
                    <a:pt x="286" y="776"/>
                  </a:cubicBezTo>
                  <a:cubicBezTo>
                    <a:pt x="385" y="875"/>
                    <a:pt x="504" y="919"/>
                    <a:pt x="620" y="919"/>
                  </a:cubicBezTo>
                  <a:cubicBezTo>
                    <a:pt x="856" y="919"/>
                    <a:pt x="1077" y="736"/>
                    <a:pt x="1077" y="459"/>
                  </a:cubicBezTo>
                  <a:cubicBezTo>
                    <a:pt x="1077" y="206"/>
                    <a:pt x="871" y="0"/>
                    <a:pt x="618" y="0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45"/>
            <p:cNvSpPr/>
            <p:nvPr/>
          </p:nvSpPr>
          <p:spPr>
            <a:xfrm>
              <a:off x="4890373" y="3703560"/>
              <a:ext cx="25592" cy="25559"/>
            </a:xfrm>
            <a:custGeom>
              <a:avLst/>
              <a:gdLst/>
              <a:ahLst/>
              <a:cxnLst/>
              <a:rect l="l" t="t" r="r" b="b"/>
              <a:pathLst>
                <a:path w="841" h="840" extrusionOk="0">
                  <a:moveTo>
                    <a:pt x="413" y="1"/>
                  </a:moveTo>
                  <a:cubicBezTo>
                    <a:pt x="175" y="1"/>
                    <a:pt x="1" y="175"/>
                    <a:pt x="1" y="412"/>
                  </a:cubicBezTo>
                  <a:cubicBezTo>
                    <a:pt x="1" y="650"/>
                    <a:pt x="175" y="840"/>
                    <a:pt x="413" y="840"/>
                  </a:cubicBezTo>
                  <a:cubicBezTo>
                    <a:pt x="650" y="840"/>
                    <a:pt x="840" y="650"/>
                    <a:pt x="840" y="412"/>
                  </a:cubicBezTo>
                  <a:cubicBezTo>
                    <a:pt x="840" y="175"/>
                    <a:pt x="650" y="1"/>
                    <a:pt x="413" y="1"/>
                  </a:cubicBezTo>
                  <a:close/>
                </a:path>
              </a:pathLst>
            </a:custGeom>
            <a:solidFill>
              <a:srgbClr val="FDB7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45"/>
            <p:cNvSpPr/>
            <p:nvPr/>
          </p:nvSpPr>
          <p:spPr>
            <a:xfrm>
              <a:off x="4209624" y="4235449"/>
              <a:ext cx="1719630" cy="205751"/>
            </a:xfrm>
            <a:custGeom>
              <a:avLst/>
              <a:gdLst/>
              <a:ahLst/>
              <a:cxnLst/>
              <a:rect l="l" t="t" r="r" b="b"/>
              <a:pathLst>
                <a:path w="56511" h="6762" extrusionOk="0">
                  <a:moveTo>
                    <a:pt x="396" y="1"/>
                  </a:moveTo>
                  <a:cubicBezTo>
                    <a:pt x="174" y="1"/>
                    <a:pt x="0" y="175"/>
                    <a:pt x="0" y="397"/>
                  </a:cubicBezTo>
                  <a:cubicBezTo>
                    <a:pt x="0" y="492"/>
                    <a:pt x="79" y="587"/>
                    <a:pt x="190" y="587"/>
                  </a:cubicBezTo>
                  <a:lnTo>
                    <a:pt x="11321" y="587"/>
                  </a:lnTo>
                  <a:cubicBezTo>
                    <a:pt x="11543" y="1204"/>
                    <a:pt x="11685" y="2218"/>
                    <a:pt x="11685" y="3374"/>
                  </a:cubicBezTo>
                  <a:cubicBezTo>
                    <a:pt x="11685" y="4545"/>
                    <a:pt x="11543" y="5559"/>
                    <a:pt x="11321" y="6176"/>
                  </a:cubicBezTo>
                  <a:lnTo>
                    <a:pt x="190" y="6176"/>
                  </a:lnTo>
                  <a:cubicBezTo>
                    <a:pt x="79" y="6176"/>
                    <a:pt x="0" y="6255"/>
                    <a:pt x="0" y="6366"/>
                  </a:cubicBezTo>
                  <a:cubicBezTo>
                    <a:pt x="0" y="6588"/>
                    <a:pt x="174" y="6762"/>
                    <a:pt x="396" y="6762"/>
                  </a:cubicBezTo>
                  <a:lnTo>
                    <a:pt x="55671" y="6762"/>
                  </a:lnTo>
                  <a:cubicBezTo>
                    <a:pt x="56130" y="6762"/>
                    <a:pt x="56510" y="5242"/>
                    <a:pt x="56510" y="3374"/>
                  </a:cubicBezTo>
                  <a:cubicBezTo>
                    <a:pt x="56510" y="1505"/>
                    <a:pt x="56130" y="1"/>
                    <a:pt x="55671" y="1"/>
                  </a:cubicBezTo>
                  <a:close/>
                </a:path>
              </a:pathLst>
            </a:custGeom>
            <a:solidFill>
              <a:srgbClr val="404A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45"/>
            <p:cNvSpPr/>
            <p:nvPr/>
          </p:nvSpPr>
          <p:spPr>
            <a:xfrm>
              <a:off x="4554106" y="4253280"/>
              <a:ext cx="11107" cy="170120"/>
            </a:xfrm>
            <a:custGeom>
              <a:avLst/>
              <a:gdLst/>
              <a:ahLst/>
              <a:cxnLst/>
              <a:rect l="l" t="t" r="r" b="b"/>
              <a:pathLst>
                <a:path w="365" h="5591" extrusionOk="0">
                  <a:moveTo>
                    <a:pt x="0" y="1"/>
                  </a:moveTo>
                  <a:lnTo>
                    <a:pt x="0" y="5590"/>
                  </a:lnTo>
                  <a:cubicBezTo>
                    <a:pt x="222" y="4973"/>
                    <a:pt x="364" y="3959"/>
                    <a:pt x="364" y="2788"/>
                  </a:cubicBezTo>
                  <a:cubicBezTo>
                    <a:pt x="364" y="1632"/>
                    <a:pt x="222" y="618"/>
                    <a:pt x="0" y="1"/>
                  </a:cubicBezTo>
                  <a:close/>
                </a:path>
              </a:pathLst>
            </a:custGeom>
            <a:solidFill>
              <a:srgbClr val="0A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45"/>
            <p:cNvSpPr/>
            <p:nvPr/>
          </p:nvSpPr>
          <p:spPr>
            <a:xfrm>
              <a:off x="4227425" y="4253280"/>
              <a:ext cx="326727" cy="170120"/>
            </a:xfrm>
            <a:custGeom>
              <a:avLst/>
              <a:gdLst/>
              <a:ahLst/>
              <a:cxnLst/>
              <a:rect l="l" t="t" r="r" b="b"/>
              <a:pathLst>
                <a:path w="10737" h="5591" extrusionOk="0">
                  <a:moveTo>
                    <a:pt x="1" y="1"/>
                  </a:moveTo>
                  <a:cubicBezTo>
                    <a:pt x="223" y="618"/>
                    <a:pt x="365" y="1632"/>
                    <a:pt x="365" y="2788"/>
                  </a:cubicBezTo>
                  <a:cubicBezTo>
                    <a:pt x="365" y="3959"/>
                    <a:pt x="223" y="4973"/>
                    <a:pt x="1" y="5590"/>
                  </a:cubicBezTo>
                  <a:lnTo>
                    <a:pt x="10736" y="5590"/>
                  </a:lnTo>
                  <a:lnTo>
                    <a:pt x="10736" y="1"/>
                  </a:lnTo>
                  <a:close/>
                </a:path>
              </a:pathLst>
            </a:custGeom>
            <a:solidFill>
              <a:srgbClr val="FFE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45"/>
            <p:cNvSpPr/>
            <p:nvPr/>
          </p:nvSpPr>
          <p:spPr>
            <a:xfrm>
              <a:off x="5606328" y="4235449"/>
              <a:ext cx="52553" cy="205751"/>
            </a:xfrm>
            <a:custGeom>
              <a:avLst/>
              <a:gdLst/>
              <a:ahLst/>
              <a:cxnLst/>
              <a:rect l="l" t="t" r="r" b="b"/>
              <a:pathLst>
                <a:path w="1727" h="6762" extrusionOk="0">
                  <a:moveTo>
                    <a:pt x="1" y="1"/>
                  </a:moveTo>
                  <a:cubicBezTo>
                    <a:pt x="476" y="1"/>
                    <a:pt x="856" y="1505"/>
                    <a:pt x="856" y="3374"/>
                  </a:cubicBezTo>
                  <a:cubicBezTo>
                    <a:pt x="856" y="5242"/>
                    <a:pt x="476" y="6762"/>
                    <a:pt x="1" y="6762"/>
                  </a:cubicBezTo>
                  <a:lnTo>
                    <a:pt x="872" y="6762"/>
                  </a:lnTo>
                  <a:cubicBezTo>
                    <a:pt x="1347" y="6762"/>
                    <a:pt x="1727" y="5242"/>
                    <a:pt x="1727" y="3374"/>
                  </a:cubicBezTo>
                  <a:cubicBezTo>
                    <a:pt x="1727" y="1505"/>
                    <a:pt x="1347" y="1"/>
                    <a:pt x="872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45"/>
            <p:cNvSpPr/>
            <p:nvPr/>
          </p:nvSpPr>
          <p:spPr>
            <a:xfrm>
              <a:off x="5567805" y="4235449"/>
              <a:ext cx="52066" cy="205751"/>
            </a:xfrm>
            <a:custGeom>
              <a:avLst/>
              <a:gdLst/>
              <a:ahLst/>
              <a:cxnLst/>
              <a:rect l="l" t="t" r="r" b="b"/>
              <a:pathLst>
                <a:path w="1711" h="6762" extrusionOk="0">
                  <a:moveTo>
                    <a:pt x="0" y="1"/>
                  </a:moveTo>
                  <a:cubicBezTo>
                    <a:pt x="459" y="1"/>
                    <a:pt x="839" y="1505"/>
                    <a:pt x="839" y="3374"/>
                  </a:cubicBezTo>
                  <a:cubicBezTo>
                    <a:pt x="839" y="5242"/>
                    <a:pt x="459" y="6762"/>
                    <a:pt x="0" y="6762"/>
                  </a:cubicBezTo>
                  <a:lnTo>
                    <a:pt x="871" y="6762"/>
                  </a:lnTo>
                  <a:cubicBezTo>
                    <a:pt x="1330" y="6762"/>
                    <a:pt x="1710" y="5242"/>
                    <a:pt x="1710" y="3374"/>
                  </a:cubicBezTo>
                  <a:cubicBezTo>
                    <a:pt x="1710" y="1505"/>
                    <a:pt x="1330" y="1"/>
                    <a:pt x="871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45"/>
            <p:cNvSpPr/>
            <p:nvPr/>
          </p:nvSpPr>
          <p:spPr>
            <a:xfrm>
              <a:off x="4637937" y="4235449"/>
              <a:ext cx="52066" cy="205751"/>
            </a:xfrm>
            <a:custGeom>
              <a:avLst/>
              <a:gdLst/>
              <a:ahLst/>
              <a:cxnLst/>
              <a:rect l="l" t="t" r="r" b="b"/>
              <a:pathLst>
                <a:path w="1711" h="6762" extrusionOk="0">
                  <a:moveTo>
                    <a:pt x="0" y="1"/>
                  </a:moveTo>
                  <a:cubicBezTo>
                    <a:pt x="459" y="1"/>
                    <a:pt x="839" y="1505"/>
                    <a:pt x="839" y="3374"/>
                  </a:cubicBezTo>
                  <a:cubicBezTo>
                    <a:pt x="839" y="5242"/>
                    <a:pt x="459" y="6762"/>
                    <a:pt x="0" y="6762"/>
                  </a:cubicBezTo>
                  <a:lnTo>
                    <a:pt x="871" y="6762"/>
                  </a:lnTo>
                  <a:cubicBezTo>
                    <a:pt x="1330" y="6762"/>
                    <a:pt x="1710" y="5242"/>
                    <a:pt x="1710" y="3374"/>
                  </a:cubicBezTo>
                  <a:cubicBezTo>
                    <a:pt x="1710" y="1505"/>
                    <a:pt x="1330" y="1"/>
                    <a:pt x="871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45"/>
            <p:cNvSpPr/>
            <p:nvPr/>
          </p:nvSpPr>
          <p:spPr>
            <a:xfrm>
              <a:off x="4598897" y="4235449"/>
              <a:ext cx="52066" cy="205751"/>
            </a:xfrm>
            <a:custGeom>
              <a:avLst/>
              <a:gdLst/>
              <a:ahLst/>
              <a:cxnLst/>
              <a:rect l="l" t="t" r="r" b="b"/>
              <a:pathLst>
                <a:path w="1711" h="6762" extrusionOk="0">
                  <a:moveTo>
                    <a:pt x="1" y="1"/>
                  </a:moveTo>
                  <a:cubicBezTo>
                    <a:pt x="460" y="1"/>
                    <a:pt x="840" y="1505"/>
                    <a:pt x="840" y="3374"/>
                  </a:cubicBezTo>
                  <a:cubicBezTo>
                    <a:pt x="840" y="5242"/>
                    <a:pt x="460" y="6762"/>
                    <a:pt x="1" y="6762"/>
                  </a:cubicBezTo>
                  <a:lnTo>
                    <a:pt x="871" y="6762"/>
                  </a:lnTo>
                  <a:cubicBezTo>
                    <a:pt x="1331" y="6762"/>
                    <a:pt x="1711" y="5242"/>
                    <a:pt x="1711" y="3374"/>
                  </a:cubicBezTo>
                  <a:cubicBezTo>
                    <a:pt x="1711" y="1505"/>
                    <a:pt x="1331" y="1"/>
                    <a:pt x="871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45"/>
            <p:cNvSpPr/>
            <p:nvPr/>
          </p:nvSpPr>
          <p:spPr>
            <a:xfrm>
              <a:off x="5668980" y="4294237"/>
              <a:ext cx="146490" cy="88209"/>
            </a:xfrm>
            <a:custGeom>
              <a:avLst/>
              <a:gdLst/>
              <a:ahLst/>
              <a:cxnLst/>
              <a:rect l="l" t="t" r="r" b="b"/>
              <a:pathLst>
                <a:path w="4814" h="2899" extrusionOk="0">
                  <a:moveTo>
                    <a:pt x="2407" y="1"/>
                  </a:moveTo>
                  <a:lnTo>
                    <a:pt x="0" y="1442"/>
                  </a:lnTo>
                  <a:lnTo>
                    <a:pt x="2407" y="2898"/>
                  </a:lnTo>
                  <a:lnTo>
                    <a:pt x="4814" y="1442"/>
                  </a:lnTo>
                  <a:lnTo>
                    <a:pt x="2407" y="1"/>
                  </a:ln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45"/>
            <p:cNvSpPr/>
            <p:nvPr/>
          </p:nvSpPr>
          <p:spPr>
            <a:xfrm>
              <a:off x="5374584" y="4235449"/>
              <a:ext cx="52066" cy="205751"/>
            </a:xfrm>
            <a:custGeom>
              <a:avLst/>
              <a:gdLst/>
              <a:ahLst/>
              <a:cxnLst/>
              <a:rect l="l" t="t" r="r" b="b"/>
              <a:pathLst>
                <a:path w="1711" h="6762" extrusionOk="0">
                  <a:moveTo>
                    <a:pt x="1" y="1"/>
                  </a:moveTo>
                  <a:cubicBezTo>
                    <a:pt x="460" y="1"/>
                    <a:pt x="840" y="1505"/>
                    <a:pt x="840" y="3374"/>
                  </a:cubicBezTo>
                  <a:cubicBezTo>
                    <a:pt x="840" y="5242"/>
                    <a:pt x="460" y="6762"/>
                    <a:pt x="1" y="6762"/>
                  </a:cubicBezTo>
                  <a:lnTo>
                    <a:pt x="872" y="6762"/>
                  </a:lnTo>
                  <a:cubicBezTo>
                    <a:pt x="1331" y="6762"/>
                    <a:pt x="1711" y="5242"/>
                    <a:pt x="1711" y="3374"/>
                  </a:cubicBezTo>
                  <a:cubicBezTo>
                    <a:pt x="1711" y="1505"/>
                    <a:pt x="1331" y="1"/>
                    <a:pt x="872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45"/>
            <p:cNvSpPr/>
            <p:nvPr/>
          </p:nvSpPr>
          <p:spPr>
            <a:xfrm>
              <a:off x="4866304" y="4235449"/>
              <a:ext cx="52066" cy="205751"/>
            </a:xfrm>
            <a:custGeom>
              <a:avLst/>
              <a:gdLst/>
              <a:ahLst/>
              <a:cxnLst/>
              <a:rect l="l" t="t" r="r" b="b"/>
              <a:pathLst>
                <a:path w="1711" h="6762" extrusionOk="0">
                  <a:moveTo>
                    <a:pt x="0" y="1"/>
                  </a:moveTo>
                  <a:cubicBezTo>
                    <a:pt x="459" y="1"/>
                    <a:pt x="839" y="1505"/>
                    <a:pt x="839" y="3374"/>
                  </a:cubicBezTo>
                  <a:cubicBezTo>
                    <a:pt x="839" y="5242"/>
                    <a:pt x="459" y="6762"/>
                    <a:pt x="0" y="6762"/>
                  </a:cubicBezTo>
                  <a:lnTo>
                    <a:pt x="855" y="6762"/>
                  </a:lnTo>
                  <a:cubicBezTo>
                    <a:pt x="1330" y="6762"/>
                    <a:pt x="1710" y="5242"/>
                    <a:pt x="1710" y="3374"/>
                  </a:cubicBezTo>
                  <a:cubicBezTo>
                    <a:pt x="1710" y="1505"/>
                    <a:pt x="1330" y="1"/>
                    <a:pt x="855" y="1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45"/>
            <p:cNvSpPr/>
            <p:nvPr/>
          </p:nvSpPr>
          <p:spPr>
            <a:xfrm>
              <a:off x="5060956" y="4262926"/>
              <a:ext cx="209115" cy="150829"/>
            </a:xfrm>
            <a:custGeom>
              <a:avLst/>
              <a:gdLst/>
              <a:ahLst/>
              <a:cxnLst/>
              <a:rect l="l" t="t" r="r" b="b"/>
              <a:pathLst>
                <a:path w="6872" h="4957" extrusionOk="0">
                  <a:moveTo>
                    <a:pt x="0" y="0"/>
                  </a:moveTo>
                  <a:cubicBezTo>
                    <a:pt x="364" y="1631"/>
                    <a:pt x="364" y="3326"/>
                    <a:pt x="0" y="4956"/>
                  </a:cubicBezTo>
                  <a:lnTo>
                    <a:pt x="6524" y="4956"/>
                  </a:lnTo>
                  <a:cubicBezTo>
                    <a:pt x="6872" y="3326"/>
                    <a:pt x="6872" y="1631"/>
                    <a:pt x="6524" y="0"/>
                  </a:cubicBezTo>
                  <a:close/>
                </a:path>
              </a:pathLst>
            </a:custGeom>
            <a:solidFill>
              <a:srgbClr val="739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45"/>
            <p:cNvSpPr/>
            <p:nvPr/>
          </p:nvSpPr>
          <p:spPr>
            <a:xfrm>
              <a:off x="5072093" y="3766212"/>
              <a:ext cx="109335" cy="85319"/>
            </a:xfrm>
            <a:custGeom>
              <a:avLst/>
              <a:gdLst/>
              <a:ahLst/>
              <a:cxnLst/>
              <a:rect l="l" t="t" r="r" b="b"/>
              <a:pathLst>
                <a:path w="3593" h="2804" extrusionOk="0">
                  <a:moveTo>
                    <a:pt x="204" y="0"/>
                  </a:moveTo>
                  <a:lnTo>
                    <a:pt x="204" y="0"/>
                  </a:lnTo>
                  <a:cubicBezTo>
                    <a:pt x="0" y="2696"/>
                    <a:pt x="2237" y="2803"/>
                    <a:pt x="2595" y="2803"/>
                  </a:cubicBezTo>
                  <a:cubicBezTo>
                    <a:pt x="2626" y="2803"/>
                    <a:pt x="2642" y="2803"/>
                    <a:pt x="2642" y="2803"/>
                  </a:cubicBezTo>
                  <a:cubicBezTo>
                    <a:pt x="3592" y="428"/>
                    <a:pt x="220" y="0"/>
                    <a:pt x="204" y="0"/>
                  </a:cubicBez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45"/>
            <p:cNvSpPr/>
            <p:nvPr/>
          </p:nvSpPr>
          <p:spPr>
            <a:xfrm>
              <a:off x="4926035" y="3826521"/>
              <a:ext cx="485693" cy="411836"/>
            </a:xfrm>
            <a:custGeom>
              <a:avLst/>
              <a:gdLst/>
              <a:ahLst/>
              <a:cxnLst/>
              <a:rect l="l" t="t" r="r" b="b"/>
              <a:pathLst>
                <a:path w="15961" h="13535" extrusionOk="0">
                  <a:moveTo>
                    <a:pt x="3955" y="0"/>
                  </a:moveTo>
                  <a:cubicBezTo>
                    <a:pt x="2148" y="0"/>
                    <a:pt x="1" y="1326"/>
                    <a:pt x="1" y="4842"/>
                  </a:cubicBezTo>
                  <a:cubicBezTo>
                    <a:pt x="1" y="8674"/>
                    <a:pt x="2819" y="12094"/>
                    <a:pt x="4117" y="13155"/>
                  </a:cubicBezTo>
                  <a:cubicBezTo>
                    <a:pt x="4458" y="13430"/>
                    <a:pt x="4826" y="13535"/>
                    <a:pt x="5197" y="13535"/>
                  </a:cubicBezTo>
                  <a:cubicBezTo>
                    <a:pt x="6360" y="13535"/>
                    <a:pt x="7549" y="12506"/>
                    <a:pt x="7981" y="12506"/>
                  </a:cubicBezTo>
                  <a:cubicBezTo>
                    <a:pt x="8413" y="12506"/>
                    <a:pt x="9610" y="13535"/>
                    <a:pt x="10771" y="13535"/>
                  </a:cubicBezTo>
                  <a:cubicBezTo>
                    <a:pt x="11141" y="13535"/>
                    <a:pt x="11508" y="13430"/>
                    <a:pt x="11844" y="13155"/>
                  </a:cubicBezTo>
                  <a:cubicBezTo>
                    <a:pt x="13143" y="12094"/>
                    <a:pt x="15961" y="8674"/>
                    <a:pt x="15961" y="4842"/>
                  </a:cubicBezTo>
                  <a:cubicBezTo>
                    <a:pt x="15961" y="1326"/>
                    <a:pt x="13814" y="0"/>
                    <a:pt x="12007" y="0"/>
                  </a:cubicBezTo>
                  <a:cubicBezTo>
                    <a:pt x="11642" y="0"/>
                    <a:pt x="11290" y="54"/>
                    <a:pt x="10973" y="156"/>
                  </a:cubicBezTo>
                  <a:cubicBezTo>
                    <a:pt x="9073" y="773"/>
                    <a:pt x="8678" y="2230"/>
                    <a:pt x="7981" y="2230"/>
                  </a:cubicBezTo>
                  <a:cubicBezTo>
                    <a:pt x="7284" y="2230"/>
                    <a:pt x="6888" y="773"/>
                    <a:pt x="4988" y="156"/>
                  </a:cubicBezTo>
                  <a:cubicBezTo>
                    <a:pt x="4671" y="54"/>
                    <a:pt x="4320" y="0"/>
                    <a:pt x="3955" y="0"/>
                  </a:cubicBezTo>
                  <a:close/>
                </a:path>
              </a:pathLst>
            </a:custGeom>
            <a:solidFill>
              <a:srgbClr val="F16F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45"/>
            <p:cNvSpPr/>
            <p:nvPr/>
          </p:nvSpPr>
          <p:spPr>
            <a:xfrm>
              <a:off x="4983363" y="3870977"/>
              <a:ext cx="79544" cy="74091"/>
            </a:xfrm>
            <a:custGeom>
              <a:avLst/>
              <a:gdLst/>
              <a:ahLst/>
              <a:cxnLst/>
              <a:rect l="l" t="t" r="r" b="b"/>
              <a:pathLst>
                <a:path w="2614" h="2435" extrusionOk="0">
                  <a:moveTo>
                    <a:pt x="1493" y="1"/>
                  </a:moveTo>
                  <a:cubicBezTo>
                    <a:pt x="1124" y="1"/>
                    <a:pt x="734" y="182"/>
                    <a:pt x="460" y="515"/>
                  </a:cubicBezTo>
                  <a:cubicBezTo>
                    <a:pt x="1" y="1070"/>
                    <a:pt x="33" y="1830"/>
                    <a:pt x="508" y="2210"/>
                  </a:cubicBezTo>
                  <a:cubicBezTo>
                    <a:pt x="690" y="2362"/>
                    <a:pt x="913" y="2435"/>
                    <a:pt x="1144" y="2435"/>
                  </a:cubicBezTo>
                  <a:cubicBezTo>
                    <a:pt x="1511" y="2435"/>
                    <a:pt x="1897" y="2250"/>
                    <a:pt x="2170" y="1909"/>
                  </a:cubicBezTo>
                  <a:cubicBezTo>
                    <a:pt x="2613" y="1355"/>
                    <a:pt x="2598" y="610"/>
                    <a:pt x="2123" y="215"/>
                  </a:cubicBezTo>
                  <a:cubicBezTo>
                    <a:pt x="1941" y="70"/>
                    <a:pt x="1721" y="1"/>
                    <a:pt x="1493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45"/>
            <p:cNvSpPr/>
            <p:nvPr/>
          </p:nvSpPr>
          <p:spPr>
            <a:xfrm>
              <a:off x="4965075" y="3943579"/>
              <a:ext cx="72789" cy="213844"/>
            </a:xfrm>
            <a:custGeom>
              <a:avLst/>
              <a:gdLst/>
              <a:ahLst/>
              <a:cxnLst/>
              <a:rect l="l" t="t" r="r" b="b"/>
              <a:pathLst>
                <a:path w="2392" h="7028" extrusionOk="0">
                  <a:moveTo>
                    <a:pt x="439" y="1"/>
                  </a:moveTo>
                  <a:cubicBezTo>
                    <a:pt x="345" y="1"/>
                    <a:pt x="254" y="64"/>
                    <a:pt x="222" y="172"/>
                  </a:cubicBezTo>
                  <a:cubicBezTo>
                    <a:pt x="64" y="726"/>
                    <a:pt x="0" y="1328"/>
                    <a:pt x="48" y="1914"/>
                  </a:cubicBezTo>
                  <a:cubicBezTo>
                    <a:pt x="79" y="2563"/>
                    <a:pt x="222" y="3212"/>
                    <a:pt x="444" y="3845"/>
                  </a:cubicBezTo>
                  <a:cubicBezTo>
                    <a:pt x="634" y="4447"/>
                    <a:pt x="903" y="5017"/>
                    <a:pt x="1235" y="5571"/>
                  </a:cubicBezTo>
                  <a:cubicBezTo>
                    <a:pt x="1536" y="6110"/>
                    <a:pt x="1932" y="6600"/>
                    <a:pt x="2391" y="7028"/>
                  </a:cubicBezTo>
                  <a:cubicBezTo>
                    <a:pt x="2027" y="6537"/>
                    <a:pt x="1758" y="5983"/>
                    <a:pt x="1568" y="5413"/>
                  </a:cubicBezTo>
                  <a:cubicBezTo>
                    <a:pt x="1378" y="4843"/>
                    <a:pt x="1251" y="4257"/>
                    <a:pt x="1172" y="3671"/>
                  </a:cubicBezTo>
                  <a:cubicBezTo>
                    <a:pt x="1109" y="3085"/>
                    <a:pt x="1109" y="2515"/>
                    <a:pt x="1172" y="1945"/>
                  </a:cubicBezTo>
                  <a:cubicBezTo>
                    <a:pt x="1251" y="1534"/>
                    <a:pt x="1394" y="1122"/>
                    <a:pt x="1568" y="742"/>
                  </a:cubicBezTo>
                  <a:cubicBezTo>
                    <a:pt x="1631" y="615"/>
                    <a:pt x="1568" y="473"/>
                    <a:pt x="1425" y="441"/>
                  </a:cubicBezTo>
                  <a:cubicBezTo>
                    <a:pt x="1124" y="362"/>
                    <a:pt x="839" y="235"/>
                    <a:pt x="570" y="45"/>
                  </a:cubicBezTo>
                  <a:cubicBezTo>
                    <a:pt x="530" y="15"/>
                    <a:pt x="484" y="1"/>
                    <a:pt x="439" y="1"/>
                  </a:cubicBezTo>
                  <a:close/>
                </a:path>
              </a:pathLst>
            </a:custGeom>
            <a:solidFill>
              <a:srgbClr val="FE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45"/>
            <p:cNvSpPr/>
            <p:nvPr/>
          </p:nvSpPr>
          <p:spPr>
            <a:xfrm>
              <a:off x="5135628" y="3743086"/>
              <a:ext cx="52553" cy="158040"/>
            </a:xfrm>
            <a:custGeom>
              <a:avLst/>
              <a:gdLst/>
              <a:ahLst/>
              <a:cxnLst/>
              <a:rect l="l" t="t" r="r" b="b"/>
              <a:pathLst>
                <a:path w="1727" h="5194" extrusionOk="0">
                  <a:moveTo>
                    <a:pt x="1314" y="0"/>
                  </a:moveTo>
                  <a:cubicBezTo>
                    <a:pt x="0" y="1488"/>
                    <a:pt x="507" y="3863"/>
                    <a:pt x="998" y="5193"/>
                  </a:cubicBezTo>
                  <a:lnTo>
                    <a:pt x="1109" y="4972"/>
                  </a:lnTo>
                  <a:cubicBezTo>
                    <a:pt x="222" y="1504"/>
                    <a:pt x="1726" y="333"/>
                    <a:pt x="1726" y="333"/>
                  </a:cubicBezTo>
                  <a:lnTo>
                    <a:pt x="1314" y="0"/>
                  </a:lnTo>
                  <a:close/>
                </a:path>
              </a:pathLst>
            </a:custGeom>
            <a:solidFill>
              <a:srgbClr val="1C8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45"/>
            <p:cNvSpPr/>
            <p:nvPr/>
          </p:nvSpPr>
          <p:spPr>
            <a:xfrm>
              <a:off x="5165965" y="3739222"/>
              <a:ext cx="150842" cy="161905"/>
            </a:xfrm>
            <a:custGeom>
              <a:avLst/>
              <a:gdLst/>
              <a:ahLst/>
              <a:cxnLst/>
              <a:rect l="l" t="t" r="r" b="b"/>
              <a:pathLst>
                <a:path w="4957" h="5321" extrusionOk="0">
                  <a:moveTo>
                    <a:pt x="4434" y="0"/>
                  </a:moveTo>
                  <a:lnTo>
                    <a:pt x="4434" y="0"/>
                  </a:lnTo>
                  <a:cubicBezTo>
                    <a:pt x="64" y="333"/>
                    <a:pt x="191" y="3246"/>
                    <a:pt x="1" y="5320"/>
                  </a:cubicBezTo>
                  <a:cubicBezTo>
                    <a:pt x="4957" y="4798"/>
                    <a:pt x="4434" y="16"/>
                    <a:pt x="4434" y="0"/>
                  </a:cubicBezTo>
                  <a:close/>
                </a:path>
              </a:pathLst>
            </a:custGeom>
            <a:solidFill>
              <a:srgbClr val="34A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6" name="Google Shape;3476;p49"/>
          <p:cNvSpPr txBox="1">
            <a:spLocks noGrp="1"/>
          </p:cNvSpPr>
          <p:nvPr>
            <p:ph type="title"/>
          </p:nvPr>
        </p:nvSpPr>
        <p:spPr>
          <a:xfrm>
            <a:off x="4572000" y="2571750"/>
            <a:ext cx="3855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dirty="0">
                <a:latin typeface="Nature Spirit" pitchFamily="2" charset="0"/>
                <a:ea typeface="Open Sans"/>
                <a:cs typeface="Open Sans"/>
                <a:sym typeface="Open Sans"/>
              </a:rPr>
              <a:t>Question time</a:t>
            </a:r>
            <a:endParaRPr sz="6600" dirty="0">
              <a:latin typeface="Nature Spiri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3478" name="Google Shape;3478;p49"/>
          <p:cNvSpPr txBox="1">
            <a:spLocks noGrp="1"/>
          </p:cNvSpPr>
          <p:nvPr>
            <p:ph type="title" idx="2"/>
          </p:nvPr>
        </p:nvSpPr>
        <p:spPr>
          <a:xfrm>
            <a:off x="4572000" y="1694115"/>
            <a:ext cx="27732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latin typeface="57 Futura" pitchFamily="2" charset="0"/>
              </a:rPr>
              <a:t>04</a:t>
            </a:r>
            <a:endParaRPr sz="6000" dirty="0">
              <a:latin typeface="57 Futur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533616"/>
      </p:ext>
    </p:extLst>
  </p:cSld>
  <p:clrMapOvr>
    <a:masterClrMapping/>
  </p:clrMapOvr>
</p:sld>
</file>

<file path=ppt/theme/theme1.xml><?xml version="1.0" encoding="utf-8"?>
<a:theme xmlns:a="http://schemas.openxmlformats.org/drawingml/2006/main" name="Reading Comprehension Worksheets by Slidesgo">
  <a:themeElements>
    <a:clrScheme name="Simple Light">
      <a:dk1>
        <a:srgbClr val="0A2246"/>
      </a:dk1>
      <a:lt1>
        <a:srgbClr val="FFFFFF"/>
      </a:lt1>
      <a:dk2>
        <a:srgbClr val="B9CCEA"/>
      </a:dk2>
      <a:lt2>
        <a:srgbClr val="FDB724"/>
      </a:lt2>
      <a:accent1>
        <a:srgbClr val="34A299"/>
      </a:accent1>
      <a:accent2>
        <a:srgbClr val="404AA9"/>
      </a:accent2>
      <a:accent3>
        <a:srgbClr val="99D0CC"/>
      </a:accent3>
      <a:accent4>
        <a:srgbClr val="F16F67"/>
      </a:accent4>
      <a:accent5>
        <a:srgbClr val="404AA9"/>
      </a:accent5>
      <a:accent6>
        <a:srgbClr val="B9CCEA"/>
      </a:accent6>
      <a:hlink>
        <a:srgbClr val="F16F6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33</Words>
  <Application>Microsoft Macintosh PowerPoint</Application>
  <PresentationFormat>On-screen Show (16:9)</PresentationFormat>
  <Paragraphs>19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57 Futura</vt:lpstr>
      <vt:lpstr>Arial</vt:lpstr>
      <vt:lpstr>Candal</vt:lpstr>
      <vt:lpstr>DM Serif Text</vt:lpstr>
      <vt:lpstr>Montserrat Medium</vt:lpstr>
      <vt:lpstr>Nature Spirit</vt:lpstr>
      <vt:lpstr>Open Sans</vt:lpstr>
      <vt:lpstr>Reading Comprehension Worksheets by Slidesgo</vt:lpstr>
      <vt:lpstr>TITLE</vt:lpstr>
      <vt:lpstr>Story time </vt:lpstr>
      <vt:lpstr>STOR/SCRIPTURES</vt:lpstr>
      <vt:lpstr>STOR/SCRIPTURES</vt:lpstr>
      <vt:lpstr>movie time </vt:lpstr>
      <vt:lpstr>PowerPoint Presentation</vt:lpstr>
      <vt:lpstr>Christ connection </vt:lpstr>
      <vt:lpstr>CHRIST CONNECTION</vt:lpstr>
      <vt:lpstr>Question time</vt:lpstr>
      <vt:lpstr>01</vt:lpstr>
      <vt:lpstr>SNACK TIME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OTHER GOSPEL </dc:title>
  <cp:lastModifiedBy>robert lara</cp:lastModifiedBy>
  <cp:revision>5</cp:revision>
  <dcterms:modified xsi:type="dcterms:W3CDTF">2021-12-01T16:34:23Z</dcterms:modified>
</cp:coreProperties>
</file>