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3" r:id="rId1"/>
    <p:sldMasterId id="2147483711" r:id="rId2"/>
    <p:sldMasterId id="2147483724" r:id="rId3"/>
    <p:sldMasterId id="2147483737" r:id="rId4"/>
    <p:sldMasterId id="2147483749" r:id="rId5"/>
    <p:sldMasterId id="2147483762" r:id="rId6"/>
  </p:sldMasterIdLst>
  <p:notesMasterIdLst>
    <p:notesMasterId r:id="rId94"/>
  </p:notesMasterIdLst>
  <p:sldIdLst>
    <p:sldId id="2574" r:id="rId7"/>
    <p:sldId id="327" r:id="rId8"/>
    <p:sldId id="2646" r:id="rId9"/>
    <p:sldId id="2586" r:id="rId10"/>
    <p:sldId id="2641" r:id="rId11"/>
    <p:sldId id="2587" r:id="rId12"/>
    <p:sldId id="2585" r:id="rId13"/>
    <p:sldId id="2584" r:id="rId14"/>
    <p:sldId id="2642" r:id="rId15"/>
    <p:sldId id="2643" r:id="rId16"/>
    <p:sldId id="2603" r:id="rId17"/>
    <p:sldId id="2594" r:id="rId18"/>
    <p:sldId id="2593" r:id="rId19"/>
    <p:sldId id="2595" r:id="rId20"/>
    <p:sldId id="2598" r:id="rId21"/>
    <p:sldId id="2592" r:id="rId22"/>
    <p:sldId id="2591" r:id="rId23"/>
    <p:sldId id="2590" r:id="rId24"/>
    <p:sldId id="2589" r:id="rId25"/>
    <p:sldId id="2588" r:id="rId26"/>
    <p:sldId id="260" r:id="rId27"/>
    <p:sldId id="261" r:id="rId28"/>
    <p:sldId id="262" r:id="rId29"/>
    <p:sldId id="263" r:id="rId30"/>
    <p:sldId id="2601" r:id="rId31"/>
    <p:sldId id="2600" r:id="rId32"/>
    <p:sldId id="2636" r:id="rId33"/>
    <p:sldId id="265" r:id="rId34"/>
    <p:sldId id="1880" r:id="rId35"/>
    <p:sldId id="341" r:id="rId36"/>
    <p:sldId id="1747" r:id="rId37"/>
    <p:sldId id="342" r:id="rId38"/>
    <p:sldId id="344" r:id="rId39"/>
    <p:sldId id="2501" r:id="rId40"/>
    <p:sldId id="2605" r:id="rId41"/>
    <p:sldId id="2606" r:id="rId42"/>
    <p:sldId id="2607" r:id="rId43"/>
    <p:sldId id="2608" r:id="rId44"/>
    <p:sldId id="2609" r:id="rId45"/>
    <p:sldId id="2616" r:id="rId46"/>
    <p:sldId id="2610" r:id="rId47"/>
    <p:sldId id="2611" r:id="rId48"/>
    <p:sldId id="2612" r:id="rId49"/>
    <p:sldId id="2613" r:id="rId50"/>
    <p:sldId id="2614" r:id="rId51"/>
    <p:sldId id="2615" r:id="rId52"/>
    <p:sldId id="2620" r:id="rId53"/>
    <p:sldId id="2621" r:id="rId54"/>
    <p:sldId id="2622" r:id="rId55"/>
    <p:sldId id="2503" r:id="rId56"/>
    <p:sldId id="283" r:id="rId57"/>
    <p:sldId id="2472" r:id="rId58"/>
    <p:sldId id="2473" r:id="rId59"/>
    <p:sldId id="2631" r:id="rId60"/>
    <p:sldId id="2496" r:id="rId61"/>
    <p:sldId id="2604" r:id="rId62"/>
    <p:sldId id="2633" r:id="rId63"/>
    <p:sldId id="2632" r:id="rId64"/>
    <p:sldId id="2495" r:id="rId65"/>
    <p:sldId id="2617" r:id="rId66"/>
    <p:sldId id="2618" r:id="rId67"/>
    <p:sldId id="2619" r:id="rId68"/>
    <p:sldId id="2628" r:id="rId69"/>
    <p:sldId id="2498" r:id="rId70"/>
    <p:sldId id="2500" r:id="rId71"/>
    <p:sldId id="284" r:id="rId72"/>
    <p:sldId id="343" r:id="rId73"/>
    <p:sldId id="335" r:id="rId74"/>
    <p:sldId id="1746" r:id="rId75"/>
    <p:sldId id="334" r:id="rId76"/>
    <p:sldId id="347" r:id="rId77"/>
    <p:sldId id="2623" r:id="rId78"/>
    <p:sldId id="2645" r:id="rId79"/>
    <p:sldId id="278" r:id="rId80"/>
    <p:sldId id="340" r:id="rId81"/>
    <p:sldId id="2602" r:id="rId82"/>
    <p:sldId id="1824" r:id="rId83"/>
    <p:sldId id="1779" r:id="rId84"/>
    <p:sldId id="1862" r:id="rId85"/>
    <p:sldId id="290" r:id="rId86"/>
    <p:sldId id="291" r:id="rId87"/>
    <p:sldId id="292" r:id="rId88"/>
    <p:sldId id="293" r:id="rId89"/>
    <p:sldId id="294" r:id="rId90"/>
    <p:sldId id="2637" r:id="rId91"/>
    <p:sldId id="324" r:id="rId92"/>
    <p:sldId id="325" r:id="rId9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029" autoAdjust="0"/>
    <p:restoredTop sz="94660"/>
  </p:normalViewPr>
  <p:slideViewPr>
    <p:cSldViewPr snapToGrid="0">
      <p:cViewPr>
        <p:scale>
          <a:sx n="70" d="100"/>
          <a:sy n="70" d="100"/>
        </p:scale>
        <p:origin x="1118" y="403"/>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slide" Target="slides/slide78.xml"/><Relationship Id="rId89" Type="http://schemas.openxmlformats.org/officeDocument/2006/relationships/slide" Target="slides/slide83.xml"/><Relationship Id="rId97"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presProps" Target="pres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4E20E0-2560-4828-85B0-998785A894EE}"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4D6EA693-6766-4DF1-BFB8-5AFADC65E340}">
      <dgm:prSet/>
      <dgm:spPr/>
      <dgm:t>
        <a:bodyPr/>
        <a:lstStyle/>
        <a:p>
          <a:r>
            <a:rPr lang="en-US"/>
            <a:t>Brief communication technology-based service, e.g. virtual check-in (HCPCS code G2012) and</a:t>
          </a:r>
        </a:p>
      </dgm:t>
    </dgm:pt>
    <dgm:pt modelId="{4C72EC92-F7EB-4EF5-B663-968CCEDAAF8A}" type="parTrans" cxnId="{A544486A-8428-44A6-802A-0D000D68EF80}">
      <dgm:prSet/>
      <dgm:spPr/>
      <dgm:t>
        <a:bodyPr/>
        <a:lstStyle/>
        <a:p>
          <a:endParaRPr lang="en-US"/>
        </a:p>
      </dgm:t>
    </dgm:pt>
    <dgm:pt modelId="{AD004BA0-8334-456A-AA83-BA5FF361A2A0}" type="sibTrans" cxnId="{A544486A-8428-44A6-802A-0D000D68EF80}">
      <dgm:prSet/>
      <dgm:spPr/>
      <dgm:t>
        <a:bodyPr/>
        <a:lstStyle/>
        <a:p>
          <a:endParaRPr lang="en-US"/>
        </a:p>
      </dgm:t>
    </dgm:pt>
    <dgm:pt modelId="{31E12CCC-0953-4429-AB86-01A1C5AE8222}">
      <dgm:prSet/>
      <dgm:spPr/>
      <dgm:t>
        <a:bodyPr/>
        <a:lstStyle/>
        <a:p>
          <a:r>
            <a:rPr lang="en-US"/>
            <a:t>Remote evaluation of recorded video and/or images submitted by an established patient (HCPCS code G2010)</a:t>
          </a:r>
        </a:p>
      </dgm:t>
    </dgm:pt>
    <dgm:pt modelId="{F5478238-5400-4D94-B841-1568CFD55925}" type="parTrans" cxnId="{37DA5C06-9C4B-4B64-B946-88B3BF1FE3AD}">
      <dgm:prSet/>
      <dgm:spPr/>
      <dgm:t>
        <a:bodyPr/>
        <a:lstStyle/>
        <a:p>
          <a:endParaRPr lang="en-US"/>
        </a:p>
      </dgm:t>
    </dgm:pt>
    <dgm:pt modelId="{5E9E762E-72B9-4928-AFDE-3A94B1AD6706}" type="sibTrans" cxnId="{37DA5C06-9C4B-4B64-B946-88B3BF1FE3AD}">
      <dgm:prSet/>
      <dgm:spPr/>
      <dgm:t>
        <a:bodyPr/>
        <a:lstStyle/>
        <a:p>
          <a:endParaRPr lang="en-US"/>
        </a:p>
      </dgm:t>
    </dgm:pt>
    <dgm:pt modelId="{E9CF0514-4340-4770-850B-185D8E53B455}" type="pres">
      <dgm:prSet presAssocID="{304E20E0-2560-4828-85B0-998785A894EE}" presName="vert0" presStyleCnt="0">
        <dgm:presLayoutVars>
          <dgm:dir/>
          <dgm:animOne val="branch"/>
          <dgm:animLvl val="lvl"/>
        </dgm:presLayoutVars>
      </dgm:prSet>
      <dgm:spPr/>
    </dgm:pt>
    <dgm:pt modelId="{70FEE8E7-5A83-430A-8B5C-244047A434A7}" type="pres">
      <dgm:prSet presAssocID="{4D6EA693-6766-4DF1-BFB8-5AFADC65E340}" presName="thickLine" presStyleLbl="alignNode1" presStyleIdx="0" presStyleCnt="2"/>
      <dgm:spPr/>
    </dgm:pt>
    <dgm:pt modelId="{42C7DD60-ABF8-4DC9-A3F8-A9F9BDC7B40B}" type="pres">
      <dgm:prSet presAssocID="{4D6EA693-6766-4DF1-BFB8-5AFADC65E340}" presName="horz1" presStyleCnt="0"/>
      <dgm:spPr/>
    </dgm:pt>
    <dgm:pt modelId="{626DA8F5-6E53-4474-92C1-12033AF9DBA5}" type="pres">
      <dgm:prSet presAssocID="{4D6EA693-6766-4DF1-BFB8-5AFADC65E340}" presName="tx1" presStyleLbl="revTx" presStyleIdx="0" presStyleCnt="2"/>
      <dgm:spPr/>
    </dgm:pt>
    <dgm:pt modelId="{107E8C16-E2FA-4FBE-A482-B9E1C653B546}" type="pres">
      <dgm:prSet presAssocID="{4D6EA693-6766-4DF1-BFB8-5AFADC65E340}" presName="vert1" presStyleCnt="0"/>
      <dgm:spPr/>
    </dgm:pt>
    <dgm:pt modelId="{6D667EF5-5BA9-4231-97F4-B334478E666C}" type="pres">
      <dgm:prSet presAssocID="{31E12CCC-0953-4429-AB86-01A1C5AE8222}" presName="thickLine" presStyleLbl="alignNode1" presStyleIdx="1" presStyleCnt="2"/>
      <dgm:spPr/>
    </dgm:pt>
    <dgm:pt modelId="{7901E899-AC87-4BFE-AB95-D99AB1BC3DF5}" type="pres">
      <dgm:prSet presAssocID="{31E12CCC-0953-4429-AB86-01A1C5AE8222}" presName="horz1" presStyleCnt="0"/>
      <dgm:spPr/>
    </dgm:pt>
    <dgm:pt modelId="{4BD7339B-01BC-4C02-A414-6C17E132E711}" type="pres">
      <dgm:prSet presAssocID="{31E12CCC-0953-4429-AB86-01A1C5AE8222}" presName="tx1" presStyleLbl="revTx" presStyleIdx="1" presStyleCnt="2"/>
      <dgm:spPr/>
    </dgm:pt>
    <dgm:pt modelId="{4F199D81-3D26-4B5A-AD2D-31B206B7C76F}" type="pres">
      <dgm:prSet presAssocID="{31E12CCC-0953-4429-AB86-01A1C5AE8222}" presName="vert1" presStyleCnt="0"/>
      <dgm:spPr/>
    </dgm:pt>
  </dgm:ptLst>
  <dgm:cxnLst>
    <dgm:cxn modelId="{C2EB3E00-AB14-4336-B71D-21E25CFACEC9}" type="presOf" srcId="{304E20E0-2560-4828-85B0-998785A894EE}" destId="{E9CF0514-4340-4770-850B-185D8E53B455}" srcOrd="0" destOrd="0" presId="urn:microsoft.com/office/officeart/2008/layout/LinedList"/>
    <dgm:cxn modelId="{37DA5C06-9C4B-4B64-B946-88B3BF1FE3AD}" srcId="{304E20E0-2560-4828-85B0-998785A894EE}" destId="{31E12CCC-0953-4429-AB86-01A1C5AE8222}" srcOrd="1" destOrd="0" parTransId="{F5478238-5400-4D94-B841-1568CFD55925}" sibTransId="{5E9E762E-72B9-4928-AFDE-3A94B1AD6706}"/>
    <dgm:cxn modelId="{A544486A-8428-44A6-802A-0D000D68EF80}" srcId="{304E20E0-2560-4828-85B0-998785A894EE}" destId="{4D6EA693-6766-4DF1-BFB8-5AFADC65E340}" srcOrd="0" destOrd="0" parTransId="{4C72EC92-F7EB-4EF5-B663-968CCEDAAF8A}" sibTransId="{AD004BA0-8334-456A-AA83-BA5FF361A2A0}"/>
    <dgm:cxn modelId="{872D4586-5F1C-4610-9EE9-4E872740FF13}" type="presOf" srcId="{4D6EA693-6766-4DF1-BFB8-5AFADC65E340}" destId="{626DA8F5-6E53-4474-92C1-12033AF9DBA5}" srcOrd="0" destOrd="0" presId="urn:microsoft.com/office/officeart/2008/layout/LinedList"/>
    <dgm:cxn modelId="{349CE3B6-F6DB-4917-8A89-73463449F4BA}" type="presOf" srcId="{31E12CCC-0953-4429-AB86-01A1C5AE8222}" destId="{4BD7339B-01BC-4C02-A414-6C17E132E711}" srcOrd="0" destOrd="0" presId="urn:microsoft.com/office/officeart/2008/layout/LinedList"/>
    <dgm:cxn modelId="{6C94E05C-A1FD-426C-81AC-672D5A2B4E98}" type="presParOf" srcId="{E9CF0514-4340-4770-850B-185D8E53B455}" destId="{70FEE8E7-5A83-430A-8B5C-244047A434A7}" srcOrd="0" destOrd="0" presId="urn:microsoft.com/office/officeart/2008/layout/LinedList"/>
    <dgm:cxn modelId="{5333BF64-C48E-4E3D-94A3-9C764D8CE0D2}" type="presParOf" srcId="{E9CF0514-4340-4770-850B-185D8E53B455}" destId="{42C7DD60-ABF8-4DC9-A3F8-A9F9BDC7B40B}" srcOrd="1" destOrd="0" presId="urn:microsoft.com/office/officeart/2008/layout/LinedList"/>
    <dgm:cxn modelId="{0B0CB2DE-3D37-4715-BD71-F00AD85EB8DB}" type="presParOf" srcId="{42C7DD60-ABF8-4DC9-A3F8-A9F9BDC7B40B}" destId="{626DA8F5-6E53-4474-92C1-12033AF9DBA5}" srcOrd="0" destOrd="0" presId="urn:microsoft.com/office/officeart/2008/layout/LinedList"/>
    <dgm:cxn modelId="{87D2F31B-3685-44DC-9FB6-F837F4B545D5}" type="presParOf" srcId="{42C7DD60-ABF8-4DC9-A3F8-A9F9BDC7B40B}" destId="{107E8C16-E2FA-4FBE-A482-B9E1C653B546}" srcOrd="1" destOrd="0" presId="urn:microsoft.com/office/officeart/2008/layout/LinedList"/>
    <dgm:cxn modelId="{616331B6-940B-4786-B529-73F0B196C0FE}" type="presParOf" srcId="{E9CF0514-4340-4770-850B-185D8E53B455}" destId="{6D667EF5-5BA9-4231-97F4-B334478E666C}" srcOrd="2" destOrd="0" presId="urn:microsoft.com/office/officeart/2008/layout/LinedList"/>
    <dgm:cxn modelId="{D0EFDBD2-D6B1-42B8-BABC-CCE37BBC485C}" type="presParOf" srcId="{E9CF0514-4340-4770-850B-185D8E53B455}" destId="{7901E899-AC87-4BFE-AB95-D99AB1BC3DF5}" srcOrd="3" destOrd="0" presId="urn:microsoft.com/office/officeart/2008/layout/LinedList"/>
    <dgm:cxn modelId="{3A96E322-8DC1-4CA9-A733-12E0D80C098B}" type="presParOf" srcId="{7901E899-AC87-4BFE-AB95-D99AB1BC3DF5}" destId="{4BD7339B-01BC-4C02-A414-6C17E132E711}" srcOrd="0" destOrd="0" presId="urn:microsoft.com/office/officeart/2008/layout/LinedList"/>
    <dgm:cxn modelId="{13897869-40D2-4FD5-B84D-4B6A675E2A13}" type="presParOf" srcId="{7901E899-AC87-4BFE-AB95-D99AB1BC3DF5}" destId="{4F199D81-3D26-4B5A-AD2D-31B206B7C76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824F84-ADB7-4A17-9863-3138958F5564}"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8CBCE6DB-55AC-468C-A5E7-000AC0A37B22}">
      <dgm:prSet/>
      <dgm:spPr/>
      <dgm:t>
        <a:bodyPr/>
        <a:lstStyle/>
        <a:p>
          <a:r>
            <a:rPr lang="en-US" dirty="0"/>
            <a:t>“If a provider is billing for the professional component of a test in the radiology and/or medicine section of the Current Procedural Terminology (CPT) Manual and an Evaluation &amp; Management (E/M) procedure code on the same date of service, should that physician receive credit under the Independent Visualization of an image, specimen or tracing component in the Amount and /or Complexity of Data Reviewed Section of the Medical Decision-Making key component of an E/M? </a:t>
          </a:r>
        </a:p>
      </dgm:t>
    </dgm:pt>
    <dgm:pt modelId="{FC5F327E-80CF-40F9-A292-8A69B5254DB4}" type="parTrans" cxnId="{6EB29737-87B2-4B42-8A11-06D5E7D10DD0}">
      <dgm:prSet/>
      <dgm:spPr/>
      <dgm:t>
        <a:bodyPr/>
        <a:lstStyle/>
        <a:p>
          <a:endParaRPr lang="en-US"/>
        </a:p>
      </dgm:t>
    </dgm:pt>
    <dgm:pt modelId="{5388546A-4B65-4DC0-AC91-526FF3C1629F}" type="sibTrans" cxnId="{6EB29737-87B2-4B42-8A11-06D5E7D10DD0}">
      <dgm:prSet/>
      <dgm:spPr/>
      <dgm:t>
        <a:bodyPr/>
        <a:lstStyle/>
        <a:p>
          <a:endParaRPr lang="en-US"/>
        </a:p>
      </dgm:t>
    </dgm:pt>
    <dgm:pt modelId="{3BA68DBC-732E-4ECA-92BD-D2121B0F8E06}">
      <dgm:prSet/>
      <dgm:spPr/>
      <dgm:t>
        <a:bodyPr/>
        <a:lstStyle/>
        <a:p>
          <a:r>
            <a:rPr lang="en-US" dirty="0"/>
            <a:t>If the provider is billing separately for the interpretation of a test in the radiology and/or medicine section of the CPT, then that same physician should not take credit for the independent visualization of that test in the Amount and /or Complexity of Data Reviewed Section of the Medical Decision-Making key component of an E/M. </a:t>
          </a:r>
        </a:p>
      </dgm:t>
    </dgm:pt>
    <dgm:pt modelId="{C6795374-4724-4CAC-B5F8-57F42CB0026C}" type="parTrans" cxnId="{A4BD8E6E-3A99-4834-BA4A-0F6266EB2BEC}">
      <dgm:prSet/>
      <dgm:spPr/>
      <dgm:t>
        <a:bodyPr/>
        <a:lstStyle/>
        <a:p>
          <a:endParaRPr lang="en-US"/>
        </a:p>
      </dgm:t>
    </dgm:pt>
    <dgm:pt modelId="{1C46BE3F-154F-4BF8-BC64-3CE5C49AF99E}" type="sibTrans" cxnId="{A4BD8E6E-3A99-4834-BA4A-0F6266EB2BEC}">
      <dgm:prSet/>
      <dgm:spPr/>
      <dgm:t>
        <a:bodyPr/>
        <a:lstStyle/>
        <a:p>
          <a:endParaRPr lang="en-US"/>
        </a:p>
      </dgm:t>
    </dgm:pt>
    <dgm:pt modelId="{6B1B397A-7E08-4551-B55F-5896D97AB627}">
      <dgm:prSet/>
      <dgm:spPr/>
      <dgm:t>
        <a:bodyPr/>
        <a:lstStyle/>
        <a:p>
          <a:r>
            <a:rPr lang="en-US" dirty="0"/>
            <a:t>The 1995 E/M Documentation Guidelines address this issue on page 13 and state that, "The direct visualization and independent interpretation of an image, tracing or specimen previously or subsequently interpreted by another physician should be documented."</a:t>
          </a:r>
        </a:p>
      </dgm:t>
    </dgm:pt>
    <dgm:pt modelId="{DF2CA952-74DF-4EE2-9399-5C0FBEF5FA34}" type="parTrans" cxnId="{540B7CAC-62A6-45C8-A3B9-484160FBEDE0}">
      <dgm:prSet/>
      <dgm:spPr/>
      <dgm:t>
        <a:bodyPr/>
        <a:lstStyle/>
        <a:p>
          <a:endParaRPr lang="en-US"/>
        </a:p>
      </dgm:t>
    </dgm:pt>
    <dgm:pt modelId="{FB63CF0A-D6F3-41AF-978A-2808E502B497}" type="sibTrans" cxnId="{540B7CAC-62A6-45C8-A3B9-484160FBEDE0}">
      <dgm:prSet/>
      <dgm:spPr/>
      <dgm:t>
        <a:bodyPr/>
        <a:lstStyle/>
        <a:p>
          <a:endParaRPr lang="en-US"/>
        </a:p>
      </dgm:t>
    </dgm:pt>
    <dgm:pt modelId="{4219CECF-DF96-4E0B-AEA2-988D5833A455}" type="pres">
      <dgm:prSet presAssocID="{63824F84-ADB7-4A17-9863-3138958F5564}" presName="vert0" presStyleCnt="0">
        <dgm:presLayoutVars>
          <dgm:dir/>
          <dgm:animOne val="branch"/>
          <dgm:animLvl val="lvl"/>
        </dgm:presLayoutVars>
      </dgm:prSet>
      <dgm:spPr/>
    </dgm:pt>
    <dgm:pt modelId="{F6AA36C1-C58D-4E0F-8B5D-8B7233F0BCDB}" type="pres">
      <dgm:prSet presAssocID="{8CBCE6DB-55AC-468C-A5E7-000AC0A37B22}" presName="thickLine" presStyleLbl="alignNode1" presStyleIdx="0" presStyleCnt="3"/>
      <dgm:spPr/>
    </dgm:pt>
    <dgm:pt modelId="{4781975B-58F2-4BD5-B902-8D8332E8F54A}" type="pres">
      <dgm:prSet presAssocID="{8CBCE6DB-55AC-468C-A5E7-000AC0A37B22}" presName="horz1" presStyleCnt="0"/>
      <dgm:spPr/>
    </dgm:pt>
    <dgm:pt modelId="{A4AEEBD4-3001-4287-AFCC-B98AA0B85DE0}" type="pres">
      <dgm:prSet presAssocID="{8CBCE6DB-55AC-468C-A5E7-000AC0A37B22}" presName="tx1" presStyleLbl="revTx" presStyleIdx="0" presStyleCnt="3"/>
      <dgm:spPr/>
    </dgm:pt>
    <dgm:pt modelId="{31608726-050E-49CC-8CF2-E915E2661C0E}" type="pres">
      <dgm:prSet presAssocID="{8CBCE6DB-55AC-468C-A5E7-000AC0A37B22}" presName="vert1" presStyleCnt="0"/>
      <dgm:spPr/>
    </dgm:pt>
    <dgm:pt modelId="{924DCC15-6381-4A24-9AFD-A129C257004C}" type="pres">
      <dgm:prSet presAssocID="{3BA68DBC-732E-4ECA-92BD-D2121B0F8E06}" presName="thickLine" presStyleLbl="alignNode1" presStyleIdx="1" presStyleCnt="3"/>
      <dgm:spPr/>
    </dgm:pt>
    <dgm:pt modelId="{8A78F84B-26E4-46C4-9D62-E8CC138E8918}" type="pres">
      <dgm:prSet presAssocID="{3BA68DBC-732E-4ECA-92BD-D2121B0F8E06}" presName="horz1" presStyleCnt="0"/>
      <dgm:spPr/>
    </dgm:pt>
    <dgm:pt modelId="{49F553EE-E1FF-4B8F-B79D-1775490E8FEE}" type="pres">
      <dgm:prSet presAssocID="{3BA68DBC-732E-4ECA-92BD-D2121B0F8E06}" presName="tx1" presStyleLbl="revTx" presStyleIdx="1" presStyleCnt="3"/>
      <dgm:spPr/>
    </dgm:pt>
    <dgm:pt modelId="{619D1022-510A-492E-8935-B6982581B826}" type="pres">
      <dgm:prSet presAssocID="{3BA68DBC-732E-4ECA-92BD-D2121B0F8E06}" presName="vert1" presStyleCnt="0"/>
      <dgm:spPr/>
    </dgm:pt>
    <dgm:pt modelId="{2DBA8C97-93C1-4203-B11C-F3D7F39D4B43}" type="pres">
      <dgm:prSet presAssocID="{6B1B397A-7E08-4551-B55F-5896D97AB627}" presName="thickLine" presStyleLbl="alignNode1" presStyleIdx="2" presStyleCnt="3"/>
      <dgm:spPr/>
    </dgm:pt>
    <dgm:pt modelId="{4D9A74FB-EC70-4738-9419-69D4ECB8C1F0}" type="pres">
      <dgm:prSet presAssocID="{6B1B397A-7E08-4551-B55F-5896D97AB627}" presName="horz1" presStyleCnt="0"/>
      <dgm:spPr/>
    </dgm:pt>
    <dgm:pt modelId="{18CA1032-97E1-4CC1-93B4-AF4BBF8F0BA8}" type="pres">
      <dgm:prSet presAssocID="{6B1B397A-7E08-4551-B55F-5896D97AB627}" presName="tx1" presStyleLbl="revTx" presStyleIdx="2" presStyleCnt="3"/>
      <dgm:spPr/>
    </dgm:pt>
    <dgm:pt modelId="{D4A2D202-C407-4233-8D5C-CDCE3C8B910D}" type="pres">
      <dgm:prSet presAssocID="{6B1B397A-7E08-4551-B55F-5896D97AB627}" presName="vert1" presStyleCnt="0"/>
      <dgm:spPr/>
    </dgm:pt>
  </dgm:ptLst>
  <dgm:cxnLst>
    <dgm:cxn modelId="{6EB29737-87B2-4B42-8A11-06D5E7D10DD0}" srcId="{63824F84-ADB7-4A17-9863-3138958F5564}" destId="{8CBCE6DB-55AC-468C-A5E7-000AC0A37B22}" srcOrd="0" destOrd="0" parTransId="{FC5F327E-80CF-40F9-A292-8A69B5254DB4}" sibTransId="{5388546A-4B65-4DC0-AC91-526FF3C1629F}"/>
    <dgm:cxn modelId="{A4BD8E6E-3A99-4834-BA4A-0F6266EB2BEC}" srcId="{63824F84-ADB7-4A17-9863-3138958F5564}" destId="{3BA68DBC-732E-4ECA-92BD-D2121B0F8E06}" srcOrd="1" destOrd="0" parTransId="{C6795374-4724-4CAC-B5F8-57F42CB0026C}" sibTransId="{1C46BE3F-154F-4BF8-BC64-3CE5C49AF99E}"/>
    <dgm:cxn modelId="{2FC52F56-91EB-4FAE-9315-89427AB01E5A}" type="presOf" srcId="{63824F84-ADB7-4A17-9863-3138958F5564}" destId="{4219CECF-DF96-4E0B-AEA2-988D5833A455}" srcOrd="0" destOrd="0" presId="urn:microsoft.com/office/officeart/2008/layout/LinedList"/>
    <dgm:cxn modelId="{413B177B-DD53-4148-9ED0-CD32DA3A1D5B}" type="presOf" srcId="{6B1B397A-7E08-4551-B55F-5896D97AB627}" destId="{18CA1032-97E1-4CC1-93B4-AF4BBF8F0BA8}" srcOrd="0" destOrd="0" presId="urn:microsoft.com/office/officeart/2008/layout/LinedList"/>
    <dgm:cxn modelId="{540B7CAC-62A6-45C8-A3B9-484160FBEDE0}" srcId="{63824F84-ADB7-4A17-9863-3138958F5564}" destId="{6B1B397A-7E08-4551-B55F-5896D97AB627}" srcOrd="2" destOrd="0" parTransId="{DF2CA952-74DF-4EE2-9399-5C0FBEF5FA34}" sibTransId="{FB63CF0A-D6F3-41AF-978A-2808E502B497}"/>
    <dgm:cxn modelId="{09FFB7F0-BD5C-45EF-B710-22C2F746A7B6}" type="presOf" srcId="{3BA68DBC-732E-4ECA-92BD-D2121B0F8E06}" destId="{49F553EE-E1FF-4B8F-B79D-1775490E8FEE}" srcOrd="0" destOrd="0" presId="urn:microsoft.com/office/officeart/2008/layout/LinedList"/>
    <dgm:cxn modelId="{5ADA8EF5-31A2-47D2-ADED-1668080F1964}" type="presOf" srcId="{8CBCE6DB-55AC-468C-A5E7-000AC0A37B22}" destId="{A4AEEBD4-3001-4287-AFCC-B98AA0B85DE0}" srcOrd="0" destOrd="0" presId="urn:microsoft.com/office/officeart/2008/layout/LinedList"/>
    <dgm:cxn modelId="{753DD141-117C-4209-BC72-82C2AA5753A8}" type="presParOf" srcId="{4219CECF-DF96-4E0B-AEA2-988D5833A455}" destId="{F6AA36C1-C58D-4E0F-8B5D-8B7233F0BCDB}" srcOrd="0" destOrd="0" presId="urn:microsoft.com/office/officeart/2008/layout/LinedList"/>
    <dgm:cxn modelId="{23CD24A2-41C9-4A3D-B4AD-073EEE68DB86}" type="presParOf" srcId="{4219CECF-DF96-4E0B-AEA2-988D5833A455}" destId="{4781975B-58F2-4BD5-B902-8D8332E8F54A}" srcOrd="1" destOrd="0" presId="urn:microsoft.com/office/officeart/2008/layout/LinedList"/>
    <dgm:cxn modelId="{6793F90D-2C4E-447E-AFC5-17DD18399C2A}" type="presParOf" srcId="{4781975B-58F2-4BD5-B902-8D8332E8F54A}" destId="{A4AEEBD4-3001-4287-AFCC-B98AA0B85DE0}" srcOrd="0" destOrd="0" presId="urn:microsoft.com/office/officeart/2008/layout/LinedList"/>
    <dgm:cxn modelId="{ECFE6F40-24A6-418D-9AE1-B8FD61DC056B}" type="presParOf" srcId="{4781975B-58F2-4BD5-B902-8D8332E8F54A}" destId="{31608726-050E-49CC-8CF2-E915E2661C0E}" srcOrd="1" destOrd="0" presId="urn:microsoft.com/office/officeart/2008/layout/LinedList"/>
    <dgm:cxn modelId="{4BA7C12A-29A1-439C-AA90-D1CC0AC7A570}" type="presParOf" srcId="{4219CECF-DF96-4E0B-AEA2-988D5833A455}" destId="{924DCC15-6381-4A24-9AFD-A129C257004C}" srcOrd="2" destOrd="0" presId="urn:microsoft.com/office/officeart/2008/layout/LinedList"/>
    <dgm:cxn modelId="{211E6E7F-0DE6-47B4-8264-92B15D8BBCDE}" type="presParOf" srcId="{4219CECF-DF96-4E0B-AEA2-988D5833A455}" destId="{8A78F84B-26E4-46C4-9D62-E8CC138E8918}" srcOrd="3" destOrd="0" presId="urn:microsoft.com/office/officeart/2008/layout/LinedList"/>
    <dgm:cxn modelId="{F57CCD69-02D2-4460-9E02-61E0DA4E67E0}" type="presParOf" srcId="{8A78F84B-26E4-46C4-9D62-E8CC138E8918}" destId="{49F553EE-E1FF-4B8F-B79D-1775490E8FEE}" srcOrd="0" destOrd="0" presId="urn:microsoft.com/office/officeart/2008/layout/LinedList"/>
    <dgm:cxn modelId="{9065502D-1671-43E5-814C-2D095B31C8CA}" type="presParOf" srcId="{8A78F84B-26E4-46C4-9D62-E8CC138E8918}" destId="{619D1022-510A-492E-8935-B6982581B826}" srcOrd="1" destOrd="0" presId="urn:microsoft.com/office/officeart/2008/layout/LinedList"/>
    <dgm:cxn modelId="{6F2B57B2-D177-45A8-B19E-27D97147D3CF}" type="presParOf" srcId="{4219CECF-DF96-4E0B-AEA2-988D5833A455}" destId="{2DBA8C97-93C1-4203-B11C-F3D7F39D4B43}" srcOrd="4" destOrd="0" presId="urn:microsoft.com/office/officeart/2008/layout/LinedList"/>
    <dgm:cxn modelId="{2DE4BED9-53CE-4164-85B3-5A791DA1561F}" type="presParOf" srcId="{4219CECF-DF96-4E0B-AEA2-988D5833A455}" destId="{4D9A74FB-EC70-4738-9419-69D4ECB8C1F0}" srcOrd="5" destOrd="0" presId="urn:microsoft.com/office/officeart/2008/layout/LinedList"/>
    <dgm:cxn modelId="{F2A4E0D5-0403-4AB9-8D1B-5D0A794DA1C7}" type="presParOf" srcId="{4D9A74FB-EC70-4738-9419-69D4ECB8C1F0}" destId="{18CA1032-97E1-4CC1-93B4-AF4BBF8F0BA8}" srcOrd="0" destOrd="0" presId="urn:microsoft.com/office/officeart/2008/layout/LinedList"/>
    <dgm:cxn modelId="{B5B13A96-6457-4CEC-8BE5-CFD7D6EF2FA2}" type="presParOf" srcId="{4D9A74FB-EC70-4738-9419-69D4ECB8C1F0}" destId="{D4A2D202-C407-4233-8D5C-CDCE3C8B910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FEE8E7-5A83-430A-8B5C-244047A434A7}">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6DA8F5-6E53-4474-92C1-12033AF9DBA5}">
      <dsp:nvSpPr>
        <dsp:cNvPr id="0" name=""/>
        <dsp:cNvSpPr/>
      </dsp:nvSpPr>
      <dsp:spPr>
        <a:xfrm>
          <a:off x="0" y="0"/>
          <a:ext cx="6492875"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a:t>Brief communication technology-based service, e.g. virtual check-in (HCPCS code G2012) and</a:t>
          </a:r>
        </a:p>
      </dsp:txBody>
      <dsp:txXfrm>
        <a:off x="0" y="0"/>
        <a:ext cx="6492875" cy="2552700"/>
      </dsp:txXfrm>
    </dsp:sp>
    <dsp:sp modelId="{6D667EF5-5BA9-4231-97F4-B334478E666C}">
      <dsp:nvSpPr>
        <dsp:cNvPr id="0" name=""/>
        <dsp:cNvSpPr/>
      </dsp:nvSpPr>
      <dsp:spPr>
        <a:xfrm>
          <a:off x="0" y="2552700"/>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D7339B-01BC-4C02-A414-6C17E132E711}">
      <dsp:nvSpPr>
        <dsp:cNvPr id="0" name=""/>
        <dsp:cNvSpPr/>
      </dsp:nvSpPr>
      <dsp:spPr>
        <a:xfrm>
          <a:off x="0" y="2552700"/>
          <a:ext cx="6492875"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a:t>Remote evaluation of recorded video and/or images submitted by an established patient (HCPCS code G2010)</a:t>
          </a:r>
        </a:p>
      </dsp:txBody>
      <dsp:txXfrm>
        <a:off x="0" y="2552700"/>
        <a:ext cx="6492875" cy="25527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A36C1-C58D-4E0F-8B5D-8B7233F0BCDB}">
      <dsp:nvSpPr>
        <dsp:cNvPr id="0" name=""/>
        <dsp:cNvSpPr/>
      </dsp:nvSpPr>
      <dsp:spPr>
        <a:xfrm>
          <a:off x="0" y="2852"/>
          <a:ext cx="728920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AEEBD4-3001-4287-AFCC-B98AA0B85DE0}">
      <dsp:nvSpPr>
        <dsp:cNvPr id="0" name=""/>
        <dsp:cNvSpPr/>
      </dsp:nvSpPr>
      <dsp:spPr>
        <a:xfrm>
          <a:off x="0" y="2852"/>
          <a:ext cx="7289208" cy="1945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“If a provider is billing for the professional component of a test in the radiology and/or medicine section of the Current Procedural Terminology (CPT) Manual and an Evaluation &amp; Management (E/M) procedure code on the same date of service, should that physician receive credit under the Independent Visualization of an image, specimen or tracing component in the Amount and /or Complexity of Data Reviewed Section of the Medical Decision-Making key component of an E/M? </a:t>
          </a:r>
        </a:p>
      </dsp:txBody>
      <dsp:txXfrm>
        <a:off x="0" y="2852"/>
        <a:ext cx="7289208" cy="1945431"/>
      </dsp:txXfrm>
    </dsp:sp>
    <dsp:sp modelId="{924DCC15-6381-4A24-9AFD-A129C257004C}">
      <dsp:nvSpPr>
        <dsp:cNvPr id="0" name=""/>
        <dsp:cNvSpPr/>
      </dsp:nvSpPr>
      <dsp:spPr>
        <a:xfrm>
          <a:off x="0" y="1948284"/>
          <a:ext cx="7289208"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F553EE-E1FF-4B8F-B79D-1775490E8FEE}">
      <dsp:nvSpPr>
        <dsp:cNvPr id="0" name=""/>
        <dsp:cNvSpPr/>
      </dsp:nvSpPr>
      <dsp:spPr>
        <a:xfrm>
          <a:off x="0" y="1948284"/>
          <a:ext cx="7289208" cy="1945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If the provider is billing separately for the interpretation of a test in the radiology and/or medicine section of the CPT, then that same physician should not take credit for the independent visualization of that test in the Amount and /or Complexity of Data Reviewed Section of the Medical Decision-Making key component of an E/M. </a:t>
          </a:r>
        </a:p>
      </dsp:txBody>
      <dsp:txXfrm>
        <a:off x="0" y="1948284"/>
        <a:ext cx="7289208" cy="1945431"/>
      </dsp:txXfrm>
    </dsp:sp>
    <dsp:sp modelId="{2DBA8C97-93C1-4203-B11C-F3D7F39D4B43}">
      <dsp:nvSpPr>
        <dsp:cNvPr id="0" name=""/>
        <dsp:cNvSpPr/>
      </dsp:nvSpPr>
      <dsp:spPr>
        <a:xfrm>
          <a:off x="0" y="3893715"/>
          <a:ext cx="7289208"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CA1032-97E1-4CC1-93B4-AF4BBF8F0BA8}">
      <dsp:nvSpPr>
        <dsp:cNvPr id="0" name=""/>
        <dsp:cNvSpPr/>
      </dsp:nvSpPr>
      <dsp:spPr>
        <a:xfrm>
          <a:off x="0" y="3893715"/>
          <a:ext cx="7289208" cy="1945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The 1995 E/M Documentation Guidelines address this issue on page 13 and state that, "The direct visualization and independent interpretation of an image, tracing or specimen previously or subsequently interpreted by another physician should be documented."</a:t>
          </a:r>
        </a:p>
      </dsp:txBody>
      <dsp:txXfrm>
        <a:off x="0" y="3893715"/>
        <a:ext cx="7289208" cy="194543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76FE5A-6028-4840-9945-6E7D92B07897}"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A531DE-2339-4415-8E8A-C869985A1EAF}" type="slidenum">
              <a:rPr lang="en-US" smtClean="0"/>
              <a:t>‹#›</a:t>
            </a:fld>
            <a:endParaRPr lang="en-US"/>
          </a:p>
        </p:txBody>
      </p:sp>
    </p:spTree>
    <p:extLst>
      <p:ext uri="{BB962C8B-B14F-4D97-AF65-F5344CB8AC3E}">
        <p14:creationId xmlns:p14="http://schemas.microsoft.com/office/powerpoint/2010/main" val="2887757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B0B07A7-E9C0-4B41-B198-BE6AF6217E03}"/>
              </a:ext>
            </a:extLst>
          </p:cNvPr>
          <p:cNvSpPr>
            <a:spLocks noGrp="1" noChangeArrowheads="1"/>
          </p:cNvSpPr>
          <p:nvPr>
            <p:ph type="sldNum" sz="quarter" idx="5"/>
          </p:nvPr>
        </p:nvSpPr>
        <p:spPr/>
        <p:txBody>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algn="ctr" eaLnBrk="0" fontAlgn="base" hangingPunct="0">
              <a:spcBef>
                <a:spcPct val="50000"/>
              </a:spcBef>
              <a:spcAft>
                <a:spcPct val="0"/>
              </a:spcAft>
              <a:defRPr sz="3000">
                <a:solidFill>
                  <a:schemeClr val="tx1"/>
                </a:solidFill>
                <a:latin typeface="Times New Roman" panose="02020603050405020304" pitchFamily="18" charset="0"/>
              </a:defRPr>
            </a:lvl6pPr>
            <a:lvl7pPr marL="2971800" indent="-228600" algn="ctr" eaLnBrk="0" fontAlgn="base" hangingPunct="0">
              <a:spcBef>
                <a:spcPct val="50000"/>
              </a:spcBef>
              <a:spcAft>
                <a:spcPct val="0"/>
              </a:spcAft>
              <a:defRPr sz="3000">
                <a:solidFill>
                  <a:schemeClr val="tx1"/>
                </a:solidFill>
                <a:latin typeface="Times New Roman" panose="02020603050405020304" pitchFamily="18" charset="0"/>
              </a:defRPr>
            </a:lvl7pPr>
            <a:lvl8pPr marL="3429000" indent="-228600" algn="ctr" eaLnBrk="0" fontAlgn="base" hangingPunct="0">
              <a:spcBef>
                <a:spcPct val="50000"/>
              </a:spcBef>
              <a:spcAft>
                <a:spcPct val="0"/>
              </a:spcAft>
              <a:defRPr sz="3000">
                <a:solidFill>
                  <a:schemeClr val="tx1"/>
                </a:solidFill>
                <a:latin typeface="Times New Roman" panose="02020603050405020304" pitchFamily="18" charset="0"/>
              </a:defRPr>
            </a:lvl8pPr>
            <a:lvl9pPr marL="3886200" indent="-228600" algn="ctr" eaLnBrk="0" fontAlgn="base" hangingPunct="0">
              <a:spcBef>
                <a:spcPct val="50000"/>
              </a:spcBef>
              <a:spcAft>
                <a:spcPct val="0"/>
              </a:spcAft>
              <a:defRPr sz="3000">
                <a:solidFill>
                  <a:schemeClr val="tx1"/>
                </a:solidFill>
                <a:latin typeface="Times New Roman" panose="02020603050405020304" pitchFamily="18" charset="0"/>
              </a:defRPr>
            </a:lvl9pPr>
          </a:lstStyle>
          <a:p>
            <a:pPr marL="0" marR="0" lvl="0" indent="0" algn="r" defTabSz="457200" rtl="0" eaLnBrk="1" fontAlgn="auto" latinLnBrk="0" hangingPunct="1">
              <a:lnSpc>
                <a:spcPct val="100000"/>
              </a:lnSpc>
              <a:spcBef>
                <a:spcPct val="50000"/>
              </a:spcBef>
              <a:spcAft>
                <a:spcPts val="0"/>
              </a:spcAft>
              <a:buClrTx/>
              <a:buSzTx/>
              <a:buFontTx/>
              <a:buNone/>
              <a:tabLst/>
              <a:defRPr/>
            </a:pPr>
            <a:fld id="{80242020-DB61-4B6F-8700-5E36DF1CCCD7}" type="slidenum">
              <a:rPr kumimoji="0" lang="en-US" altLang="en-US" sz="12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Tahoma" panose="020B0604030504040204" pitchFamily="34" charset="0"/>
                <a:ea typeface="+mn-ea"/>
                <a:cs typeface="+mn-cs"/>
              </a:rPr>
              <a:pPr marL="0" marR="0" lvl="0" indent="0" algn="r" defTabSz="457200" rtl="0" eaLnBrk="1" fontAlgn="auto" latinLnBrk="0" hangingPunct="1">
                <a:lnSpc>
                  <a:spcPct val="100000"/>
                </a:lnSpc>
                <a:spcBef>
                  <a:spcPct val="50000"/>
                </a:spcBef>
                <a:spcAft>
                  <a:spcPts val="0"/>
                </a:spcAft>
                <a:buClrTx/>
                <a:buSzTx/>
                <a:buFontTx/>
                <a:buNone/>
                <a:tabLst/>
                <a:defRPr/>
              </a:pPr>
              <a:t>78</a:t>
            </a:fld>
            <a:endParaRPr kumimoji="0" lang="en-US" altLang="en-US" sz="1200" b="0" i="0" u="none" strike="noStrike" kern="1200" cap="none" spc="0" normalizeH="0" baseline="0" noProof="0">
              <a:ln>
                <a:noFill/>
              </a:ln>
              <a:solidFill>
                <a:srgbClr val="000000"/>
              </a:solidFill>
              <a:effectLst>
                <a:outerShdw blurRad="38100" dist="38100" dir="2700000" algn="tl">
                  <a:srgbClr val="C0C0C0"/>
                </a:outerShdw>
              </a:effectLst>
              <a:uLnTx/>
              <a:uFillTx/>
              <a:latin typeface="Tahoma" panose="020B0604030504040204" pitchFamily="34" charset="0"/>
              <a:ea typeface="+mn-ea"/>
              <a:cs typeface="+mn-cs"/>
            </a:endParaRPr>
          </a:p>
        </p:txBody>
      </p:sp>
      <p:sp>
        <p:nvSpPr>
          <p:cNvPr id="55299" name="Rectangle 2">
            <a:extLst>
              <a:ext uri="{FF2B5EF4-FFF2-40B4-BE49-F238E27FC236}">
                <a16:creationId xmlns:a16="http://schemas.microsoft.com/office/drawing/2014/main" id="{337EB435-9DF2-41A0-AE25-D93137ACDD9C}"/>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29F6B7EC-29A7-4495-863E-C3F140EDA6F9}"/>
              </a:ext>
            </a:extLst>
          </p:cNvPr>
          <p:cNvSpPr>
            <a:spLocks noGrp="1" noChangeArrowheads="1"/>
          </p:cNvSpPr>
          <p:nvPr>
            <p:ph type="body" idx="1"/>
          </p:nvPr>
        </p:nvSpPr>
        <p:spPr>
          <a:xfrm>
            <a:off x="954088" y="6588125"/>
            <a:ext cx="5407025" cy="2809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7128001-D70D-4A4A-8209-BF0E6AD45396}"/>
              </a:ext>
            </a:extLst>
          </p:cNvPr>
          <p:cNvSpPr>
            <a:spLocks noGrp="1" noChangeArrowheads="1"/>
          </p:cNvSpPr>
          <p:nvPr>
            <p:ph type="sldNum" sz="quarter" idx="5"/>
          </p:nvPr>
        </p:nvSpPr>
        <p:spPr/>
        <p:txBody>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algn="ctr" eaLnBrk="0" fontAlgn="base" hangingPunct="0">
              <a:spcBef>
                <a:spcPct val="50000"/>
              </a:spcBef>
              <a:spcAft>
                <a:spcPct val="0"/>
              </a:spcAft>
              <a:defRPr sz="3000">
                <a:solidFill>
                  <a:schemeClr val="tx1"/>
                </a:solidFill>
                <a:latin typeface="Times New Roman" panose="02020603050405020304" pitchFamily="18" charset="0"/>
              </a:defRPr>
            </a:lvl6pPr>
            <a:lvl7pPr marL="2971800" indent="-228600" algn="ctr" eaLnBrk="0" fontAlgn="base" hangingPunct="0">
              <a:spcBef>
                <a:spcPct val="50000"/>
              </a:spcBef>
              <a:spcAft>
                <a:spcPct val="0"/>
              </a:spcAft>
              <a:defRPr sz="3000">
                <a:solidFill>
                  <a:schemeClr val="tx1"/>
                </a:solidFill>
                <a:latin typeface="Times New Roman" panose="02020603050405020304" pitchFamily="18" charset="0"/>
              </a:defRPr>
            </a:lvl7pPr>
            <a:lvl8pPr marL="3429000" indent="-228600" algn="ctr" eaLnBrk="0" fontAlgn="base" hangingPunct="0">
              <a:spcBef>
                <a:spcPct val="50000"/>
              </a:spcBef>
              <a:spcAft>
                <a:spcPct val="0"/>
              </a:spcAft>
              <a:defRPr sz="3000">
                <a:solidFill>
                  <a:schemeClr val="tx1"/>
                </a:solidFill>
                <a:latin typeface="Times New Roman" panose="02020603050405020304" pitchFamily="18" charset="0"/>
              </a:defRPr>
            </a:lvl8pPr>
            <a:lvl9pPr marL="3886200" indent="-228600" algn="ctr" eaLnBrk="0" fontAlgn="base" hangingPunct="0">
              <a:spcBef>
                <a:spcPct val="50000"/>
              </a:spcBef>
              <a:spcAft>
                <a:spcPct val="0"/>
              </a:spcAft>
              <a:defRPr sz="3000">
                <a:solidFill>
                  <a:schemeClr val="tx1"/>
                </a:solidFill>
                <a:latin typeface="Times New Roman" panose="02020603050405020304" pitchFamily="18" charset="0"/>
              </a:defRPr>
            </a:lvl9pPr>
          </a:lstStyle>
          <a:p>
            <a:pPr marL="0" marR="0" lvl="0" indent="0" algn="r" defTabSz="457200" rtl="0" eaLnBrk="1" fontAlgn="auto" latinLnBrk="0" hangingPunct="1">
              <a:lnSpc>
                <a:spcPct val="100000"/>
              </a:lnSpc>
              <a:spcBef>
                <a:spcPct val="50000"/>
              </a:spcBef>
              <a:spcAft>
                <a:spcPts val="0"/>
              </a:spcAft>
              <a:buClrTx/>
              <a:buSzTx/>
              <a:buFontTx/>
              <a:buNone/>
              <a:tabLst/>
              <a:defRPr/>
            </a:pPr>
            <a:fld id="{ECD4FCAB-568A-4E38-837C-2D6C0C369C6E}" type="slidenum">
              <a:rPr kumimoji="0" lang="en-US" altLang="en-US" sz="12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Tahoma" panose="020B0604030504040204" pitchFamily="34" charset="0"/>
                <a:ea typeface="+mn-ea"/>
                <a:cs typeface="+mn-cs"/>
              </a:rPr>
              <a:pPr marL="0" marR="0" lvl="0" indent="0" algn="r" defTabSz="457200" rtl="0" eaLnBrk="1" fontAlgn="auto" latinLnBrk="0" hangingPunct="1">
                <a:lnSpc>
                  <a:spcPct val="100000"/>
                </a:lnSpc>
                <a:spcBef>
                  <a:spcPct val="50000"/>
                </a:spcBef>
                <a:spcAft>
                  <a:spcPts val="0"/>
                </a:spcAft>
                <a:buClrTx/>
                <a:buSzTx/>
                <a:buFontTx/>
                <a:buNone/>
                <a:tabLst/>
                <a:defRPr/>
              </a:pPr>
              <a:t>79</a:t>
            </a:fld>
            <a:endParaRPr kumimoji="0" lang="en-US" altLang="en-US" sz="1200" b="0" i="0" u="none" strike="noStrike" kern="1200" cap="none" spc="0" normalizeH="0" baseline="0" noProof="0">
              <a:ln>
                <a:noFill/>
              </a:ln>
              <a:solidFill>
                <a:srgbClr val="000000"/>
              </a:solidFill>
              <a:effectLst>
                <a:outerShdw blurRad="38100" dist="38100" dir="2700000" algn="tl">
                  <a:srgbClr val="C0C0C0"/>
                </a:outerShdw>
              </a:effectLst>
              <a:uLnTx/>
              <a:uFillTx/>
              <a:latin typeface="Tahoma" panose="020B0604030504040204" pitchFamily="34" charset="0"/>
              <a:ea typeface="+mn-ea"/>
              <a:cs typeface="+mn-cs"/>
            </a:endParaRPr>
          </a:p>
        </p:txBody>
      </p:sp>
      <p:sp>
        <p:nvSpPr>
          <p:cNvPr id="57347" name="Rectangle 2">
            <a:extLst>
              <a:ext uri="{FF2B5EF4-FFF2-40B4-BE49-F238E27FC236}">
                <a16:creationId xmlns:a16="http://schemas.microsoft.com/office/drawing/2014/main" id="{26AB0B6C-1D61-4C85-B5CF-A76AC23D5003}"/>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7F64D117-E627-46EB-BFB8-396DCD4A9387}"/>
              </a:ext>
            </a:extLst>
          </p:cNvPr>
          <p:cNvSpPr>
            <a:spLocks noGrp="1" noChangeArrowheads="1"/>
          </p:cNvSpPr>
          <p:nvPr>
            <p:ph type="body" idx="1"/>
          </p:nvPr>
        </p:nvSpPr>
        <p:spPr>
          <a:xfrm>
            <a:off x="954088" y="6588125"/>
            <a:ext cx="5407025" cy="2809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A5FED8E-99ED-4178-84E9-C63C7FABCA66}"/>
              </a:ext>
            </a:extLst>
          </p:cNvPr>
          <p:cNvSpPr>
            <a:spLocks noGrp="1" noChangeArrowheads="1"/>
          </p:cNvSpPr>
          <p:nvPr>
            <p:ph type="sldNum" sz="quarter" idx="5"/>
          </p:nvPr>
        </p:nvSpPr>
        <p:spPr/>
        <p:txBody>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algn="ctr" eaLnBrk="0" fontAlgn="base" hangingPunct="0">
              <a:spcBef>
                <a:spcPct val="50000"/>
              </a:spcBef>
              <a:spcAft>
                <a:spcPct val="0"/>
              </a:spcAft>
              <a:defRPr sz="3000">
                <a:solidFill>
                  <a:schemeClr val="tx1"/>
                </a:solidFill>
                <a:latin typeface="Times New Roman" panose="02020603050405020304" pitchFamily="18" charset="0"/>
              </a:defRPr>
            </a:lvl6pPr>
            <a:lvl7pPr marL="2971800" indent="-228600" algn="ctr" eaLnBrk="0" fontAlgn="base" hangingPunct="0">
              <a:spcBef>
                <a:spcPct val="50000"/>
              </a:spcBef>
              <a:spcAft>
                <a:spcPct val="0"/>
              </a:spcAft>
              <a:defRPr sz="3000">
                <a:solidFill>
                  <a:schemeClr val="tx1"/>
                </a:solidFill>
                <a:latin typeface="Times New Roman" panose="02020603050405020304" pitchFamily="18" charset="0"/>
              </a:defRPr>
            </a:lvl7pPr>
            <a:lvl8pPr marL="3429000" indent="-228600" algn="ctr" eaLnBrk="0" fontAlgn="base" hangingPunct="0">
              <a:spcBef>
                <a:spcPct val="50000"/>
              </a:spcBef>
              <a:spcAft>
                <a:spcPct val="0"/>
              </a:spcAft>
              <a:defRPr sz="3000">
                <a:solidFill>
                  <a:schemeClr val="tx1"/>
                </a:solidFill>
                <a:latin typeface="Times New Roman" panose="02020603050405020304" pitchFamily="18" charset="0"/>
              </a:defRPr>
            </a:lvl8pPr>
            <a:lvl9pPr marL="3886200" indent="-228600" algn="ctr" eaLnBrk="0" fontAlgn="base" hangingPunct="0">
              <a:spcBef>
                <a:spcPct val="50000"/>
              </a:spcBef>
              <a:spcAft>
                <a:spcPct val="0"/>
              </a:spcAft>
              <a:defRPr sz="3000">
                <a:solidFill>
                  <a:schemeClr val="tx1"/>
                </a:solidFill>
                <a:latin typeface="Times New Roman" panose="02020603050405020304" pitchFamily="18" charset="0"/>
              </a:defRPr>
            </a:lvl9pPr>
          </a:lstStyle>
          <a:p>
            <a:pPr>
              <a:defRPr/>
            </a:pPr>
            <a:fld id="{FCDF2D73-30BE-4605-920D-A14B984ADF8E}" type="slidenum">
              <a:rPr lang="en-US" altLang="en-US" sz="1200" smtClean="0">
                <a:latin typeface="Tahoma" panose="020B0604030504040204" pitchFamily="34" charset="0"/>
              </a:rPr>
              <a:pPr>
                <a:defRPr/>
              </a:pPr>
              <a:t>87</a:t>
            </a:fld>
            <a:endParaRPr lang="en-US" altLang="en-US" sz="1200">
              <a:latin typeface="Tahoma" panose="020B0604030504040204" pitchFamily="34" charset="0"/>
            </a:endParaRPr>
          </a:p>
        </p:txBody>
      </p:sp>
      <p:sp>
        <p:nvSpPr>
          <p:cNvPr id="134147" name="Rectangle 2">
            <a:extLst>
              <a:ext uri="{FF2B5EF4-FFF2-40B4-BE49-F238E27FC236}">
                <a16:creationId xmlns:a16="http://schemas.microsoft.com/office/drawing/2014/main" id="{01A43213-35AC-4B13-9F5F-75F15771CCEF}"/>
              </a:ext>
            </a:extLst>
          </p:cNvPr>
          <p:cNvSpPr>
            <a:spLocks noGrp="1" noRot="1" noChangeAspect="1" noChangeArrowheads="1" noTextEdit="1"/>
          </p:cNvSpPr>
          <p:nvPr>
            <p:ph type="sldImg"/>
          </p:nvPr>
        </p:nvSpPr>
        <p:spPr>
          <a:xfrm>
            <a:off x="441325" y="708025"/>
            <a:ext cx="6435725" cy="3621088"/>
          </a:xfrm>
          <a:solidFill>
            <a:srgbClr val="FFFFFF"/>
          </a:solidFill>
          <a:ln/>
        </p:spPr>
      </p:sp>
      <p:sp>
        <p:nvSpPr>
          <p:cNvPr id="134148" name="Rectangle 3">
            <a:extLst>
              <a:ext uri="{FF2B5EF4-FFF2-40B4-BE49-F238E27FC236}">
                <a16:creationId xmlns:a16="http://schemas.microsoft.com/office/drawing/2014/main" id="{508D150E-0418-4D05-9978-2600B7F49723}"/>
              </a:ext>
            </a:extLst>
          </p:cNvPr>
          <p:cNvSpPr>
            <a:spLocks noGrp="1" noChangeArrowheads="1"/>
          </p:cNvSpPr>
          <p:nvPr>
            <p:ph type="body" idx="1"/>
          </p:nvPr>
        </p:nvSpPr>
        <p:spPr>
          <a:xfrm>
            <a:off x="954088" y="6588125"/>
            <a:ext cx="5407025" cy="280988"/>
          </a:xfrm>
          <a:solidFill>
            <a:srgbClr val="FFFFFF"/>
          </a:solidFill>
          <a:ln>
            <a:solidFill>
              <a:srgbClr val="000000"/>
            </a:solidFill>
          </a:ln>
        </p:spPr>
        <p:txBody>
          <a:bodyPr lIns="94820" tIns="47411" rIns="94820" bIns="47411"/>
          <a:lstStyle/>
          <a:p>
            <a:pPr eaLnBrk="1" hangingPunct="1"/>
            <a:endParaRPr lang="en-US" altLang="en-US"/>
          </a:p>
        </p:txBody>
      </p:sp>
    </p:spTree>
    <p:extLst>
      <p:ext uri="{BB962C8B-B14F-4D97-AF65-F5344CB8AC3E}">
        <p14:creationId xmlns:p14="http://schemas.microsoft.com/office/powerpoint/2010/main" val="2728376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6478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8260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15551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5C1420A-B0DB-4795-AE6A-559FCD2618B5}"/>
              </a:ext>
            </a:extLst>
          </p:cNvPr>
          <p:cNvSpPr>
            <a:spLocks noGrp="1"/>
          </p:cNvSpPr>
          <p:nvPr>
            <p:ph type="dt" sz="half" idx="10"/>
          </p:nvPr>
        </p:nvSpPr>
        <p:spPr/>
        <p:txBody>
          <a:bodyPr/>
          <a:lstStyle>
            <a:lvl1pPr>
              <a:defRPr/>
            </a:lvl1pPr>
          </a:lstStyle>
          <a:p>
            <a:pPr>
              <a:defRPr/>
            </a:pPr>
            <a:fld id="{B6B1A1F6-E2D9-40CE-856B-7493E62D2ACE}" type="datetimeFigureOut">
              <a:rPr lang="en-US"/>
              <a:pPr>
                <a:defRPr/>
              </a:pPr>
              <a:t>12/3/2018</a:t>
            </a:fld>
            <a:endParaRPr lang="en-US"/>
          </a:p>
        </p:txBody>
      </p:sp>
      <p:sp>
        <p:nvSpPr>
          <p:cNvPr id="5" name="Footer Placeholder 4">
            <a:extLst>
              <a:ext uri="{FF2B5EF4-FFF2-40B4-BE49-F238E27FC236}">
                <a16:creationId xmlns:a16="http://schemas.microsoft.com/office/drawing/2014/main" id="{C6C008D0-4BC1-42C8-B7EC-E6AC3277DE7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AD617D7-222A-42AF-913E-F082CA15E581}"/>
              </a:ext>
            </a:extLst>
          </p:cNvPr>
          <p:cNvSpPr>
            <a:spLocks noGrp="1"/>
          </p:cNvSpPr>
          <p:nvPr>
            <p:ph type="sldNum" sz="quarter" idx="12"/>
          </p:nvPr>
        </p:nvSpPr>
        <p:spPr/>
        <p:txBody>
          <a:bodyPr/>
          <a:lstStyle>
            <a:lvl1pPr>
              <a:defRPr/>
            </a:lvl1pPr>
          </a:lstStyle>
          <a:p>
            <a:pPr>
              <a:defRPr/>
            </a:pPr>
            <a:fld id="{8E54EB9E-A8B1-46B3-B295-29E2EAA1E80A}" type="slidenum">
              <a:rPr lang="en-US"/>
              <a:pPr>
                <a:defRPr/>
              </a:pPr>
              <a:t>‹#›</a:t>
            </a:fld>
            <a:endParaRPr lang="en-US"/>
          </a:p>
        </p:txBody>
      </p:sp>
    </p:spTree>
    <p:extLst>
      <p:ext uri="{BB962C8B-B14F-4D97-AF65-F5344CB8AC3E}">
        <p14:creationId xmlns:p14="http://schemas.microsoft.com/office/powerpoint/2010/main" val="705483239"/>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DC678-0594-4128-9136-E813CFC2A6AA}"/>
              </a:ext>
            </a:extLst>
          </p:cNvPr>
          <p:cNvSpPr>
            <a:spLocks noGrp="1"/>
          </p:cNvSpPr>
          <p:nvPr>
            <p:ph type="dt" sz="half" idx="10"/>
          </p:nvPr>
        </p:nvSpPr>
        <p:spPr/>
        <p:txBody>
          <a:bodyPr/>
          <a:lstStyle>
            <a:lvl1pPr>
              <a:defRPr/>
            </a:lvl1pPr>
          </a:lstStyle>
          <a:p>
            <a:pPr>
              <a:defRPr/>
            </a:pPr>
            <a:fld id="{9F306104-8B31-4621-8047-7401FF62CDAE}" type="datetimeFigureOut">
              <a:rPr lang="en-US"/>
              <a:pPr>
                <a:defRPr/>
              </a:pPr>
              <a:t>12/3/2018</a:t>
            </a:fld>
            <a:endParaRPr lang="en-US"/>
          </a:p>
        </p:txBody>
      </p:sp>
      <p:sp>
        <p:nvSpPr>
          <p:cNvPr id="5" name="Footer Placeholder 4">
            <a:extLst>
              <a:ext uri="{FF2B5EF4-FFF2-40B4-BE49-F238E27FC236}">
                <a16:creationId xmlns:a16="http://schemas.microsoft.com/office/drawing/2014/main" id="{DD667C8B-62D7-40F8-90A2-5D2A8D42C83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53DCF03-7702-4F8B-AF59-12A9CFCD3B83}"/>
              </a:ext>
            </a:extLst>
          </p:cNvPr>
          <p:cNvSpPr>
            <a:spLocks noGrp="1"/>
          </p:cNvSpPr>
          <p:nvPr>
            <p:ph type="sldNum" sz="quarter" idx="12"/>
          </p:nvPr>
        </p:nvSpPr>
        <p:spPr/>
        <p:txBody>
          <a:bodyPr/>
          <a:lstStyle>
            <a:lvl1pPr>
              <a:defRPr/>
            </a:lvl1pPr>
          </a:lstStyle>
          <a:p>
            <a:pPr>
              <a:defRPr/>
            </a:pPr>
            <a:fld id="{66DE33B1-BD14-427B-BF80-EC3686A56DB6}" type="slidenum">
              <a:rPr lang="en-US"/>
              <a:pPr>
                <a:defRPr/>
              </a:pPr>
              <a:t>‹#›</a:t>
            </a:fld>
            <a:endParaRPr lang="en-US"/>
          </a:p>
        </p:txBody>
      </p:sp>
    </p:spTree>
    <p:extLst>
      <p:ext uri="{BB962C8B-B14F-4D97-AF65-F5344CB8AC3E}">
        <p14:creationId xmlns:p14="http://schemas.microsoft.com/office/powerpoint/2010/main" val="2831916888"/>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1039C8B-03A8-43B7-9BDA-08873B390AD5}"/>
              </a:ext>
            </a:extLst>
          </p:cNvPr>
          <p:cNvSpPr>
            <a:spLocks noGrp="1"/>
          </p:cNvSpPr>
          <p:nvPr>
            <p:ph type="dt" sz="half" idx="10"/>
          </p:nvPr>
        </p:nvSpPr>
        <p:spPr/>
        <p:txBody>
          <a:bodyPr/>
          <a:lstStyle>
            <a:lvl1pPr>
              <a:defRPr/>
            </a:lvl1pPr>
          </a:lstStyle>
          <a:p>
            <a:pPr>
              <a:defRPr/>
            </a:pPr>
            <a:fld id="{F65E17FB-4432-425C-8B6A-D38425D35374}" type="datetimeFigureOut">
              <a:rPr lang="en-US"/>
              <a:pPr>
                <a:defRPr/>
              </a:pPr>
              <a:t>12/3/2018</a:t>
            </a:fld>
            <a:endParaRPr lang="en-US"/>
          </a:p>
        </p:txBody>
      </p:sp>
      <p:sp>
        <p:nvSpPr>
          <p:cNvPr id="5" name="Footer Placeholder 4">
            <a:extLst>
              <a:ext uri="{FF2B5EF4-FFF2-40B4-BE49-F238E27FC236}">
                <a16:creationId xmlns:a16="http://schemas.microsoft.com/office/drawing/2014/main" id="{AA550198-C059-45D2-B5EF-1B963E4BAF5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F8AC5A9-F0F9-420E-B836-8CB0EB7010B2}"/>
              </a:ext>
            </a:extLst>
          </p:cNvPr>
          <p:cNvSpPr>
            <a:spLocks noGrp="1"/>
          </p:cNvSpPr>
          <p:nvPr>
            <p:ph type="sldNum" sz="quarter" idx="12"/>
          </p:nvPr>
        </p:nvSpPr>
        <p:spPr/>
        <p:txBody>
          <a:bodyPr/>
          <a:lstStyle>
            <a:lvl1pPr>
              <a:defRPr/>
            </a:lvl1pPr>
          </a:lstStyle>
          <a:p>
            <a:pPr>
              <a:defRPr/>
            </a:pPr>
            <a:fld id="{9BC26698-6F6E-456A-B7C7-309DF796C875}" type="slidenum">
              <a:rPr lang="en-US"/>
              <a:pPr>
                <a:defRPr/>
              </a:pPr>
              <a:t>‹#›</a:t>
            </a:fld>
            <a:endParaRPr lang="en-US"/>
          </a:p>
        </p:txBody>
      </p:sp>
    </p:spTree>
    <p:extLst>
      <p:ext uri="{BB962C8B-B14F-4D97-AF65-F5344CB8AC3E}">
        <p14:creationId xmlns:p14="http://schemas.microsoft.com/office/powerpoint/2010/main" val="1487689207"/>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8C4F9E7-3623-4005-BE01-7CF4FE25934F}"/>
              </a:ext>
            </a:extLst>
          </p:cNvPr>
          <p:cNvSpPr>
            <a:spLocks noGrp="1"/>
          </p:cNvSpPr>
          <p:nvPr>
            <p:ph type="dt" sz="half" idx="10"/>
          </p:nvPr>
        </p:nvSpPr>
        <p:spPr/>
        <p:txBody>
          <a:bodyPr/>
          <a:lstStyle>
            <a:lvl1pPr>
              <a:defRPr/>
            </a:lvl1pPr>
          </a:lstStyle>
          <a:p>
            <a:pPr>
              <a:defRPr/>
            </a:pPr>
            <a:fld id="{8E9FD0F4-D8D5-4A94-9A83-3337D3DFA37E}" type="datetimeFigureOut">
              <a:rPr lang="en-US"/>
              <a:pPr>
                <a:defRPr/>
              </a:pPr>
              <a:t>12/3/2018</a:t>
            </a:fld>
            <a:endParaRPr lang="en-US"/>
          </a:p>
        </p:txBody>
      </p:sp>
      <p:sp>
        <p:nvSpPr>
          <p:cNvPr id="6" name="Footer Placeholder 4">
            <a:extLst>
              <a:ext uri="{FF2B5EF4-FFF2-40B4-BE49-F238E27FC236}">
                <a16:creationId xmlns:a16="http://schemas.microsoft.com/office/drawing/2014/main" id="{7C03F707-0AD9-473C-953B-245D353C380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41357F4-139A-4AC0-9981-D1BBEDE8E069}"/>
              </a:ext>
            </a:extLst>
          </p:cNvPr>
          <p:cNvSpPr>
            <a:spLocks noGrp="1"/>
          </p:cNvSpPr>
          <p:nvPr>
            <p:ph type="sldNum" sz="quarter" idx="12"/>
          </p:nvPr>
        </p:nvSpPr>
        <p:spPr/>
        <p:txBody>
          <a:bodyPr/>
          <a:lstStyle>
            <a:lvl1pPr>
              <a:defRPr/>
            </a:lvl1pPr>
          </a:lstStyle>
          <a:p>
            <a:pPr>
              <a:defRPr/>
            </a:pPr>
            <a:fld id="{15C460B2-B006-485E-BEE1-A988FB128E15}" type="slidenum">
              <a:rPr lang="en-US"/>
              <a:pPr>
                <a:defRPr/>
              </a:pPr>
              <a:t>‹#›</a:t>
            </a:fld>
            <a:endParaRPr lang="en-US"/>
          </a:p>
        </p:txBody>
      </p:sp>
    </p:spTree>
    <p:extLst>
      <p:ext uri="{BB962C8B-B14F-4D97-AF65-F5344CB8AC3E}">
        <p14:creationId xmlns:p14="http://schemas.microsoft.com/office/powerpoint/2010/main" val="2326072371"/>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D6EB6196-8208-4D4E-BF35-721F303AAFB0}"/>
              </a:ext>
            </a:extLst>
          </p:cNvPr>
          <p:cNvSpPr>
            <a:spLocks noGrp="1"/>
          </p:cNvSpPr>
          <p:nvPr>
            <p:ph type="dt" sz="half" idx="10"/>
          </p:nvPr>
        </p:nvSpPr>
        <p:spPr/>
        <p:txBody>
          <a:bodyPr/>
          <a:lstStyle>
            <a:lvl1pPr>
              <a:defRPr/>
            </a:lvl1pPr>
          </a:lstStyle>
          <a:p>
            <a:pPr>
              <a:defRPr/>
            </a:pPr>
            <a:fld id="{80CE1E5F-C66F-4CAB-B243-EF951D9CFEE6}" type="datetimeFigureOut">
              <a:rPr lang="en-US"/>
              <a:pPr>
                <a:defRPr/>
              </a:pPr>
              <a:t>12/3/2018</a:t>
            </a:fld>
            <a:endParaRPr lang="en-US"/>
          </a:p>
        </p:txBody>
      </p:sp>
      <p:sp>
        <p:nvSpPr>
          <p:cNvPr id="8" name="Footer Placeholder 4">
            <a:extLst>
              <a:ext uri="{FF2B5EF4-FFF2-40B4-BE49-F238E27FC236}">
                <a16:creationId xmlns:a16="http://schemas.microsoft.com/office/drawing/2014/main" id="{C7547902-6FF0-4FA7-9495-F9E776E430C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558ED94-42D8-4E42-8277-F05A357739D9}"/>
              </a:ext>
            </a:extLst>
          </p:cNvPr>
          <p:cNvSpPr>
            <a:spLocks noGrp="1"/>
          </p:cNvSpPr>
          <p:nvPr>
            <p:ph type="sldNum" sz="quarter" idx="12"/>
          </p:nvPr>
        </p:nvSpPr>
        <p:spPr/>
        <p:txBody>
          <a:bodyPr/>
          <a:lstStyle>
            <a:lvl1pPr>
              <a:defRPr/>
            </a:lvl1pPr>
          </a:lstStyle>
          <a:p>
            <a:pPr>
              <a:defRPr/>
            </a:pPr>
            <a:fld id="{9ED6827A-09C9-4991-9B3D-D1F516C979BC}" type="slidenum">
              <a:rPr lang="en-US"/>
              <a:pPr>
                <a:defRPr/>
              </a:pPr>
              <a:t>‹#›</a:t>
            </a:fld>
            <a:endParaRPr lang="en-US"/>
          </a:p>
        </p:txBody>
      </p:sp>
    </p:spTree>
    <p:extLst>
      <p:ext uri="{BB962C8B-B14F-4D97-AF65-F5344CB8AC3E}">
        <p14:creationId xmlns:p14="http://schemas.microsoft.com/office/powerpoint/2010/main" val="2334187275"/>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FA44C8A-420B-4DD7-A82F-0C6A87148A0E}"/>
              </a:ext>
            </a:extLst>
          </p:cNvPr>
          <p:cNvSpPr>
            <a:spLocks noGrp="1"/>
          </p:cNvSpPr>
          <p:nvPr>
            <p:ph type="dt" sz="half" idx="10"/>
          </p:nvPr>
        </p:nvSpPr>
        <p:spPr/>
        <p:txBody>
          <a:bodyPr/>
          <a:lstStyle>
            <a:lvl1pPr>
              <a:defRPr/>
            </a:lvl1pPr>
          </a:lstStyle>
          <a:p>
            <a:pPr>
              <a:defRPr/>
            </a:pPr>
            <a:fld id="{6C343146-E40D-4FD7-95E5-109C48F42319}" type="datetimeFigureOut">
              <a:rPr lang="en-US"/>
              <a:pPr>
                <a:defRPr/>
              </a:pPr>
              <a:t>12/3/2018</a:t>
            </a:fld>
            <a:endParaRPr lang="en-US"/>
          </a:p>
        </p:txBody>
      </p:sp>
      <p:sp>
        <p:nvSpPr>
          <p:cNvPr id="4" name="Footer Placeholder 4">
            <a:extLst>
              <a:ext uri="{FF2B5EF4-FFF2-40B4-BE49-F238E27FC236}">
                <a16:creationId xmlns:a16="http://schemas.microsoft.com/office/drawing/2014/main" id="{5F9A3867-4395-4DA0-A3E9-8AC9F890B1F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F21072E-B72F-46B9-AE1D-73E9793A4B12}"/>
              </a:ext>
            </a:extLst>
          </p:cNvPr>
          <p:cNvSpPr>
            <a:spLocks noGrp="1"/>
          </p:cNvSpPr>
          <p:nvPr>
            <p:ph type="sldNum" sz="quarter" idx="12"/>
          </p:nvPr>
        </p:nvSpPr>
        <p:spPr/>
        <p:txBody>
          <a:bodyPr/>
          <a:lstStyle>
            <a:lvl1pPr>
              <a:defRPr/>
            </a:lvl1pPr>
          </a:lstStyle>
          <a:p>
            <a:pPr>
              <a:defRPr/>
            </a:pPr>
            <a:fld id="{6E88D98A-63DD-4FD6-96E6-8538589D80CB}" type="slidenum">
              <a:rPr lang="en-US"/>
              <a:pPr>
                <a:defRPr/>
              </a:pPr>
              <a:t>‹#›</a:t>
            </a:fld>
            <a:endParaRPr lang="en-US"/>
          </a:p>
        </p:txBody>
      </p:sp>
    </p:spTree>
    <p:extLst>
      <p:ext uri="{BB962C8B-B14F-4D97-AF65-F5344CB8AC3E}">
        <p14:creationId xmlns:p14="http://schemas.microsoft.com/office/powerpoint/2010/main" val="2416683630"/>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467900B-5132-4EE2-9100-E8AA9E02C858}"/>
              </a:ext>
            </a:extLst>
          </p:cNvPr>
          <p:cNvSpPr>
            <a:spLocks noGrp="1"/>
          </p:cNvSpPr>
          <p:nvPr>
            <p:ph type="dt" sz="half" idx="10"/>
          </p:nvPr>
        </p:nvSpPr>
        <p:spPr/>
        <p:txBody>
          <a:bodyPr/>
          <a:lstStyle>
            <a:lvl1pPr>
              <a:defRPr/>
            </a:lvl1pPr>
          </a:lstStyle>
          <a:p>
            <a:pPr>
              <a:defRPr/>
            </a:pPr>
            <a:fld id="{5DEF81E2-5452-47BA-B9AE-59C8FCD35542}" type="datetimeFigureOut">
              <a:rPr lang="en-US"/>
              <a:pPr>
                <a:defRPr/>
              </a:pPr>
              <a:t>12/3/2018</a:t>
            </a:fld>
            <a:endParaRPr lang="en-US"/>
          </a:p>
        </p:txBody>
      </p:sp>
      <p:sp>
        <p:nvSpPr>
          <p:cNvPr id="3" name="Footer Placeholder 4">
            <a:extLst>
              <a:ext uri="{FF2B5EF4-FFF2-40B4-BE49-F238E27FC236}">
                <a16:creationId xmlns:a16="http://schemas.microsoft.com/office/drawing/2014/main" id="{CADA2F7D-4C4D-4E62-80D1-C0EFA07B24C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FD4258C-C705-4BDC-9302-046DC4BB6E24}"/>
              </a:ext>
            </a:extLst>
          </p:cNvPr>
          <p:cNvSpPr>
            <a:spLocks noGrp="1"/>
          </p:cNvSpPr>
          <p:nvPr>
            <p:ph type="sldNum" sz="quarter" idx="12"/>
          </p:nvPr>
        </p:nvSpPr>
        <p:spPr/>
        <p:txBody>
          <a:bodyPr/>
          <a:lstStyle>
            <a:lvl1pPr>
              <a:defRPr/>
            </a:lvl1pPr>
          </a:lstStyle>
          <a:p>
            <a:pPr>
              <a:defRPr/>
            </a:pPr>
            <a:fld id="{8F21545F-1FBC-463C-A1DB-DC9A95EC9789}" type="slidenum">
              <a:rPr lang="en-US"/>
              <a:pPr>
                <a:defRPr/>
              </a:pPr>
              <a:t>‹#›</a:t>
            </a:fld>
            <a:endParaRPr lang="en-US"/>
          </a:p>
        </p:txBody>
      </p:sp>
    </p:spTree>
    <p:extLst>
      <p:ext uri="{BB962C8B-B14F-4D97-AF65-F5344CB8AC3E}">
        <p14:creationId xmlns:p14="http://schemas.microsoft.com/office/powerpoint/2010/main" val="3974366096"/>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A5517A7B-145B-45F2-915E-9E4D8DE6A4B1}"/>
              </a:ext>
            </a:extLst>
          </p:cNvPr>
          <p:cNvSpPr>
            <a:spLocks noGrp="1"/>
          </p:cNvSpPr>
          <p:nvPr>
            <p:ph type="dt" sz="half" idx="10"/>
          </p:nvPr>
        </p:nvSpPr>
        <p:spPr/>
        <p:txBody>
          <a:bodyPr/>
          <a:lstStyle>
            <a:lvl1pPr>
              <a:defRPr/>
            </a:lvl1pPr>
          </a:lstStyle>
          <a:p>
            <a:pPr>
              <a:defRPr/>
            </a:pPr>
            <a:fld id="{B1AAEFC9-F582-4464-A8D3-2A894D9AFDBE}" type="datetimeFigureOut">
              <a:rPr lang="en-US"/>
              <a:pPr>
                <a:defRPr/>
              </a:pPr>
              <a:t>12/3/2018</a:t>
            </a:fld>
            <a:endParaRPr lang="en-US"/>
          </a:p>
        </p:txBody>
      </p:sp>
      <p:sp>
        <p:nvSpPr>
          <p:cNvPr id="6" name="Footer Placeholder 4">
            <a:extLst>
              <a:ext uri="{FF2B5EF4-FFF2-40B4-BE49-F238E27FC236}">
                <a16:creationId xmlns:a16="http://schemas.microsoft.com/office/drawing/2014/main" id="{0256F2EC-4813-4492-B687-47A90A7D221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8D51796-783E-4B44-B8BA-5543EEC6CD31}"/>
              </a:ext>
            </a:extLst>
          </p:cNvPr>
          <p:cNvSpPr>
            <a:spLocks noGrp="1"/>
          </p:cNvSpPr>
          <p:nvPr>
            <p:ph type="sldNum" sz="quarter" idx="12"/>
          </p:nvPr>
        </p:nvSpPr>
        <p:spPr/>
        <p:txBody>
          <a:bodyPr/>
          <a:lstStyle>
            <a:lvl1pPr>
              <a:defRPr/>
            </a:lvl1pPr>
          </a:lstStyle>
          <a:p>
            <a:pPr>
              <a:defRPr/>
            </a:pPr>
            <a:fld id="{288F2743-1F6F-47BD-BEEE-0579AFDBCD42}" type="slidenum">
              <a:rPr lang="en-US"/>
              <a:pPr>
                <a:defRPr/>
              </a:pPr>
              <a:t>‹#›</a:t>
            </a:fld>
            <a:endParaRPr lang="en-US"/>
          </a:p>
        </p:txBody>
      </p:sp>
    </p:spTree>
    <p:extLst>
      <p:ext uri="{BB962C8B-B14F-4D97-AF65-F5344CB8AC3E}">
        <p14:creationId xmlns:p14="http://schemas.microsoft.com/office/powerpoint/2010/main" val="3232734562"/>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543016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27593EAE-D7EE-46B1-A01E-D5DB03EF0B96}"/>
              </a:ext>
            </a:extLst>
          </p:cNvPr>
          <p:cNvSpPr>
            <a:spLocks noGrp="1"/>
          </p:cNvSpPr>
          <p:nvPr>
            <p:ph type="dt" sz="half" idx="10"/>
          </p:nvPr>
        </p:nvSpPr>
        <p:spPr/>
        <p:txBody>
          <a:bodyPr/>
          <a:lstStyle>
            <a:lvl1pPr>
              <a:defRPr/>
            </a:lvl1pPr>
          </a:lstStyle>
          <a:p>
            <a:pPr>
              <a:defRPr/>
            </a:pPr>
            <a:fld id="{85CB4D8C-C250-4545-84F0-EB0F5837B572}" type="datetimeFigureOut">
              <a:rPr lang="en-US"/>
              <a:pPr>
                <a:defRPr/>
              </a:pPr>
              <a:t>12/3/2018</a:t>
            </a:fld>
            <a:endParaRPr lang="en-US"/>
          </a:p>
        </p:txBody>
      </p:sp>
      <p:sp>
        <p:nvSpPr>
          <p:cNvPr id="6" name="Footer Placeholder 4">
            <a:extLst>
              <a:ext uri="{FF2B5EF4-FFF2-40B4-BE49-F238E27FC236}">
                <a16:creationId xmlns:a16="http://schemas.microsoft.com/office/drawing/2014/main" id="{EB490288-DC20-4431-9BC4-6F42DFC236F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AFCEE9D-C9FF-45D0-976C-BFEF5711A2B4}"/>
              </a:ext>
            </a:extLst>
          </p:cNvPr>
          <p:cNvSpPr>
            <a:spLocks noGrp="1"/>
          </p:cNvSpPr>
          <p:nvPr>
            <p:ph type="sldNum" sz="quarter" idx="12"/>
          </p:nvPr>
        </p:nvSpPr>
        <p:spPr/>
        <p:txBody>
          <a:bodyPr/>
          <a:lstStyle>
            <a:lvl1pPr>
              <a:defRPr/>
            </a:lvl1pPr>
          </a:lstStyle>
          <a:p>
            <a:pPr>
              <a:defRPr/>
            </a:pPr>
            <a:fld id="{781D158D-9A2B-41A7-BE7E-65B8248115AB}" type="slidenum">
              <a:rPr lang="en-US"/>
              <a:pPr>
                <a:defRPr/>
              </a:pPr>
              <a:t>‹#›</a:t>
            </a:fld>
            <a:endParaRPr lang="en-US"/>
          </a:p>
        </p:txBody>
      </p:sp>
    </p:spTree>
    <p:extLst>
      <p:ext uri="{BB962C8B-B14F-4D97-AF65-F5344CB8AC3E}">
        <p14:creationId xmlns:p14="http://schemas.microsoft.com/office/powerpoint/2010/main" val="1430799840"/>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7CE7DA-7A6B-4633-B4CC-12F60B7F0574}"/>
              </a:ext>
            </a:extLst>
          </p:cNvPr>
          <p:cNvSpPr>
            <a:spLocks noGrp="1"/>
          </p:cNvSpPr>
          <p:nvPr>
            <p:ph type="dt" sz="half" idx="10"/>
          </p:nvPr>
        </p:nvSpPr>
        <p:spPr/>
        <p:txBody>
          <a:bodyPr/>
          <a:lstStyle>
            <a:lvl1pPr>
              <a:defRPr/>
            </a:lvl1pPr>
          </a:lstStyle>
          <a:p>
            <a:pPr>
              <a:defRPr/>
            </a:pPr>
            <a:fld id="{59581660-05AF-4683-AB26-B13DD15DEA86}" type="datetimeFigureOut">
              <a:rPr lang="en-US"/>
              <a:pPr>
                <a:defRPr/>
              </a:pPr>
              <a:t>12/3/2018</a:t>
            </a:fld>
            <a:endParaRPr lang="en-US"/>
          </a:p>
        </p:txBody>
      </p:sp>
      <p:sp>
        <p:nvSpPr>
          <p:cNvPr id="5" name="Footer Placeholder 4">
            <a:extLst>
              <a:ext uri="{FF2B5EF4-FFF2-40B4-BE49-F238E27FC236}">
                <a16:creationId xmlns:a16="http://schemas.microsoft.com/office/drawing/2014/main" id="{998D2CDE-E3E2-4059-8938-0D1BE81FF85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3022A2E-4D2B-41C8-BC83-7093BB8A699A}"/>
              </a:ext>
            </a:extLst>
          </p:cNvPr>
          <p:cNvSpPr>
            <a:spLocks noGrp="1"/>
          </p:cNvSpPr>
          <p:nvPr>
            <p:ph type="sldNum" sz="quarter" idx="12"/>
          </p:nvPr>
        </p:nvSpPr>
        <p:spPr/>
        <p:txBody>
          <a:bodyPr/>
          <a:lstStyle>
            <a:lvl1pPr>
              <a:defRPr/>
            </a:lvl1pPr>
          </a:lstStyle>
          <a:p>
            <a:pPr>
              <a:defRPr/>
            </a:pPr>
            <a:fld id="{D052D125-776B-4416-A1FE-B54BE688B375}" type="slidenum">
              <a:rPr lang="en-US"/>
              <a:pPr>
                <a:defRPr/>
              </a:pPr>
              <a:t>‹#›</a:t>
            </a:fld>
            <a:endParaRPr lang="en-US"/>
          </a:p>
        </p:txBody>
      </p:sp>
    </p:spTree>
    <p:extLst>
      <p:ext uri="{BB962C8B-B14F-4D97-AF65-F5344CB8AC3E}">
        <p14:creationId xmlns:p14="http://schemas.microsoft.com/office/powerpoint/2010/main" val="3044486299"/>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52767E-D945-4F77-B613-B4A67DB04AA8}"/>
              </a:ext>
            </a:extLst>
          </p:cNvPr>
          <p:cNvSpPr>
            <a:spLocks noGrp="1"/>
          </p:cNvSpPr>
          <p:nvPr>
            <p:ph type="dt" sz="half" idx="10"/>
          </p:nvPr>
        </p:nvSpPr>
        <p:spPr/>
        <p:txBody>
          <a:bodyPr/>
          <a:lstStyle>
            <a:lvl1pPr>
              <a:defRPr/>
            </a:lvl1pPr>
          </a:lstStyle>
          <a:p>
            <a:pPr>
              <a:defRPr/>
            </a:pPr>
            <a:fld id="{DDB56502-9A48-4257-AE29-0FE5DF419F2D}" type="datetimeFigureOut">
              <a:rPr lang="en-US"/>
              <a:pPr>
                <a:defRPr/>
              </a:pPr>
              <a:t>12/3/2018</a:t>
            </a:fld>
            <a:endParaRPr lang="en-US"/>
          </a:p>
        </p:txBody>
      </p:sp>
      <p:sp>
        <p:nvSpPr>
          <p:cNvPr id="5" name="Footer Placeholder 4">
            <a:extLst>
              <a:ext uri="{FF2B5EF4-FFF2-40B4-BE49-F238E27FC236}">
                <a16:creationId xmlns:a16="http://schemas.microsoft.com/office/drawing/2014/main" id="{8291EAE3-B643-48C1-8EBB-13D94B6D977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708A6B7-1A24-4FB6-AF12-2AECAE17C206}"/>
              </a:ext>
            </a:extLst>
          </p:cNvPr>
          <p:cNvSpPr>
            <a:spLocks noGrp="1"/>
          </p:cNvSpPr>
          <p:nvPr>
            <p:ph type="sldNum" sz="quarter" idx="12"/>
          </p:nvPr>
        </p:nvSpPr>
        <p:spPr/>
        <p:txBody>
          <a:bodyPr/>
          <a:lstStyle>
            <a:lvl1pPr>
              <a:defRPr/>
            </a:lvl1pPr>
          </a:lstStyle>
          <a:p>
            <a:pPr>
              <a:defRPr/>
            </a:pPr>
            <a:fld id="{2E29355F-6037-410F-8D6A-36C883313495}" type="slidenum">
              <a:rPr lang="en-US"/>
              <a:pPr>
                <a:defRPr/>
              </a:pPr>
              <a:t>‹#›</a:t>
            </a:fld>
            <a:endParaRPr lang="en-US"/>
          </a:p>
        </p:txBody>
      </p:sp>
    </p:spTree>
    <p:extLst>
      <p:ext uri="{BB962C8B-B14F-4D97-AF65-F5344CB8AC3E}">
        <p14:creationId xmlns:p14="http://schemas.microsoft.com/office/powerpoint/2010/main" val="2250253440"/>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1028">
            <a:extLst>
              <a:ext uri="{FF2B5EF4-FFF2-40B4-BE49-F238E27FC236}">
                <a16:creationId xmlns:a16="http://schemas.microsoft.com/office/drawing/2014/main" id="{A4E45391-7F81-4B00-B2E7-81949C18EE81}"/>
              </a:ext>
            </a:extLst>
          </p:cNvPr>
          <p:cNvSpPr>
            <a:spLocks noGrp="1" noChangeArrowheads="1"/>
          </p:cNvSpPr>
          <p:nvPr>
            <p:ph type="sldNum" sz="quarter" idx="10"/>
          </p:nvPr>
        </p:nvSpPr>
        <p:spPr bwMode="auto">
          <a:xfrm>
            <a:off x="8737600" y="6248400"/>
            <a:ext cx="2540000" cy="457200"/>
          </a:xfrm>
          <a:ln>
            <a:miter lim="800000"/>
            <a:headEnd/>
            <a:tailEnd/>
          </a:ln>
        </p:spPr>
        <p:txBody>
          <a:bodyPr wrap="square" numCol="1" anchor="t" anchorCtr="0" compatLnSpc="1">
            <a:prstTxWarp prst="textNoShape">
              <a:avLst/>
            </a:prstTxWarp>
          </a:bodyPr>
          <a:lstStyle>
            <a:lvl1pPr algn="r">
              <a:spcBef>
                <a:spcPct val="0"/>
              </a:spcBef>
              <a:defRPr sz="1400"/>
            </a:lvl1pPr>
          </a:lstStyle>
          <a:p>
            <a:pPr>
              <a:defRPr/>
            </a:pPr>
            <a:fld id="{05CFB5FD-E79C-4207-ADFC-FF5D5BDA8170}" type="slidenum">
              <a:rPr lang="en-US" altLang="en-US"/>
              <a:pPr>
                <a:defRPr/>
              </a:pPr>
              <a:t>‹#›</a:t>
            </a:fld>
            <a:endParaRPr lang="en-US" altLang="en-US"/>
          </a:p>
        </p:txBody>
      </p:sp>
    </p:spTree>
    <p:extLst>
      <p:ext uri="{BB962C8B-B14F-4D97-AF65-F5344CB8AC3E}">
        <p14:creationId xmlns:p14="http://schemas.microsoft.com/office/powerpoint/2010/main" val="1404263650"/>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5D09AB6-D7CE-4621-BBC1-84A8046AEDA7}"/>
              </a:ext>
            </a:extLst>
          </p:cNvPr>
          <p:cNvSpPr>
            <a:spLocks noGrp="1"/>
          </p:cNvSpPr>
          <p:nvPr>
            <p:ph type="dt" sz="half" idx="10"/>
          </p:nvPr>
        </p:nvSpPr>
        <p:spPr/>
        <p:txBody>
          <a:bodyPr/>
          <a:lstStyle>
            <a:lvl1pPr>
              <a:defRPr/>
            </a:lvl1pPr>
          </a:lstStyle>
          <a:p>
            <a:pPr>
              <a:defRPr/>
            </a:pPr>
            <a:fld id="{26451A15-C770-4B8D-949E-D43DE6E01542}" type="datetimeFigureOut">
              <a:rPr lang="en-US"/>
              <a:pPr>
                <a:defRPr/>
              </a:pPr>
              <a:t>12/3/2018</a:t>
            </a:fld>
            <a:endParaRPr lang="en-US"/>
          </a:p>
        </p:txBody>
      </p:sp>
      <p:sp>
        <p:nvSpPr>
          <p:cNvPr id="5" name="Footer Placeholder 4">
            <a:extLst>
              <a:ext uri="{FF2B5EF4-FFF2-40B4-BE49-F238E27FC236}">
                <a16:creationId xmlns:a16="http://schemas.microsoft.com/office/drawing/2014/main" id="{4C560A95-7481-4EDD-BA92-EF0F55CE0A0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BE7B7A1-D883-495C-82C6-82F382634A2C}"/>
              </a:ext>
            </a:extLst>
          </p:cNvPr>
          <p:cNvSpPr>
            <a:spLocks noGrp="1"/>
          </p:cNvSpPr>
          <p:nvPr>
            <p:ph type="sldNum" sz="quarter" idx="12"/>
          </p:nvPr>
        </p:nvSpPr>
        <p:spPr/>
        <p:txBody>
          <a:bodyPr/>
          <a:lstStyle>
            <a:lvl1pPr>
              <a:defRPr/>
            </a:lvl1pPr>
          </a:lstStyle>
          <a:p>
            <a:pPr>
              <a:defRPr/>
            </a:pPr>
            <a:fld id="{773DBFFD-1268-40D4-A6CE-5B3F6AA90F8A}" type="slidenum">
              <a:rPr lang="en-US"/>
              <a:pPr>
                <a:defRPr/>
              </a:pPr>
              <a:t>‹#›</a:t>
            </a:fld>
            <a:endParaRPr lang="en-US"/>
          </a:p>
        </p:txBody>
      </p:sp>
    </p:spTree>
    <p:extLst>
      <p:ext uri="{BB962C8B-B14F-4D97-AF65-F5344CB8AC3E}">
        <p14:creationId xmlns:p14="http://schemas.microsoft.com/office/powerpoint/2010/main" val="1159280763"/>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B93F2F-4AA2-4B4C-A5B4-6FFCA9C03D6E}"/>
              </a:ext>
            </a:extLst>
          </p:cNvPr>
          <p:cNvSpPr>
            <a:spLocks noGrp="1"/>
          </p:cNvSpPr>
          <p:nvPr>
            <p:ph type="dt" sz="half" idx="10"/>
          </p:nvPr>
        </p:nvSpPr>
        <p:spPr/>
        <p:txBody>
          <a:bodyPr/>
          <a:lstStyle>
            <a:lvl1pPr>
              <a:defRPr/>
            </a:lvl1pPr>
          </a:lstStyle>
          <a:p>
            <a:pPr>
              <a:defRPr/>
            </a:pPr>
            <a:fld id="{092EBEF5-BAE8-4EF1-BD78-AAB364E3F17F}" type="datetimeFigureOut">
              <a:rPr lang="en-US"/>
              <a:pPr>
                <a:defRPr/>
              </a:pPr>
              <a:t>12/3/2018</a:t>
            </a:fld>
            <a:endParaRPr lang="en-US"/>
          </a:p>
        </p:txBody>
      </p:sp>
      <p:sp>
        <p:nvSpPr>
          <p:cNvPr id="5" name="Footer Placeholder 4">
            <a:extLst>
              <a:ext uri="{FF2B5EF4-FFF2-40B4-BE49-F238E27FC236}">
                <a16:creationId xmlns:a16="http://schemas.microsoft.com/office/drawing/2014/main" id="{69B08FC2-938D-4747-A9E5-3B3AAD02541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B6639EE-C7A3-4DD3-BD2F-E3FC79CFE871}"/>
              </a:ext>
            </a:extLst>
          </p:cNvPr>
          <p:cNvSpPr>
            <a:spLocks noGrp="1"/>
          </p:cNvSpPr>
          <p:nvPr>
            <p:ph type="sldNum" sz="quarter" idx="12"/>
          </p:nvPr>
        </p:nvSpPr>
        <p:spPr/>
        <p:txBody>
          <a:bodyPr/>
          <a:lstStyle>
            <a:lvl1pPr>
              <a:defRPr/>
            </a:lvl1pPr>
          </a:lstStyle>
          <a:p>
            <a:pPr>
              <a:defRPr/>
            </a:pPr>
            <a:fld id="{645F3254-786C-4096-975A-EF1FF1E25DD0}" type="slidenum">
              <a:rPr lang="en-US"/>
              <a:pPr>
                <a:defRPr/>
              </a:pPr>
              <a:t>‹#›</a:t>
            </a:fld>
            <a:endParaRPr lang="en-US"/>
          </a:p>
        </p:txBody>
      </p:sp>
    </p:spTree>
    <p:extLst>
      <p:ext uri="{BB962C8B-B14F-4D97-AF65-F5344CB8AC3E}">
        <p14:creationId xmlns:p14="http://schemas.microsoft.com/office/powerpoint/2010/main" val="371356958"/>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CE7043A-C926-485A-A06D-F3058DA3FDD4}"/>
              </a:ext>
            </a:extLst>
          </p:cNvPr>
          <p:cNvSpPr>
            <a:spLocks noGrp="1"/>
          </p:cNvSpPr>
          <p:nvPr>
            <p:ph type="dt" sz="half" idx="10"/>
          </p:nvPr>
        </p:nvSpPr>
        <p:spPr/>
        <p:txBody>
          <a:bodyPr/>
          <a:lstStyle>
            <a:lvl1pPr>
              <a:defRPr/>
            </a:lvl1pPr>
          </a:lstStyle>
          <a:p>
            <a:pPr>
              <a:defRPr/>
            </a:pPr>
            <a:fld id="{E004B808-9C22-4119-A487-0391F7072210}" type="datetimeFigureOut">
              <a:rPr lang="en-US"/>
              <a:pPr>
                <a:defRPr/>
              </a:pPr>
              <a:t>12/3/2018</a:t>
            </a:fld>
            <a:endParaRPr lang="en-US"/>
          </a:p>
        </p:txBody>
      </p:sp>
      <p:sp>
        <p:nvSpPr>
          <p:cNvPr id="5" name="Footer Placeholder 4">
            <a:extLst>
              <a:ext uri="{FF2B5EF4-FFF2-40B4-BE49-F238E27FC236}">
                <a16:creationId xmlns:a16="http://schemas.microsoft.com/office/drawing/2014/main" id="{A39AA6E2-7AB4-456D-BCB6-88B6CC7577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7D638FC-BBD8-4B23-8410-3E5DDE4D5ED3}"/>
              </a:ext>
            </a:extLst>
          </p:cNvPr>
          <p:cNvSpPr>
            <a:spLocks noGrp="1"/>
          </p:cNvSpPr>
          <p:nvPr>
            <p:ph type="sldNum" sz="quarter" idx="12"/>
          </p:nvPr>
        </p:nvSpPr>
        <p:spPr/>
        <p:txBody>
          <a:bodyPr/>
          <a:lstStyle>
            <a:lvl1pPr>
              <a:defRPr/>
            </a:lvl1pPr>
          </a:lstStyle>
          <a:p>
            <a:pPr>
              <a:defRPr/>
            </a:pPr>
            <a:fld id="{B5BD67F3-19FD-4658-99DD-381368AA3F9E}" type="slidenum">
              <a:rPr lang="en-US"/>
              <a:pPr>
                <a:defRPr/>
              </a:pPr>
              <a:t>‹#›</a:t>
            </a:fld>
            <a:endParaRPr lang="en-US"/>
          </a:p>
        </p:txBody>
      </p:sp>
    </p:spTree>
    <p:extLst>
      <p:ext uri="{BB962C8B-B14F-4D97-AF65-F5344CB8AC3E}">
        <p14:creationId xmlns:p14="http://schemas.microsoft.com/office/powerpoint/2010/main" val="1412037388"/>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7F5DD45-3D9B-4F69-A8AD-A3082F230B68}"/>
              </a:ext>
            </a:extLst>
          </p:cNvPr>
          <p:cNvSpPr>
            <a:spLocks noGrp="1"/>
          </p:cNvSpPr>
          <p:nvPr>
            <p:ph type="dt" sz="half" idx="10"/>
          </p:nvPr>
        </p:nvSpPr>
        <p:spPr/>
        <p:txBody>
          <a:bodyPr/>
          <a:lstStyle>
            <a:lvl1pPr>
              <a:defRPr/>
            </a:lvl1pPr>
          </a:lstStyle>
          <a:p>
            <a:pPr>
              <a:defRPr/>
            </a:pPr>
            <a:fld id="{BE5AF1EB-281A-447E-A678-EEC5D89D9979}" type="datetimeFigureOut">
              <a:rPr lang="en-US"/>
              <a:pPr>
                <a:defRPr/>
              </a:pPr>
              <a:t>12/3/2018</a:t>
            </a:fld>
            <a:endParaRPr lang="en-US"/>
          </a:p>
        </p:txBody>
      </p:sp>
      <p:sp>
        <p:nvSpPr>
          <p:cNvPr id="6" name="Footer Placeholder 4">
            <a:extLst>
              <a:ext uri="{FF2B5EF4-FFF2-40B4-BE49-F238E27FC236}">
                <a16:creationId xmlns:a16="http://schemas.microsoft.com/office/drawing/2014/main" id="{8D9605D2-1D61-4BE8-B7F4-6A5157AB5DB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AC5E8AB-23F3-4F8D-B43E-95B6E92976EB}"/>
              </a:ext>
            </a:extLst>
          </p:cNvPr>
          <p:cNvSpPr>
            <a:spLocks noGrp="1"/>
          </p:cNvSpPr>
          <p:nvPr>
            <p:ph type="sldNum" sz="quarter" idx="12"/>
          </p:nvPr>
        </p:nvSpPr>
        <p:spPr/>
        <p:txBody>
          <a:bodyPr/>
          <a:lstStyle>
            <a:lvl1pPr>
              <a:defRPr/>
            </a:lvl1pPr>
          </a:lstStyle>
          <a:p>
            <a:pPr>
              <a:defRPr/>
            </a:pPr>
            <a:fld id="{1DA38EC8-B1D4-4583-8FDF-8C0B2A512737}" type="slidenum">
              <a:rPr lang="en-US"/>
              <a:pPr>
                <a:defRPr/>
              </a:pPr>
              <a:t>‹#›</a:t>
            </a:fld>
            <a:endParaRPr lang="en-US"/>
          </a:p>
        </p:txBody>
      </p:sp>
    </p:spTree>
    <p:extLst>
      <p:ext uri="{BB962C8B-B14F-4D97-AF65-F5344CB8AC3E}">
        <p14:creationId xmlns:p14="http://schemas.microsoft.com/office/powerpoint/2010/main" val="1489028933"/>
      </p:ext>
    </p:extLst>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1C39702-CD18-4830-8B90-1958997F45F1}"/>
              </a:ext>
            </a:extLst>
          </p:cNvPr>
          <p:cNvSpPr>
            <a:spLocks noGrp="1"/>
          </p:cNvSpPr>
          <p:nvPr>
            <p:ph type="dt" sz="half" idx="10"/>
          </p:nvPr>
        </p:nvSpPr>
        <p:spPr/>
        <p:txBody>
          <a:bodyPr/>
          <a:lstStyle>
            <a:lvl1pPr>
              <a:defRPr/>
            </a:lvl1pPr>
          </a:lstStyle>
          <a:p>
            <a:pPr>
              <a:defRPr/>
            </a:pPr>
            <a:fld id="{743036F8-BA3A-4276-BF6A-FF8BE186760C}" type="datetimeFigureOut">
              <a:rPr lang="en-US"/>
              <a:pPr>
                <a:defRPr/>
              </a:pPr>
              <a:t>12/3/2018</a:t>
            </a:fld>
            <a:endParaRPr lang="en-US"/>
          </a:p>
        </p:txBody>
      </p:sp>
      <p:sp>
        <p:nvSpPr>
          <p:cNvPr id="8" name="Footer Placeholder 4">
            <a:extLst>
              <a:ext uri="{FF2B5EF4-FFF2-40B4-BE49-F238E27FC236}">
                <a16:creationId xmlns:a16="http://schemas.microsoft.com/office/drawing/2014/main" id="{90609B67-7202-4B4F-9966-C17A4819D97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0C98C63-90CE-4716-9383-D2136C0161D3}"/>
              </a:ext>
            </a:extLst>
          </p:cNvPr>
          <p:cNvSpPr>
            <a:spLocks noGrp="1"/>
          </p:cNvSpPr>
          <p:nvPr>
            <p:ph type="sldNum" sz="quarter" idx="12"/>
          </p:nvPr>
        </p:nvSpPr>
        <p:spPr/>
        <p:txBody>
          <a:bodyPr/>
          <a:lstStyle>
            <a:lvl1pPr>
              <a:defRPr/>
            </a:lvl1pPr>
          </a:lstStyle>
          <a:p>
            <a:pPr>
              <a:defRPr/>
            </a:pPr>
            <a:fld id="{F077D562-2E21-446F-ACD2-4E912932A106}" type="slidenum">
              <a:rPr lang="en-US"/>
              <a:pPr>
                <a:defRPr/>
              </a:pPr>
              <a:t>‹#›</a:t>
            </a:fld>
            <a:endParaRPr lang="en-US"/>
          </a:p>
        </p:txBody>
      </p:sp>
    </p:spTree>
    <p:extLst>
      <p:ext uri="{BB962C8B-B14F-4D97-AF65-F5344CB8AC3E}">
        <p14:creationId xmlns:p14="http://schemas.microsoft.com/office/powerpoint/2010/main" val="4100222863"/>
      </p:ext>
    </p:extLst>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0AEE79D-0D1B-4608-A7B0-24572D3E01F0}"/>
              </a:ext>
            </a:extLst>
          </p:cNvPr>
          <p:cNvSpPr>
            <a:spLocks noGrp="1"/>
          </p:cNvSpPr>
          <p:nvPr>
            <p:ph type="dt" sz="half" idx="10"/>
          </p:nvPr>
        </p:nvSpPr>
        <p:spPr/>
        <p:txBody>
          <a:bodyPr/>
          <a:lstStyle>
            <a:lvl1pPr>
              <a:defRPr/>
            </a:lvl1pPr>
          </a:lstStyle>
          <a:p>
            <a:pPr>
              <a:defRPr/>
            </a:pPr>
            <a:fld id="{E37D3586-84FD-41B8-87DF-04D1E0F2FE21}" type="datetimeFigureOut">
              <a:rPr lang="en-US"/>
              <a:pPr>
                <a:defRPr/>
              </a:pPr>
              <a:t>12/3/2018</a:t>
            </a:fld>
            <a:endParaRPr lang="en-US"/>
          </a:p>
        </p:txBody>
      </p:sp>
      <p:sp>
        <p:nvSpPr>
          <p:cNvPr id="4" name="Footer Placeholder 4">
            <a:extLst>
              <a:ext uri="{FF2B5EF4-FFF2-40B4-BE49-F238E27FC236}">
                <a16:creationId xmlns:a16="http://schemas.microsoft.com/office/drawing/2014/main" id="{8A8635C5-A338-4294-AA45-15945261676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37B8D8F-6FE4-42E3-BF13-D9F565C84243}"/>
              </a:ext>
            </a:extLst>
          </p:cNvPr>
          <p:cNvSpPr>
            <a:spLocks noGrp="1"/>
          </p:cNvSpPr>
          <p:nvPr>
            <p:ph type="sldNum" sz="quarter" idx="12"/>
          </p:nvPr>
        </p:nvSpPr>
        <p:spPr/>
        <p:txBody>
          <a:bodyPr/>
          <a:lstStyle>
            <a:lvl1pPr>
              <a:defRPr/>
            </a:lvl1pPr>
          </a:lstStyle>
          <a:p>
            <a:pPr>
              <a:defRPr/>
            </a:pPr>
            <a:fld id="{078F248A-0FDC-45F6-9F2F-42283E640A68}" type="slidenum">
              <a:rPr lang="en-US"/>
              <a:pPr>
                <a:defRPr/>
              </a:pPr>
              <a:t>‹#›</a:t>
            </a:fld>
            <a:endParaRPr lang="en-US"/>
          </a:p>
        </p:txBody>
      </p:sp>
    </p:spTree>
    <p:extLst>
      <p:ext uri="{BB962C8B-B14F-4D97-AF65-F5344CB8AC3E}">
        <p14:creationId xmlns:p14="http://schemas.microsoft.com/office/powerpoint/2010/main" val="670394272"/>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745332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06A71BE-CB7A-4146-9651-C718C42977BB}"/>
              </a:ext>
            </a:extLst>
          </p:cNvPr>
          <p:cNvSpPr>
            <a:spLocks noGrp="1"/>
          </p:cNvSpPr>
          <p:nvPr>
            <p:ph type="dt" sz="half" idx="10"/>
          </p:nvPr>
        </p:nvSpPr>
        <p:spPr/>
        <p:txBody>
          <a:bodyPr/>
          <a:lstStyle>
            <a:lvl1pPr>
              <a:defRPr/>
            </a:lvl1pPr>
          </a:lstStyle>
          <a:p>
            <a:pPr>
              <a:defRPr/>
            </a:pPr>
            <a:fld id="{9D9DB898-69F5-404D-B7BF-B95940BADD07}" type="datetimeFigureOut">
              <a:rPr lang="en-US"/>
              <a:pPr>
                <a:defRPr/>
              </a:pPr>
              <a:t>12/3/2018</a:t>
            </a:fld>
            <a:endParaRPr lang="en-US"/>
          </a:p>
        </p:txBody>
      </p:sp>
      <p:sp>
        <p:nvSpPr>
          <p:cNvPr id="3" name="Footer Placeholder 4">
            <a:extLst>
              <a:ext uri="{FF2B5EF4-FFF2-40B4-BE49-F238E27FC236}">
                <a16:creationId xmlns:a16="http://schemas.microsoft.com/office/drawing/2014/main" id="{E6723F98-C235-4A38-B172-131CFD99A9A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E68EC32-A173-4087-BE19-D4A65FDC9CB0}"/>
              </a:ext>
            </a:extLst>
          </p:cNvPr>
          <p:cNvSpPr>
            <a:spLocks noGrp="1"/>
          </p:cNvSpPr>
          <p:nvPr>
            <p:ph type="sldNum" sz="quarter" idx="12"/>
          </p:nvPr>
        </p:nvSpPr>
        <p:spPr/>
        <p:txBody>
          <a:bodyPr/>
          <a:lstStyle>
            <a:lvl1pPr>
              <a:defRPr/>
            </a:lvl1pPr>
          </a:lstStyle>
          <a:p>
            <a:pPr>
              <a:defRPr/>
            </a:pPr>
            <a:fld id="{BD7C6600-FDAB-4F62-8B5B-715161AC0F6E}" type="slidenum">
              <a:rPr lang="en-US"/>
              <a:pPr>
                <a:defRPr/>
              </a:pPr>
              <a:t>‹#›</a:t>
            </a:fld>
            <a:endParaRPr lang="en-US"/>
          </a:p>
        </p:txBody>
      </p:sp>
    </p:spTree>
    <p:extLst>
      <p:ext uri="{BB962C8B-B14F-4D97-AF65-F5344CB8AC3E}">
        <p14:creationId xmlns:p14="http://schemas.microsoft.com/office/powerpoint/2010/main" val="835530994"/>
      </p:ext>
    </p:extLst>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A2321F8C-3A74-41D1-AFF2-7E654CDBEDD4}"/>
              </a:ext>
            </a:extLst>
          </p:cNvPr>
          <p:cNvSpPr>
            <a:spLocks noGrp="1"/>
          </p:cNvSpPr>
          <p:nvPr>
            <p:ph type="dt" sz="half" idx="10"/>
          </p:nvPr>
        </p:nvSpPr>
        <p:spPr/>
        <p:txBody>
          <a:bodyPr/>
          <a:lstStyle>
            <a:lvl1pPr>
              <a:defRPr/>
            </a:lvl1pPr>
          </a:lstStyle>
          <a:p>
            <a:pPr>
              <a:defRPr/>
            </a:pPr>
            <a:fld id="{74089824-7D09-4EF5-8703-F1B4F20BBDEA}" type="datetimeFigureOut">
              <a:rPr lang="en-US"/>
              <a:pPr>
                <a:defRPr/>
              </a:pPr>
              <a:t>12/3/2018</a:t>
            </a:fld>
            <a:endParaRPr lang="en-US"/>
          </a:p>
        </p:txBody>
      </p:sp>
      <p:sp>
        <p:nvSpPr>
          <p:cNvPr id="6" name="Footer Placeholder 4">
            <a:extLst>
              <a:ext uri="{FF2B5EF4-FFF2-40B4-BE49-F238E27FC236}">
                <a16:creationId xmlns:a16="http://schemas.microsoft.com/office/drawing/2014/main" id="{DB063F54-F44C-460F-8143-5139342CC0C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7E70941-E123-493C-92A5-97D90CA1C4A4}"/>
              </a:ext>
            </a:extLst>
          </p:cNvPr>
          <p:cNvSpPr>
            <a:spLocks noGrp="1"/>
          </p:cNvSpPr>
          <p:nvPr>
            <p:ph type="sldNum" sz="quarter" idx="12"/>
          </p:nvPr>
        </p:nvSpPr>
        <p:spPr/>
        <p:txBody>
          <a:bodyPr/>
          <a:lstStyle>
            <a:lvl1pPr>
              <a:defRPr/>
            </a:lvl1pPr>
          </a:lstStyle>
          <a:p>
            <a:pPr>
              <a:defRPr/>
            </a:pPr>
            <a:fld id="{042D0115-187C-4418-B1E9-5FE93F61F295}" type="slidenum">
              <a:rPr lang="en-US"/>
              <a:pPr>
                <a:defRPr/>
              </a:pPr>
              <a:t>‹#›</a:t>
            </a:fld>
            <a:endParaRPr lang="en-US"/>
          </a:p>
        </p:txBody>
      </p:sp>
    </p:spTree>
    <p:extLst>
      <p:ext uri="{BB962C8B-B14F-4D97-AF65-F5344CB8AC3E}">
        <p14:creationId xmlns:p14="http://schemas.microsoft.com/office/powerpoint/2010/main" val="4023138974"/>
      </p:ext>
    </p:extLst>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72507D2F-3604-4F35-92F8-7B7BE5915B4A}"/>
              </a:ext>
            </a:extLst>
          </p:cNvPr>
          <p:cNvSpPr>
            <a:spLocks noGrp="1"/>
          </p:cNvSpPr>
          <p:nvPr>
            <p:ph type="dt" sz="half" idx="10"/>
          </p:nvPr>
        </p:nvSpPr>
        <p:spPr/>
        <p:txBody>
          <a:bodyPr/>
          <a:lstStyle>
            <a:lvl1pPr>
              <a:defRPr/>
            </a:lvl1pPr>
          </a:lstStyle>
          <a:p>
            <a:pPr>
              <a:defRPr/>
            </a:pPr>
            <a:fld id="{2C447AE8-BB09-4990-B23E-884BEB93BD55}" type="datetimeFigureOut">
              <a:rPr lang="en-US"/>
              <a:pPr>
                <a:defRPr/>
              </a:pPr>
              <a:t>12/3/2018</a:t>
            </a:fld>
            <a:endParaRPr lang="en-US"/>
          </a:p>
        </p:txBody>
      </p:sp>
      <p:sp>
        <p:nvSpPr>
          <p:cNvPr id="6" name="Footer Placeholder 4">
            <a:extLst>
              <a:ext uri="{FF2B5EF4-FFF2-40B4-BE49-F238E27FC236}">
                <a16:creationId xmlns:a16="http://schemas.microsoft.com/office/drawing/2014/main" id="{01028FA7-4D61-4382-8D0C-9EEFD610EB3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E8844BB-2048-4E3F-BD9B-68F95AAA04E9}"/>
              </a:ext>
            </a:extLst>
          </p:cNvPr>
          <p:cNvSpPr>
            <a:spLocks noGrp="1"/>
          </p:cNvSpPr>
          <p:nvPr>
            <p:ph type="sldNum" sz="quarter" idx="12"/>
          </p:nvPr>
        </p:nvSpPr>
        <p:spPr/>
        <p:txBody>
          <a:bodyPr/>
          <a:lstStyle>
            <a:lvl1pPr>
              <a:defRPr/>
            </a:lvl1pPr>
          </a:lstStyle>
          <a:p>
            <a:pPr>
              <a:defRPr/>
            </a:pPr>
            <a:fld id="{9D8C62A1-BC80-41BC-81AC-E6B3EF78095F}" type="slidenum">
              <a:rPr lang="en-US"/>
              <a:pPr>
                <a:defRPr/>
              </a:pPr>
              <a:t>‹#›</a:t>
            </a:fld>
            <a:endParaRPr lang="en-US"/>
          </a:p>
        </p:txBody>
      </p:sp>
    </p:spTree>
    <p:extLst>
      <p:ext uri="{BB962C8B-B14F-4D97-AF65-F5344CB8AC3E}">
        <p14:creationId xmlns:p14="http://schemas.microsoft.com/office/powerpoint/2010/main" val="445391675"/>
      </p:ext>
    </p:extLst>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15B76E-F291-4962-A481-08D3970ADE68}"/>
              </a:ext>
            </a:extLst>
          </p:cNvPr>
          <p:cNvSpPr>
            <a:spLocks noGrp="1"/>
          </p:cNvSpPr>
          <p:nvPr>
            <p:ph type="dt" sz="half" idx="10"/>
          </p:nvPr>
        </p:nvSpPr>
        <p:spPr/>
        <p:txBody>
          <a:bodyPr/>
          <a:lstStyle>
            <a:lvl1pPr>
              <a:defRPr/>
            </a:lvl1pPr>
          </a:lstStyle>
          <a:p>
            <a:pPr>
              <a:defRPr/>
            </a:pPr>
            <a:fld id="{CBEBCB8C-5A3D-428C-A49F-FE85769F2765}" type="datetimeFigureOut">
              <a:rPr lang="en-US"/>
              <a:pPr>
                <a:defRPr/>
              </a:pPr>
              <a:t>12/3/2018</a:t>
            </a:fld>
            <a:endParaRPr lang="en-US"/>
          </a:p>
        </p:txBody>
      </p:sp>
      <p:sp>
        <p:nvSpPr>
          <p:cNvPr id="5" name="Footer Placeholder 4">
            <a:extLst>
              <a:ext uri="{FF2B5EF4-FFF2-40B4-BE49-F238E27FC236}">
                <a16:creationId xmlns:a16="http://schemas.microsoft.com/office/drawing/2014/main" id="{B7F0730A-09E3-4531-AA1B-F4AC3140225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0AE556C-B7A0-4AA0-B481-3585FA8A8DB6}"/>
              </a:ext>
            </a:extLst>
          </p:cNvPr>
          <p:cNvSpPr>
            <a:spLocks noGrp="1"/>
          </p:cNvSpPr>
          <p:nvPr>
            <p:ph type="sldNum" sz="quarter" idx="12"/>
          </p:nvPr>
        </p:nvSpPr>
        <p:spPr/>
        <p:txBody>
          <a:bodyPr/>
          <a:lstStyle>
            <a:lvl1pPr>
              <a:defRPr/>
            </a:lvl1pPr>
          </a:lstStyle>
          <a:p>
            <a:pPr>
              <a:defRPr/>
            </a:pPr>
            <a:fld id="{D9CE60D2-AEE7-4F27-9842-ED476804D172}" type="slidenum">
              <a:rPr lang="en-US"/>
              <a:pPr>
                <a:defRPr/>
              </a:pPr>
              <a:t>‹#›</a:t>
            </a:fld>
            <a:endParaRPr lang="en-US"/>
          </a:p>
        </p:txBody>
      </p:sp>
    </p:spTree>
    <p:extLst>
      <p:ext uri="{BB962C8B-B14F-4D97-AF65-F5344CB8AC3E}">
        <p14:creationId xmlns:p14="http://schemas.microsoft.com/office/powerpoint/2010/main" val="358358483"/>
      </p:ext>
    </p:extLst>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DF7E5A-6935-4F50-A5D2-781D10ED0478}"/>
              </a:ext>
            </a:extLst>
          </p:cNvPr>
          <p:cNvSpPr>
            <a:spLocks noGrp="1"/>
          </p:cNvSpPr>
          <p:nvPr>
            <p:ph type="dt" sz="half" idx="10"/>
          </p:nvPr>
        </p:nvSpPr>
        <p:spPr/>
        <p:txBody>
          <a:bodyPr/>
          <a:lstStyle>
            <a:lvl1pPr>
              <a:defRPr/>
            </a:lvl1pPr>
          </a:lstStyle>
          <a:p>
            <a:pPr>
              <a:defRPr/>
            </a:pPr>
            <a:fld id="{C7670E10-8113-44A8-90D0-CB48136D2679}" type="datetimeFigureOut">
              <a:rPr lang="en-US"/>
              <a:pPr>
                <a:defRPr/>
              </a:pPr>
              <a:t>12/3/2018</a:t>
            </a:fld>
            <a:endParaRPr lang="en-US"/>
          </a:p>
        </p:txBody>
      </p:sp>
      <p:sp>
        <p:nvSpPr>
          <p:cNvPr id="5" name="Footer Placeholder 4">
            <a:extLst>
              <a:ext uri="{FF2B5EF4-FFF2-40B4-BE49-F238E27FC236}">
                <a16:creationId xmlns:a16="http://schemas.microsoft.com/office/drawing/2014/main" id="{09D3D312-525C-4D79-A931-73368BC4252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A90B0C2-B1B3-49CA-9454-D6F6A56B80DF}"/>
              </a:ext>
            </a:extLst>
          </p:cNvPr>
          <p:cNvSpPr>
            <a:spLocks noGrp="1"/>
          </p:cNvSpPr>
          <p:nvPr>
            <p:ph type="sldNum" sz="quarter" idx="12"/>
          </p:nvPr>
        </p:nvSpPr>
        <p:spPr/>
        <p:txBody>
          <a:bodyPr/>
          <a:lstStyle>
            <a:lvl1pPr>
              <a:defRPr/>
            </a:lvl1pPr>
          </a:lstStyle>
          <a:p>
            <a:pPr>
              <a:defRPr/>
            </a:pPr>
            <a:fld id="{F16D6834-4087-4BEF-95B8-91C0F35357DA}" type="slidenum">
              <a:rPr lang="en-US"/>
              <a:pPr>
                <a:defRPr/>
              </a:pPr>
              <a:t>‹#›</a:t>
            </a:fld>
            <a:endParaRPr lang="en-US"/>
          </a:p>
        </p:txBody>
      </p:sp>
    </p:spTree>
    <p:extLst>
      <p:ext uri="{BB962C8B-B14F-4D97-AF65-F5344CB8AC3E}">
        <p14:creationId xmlns:p14="http://schemas.microsoft.com/office/powerpoint/2010/main" val="1983752590"/>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1028">
            <a:extLst>
              <a:ext uri="{FF2B5EF4-FFF2-40B4-BE49-F238E27FC236}">
                <a16:creationId xmlns:a16="http://schemas.microsoft.com/office/drawing/2014/main" id="{5FEA7D8B-3518-4939-8510-E813BD7FCCD8}"/>
              </a:ext>
            </a:extLst>
          </p:cNvPr>
          <p:cNvSpPr>
            <a:spLocks noGrp="1" noChangeArrowheads="1"/>
          </p:cNvSpPr>
          <p:nvPr>
            <p:ph type="sldNum" sz="quarter" idx="10"/>
          </p:nvPr>
        </p:nvSpPr>
        <p:spPr bwMode="auto">
          <a:xfrm>
            <a:off x="8737600" y="6248400"/>
            <a:ext cx="2540000" cy="457200"/>
          </a:xfrm>
          <a:ln>
            <a:miter lim="800000"/>
            <a:headEnd/>
            <a:tailEnd/>
          </a:ln>
        </p:spPr>
        <p:txBody>
          <a:bodyPr wrap="square" numCol="1" anchor="t" anchorCtr="0" compatLnSpc="1">
            <a:prstTxWarp prst="textNoShape">
              <a:avLst/>
            </a:prstTxWarp>
          </a:bodyPr>
          <a:lstStyle>
            <a:lvl1pPr algn="r">
              <a:spcBef>
                <a:spcPct val="0"/>
              </a:spcBef>
              <a:defRPr sz="1400"/>
            </a:lvl1pPr>
          </a:lstStyle>
          <a:p>
            <a:pPr>
              <a:defRPr/>
            </a:pPr>
            <a:fld id="{EE73E72D-5682-4A88-B045-5C21163A27D6}" type="slidenum">
              <a:rPr lang="en-US" altLang="en-US"/>
              <a:pPr>
                <a:defRPr/>
              </a:pPr>
              <a:t>‹#›</a:t>
            </a:fld>
            <a:endParaRPr lang="en-US" altLang="en-US"/>
          </a:p>
        </p:txBody>
      </p:sp>
    </p:spTree>
    <p:extLst>
      <p:ext uri="{BB962C8B-B14F-4D97-AF65-F5344CB8AC3E}">
        <p14:creationId xmlns:p14="http://schemas.microsoft.com/office/powerpoint/2010/main" val="1119258904"/>
      </p:ext>
    </p:extLst>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816C757-6592-44AE-8DEC-2D2872BD5E32}" type="datetimeFigureOut">
              <a:rPr lang="en-US"/>
              <a:pPr>
                <a:defRPr/>
              </a:pPr>
              <a:t>12/3/2018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CA9DDA-DE53-47B3-9CE7-BCDA253CC328}" type="slidenum">
              <a:rPr lang="en-US"/>
              <a:pPr>
                <a:defRPr/>
              </a:pPr>
              <a:t>‹#›</a:t>
            </a:fld>
            <a:endParaRPr lang="en-US"/>
          </a:p>
        </p:txBody>
      </p:sp>
    </p:spTree>
    <p:extLst>
      <p:ext uri="{BB962C8B-B14F-4D97-AF65-F5344CB8AC3E}">
        <p14:creationId xmlns:p14="http://schemas.microsoft.com/office/powerpoint/2010/main" val="23121363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F288D22-1832-457B-9133-F335D29BBFCC}" type="datetimeFigureOut">
              <a:rPr lang="en-US"/>
              <a:pPr>
                <a:defRPr/>
              </a:pPr>
              <a:t>12/3/2018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C77AC0-6924-4A2E-B13A-DB417F5304F1}" type="slidenum">
              <a:rPr lang="en-US"/>
              <a:pPr>
                <a:defRPr/>
              </a:pPr>
              <a:t>‹#›</a:t>
            </a:fld>
            <a:endParaRPr lang="en-US"/>
          </a:p>
        </p:txBody>
      </p:sp>
    </p:spTree>
    <p:extLst>
      <p:ext uri="{BB962C8B-B14F-4D97-AF65-F5344CB8AC3E}">
        <p14:creationId xmlns:p14="http://schemas.microsoft.com/office/powerpoint/2010/main" val="1518972158"/>
      </p:ext>
    </p:extLst>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23FC3C72-F71A-46F8-A909-E929AAA6109E}" type="datetimeFigureOut">
              <a:rPr lang="en-US"/>
              <a:pPr>
                <a:defRPr/>
              </a:pPr>
              <a:t>12/3/2018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47FBF6-8637-4813-AABE-9BC66DF8320E}" type="slidenum">
              <a:rPr lang="en-US"/>
              <a:pPr>
                <a:defRPr/>
              </a:pPr>
              <a:t>‹#›</a:t>
            </a:fld>
            <a:endParaRPr lang="en-US"/>
          </a:p>
        </p:txBody>
      </p:sp>
    </p:spTree>
    <p:extLst>
      <p:ext uri="{BB962C8B-B14F-4D97-AF65-F5344CB8AC3E}">
        <p14:creationId xmlns:p14="http://schemas.microsoft.com/office/powerpoint/2010/main" val="1724718385"/>
      </p:ext>
    </p:extLst>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779062A-7F5E-4F9D-A155-E6253D1BFD50}" type="datetimeFigureOut">
              <a:rPr lang="en-US"/>
              <a:pPr>
                <a:defRPr/>
              </a:pPr>
              <a:t>12/3/2018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001AF32-6139-4562-A641-ACD171D92F6F}" type="slidenum">
              <a:rPr lang="en-US"/>
              <a:pPr>
                <a:defRPr/>
              </a:pPr>
              <a:t>‹#›</a:t>
            </a:fld>
            <a:endParaRPr lang="en-US"/>
          </a:p>
        </p:txBody>
      </p:sp>
    </p:spTree>
    <p:extLst>
      <p:ext uri="{BB962C8B-B14F-4D97-AF65-F5344CB8AC3E}">
        <p14:creationId xmlns:p14="http://schemas.microsoft.com/office/powerpoint/2010/main" val="3744599260"/>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23354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4E094A1-1E59-4EAF-8FB4-EAA4263D0CA9}" type="datetimeFigureOut">
              <a:rPr lang="en-US"/>
              <a:pPr>
                <a:defRPr/>
              </a:pPr>
              <a:t>12/3/2018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2274234-AB47-4795-994B-22DDDF3F0E07}" type="slidenum">
              <a:rPr lang="en-US"/>
              <a:pPr>
                <a:defRPr/>
              </a:pPr>
              <a:t>‹#›</a:t>
            </a:fld>
            <a:endParaRPr lang="en-US"/>
          </a:p>
        </p:txBody>
      </p:sp>
    </p:spTree>
    <p:extLst>
      <p:ext uri="{BB962C8B-B14F-4D97-AF65-F5344CB8AC3E}">
        <p14:creationId xmlns:p14="http://schemas.microsoft.com/office/powerpoint/2010/main" val="3507134095"/>
      </p:ext>
    </p:extLst>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4392A6D-6E97-45F3-A50B-FD3F9C3CD192}" type="datetimeFigureOut">
              <a:rPr lang="en-US"/>
              <a:pPr>
                <a:defRPr/>
              </a:pPr>
              <a:t>12/3/2018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E6839D8-0B7B-4175-9468-9628F945C0A0}" type="slidenum">
              <a:rPr lang="en-US"/>
              <a:pPr>
                <a:defRPr/>
              </a:pPr>
              <a:t>‹#›</a:t>
            </a:fld>
            <a:endParaRPr lang="en-US"/>
          </a:p>
        </p:txBody>
      </p:sp>
    </p:spTree>
    <p:extLst>
      <p:ext uri="{BB962C8B-B14F-4D97-AF65-F5344CB8AC3E}">
        <p14:creationId xmlns:p14="http://schemas.microsoft.com/office/powerpoint/2010/main" val="3811941674"/>
      </p:ext>
    </p:extLst>
  </p:cSld>
  <p:clrMapOvr>
    <a:masterClrMapping/>
  </p:clrMapOvr>
  <p:transitio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FB9C2AD-3AF2-4BC1-B31C-549025B7DB36}" type="datetimeFigureOut">
              <a:rPr lang="en-US"/>
              <a:pPr>
                <a:defRPr/>
              </a:pPr>
              <a:t>12/3/2018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B7B3919-240B-4370-9F6C-A4203EA6D5A0}" type="slidenum">
              <a:rPr lang="en-US"/>
              <a:pPr>
                <a:defRPr/>
              </a:pPr>
              <a:t>‹#›</a:t>
            </a:fld>
            <a:endParaRPr lang="en-US"/>
          </a:p>
        </p:txBody>
      </p:sp>
    </p:spTree>
    <p:extLst>
      <p:ext uri="{BB962C8B-B14F-4D97-AF65-F5344CB8AC3E}">
        <p14:creationId xmlns:p14="http://schemas.microsoft.com/office/powerpoint/2010/main" val="2631342194"/>
      </p:ext>
    </p:extLst>
  </p:cSld>
  <p:clrMapOvr>
    <a:masterClrMapping/>
  </p:clrMapOvr>
  <p:transitio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56A6D931-0B93-4B44-A5DA-60AC94EF677E}" type="datetimeFigureOut">
              <a:rPr lang="en-US"/>
              <a:pPr>
                <a:defRPr/>
              </a:pPr>
              <a:t>12/3/2018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D0C19A8-C5AF-408D-B1D8-71C7A2449492}" type="slidenum">
              <a:rPr lang="en-US"/>
              <a:pPr>
                <a:defRPr/>
              </a:pPr>
              <a:t>‹#›</a:t>
            </a:fld>
            <a:endParaRPr lang="en-US"/>
          </a:p>
        </p:txBody>
      </p:sp>
    </p:spTree>
    <p:extLst>
      <p:ext uri="{BB962C8B-B14F-4D97-AF65-F5344CB8AC3E}">
        <p14:creationId xmlns:p14="http://schemas.microsoft.com/office/powerpoint/2010/main" val="3239663745"/>
      </p:ext>
    </p:extLst>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8D5F02C5-4D51-440A-AB6B-742AAF2CEC95}" type="datetimeFigureOut">
              <a:rPr lang="en-US"/>
              <a:pPr>
                <a:defRPr/>
              </a:pPr>
              <a:t>12/3/2018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049FD76-9967-4A75-8ACF-22CA56A154AF}" type="slidenum">
              <a:rPr lang="en-US"/>
              <a:pPr>
                <a:defRPr/>
              </a:pPr>
              <a:t>‹#›</a:t>
            </a:fld>
            <a:endParaRPr lang="en-US"/>
          </a:p>
        </p:txBody>
      </p:sp>
    </p:spTree>
    <p:extLst>
      <p:ext uri="{BB962C8B-B14F-4D97-AF65-F5344CB8AC3E}">
        <p14:creationId xmlns:p14="http://schemas.microsoft.com/office/powerpoint/2010/main" val="3809027974"/>
      </p:ext>
    </p:extLst>
  </p:cSld>
  <p:clrMapOvr>
    <a:masterClrMapping/>
  </p:clrMapOvr>
  <p:transition>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0C89B3D-1DAF-4090-983B-1254D3418354}" type="datetimeFigureOut">
              <a:rPr lang="en-US"/>
              <a:pPr>
                <a:defRPr/>
              </a:pPr>
              <a:t>12/3/2018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223956-5A6C-4894-BFE4-3AF7572E797E}" type="slidenum">
              <a:rPr lang="en-US"/>
              <a:pPr>
                <a:defRPr/>
              </a:pPr>
              <a:t>‹#›</a:t>
            </a:fld>
            <a:endParaRPr lang="en-US"/>
          </a:p>
        </p:txBody>
      </p:sp>
    </p:spTree>
    <p:extLst>
      <p:ext uri="{BB962C8B-B14F-4D97-AF65-F5344CB8AC3E}">
        <p14:creationId xmlns:p14="http://schemas.microsoft.com/office/powerpoint/2010/main" val="3349429520"/>
      </p:ext>
    </p:extLst>
  </p:cSld>
  <p:clrMapOvr>
    <a:masterClrMapping/>
  </p:clrMapOvr>
  <p:transition>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DBE2D41-2F04-465E-882F-6F93FEB38CD1}" type="datetimeFigureOut">
              <a:rPr lang="en-US"/>
              <a:pPr>
                <a:defRPr/>
              </a:pPr>
              <a:t>12/3/2018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903B83-0FBC-4CC6-A037-C615E54334B9}" type="slidenum">
              <a:rPr lang="en-US"/>
              <a:pPr>
                <a:defRPr/>
              </a:pPr>
              <a:t>‹#›</a:t>
            </a:fld>
            <a:endParaRPr lang="en-US"/>
          </a:p>
        </p:txBody>
      </p:sp>
    </p:spTree>
    <p:extLst>
      <p:ext uri="{BB962C8B-B14F-4D97-AF65-F5344CB8AC3E}">
        <p14:creationId xmlns:p14="http://schemas.microsoft.com/office/powerpoint/2010/main" val="1279292397"/>
      </p:ext>
    </p:extLst>
  </p:cSld>
  <p:clrMapOvr>
    <a:masterClrMapping/>
  </p:clrMapOvr>
  <p:transition>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1D43D6-ADB3-4EF7-BB28-921CBCCFD7B1}"/>
              </a:ext>
            </a:extLst>
          </p:cNvPr>
          <p:cNvSpPr>
            <a:spLocks noGrp="1"/>
          </p:cNvSpPr>
          <p:nvPr>
            <p:ph type="dt" sz="half" idx="10"/>
          </p:nvPr>
        </p:nvSpPr>
        <p:spPr/>
        <p:txBody>
          <a:bodyPr/>
          <a:lstStyle>
            <a:lvl1pPr>
              <a:defRPr/>
            </a:lvl1pPr>
          </a:lstStyle>
          <a:p>
            <a:pPr>
              <a:defRPr/>
            </a:pPr>
            <a:fld id="{DBBD9998-9D92-4B17-9B34-1EED38A80BD0}" type="datetimeFigureOut">
              <a:rPr lang="en-US"/>
              <a:pPr>
                <a:defRPr/>
              </a:pPr>
              <a:t>12/3/2018</a:t>
            </a:fld>
            <a:endParaRPr lang="en-US"/>
          </a:p>
        </p:txBody>
      </p:sp>
      <p:sp>
        <p:nvSpPr>
          <p:cNvPr id="5" name="Footer Placeholder 4">
            <a:extLst>
              <a:ext uri="{FF2B5EF4-FFF2-40B4-BE49-F238E27FC236}">
                <a16:creationId xmlns:a16="http://schemas.microsoft.com/office/drawing/2014/main" id="{F9BA9065-B63E-4D72-8624-EF851281A7A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DA55FC7-59CB-4991-AA53-DDA5B4304161}"/>
              </a:ext>
            </a:extLst>
          </p:cNvPr>
          <p:cNvSpPr>
            <a:spLocks noGrp="1"/>
          </p:cNvSpPr>
          <p:nvPr>
            <p:ph type="sldNum" sz="quarter" idx="12"/>
          </p:nvPr>
        </p:nvSpPr>
        <p:spPr/>
        <p:txBody>
          <a:bodyPr/>
          <a:lstStyle>
            <a:lvl1pPr>
              <a:defRPr/>
            </a:lvl1pPr>
          </a:lstStyle>
          <a:p>
            <a:pPr>
              <a:defRPr/>
            </a:pPr>
            <a:fld id="{297EEE7A-EC2B-47C1-8F9D-9C93393339BF}" type="slidenum">
              <a:rPr lang="en-US"/>
              <a:pPr>
                <a:defRPr/>
              </a:pPr>
              <a:t>‹#›</a:t>
            </a:fld>
            <a:endParaRPr lang="en-US"/>
          </a:p>
        </p:txBody>
      </p:sp>
    </p:spTree>
    <p:extLst>
      <p:ext uri="{BB962C8B-B14F-4D97-AF65-F5344CB8AC3E}">
        <p14:creationId xmlns:p14="http://schemas.microsoft.com/office/powerpoint/2010/main" val="2829269552"/>
      </p:ext>
    </p:extLst>
  </p:cSld>
  <p:clrMapOvr>
    <a:masterClrMapping/>
  </p:clrMapOvr>
  <p:transition>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C093EE-307C-4E25-90F1-681059A7B673}"/>
              </a:ext>
            </a:extLst>
          </p:cNvPr>
          <p:cNvSpPr>
            <a:spLocks noGrp="1"/>
          </p:cNvSpPr>
          <p:nvPr>
            <p:ph type="dt" sz="half" idx="10"/>
          </p:nvPr>
        </p:nvSpPr>
        <p:spPr/>
        <p:txBody>
          <a:bodyPr/>
          <a:lstStyle>
            <a:lvl1pPr>
              <a:defRPr/>
            </a:lvl1pPr>
          </a:lstStyle>
          <a:p>
            <a:pPr>
              <a:defRPr/>
            </a:pPr>
            <a:fld id="{7214A967-75D9-482A-AEB3-DA810E06FB04}" type="datetimeFigureOut">
              <a:rPr lang="en-US"/>
              <a:pPr>
                <a:defRPr/>
              </a:pPr>
              <a:t>12/3/2018</a:t>
            </a:fld>
            <a:endParaRPr lang="en-US"/>
          </a:p>
        </p:txBody>
      </p:sp>
      <p:sp>
        <p:nvSpPr>
          <p:cNvPr id="5" name="Footer Placeholder 4">
            <a:extLst>
              <a:ext uri="{FF2B5EF4-FFF2-40B4-BE49-F238E27FC236}">
                <a16:creationId xmlns:a16="http://schemas.microsoft.com/office/drawing/2014/main" id="{A3238351-8EC3-479B-9DDA-22DFF492222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50F073A-D4C0-4996-97B3-B962052B977F}"/>
              </a:ext>
            </a:extLst>
          </p:cNvPr>
          <p:cNvSpPr>
            <a:spLocks noGrp="1"/>
          </p:cNvSpPr>
          <p:nvPr>
            <p:ph type="sldNum" sz="quarter" idx="12"/>
          </p:nvPr>
        </p:nvSpPr>
        <p:spPr/>
        <p:txBody>
          <a:bodyPr/>
          <a:lstStyle>
            <a:lvl1pPr>
              <a:defRPr/>
            </a:lvl1pPr>
          </a:lstStyle>
          <a:p>
            <a:pPr>
              <a:defRPr/>
            </a:pPr>
            <a:fld id="{F863BB02-4871-4240-8FCE-CB49A0855675}" type="slidenum">
              <a:rPr lang="en-US"/>
              <a:pPr>
                <a:defRPr/>
              </a:pPr>
              <a:t>‹#›</a:t>
            </a:fld>
            <a:endParaRPr lang="en-US"/>
          </a:p>
        </p:txBody>
      </p:sp>
    </p:spTree>
    <p:extLst>
      <p:ext uri="{BB962C8B-B14F-4D97-AF65-F5344CB8AC3E}">
        <p14:creationId xmlns:p14="http://schemas.microsoft.com/office/powerpoint/2010/main" val="1026967531"/>
      </p:ext>
    </p:extLst>
  </p:cSld>
  <p:clrMapOvr>
    <a:masterClrMapping/>
  </p:clrMapOvr>
  <p:transition>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7BC25E6-A274-4C5A-A21E-EEA36FC49EDF}"/>
              </a:ext>
            </a:extLst>
          </p:cNvPr>
          <p:cNvSpPr>
            <a:spLocks noGrp="1"/>
          </p:cNvSpPr>
          <p:nvPr>
            <p:ph type="dt" sz="half" idx="10"/>
          </p:nvPr>
        </p:nvSpPr>
        <p:spPr/>
        <p:txBody>
          <a:bodyPr/>
          <a:lstStyle>
            <a:lvl1pPr>
              <a:defRPr/>
            </a:lvl1pPr>
          </a:lstStyle>
          <a:p>
            <a:pPr>
              <a:defRPr/>
            </a:pPr>
            <a:fld id="{9AA9EB76-AFA3-4DA8-9849-EF60B6DECBEE}" type="datetimeFigureOut">
              <a:rPr lang="en-US"/>
              <a:pPr>
                <a:defRPr/>
              </a:pPr>
              <a:t>12/3/2018</a:t>
            </a:fld>
            <a:endParaRPr lang="en-US"/>
          </a:p>
        </p:txBody>
      </p:sp>
      <p:sp>
        <p:nvSpPr>
          <p:cNvPr id="5" name="Footer Placeholder 4">
            <a:extLst>
              <a:ext uri="{FF2B5EF4-FFF2-40B4-BE49-F238E27FC236}">
                <a16:creationId xmlns:a16="http://schemas.microsoft.com/office/drawing/2014/main" id="{671EE5A3-F2B0-4962-BE8E-A4B22EF9353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3143F4D-2453-46B2-A2D0-2FEC08CEFE53}"/>
              </a:ext>
            </a:extLst>
          </p:cNvPr>
          <p:cNvSpPr>
            <a:spLocks noGrp="1"/>
          </p:cNvSpPr>
          <p:nvPr>
            <p:ph type="sldNum" sz="quarter" idx="12"/>
          </p:nvPr>
        </p:nvSpPr>
        <p:spPr/>
        <p:txBody>
          <a:bodyPr/>
          <a:lstStyle>
            <a:lvl1pPr>
              <a:defRPr/>
            </a:lvl1pPr>
          </a:lstStyle>
          <a:p>
            <a:pPr>
              <a:defRPr/>
            </a:pPr>
            <a:fld id="{CC233DA3-2FF4-4CA6-8687-5123002D196B}" type="slidenum">
              <a:rPr lang="en-US"/>
              <a:pPr>
                <a:defRPr/>
              </a:pPr>
              <a:t>‹#›</a:t>
            </a:fld>
            <a:endParaRPr lang="en-US"/>
          </a:p>
        </p:txBody>
      </p:sp>
    </p:spTree>
    <p:extLst>
      <p:ext uri="{BB962C8B-B14F-4D97-AF65-F5344CB8AC3E}">
        <p14:creationId xmlns:p14="http://schemas.microsoft.com/office/powerpoint/2010/main" val="513933710"/>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05250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CF0C67C-2E5A-4C07-A5FA-ABC1D8E96000}"/>
              </a:ext>
            </a:extLst>
          </p:cNvPr>
          <p:cNvSpPr>
            <a:spLocks noGrp="1"/>
          </p:cNvSpPr>
          <p:nvPr>
            <p:ph type="dt" sz="half" idx="10"/>
          </p:nvPr>
        </p:nvSpPr>
        <p:spPr/>
        <p:txBody>
          <a:bodyPr/>
          <a:lstStyle>
            <a:lvl1pPr>
              <a:defRPr/>
            </a:lvl1pPr>
          </a:lstStyle>
          <a:p>
            <a:pPr>
              <a:defRPr/>
            </a:pPr>
            <a:fld id="{C6A70605-D919-4FC0-BB04-30C432B1483D}" type="datetimeFigureOut">
              <a:rPr lang="en-US"/>
              <a:pPr>
                <a:defRPr/>
              </a:pPr>
              <a:t>12/3/2018</a:t>
            </a:fld>
            <a:endParaRPr lang="en-US"/>
          </a:p>
        </p:txBody>
      </p:sp>
      <p:sp>
        <p:nvSpPr>
          <p:cNvPr id="6" name="Footer Placeholder 4">
            <a:extLst>
              <a:ext uri="{FF2B5EF4-FFF2-40B4-BE49-F238E27FC236}">
                <a16:creationId xmlns:a16="http://schemas.microsoft.com/office/drawing/2014/main" id="{24ECBD22-C41E-4258-9933-FC795BF11D9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742C978-EDA0-463F-8B35-79CD456FA8F3}"/>
              </a:ext>
            </a:extLst>
          </p:cNvPr>
          <p:cNvSpPr>
            <a:spLocks noGrp="1"/>
          </p:cNvSpPr>
          <p:nvPr>
            <p:ph type="sldNum" sz="quarter" idx="12"/>
          </p:nvPr>
        </p:nvSpPr>
        <p:spPr/>
        <p:txBody>
          <a:bodyPr/>
          <a:lstStyle>
            <a:lvl1pPr>
              <a:defRPr/>
            </a:lvl1pPr>
          </a:lstStyle>
          <a:p>
            <a:pPr>
              <a:defRPr/>
            </a:pPr>
            <a:fld id="{125ED0D9-E551-4689-B366-55B404313F1F}" type="slidenum">
              <a:rPr lang="en-US"/>
              <a:pPr>
                <a:defRPr/>
              </a:pPr>
              <a:t>‹#›</a:t>
            </a:fld>
            <a:endParaRPr lang="en-US"/>
          </a:p>
        </p:txBody>
      </p:sp>
    </p:spTree>
    <p:extLst>
      <p:ext uri="{BB962C8B-B14F-4D97-AF65-F5344CB8AC3E}">
        <p14:creationId xmlns:p14="http://schemas.microsoft.com/office/powerpoint/2010/main" val="2894707133"/>
      </p:ext>
    </p:extLst>
  </p:cSld>
  <p:clrMapOvr>
    <a:masterClrMapping/>
  </p:clrMapOvr>
  <p:transition>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CD5ED81-285B-48A2-A7E1-E12303877CE4}"/>
              </a:ext>
            </a:extLst>
          </p:cNvPr>
          <p:cNvSpPr>
            <a:spLocks noGrp="1"/>
          </p:cNvSpPr>
          <p:nvPr>
            <p:ph type="dt" sz="half" idx="10"/>
          </p:nvPr>
        </p:nvSpPr>
        <p:spPr/>
        <p:txBody>
          <a:bodyPr/>
          <a:lstStyle>
            <a:lvl1pPr>
              <a:defRPr/>
            </a:lvl1pPr>
          </a:lstStyle>
          <a:p>
            <a:pPr>
              <a:defRPr/>
            </a:pPr>
            <a:fld id="{46EFF30B-6E16-4C8C-B9CF-45C99FB4F04B}" type="datetimeFigureOut">
              <a:rPr lang="en-US"/>
              <a:pPr>
                <a:defRPr/>
              </a:pPr>
              <a:t>12/3/2018</a:t>
            </a:fld>
            <a:endParaRPr lang="en-US"/>
          </a:p>
        </p:txBody>
      </p:sp>
      <p:sp>
        <p:nvSpPr>
          <p:cNvPr id="8" name="Footer Placeholder 4">
            <a:extLst>
              <a:ext uri="{FF2B5EF4-FFF2-40B4-BE49-F238E27FC236}">
                <a16:creationId xmlns:a16="http://schemas.microsoft.com/office/drawing/2014/main" id="{90034293-654C-4C27-8DAF-5B5480559C0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57BC18B-E7C9-46E4-9CB0-80C693CC7313}"/>
              </a:ext>
            </a:extLst>
          </p:cNvPr>
          <p:cNvSpPr>
            <a:spLocks noGrp="1"/>
          </p:cNvSpPr>
          <p:nvPr>
            <p:ph type="sldNum" sz="quarter" idx="12"/>
          </p:nvPr>
        </p:nvSpPr>
        <p:spPr/>
        <p:txBody>
          <a:bodyPr/>
          <a:lstStyle>
            <a:lvl1pPr>
              <a:defRPr/>
            </a:lvl1pPr>
          </a:lstStyle>
          <a:p>
            <a:pPr>
              <a:defRPr/>
            </a:pPr>
            <a:fld id="{7CDC4C60-2744-4B9F-A41F-8D289C7070CC}" type="slidenum">
              <a:rPr lang="en-US"/>
              <a:pPr>
                <a:defRPr/>
              </a:pPr>
              <a:t>‹#›</a:t>
            </a:fld>
            <a:endParaRPr lang="en-US"/>
          </a:p>
        </p:txBody>
      </p:sp>
    </p:spTree>
    <p:extLst>
      <p:ext uri="{BB962C8B-B14F-4D97-AF65-F5344CB8AC3E}">
        <p14:creationId xmlns:p14="http://schemas.microsoft.com/office/powerpoint/2010/main" val="2661021944"/>
      </p:ext>
    </p:extLst>
  </p:cSld>
  <p:clrMapOvr>
    <a:masterClrMapping/>
  </p:clrMapOvr>
  <p:transition>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428A99F-DE4E-42A2-AFBD-2713FD160209}"/>
              </a:ext>
            </a:extLst>
          </p:cNvPr>
          <p:cNvSpPr>
            <a:spLocks noGrp="1"/>
          </p:cNvSpPr>
          <p:nvPr>
            <p:ph type="dt" sz="half" idx="10"/>
          </p:nvPr>
        </p:nvSpPr>
        <p:spPr/>
        <p:txBody>
          <a:bodyPr/>
          <a:lstStyle>
            <a:lvl1pPr>
              <a:defRPr/>
            </a:lvl1pPr>
          </a:lstStyle>
          <a:p>
            <a:pPr>
              <a:defRPr/>
            </a:pPr>
            <a:fld id="{FFF46FF0-B6A9-432D-AAC3-EEB3A47ABC43}" type="datetimeFigureOut">
              <a:rPr lang="en-US"/>
              <a:pPr>
                <a:defRPr/>
              </a:pPr>
              <a:t>12/3/2018</a:t>
            </a:fld>
            <a:endParaRPr lang="en-US"/>
          </a:p>
        </p:txBody>
      </p:sp>
      <p:sp>
        <p:nvSpPr>
          <p:cNvPr id="4" name="Footer Placeholder 4">
            <a:extLst>
              <a:ext uri="{FF2B5EF4-FFF2-40B4-BE49-F238E27FC236}">
                <a16:creationId xmlns:a16="http://schemas.microsoft.com/office/drawing/2014/main" id="{5822FB04-6075-42E5-A820-188EF2799FE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EEC1C28-9152-405B-A31E-7FC4EEF288E1}"/>
              </a:ext>
            </a:extLst>
          </p:cNvPr>
          <p:cNvSpPr>
            <a:spLocks noGrp="1"/>
          </p:cNvSpPr>
          <p:nvPr>
            <p:ph type="sldNum" sz="quarter" idx="12"/>
          </p:nvPr>
        </p:nvSpPr>
        <p:spPr/>
        <p:txBody>
          <a:bodyPr/>
          <a:lstStyle>
            <a:lvl1pPr>
              <a:defRPr/>
            </a:lvl1pPr>
          </a:lstStyle>
          <a:p>
            <a:pPr>
              <a:defRPr/>
            </a:pPr>
            <a:fld id="{0BA95981-D6A5-4ADD-B40A-598CD0DFEE82}" type="slidenum">
              <a:rPr lang="en-US"/>
              <a:pPr>
                <a:defRPr/>
              </a:pPr>
              <a:t>‹#›</a:t>
            </a:fld>
            <a:endParaRPr lang="en-US"/>
          </a:p>
        </p:txBody>
      </p:sp>
    </p:spTree>
    <p:extLst>
      <p:ext uri="{BB962C8B-B14F-4D97-AF65-F5344CB8AC3E}">
        <p14:creationId xmlns:p14="http://schemas.microsoft.com/office/powerpoint/2010/main" val="1983371432"/>
      </p:ext>
    </p:extLst>
  </p:cSld>
  <p:clrMapOvr>
    <a:masterClrMapping/>
  </p:clrMapOvr>
  <p:transition>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D47812B-DFD0-4193-AC33-6EC225D712B2}"/>
              </a:ext>
            </a:extLst>
          </p:cNvPr>
          <p:cNvSpPr>
            <a:spLocks noGrp="1"/>
          </p:cNvSpPr>
          <p:nvPr>
            <p:ph type="dt" sz="half" idx="10"/>
          </p:nvPr>
        </p:nvSpPr>
        <p:spPr/>
        <p:txBody>
          <a:bodyPr/>
          <a:lstStyle>
            <a:lvl1pPr>
              <a:defRPr/>
            </a:lvl1pPr>
          </a:lstStyle>
          <a:p>
            <a:pPr>
              <a:defRPr/>
            </a:pPr>
            <a:fld id="{743688FB-3C03-4C3F-9CF3-4436471484F9}" type="datetimeFigureOut">
              <a:rPr lang="en-US"/>
              <a:pPr>
                <a:defRPr/>
              </a:pPr>
              <a:t>12/3/2018</a:t>
            </a:fld>
            <a:endParaRPr lang="en-US"/>
          </a:p>
        </p:txBody>
      </p:sp>
      <p:sp>
        <p:nvSpPr>
          <p:cNvPr id="3" name="Footer Placeholder 4">
            <a:extLst>
              <a:ext uri="{FF2B5EF4-FFF2-40B4-BE49-F238E27FC236}">
                <a16:creationId xmlns:a16="http://schemas.microsoft.com/office/drawing/2014/main" id="{F35DFB29-7ACD-453F-8E3E-ED92665FDEE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8785A95-4487-4249-9FAE-2265006275A3}"/>
              </a:ext>
            </a:extLst>
          </p:cNvPr>
          <p:cNvSpPr>
            <a:spLocks noGrp="1"/>
          </p:cNvSpPr>
          <p:nvPr>
            <p:ph type="sldNum" sz="quarter" idx="12"/>
          </p:nvPr>
        </p:nvSpPr>
        <p:spPr/>
        <p:txBody>
          <a:bodyPr/>
          <a:lstStyle>
            <a:lvl1pPr>
              <a:defRPr/>
            </a:lvl1pPr>
          </a:lstStyle>
          <a:p>
            <a:pPr>
              <a:defRPr/>
            </a:pPr>
            <a:fld id="{36CA9447-F870-4353-8CE3-1F57F147780C}" type="slidenum">
              <a:rPr lang="en-US"/>
              <a:pPr>
                <a:defRPr/>
              </a:pPr>
              <a:t>‹#›</a:t>
            </a:fld>
            <a:endParaRPr lang="en-US"/>
          </a:p>
        </p:txBody>
      </p:sp>
    </p:spTree>
    <p:extLst>
      <p:ext uri="{BB962C8B-B14F-4D97-AF65-F5344CB8AC3E}">
        <p14:creationId xmlns:p14="http://schemas.microsoft.com/office/powerpoint/2010/main" val="3785784345"/>
      </p:ext>
    </p:extLst>
  </p:cSld>
  <p:clrMapOvr>
    <a:masterClrMapping/>
  </p:clrMapOvr>
  <p:transition>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22A3185C-E04A-40AA-8848-90B1C6442762}"/>
              </a:ext>
            </a:extLst>
          </p:cNvPr>
          <p:cNvSpPr>
            <a:spLocks noGrp="1"/>
          </p:cNvSpPr>
          <p:nvPr>
            <p:ph type="dt" sz="half" idx="10"/>
          </p:nvPr>
        </p:nvSpPr>
        <p:spPr/>
        <p:txBody>
          <a:bodyPr/>
          <a:lstStyle>
            <a:lvl1pPr>
              <a:defRPr/>
            </a:lvl1pPr>
          </a:lstStyle>
          <a:p>
            <a:pPr>
              <a:defRPr/>
            </a:pPr>
            <a:fld id="{88E1DA2B-404A-4436-926E-2C3EE7DAB6E1}" type="datetimeFigureOut">
              <a:rPr lang="en-US"/>
              <a:pPr>
                <a:defRPr/>
              </a:pPr>
              <a:t>12/3/2018</a:t>
            </a:fld>
            <a:endParaRPr lang="en-US"/>
          </a:p>
        </p:txBody>
      </p:sp>
      <p:sp>
        <p:nvSpPr>
          <p:cNvPr id="6" name="Footer Placeholder 4">
            <a:extLst>
              <a:ext uri="{FF2B5EF4-FFF2-40B4-BE49-F238E27FC236}">
                <a16:creationId xmlns:a16="http://schemas.microsoft.com/office/drawing/2014/main" id="{5B297C03-2926-4AA2-9A8F-A75AF2048F2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F3399F4-ED93-405D-8FBF-75C7040EB5BC}"/>
              </a:ext>
            </a:extLst>
          </p:cNvPr>
          <p:cNvSpPr>
            <a:spLocks noGrp="1"/>
          </p:cNvSpPr>
          <p:nvPr>
            <p:ph type="sldNum" sz="quarter" idx="12"/>
          </p:nvPr>
        </p:nvSpPr>
        <p:spPr/>
        <p:txBody>
          <a:bodyPr/>
          <a:lstStyle>
            <a:lvl1pPr>
              <a:defRPr/>
            </a:lvl1pPr>
          </a:lstStyle>
          <a:p>
            <a:pPr>
              <a:defRPr/>
            </a:pPr>
            <a:fld id="{1F62C1F6-12BF-46EB-8F85-2248F53BC4F4}" type="slidenum">
              <a:rPr lang="en-US"/>
              <a:pPr>
                <a:defRPr/>
              </a:pPr>
              <a:t>‹#›</a:t>
            </a:fld>
            <a:endParaRPr lang="en-US"/>
          </a:p>
        </p:txBody>
      </p:sp>
    </p:spTree>
    <p:extLst>
      <p:ext uri="{BB962C8B-B14F-4D97-AF65-F5344CB8AC3E}">
        <p14:creationId xmlns:p14="http://schemas.microsoft.com/office/powerpoint/2010/main" val="3083668520"/>
      </p:ext>
    </p:extLst>
  </p:cSld>
  <p:clrMapOvr>
    <a:masterClrMapping/>
  </p:clrMapOvr>
  <p:transition>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975920F0-00A2-4FE8-9BC4-78013526B2C2}"/>
              </a:ext>
            </a:extLst>
          </p:cNvPr>
          <p:cNvSpPr>
            <a:spLocks noGrp="1"/>
          </p:cNvSpPr>
          <p:nvPr>
            <p:ph type="dt" sz="half" idx="10"/>
          </p:nvPr>
        </p:nvSpPr>
        <p:spPr/>
        <p:txBody>
          <a:bodyPr/>
          <a:lstStyle>
            <a:lvl1pPr>
              <a:defRPr/>
            </a:lvl1pPr>
          </a:lstStyle>
          <a:p>
            <a:pPr>
              <a:defRPr/>
            </a:pPr>
            <a:fld id="{6030AD7E-AD54-4FEF-AA74-DB4C2264A3EB}" type="datetimeFigureOut">
              <a:rPr lang="en-US"/>
              <a:pPr>
                <a:defRPr/>
              </a:pPr>
              <a:t>12/3/2018</a:t>
            </a:fld>
            <a:endParaRPr lang="en-US"/>
          </a:p>
        </p:txBody>
      </p:sp>
      <p:sp>
        <p:nvSpPr>
          <p:cNvPr id="6" name="Footer Placeholder 4">
            <a:extLst>
              <a:ext uri="{FF2B5EF4-FFF2-40B4-BE49-F238E27FC236}">
                <a16:creationId xmlns:a16="http://schemas.microsoft.com/office/drawing/2014/main" id="{AFADE992-C632-457B-AD69-D7D657C1907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50669E6-136D-4271-B76E-88A45651BBA9}"/>
              </a:ext>
            </a:extLst>
          </p:cNvPr>
          <p:cNvSpPr>
            <a:spLocks noGrp="1"/>
          </p:cNvSpPr>
          <p:nvPr>
            <p:ph type="sldNum" sz="quarter" idx="12"/>
          </p:nvPr>
        </p:nvSpPr>
        <p:spPr/>
        <p:txBody>
          <a:bodyPr/>
          <a:lstStyle>
            <a:lvl1pPr>
              <a:defRPr/>
            </a:lvl1pPr>
          </a:lstStyle>
          <a:p>
            <a:pPr>
              <a:defRPr/>
            </a:pPr>
            <a:fld id="{417A486D-80D4-4F72-9F69-31074B37A7B0}" type="slidenum">
              <a:rPr lang="en-US"/>
              <a:pPr>
                <a:defRPr/>
              </a:pPr>
              <a:t>‹#›</a:t>
            </a:fld>
            <a:endParaRPr lang="en-US"/>
          </a:p>
        </p:txBody>
      </p:sp>
    </p:spTree>
    <p:extLst>
      <p:ext uri="{BB962C8B-B14F-4D97-AF65-F5344CB8AC3E}">
        <p14:creationId xmlns:p14="http://schemas.microsoft.com/office/powerpoint/2010/main" val="4162537344"/>
      </p:ext>
    </p:extLst>
  </p:cSld>
  <p:clrMapOvr>
    <a:masterClrMapping/>
  </p:clrMapOvr>
  <p:transition>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08793A-8E38-4BCE-A41C-734A2712573D}"/>
              </a:ext>
            </a:extLst>
          </p:cNvPr>
          <p:cNvSpPr>
            <a:spLocks noGrp="1"/>
          </p:cNvSpPr>
          <p:nvPr>
            <p:ph type="dt" sz="half" idx="10"/>
          </p:nvPr>
        </p:nvSpPr>
        <p:spPr/>
        <p:txBody>
          <a:bodyPr/>
          <a:lstStyle>
            <a:lvl1pPr>
              <a:defRPr/>
            </a:lvl1pPr>
          </a:lstStyle>
          <a:p>
            <a:pPr>
              <a:defRPr/>
            </a:pPr>
            <a:fld id="{2DC69EDD-49FD-4C79-9599-C01DD0604565}" type="datetimeFigureOut">
              <a:rPr lang="en-US"/>
              <a:pPr>
                <a:defRPr/>
              </a:pPr>
              <a:t>12/3/2018</a:t>
            </a:fld>
            <a:endParaRPr lang="en-US"/>
          </a:p>
        </p:txBody>
      </p:sp>
      <p:sp>
        <p:nvSpPr>
          <p:cNvPr id="5" name="Footer Placeholder 4">
            <a:extLst>
              <a:ext uri="{FF2B5EF4-FFF2-40B4-BE49-F238E27FC236}">
                <a16:creationId xmlns:a16="http://schemas.microsoft.com/office/drawing/2014/main" id="{F3951FC6-3797-4374-BD73-EA1FC68C81E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ED78C44-81F4-4FF6-8FD9-B4B7D1A15182}"/>
              </a:ext>
            </a:extLst>
          </p:cNvPr>
          <p:cNvSpPr>
            <a:spLocks noGrp="1"/>
          </p:cNvSpPr>
          <p:nvPr>
            <p:ph type="sldNum" sz="quarter" idx="12"/>
          </p:nvPr>
        </p:nvSpPr>
        <p:spPr/>
        <p:txBody>
          <a:bodyPr/>
          <a:lstStyle>
            <a:lvl1pPr>
              <a:defRPr/>
            </a:lvl1pPr>
          </a:lstStyle>
          <a:p>
            <a:pPr>
              <a:defRPr/>
            </a:pPr>
            <a:fld id="{16452539-3A9F-45E2-B0AD-A231B41F4E87}" type="slidenum">
              <a:rPr lang="en-US"/>
              <a:pPr>
                <a:defRPr/>
              </a:pPr>
              <a:t>‹#›</a:t>
            </a:fld>
            <a:endParaRPr lang="en-US"/>
          </a:p>
        </p:txBody>
      </p:sp>
    </p:spTree>
    <p:extLst>
      <p:ext uri="{BB962C8B-B14F-4D97-AF65-F5344CB8AC3E}">
        <p14:creationId xmlns:p14="http://schemas.microsoft.com/office/powerpoint/2010/main" val="2202150084"/>
      </p:ext>
    </p:extLst>
  </p:cSld>
  <p:clrMapOvr>
    <a:masterClrMapping/>
  </p:clrMapOvr>
  <p:transition>
    <p:rand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1DAADF-9370-4DEF-8BDC-99FD8F25BA47}"/>
              </a:ext>
            </a:extLst>
          </p:cNvPr>
          <p:cNvSpPr>
            <a:spLocks noGrp="1"/>
          </p:cNvSpPr>
          <p:nvPr>
            <p:ph type="dt" sz="half" idx="10"/>
          </p:nvPr>
        </p:nvSpPr>
        <p:spPr/>
        <p:txBody>
          <a:bodyPr/>
          <a:lstStyle>
            <a:lvl1pPr>
              <a:defRPr/>
            </a:lvl1pPr>
          </a:lstStyle>
          <a:p>
            <a:pPr>
              <a:defRPr/>
            </a:pPr>
            <a:fld id="{6DC433E7-93AB-4973-9E52-6179BEAA1671}" type="datetimeFigureOut">
              <a:rPr lang="en-US"/>
              <a:pPr>
                <a:defRPr/>
              </a:pPr>
              <a:t>12/3/2018</a:t>
            </a:fld>
            <a:endParaRPr lang="en-US"/>
          </a:p>
        </p:txBody>
      </p:sp>
      <p:sp>
        <p:nvSpPr>
          <p:cNvPr id="5" name="Footer Placeholder 4">
            <a:extLst>
              <a:ext uri="{FF2B5EF4-FFF2-40B4-BE49-F238E27FC236}">
                <a16:creationId xmlns:a16="http://schemas.microsoft.com/office/drawing/2014/main" id="{23D97744-296B-40D4-8F8F-81CF9F38F68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02661F7-5D5E-442F-AC64-98B0821FA651}"/>
              </a:ext>
            </a:extLst>
          </p:cNvPr>
          <p:cNvSpPr>
            <a:spLocks noGrp="1"/>
          </p:cNvSpPr>
          <p:nvPr>
            <p:ph type="sldNum" sz="quarter" idx="12"/>
          </p:nvPr>
        </p:nvSpPr>
        <p:spPr/>
        <p:txBody>
          <a:bodyPr/>
          <a:lstStyle>
            <a:lvl1pPr>
              <a:defRPr/>
            </a:lvl1pPr>
          </a:lstStyle>
          <a:p>
            <a:pPr>
              <a:defRPr/>
            </a:pPr>
            <a:fld id="{F522C45A-540E-496F-A2A7-D327281B8635}" type="slidenum">
              <a:rPr lang="en-US"/>
              <a:pPr>
                <a:defRPr/>
              </a:pPr>
              <a:t>‹#›</a:t>
            </a:fld>
            <a:endParaRPr lang="en-US"/>
          </a:p>
        </p:txBody>
      </p:sp>
    </p:spTree>
    <p:extLst>
      <p:ext uri="{BB962C8B-B14F-4D97-AF65-F5344CB8AC3E}">
        <p14:creationId xmlns:p14="http://schemas.microsoft.com/office/powerpoint/2010/main" val="2821184854"/>
      </p:ext>
    </p:extLst>
  </p:cSld>
  <p:clrMapOvr>
    <a:masterClrMapping/>
  </p:clrMapOvr>
  <p:transition>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028">
            <a:extLst>
              <a:ext uri="{FF2B5EF4-FFF2-40B4-BE49-F238E27FC236}">
                <a16:creationId xmlns:a16="http://schemas.microsoft.com/office/drawing/2014/main" id="{02AAF2AD-2699-49A3-9959-3E3287C0F593}"/>
              </a:ext>
            </a:extLst>
          </p:cNvPr>
          <p:cNvSpPr>
            <a:spLocks noGrp="1" noChangeArrowheads="1"/>
          </p:cNvSpPr>
          <p:nvPr>
            <p:ph type="sldNum" sz="quarter" idx="10"/>
          </p:nvPr>
        </p:nvSpPr>
        <p:spPr bwMode="auto">
          <a:xfrm>
            <a:off x="8737600" y="6248400"/>
            <a:ext cx="2540000" cy="457200"/>
          </a:xfrm>
          <a:ln>
            <a:miter lim="800000"/>
            <a:headEnd/>
            <a:tailEnd/>
          </a:ln>
        </p:spPr>
        <p:txBody>
          <a:bodyPr wrap="square" numCol="1" anchor="t" anchorCtr="0" compatLnSpc="1">
            <a:prstTxWarp prst="textNoShape">
              <a:avLst/>
            </a:prstTxWarp>
          </a:bodyPr>
          <a:lstStyle>
            <a:lvl1pPr algn="r">
              <a:spcBef>
                <a:spcPct val="0"/>
              </a:spcBef>
              <a:defRPr sz="1400"/>
            </a:lvl1pPr>
          </a:lstStyle>
          <a:p>
            <a:pPr>
              <a:defRPr/>
            </a:pPr>
            <a:fld id="{15F89EB5-87D2-4064-9C8A-EA0DC35C130C}" type="slidenum">
              <a:rPr lang="en-US" altLang="en-US"/>
              <a:pPr>
                <a:defRPr/>
              </a:pPr>
              <a:t>‹#›</a:t>
            </a:fld>
            <a:endParaRPr lang="en-US" altLang="en-US"/>
          </a:p>
        </p:txBody>
      </p:sp>
    </p:spTree>
    <p:extLst>
      <p:ext uri="{BB962C8B-B14F-4D97-AF65-F5344CB8AC3E}">
        <p14:creationId xmlns:p14="http://schemas.microsoft.com/office/powerpoint/2010/main" val="516414134"/>
      </p:ext>
    </p:extLst>
  </p:cSld>
  <p:clrMapOvr>
    <a:masterClrMapping/>
  </p:clrMapOvr>
  <p:transition>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1D43D6-ADB3-4EF7-BB28-921CBCCFD7B1}"/>
              </a:ext>
            </a:extLst>
          </p:cNvPr>
          <p:cNvSpPr>
            <a:spLocks noGrp="1"/>
          </p:cNvSpPr>
          <p:nvPr>
            <p:ph type="dt" sz="half" idx="10"/>
          </p:nvPr>
        </p:nvSpPr>
        <p:spPr/>
        <p:txBody>
          <a:bodyPr/>
          <a:lstStyle>
            <a:lvl1pPr>
              <a:defRPr/>
            </a:lvl1pPr>
          </a:lstStyle>
          <a:p>
            <a:pPr>
              <a:defRPr/>
            </a:pPr>
            <a:fld id="{DBBD9998-9D92-4B17-9B34-1EED38A80BD0}" type="datetimeFigureOut">
              <a:rPr lang="en-US"/>
              <a:pPr>
                <a:defRPr/>
              </a:pPr>
              <a:t>12/3/2018</a:t>
            </a:fld>
            <a:endParaRPr lang="en-US"/>
          </a:p>
        </p:txBody>
      </p:sp>
      <p:sp>
        <p:nvSpPr>
          <p:cNvPr id="5" name="Footer Placeholder 4">
            <a:extLst>
              <a:ext uri="{FF2B5EF4-FFF2-40B4-BE49-F238E27FC236}">
                <a16:creationId xmlns:a16="http://schemas.microsoft.com/office/drawing/2014/main" id="{F9BA9065-B63E-4D72-8624-EF851281A7A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DA55FC7-59CB-4991-AA53-DDA5B4304161}"/>
              </a:ext>
            </a:extLst>
          </p:cNvPr>
          <p:cNvSpPr>
            <a:spLocks noGrp="1"/>
          </p:cNvSpPr>
          <p:nvPr>
            <p:ph type="sldNum" sz="quarter" idx="12"/>
          </p:nvPr>
        </p:nvSpPr>
        <p:spPr/>
        <p:txBody>
          <a:bodyPr/>
          <a:lstStyle>
            <a:lvl1pPr>
              <a:defRPr/>
            </a:lvl1pPr>
          </a:lstStyle>
          <a:p>
            <a:pPr>
              <a:defRPr/>
            </a:pPr>
            <a:fld id="{297EEE7A-EC2B-47C1-8F9D-9C93393339BF}" type="slidenum">
              <a:rPr lang="en-US"/>
              <a:pPr>
                <a:defRPr/>
              </a:pPr>
              <a:t>‹#›</a:t>
            </a:fld>
            <a:endParaRPr lang="en-US"/>
          </a:p>
        </p:txBody>
      </p:sp>
    </p:spTree>
    <p:extLst>
      <p:ext uri="{BB962C8B-B14F-4D97-AF65-F5344CB8AC3E}">
        <p14:creationId xmlns:p14="http://schemas.microsoft.com/office/powerpoint/2010/main" val="2555655136"/>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37675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C093EE-307C-4E25-90F1-681059A7B673}"/>
              </a:ext>
            </a:extLst>
          </p:cNvPr>
          <p:cNvSpPr>
            <a:spLocks noGrp="1"/>
          </p:cNvSpPr>
          <p:nvPr>
            <p:ph type="dt" sz="half" idx="10"/>
          </p:nvPr>
        </p:nvSpPr>
        <p:spPr/>
        <p:txBody>
          <a:bodyPr/>
          <a:lstStyle>
            <a:lvl1pPr>
              <a:defRPr/>
            </a:lvl1pPr>
          </a:lstStyle>
          <a:p>
            <a:pPr>
              <a:defRPr/>
            </a:pPr>
            <a:fld id="{7214A967-75D9-482A-AEB3-DA810E06FB04}" type="datetimeFigureOut">
              <a:rPr lang="en-US"/>
              <a:pPr>
                <a:defRPr/>
              </a:pPr>
              <a:t>12/3/2018</a:t>
            </a:fld>
            <a:endParaRPr lang="en-US"/>
          </a:p>
        </p:txBody>
      </p:sp>
      <p:sp>
        <p:nvSpPr>
          <p:cNvPr id="5" name="Footer Placeholder 4">
            <a:extLst>
              <a:ext uri="{FF2B5EF4-FFF2-40B4-BE49-F238E27FC236}">
                <a16:creationId xmlns:a16="http://schemas.microsoft.com/office/drawing/2014/main" id="{A3238351-8EC3-479B-9DDA-22DFF492222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50F073A-D4C0-4996-97B3-B962052B977F}"/>
              </a:ext>
            </a:extLst>
          </p:cNvPr>
          <p:cNvSpPr>
            <a:spLocks noGrp="1"/>
          </p:cNvSpPr>
          <p:nvPr>
            <p:ph type="sldNum" sz="quarter" idx="12"/>
          </p:nvPr>
        </p:nvSpPr>
        <p:spPr/>
        <p:txBody>
          <a:bodyPr/>
          <a:lstStyle>
            <a:lvl1pPr>
              <a:defRPr/>
            </a:lvl1pPr>
          </a:lstStyle>
          <a:p>
            <a:pPr>
              <a:defRPr/>
            </a:pPr>
            <a:fld id="{F863BB02-4871-4240-8FCE-CB49A0855675}" type="slidenum">
              <a:rPr lang="en-US"/>
              <a:pPr>
                <a:defRPr/>
              </a:pPr>
              <a:t>‹#›</a:t>
            </a:fld>
            <a:endParaRPr lang="en-US"/>
          </a:p>
        </p:txBody>
      </p:sp>
    </p:spTree>
    <p:extLst>
      <p:ext uri="{BB962C8B-B14F-4D97-AF65-F5344CB8AC3E}">
        <p14:creationId xmlns:p14="http://schemas.microsoft.com/office/powerpoint/2010/main" val="1574313255"/>
      </p:ext>
    </p:extLst>
  </p:cSld>
  <p:clrMapOvr>
    <a:masterClrMapping/>
  </p:clrMapOvr>
  <p:transition>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7BC25E6-A274-4C5A-A21E-EEA36FC49EDF}"/>
              </a:ext>
            </a:extLst>
          </p:cNvPr>
          <p:cNvSpPr>
            <a:spLocks noGrp="1"/>
          </p:cNvSpPr>
          <p:nvPr>
            <p:ph type="dt" sz="half" idx="10"/>
          </p:nvPr>
        </p:nvSpPr>
        <p:spPr/>
        <p:txBody>
          <a:bodyPr/>
          <a:lstStyle>
            <a:lvl1pPr>
              <a:defRPr/>
            </a:lvl1pPr>
          </a:lstStyle>
          <a:p>
            <a:pPr>
              <a:defRPr/>
            </a:pPr>
            <a:fld id="{9AA9EB76-AFA3-4DA8-9849-EF60B6DECBEE}" type="datetimeFigureOut">
              <a:rPr lang="en-US"/>
              <a:pPr>
                <a:defRPr/>
              </a:pPr>
              <a:t>12/3/2018</a:t>
            </a:fld>
            <a:endParaRPr lang="en-US"/>
          </a:p>
        </p:txBody>
      </p:sp>
      <p:sp>
        <p:nvSpPr>
          <p:cNvPr id="5" name="Footer Placeholder 4">
            <a:extLst>
              <a:ext uri="{FF2B5EF4-FFF2-40B4-BE49-F238E27FC236}">
                <a16:creationId xmlns:a16="http://schemas.microsoft.com/office/drawing/2014/main" id="{671EE5A3-F2B0-4962-BE8E-A4B22EF9353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3143F4D-2453-46B2-A2D0-2FEC08CEFE53}"/>
              </a:ext>
            </a:extLst>
          </p:cNvPr>
          <p:cNvSpPr>
            <a:spLocks noGrp="1"/>
          </p:cNvSpPr>
          <p:nvPr>
            <p:ph type="sldNum" sz="quarter" idx="12"/>
          </p:nvPr>
        </p:nvSpPr>
        <p:spPr/>
        <p:txBody>
          <a:bodyPr/>
          <a:lstStyle>
            <a:lvl1pPr>
              <a:defRPr/>
            </a:lvl1pPr>
          </a:lstStyle>
          <a:p>
            <a:pPr>
              <a:defRPr/>
            </a:pPr>
            <a:fld id="{CC233DA3-2FF4-4CA6-8687-5123002D196B}" type="slidenum">
              <a:rPr lang="en-US"/>
              <a:pPr>
                <a:defRPr/>
              </a:pPr>
              <a:t>‹#›</a:t>
            </a:fld>
            <a:endParaRPr lang="en-US"/>
          </a:p>
        </p:txBody>
      </p:sp>
    </p:spTree>
    <p:extLst>
      <p:ext uri="{BB962C8B-B14F-4D97-AF65-F5344CB8AC3E}">
        <p14:creationId xmlns:p14="http://schemas.microsoft.com/office/powerpoint/2010/main" val="4232834946"/>
      </p:ext>
    </p:extLst>
  </p:cSld>
  <p:clrMapOvr>
    <a:masterClrMapping/>
  </p:clrMapOvr>
  <p:transition>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CF0C67C-2E5A-4C07-A5FA-ABC1D8E96000}"/>
              </a:ext>
            </a:extLst>
          </p:cNvPr>
          <p:cNvSpPr>
            <a:spLocks noGrp="1"/>
          </p:cNvSpPr>
          <p:nvPr>
            <p:ph type="dt" sz="half" idx="10"/>
          </p:nvPr>
        </p:nvSpPr>
        <p:spPr/>
        <p:txBody>
          <a:bodyPr/>
          <a:lstStyle>
            <a:lvl1pPr>
              <a:defRPr/>
            </a:lvl1pPr>
          </a:lstStyle>
          <a:p>
            <a:pPr>
              <a:defRPr/>
            </a:pPr>
            <a:fld id="{C6A70605-D919-4FC0-BB04-30C432B1483D}" type="datetimeFigureOut">
              <a:rPr lang="en-US"/>
              <a:pPr>
                <a:defRPr/>
              </a:pPr>
              <a:t>12/3/2018</a:t>
            </a:fld>
            <a:endParaRPr lang="en-US"/>
          </a:p>
        </p:txBody>
      </p:sp>
      <p:sp>
        <p:nvSpPr>
          <p:cNvPr id="6" name="Footer Placeholder 4">
            <a:extLst>
              <a:ext uri="{FF2B5EF4-FFF2-40B4-BE49-F238E27FC236}">
                <a16:creationId xmlns:a16="http://schemas.microsoft.com/office/drawing/2014/main" id="{24ECBD22-C41E-4258-9933-FC795BF11D9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742C978-EDA0-463F-8B35-79CD456FA8F3}"/>
              </a:ext>
            </a:extLst>
          </p:cNvPr>
          <p:cNvSpPr>
            <a:spLocks noGrp="1"/>
          </p:cNvSpPr>
          <p:nvPr>
            <p:ph type="sldNum" sz="quarter" idx="12"/>
          </p:nvPr>
        </p:nvSpPr>
        <p:spPr/>
        <p:txBody>
          <a:bodyPr/>
          <a:lstStyle>
            <a:lvl1pPr>
              <a:defRPr/>
            </a:lvl1pPr>
          </a:lstStyle>
          <a:p>
            <a:pPr>
              <a:defRPr/>
            </a:pPr>
            <a:fld id="{125ED0D9-E551-4689-B366-55B404313F1F}" type="slidenum">
              <a:rPr lang="en-US"/>
              <a:pPr>
                <a:defRPr/>
              </a:pPr>
              <a:t>‹#›</a:t>
            </a:fld>
            <a:endParaRPr lang="en-US"/>
          </a:p>
        </p:txBody>
      </p:sp>
    </p:spTree>
    <p:extLst>
      <p:ext uri="{BB962C8B-B14F-4D97-AF65-F5344CB8AC3E}">
        <p14:creationId xmlns:p14="http://schemas.microsoft.com/office/powerpoint/2010/main" val="932167827"/>
      </p:ext>
    </p:extLst>
  </p:cSld>
  <p:clrMapOvr>
    <a:masterClrMapping/>
  </p:clrMapOvr>
  <p:transition>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CD5ED81-285B-48A2-A7E1-E12303877CE4}"/>
              </a:ext>
            </a:extLst>
          </p:cNvPr>
          <p:cNvSpPr>
            <a:spLocks noGrp="1"/>
          </p:cNvSpPr>
          <p:nvPr>
            <p:ph type="dt" sz="half" idx="10"/>
          </p:nvPr>
        </p:nvSpPr>
        <p:spPr/>
        <p:txBody>
          <a:bodyPr/>
          <a:lstStyle>
            <a:lvl1pPr>
              <a:defRPr/>
            </a:lvl1pPr>
          </a:lstStyle>
          <a:p>
            <a:pPr>
              <a:defRPr/>
            </a:pPr>
            <a:fld id="{46EFF30B-6E16-4C8C-B9CF-45C99FB4F04B}" type="datetimeFigureOut">
              <a:rPr lang="en-US"/>
              <a:pPr>
                <a:defRPr/>
              </a:pPr>
              <a:t>12/3/2018</a:t>
            </a:fld>
            <a:endParaRPr lang="en-US"/>
          </a:p>
        </p:txBody>
      </p:sp>
      <p:sp>
        <p:nvSpPr>
          <p:cNvPr id="8" name="Footer Placeholder 4">
            <a:extLst>
              <a:ext uri="{FF2B5EF4-FFF2-40B4-BE49-F238E27FC236}">
                <a16:creationId xmlns:a16="http://schemas.microsoft.com/office/drawing/2014/main" id="{90034293-654C-4C27-8DAF-5B5480559C0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57BC18B-E7C9-46E4-9CB0-80C693CC7313}"/>
              </a:ext>
            </a:extLst>
          </p:cNvPr>
          <p:cNvSpPr>
            <a:spLocks noGrp="1"/>
          </p:cNvSpPr>
          <p:nvPr>
            <p:ph type="sldNum" sz="quarter" idx="12"/>
          </p:nvPr>
        </p:nvSpPr>
        <p:spPr/>
        <p:txBody>
          <a:bodyPr/>
          <a:lstStyle>
            <a:lvl1pPr>
              <a:defRPr/>
            </a:lvl1pPr>
          </a:lstStyle>
          <a:p>
            <a:pPr>
              <a:defRPr/>
            </a:pPr>
            <a:fld id="{7CDC4C60-2744-4B9F-A41F-8D289C7070CC}" type="slidenum">
              <a:rPr lang="en-US"/>
              <a:pPr>
                <a:defRPr/>
              </a:pPr>
              <a:t>‹#›</a:t>
            </a:fld>
            <a:endParaRPr lang="en-US"/>
          </a:p>
        </p:txBody>
      </p:sp>
    </p:spTree>
    <p:extLst>
      <p:ext uri="{BB962C8B-B14F-4D97-AF65-F5344CB8AC3E}">
        <p14:creationId xmlns:p14="http://schemas.microsoft.com/office/powerpoint/2010/main" val="3060156048"/>
      </p:ext>
    </p:extLst>
  </p:cSld>
  <p:clrMapOvr>
    <a:masterClrMapping/>
  </p:clrMapOvr>
  <p:transition>
    <p:rand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428A99F-DE4E-42A2-AFBD-2713FD160209}"/>
              </a:ext>
            </a:extLst>
          </p:cNvPr>
          <p:cNvSpPr>
            <a:spLocks noGrp="1"/>
          </p:cNvSpPr>
          <p:nvPr>
            <p:ph type="dt" sz="half" idx="10"/>
          </p:nvPr>
        </p:nvSpPr>
        <p:spPr/>
        <p:txBody>
          <a:bodyPr/>
          <a:lstStyle>
            <a:lvl1pPr>
              <a:defRPr/>
            </a:lvl1pPr>
          </a:lstStyle>
          <a:p>
            <a:pPr>
              <a:defRPr/>
            </a:pPr>
            <a:fld id="{FFF46FF0-B6A9-432D-AAC3-EEB3A47ABC43}" type="datetimeFigureOut">
              <a:rPr lang="en-US"/>
              <a:pPr>
                <a:defRPr/>
              </a:pPr>
              <a:t>12/3/2018</a:t>
            </a:fld>
            <a:endParaRPr lang="en-US"/>
          </a:p>
        </p:txBody>
      </p:sp>
      <p:sp>
        <p:nvSpPr>
          <p:cNvPr id="4" name="Footer Placeholder 4">
            <a:extLst>
              <a:ext uri="{FF2B5EF4-FFF2-40B4-BE49-F238E27FC236}">
                <a16:creationId xmlns:a16="http://schemas.microsoft.com/office/drawing/2014/main" id="{5822FB04-6075-42E5-A820-188EF2799FE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EEC1C28-9152-405B-A31E-7FC4EEF288E1}"/>
              </a:ext>
            </a:extLst>
          </p:cNvPr>
          <p:cNvSpPr>
            <a:spLocks noGrp="1"/>
          </p:cNvSpPr>
          <p:nvPr>
            <p:ph type="sldNum" sz="quarter" idx="12"/>
          </p:nvPr>
        </p:nvSpPr>
        <p:spPr/>
        <p:txBody>
          <a:bodyPr/>
          <a:lstStyle>
            <a:lvl1pPr>
              <a:defRPr/>
            </a:lvl1pPr>
          </a:lstStyle>
          <a:p>
            <a:pPr>
              <a:defRPr/>
            </a:pPr>
            <a:fld id="{0BA95981-D6A5-4ADD-B40A-598CD0DFEE82}" type="slidenum">
              <a:rPr lang="en-US"/>
              <a:pPr>
                <a:defRPr/>
              </a:pPr>
              <a:t>‹#›</a:t>
            </a:fld>
            <a:endParaRPr lang="en-US"/>
          </a:p>
        </p:txBody>
      </p:sp>
    </p:spTree>
    <p:extLst>
      <p:ext uri="{BB962C8B-B14F-4D97-AF65-F5344CB8AC3E}">
        <p14:creationId xmlns:p14="http://schemas.microsoft.com/office/powerpoint/2010/main" val="298653958"/>
      </p:ext>
    </p:extLst>
  </p:cSld>
  <p:clrMapOvr>
    <a:masterClrMapping/>
  </p:clrMapOvr>
  <p:transition>
    <p:rand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D47812B-DFD0-4193-AC33-6EC225D712B2}"/>
              </a:ext>
            </a:extLst>
          </p:cNvPr>
          <p:cNvSpPr>
            <a:spLocks noGrp="1"/>
          </p:cNvSpPr>
          <p:nvPr>
            <p:ph type="dt" sz="half" idx="10"/>
          </p:nvPr>
        </p:nvSpPr>
        <p:spPr/>
        <p:txBody>
          <a:bodyPr/>
          <a:lstStyle>
            <a:lvl1pPr>
              <a:defRPr/>
            </a:lvl1pPr>
          </a:lstStyle>
          <a:p>
            <a:pPr>
              <a:defRPr/>
            </a:pPr>
            <a:fld id="{743688FB-3C03-4C3F-9CF3-4436471484F9}" type="datetimeFigureOut">
              <a:rPr lang="en-US"/>
              <a:pPr>
                <a:defRPr/>
              </a:pPr>
              <a:t>12/3/2018</a:t>
            </a:fld>
            <a:endParaRPr lang="en-US"/>
          </a:p>
        </p:txBody>
      </p:sp>
      <p:sp>
        <p:nvSpPr>
          <p:cNvPr id="3" name="Footer Placeholder 4">
            <a:extLst>
              <a:ext uri="{FF2B5EF4-FFF2-40B4-BE49-F238E27FC236}">
                <a16:creationId xmlns:a16="http://schemas.microsoft.com/office/drawing/2014/main" id="{F35DFB29-7ACD-453F-8E3E-ED92665FDEE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8785A95-4487-4249-9FAE-2265006275A3}"/>
              </a:ext>
            </a:extLst>
          </p:cNvPr>
          <p:cNvSpPr>
            <a:spLocks noGrp="1"/>
          </p:cNvSpPr>
          <p:nvPr>
            <p:ph type="sldNum" sz="quarter" idx="12"/>
          </p:nvPr>
        </p:nvSpPr>
        <p:spPr/>
        <p:txBody>
          <a:bodyPr/>
          <a:lstStyle>
            <a:lvl1pPr>
              <a:defRPr/>
            </a:lvl1pPr>
          </a:lstStyle>
          <a:p>
            <a:pPr>
              <a:defRPr/>
            </a:pPr>
            <a:fld id="{36CA9447-F870-4353-8CE3-1F57F147780C}" type="slidenum">
              <a:rPr lang="en-US"/>
              <a:pPr>
                <a:defRPr/>
              </a:pPr>
              <a:t>‹#›</a:t>
            </a:fld>
            <a:endParaRPr lang="en-US"/>
          </a:p>
        </p:txBody>
      </p:sp>
    </p:spTree>
    <p:extLst>
      <p:ext uri="{BB962C8B-B14F-4D97-AF65-F5344CB8AC3E}">
        <p14:creationId xmlns:p14="http://schemas.microsoft.com/office/powerpoint/2010/main" val="2109298034"/>
      </p:ext>
    </p:extLst>
  </p:cSld>
  <p:clrMapOvr>
    <a:masterClrMapping/>
  </p:clrMapOvr>
  <p:transition>
    <p:rand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22A3185C-E04A-40AA-8848-90B1C6442762}"/>
              </a:ext>
            </a:extLst>
          </p:cNvPr>
          <p:cNvSpPr>
            <a:spLocks noGrp="1"/>
          </p:cNvSpPr>
          <p:nvPr>
            <p:ph type="dt" sz="half" idx="10"/>
          </p:nvPr>
        </p:nvSpPr>
        <p:spPr/>
        <p:txBody>
          <a:bodyPr/>
          <a:lstStyle>
            <a:lvl1pPr>
              <a:defRPr/>
            </a:lvl1pPr>
          </a:lstStyle>
          <a:p>
            <a:pPr>
              <a:defRPr/>
            </a:pPr>
            <a:fld id="{88E1DA2B-404A-4436-926E-2C3EE7DAB6E1}" type="datetimeFigureOut">
              <a:rPr lang="en-US"/>
              <a:pPr>
                <a:defRPr/>
              </a:pPr>
              <a:t>12/3/2018</a:t>
            </a:fld>
            <a:endParaRPr lang="en-US"/>
          </a:p>
        </p:txBody>
      </p:sp>
      <p:sp>
        <p:nvSpPr>
          <p:cNvPr id="6" name="Footer Placeholder 4">
            <a:extLst>
              <a:ext uri="{FF2B5EF4-FFF2-40B4-BE49-F238E27FC236}">
                <a16:creationId xmlns:a16="http://schemas.microsoft.com/office/drawing/2014/main" id="{5B297C03-2926-4AA2-9A8F-A75AF2048F2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F3399F4-ED93-405D-8FBF-75C7040EB5BC}"/>
              </a:ext>
            </a:extLst>
          </p:cNvPr>
          <p:cNvSpPr>
            <a:spLocks noGrp="1"/>
          </p:cNvSpPr>
          <p:nvPr>
            <p:ph type="sldNum" sz="quarter" idx="12"/>
          </p:nvPr>
        </p:nvSpPr>
        <p:spPr/>
        <p:txBody>
          <a:bodyPr/>
          <a:lstStyle>
            <a:lvl1pPr>
              <a:defRPr/>
            </a:lvl1pPr>
          </a:lstStyle>
          <a:p>
            <a:pPr>
              <a:defRPr/>
            </a:pPr>
            <a:fld id="{1F62C1F6-12BF-46EB-8F85-2248F53BC4F4}" type="slidenum">
              <a:rPr lang="en-US"/>
              <a:pPr>
                <a:defRPr/>
              </a:pPr>
              <a:t>‹#›</a:t>
            </a:fld>
            <a:endParaRPr lang="en-US"/>
          </a:p>
        </p:txBody>
      </p:sp>
    </p:spTree>
    <p:extLst>
      <p:ext uri="{BB962C8B-B14F-4D97-AF65-F5344CB8AC3E}">
        <p14:creationId xmlns:p14="http://schemas.microsoft.com/office/powerpoint/2010/main" val="382441295"/>
      </p:ext>
    </p:extLst>
  </p:cSld>
  <p:clrMapOvr>
    <a:masterClrMapping/>
  </p:clrMapOvr>
  <p:transition>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975920F0-00A2-4FE8-9BC4-78013526B2C2}"/>
              </a:ext>
            </a:extLst>
          </p:cNvPr>
          <p:cNvSpPr>
            <a:spLocks noGrp="1"/>
          </p:cNvSpPr>
          <p:nvPr>
            <p:ph type="dt" sz="half" idx="10"/>
          </p:nvPr>
        </p:nvSpPr>
        <p:spPr/>
        <p:txBody>
          <a:bodyPr/>
          <a:lstStyle>
            <a:lvl1pPr>
              <a:defRPr/>
            </a:lvl1pPr>
          </a:lstStyle>
          <a:p>
            <a:pPr>
              <a:defRPr/>
            </a:pPr>
            <a:fld id="{6030AD7E-AD54-4FEF-AA74-DB4C2264A3EB}" type="datetimeFigureOut">
              <a:rPr lang="en-US"/>
              <a:pPr>
                <a:defRPr/>
              </a:pPr>
              <a:t>12/3/2018</a:t>
            </a:fld>
            <a:endParaRPr lang="en-US"/>
          </a:p>
        </p:txBody>
      </p:sp>
      <p:sp>
        <p:nvSpPr>
          <p:cNvPr id="6" name="Footer Placeholder 4">
            <a:extLst>
              <a:ext uri="{FF2B5EF4-FFF2-40B4-BE49-F238E27FC236}">
                <a16:creationId xmlns:a16="http://schemas.microsoft.com/office/drawing/2014/main" id="{AFADE992-C632-457B-AD69-D7D657C1907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50669E6-136D-4271-B76E-88A45651BBA9}"/>
              </a:ext>
            </a:extLst>
          </p:cNvPr>
          <p:cNvSpPr>
            <a:spLocks noGrp="1"/>
          </p:cNvSpPr>
          <p:nvPr>
            <p:ph type="sldNum" sz="quarter" idx="12"/>
          </p:nvPr>
        </p:nvSpPr>
        <p:spPr/>
        <p:txBody>
          <a:bodyPr/>
          <a:lstStyle>
            <a:lvl1pPr>
              <a:defRPr/>
            </a:lvl1pPr>
          </a:lstStyle>
          <a:p>
            <a:pPr>
              <a:defRPr/>
            </a:pPr>
            <a:fld id="{417A486D-80D4-4F72-9F69-31074B37A7B0}" type="slidenum">
              <a:rPr lang="en-US"/>
              <a:pPr>
                <a:defRPr/>
              </a:pPr>
              <a:t>‹#›</a:t>
            </a:fld>
            <a:endParaRPr lang="en-US"/>
          </a:p>
        </p:txBody>
      </p:sp>
    </p:spTree>
    <p:extLst>
      <p:ext uri="{BB962C8B-B14F-4D97-AF65-F5344CB8AC3E}">
        <p14:creationId xmlns:p14="http://schemas.microsoft.com/office/powerpoint/2010/main" val="2700851694"/>
      </p:ext>
    </p:extLst>
  </p:cSld>
  <p:clrMapOvr>
    <a:masterClrMapping/>
  </p:clrMapOvr>
  <p:transition>
    <p:rand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08793A-8E38-4BCE-A41C-734A2712573D}"/>
              </a:ext>
            </a:extLst>
          </p:cNvPr>
          <p:cNvSpPr>
            <a:spLocks noGrp="1"/>
          </p:cNvSpPr>
          <p:nvPr>
            <p:ph type="dt" sz="half" idx="10"/>
          </p:nvPr>
        </p:nvSpPr>
        <p:spPr/>
        <p:txBody>
          <a:bodyPr/>
          <a:lstStyle>
            <a:lvl1pPr>
              <a:defRPr/>
            </a:lvl1pPr>
          </a:lstStyle>
          <a:p>
            <a:pPr>
              <a:defRPr/>
            </a:pPr>
            <a:fld id="{2DC69EDD-49FD-4C79-9599-C01DD0604565}" type="datetimeFigureOut">
              <a:rPr lang="en-US"/>
              <a:pPr>
                <a:defRPr/>
              </a:pPr>
              <a:t>12/3/2018</a:t>
            </a:fld>
            <a:endParaRPr lang="en-US"/>
          </a:p>
        </p:txBody>
      </p:sp>
      <p:sp>
        <p:nvSpPr>
          <p:cNvPr id="5" name="Footer Placeholder 4">
            <a:extLst>
              <a:ext uri="{FF2B5EF4-FFF2-40B4-BE49-F238E27FC236}">
                <a16:creationId xmlns:a16="http://schemas.microsoft.com/office/drawing/2014/main" id="{F3951FC6-3797-4374-BD73-EA1FC68C81E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ED78C44-81F4-4FF6-8FD9-B4B7D1A15182}"/>
              </a:ext>
            </a:extLst>
          </p:cNvPr>
          <p:cNvSpPr>
            <a:spLocks noGrp="1"/>
          </p:cNvSpPr>
          <p:nvPr>
            <p:ph type="sldNum" sz="quarter" idx="12"/>
          </p:nvPr>
        </p:nvSpPr>
        <p:spPr/>
        <p:txBody>
          <a:bodyPr/>
          <a:lstStyle>
            <a:lvl1pPr>
              <a:defRPr/>
            </a:lvl1pPr>
          </a:lstStyle>
          <a:p>
            <a:pPr>
              <a:defRPr/>
            </a:pPr>
            <a:fld id="{16452539-3A9F-45E2-B0AD-A231B41F4E87}" type="slidenum">
              <a:rPr lang="en-US"/>
              <a:pPr>
                <a:defRPr/>
              </a:pPr>
              <a:t>‹#›</a:t>
            </a:fld>
            <a:endParaRPr lang="en-US"/>
          </a:p>
        </p:txBody>
      </p:sp>
    </p:spTree>
    <p:extLst>
      <p:ext uri="{BB962C8B-B14F-4D97-AF65-F5344CB8AC3E}">
        <p14:creationId xmlns:p14="http://schemas.microsoft.com/office/powerpoint/2010/main" val="4279980379"/>
      </p:ext>
    </p:extLst>
  </p:cSld>
  <p:clrMapOvr>
    <a:masterClrMapping/>
  </p:clrMapOvr>
  <p:transition>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1DAADF-9370-4DEF-8BDC-99FD8F25BA47}"/>
              </a:ext>
            </a:extLst>
          </p:cNvPr>
          <p:cNvSpPr>
            <a:spLocks noGrp="1"/>
          </p:cNvSpPr>
          <p:nvPr>
            <p:ph type="dt" sz="half" idx="10"/>
          </p:nvPr>
        </p:nvSpPr>
        <p:spPr/>
        <p:txBody>
          <a:bodyPr/>
          <a:lstStyle>
            <a:lvl1pPr>
              <a:defRPr/>
            </a:lvl1pPr>
          </a:lstStyle>
          <a:p>
            <a:pPr>
              <a:defRPr/>
            </a:pPr>
            <a:fld id="{6DC433E7-93AB-4973-9E52-6179BEAA1671}" type="datetimeFigureOut">
              <a:rPr lang="en-US"/>
              <a:pPr>
                <a:defRPr/>
              </a:pPr>
              <a:t>12/3/2018</a:t>
            </a:fld>
            <a:endParaRPr lang="en-US"/>
          </a:p>
        </p:txBody>
      </p:sp>
      <p:sp>
        <p:nvSpPr>
          <p:cNvPr id="5" name="Footer Placeholder 4">
            <a:extLst>
              <a:ext uri="{FF2B5EF4-FFF2-40B4-BE49-F238E27FC236}">
                <a16:creationId xmlns:a16="http://schemas.microsoft.com/office/drawing/2014/main" id="{23D97744-296B-40D4-8F8F-81CF9F38F68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02661F7-5D5E-442F-AC64-98B0821FA651}"/>
              </a:ext>
            </a:extLst>
          </p:cNvPr>
          <p:cNvSpPr>
            <a:spLocks noGrp="1"/>
          </p:cNvSpPr>
          <p:nvPr>
            <p:ph type="sldNum" sz="quarter" idx="12"/>
          </p:nvPr>
        </p:nvSpPr>
        <p:spPr/>
        <p:txBody>
          <a:bodyPr/>
          <a:lstStyle>
            <a:lvl1pPr>
              <a:defRPr/>
            </a:lvl1pPr>
          </a:lstStyle>
          <a:p>
            <a:pPr>
              <a:defRPr/>
            </a:pPr>
            <a:fld id="{F522C45A-540E-496F-A2A7-D327281B8635}" type="slidenum">
              <a:rPr lang="en-US"/>
              <a:pPr>
                <a:defRPr/>
              </a:pPr>
              <a:t>‹#›</a:t>
            </a:fld>
            <a:endParaRPr lang="en-US"/>
          </a:p>
        </p:txBody>
      </p:sp>
    </p:spTree>
    <p:extLst>
      <p:ext uri="{BB962C8B-B14F-4D97-AF65-F5344CB8AC3E}">
        <p14:creationId xmlns:p14="http://schemas.microsoft.com/office/powerpoint/2010/main" val="4202867161"/>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328988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028">
            <a:extLst>
              <a:ext uri="{FF2B5EF4-FFF2-40B4-BE49-F238E27FC236}">
                <a16:creationId xmlns:a16="http://schemas.microsoft.com/office/drawing/2014/main" id="{02AAF2AD-2699-49A3-9959-3E3287C0F593}"/>
              </a:ext>
            </a:extLst>
          </p:cNvPr>
          <p:cNvSpPr>
            <a:spLocks noGrp="1" noChangeArrowheads="1"/>
          </p:cNvSpPr>
          <p:nvPr>
            <p:ph type="sldNum" sz="quarter" idx="10"/>
          </p:nvPr>
        </p:nvSpPr>
        <p:spPr bwMode="auto">
          <a:xfrm>
            <a:off x="8737600" y="6248400"/>
            <a:ext cx="2540000" cy="457200"/>
          </a:xfrm>
          <a:ln>
            <a:miter lim="800000"/>
            <a:headEnd/>
            <a:tailEnd/>
          </a:ln>
        </p:spPr>
        <p:txBody>
          <a:bodyPr wrap="square" numCol="1" anchor="t" anchorCtr="0" compatLnSpc="1">
            <a:prstTxWarp prst="textNoShape">
              <a:avLst/>
            </a:prstTxWarp>
          </a:bodyPr>
          <a:lstStyle>
            <a:lvl1pPr algn="r">
              <a:spcBef>
                <a:spcPct val="0"/>
              </a:spcBef>
              <a:defRPr sz="1400"/>
            </a:lvl1pPr>
          </a:lstStyle>
          <a:p>
            <a:pPr>
              <a:defRPr/>
            </a:pPr>
            <a:fld id="{15F89EB5-87D2-4064-9C8A-EA0DC35C130C}" type="slidenum">
              <a:rPr lang="en-US" altLang="en-US"/>
              <a:pPr>
                <a:defRPr/>
              </a:pPr>
              <a:t>‹#›</a:t>
            </a:fld>
            <a:endParaRPr lang="en-US" altLang="en-US"/>
          </a:p>
        </p:txBody>
      </p:sp>
    </p:spTree>
    <p:extLst>
      <p:ext uri="{BB962C8B-B14F-4D97-AF65-F5344CB8AC3E}">
        <p14:creationId xmlns:p14="http://schemas.microsoft.com/office/powerpoint/2010/main" val="3321890416"/>
      </p:ext>
    </p:extLst>
  </p:cSld>
  <p:clrMapOvr>
    <a:masterClrMapping/>
  </p:clrMapOvr>
  <p:transition>
    <p:rand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16000" y="4572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1117601" y="1752600"/>
            <a:ext cx="9927167" cy="4114800"/>
          </a:xfrm>
        </p:spPr>
        <p:txBody>
          <a:bodyPr rtlCol="0">
            <a:normAutofit/>
          </a:bodyPr>
          <a:lstStyle/>
          <a:p>
            <a:pPr lvl="0"/>
            <a:endParaRPr lang="en-US" noProof="0"/>
          </a:p>
        </p:txBody>
      </p:sp>
    </p:spTree>
    <p:extLst>
      <p:ext uri="{BB962C8B-B14F-4D97-AF65-F5344CB8AC3E}">
        <p14:creationId xmlns:p14="http://schemas.microsoft.com/office/powerpoint/2010/main" val="3143922896"/>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05219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99561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JP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1.JPG"/><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12/3/2018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1608537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AFAFA"/>
            </a:gs>
            <a:gs pos="100000">
              <a:srgbClr val="E4E4E4"/>
            </a:gs>
          </a:gsLst>
          <a:lin ang="18900000" scaled="1"/>
        </a:gra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3C60E7-E440-42AA-8240-D22269B398F9}"/>
              </a:ext>
            </a:extLst>
          </p:cNvPr>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D49FC58-3D16-4408-9A02-CE523BDA94B6}"/>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83CC6D7-D16B-4137-AEDC-4F3D68C6C41E}"/>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61D21D66-0A37-4E53-B7A3-F460852170E2}" type="datetimeFigureOut">
              <a:rPr lang="en-US"/>
              <a:pPr>
                <a:defRPr/>
              </a:pPr>
              <a:t>12/3/2018</a:t>
            </a:fld>
            <a:endParaRPr lang="en-US"/>
          </a:p>
        </p:txBody>
      </p:sp>
      <p:sp>
        <p:nvSpPr>
          <p:cNvPr id="5" name="Footer Placeholder 4">
            <a:extLst>
              <a:ext uri="{FF2B5EF4-FFF2-40B4-BE49-F238E27FC236}">
                <a16:creationId xmlns:a16="http://schemas.microsoft.com/office/drawing/2014/main" id="{71849AF4-2FD9-4ADB-8035-CB3C00447A5B}"/>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BB85E54-2055-4D82-86A9-F08C69B8D3D4}"/>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5FA3C565-5AA2-455E-950C-06241EF17579}" type="slidenum">
              <a:rPr lang="en-US"/>
              <a:pPr>
                <a:defRPr/>
              </a:pPr>
              <a:t>‹#›</a:t>
            </a:fld>
            <a:endParaRPr lang="en-US"/>
          </a:p>
        </p:txBody>
      </p:sp>
      <p:cxnSp>
        <p:nvCxnSpPr>
          <p:cNvPr id="8" name="Straight Connector 7">
            <a:extLst>
              <a:ext uri="{FF2B5EF4-FFF2-40B4-BE49-F238E27FC236}">
                <a16:creationId xmlns:a16="http://schemas.microsoft.com/office/drawing/2014/main" id="{DFD14804-767C-4F36-9ECE-15BF862A05B8}"/>
              </a:ext>
            </a:extLst>
          </p:cNvPr>
          <p:cNvCxnSpPr/>
          <p:nvPr userDrawn="1"/>
        </p:nvCxnSpPr>
        <p:spPr bwMode="auto">
          <a:xfrm>
            <a:off x="1452034" y="6172200"/>
            <a:ext cx="10739967" cy="0"/>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24D0BBE6-C95A-4A97-9B14-688CB0A3CDA5}"/>
              </a:ext>
            </a:extLst>
          </p:cNvPr>
          <p:cNvCxnSpPr/>
          <p:nvPr userDrawn="1"/>
        </p:nvCxnSpPr>
        <p:spPr>
          <a:xfrm>
            <a:off x="7315200" y="0"/>
            <a:ext cx="4876800" cy="266700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E2510A62-7ED8-4E62-B555-A35D24DD667F}"/>
              </a:ext>
            </a:extLst>
          </p:cNvPr>
          <p:cNvCxnSpPr/>
          <p:nvPr userDrawn="1"/>
        </p:nvCxnSpPr>
        <p:spPr>
          <a:xfrm>
            <a:off x="9550400" y="0"/>
            <a:ext cx="2641600" cy="388620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A57A1C8-0314-41BB-B0CA-4712ED3377CF}"/>
              </a:ext>
            </a:extLst>
          </p:cNvPr>
          <p:cNvCxnSpPr/>
          <p:nvPr userDrawn="1"/>
        </p:nvCxnSpPr>
        <p:spPr>
          <a:xfrm flipV="1">
            <a:off x="9652000" y="2667000"/>
            <a:ext cx="2540000" cy="350520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31C59C8D-696B-4547-A609-CE4FAA08E62E}"/>
              </a:ext>
            </a:extLst>
          </p:cNvPr>
          <p:cNvCxnSpPr/>
          <p:nvPr userDrawn="1"/>
        </p:nvCxnSpPr>
        <p:spPr>
          <a:xfrm>
            <a:off x="10566400" y="0"/>
            <a:ext cx="1625600" cy="571500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C51E8143-A6C7-4C91-A8C7-033EA920A7A1}"/>
              </a:ext>
            </a:extLst>
          </p:cNvPr>
          <p:cNvCxnSpPr/>
          <p:nvPr userDrawn="1"/>
        </p:nvCxnSpPr>
        <p:spPr>
          <a:xfrm flipH="1">
            <a:off x="11353800" y="0"/>
            <a:ext cx="330200" cy="685800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6F6098A0-D133-487E-B8E6-897E3BB0D5A0}"/>
              </a:ext>
            </a:extLst>
          </p:cNvPr>
          <p:cNvCxnSpPr/>
          <p:nvPr userDrawn="1"/>
        </p:nvCxnSpPr>
        <p:spPr>
          <a:xfrm flipV="1">
            <a:off x="8940800" y="3886200"/>
            <a:ext cx="3251200" cy="297180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3A4B1467-C4AB-46A9-8FD0-2AF2F0E57499}"/>
              </a:ext>
            </a:extLst>
          </p:cNvPr>
          <p:cNvCxnSpPr/>
          <p:nvPr userDrawn="1"/>
        </p:nvCxnSpPr>
        <p:spPr>
          <a:xfrm flipH="1" flipV="1">
            <a:off x="8737600" y="0"/>
            <a:ext cx="3454400" cy="2667000"/>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37DA4794-16E0-4269-B6EC-58BD3EECCEE1}"/>
              </a:ext>
            </a:extLst>
          </p:cNvPr>
          <p:cNvCxnSpPr/>
          <p:nvPr userDrawn="1"/>
        </p:nvCxnSpPr>
        <p:spPr>
          <a:xfrm flipH="1" flipV="1">
            <a:off x="10096501" y="0"/>
            <a:ext cx="2070100" cy="6858000"/>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B10093F3-5DC7-4EE2-AE8B-8451F01EEAFF}"/>
              </a:ext>
            </a:extLst>
          </p:cNvPr>
          <p:cNvCxnSpPr/>
          <p:nvPr userDrawn="1"/>
        </p:nvCxnSpPr>
        <p:spPr>
          <a:xfrm flipH="1" flipV="1">
            <a:off x="5384800" y="0"/>
            <a:ext cx="6781800" cy="1447800"/>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27D6608E-70D3-4D85-A180-CB6DC541FD00}"/>
              </a:ext>
            </a:extLst>
          </p:cNvPr>
          <p:cNvCxnSpPr/>
          <p:nvPr userDrawn="1"/>
        </p:nvCxnSpPr>
        <p:spPr>
          <a:xfrm flipH="1">
            <a:off x="1" y="0"/>
            <a:ext cx="1282700" cy="12954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4394231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ransition>
    <p:random/>
  </p:transition>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AFAFA"/>
            </a:gs>
            <a:gs pos="100000">
              <a:srgbClr val="E4E4E4"/>
            </a:gs>
          </a:gsLst>
          <a:lin ang="18900000" scaled="1"/>
        </a:gra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A320361-D6D9-43B9-8283-D422C5A53D26}"/>
              </a:ext>
            </a:extLst>
          </p:cNvPr>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0738CCA-246E-470F-A397-01CD9A55E479}"/>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46EC80C-52C3-41F9-AD31-7CBFC5EB75B3}"/>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738DBDE6-7CE6-4DB3-83C8-DB428197E071}" type="datetimeFigureOut">
              <a:rPr lang="en-US"/>
              <a:pPr>
                <a:defRPr/>
              </a:pPr>
              <a:t>12/3/2018</a:t>
            </a:fld>
            <a:endParaRPr lang="en-US"/>
          </a:p>
        </p:txBody>
      </p:sp>
      <p:sp>
        <p:nvSpPr>
          <p:cNvPr id="5" name="Footer Placeholder 4">
            <a:extLst>
              <a:ext uri="{FF2B5EF4-FFF2-40B4-BE49-F238E27FC236}">
                <a16:creationId xmlns:a16="http://schemas.microsoft.com/office/drawing/2014/main" id="{3F4B6268-9754-4854-B7D7-3AFE24200A89}"/>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A312B59F-7B05-4B7A-9A74-E808669FDFC1}"/>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187686E4-9A3F-493F-83CC-DBFFBC8FA3B6}" type="slidenum">
              <a:rPr lang="en-US"/>
              <a:pPr>
                <a:defRPr/>
              </a:pPr>
              <a:t>‹#›</a:t>
            </a:fld>
            <a:endParaRPr lang="en-US"/>
          </a:p>
        </p:txBody>
      </p:sp>
      <p:cxnSp>
        <p:nvCxnSpPr>
          <p:cNvPr id="8" name="Straight Connector 7">
            <a:extLst>
              <a:ext uri="{FF2B5EF4-FFF2-40B4-BE49-F238E27FC236}">
                <a16:creationId xmlns:a16="http://schemas.microsoft.com/office/drawing/2014/main" id="{47670901-23C5-4569-AC53-AC51E8926184}"/>
              </a:ext>
            </a:extLst>
          </p:cNvPr>
          <p:cNvCxnSpPr/>
          <p:nvPr userDrawn="1"/>
        </p:nvCxnSpPr>
        <p:spPr bwMode="auto">
          <a:xfrm>
            <a:off x="1452034" y="6172200"/>
            <a:ext cx="10739967" cy="0"/>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69D3D24B-E36B-4B67-BBDA-2F9125753219}"/>
              </a:ext>
            </a:extLst>
          </p:cNvPr>
          <p:cNvCxnSpPr/>
          <p:nvPr userDrawn="1"/>
        </p:nvCxnSpPr>
        <p:spPr>
          <a:xfrm>
            <a:off x="7315200" y="0"/>
            <a:ext cx="4876800" cy="266700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67DD98AA-0B75-462C-A5B6-0004FCE70385}"/>
              </a:ext>
            </a:extLst>
          </p:cNvPr>
          <p:cNvCxnSpPr/>
          <p:nvPr userDrawn="1"/>
        </p:nvCxnSpPr>
        <p:spPr>
          <a:xfrm>
            <a:off x="9550400" y="0"/>
            <a:ext cx="2641600" cy="388620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878F4F2F-253E-4008-97FE-68C68558CFBE}"/>
              </a:ext>
            </a:extLst>
          </p:cNvPr>
          <p:cNvCxnSpPr/>
          <p:nvPr userDrawn="1"/>
        </p:nvCxnSpPr>
        <p:spPr>
          <a:xfrm flipV="1">
            <a:off x="9652000" y="2667000"/>
            <a:ext cx="2540000" cy="350520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51E70F10-AE79-4D01-A4A2-2B3D99C9F163}"/>
              </a:ext>
            </a:extLst>
          </p:cNvPr>
          <p:cNvCxnSpPr/>
          <p:nvPr userDrawn="1"/>
        </p:nvCxnSpPr>
        <p:spPr>
          <a:xfrm>
            <a:off x="10566400" y="0"/>
            <a:ext cx="1625600" cy="571500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5D5EE8E3-9FF6-4D7A-93F5-DB9F08915158}"/>
              </a:ext>
            </a:extLst>
          </p:cNvPr>
          <p:cNvCxnSpPr/>
          <p:nvPr userDrawn="1"/>
        </p:nvCxnSpPr>
        <p:spPr>
          <a:xfrm flipH="1">
            <a:off x="11353800" y="0"/>
            <a:ext cx="330200" cy="685800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4E9E9928-5AC7-4135-8307-7E11272FBB4D}"/>
              </a:ext>
            </a:extLst>
          </p:cNvPr>
          <p:cNvCxnSpPr/>
          <p:nvPr userDrawn="1"/>
        </p:nvCxnSpPr>
        <p:spPr>
          <a:xfrm flipV="1">
            <a:off x="8940800" y="3886200"/>
            <a:ext cx="3251200" cy="297180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1D496EC1-15B8-45A0-9EBB-9617580EF135}"/>
              </a:ext>
            </a:extLst>
          </p:cNvPr>
          <p:cNvCxnSpPr/>
          <p:nvPr userDrawn="1"/>
        </p:nvCxnSpPr>
        <p:spPr>
          <a:xfrm flipH="1" flipV="1">
            <a:off x="8737600" y="0"/>
            <a:ext cx="3454400" cy="2667000"/>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BB06680F-5867-43A7-B3A3-8653BC887F38}"/>
              </a:ext>
            </a:extLst>
          </p:cNvPr>
          <p:cNvCxnSpPr/>
          <p:nvPr userDrawn="1"/>
        </p:nvCxnSpPr>
        <p:spPr>
          <a:xfrm flipH="1" flipV="1">
            <a:off x="10096501" y="0"/>
            <a:ext cx="2070100" cy="6858000"/>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258A4E6C-03AF-4ED6-BF08-EB907ADAC247}"/>
              </a:ext>
            </a:extLst>
          </p:cNvPr>
          <p:cNvCxnSpPr/>
          <p:nvPr userDrawn="1"/>
        </p:nvCxnSpPr>
        <p:spPr>
          <a:xfrm flipH="1" flipV="1">
            <a:off x="5384800" y="0"/>
            <a:ext cx="6781800" cy="1447800"/>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02221A16-E7F0-4E2C-AAC7-A1375781037B}"/>
              </a:ext>
            </a:extLst>
          </p:cNvPr>
          <p:cNvCxnSpPr/>
          <p:nvPr userDrawn="1"/>
        </p:nvCxnSpPr>
        <p:spPr>
          <a:xfrm flipH="1">
            <a:off x="1" y="0"/>
            <a:ext cx="1282700" cy="12954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1926640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transition>
    <p:random/>
  </p:transition>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AFAFA"/>
            </a:gs>
            <a:gs pos="100000">
              <a:srgbClr val="E4E4E4"/>
            </a:gs>
          </a:gsLst>
          <a:lin ang="18900000" scaled="1"/>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D14D191E-71D8-4DAD-85E2-11981477C810}" type="datetimeFigureOut">
              <a:rPr lang="en-US"/>
              <a:pPr>
                <a:defRPr/>
              </a:pPr>
              <a:t>12/3/2018</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93A515E6-FDC9-4183-A960-625BA0FEB4F3}" type="slidenum">
              <a:rPr lang="en-US"/>
              <a:pPr>
                <a:defRPr/>
              </a:pPr>
              <a:t>‹#›</a:t>
            </a:fld>
            <a:endParaRPr lang="en-US"/>
          </a:p>
        </p:txBody>
      </p:sp>
      <p:cxnSp>
        <p:nvCxnSpPr>
          <p:cNvPr id="8" name="Straight Connector 7"/>
          <p:cNvCxnSpPr/>
          <p:nvPr userDrawn="1"/>
        </p:nvCxnSpPr>
        <p:spPr bwMode="auto">
          <a:xfrm>
            <a:off x="1452034" y="6172200"/>
            <a:ext cx="10739967" cy="0"/>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10" name="Straight Connector 9"/>
          <p:cNvCxnSpPr/>
          <p:nvPr userDrawn="1"/>
        </p:nvCxnSpPr>
        <p:spPr>
          <a:xfrm>
            <a:off x="7315200" y="0"/>
            <a:ext cx="4876800" cy="266700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userDrawn="1"/>
        </p:nvCxnSpPr>
        <p:spPr>
          <a:xfrm>
            <a:off x="9550400" y="0"/>
            <a:ext cx="2641600" cy="388620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userDrawn="1"/>
        </p:nvCxnSpPr>
        <p:spPr>
          <a:xfrm flipV="1">
            <a:off x="9652000" y="2667000"/>
            <a:ext cx="2540000" cy="350520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10566400" y="0"/>
            <a:ext cx="1625600" cy="571500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userDrawn="1"/>
        </p:nvCxnSpPr>
        <p:spPr>
          <a:xfrm flipH="1">
            <a:off x="11353800" y="0"/>
            <a:ext cx="330200" cy="685800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p:nvPr userDrawn="1"/>
        </p:nvCxnSpPr>
        <p:spPr>
          <a:xfrm flipV="1">
            <a:off x="8940800" y="3886200"/>
            <a:ext cx="3251200" cy="297180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userDrawn="1"/>
        </p:nvCxnSpPr>
        <p:spPr>
          <a:xfrm flipH="1" flipV="1">
            <a:off x="8737600" y="0"/>
            <a:ext cx="3454400" cy="2667000"/>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p:cNvCxnSpPr/>
          <p:nvPr userDrawn="1"/>
        </p:nvCxnSpPr>
        <p:spPr>
          <a:xfrm flipH="1" flipV="1">
            <a:off x="10096501" y="0"/>
            <a:ext cx="2070100" cy="6858000"/>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p:cNvCxnSpPr/>
          <p:nvPr userDrawn="1"/>
        </p:nvCxnSpPr>
        <p:spPr>
          <a:xfrm flipH="1" flipV="1">
            <a:off x="5384800" y="0"/>
            <a:ext cx="6781800" cy="1447800"/>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Connector 34"/>
          <p:cNvCxnSpPr/>
          <p:nvPr userDrawn="1"/>
        </p:nvCxnSpPr>
        <p:spPr>
          <a:xfrm flipH="1">
            <a:off x="1" y="0"/>
            <a:ext cx="1282700" cy="1295400"/>
          </a:xfrm>
          <a:prstGeom prst="line">
            <a:avLst/>
          </a:prstGeom>
        </p:spPr>
        <p:style>
          <a:lnRef idx="1">
            <a:schemeClr val="dk1"/>
          </a:lnRef>
          <a:fillRef idx="0">
            <a:schemeClr val="dk1"/>
          </a:fillRef>
          <a:effectRef idx="0">
            <a:schemeClr val="dk1"/>
          </a:effectRef>
          <a:fontRef idx="minor">
            <a:schemeClr val="tx1"/>
          </a:fontRef>
        </p:style>
      </p:cxnSp>
      <p:pic>
        <p:nvPicPr>
          <p:cNvPr id="3" name="Picture 2">
            <a:extLst>
              <a:ext uri="{FF2B5EF4-FFF2-40B4-BE49-F238E27FC236}">
                <a16:creationId xmlns:a16="http://schemas.microsoft.com/office/drawing/2014/main" id="{924DE98B-147E-40D1-B6F0-389A703E573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39184" y="5978849"/>
            <a:ext cx="857250" cy="762000"/>
          </a:xfrm>
          <a:prstGeom prst="rect">
            <a:avLst/>
          </a:prstGeom>
        </p:spPr>
      </p:pic>
    </p:spTree>
    <p:extLst>
      <p:ext uri="{BB962C8B-B14F-4D97-AF65-F5344CB8AC3E}">
        <p14:creationId xmlns:p14="http://schemas.microsoft.com/office/powerpoint/2010/main" val="358551496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ransition>
    <p:random/>
  </p:transition>
  <p:txStyles>
    <p:title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8E6D1E1-C5D3-4ED8-BBCA-0CD9ACCE7F3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88E3545C-2C4D-4266-83A1-18C0811FC531}"/>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598F8D6-23A3-4395-9E73-3FAC0A339D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C36ACDC-F51B-4C8B-97D6-BCCA2A69ED91}" type="datetimeFigureOut">
              <a:rPr lang="en-US"/>
              <a:pPr>
                <a:defRPr/>
              </a:pPr>
              <a:t>12/3/2018</a:t>
            </a:fld>
            <a:endParaRPr lang="en-US"/>
          </a:p>
        </p:txBody>
      </p:sp>
      <p:sp>
        <p:nvSpPr>
          <p:cNvPr id="5" name="Footer Placeholder 4">
            <a:extLst>
              <a:ext uri="{FF2B5EF4-FFF2-40B4-BE49-F238E27FC236}">
                <a16:creationId xmlns:a16="http://schemas.microsoft.com/office/drawing/2014/main" id="{C1643721-A66C-4F2A-B1AF-5E62E3EFFC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18B30C8C-FD39-4338-8FF8-6B0A85FCD6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3B22A37F-E1BF-42C2-850F-0448BB940282}" type="slidenum">
              <a:rPr lang="en-US"/>
              <a:pPr>
                <a:defRPr/>
              </a:pPr>
              <a:t>‹#›</a:t>
            </a:fld>
            <a:endParaRPr lang="en-US"/>
          </a:p>
        </p:txBody>
      </p:sp>
      <p:cxnSp>
        <p:nvCxnSpPr>
          <p:cNvPr id="7" name="Straight Connector 6">
            <a:extLst>
              <a:ext uri="{FF2B5EF4-FFF2-40B4-BE49-F238E27FC236}">
                <a16:creationId xmlns:a16="http://schemas.microsoft.com/office/drawing/2014/main" id="{4344B845-6F8C-4FAF-960D-E7241FEDBFB3}"/>
              </a:ext>
            </a:extLst>
          </p:cNvPr>
          <p:cNvCxnSpPr>
            <a:cxnSpLocks/>
          </p:cNvCxnSpPr>
          <p:nvPr userDrawn="1"/>
        </p:nvCxnSpPr>
        <p:spPr bwMode="auto">
          <a:xfrm>
            <a:off x="857250" y="6172200"/>
            <a:ext cx="11334750" cy="0"/>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2860F709-A922-4D09-89CB-C5E7C039D64A}"/>
              </a:ext>
            </a:extLst>
          </p:cNvPr>
          <p:cNvCxnSpPr/>
          <p:nvPr userDrawn="1"/>
        </p:nvCxnSpPr>
        <p:spPr>
          <a:xfrm>
            <a:off x="7315200" y="0"/>
            <a:ext cx="4876800" cy="266700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68166B9-E5AD-4534-BD1C-3CD876E75C9A}"/>
              </a:ext>
            </a:extLst>
          </p:cNvPr>
          <p:cNvCxnSpPr/>
          <p:nvPr userDrawn="1"/>
        </p:nvCxnSpPr>
        <p:spPr>
          <a:xfrm>
            <a:off x="9550400" y="0"/>
            <a:ext cx="2641600" cy="388620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249B45DF-4A23-4339-BA41-D38B35D26E8C}"/>
              </a:ext>
            </a:extLst>
          </p:cNvPr>
          <p:cNvCxnSpPr/>
          <p:nvPr userDrawn="1"/>
        </p:nvCxnSpPr>
        <p:spPr>
          <a:xfrm flipV="1">
            <a:off x="9652000" y="2667000"/>
            <a:ext cx="2540000" cy="350520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19FB1787-5658-430E-A199-76E1CBC6797E}"/>
              </a:ext>
            </a:extLst>
          </p:cNvPr>
          <p:cNvCxnSpPr/>
          <p:nvPr userDrawn="1"/>
        </p:nvCxnSpPr>
        <p:spPr>
          <a:xfrm>
            <a:off x="10566400" y="0"/>
            <a:ext cx="1625600" cy="571500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5EF396CD-8388-4BAE-B277-78122C2D3882}"/>
              </a:ext>
            </a:extLst>
          </p:cNvPr>
          <p:cNvCxnSpPr/>
          <p:nvPr userDrawn="1"/>
        </p:nvCxnSpPr>
        <p:spPr>
          <a:xfrm flipH="1">
            <a:off x="11353800" y="0"/>
            <a:ext cx="330200" cy="685800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814AA0D6-41A1-4033-B6CB-E3A14516853A}"/>
              </a:ext>
            </a:extLst>
          </p:cNvPr>
          <p:cNvCxnSpPr/>
          <p:nvPr userDrawn="1"/>
        </p:nvCxnSpPr>
        <p:spPr>
          <a:xfrm flipV="1">
            <a:off x="8940800" y="3886200"/>
            <a:ext cx="3251200" cy="297180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1A0DF52B-4CC8-4E70-95D5-57E4258084AC}"/>
              </a:ext>
            </a:extLst>
          </p:cNvPr>
          <p:cNvCxnSpPr/>
          <p:nvPr userDrawn="1"/>
        </p:nvCxnSpPr>
        <p:spPr>
          <a:xfrm flipH="1" flipV="1">
            <a:off x="8737600" y="0"/>
            <a:ext cx="3454400" cy="266700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45D532AE-9474-479C-B94A-45248AB99732}"/>
              </a:ext>
            </a:extLst>
          </p:cNvPr>
          <p:cNvCxnSpPr/>
          <p:nvPr userDrawn="1"/>
        </p:nvCxnSpPr>
        <p:spPr>
          <a:xfrm flipH="1" flipV="1">
            <a:off x="10096500" y="0"/>
            <a:ext cx="2070100" cy="685800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EC73C4A1-AF1B-4BC1-8D16-AC7E10F3100A}"/>
              </a:ext>
            </a:extLst>
          </p:cNvPr>
          <p:cNvCxnSpPr/>
          <p:nvPr userDrawn="1"/>
        </p:nvCxnSpPr>
        <p:spPr>
          <a:xfrm flipH="1" flipV="1">
            <a:off x="5384800" y="0"/>
            <a:ext cx="6781800" cy="144780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3D468C8A-C579-4089-9A97-9F8E3B5B7B87}"/>
              </a:ext>
            </a:extLst>
          </p:cNvPr>
          <p:cNvCxnSpPr/>
          <p:nvPr userDrawn="1"/>
        </p:nvCxnSpPr>
        <p:spPr>
          <a:xfrm flipH="1">
            <a:off x="0" y="0"/>
            <a:ext cx="1282700" cy="1295400"/>
          </a:xfrm>
          <a:prstGeom prst="line">
            <a:avLst/>
          </a:prstGeom>
        </p:spPr>
        <p:style>
          <a:lnRef idx="1">
            <a:schemeClr val="dk1"/>
          </a:lnRef>
          <a:fillRef idx="0">
            <a:schemeClr val="dk1"/>
          </a:fillRef>
          <a:effectRef idx="0">
            <a:schemeClr val="dk1"/>
          </a:effectRef>
          <a:fontRef idx="minor">
            <a:schemeClr val="tx1"/>
          </a:fontRef>
        </p:style>
      </p:cxnSp>
      <p:pic>
        <p:nvPicPr>
          <p:cNvPr id="1042" name="Picture 19">
            <a:extLst>
              <a:ext uri="{FF2B5EF4-FFF2-40B4-BE49-F238E27FC236}">
                <a16:creationId xmlns:a16="http://schemas.microsoft.com/office/drawing/2014/main" id="{03425323-2C24-46AF-A2CE-0C9829B9C29E}"/>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7150" y="5867400"/>
            <a:ext cx="8572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596163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transition>
    <p:random/>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8E6D1E1-C5D3-4ED8-BBCA-0CD9ACCE7F3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88E3545C-2C4D-4266-83A1-18C0811FC531}"/>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598F8D6-23A3-4395-9E73-3FAC0A339D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C36ACDC-F51B-4C8B-97D6-BCCA2A69ED91}" type="datetimeFigureOut">
              <a:rPr lang="en-US"/>
              <a:pPr>
                <a:defRPr/>
              </a:pPr>
              <a:t>12/3/2018</a:t>
            </a:fld>
            <a:endParaRPr lang="en-US"/>
          </a:p>
        </p:txBody>
      </p:sp>
      <p:sp>
        <p:nvSpPr>
          <p:cNvPr id="5" name="Footer Placeholder 4">
            <a:extLst>
              <a:ext uri="{FF2B5EF4-FFF2-40B4-BE49-F238E27FC236}">
                <a16:creationId xmlns:a16="http://schemas.microsoft.com/office/drawing/2014/main" id="{C1643721-A66C-4F2A-B1AF-5E62E3EFFC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18B30C8C-FD39-4338-8FF8-6B0A85FCD6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3B22A37F-E1BF-42C2-850F-0448BB940282}" type="slidenum">
              <a:rPr lang="en-US"/>
              <a:pPr>
                <a:defRPr/>
              </a:pPr>
              <a:t>‹#›</a:t>
            </a:fld>
            <a:endParaRPr lang="en-US"/>
          </a:p>
        </p:txBody>
      </p:sp>
      <p:cxnSp>
        <p:nvCxnSpPr>
          <p:cNvPr id="7" name="Straight Connector 6">
            <a:extLst>
              <a:ext uri="{FF2B5EF4-FFF2-40B4-BE49-F238E27FC236}">
                <a16:creationId xmlns:a16="http://schemas.microsoft.com/office/drawing/2014/main" id="{4344B845-6F8C-4FAF-960D-E7241FEDBFB3}"/>
              </a:ext>
            </a:extLst>
          </p:cNvPr>
          <p:cNvCxnSpPr>
            <a:cxnSpLocks/>
          </p:cNvCxnSpPr>
          <p:nvPr userDrawn="1"/>
        </p:nvCxnSpPr>
        <p:spPr bwMode="auto">
          <a:xfrm>
            <a:off x="857250" y="6172200"/>
            <a:ext cx="11334750" cy="0"/>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2860F709-A922-4D09-89CB-C5E7C039D64A}"/>
              </a:ext>
            </a:extLst>
          </p:cNvPr>
          <p:cNvCxnSpPr/>
          <p:nvPr userDrawn="1"/>
        </p:nvCxnSpPr>
        <p:spPr>
          <a:xfrm>
            <a:off x="7315200" y="0"/>
            <a:ext cx="4876800" cy="266700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68166B9-E5AD-4534-BD1C-3CD876E75C9A}"/>
              </a:ext>
            </a:extLst>
          </p:cNvPr>
          <p:cNvCxnSpPr/>
          <p:nvPr userDrawn="1"/>
        </p:nvCxnSpPr>
        <p:spPr>
          <a:xfrm>
            <a:off x="9550400" y="0"/>
            <a:ext cx="2641600" cy="388620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249B45DF-4A23-4339-BA41-D38B35D26E8C}"/>
              </a:ext>
            </a:extLst>
          </p:cNvPr>
          <p:cNvCxnSpPr/>
          <p:nvPr userDrawn="1"/>
        </p:nvCxnSpPr>
        <p:spPr>
          <a:xfrm flipV="1">
            <a:off x="9652000" y="2667000"/>
            <a:ext cx="2540000" cy="350520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19FB1787-5658-430E-A199-76E1CBC6797E}"/>
              </a:ext>
            </a:extLst>
          </p:cNvPr>
          <p:cNvCxnSpPr/>
          <p:nvPr userDrawn="1"/>
        </p:nvCxnSpPr>
        <p:spPr>
          <a:xfrm>
            <a:off x="10566400" y="0"/>
            <a:ext cx="1625600" cy="571500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5EF396CD-8388-4BAE-B277-78122C2D3882}"/>
              </a:ext>
            </a:extLst>
          </p:cNvPr>
          <p:cNvCxnSpPr/>
          <p:nvPr userDrawn="1"/>
        </p:nvCxnSpPr>
        <p:spPr>
          <a:xfrm flipH="1">
            <a:off x="11353800" y="0"/>
            <a:ext cx="330200" cy="685800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814AA0D6-41A1-4033-B6CB-E3A14516853A}"/>
              </a:ext>
            </a:extLst>
          </p:cNvPr>
          <p:cNvCxnSpPr/>
          <p:nvPr userDrawn="1"/>
        </p:nvCxnSpPr>
        <p:spPr>
          <a:xfrm flipV="1">
            <a:off x="8940800" y="3886200"/>
            <a:ext cx="3251200" cy="297180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1A0DF52B-4CC8-4E70-95D5-57E4258084AC}"/>
              </a:ext>
            </a:extLst>
          </p:cNvPr>
          <p:cNvCxnSpPr/>
          <p:nvPr userDrawn="1"/>
        </p:nvCxnSpPr>
        <p:spPr>
          <a:xfrm flipH="1" flipV="1">
            <a:off x="8737600" y="0"/>
            <a:ext cx="3454400" cy="266700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45D532AE-9474-479C-B94A-45248AB99732}"/>
              </a:ext>
            </a:extLst>
          </p:cNvPr>
          <p:cNvCxnSpPr/>
          <p:nvPr userDrawn="1"/>
        </p:nvCxnSpPr>
        <p:spPr>
          <a:xfrm flipH="1" flipV="1">
            <a:off x="10096500" y="0"/>
            <a:ext cx="2070100" cy="685800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EC73C4A1-AF1B-4BC1-8D16-AC7E10F3100A}"/>
              </a:ext>
            </a:extLst>
          </p:cNvPr>
          <p:cNvCxnSpPr/>
          <p:nvPr userDrawn="1"/>
        </p:nvCxnSpPr>
        <p:spPr>
          <a:xfrm flipH="1" flipV="1">
            <a:off x="5384800" y="0"/>
            <a:ext cx="6781800" cy="144780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3D468C8A-C579-4089-9A97-9F8E3B5B7B87}"/>
              </a:ext>
            </a:extLst>
          </p:cNvPr>
          <p:cNvCxnSpPr/>
          <p:nvPr userDrawn="1"/>
        </p:nvCxnSpPr>
        <p:spPr>
          <a:xfrm flipH="1">
            <a:off x="0" y="0"/>
            <a:ext cx="1282700" cy="1295400"/>
          </a:xfrm>
          <a:prstGeom prst="line">
            <a:avLst/>
          </a:prstGeom>
        </p:spPr>
        <p:style>
          <a:lnRef idx="1">
            <a:schemeClr val="dk1"/>
          </a:lnRef>
          <a:fillRef idx="0">
            <a:schemeClr val="dk1"/>
          </a:fillRef>
          <a:effectRef idx="0">
            <a:schemeClr val="dk1"/>
          </a:effectRef>
          <a:fontRef idx="minor">
            <a:schemeClr val="tx1"/>
          </a:fontRef>
        </p:style>
      </p:cxnSp>
      <p:pic>
        <p:nvPicPr>
          <p:cNvPr id="1042" name="Picture 19">
            <a:extLst>
              <a:ext uri="{FF2B5EF4-FFF2-40B4-BE49-F238E27FC236}">
                <a16:creationId xmlns:a16="http://schemas.microsoft.com/office/drawing/2014/main" id="{03425323-2C24-46AF-A2CE-0C9829B9C29E}"/>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7150" y="5867400"/>
            <a:ext cx="8572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012799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Lst>
  <p:transition>
    <p:random/>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8.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8.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3.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3.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svg"/></Relationships>
</file>

<file path=ppt/slides/_rels/slide6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9.png"/><Relationship Id="rId1" Type="http://schemas.openxmlformats.org/officeDocument/2006/relationships/slideLayout" Target="../slideLayouts/slideLayout7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044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19">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704437"/>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2A74E37-F70C-4CAA-B7E1-B9237B050EBF}"/>
              </a:ext>
            </a:extLst>
          </p:cNvPr>
          <p:cNvSpPr>
            <a:spLocks noGrp="1"/>
          </p:cNvSpPr>
          <p:nvPr>
            <p:ph type="ctrTitle"/>
          </p:nvPr>
        </p:nvSpPr>
        <p:spPr>
          <a:xfrm>
            <a:off x="1109980" y="4114800"/>
            <a:ext cx="9966960" cy="1560320"/>
          </a:xfrm>
        </p:spPr>
        <p:txBody>
          <a:bodyPr>
            <a:normAutofit/>
          </a:bodyPr>
          <a:lstStyle/>
          <a:p>
            <a:r>
              <a:rPr lang="en-US" sz="5800" dirty="0">
                <a:solidFill>
                  <a:srgbClr val="704437"/>
                </a:solidFill>
              </a:rPr>
              <a:t>Compliant E/M Coding</a:t>
            </a:r>
          </a:p>
        </p:txBody>
      </p:sp>
      <p:sp>
        <p:nvSpPr>
          <p:cNvPr id="3" name="Subtitle 2">
            <a:extLst>
              <a:ext uri="{FF2B5EF4-FFF2-40B4-BE49-F238E27FC236}">
                <a16:creationId xmlns:a16="http://schemas.microsoft.com/office/drawing/2014/main" id="{974923DB-414F-450B-9F13-7EF78FC3167D}"/>
              </a:ext>
            </a:extLst>
          </p:cNvPr>
          <p:cNvSpPr>
            <a:spLocks noGrp="1"/>
          </p:cNvSpPr>
          <p:nvPr>
            <p:ph type="subTitle" idx="1"/>
          </p:nvPr>
        </p:nvSpPr>
        <p:spPr>
          <a:xfrm>
            <a:off x="1709530" y="5883778"/>
            <a:ext cx="8767860" cy="440822"/>
          </a:xfrm>
        </p:spPr>
        <p:txBody>
          <a:bodyPr>
            <a:normAutofit/>
          </a:bodyPr>
          <a:lstStyle/>
          <a:p>
            <a:r>
              <a:rPr lang="en-US" sz="2000" dirty="0">
                <a:solidFill>
                  <a:srgbClr val="704437"/>
                </a:solidFill>
              </a:rPr>
              <a:t>Doing It Right the First Time</a:t>
            </a:r>
          </a:p>
        </p:txBody>
      </p:sp>
      <p:pic>
        <p:nvPicPr>
          <p:cNvPr id="5" name="Picture 4">
            <a:extLst>
              <a:ext uri="{FF2B5EF4-FFF2-40B4-BE49-F238E27FC236}">
                <a16:creationId xmlns:a16="http://schemas.microsoft.com/office/drawing/2014/main" id="{0D152BE8-C7C6-4B8E-B6FC-FE75BA582F0E}"/>
              </a:ext>
            </a:extLst>
          </p:cNvPr>
          <p:cNvPicPr>
            <a:picLocks noChangeAspect="1"/>
          </p:cNvPicPr>
          <p:nvPr/>
        </p:nvPicPr>
        <p:blipFill rotWithShape="1">
          <a:blip r:embed="rId2"/>
          <a:srcRect t="26252" r="1" b="14464"/>
          <a:stretch/>
        </p:blipFill>
        <p:spPr>
          <a:xfrm>
            <a:off x="228600" y="426724"/>
            <a:ext cx="11704320" cy="3764276"/>
          </a:xfrm>
          <a:prstGeom prst="rect">
            <a:avLst/>
          </a:prstGeom>
        </p:spPr>
      </p:pic>
    </p:spTree>
    <p:extLst>
      <p:ext uri="{BB962C8B-B14F-4D97-AF65-F5344CB8AC3E}">
        <p14:creationId xmlns:p14="http://schemas.microsoft.com/office/powerpoint/2010/main" val="2933304323"/>
      </p:ext>
    </p:extLst>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56FBB043-5DC7-4F61-B2C0-030CEDE90EDA}"/>
              </a:ext>
            </a:extLst>
          </p:cNvPr>
          <p:cNvSpPr>
            <a:spLocks noGrp="1"/>
          </p:cNvSpPr>
          <p:nvPr>
            <p:ph type="title"/>
          </p:nvPr>
        </p:nvSpPr>
        <p:spPr>
          <a:xfrm>
            <a:off x="904877" y="2415322"/>
            <a:ext cx="3451730" cy="2399869"/>
          </a:xfrm>
        </p:spPr>
        <p:txBody>
          <a:bodyPr vert="horz" lIns="91440" tIns="45720" rIns="91440" bIns="45720" rtlCol="0" anchor="ctr">
            <a:normAutofit/>
          </a:bodyPr>
          <a:lstStyle/>
          <a:p>
            <a:pPr algn="ctr"/>
            <a:r>
              <a:rPr lang="en-US" sz="4000" b="1" kern="1200">
                <a:solidFill>
                  <a:srgbClr val="FFFFFF"/>
                </a:solidFill>
                <a:latin typeface="+mj-lt"/>
                <a:ea typeface="+mj-ea"/>
                <a:cs typeface="+mj-cs"/>
              </a:rPr>
              <a:t>G2012</a:t>
            </a:r>
          </a:p>
        </p:txBody>
      </p:sp>
      <p:sp>
        <p:nvSpPr>
          <p:cNvPr id="3" name="Content Placeholder 2">
            <a:extLst>
              <a:ext uri="{FF2B5EF4-FFF2-40B4-BE49-F238E27FC236}">
                <a16:creationId xmlns:a16="http://schemas.microsoft.com/office/drawing/2014/main" id="{0E1EE5FC-0963-4378-AFE3-5EAAD8912046}"/>
              </a:ext>
            </a:extLst>
          </p:cNvPr>
          <p:cNvSpPr>
            <a:spLocks noGrp="1"/>
          </p:cNvSpPr>
          <p:nvPr>
            <p:ph sz="half" idx="1"/>
          </p:nvPr>
        </p:nvSpPr>
        <p:spPr>
          <a:xfrm>
            <a:off x="5120640" y="804672"/>
            <a:ext cx="6281928" cy="5248656"/>
          </a:xfrm>
        </p:spPr>
        <p:txBody>
          <a:bodyPr vert="horz" lIns="91440" tIns="45720" rIns="91440" bIns="45720" rtlCol="0" anchor="ctr">
            <a:normAutofit/>
          </a:bodyPr>
          <a:lstStyle/>
          <a:p>
            <a:pPr marL="0" indent="0">
              <a:buNone/>
            </a:pPr>
            <a:r>
              <a:rPr lang="en-US" sz="2400" dirty="0"/>
              <a:t>(Brief communication technology-based service, e.g. virtual check-in, by a physician or other qualified health care professional who can report evaluation and management services, provided to an established patient, not originating from a related E/M service provided within the previous 7 days nor leading to an E/M service or procedure within the next 24 hours or soonest available appointment; 5-10 minutes of medical discussion)</a:t>
            </a:r>
          </a:p>
        </p:txBody>
      </p:sp>
    </p:spTree>
    <p:extLst>
      <p:ext uri="{BB962C8B-B14F-4D97-AF65-F5344CB8AC3E}">
        <p14:creationId xmlns:p14="http://schemas.microsoft.com/office/powerpoint/2010/main" val="3627626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EE03EAD2-B890-464A-8ADE-BAAFDF6DB3C8}"/>
              </a:ext>
            </a:extLst>
          </p:cNvPr>
          <p:cNvSpPr>
            <a:spLocks noGrp="1"/>
          </p:cNvSpPr>
          <p:nvPr>
            <p:ph type="title"/>
          </p:nvPr>
        </p:nvSpPr>
        <p:spPr>
          <a:xfrm>
            <a:off x="904877" y="2415322"/>
            <a:ext cx="3451730" cy="2399869"/>
          </a:xfrm>
        </p:spPr>
        <p:txBody>
          <a:bodyPr vert="horz" lIns="91440" tIns="45720" rIns="91440" bIns="45720" rtlCol="0" anchor="ctr">
            <a:normAutofit/>
          </a:bodyPr>
          <a:lstStyle/>
          <a:p>
            <a:pPr algn="ctr"/>
            <a:r>
              <a:rPr lang="en-US" sz="4000" b="1" kern="1200">
                <a:solidFill>
                  <a:srgbClr val="FFFFFF"/>
                </a:solidFill>
                <a:latin typeface="+mj-lt"/>
                <a:ea typeface="+mj-ea"/>
                <a:cs typeface="+mj-cs"/>
              </a:rPr>
              <a:t>G2010</a:t>
            </a:r>
          </a:p>
        </p:txBody>
      </p:sp>
      <p:sp>
        <p:nvSpPr>
          <p:cNvPr id="3" name="Content Placeholder 2">
            <a:extLst>
              <a:ext uri="{FF2B5EF4-FFF2-40B4-BE49-F238E27FC236}">
                <a16:creationId xmlns:a16="http://schemas.microsoft.com/office/drawing/2014/main" id="{E218D338-EF37-4913-B24F-86174A6CA070}"/>
              </a:ext>
            </a:extLst>
          </p:cNvPr>
          <p:cNvSpPr>
            <a:spLocks noGrp="1"/>
          </p:cNvSpPr>
          <p:nvPr>
            <p:ph sz="half" idx="1"/>
          </p:nvPr>
        </p:nvSpPr>
        <p:spPr>
          <a:xfrm>
            <a:off x="5120640" y="804672"/>
            <a:ext cx="6281928" cy="5248656"/>
          </a:xfrm>
        </p:spPr>
        <p:txBody>
          <a:bodyPr vert="horz" lIns="91440" tIns="45720" rIns="91440" bIns="45720" rtlCol="0" anchor="ctr">
            <a:normAutofit/>
          </a:bodyPr>
          <a:lstStyle/>
          <a:p>
            <a:pPr marL="0" indent="0">
              <a:buNone/>
            </a:pPr>
            <a:r>
              <a:rPr lang="en-US" sz="2400" dirty="0"/>
              <a:t>(Remote evaluation of recorded video and/or images submitted by an established patient (e.g., store and forward), including interpretation with follow-up with the patient within 24 business hours, not originating from a related E/M service provided within the previous 7 days nor leading to an E/M service or procedure within the next 24 hours or soonest available appointment)</a:t>
            </a:r>
          </a:p>
        </p:txBody>
      </p:sp>
    </p:spTree>
    <p:extLst>
      <p:ext uri="{BB962C8B-B14F-4D97-AF65-F5344CB8AC3E}">
        <p14:creationId xmlns:p14="http://schemas.microsoft.com/office/powerpoint/2010/main" val="3440364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214AA7-F028-4A0D-8698-61AEC754D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59834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73B2B2B-6013-4708-94B2-355FA23A0656}"/>
              </a:ext>
            </a:extLst>
          </p:cNvPr>
          <p:cNvSpPr>
            <a:spLocks noGrp="1"/>
          </p:cNvSpPr>
          <p:nvPr>
            <p:ph type="title"/>
          </p:nvPr>
        </p:nvSpPr>
        <p:spPr>
          <a:xfrm>
            <a:off x="1159933" y="995318"/>
            <a:ext cx="9872134" cy="1193968"/>
          </a:xfrm>
          <a:solidFill>
            <a:srgbClr val="FFFFFF"/>
          </a:solidFill>
          <a:ln w="38100">
            <a:solidFill>
              <a:srgbClr val="7F7F7F"/>
            </a:solidFill>
            <a:miter lim="800000"/>
          </a:ln>
        </p:spPr>
        <p:txBody>
          <a:bodyPr>
            <a:normAutofit/>
          </a:bodyPr>
          <a:lstStyle/>
          <a:p>
            <a:pPr algn="ctr"/>
            <a:r>
              <a:rPr lang="en-US" sz="3600" b="1">
                <a:solidFill>
                  <a:srgbClr val="3F3F3F"/>
                </a:solidFill>
              </a:rPr>
              <a:t>Definitions</a:t>
            </a:r>
          </a:p>
        </p:txBody>
      </p:sp>
      <p:sp>
        <p:nvSpPr>
          <p:cNvPr id="3" name="Content Placeholder 2">
            <a:extLst>
              <a:ext uri="{FF2B5EF4-FFF2-40B4-BE49-F238E27FC236}">
                <a16:creationId xmlns:a16="http://schemas.microsoft.com/office/drawing/2014/main" id="{F90CAA39-FF37-44D2-A36F-27DC0148EDCD}"/>
              </a:ext>
            </a:extLst>
          </p:cNvPr>
          <p:cNvSpPr>
            <a:spLocks noGrp="1"/>
          </p:cNvSpPr>
          <p:nvPr>
            <p:ph sz="half" idx="1"/>
          </p:nvPr>
        </p:nvSpPr>
        <p:spPr>
          <a:xfrm>
            <a:off x="1476915" y="2888250"/>
            <a:ext cx="4297351" cy="2959777"/>
          </a:xfrm>
        </p:spPr>
        <p:txBody>
          <a:bodyPr anchor="t">
            <a:normAutofit/>
          </a:bodyPr>
          <a:lstStyle/>
          <a:p>
            <a:pPr marL="0" indent="0">
              <a:buNone/>
            </a:pPr>
            <a:r>
              <a:rPr lang="en-US" sz="2000" dirty="0"/>
              <a:t>Practitioners could be separately paid for the brief communication technology-based service when the patient checks in with the practitioner via telephone or other telecommunications device to decide whether an office visit or other service is needed. This would increase efficiency for practitioners and convenience for beneficiaries.</a:t>
            </a:r>
          </a:p>
        </p:txBody>
      </p:sp>
      <p:cxnSp>
        <p:nvCxnSpPr>
          <p:cNvPr id="11" name="Straight Connector 10">
            <a:extLst>
              <a:ext uri="{FF2B5EF4-FFF2-40B4-BE49-F238E27FC236}">
                <a16:creationId xmlns:a16="http://schemas.microsoft.com/office/drawing/2014/main" id="{D6206FDC-2777-4D7F-AF9C-73413DA664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2888250"/>
            <a:ext cx="0" cy="2769135"/>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1D01DFEF-96EB-4B0D-B625-0C82B4EC06FE}"/>
              </a:ext>
            </a:extLst>
          </p:cNvPr>
          <p:cNvSpPr>
            <a:spLocks noGrp="1"/>
          </p:cNvSpPr>
          <p:nvPr>
            <p:ph sz="half" idx="2"/>
          </p:nvPr>
        </p:nvSpPr>
        <p:spPr>
          <a:xfrm>
            <a:off x="6417731" y="2888250"/>
            <a:ext cx="4292594" cy="2959778"/>
          </a:xfrm>
        </p:spPr>
        <p:txBody>
          <a:bodyPr anchor="t">
            <a:normAutofit/>
          </a:bodyPr>
          <a:lstStyle/>
          <a:p>
            <a:pPr marL="0" indent="0">
              <a:buNone/>
            </a:pPr>
            <a:r>
              <a:rPr lang="en-US" sz="2000" dirty="0"/>
              <a:t>Similarly, the service of remote evaluation of recorded video and/or images submitted by an established patient would allow practitioners to be separately paid for reviewing patient-transmitted photo or video information conducted via pre-recorded “store and forward” video or image technology to assess whether a visit is needed.</a:t>
            </a:r>
          </a:p>
        </p:txBody>
      </p:sp>
    </p:spTree>
    <p:extLst>
      <p:ext uri="{BB962C8B-B14F-4D97-AF65-F5344CB8AC3E}">
        <p14:creationId xmlns:p14="http://schemas.microsoft.com/office/powerpoint/2010/main" val="289117712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90195714-18A5-49B0-9F28-26E983008DAB}"/>
              </a:ext>
            </a:extLst>
          </p:cNvPr>
          <p:cNvSpPr>
            <a:spLocks noGrp="1"/>
          </p:cNvSpPr>
          <p:nvPr>
            <p:ph type="title"/>
          </p:nvPr>
        </p:nvSpPr>
        <p:spPr>
          <a:xfrm>
            <a:off x="904877" y="2415322"/>
            <a:ext cx="3451730" cy="2399869"/>
          </a:xfrm>
        </p:spPr>
        <p:txBody>
          <a:bodyPr vert="horz" lIns="91440" tIns="45720" rIns="91440" bIns="45720" rtlCol="0" anchor="ctr">
            <a:normAutofit/>
          </a:bodyPr>
          <a:lstStyle/>
          <a:p>
            <a:pPr algn="ctr"/>
            <a:r>
              <a:rPr lang="en-US" sz="4000" b="1" kern="1200">
                <a:solidFill>
                  <a:srgbClr val="FFFFFF"/>
                </a:solidFill>
                <a:latin typeface="+mj-lt"/>
                <a:ea typeface="+mj-ea"/>
                <a:cs typeface="+mj-cs"/>
              </a:rPr>
              <a:t>2021 Changes</a:t>
            </a:r>
          </a:p>
        </p:txBody>
      </p:sp>
      <p:sp>
        <p:nvSpPr>
          <p:cNvPr id="3" name="Content Placeholder 2">
            <a:extLst>
              <a:ext uri="{FF2B5EF4-FFF2-40B4-BE49-F238E27FC236}">
                <a16:creationId xmlns:a16="http://schemas.microsoft.com/office/drawing/2014/main" id="{420C7F6F-552A-4F00-9197-5740B8A78417}"/>
              </a:ext>
            </a:extLst>
          </p:cNvPr>
          <p:cNvSpPr>
            <a:spLocks noGrp="1"/>
          </p:cNvSpPr>
          <p:nvPr>
            <p:ph sz="half" idx="1"/>
          </p:nvPr>
        </p:nvSpPr>
        <p:spPr>
          <a:xfrm>
            <a:off x="5120640" y="804672"/>
            <a:ext cx="6281928" cy="5248656"/>
          </a:xfrm>
        </p:spPr>
        <p:txBody>
          <a:bodyPr vert="horz" lIns="91440" tIns="45720" rIns="91440" bIns="45720" rtlCol="0" anchor="ctr">
            <a:normAutofit/>
          </a:bodyPr>
          <a:lstStyle/>
          <a:p>
            <a:pPr marL="0" indent="0">
              <a:buNone/>
            </a:pPr>
            <a:r>
              <a:rPr lang="en-US" sz="2400" dirty="0"/>
              <a:t>Reduction in the payment variation for E/M office/outpatient visit levels by paying a single rate for E/M office/outpatient visit levels 2 through 4 for established and new patients while maintaining the payment rate for E/M office/outpatient visit level 5 in order to better account for the care and needs of complex patients;</a:t>
            </a:r>
          </a:p>
        </p:txBody>
      </p:sp>
    </p:spTree>
    <p:extLst>
      <p:ext uri="{BB962C8B-B14F-4D97-AF65-F5344CB8AC3E}">
        <p14:creationId xmlns:p14="http://schemas.microsoft.com/office/powerpoint/2010/main" val="1084896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73B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C7E22A06-03D7-492A-BF6C-4379CF27F5D4}"/>
              </a:ext>
            </a:extLst>
          </p:cNvPr>
          <p:cNvPicPr>
            <a:picLocks noChangeAspect="1"/>
          </p:cNvPicPr>
          <p:nvPr/>
        </p:nvPicPr>
        <p:blipFill>
          <a:blip r:embed="rId2"/>
          <a:stretch>
            <a:fillRect/>
          </a:stretch>
        </p:blipFill>
        <p:spPr>
          <a:xfrm>
            <a:off x="840277" y="643467"/>
            <a:ext cx="10511445" cy="5571066"/>
          </a:xfrm>
          <a:prstGeom prst="rect">
            <a:avLst/>
          </a:prstGeom>
        </p:spPr>
      </p:pic>
    </p:spTree>
    <p:extLst>
      <p:ext uri="{BB962C8B-B14F-4D97-AF65-F5344CB8AC3E}">
        <p14:creationId xmlns:p14="http://schemas.microsoft.com/office/powerpoint/2010/main" val="3428641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6B6D981-0724-4DC6-B6AF-10496E41732B}"/>
              </a:ext>
            </a:extLst>
          </p:cNvPr>
          <p:cNvPicPr>
            <a:picLocks noChangeAspect="1"/>
          </p:cNvPicPr>
          <p:nvPr/>
        </p:nvPicPr>
        <p:blipFill>
          <a:blip r:embed="rId2"/>
          <a:stretch>
            <a:fillRect/>
          </a:stretch>
        </p:blipFill>
        <p:spPr>
          <a:xfrm>
            <a:off x="1804160" y="643467"/>
            <a:ext cx="8583680" cy="5571066"/>
          </a:xfrm>
          <a:prstGeom prst="rect">
            <a:avLst/>
          </a:prstGeom>
        </p:spPr>
      </p:pic>
    </p:spTree>
    <p:extLst>
      <p:ext uri="{BB962C8B-B14F-4D97-AF65-F5344CB8AC3E}">
        <p14:creationId xmlns:p14="http://schemas.microsoft.com/office/powerpoint/2010/main" val="1880283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195714-18A5-49B0-9F28-26E983008DAB}"/>
              </a:ext>
            </a:extLst>
          </p:cNvPr>
          <p:cNvSpPr>
            <a:spLocks noGrp="1"/>
          </p:cNvSpPr>
          <p:nvPr>
            <p:ph type="title"/>
          </p:nvPr>
        </p:nvSpPr>
        <p:spPr>
          <a:xfrm>
            <a:off x="1179226" y="826680"/>
            <a:ext cx="9833548" cy="1325563"/>
          </a:xfrm>
        </p:spPr>
        <p:txBody>
          <a:bodyPr vert="horz" lIns="91440" tIns="45720" rIns="91440" bIns="45720" rtlCol="0" anchor="ctr">
            <a:normAutofit/>
          </a:bodyPr>
          <a:lstStyle/>
          <a:p>
            <a:pPr algn="ctr"/>
            <a:r>
              <a:rPr lang="en-US" sz="4000" b="1" kern="1200">
                <a:solidFill>
                  <a:srgbClr val="FFFFFF"/>
                </a:solidFill>
                <a:latin typeface="+mj-lt"/>
                <a:ea typeface="+mj-ea"/>
                <a:cs typeface="+mj-cs"/>
              </a:rPr>
              <a:t>2021 Changes</a:t>
            </a:r>
          </a:p>
        </p:txBody>
      </p:sp>
      <p:sp>
        <p:nvSpPr>
          <p:cNvPr id="3" name="Content Placeholder 2">
            <a:extLst>
              <a:ext uri="{FF2B5EF4-FFF2-40B4-BE49-F238E27FC236}">
                <a16:creationId xmlns:a16="http://schemas.microsoft.com/office/drawing/2014/main" id="{420C7F6F-552A-4F00-9197-5740B8A78417}"/>
              </a:ext>
            </a:extLst>
          </p:cNvPr>
          <p:cNvSpPr>
            <a:spLocks noGrp="1"/>
          </p:cNvSpPr>
          <p:nvPr>
            <p:ph sz="half" idx="1"/>
          </p:nvPr>
        </p:nvSpPr>
        <p:spPr>
          <a:xfrm>
            <a:off x="1179226" y="3092970"/>
            <a:ext cx="9833548" cy="2693976"/>
          </a:xfrm>
        </p:spPr>
        <p:txBody>
          <a:bodyPr vert="horz" lIns="91440" tIns="45720" rIns="91440" bIns="45720" rtlCol="0">
            <a:normAutofit/>
          </a:bodyPr>
          <a:lstStyle/>
          <a:p>
            <a:pPr marL="0" indent="0">
              <a:buNone/>
            </a:pPr>
            <a:r>
              <a:rPr lang="en-US" sz="2400" dirty="0">
                <a:solidFill>
                  <a:srgbClr val="000000"/>
                </a:solidFill>
              </a:rPr>
              <a:t>Permitting practitioners to choose to document E/M office/outpatient level 2 through 5 visits using medical decision-making or time instead of applying the current 1995 or 1997 E/M documentation guidelines, or alternatively practitioners could continue using the current framework;</a:t>
            </a:r>
          </a:p>
        </p:txBody>
      </p:sp>
    </p:spTree>
    <p:extLst>
      <p:ext uri="{BB962C8B-B14F-4D97-AF65-F5344CB8AC3E}">
        <p14:creationId xmlns:p14="http://schemas.microsoft.com/office/powerpoint/2010/main" val="3626106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0195714-18A5-49B0-9F28-26E983008DAB}"/>
              </a:ext>
            </a:extLst>
          </p:cNvPr>
          <p:cNvSpPr>
            <a:spLocks noGrp="1"/>
          </p:cNvSpPr>
          <p:nvPr>
            <p:ph type="title"/>
          </p:nvPr>
        </p:nvSpPr>
        <p:spPr>
          <a:xfrm>
            <a:off x="838200" y="631825"/>
            <a:ext cx="10515600" cy="1325563"/>
          </a:xfrm>
        </p:spPr>
        <p:txBody>
          <a:bodyPr vert="horz" lIns="91440" tIns="45720" rIns="91440" bIns="45720" rtlCol="0" anchor="ctr">
            <a:normAutofit/>
          </a:bodyPr>
          <a:lstStyle/>
          <a:p>
            <a:r>
              <a:rPr lang="en-US" b="1" kern="1200">
                <a:solidFill>
                  <a:schemeClr val="tx1"/>
                </a:solidFill>
                <a:latin typeface="+mj-lt"/>
                <a:ea typeface="+mj-ea"/>
                <a:cs typeface="+mj-cs"/>
              </a:rPr>
              <a:t>2021 Changes</a:t>
            </a:r>
          </a:p>
        </p:txBody>
      </p:sp>
      <p:sp>
        <p:nvSpPr>
          <p:cNvPr id="3" name="Content Placeholder 2">
            <a:extLst>
              <a:ext uri="{FF2B5EF4-FFF2-40B4-BE49-F238E27FC236}">
                <a16:creationId xmlns:a16="http://schemas.microsoft.com/office/drawing/2014/main" id="{420C7F6F-552A-4F00-9197-5740B8A78417}"/>
              </a:ext>
            </a:extLst>
          </p:cNvPr>
          <p:cNvSpPr>
            <a:spLocks noGrp="1"/>
          </p:cNvSpPr>
          <p:nvPr>
            <p:ph sz="half" idx="1"/>
          </p:nvPr>
        </p:nvSpPr>
        <p:spPr>
          <a:xfrm>
            <a:off x="838200" y="2057400"/>
            <a:ext cx="10515600" cy="3871762"/>
          </a:xfrm>
        </p:spPr>
        <p:txBody>
          <a:bodyPr vert="horz" lIns="91440" tIns="45720" rIns="91440" bIns="45720" rtlCol="0">
            <a:normAutofit/>
          </a:bodyPr>
          <a:lstStyle/>
          <a:p>
            <a:pPr marL="0" indent="0">
              <a:buNone/>
            </a:pPr>
            <a:r>
              <a:rPr lang="en-US" sz="2400" dirty="0"/>
              <a:t>Beginning in CY 2021, for E/M office/outpatient levels 2 through 5 visits, we will allow for flexibility in how visit levels are documented - specifically, a choice to use the current framework, MDM, or time. For E/M office/outpatient level 2 through 4 visits, when using MDM or current framework to document the visit, we will also apply a minimum supporting documentation standard associated with level 2 visits. For these cases, Medicare would require information to support a level 2 E/M office/outpatient visit code for history, exam and/or medical decision-making; </a:t>
            </a:r>
          </a:p>
        </p:txBody>
      </p:sp>
    </p:spTree>
    <p:extLst>
      <p:ext uri="{BB962C8B-B14F-4D97-AF65-F5344CB8AC3E}">
        <p14:creationId xmlns:p14="http://schemas.microsoft.com/office/powerpoint/2010/main" val="193802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0195714-18A5-49B0-9F28-26E983008DAB}"/>
              </a:ext>
            </a:extLst>
          </p:cNvPr>
          <p:cNvSpPr>
            <a:spLocks noGrp="1"/>
          </p:cNvSpPr>
          <p:nvPr>
            <p:ph type="title"/>
          </p:nvPr>
        </p:nvSpPr>
        <p:spPr>
          <a:xfrm>
            <a:off x="503520" y="1983989"/>
            <a:ext cx="2871095" cy="2156621"/>
          </a:xfrm>
        </p:spPr>
        <p:txBody>
          <a:bodyPr anchor="t">
            <a:normAutofit/>
          </a:bodyPr>
          <a:lstStyle/>
          <a:p>
            <a:r>
              <a:rPr lang="en-US" sz="3600" b="1" dirty="0">
                <a:solidFill>
                  <a:srgbClr val="FFFFFF"/>
                </a:solidFill>
              </a:rPr>
              <a:t>2021 Changes</a:t>
            </a:r>
          </a:p>
        </p:txBody>
      </p:sp>
      <p:sp>
        <p:nvSpPr>
          <p:cNvPr id="3" name="Content Placeholder 2">
            <a:extLst>
              <a:ext uri="{FF2B5EF4-FFF2-40B4-BE49-F238E27FC236}">
                <a16:creationId xmlns:a16="http://schemas.microsoft.com/office/drawing/2014/main" id="{420C7F6F-552A-4F00-9197-5740B8A78417}"/>
              </a:ext>
            </a:extLst>
          </p:cNvPr>
          <p:cNvSpPr>
            <a:spLocks noGrp="1"/>
          </p:cNvSpPr>
          <p:nvPr>
            <p:ph sz="half" idx="1"/>
          </p:nvPr>
        </p:nvSpPr>
        <p:spPr>
          <a:xfrm>
            <a:off x="5198992" y="1412489"/>
            <a:ext cx="5430907" cy="4363844"/>
          </a:xfrm>
        </p:spPr>
        <p:txBody>
          <a:bodyPr>
            <a:normAutofit/>
          </a:bodyPr>
          <a:lstStyle/>
          <a:p>
            <a:pPr marL="0" indent="0">
              <a:buNone/>
            </a:pPr>
            <a:r>
              <a:rPr lang="en-US" sz="2400" dirty="0"/>
              <a:t>When time is used to document, practitioners will document the medical necessity of the visit and that the billing practitioner personally spent the required amount of time face-to-face with the beneficiary;</a:t>
            </a:r>
          </a:p>
        </p:txBody>
      </p:sp>
    </p:spTree>
    <p:extLst>
      <p:ext uri="{BB962C8B-B14F-4D97-AF65-F5344CB8AC3E}">
        <p14:creationId xmlns:p14="http://schemas.microsoft.com/office/powerpoint/2010/main" val="487778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0195714-18A5-49B0-9F28-26E983008DAB}"/>
              </a:ext>
            </a:extLst>
          </p:cNvPr>
          <p:cNvSpPr>
            <a:spLocks noGrp="1"/>
          </p:cNvSpPr>
          <p:nvPr>
            <p:ph type="title"/>
          </p:nvPr>
        </p:nvSpPr>
        <p:spPr>
          <a:xfrm>
            <a:off x="640079" y="4526280"/>
            <a:ext cx="7410681" cy="1737360"/>
          </a:xfrm>
        </p:spPr>
        <p:txBody>
          <a:bodyPr vert="horz" lIns="91440" tIns="45720" rIns="91440" bIns="45720" rtlCol="0" anchor="ctr">
            <a:normAutofit/>
          </a:bodyPr>
          <a:lstStyle/>
          <a:p>
            <a:r>
              <a:rPr lang="en-US" sz="4800" b="1" kern="1200">
                <a:solidFill>
                  <a:schemeClr val="tx1"/>
                </a:solidFill>
                <a:latin typeface="+mj-lt"/>
                <a:ea typeface="+mj-ea"/>
                <a:cs typeface="+mj-cs"/>
              </a:rPr>
              <a:t>2021 Changes</a:t>
            </a:r>
          </a:p>
        </p:txBody>
      </p:sp>
      <p:sp>
        <p:nvSpPr>
          <p:cNvPr id="3" name="Content Placeholder 2">
            <a:extLst>
              <a:ext uri="{FF2B5EF4-FFF2-40B4-BE49-F238E27FC236}">
                <a16:creationId xmlns:a16="http://schemas.microsoft.com/office/drawing/2014/main" id="{420C7F6F-552A-4F00-9197-5740B8A78417}"/>
              </a:ext>
            </a:extLst>
          </p:cNvPr>
          <p:cNvSpPr>
            <a:spLocks noGrp="1"/>
          </p:cNvSpPr>
          <p:nvPr>
            <p:ph sz="half" idx="1"/>
          </p:nvPr>
        </p:nvSpPr>
        <p:spPr>
          <a:xfrm>
            <a:off x="640080" y="595293"/>
            <a:ext cx="5676637" cy="3463951"/>
          </a:xfrm>
        </p:spPr>
        <p:txBody>
          <a:bodyPr vert="horz" lIns="91440" tIns="45720" rIns="91440" bIns="45720" rtlCol="0" anchor="ctr">
            <a:normAutofit/>
          </a:bodyPr>
          <a:lstStyle/>
          <a:p>
            <a:pPr marL="0" indent="0">
              <a:buNone/>
            </a:pPr>
            <a:r>
              <a:rPr lang="en-US" sz="2400" dirty="0"/>
              <a:t>Implementation of add-on codes that describe the additional resources inherent in visits for primary care and particular kinds of non-procedural specialized medical care, though they would not be restricted by physician specialty. These codes would only be reportable with E/M office/outpatient level 2 through 4 visits, and their use generally would not impose new per-visit documentation requirements. </a:t>
            </a:r>
          </a:p>
        </p:txBody>
      </p:sp>
      <p:sp>
        <p:nvSpPr>
          <p:cNvPr id="10" name="Freeform: Shape 9">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5041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E9EE68-A1D5-4A99-8417-B300BCF2344B}"/>
              </a:ext>
            </a:extLst>
          </p:cNvPr>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a:t>Topics </a:t>
            </a:r>
          </a:p>
        </p:txBody>
      </p:sp>
      <p:sp>
        <p:nvSpPr>
          <p:cNvPr id="9" name="Content Placeholder 8">
            <a:extLst>
              <a:ext uri="{FF2B5EF4-FFF2-40B4-BE49-F238E27FC236}">
                <a16:creationId xmlns:a16="http://schemas.microsoft.com/office/drawing/2014/main" id="{F8EB7988-1682-4B38-8590-9A7B541B34DE}"/>
              </a:ext>
            </a:extLst>
          </p:cNvPr>
          <p:cNvSpPr>
            <a:spLocks noGrp="1"/>
          </p:cNvSpPr>
          <p:nvPr>
            <p:ph idx="1"/>
          </p:nvPr>
        </p:nvSpPr>
        <p:spPr>
          <a:xfrm>
            <a:off x="6049182" y="802638"/>
            <a:ext cx="5408696" cy="5252722"/>
          </a:xfrm>
        </p:spPr>
        <p:txBody>
          <a:bodyPr anchor="ctr">
            <a:normAutofit fontScale="77500" lnSpcReduction="20000"/>
          </a:bodyPr>
          <a:lstStyle/>
          <a:p>
            <a:pPr>
              <a:lnSpc>
                <a:spcPct val="150000"/>
              </a:lnSpc>
              <a:spcBef>
                <a:spcPts val="1200"/>
              </a:spcBef>
              <a:defRPr/>
            </a:pPr>
            <a:r>
              <a:rPr lang="en-US" sz="3600" dirty="0">
                <a:solidFill>
                  <a:schemeClr val="bg1"/>
                </a:solidFill>
                <a:effectLst>
                  <a:outerShdw blurRad="38100" dist="38100" dir="2700000" algn="tl">
                    <a:srgbClr val="C0C0C0"/>
                  </a:outerShdw>
                </a:effectLst>
              </a:rPr>
              <a:t>E/M Coding</a:t>
            </a:r>
          </a:p>
          <a:p>
            <a:pPr lvl="1">
              <a:lnSpc>
                <a:spcPct val="150000"/>
              </a:lnSpc>
              <a:spcBef>
                <a:spcPts val="1200"/>
              </a:spcBef>
              <a:defRPr/>
            </a:pPr>
            <a:r>
              <a:rPr lang="en-US" sz="3600" dirty="0">
                <a:solidFill>
                  <a:schemeClr val="bg1"/>
                </a:solidFill>
                <a:effectLst>
                  <a:outerShdw blurRad="38100" dist="38100" dir="2700000" algn="tl">
                    <a:srgbClr val="C0C0C0"/>
                  </a:outerShdw>
                </a:effectLst>
              </a:rPr>
              <a:t>Incident To</a:t>
            </a:r>
          </a:p>
          <a:p>
            <a:pPr lvl="1">
              <a:lnSpc>
                <a:spcPct val="150000"/>
              </a:lnSpc>
              <a:spcBef>
                <a:spcPts val="1200"/>
              </a:spcBef>
              <a:defRPr/>
            </a:pPr>
            <a:r>
              <a:rPr lang="en-US" sz="3600" dirty="0">
                <a:solidFill>
                  <a:schemeClr val="bg1"/>
                </a:solidFill>
                <a:effectLst>
                  <a:outerShdw blurRad="38100" dist="38100" dir="2700000" algn="tl">
                    <a:srgbClr val="C0C0C0"/>
                  </a:outerShdw>
                </a:effectLst>
              </a:rPr>
              <a:t>Shared Visits</a:t>
            </a:r>
          </a:p>
          <a:p>
            <a:pPr lvl="1">
              <a:lnSpc>
                <a:spcPct val="150000"/>
              </a:lnSpc>
              <a:spcBef>
                <a:spcPts val="1200"/>
              </a:spcBef>
              <a:defRPr/>
            </a:pPr>
            <a:r>
              <a:rPr lang="en-US" sz="3600" dirty="0">
                <a:solidFill>
                  <a:schemeClr val="bg1"/>
                </a:solidFill>
                <a:effectLst>
                  <a:outerShdw blurRad="38100" dist="38100" dir="2700000" algn="tl">
                    <a:srgbClr val="C0C0C0"/>
                  </a:outerShdw>
                </a:effectLst>
              </a:rPr>
              <a:t>New Office Visits</a:t>
            </a:r>
          </a:p>
          <a:p>
            <a:pPr lvl="1">
              <a:lnSpc>
                <a:spcPct val="150000"/>
              </a:lnSpc>
              <a:spcBef>
                <a:spcPts val="1200"/>
              </a:spcBef>
              <a:defRPr/>
            </a:pPr>
            <a:r>
              <a:rPr lang="en-US" sz="3600" dirty="0">
                <a:solidFill>
                  <a:schemeClr val="bg1"/>
                </a:solidFill>
                <a:effectLst>
                  <a:outerShdw blurRad="38100" dist="38100" dir="2700000" algn="tl">
                    <a:srgbClr val="C0C0C0"/>
                  </a:outerShdw>
                </a:effectLst>
              </a:rPr>
              <a:t>Established Office Visits</a:t>
            </a:r>
          </a:p>
          <a:p>
            <a:pPr lvl="1">
              <a:lnSpc>
                <a:spcPct val="150000"/>
              </a:lnSpc>
              <a:spcBef>
                <a:spcPts val="1200"/>
              </a:spcBef>
              <a:defRPr/>
            </a:pPr>
            <a:r>
              <a:rPr lang="en-US" sz="3600" dirty="0">
                <a:solidFill>
                  <a:schemeClr val="bg1"/>
                </a:solidFill>
                <a:effectLst>
                  <a:outerShdw blurRad="38100" dist="38100" dir="2700000" algn="tl">
                    <a:srgbClr val="C0C0C0"/>
                  </a:outerShdw>
                </a:effectLst>
              </a:rPr>
              <a:t>Consultations</a:t>
            </a:r>
          </a:p>
          <a:p>
            <a:pPr lvl="1">
              <a:lnSpc>
                <a:spcPct val="150000"/>
              </a:lnSpc>
              <a:spcBef>
                <a:spcPts val="1200"/>
              </a:spcBef>
              <a:defRPr/>
            </a:pPr>
            <a:r>
              <a:rPr lang="en-US" sz="3600" dirty="0">
                <a:solidFill>
                  <a:schemeClr val="bg1"/>
                </a:solidFill>
                <a:effectLst>
                  <a:outerShdw blurRad="38100" dist="38100" dir="2700000" algn="tl">
                    <a:srgbClr val="C0C0C0"/>
                  </a:outerShdw>
                </a:effectLst>
              </a:rPr>
              <a:t>Modifiers</a:t>
            </a:r>
          </a:p>
          <a:p>
            <a:pPr marL="0" indent="0">
              <a:buNone/>
            </a:pPr>
            <a:endParaRPr lang="en-US" sz="2400" dirty="0">
              <a:solidFill>
                <a:schemeClr val="bg1"/>
              </a:solidFill>
            </a:endParaRPr>
          </a:p>
        </p:txBody>
      </p:sp>
    </p:spTree>
    <p:extLst>
      <p:ext uri="{BB962C8B-B14F-4D97-AF65-F5344CB8AC3E}">
        <p14:creationId xmlns:p14="http://schemas.microsoft.com/office/powerpoint/2010/main" val="121800561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90195714-18A5-49B0-9F28-26E983008DAB}"/>
              </a:ext>
            </a:extLst>
          </p:cNvPr>
          <p:cNvSpPr>
            <a:spLocks noGrp="1"/>
          </p:cNvSpPr>
          <p:nvPr>
            <p:ph type="title"/>
          </p:nvPr>
        </p:nvSpPr>
        <p:spPr>
          <a:xfrm>
            <a:off x="904877" y="2415322"/>
            <a:ext cx="3451730" cy="2399869"/>
          </a:xfrm>
        </p:spPr>
        <p:txBody>
          <a:bodyPr vert="horz" lIns="91440" tIns="45720" rIns="91440" bIns="45720" rtlCol="0" anchor="ctr">
            <a:normAutofit/>
          </a:bodyPr>
          <a:lstStyle/>
          <a:p>
            <a:pPr algn="ctr"/>
            <a:r>
              <a:rPr lang="en-US" sz="4000" b="1" kern="1200">
                <a:solidFill>
                  <a:srgbClr val="FFFFFF"/>
                </a:solidFill>
                <a:latin typeface="+mj-lt"/>
                <a:ea typeface="+mj-ea"/>
                <a:cs typeface="+mj-cs"/>
              </a:rPr>
              <a:t>2021 Changes</a:t>
            </a:r>
          </a:p>
        </p:txBody>
      </p:sp>
      <p:sp>
        <p:nvSpPr>
          <p:cNvPr id="3" name="Content Placeholder 2">
            <a:extLst>
              <a:ext uri="{FF2B5EF4-FFF2-40B4-BE49-F238E27FC236}">
                <a16:creationId xmlns:a16="http://schemas.microsoft.com/office/drawing/2014/main" id="{420C7F6F-552A-4F00-9197-5740B8A78417}"/>
              </a:ext>
            </a:extLst>
          </p:cNvPr>
          <p:cNvSpPr>
            <a:spLocks noGrp="1"/>
          </p:cNvSpPr>
          <p:nvPr>
            <p:ph sz="half" idx="1"/>
          </p:nvPr>
        </p:nvSpPr>
        <p:spPr>
          <a:xfrm>
            <a:off x="5120640" y="804672"/>
            <a:ext cx="6281928" cy="5248656"/>
          </a:xfrm>
        </p:spPr>
        <p:txBody>
          <a:bodyPr vert="horz" lIns="91440" tIns="45720" rIns="91440" bIns="45720" rtlCol="0" anchor="ctr">
            <a:normAutofit/>
          </a:bodyPr>
          <a:lstStyle/>
          <a:p>
            <a:pPr marL="0" indent="0">
              <a:buNone/>
            </a:pPr>
            <a:r>
              <a:rPr lang="en-US" sz="2400" dirty="0"/>
              <a:t>Adoption of a new “extended visit” add-on code for use only with E/M office/outpatient services. To report extended time for E/M office and other outpatient E/M services when face-to-face time exceeds 34 minutes for an established patient or 38 minutes for a new patient whose E/M service is reported as level 2 through 4 and to report a level 5 code with prolonged service add-on code when face-to-face time exceeds 69 minutes for established patients or 89 minutes for new patients.</a:t>
            </a:r>
          </a:p>
        </p:txBody>
      </p:sp>
    </p:spTree>
    <p:extLst>
      <p:ext uri="{BB962C8B-B14F-4D97-AF65-F5344CB8AC3E}">
        <p14:creationId xmlns:p14="http://schemas.microsoft.com/office/powerpoint/2010/main" val="2192802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0" name="Rectangle 2">
            <a:extLst>
              <a:ext uri="{FF2B5EF4-FFF2-40B4-BE49-F238E27FC236}">
                <a16:creationId xmlns:a16="http://schemas.microsoft.com/office/drawing/2014/main" id="{74063A5E-5BDD-4F84-8782-5ABB915558D0}"/>
              </a:ext>
            </a:extLst>
          </p:cNvPr>
          <p:cNvSpPr>
            <a:spLocks noGrp="1" noChangeArrowheads="1"/>
          </p:cNvSpPr>
          <p:nvPr>
            <p:ph type="title"/>
          </p:nvPr>
        </p:nvSpPr>
        <p:spPr>
          <a:xfrm>
            <a:off x="1524000" y="1122362"/>
            <a:ext cx="9144000" cy="2840037"/>
          </a:xfrm>
        </p:spPr>
        <p:txBody>
          <a:bodyPr vert="horz" lIns="91440" tIns="45720" rIns="91440" bIns="45720" rtlCol="0" anchor="b">
            <a:normAutofit/>
          </a:bodyPr>
          <a:lstStyle/>
          <a:p>
            <a:pPr algn="ctr" fontAlgn="auto">
              <a:spcAft>
                <a:spcPts val="0"/>
              </a:spcAft>
              <a:defRPr/>
            </a:pPr>
            <a:r>
              <a:rPr lang="en-US" altLang="en-US" sz="5800" b="1" kern="1200">
                <a:solidFill>
                  <a:schemeClr val="tx1"/>
                </a:solidFill>
                <a:latin typeface="+mj-lt"/>
                <a:ea typeface="+mj-ea"/>
                <a:cs typeface="+mj-cs"/>
              </a:rPr>
              <a:t>Incident To </a:t>
            </a:r>
            <a:br>
              <a:rPr lang="en-US" altLang="en-US" sz="5800" b="1" kern="1200">
                <a:solidFill>
                  <a:schemeClr val="tx1"/>
                </a:solidFill>
                <a:latin typeface="+mj-lt"/>
                <a:ea typeface="+mj-ea"/>
                <a:cs typeface="+mj-cs"/>
              </a:rPr>
            </a:br>
            <a:r>
              <a:rPr lang="en-US" altLang="en-US" sz="5800" b="1" kern="1200">
                <a:solidFill>
                  <a:schemeClr val="tx1"/>
                </a:solidFill>
                <a:latin typeface="+mj-lt"/>
                <a:ea typeface="+mj-ea"/>
                <a:cs typeface="+mj-cs"/>
              </a:rPr>
              <a:t>&amp; </a:t>
            </a:r>
            <a:br>
              <a:rPr lang="en-US" altLang="en-US" sz="5800" b="1" kern="1200">
                <a:solidFill>
                  <a:schemeClr val="tx1"/>
                </a:solidFill>
                <a:latin typeface="+mj-lt"/>
                <a:ea typeface="+mj-ea"/>
                <a:cs typeface="+mj-cs"/>
              </a:rPr>
            </a:br>
            <a:r>
              <a:rPr lang="en-US" altLang="en-US" sz="5800" b="1" kern="1200">
                <a:solidFill>
                  <a:schemeClr val="tx1"/>
                </a:solidFill>
                <a:latin typeface="+mj-lt"/>
                <a:ea typeface="+mj-ea"/>
                <a:cs typeface="+mj-cs"/>
              </a:rPr>
              <a:t>Shared Visit</a:t>
            </a:r>
          </a:p>
        </p:txBody>
      </p:sp>
      <p:cxnSp>
        <p:nvCxnSpPr>
          <p:cNvPr id="81" name="Straight Connector 80">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5963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E26D2F52-FC17-4F1B-9FA1-2378B4DF16F9}"/>
              </a:ext>
            </a:extLst>
          </p:cNvPr>
          <p:cNvSpPr>
            <a:spLocks noGrp="1"/>
          </p:cNvSpPr>
          <p:nvPr>
            <p:ph type="title"/>
          </p:nvPr>
        </p:nvSpPr>
        <p:spPr>
          <a:xfrm>
            <a:off x="1571811" y="1573586"/>
            <a:ext cx="9122584" cy="1325563"/>
          </a:xfrm>
        </p:spPr>
        <p:txBody>
          <a:bodyPr>
            <a:normAutofit/>
          </a:bodyPr>
          <a:lstStyle/>
          <a:p>
            <a:pPr eaLnBrk="1" hangingPunct="1"/>
            <a:r>
              <a:rPr lang="en-US" altLang="en-US" b="1" dirty="0"/>
              <a:t>Incident To Billing (office)</a:t>
            </a:r>
          </a:p>
        </p:txBody>
      </p:sp>
      <p:sp>
        <p:nvSpPr>
          <p:cNvPr id="14339" name="Content Placeholder 2">
            <a:extLst>
              <a:ext uri="{FF2B5EF4-FFF2-40B4-BE49-F238E27FC236}">
                <a16:creationId xmlns:a16="http://schemas.microsoft.com/office/drawing/2014/main" id="{9E1EC98D-9F94-4872-B567-EFCB7B78CDF8}"/>
              </a:ext>
            </a:extLst>
          </p:cNvPr>
          <p:cNvSpPr>
            <a:spLocks noGrp="1"/>
          </p:cNvSpPr>
          <p:nvPr>
            <p:ph idx="1"/>
          </p:nvPr>
        </p:nvSpPr>
        <p:spPr>
          <a:xfrm>
            <a:off x="1571811" y="3060017"/>
            <a:ext cx="6066118" cy="2438546"/>
          </a:xfrm>
        </p:spPr>
        <p:txBody>
          <a:bodyPr>
            <a:normAutofit/>
          </a:bodyPr>
          <a:lstStyle/>
          <a:p>
            <a:pPr marL="342900" indent="-342900" eaLnBrk="1" hangingPunct="1">
              <a:buFont typeface="Arial" panose="020B0604020202020204" pitchFamily="34" charset="0"/>
              <a:buNone/>
            </a:pPr>
            <a:endParaRPr lang="en-US" altLang="en-US" sz="1700"/>
          </a:p>
          <a:p>
            <a:pPr marL="342900" indent="-342900" eaLnBrk="1" hangingPunct="1">
              <a:buFont typeface="Arial" panose="020B0604020202020204" pitchFamily="34" charset="0"/>
              <a:buNone/>
            </a:pPr>
            <a:r>
              <a:rPr lang="en-US" altLang="en-US" sz="1700"/>
              <a:t>Four standard criteria:</a:t>
            </a:r>
          </a:p>
          <a:p>
            <a:pPr marL="792163" lvl="1" indent="-342900" eaLnBrk="1" hangingPunct="1"/>
            <a:endParaRPr lang="en-US" altLang="en-US" sz="1700"/>
          </a:p>
          <a:p>
            <a:pPr marL="792163" lvl="1" indent="-342900" eaLnBrk="1" hangingPunct="1">
              <a:buFontTx/>
              <a:buAutoNum type="arabicPeriod"/>
            </a:pPr>
            <a:r>
              <a:rPr lang="en-US" altLang="en-US" sz="1700"/>
              <a:t>Physician must be in office</a:t>
            </a:r>
          </a:p>
          <a:p>
            <a:pPr marL="792163" lvl="1" indent="-342900" eaLnBrk="1" hangingPunct="1">
              <a:buFontTx/>
              <a:buAutoNum type="arabicPeriod"/>
            </a:pPr>
            <a:r>
              <a:rPr lang="en-US" altLang="en-US" sz="1700"/>
              <a:t>Must be an established patient</a:t>
            </a:r>
          </a:p>
          <a:p>
            <a:pPr marL="792163" lvl="1" indent="-342900" eaLnBrk="1" hangingPunct="1">
              <a:buFontTx/>
              <a:buAutoNum type="arabicPeriod"/>
            </a:pPr>
            <a:r>
              <a:rPr lang="en-US" altLang="en-US" sz="1700"/>
              <a:t>Must not change anything from previous plan of care</a:t>
            </a:r>
          </a:p>
          <a:p>
            <a:pPr marL="792163" lvl="1" indent="-342900" eaLnBrk="1" hangingPunct="1">
              <a:buFontTx/>
              <a:buAutoNum type="arabicPeriod"/>
            </a:pPr>
            <a:r>
              <a:rPr lang="en-US" altLang="en-US" sz="1700"/>
              <a:t>Doctor should see patient every 3</a:t>
            </a:r>
            <a:r>
              <a:rPr lang="en-US" altLang="en-US" sz="1700" baseline="30000"/>
              <a:t>rd</a:t>
            </a:r>
            <a:r>
              <a:rPr lang="en-US" altLang="en-US" sz="1700"/>
              <a:t> or 4</a:t>
            </a:r>
            <a:r>
              <a:rPr lang="en-US" altLang="en-US" sz="1700" baseline="30000"/>
              <a:t>th</a:t>
            </a:r>
            <a:r>
              <a:rPr lang="en-US" altLang="en-US" sz="1700"/>
              <a:t> visit (shows active participation)</a:t>
            </a:r>
          </a:p>
        </p:txBody>
      </p:sp>
      <p:sp>
        <p:nvSpPr>
          <p:cNvPr id="76"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78"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73" name="Graphic 72" descr="Slippery">
            <a:extLst>
              <a:ext uri="{FF2B5EF4-FFF2-40B4-BE49-F238E27FC236}">
                <a16:creationId xmlns:a16="http://schemas.microsoft.com/office/drawing/2014/main" id="{90274034-A03C-4873-AD92-2B963C2CDB5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25899" y="3191551"/>
            <a:ext cx="2194559" cy="2194559"/>
          </a:xfrm>
          <a:prstGeom prst="rect">
            <a:avLst/>
          </a:prstGeom>
        </p:spPr>
      </p:pic>
    </p:spTree>
    <p:extLst>
      <p:ext uri="{BB962C8B-B14F-4D97-AF65-F5344CB8AC3E}">
        <p14:creationId xmlns:p14="http://schemas.microsoft.com/office/powerpoint/2010/main" val="4267639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9" name="Rectangle 198">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01" name="Group 200">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202"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3"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4"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5"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6"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7"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8"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9"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0"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1"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2"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3"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4"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5"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6"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7"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8"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19"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0"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1"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2"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4" name="Group 223">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225" name="Rectangle 224">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6"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7" name="Rectangle 226">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362" name="Title 1">
            <a:extLst>
              <a:ext uri="{FF2B5EF4-FFF2-40B4-BE49-F238E27FC236}">
                <a16:creationId xmlns:a16="http://schemas.microsoft.com/office/drawing/2014/main" id="{2377CBB9-C620-498C-AACA-BA892BA4BA25}"/>
              </a:ext>
            </a:extLst>
          </p:cNvPr>
          <p:cNvSpPr>
            <a:spLocks noGrp="1"/>
          </p:cNvSpPr>
          <p:nvPr>
            <p:ph type="title"/>
          </p:nvPr>
        </p:nvSpPr>
        <p:spPr>
          <a:xfrm>
            <a:off x="904877" y="2415322"/>
            <a:ext cx="3451730" cy="2399869"/>
          </a:xfrm>
        </p:spPr>
        <p:txBody>
          <a:bodyPr>
            <a:normAutofit/>
          </a:bodyPr>
          <a:lstStyle/>
          <a:p>
            <a:pPr algn="ctr" eaLnBrk="1" hangingPunct="1"/>
            <a:r>
              <a:rPr lang="en-US" altLang="en-US" sz="4000" b="1">
                <a:solidFill>
                  <a:srgbClr val="FFFFFF"/>
                </a:solidFill>
              </a:rPr>
              <a:t>Shared Visits (hospital)</a:t>
            </a:r>
          </a:p>
        </p:txBody>
      </p:sp>
      <p:sp>
        <p:nvSpPr>
          <p:cNvPr id="14339" name="Content Placeholder 2">
            <a:extLst>
              <a:ext uri="{FF2B5EF4-FFF2-40B4-BE49-F238E27FC236}">
                <a16:creationId xmlns:a16="http://schemas.microsoft.com/office/drawing/2014/main" id="{F990ACA9-CD34-462A-8BCD-0B7CABF4D633}"/>
              </a:ext>
            </a:extLst>
          </p:cNvPr>
          <p:cNvSpPr>
            <a:spLocks noGrp="1"/>
          </p:cNvSpPr>
          <p:nvPr>
            <p:ph idx="1"/>
          </p:nvPr>
        </p:nvSpPr>
        <p:spPr>
          <a:xfrm>
            <a:off x="4930585" y="565150"/>
            <a:ext cx="6281928" cy="5248656"/>
          </a:xfrm>
        </p:spPr>
        <p:txBody>
          <a:bodyPr rtlCol="0" anchor="ctr">
            <a:normAutofit/>
          </a:bodyPr>
          <a:lstStyle/>
          <a:p>
            <a:pPr marL="342900" indent="-342900" eaLnBrk="1" fontAlgn="auto" hangingPunct="1">
              <a:spcAft>
                <a:spcPts val="0"/>
              </a:spcAft>
              <a:buFont typeface="Arial" panose="020B0604020202020204" pitchFamily="34" charset="0"/>
              <a:buNone/>
              <a:defRPr/>
            </a:pPr>
            <a:endParaRPr lang="en-US" altLang="en-US" sz="2000" i="1" dirty="0"/>
          </a:p>
          <a:p>
            <a:pPr marL="0" indent="0" eaLnBrk="1" fontAlgn="auto" hangingPunct="1">
              <a:spcAft>
                <a:spcPts val="0"/>
              </a:spcAft>
              <a:buFont typeface="Arial" panose="020B0604020202020204" pitchFamily="34" charset="0"/>
              <a:buNone/>
              <a:defRPr/>
            </a:pPr>
            <a:r>
              <a:rPr lang="en-US" altLang="en-US" sz="2000" dirty="0"/>
              <a:t>Two standard criteria:</a:t>
            </a:r>
          </a:p>
          <a:p>
            <a:pPr marL="0" lvl="1" indent="0" eaLnBrk="1" fontAlgn="auto" hangingPunct="1">
              <a:spcAft>
                <a:spcPts val="0"/>
              </a:spcAft>
              <a:defRPr/>
            </a:pPr>
            <a:endParaRPr lang="en-US" altLang="en-US" sz="2000" dirty="0"/>
          </a:p>
          <a:p>
            <a:pPr marL="515938" lvl="1" indent="-284163" eaLnBrk="1" fontAlgn="auto" hangingPunct="1">
              <a:spcAft>
                <a:spcPts val="0"/>
              </a:spcAft>
              <a:buFontTx/>
              <a:buAutoNum type="arabicPeriod"/>
              <a:defRPr/>
            </a:pPr>
            <a:r>
              <a:rPr lang="en-US" altLang="en-US" sz="2000" dirty="0"/>
              <a:t>NPP sees patient and documents note</a:t>
            </a:r>
          </a:p>
          <a:p>
            <a:pPr marL="515938" lvl="1" indent="-284163" eaLnBrk="1" fontAlgn="auto" hangingPunct="1">
              <a:spcAft>
                <a:spcPts val="0"/>
              </a:spcAft>
              <a:buFontTx/>
              <a:buAutoNum type="arabicPeriod"/>
              <a:defRPr/>
            </a:pPr>
            <a:r>
              <a:rPr lang="en-US" altLang="en-US" sz="2000" dirty="0"/>
              <a:t>MD sees patient and documents “mini” hx, exam and MDM on same date</a:t>
            </a:r>
          </a:p>
          <a:p>
            <a:pPr marL="0" lvl="1" indent="0" eaLnBrk="1" fontAlgn="auto" hangingPunct="1">
              <a:spcAft>
                <a:spcPts val="0"/>
              </a:spcAft>
              <a:buFont typeface="Arial" panose="020B0604020202020204" pitchFamily="34" charset="0"/>
              <a:buNone/>
              <a:defRPr/>
            </a:pPr>
            <a:endParaRPr lang="en-US" altLang="en-US" sz="2000" dirty="0"/>
          </a:p>
          <a:p>
            <a:pPr marL="0" lvl="1" indent="0" eaLnBrk="1" fontAlgn="auto" hangingPunct="1">
              <a:spcAft>
                <a:spcPts val="0"/>
              </a:spcAft>
              <a:buFont typeface="Arial" panose="020B0604020202020204" pitchFamily="34" charset="0"/>
              <a:buNone/>
              <a:defRPr/>
            </a:pPr>
            <a:r>
              <a:rPr lang="en-US" altLang="en-US" sz="2000" dirty="0"/>
              <a:t>“have to document something more than – seen and agreed –”</a:t>
            </a:r>
          </a:p>
        </p:txBody>
      </p:sp>
    </p:spTree>
    <p:extLst>
      <p:ext uri="{BB962C8B-B14F-4D97-AF65-F5344CB8AC3E}">
        <p14:creationId xmlns:p14="http://schemas.microsoft.com/office/powerpoint/2010/main" val="28148330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6" name="Rectangle 2">
            <a:extLst>
              <a:ext uri="{FF2B5EF4-FFF2-40B4-BE49-F238E27FC236}">
                <a16:creationId xmlns:a16="http://schemas.microsoft.com/office/drawing/2014/main" id="{6C4519A0-EF55-4EF4-B64B-22CCC770634E}"/>
              </a:ext>
            </a:extLst>
          </p:cNvPr>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altLang="en-US" sz="5800" b="1" kern="1200">
                <a:solidFill>
                  <a:schemeClr val="tx1"/>
                </a:solidFill>
                <a:latin typeface="+mj-lt"/>
                <a:ea typeface="+mj-ea"/>
                <a:cs typeface="+mj-cs"/>
              </a:rPr>
              <a:t>E&amp;M Coding</a:t>
            </a:r>
          </a:p>
        </p:txBody>
      </p:sp>
      <p:cxnSp>
        <p:nvCxnSpPr>
          <p:cNvPr id="139" name="Straight Connector 138">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28722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DEC41448-9D22-463F-B3C0-C0FE09EB4DE0}"/>
              </a:ext>
            </a:extLst>
          </p:cNvPr>
          <p:cNvPicPr>
            <a:picLocks noChangeAspect="1"/>
          </p:cNvPicPr>
          <p:nvPr/>
        </p:nvPicPr>
        <p:blipFill>
          <a:blip r:embed="rId2"/>
          <a:stretch>
            <a:fillRect/>
          </a:stretch>
        </p:blipFill>
        <p:spPr>
          <a:xfrm>
            <a:off x="1023972" y="643467"/>
            <a:ext cx="10144055" cy="5571066"/>
          </a:xfrm>
          <a:prstGeom prst="rect">
            <a:avLst/>
          </a:prstGeom>
        </p:spPr>
      </p:pic>
    </p:spTree>
    <p:extLst>
      <p:ext uri="{BB962C8B-B14F-4D97-AF65-F5344CB8AC3E}">
        <p14:creationId xmlns:p14="http://schemas.microsoft.com/office/powerpoint/2010/main" val="14656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45E29B-B971-41C6-A57B-B29BBB108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4C76015D-CFEA-4204-9A50-352560FFC2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11" name="Oval 5">
              <a:extLst>
                <a:ext uri="{FF2B5EF4-FFF2-40B4-BE49-F238E27FC236}">
                  <a16:creationId xmlns:a16="http://schemas.microsoft.com/office/drawing/2014/main" id="{7325C43C-72B5-4DC9-B386-90859B58BF0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2" name="Oval 11">
              <a:extLst>
                <a:ext uri="{FF2B5EF4-FFF2-40B4-BE49-F238E27FC236}">
                  <a16:creationId xmlns:a16="http://schemas.microsoft.com/office/drawing/2014/main" id="{C95AD9A4-5AF5-48C4-BC2A-635316433A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3" name="Oval 5">
              <a:extLst>
                <a:ext uri="{FF2B5EF4-FFF2-40B4-BE49-F238E27FC236}">
                  <a16:creationId xmlns:a16="http://schemas.microsoft.com/office/drawing/2014/main" id="{AF4A3D62-D56C-4A32-8C75-100D383EC61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useBgFill="1">
        <p:nvSpPr>
          <p:cNvPr id="15" name="Rectangle 14">
            <a:extLst>
              <a:ext uri="{FF2B5EF4-FFF2-40B4-BE49-F238E27FC236}">
                <a16:creationId xmlns:a16="http://schemas.microsoft.com/office/drawing/2014/main" id="{3E1F47E4-066D-4C27-98C8-B2B2C7BABF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38772"/>
            <a:ext cx="12192000" cy="39804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83D7F97-FFA6-4302-AD17-ADD4FC2E9EBF}"/>
              </a:ext>
            </a:extLst>
          </p:cNvPr>
          <p:cNvSpPr>
            <a:spLocks noGrp="1"/>
          </p:cNvSpPr>
          <p:nvPr>
            <p:ph type="title"/>
          </p:nvPr>
        </p:nvSpPr>
        <p:spPr>
          <a:xfrm>
            <a:off x="281940" y="1599639"/>
            <a:ext cx="10515600" cy="935025"/>
          </a:xfrm>
        </p:spPr>
        <p:txBody>
          <a:bodyPr>
            <a:normAutofit/>
          </a:bodyPr>
          <a:lstStyle/>
          <a:p>
            <a:pPr algn="ctr"/>
            <a:r>
              <a:rPr lang="en-US" sz="3200" b="1" dirty="0">
                <a:solidFill>
                  <a:schemeClr val="tx2"/>
                </a:solidFill>
              </a:rPr>
              <a:t>Medical Necessity</a:t>
            </a:r>
          </a:p>
        </p:txBody>
      </p:sp>
      <p:sp>
        <p:nvSpPr>
          <p:cNvPr id="3" name="Content Placeholder 2">
            <a:extLst>
              <a:ext uri="{FF2B5EF4-FFF2-40B4-BE49-F238E27FC236}">
                <a16:creationId xmlns:a16="http://schemas.microsoft.com/office/drawing/2014/main" id="{64035F42-2FCF-4CCA-9355-0F79D8A9C005}"/>
              </a:ext>
            </a:extLst>
          </p:cNvPr>
          <p:cNvSpPr>
            <a:spLocks noGrp="1"/>
          </p:cNvSpPr>
          <p:nvPr>
            <p:ph idx="1"/>
          </p:nvPr>
        </p:nvSpPr>
        <p:spPr>
          <a:xfrm>
            <a:off x="355600" y="2413000"/>
            <a:ext cx="10261600" cy="2709373"/>
          </a:xfrm>
        </p:spPr>
        <p:txBody>
          <a:bodyPr>
            <a:normAutofit fontScale="92500" lnSpcReduction="10000"/>
          </a:bodyPr>
          <a:lstStyle/>
          <a:p>
            <a:pPr marL="0" indent="0" algn="ctr">
              <a:buNone/>
            </a:pPr>
            <a:r>
              <a:rPr lang="en-US" sz="2600" dirty="0">
                <a:solidFill>
                  <a:schemeClr val="tx2"/>
                </a:solidFill>
              </a:rPr>
              <a:t>Medical necessity of a service is the overarching criterion for payment in addition to the individual requirements of a CPT code. It would not be medically necessary or appropriate to bill a higher level of evaluation and management service when a lower level of service is warranted. The volume of documentation should not be the primary influence upon which a specific level of service is billed. Documentation should support the level of service reported. The service should be documented during, or as soon as practicable after it is provided in order to maintain an accurate medical record.</a:t>
            </a:r>
          </a:p>
          <a:p>
            <a:endParaRPr lang="en-US" sz="1800" dirty="0">
              <a:solidFill>
                <a:schemeClr val="tx2"/>
              </a:solidFill>
            </a:endParaRPr>
          </a:p>
        </p:txBody>
      </p:sp>
    </p:spTree>
    <p:extLst>
      <p:ext uri="{BB962C8B-B14F-4D97-AF65-F5344CB8AC3E}">
        <p14:creationId xmlns:p14="http://schemas.microsoft.com/office/powerpoint/2010/main" val="12939893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05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6EC6068-20C7-47B8-A6A8-DBA2F4F82CFE}"/>
              </a:ext>
            </a:extLst>
          </p:cNvPr>
          <p:cNvPicPr>
            <a:picLocks noChangeAspect="1"/>
          </p:cNvPicPr>
          <p:nvPr/>
        </p:nvPicPr>
        <p:blipFill>
          <a:blip r:embed="rId2"/>
          <a:stretch>
            <a:fillRect/>
          </a:stretch>
        </p:blipFill>
        <p:spPr>
          <a:xfrm>
            <a:off x="643467" y="907204"/>
            <a:ext cx="10905066" cy="5043592"/>
          </a:xfrm>
          <a:prstGeom prst="rect">
            <a:avLst/>
          </a:prstGeom>
        </p:spPr>
      </p:pic>
    </p:spTree>
    <p:extLst>
      <p:ext uri="{BB962C8B-B14F-4D97-AF65-F5344CB8AC3E}">
        <p14:creationId xmlns:p14="http://schemas.microsoft.com/office/powerpoint/2010/main" val="315149545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14">
            <a:extLst>
              <a:ext uri="{FF2B5EF4-FFF2-40B4-BE49-F238E27FC236}">
                <a16:creationId xmlns:a16="http://schemas.microsoft.com/office/drawing/2014/main" id="{C66F2F30-5DC0-44A0-BFA6-E12F46ED16D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73" name="Freeform: Shape 72">
            <a:extLst>
              <a:ext uri="{FF2B5EF4-FFF2-40B4-BE49-F238E27FC236}">
                <a16:creationId xmlns:a16="http://schemas.microsoft.com/office/drawing/2014/main" id="{04DC2037-48A0-4F22-B9D4-8EAEBC780AB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75" name="Freeform 22">
            <a:extLst>
              <a:ext uri="{FF2B5EF4-FFF2-40B4-BE49-F238E27FC236}">
                <a16:creationId xmlns:a16="http://schemas.microsoft.com/office/drawing/2014/main" id="{0006CBFD-ADA0-43D1-9332-9C34CA1C76E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21">
            <a:extLst>
              <a:ext uri="{FF2B5EF4-FFF2-40B4-BE49-F238E27FC236}">
                <a16:creationId xmlns:a16="http://schemas.microsoft.com/office/drawing/2014/main" id="{85872F57-7F42-4F97-8391-DDC8D0054C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25">
            <a:extLst>
              <a:ext uri="{FF2B5EF4-FFF2-40B4-BE49-F238E27FC236}">
                <a16:creationId xmlns:a16="http://schemas.microsoft.com/office/drawing/2014/main" id="{2B931666-F28F-45F3-A074-66D2272D58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8" name="Rectangle 4">
            <a:extLst>
              <a:ext uri="{FF2B5EF4-FFF2-40B4-BE49-F238E27FC236}">
                <a16:creationId xmlns:a16="http://schemas.microsoft.com/office/drawing/2014/main" id="{B25B5492-6259-4531-A8B1-F66407C59DC6}"/>
              </a:ext>
            </a:extLst>
          </p:cNvPr>
          <p:cNvSpPr>
            <a:spLocks noGrp="1" noChangeArrowheads="1"/>
          </p:cNvSpPr>
          <p:nvPr>
            <p:ph type="title"/>
          </p:nvPr>
        </p:nvSpPr>
        <p:spPr>
          <a:xfrm>
            <a:off x="1524000" y="2245809"/>
            <a:ext cx="9144000" cy="1564716"/>
          </a:xfrm>
        </p:spPr>
        <p:txBody>
          <a:bodyPr vert="horz" lIns="91440" tIns="45720" rIns="91440" bIns="45720" rtlCol="0" anchor="b">
            <a:normAutofit/>
          </a:bodyPr>
          <a:lstStyle/>
          <a:p>
            <a:pPr fontAlgn="auto">
              <a:spcAft>
                <a:spcPts val="0"/>
              </a:spcAft>
              <a:defRPr/>
            </a:pPr>
            <a:r>
              <a:rPr lang="en-US" altLang="en-US" sz="4800" b="1" kern="1200">
                <a:solidFill>
                  <a:schemeClr val="tx1"/>
                </a:solidFill>
                <a:latin typeface="+mj-lt"/>
                <a:ea typeface="+mj-ea"/>
                <a:cs typeface="+mj-cs"/>
              </a:rPr>
              <a:t>Office – Outpatient Services</a:t>
            </a:r>
          </a:p>
        </p:txBody>
      </p:sp>
    </p:spTree>
    <p:extLst>
      <p:ext uri="{BB962C8B-B14F-4D97-AF65-F5344CB8AC3E}">
        <p14:creationId xmlns:p14="http://schemas.microsoft.com/office/powerpoint/2010/main" val="160551633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2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1BE8FB5-C1EB-4835-9CA5-72B5E2F5E171}"/>
              </a:ext>
            </a:extLst>
          </p:cNvPr>
          <p:cNvSpPr>
            <a:spLocks noGrp="1"/>
          </p:cNvSpPr>
          <p:nvPr>
            <p:ph type="title"/>
          </p:nvPr>
        </p:nvSpPr>
        <p:spPr>
          <a:xfrm>
            <a:off x="437745" y="2074363"/>
            <a:ext cx="2954689" cy="2709275"/>
          </a:xfrm>
          <a:prstGeom prst="ellipse">
            <a:avLst/>
          </a:prstGeom>
          <a:solidFill>
            <a:srgbClr val="262626"/>
          </a:solidFill>
          <a:ln w="174625" cmpd="thinThick">
            <a:solidFill>
              <a:srgbClr val="262626"/>
            </a:solidFill>
          </a:ln>
        </p:spPr>
        <p:txBody>
          <a:bodyPr anchor="ctr">
            <a:normAutofit/>
          </a:bodyPr>
          <a:lstStyle/>
          <a:p>
            <a:pPr algn="ctr"/>
            <a:r>
              <a:rPr lang="en-US" sz="2600" dirty="0">
                <a:solidFill>
                  <a:srgbClr val="FFFFFF"/>
                </a:solidFill>
              </a:rPr>
              <a:t>Pain Management</a:t>
            </a:r>
          </a:p>
        </p:txBody>
      </p:sp>
      <p:pic>
        <p:nvPicPr>
          <p:cNvPr id="3" name="Picture 2">
            <a:extLst>
              <a:ext uri="{FF2B5EF4-FFF2-40B4-BE49-F238E27FC236}">
                <a16:creationId xmlns:a16="http://schemas.microsoft.com/office/drawing/2014/main" id="{5A5BB180-C98C-41D1-AB2A-F5386ECE9678}"/>
              </a:ext>
            </a:extLst>
          </p:cNvPr>
          <p:cNvPicPr>
            <a:picLocks noChangeAspect="1"/>
          </p:cNvPicPr>
          <p:nvPr/>
        </p:nvPicPr>
        <p:blipFill>
          <a:blip r:embed="rId2"/>
          <a:stretch>
            <a:fillRect/>
          </a:stretch>
        </p:blipFill>
        <p:spPr>
          <a:xfrm>
            <a:off x="4038600" y="992303"/>
            <a:ext cx="7188199" cy="4870004"/>
          </a:xfrm>
          <a:prstGeom prst="rect">
            <a:avLst/>
          </a:prstGeom>
        </p:spPr>
      </p:pic>
    </p:spTree>
    <p:extLst>
      <p:ext uri="{BB962C8B-B14F-4D97-AF65-F5344CB8AC3E}">
        <p14:creationId xmlns:p14="http://schemas.microsoft.com/office/powerpoint/2010/main" val="175420322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Rectangle 136">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86" name="Rectangle 2">
            <a:extLst>
              <a:ext uri="{FF2B5EF4-FFF2-40B4-BE49-F238E27FC236}">
                <a16:creationId xmlns:a16="http://schemas.microsoft.com/office/drawing/2014/main" id="{6C4519A0-EF55-4EF4-B64B-22CCC770634E}"/>
              </a:ext>
            </a:extLst>
          </p:cNvPr>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altLang="en-US" sz="5800" b="1" kern="1200" dirty="0">
                <a:solidFill>
                  <a:schemeClr val="tx1"/>
                </a:solidFill>
                <a:latin typeface="+mj-lt"/>
                <a:ea typeface="+mj-ea"/>
                <a:cs typeface="+mj-cs"/>
              </a:rPr>
              <a:t>2019 E&amp;M </a:t>
            </a:r>
            <a:br>
              <a:rPr lang="en-US" altLang="en-US" sz="5800" b="1" kern="1200" dirty="0">
                <a:solidFill>
                  <a:schemeClr val="tx1"/>
                </a:solidFill>
                <a:latin typeface="+mj-lt"/>
                <a:ea typeface="+mj-ea"/>
                <a:cs typeface="+mj-cs"/>
              </a:rPr>
            </a:br>
            <a:r>
              <a:rPr lang="en-US" altLang="en-US" sz="5800" b="1" kern="1200" dirty="0">
                <a:solidFill>
                  <a:schemeClr val="tx1"/>
                </a:solidFill>
                <a:latin typeface="+mj-lt"/>
                <a:ea typeface="+mj-ea"/>
                <a:cs typeface="+mj-cs"/>
              </a:rPr>
              <a:t>Coding Changes</a:t>
            </a:r>
          </a:p>
        </p:txBody>
      </p:sp>
      <p:cxnSp>
        <p:nvCxnSpPr>
          <p:cNvPr id="139" name="Straight Connector 138">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14291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Content Placeholder 3">
            <a:extLst>
              <a:ext uri="{FF2B5EF4-FFF2-40B4-BE49-F238E27FC236}">
                <a16:creationId xmlns:a16="http://schemas.microsoft.com/office/drawing/2014/main" id="{0D27C80D-9BF1-4D13-ABB4-42433489B52E}"/>
              </a:ext>
            </a:extLst>
          </p:cNvPr>
          <p:cNvPicPr>
            <a:picLocks noGrp="1" noChangeAspect="1"/>
          </p:cNvPicPr>
          <p:nvPr>
            <p:ph idx="1"/>
          </p:nvPr>
        </p:nvPicPr>
        <p:blipFill>
          <a:blip r:embed="rId2"/>
          <a:stretch>
            <a:fillRect/>
          </a:stretch>
        </p:blipFill>
        <p:spPr>
          <a:xfrm>
            <a:off x="643467" y="811785"/>
            <a:ext cx="10905066" cy="5234430"/>
          </a:xfrm>
          <a:prstGeom prst="rect">
            <a:avLst/>
          </a:prstGeom>
        </p:spPr>
      </p:pic>
    </p:spTree>
    <p:extLst>
      <p:ext uri="{BB962C8B-B14F-4D97-AF65-F5344CB8AC3E}">
        <p14:creationId xmlns:p14="http://schemas.microsoft.com/office/powerpoint/2010/main" val="154119690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7845966-6EFC-468A-9CC7-BAB4B95854E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5338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3" name="Picture 72">
            <a:extLst>
              <a:ext uri="{FF2B5EF4-FFF2-40B4-BE49-F238E27FC236}">
                <a16:creationId xmlns:a16="http://schemas.microsoft.com/office/drawing/2014/main" id="{3D52D08B-C8B5-4AE6-A6FF-34B9A8C773F2}"/>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Shape 74">
            <a:extLst>
              <a:ext uri="{FF2B5EF4-FFF2-40B4-BE49-F238E27FC236}">
                <a16:creationId xmlns:a16="http://schemas.microsoft.com/office/drawing/2014/main" id="{ADAD1991-FFD1-4E94-ABAB-7560D33008E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9E518AD7-8331-4839-B783-F565DBF0AA5F}"/>
              </a:ext>
            </a:extLst>
          </p:cNvPr>
          <p:cNvPicPr>
            <a:picLocks noChangeAspect="1"/>
          </p:cNvPicPr>
          <p:nvPr/>
        </p:nvPicPr>
        <p:blipFill>
          <a:blip r:embed="rId3"/>
          <a:stretch>
            <a:fillRect/>
          </a:stretch>
        </p:blipFill>
        <p:spPr>
          <a:xfrm>
            <a:off x="3955936" y="442608"/>
            <a:ext cx="4280127" cy="6172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D44B179F-1E72-4261-B93A-B089BD6393B8}"/>
              </a:ext>
            </a:extLst>
          </p:cNvPr>
          <p:cNvPicPr>
            <a:picLocks noChangeAspect="1"/>
          </p:cNvPicPr>
          <p:nvPr/>
        </p:nvPicPr>
        <p:blipFill>
          <a:blip r:embed="rId2"/>
          <a:stretch>
            <a:fillRect/>
          </a:stretch>
        </p:blipFill>
        <p:spPr>
          <a:xfrm>
            <a:off x="3307342" y="4736099"/>
            <a:ext cx="7955970" cy="1274174"/>
          </a:xfrm>
          <a:prstGeom prst="rect">
            <a:avLst/>
          </a:prstGeom>
        </p:spPr>
      </p:pic>
      <p:pic>
        <p:nvPicPr>
          <p:cNvPr id="3" name="Picture 2">
            <a:extLst>
              <a:ext uri="{FF2B5EF4-FFF2-40B4-BE49-F238E27FC236}">
                <a16:creationId xmlns:a16="http://schemas.microsoft.com/office/drawing/2014/main" id="{26E8BA69-E3F4-47C9-B328-D63ED92FECE8}"/>
              </a:ext>
            </a:extLst>
          </p:cNvPr>
          <p:cNvPicPr>
            <a:picLocks noChangeAspect="1"/>
          </p:cNvPicPr>
          <p:nvPr/>
        </p:nvPicPr>
        <p:blipFill>
          <a:blip r:embed="rId3"/>
          <a:stretch>
            <a:fillRect/>
          </a:stretch>
        </p:blipFill>
        <p:spPr>
          <a:xfrm>
            <a:off x="2412350" y="1450657"/>
            <a:ext cx="10614056" cy="4444369"/>
          </a:xfrm>
          <a:prstGeom prst="rect">
            <a:avLst/>
          </a:prstGeom>
        </p:spPr>
      </p:pic>
      <p:pic>
        <p:nvPicPr>
          <p:cNvPr id="6" name="Picture 5">
            <a:extLst>
              <a:ext uri="{FF2B5EF4-FFF2-40B4-BE49-F238E27FC236}">
                <a16:creationId xmlns:a16="http://schemas.microsoft.com/office/drawing/2014/main" id="{D247D483-5C8C-4AD3-B8D6-7A401E125294}"/>
              </a:ext>
            </a:extLst>
          </p:cNvPr>
          <p:cNvPicPr>
            <a:picLocks noChangeAspect="1"/>
          </p:cNvPicPr>
          <p:nvPr/>
        </p:nvPicPr>
        <p:blipFill>
          <a:blip r:embed="rId4"/>
          <a:stretch>
            <a:fillRect/>
          </a:stretch>
        </p:blipFill>
        <p:spPr>
          <a:xfrm>
            <a:off x="2136747" y="243456"/>
            <a:ext cx="10766469" cy="1322947"/>
          </a:xfrm>
          <a:prstGeom prst="rect">
            <a:avLst/>
          </a:prstGeom>
        </p:spPr>
      </p:pic>
    </p:spTree>
    <p:extLst>
      <p:ext uri="{BB962C8B-B14F-4D97-AF65-F5344CB8AC3E}">
        <p14:creationId xmlns:p14="http://schemas.microsoft.com/office/powerpoint/2010/main" val="149267229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4804F9E-4F16-4BF5-8330-EA0C4C905F94}"/>
              </a:ext>
            </a:extLst>
          </p:cNvPr>
          <p:cNvSpPr>
            <a:spLocks noGrp="1"/>
          </p:cNvSpPr>
          <p:nvPr>
            <p:ph idx="1"/>
          </p:nvPr>
        </p:nvSpPr>
        <p:spPr/>
        <p:txBody>
          <a:bodyPr/>
          <a:lstStyle/>
          <a:p>
            <a:endParaRPr lang="en-US" dirty="0"/>
          </a:p>
        </p:txBody>
      </p:sp>
      <p:sp>
        <p:nvSpPr>
          <p:cNvPr id="2" name="Rectangle 1">
            <a:extLst>
              <a:ext uri="{FF2B5EF4-FFF2-40B4-BE49-F238E27FC236}">
                <a16:creationId xmlns:a16="http://schemas.microsoft.com/office/drawing/2014/main" id="{B8F34802-3294-4226-BE0F-80D36BD63D6E}"/>
              </a:ext>
            </a:extLst>
          </p:cNvPr>
          <p:cNvSpPr/>
          <p:nvPr/>
        </p:nvSpPr>
        <p:spPr>
          <a:xfrm>
            <a:off x="5984431" y="3313584"/>
            <a:ext cx="223138" cy="2308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a:ea typeface="Times New Roman"/>
                <a:cs typeface="Times New Roman"/>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B536E231-46D2-4BBF-B367-2A8874FC9F39}"/>
              </a:ext>
            </a:extLst>
          </p:cNvPr>
          <p:cNvSpPr/>
          <p:nvPr/>
        </p:nvSpPr>
        <p:spPr>
          <a:xfrm>
            <a:off x="5965195" y="3244334"/>
            <a:ext cx="26161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Times New Roman"/>
                <a:cs typeface="Times New Roman"/>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F10E2F1-813B-45E5-906F-305C08D90718}"/>
              </a:ext>
            </a:extLst>
          </p:cNvPr>
          <p:cNvPicPr>
            <a:picLocks noChangeAspect="1"/>
          </p:cNvPicPr>
          <p:nvPr/>
        </p:nvPicPr>
        <p:blipFill>
          <a:blip r:embed="rId2"/>
          <a:stretch>
            <a:fillRect/>
          </a:stretch>
        </p:blipFill>
        <p:spPr>
          <a:xfrm>
            <a:off x="2445231" y="539749"/>
            <a:ext cx="9322488" cy="5778501"/>
          </a:xfrm>
          <a:prstGeom prst="rect">
            <a:avLst/>
          </a:prstGeom>
        </p:spPr>
      </p:pic>
    </p:spTree>
    <p:extLst>
      <p:ext uri="{BB962C8B-B14F-4D97-AF65-F5344CB8AC3E}">
        <p14:creationId xmlns:p14="http://schemas.microsoft.com/office/powerpoint/2010/main" val="115750989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D44B179F-1E72-4261-B93A-B089BD6393B8}"/>
              </a:ext>
            </a:extLst>
          </p:cNvPr>
          <p:cNvPicPr>
            <a:picLocks noChangeAspect="1"/>
          </p:cNvPicPr>
          <p:nvPr/>
        </p:nvPicPr>
        <p:blipFill>
          <a:blip r:embed="rId2"/>
          <a:stretch>
            <a:fillRect/>
          </a:stretch>
        </p:blipFill>
        <p:spPr>
          <a:xfrm>
            <a:off x="3307342" y="4736099"/>
            <a:ext cx="7955970" cy="1274174"/>
          </a:xfrm>
          <a:prstGeom prst="rect">
            <a:avLst/>
          </a:prstGeom>
        </p:spPr>
      </p:pic>
      <p:pic>
        <p:nvPicPr>
          <p:cNvPr id="3" name="Picture 2">
            <a:extLst>
              <a:ext uri="{FF2B5EF4-FFF2-40B4-BE49-F238E27FC236}">
                <a16:creationId xmlns:a16="http://schemas.microsoft.com/office/drawing/2014/main" id="{26E8BA69-E3F4-47C9-B328-D63ED92FECE8}"/>
              </a:ext>
            </a:extLst>
          </p:cNvPr>
          <p:cNvPicPr>
            <a:picLocks noChangeAspect="1"/>
          </p:cNvPicPr>
          <p:nvPr/>
        </p:nvPicPr>
        <p:blipFill>
          <a:blip r:embed="rId3"/>
          <a:stretch>
            <a:fillRect/>
          </a:stretch>
        </p:blipFill>
        <p:spPr>
          <a:xfrm>
            <a:off x="2289160" y="1546394"/>
            <a:ext cx="10614056" cy="4444369"/>
          </a:xfrm>
          <a:prstGeom prst="rect">
            <a:avLst/>
          </a:prstGeom>
        </p:spPr>
      </p:pic>
      <p:pic>
        <p:nvPicPr>
          <p:cNvPr id="6" name="Picture 5">
            <a:extLst>
              <a:ext uri="{FF2B5EF4-FFF2-40B4-BE49-F238E27FC236}">
                <a16:creationId xmlns:a16="http://schemas.microsoft.com/office/drawing/2014/main" id="{D247D483-5C8C-4AD3-B8D6-7A401E125294}"/>
              </a:ext>
            </a:extLst>
          </p:cNvPr>
          <p:cNvPicPr>
            <a:picLocks noChangeAspect="1"/>
          </p:cNvPicPr>
          <p:nvPr/>
        </p:nvPicPr>
        <p:blipFill>
          <a:blip r:embed="rId4"/>
          <a:stretch>
            <a:fillRect/>
          </a:stretch>
        </p:blipFill>
        <p:spPr>
          <a:xfrm>
            <a:off x="2136747" y="243456"/>
            <a:ext cx="10766469" cy="1322947"/>
          </a:xfrm>
          <a:prstGeom prst="rect">
            <a:avLst/>
          </a:prstGeom>
        </p:spPr>
      </p:pic>
    </p:spTree>
    <p:extLst>
      <p:ext uri="{BB962C8B-B14F-4D97-AF65-F5344CB8AC3E}">
        <p14:creationId xmlns:p14="http://schemas.microsoft.com/office/powerpoint/2010/main" val="249866159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14">
            <a:extLst>
              <a:ext uri="{FF2B5EF4-FFF2-40B4-BE49-F238E27FC236}">
                <a16:creationId xmlns:a16="http://schemas.microsoft.com/office/drawing/2014/main" id="{C66F2F30-5DC0-44A0-BFA6-E12F46ED16D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3" name="Freeform: Shape 72">
            <a:extLst>
              <a:ext uri="{FF2B5EF4-FFF2-40B4-BE49-F238E27FC236}">
                <a16:creationId xmlns:a16="http://schemas.microsoft.com/office/drawing/2014/main" id="{04DC2037-48A0-4F22-B9D4-8EAEBC780AB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22">
            <a:extLst>
              <a:ext uri="{FF2B5EF4-FFF2-40B4-BE49-F238E27FC236}">
                <a16:creationId xmlns:a16="http://schemas.microsoft.com/office/drawing/2014/main" id="{0006CBFD-ADA0-43D1-9332-9C34CA1C76E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21">
            <a:extLst>
              <a:ext uri="{FF2B5EF4-FFF2-40B4-BE49-F238E27FC236}">
                <a16:creationId xmlns:a16="http://schemas.microsoft.com/office/drawing/2014/main" id="{85872F57-7F42-4F97-8391-DDC8D0054C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Freeform 25">
            <a:extLst>
              <a:ext uri="{FF2B5EF4-FFF2-40B4-BE49-F238E27FC236}">
                <a16:creationId xmlns:a16="http://schemas.microsoft.com/office/drawing/2014/main" id="{2B931666-F28F-45F3-A074-66D2272D58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626" name="Title 1">
            <a:extLst>
              <a:ext uri="{FF2B5EF4-FFF2-40B4-BE49-F238E27FC236}">
                <a16:creationId xmlns:a16="http://schemas.microsoft.com/office/drawing/2014/main" id="{04EA6668-59B0-4068-B1D1-A6956E006C41}"/>
              </a:ext>
            </a:extLst>
          </p:cNvPr>
          <p:cNvSpPr>
            <a:spLocks noGrp="1"/>
          </p:cNvSpPr>
          <p:nvPr>
            <p:ph type="title"/>
          </p:nvPr>
        </p:nvSpPr>
        <p:spPr>
          <a:xfrm>
            <a:off x="1524000" y="2245809"/>
            <a:ext cx="9144000" cy="1564716"/>
          </a:xfrm>
        </p:spPr>
        <p:txBody>
          <a:bodyPr vert="horz" lIns="91440" tIns="45720" rIns="91440" bIns="45720" rtlCol="0" anchor="b">
            <a:normAutofit/>
          </a:bodyPr>
          <a:lstStyle/>
          <a:p>
            <a:r>
              <a:rPr lang="en-US" altLang="en-US" sz="4800" b="1" kern="1200">
                <a:solidFill>
                  <a:schemeClr val="tx1"/>
                </a:solidFill>
                <a:latin typeface="+mj-lt"/>
                <a:ea typeface="+mj-ea"/>
                <a:cs typeface="+mj-cs"/>
              </a:rPr>
              <a:t>History</a:t>
            </a:r>
          </a:p>
        </p:txBody>
      </p:sp>
    </p:spTree>
    <p:extLst>
      <p:ext uri="{BB962C8B-B14F-4D97-AF65-F5344CB8AC3E}">
        <p14:creationId xmlns:p14="http://schemas.microsoft.com/office/powerpoint/2010/main" val="186416474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382F706D-A8EA-47DE-93E6-A2407F579E46}"/>
              </a:ext>
            </a:extLst>
          </p:cNvPr>
          <p:cNvPicPr>
            <a:picLocks noGrp="1" noChangeAspect="1"/>
          </p:cNvPicPr>
          <p:nvPr>
            <p:ph idx="1"/>
          </p:nvPr>
        </p:nvPicPr>
        <p:blipFill>
          <a:blip r:embed="rId2"/>
          <a:stretch>
            <a:fillRect/>
          </a:stretch>
        </p:blipFill>
        <p:spPr>
          <a:xfrm>
            <a:off x="643467" y="1050199"/>
            <a:ext cx="10905066" cy="4757601"/>
          </a:xfrm>
          <a:prstGeom prst="rect">
            <a:avLst/>
          </a:prstGeom>
        </p:spPr>
      </p:pic>
    </p:spTree>
    <p:extLst>
      <p:ext uri="{BB962C8B-B14F-4D97-AF65-F5344CB8AC3E}">
        <p14:creationId xmlns:p14="http://schemas.microsoft.com/office/powerpoint/2010/main" val="403718297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674" name="Title 1">
            <a:extLst>
              <a:ext uri="{FF2B5EF4-FFF2-40B4-BE49-F238E27FC236}">
                <a16:creationId xmlns:a16="http://schemas.microsoft.com/office/drawing/2014/main" id="{F2D57C44-9815-4566-8142-CC228156E7B2}"/>
              </a:ext>
            </a:extLst>
          </p:cNvPr>
          <p:cNvSpPr>
            <a:spLocks noGrp="1"/>
          </p:cNvSpPr>
          <p:nvPr>
            <p:ph type="title"/>
          </p:nvPr>
        </p:nvSpPr>
        <p:spPr>
          <a:xfrm>
            <a:off x="838200" y="963877"/>
            <a:ext cx="3494362" cy="4930246"/>
          </a:xfrm>
        </p:spPr>
        <p:txBody>
          <a:bodyPr vert="horz" lIns="91440" tIns="45720" rIns="91440" bIns="45720" rtlCol="0" anchor="ctr">
            <a:normAutofit/>
          </a:bodyPr>
          <a:lstStyle/>
          <a:p>
            <a:pPr algn="r"/>
            <a:r>
              <a:rPr lang="en-US" altLang="en-US" b="1" kern="1200">
                <a:solidFill>
                  <a:schemeClr val="accent1"/>
                </a:solidFill>
                <a:latin typeface="+mj-lt"/>
                <a:ea typeface="+mj-ea"/>
                <a:cs typeface="+mj-cs"/>
              </a:rPr>
              <a:t>HPI / Assessment / Plan</a:t>
            </a:r>
          </a:p>
        </p:txBody>
      </p:sp>
      <p:cxnSp>
        <p:nvCxnSpPr>
          <p:cNvPr id="28678" name="Straight Connector 74">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28F5F6C-D025-42F1-B5D1-9D1E9B13D7C2}"/>
              </a:ext>
            </a:extLst>
          </p:cNvPr>
          <p:cNvSpPr txBox="1"/>
          <p:nvPr/>
        </p:nvSpPr>
        <p:spPr>
          <a:xfrm>
            <a:off x="4976031" y="963877"/>
            <a:ext cx="6377769" cy="4930246"/>
          </a:xfrm>
          <a:prstGeom prst="rect">
            <a:avLst/>
          </a:prstGeom>
        </p:spPr>
        <p:txBody>
          <a:bodyPr vert="horz" lIns="91440" tIns="45720" rIns="91440" bIns="45720" rtlCol="0" anchor="ctr">
            <a:normAutofit/>
          </a:bodyPr>
          <a:lstStyle/>
          <a:p>
            <a:pPr marL="5143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The HPI outlines those elements that will be discussed today</a:t>
            </a:r>
          </a:p>
          <a:p>
            <a:pPr marL="5143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Status of 3+ Chronic / Inactive Conditions:</a:t>
            </a:r>
          </a:p>
          <a:p>
            <a:pPr marL="1828800" marR="0" lvl="3"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HPI – what patient thinks</a:t>
            </a:r>
          </a:p>
          <a:p>
            <a:pPr marL="1828800" marR="0" lvl="3"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A/P – what provider thinks</a:t>
            </a:r>
          </a:p>
          <a:p>
            <a:pPr marL="5143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Should match the Impression, Assessment and Plan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01820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1">
            <a:extLst>
              <a:ext uri="{FF2B5EF4-FFF2-40B4-BE49-F238E27FC236}">
                <a16:creationId xmlns:a16="http://schemas.microsoft.com/office/drawing/2014/main" id="{8FA84C28-6D4D-48A8-A155-686A3312A3DF}"/>
              </a:ext>
            </a:extLst>
          </p:cNvPr>
          <p:cNvPicPr>
            <a:picLocks noGrp="1" noChangeAspect="1"/>
          </p:cNvPicPr>
          <p:nvPr>
            <p:ph idx="1"/>
          </p:nvPr>
        </p:nvPicPr>
        <p:blipFill>
          <a:blip r:embed="rId2"/>
          <a:stretch>
            <a:fillRect/>
          </a:stretch>
        </p:blipFill>
        <p:spPr>
          <a:xfrm>
            <a:off x="643467" y="1300415"/>
            <a:ext cx="10905066" cy="4257170"/>
          </a:xfrm>
          <a:prstGeom prst="rect">
            <a:avLst/>
          </a:prstGeom>
        </p:spPr>
      </p:pic>
    </p:spTree>
    <p:extLst>
      <p:ext uri="{BB962C8B-B14F-4D97-AF65-F5344CB8AC3E}">
        <p14:creationId xmlns:p14="http://schemas.microsoft.com/office/powerpoint/2010/main" val="294183571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D1C7D226-4525-4D43-8BAE-15DE8BB47BFE}"/>
              </a:ext>
            </a:extLst>
          </p:cNvPr>
          <p:cNvPicPr>
            <a:picLocks noGrp="1" noChangeAspect="1"/>
          </p:cNvPicPr>
          <p:nvPr>
            <p:ph idx="1"/>
          </p:nvPr>
        </p:nvPicPr>
        <p:blipFill>
          <a:blip r:embed="rId2"/>
          <a:stretch>
            <a:fillRect/>
          </a:stretch>
        </p:blipFill>
        <p:spPr>
          <a:xfrm>
            <a:off x="1044624" y="1734919"/>
            <a:ext cx="6187976" cy="4304149"/>
          </a:xfrm>
          <a:prstGeom prst="rect">
            <a:avLst/>
          </a:prstGeom>
        </p:spPr>
      </p:pic>
      <p:pic>
        <p:nvPicPr>
          <p:cNvPr id="5" name="Picture 4">
            <a:extLst>
              <a:ext uri="{FF2B5EF4-FFF2-40B4-BE49-F238E27FC236}">
                <a16:creationId xmlns:a16="http://schemas.microsoft.com/office/drawing/2014/main" id="{D856EA2E-297C-41BF-A303-87F699B846F6}"/>
              </a:ext>
            </a:extLst>
          </p:cNvPr>
          <p:cNvPicPr>
            <a:picLocks noChangeAspect="1"/>
          </p:cNvPicPr>
          <p:nvPr/>
        </p:nvPicPr>
        <p:blipFill>
          <a:blip r:embed="rId3"/>
          <a:stretch>
            <a:fillRect/>
          </a:stretch>
        </p:blipFill>
        <p:spPr>
          <a:xfrm>
            <a:off x="827065" y="593385"/>
            <a:ext cx="10766469" cy="1322947"/>
          </a:xfrm>
          <a:prstGeom prst="rect">
            <a:avLst/>
          </a:prstGeom>
        </p:spPr>
      </p:pic>
    </p:spTree>
    <p:extLst>
      <p:ext uri="{BB962C8B-B14F-4D97-AF65-F5344CB8AC3E}">
        <p14:creationId xmlns:p14="http://schemas.microsoft.com/office/powerpoint/2010/main" val="370140846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95714-18A5-49B0-9F28-26E983008DAB}"/>
              </a:ext>
            </a:extLst>
          </p:cNvPr>
          <p:cNvSpPr>
            <a:spLocks noGrp="1"/>
          </p:cNvSpPr>
          <p:nvPr>
            <p:ph type="title"/>
          </p:nvPr>
        </p:nvSpPr>
        <p:spPr>
          <a:xfrm>
            <a:off x="1136428" y="627564"/>
            <a:ext cx="7474172" cy="1325563"/>
          </a:xfrm>
        </p:spPr>
        <p:txBody>
          <a:bodyPr vert="horz" lIns="91440" tIns="45720" rIns="91440" bIns="45720" rtlCol="0" anchor="ctr">
            <a:normAutofit/>
          </a:bodyPr>
          <a:lstStyle/>
          <a:p>
            <a:r>
              <a:rPr lang="en-US" b="1" kern="1200">
                <a:solidFill>
                  <a:schemeClr val="tx1"/>
                </a:solidFill>
                <a:latin typeface="+mj-lt"/>
                <a:ea typeface="+mj-ea"/>
                <a:cs typeface="+mj-cs"/>
              </a:rPr>
              <a:t>Chief Complaint and HPI</a:t>
            </a:r>
          </a:p>
        </p:txBody>
      </p:sp>
      <p:sp>
        <p:nvSpPr>
          <p:cNvPr id="3" name="Content Placeholder 2">
            <a:extLst>
              <a:ext uri="{FF2B5EF4-FFF2-40B4-BE49-F238E27FC236}">
                <a16:creationId xmlns:a16="http://schemas.microsoft.com/office/drawing/2014/main" id="{420C7F6F-552A-4F00-9197-5740B8A78417}"/>
              </a:ext>
            </a:extLst>
          </p:cNvPr>
          <p:cNvSpPr>
            <a:spLocks noGrp="1"/>
          </p:cNvSpPr>
          <p:nvPr>
            <p:ph sz="half" idx="1"/>
          </p:nvPr>
        </p:nvSpPr>
        <p:spPr>
          <a:xfrm>
            <a:off x="1136429" y="2278173"/>
            <a:ext cx="6467867" cy="3450613"/>
          </a:xfrm>
        </p:spPr>
        <p:txBody>
          <a:bodyPr vert="horz" lIns="91440" tIns="45720" rIns="91440" bIns="45720" rtlCol="0" anchor="ctr">
            <a:normAutofit/>
          </a:bodyPr>
          <a:lstStyle/>
          <a:p>
            <a:pPr marL="0" indent="0">
              <a:buNone/>
            </a:pPr>
            <a:r>
              <a:rPr lang="en-US" sz="2400" dirty="0"/>
              <a:t>Additionally, we are clarifying that for E/M office/outpatient visits, for </a:t>
            </a:r>
            <a:r>
              <a:rPr lang="en-US" sz="2400" u="sng" dirty="0"/>
              <a:t>new and established patients </a:t>
            </a:r>
            <a:r>
              <a:rPr lang="en-US" sz="2400" dirty="0"/>
              <a:t>for visits, practitioners need not re-enter in the medical record information on the patient’s chief complaint and history that has already been entered by ancillary staff or the beneficiary. The practitioner may simply indicate in the medical record that he or she reviewed and verified this information; and</a:t>
            </a:r>
          </a:p>
        </p:txBody>
      </p:sp>
      <p:sp>
        <p:nvSpPr>
          <p:cNvPr id="17" name="Rectangle 1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Graphic 13" descr="User Network">
            <a:extLst>
              <a:ext uri="{FF2B5EF4-FFF2-40B4-BE49-F238E27FC236}">
                <a16:creationId xmlns:a16="http://schemas.microsoft.com/office/drawing/2014/main" id="{54A8E1F3-BEDE-4829-89CD-CCE90F4126A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42522989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06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8C97DE3-663D-47EF-9483-AD37AA56FBB5}"/>
              </a:ext>
            </a:extLst>
          </p:cNvPr>
          <p:cNvPicPr>
            <a:picLocks noChangeAspect="1"/>
          </p:cNvPicPr>
          <p:nvPr/>
        </p:nvPicPr>
        <p:blipFill>
          <a:blip r:embed="rId2"/>
          <a:stretch>
            <a:fillRect/>
          </a:stretch>
        </p:blipFill>
        <p:spPr>
          <a:xfrm>
            <a:off x="2240590" y="643467"/>
            <a:ext cx="7710819" cy="5571066"/>
          </a:xfrm>
          <a:prstGeom prst="rect">
            <a:avLst/>
          </a:prstGeom>
        </p:spPr>
      </p:pic>
    </p:spTree>
    <p:extLst>
      <p:ext uri="{BB962C8B-B14F-4D97-AF65-F5344CB8AC3E}">
        <p14:creationId xmlns:p14="http://schemas.microsoft.com/office/powerpoint/2010/main" val="152385110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14">
            <a:extLst>
              <a:ext uri="{FF2B5EF4-FFF2-40B4-BE49-F238E27FC236}">
                <a16:creationId xmlns:a16="http://schemas.microsoft.com/office/drawing/2014/main" id="{C66F2F30-5DC0-44A0-BFA6-E12F46ED16D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3" name="Freeform: Shape 72">
            <a:extLst>
              <a:ext uri="{FF2B5EF4-FFF2-40B4-BE49-F238E27FC236}">
                <a16:creationId xmlns:a16="http://schemas.microsoft.com/office/drawing/2014/main" id="{04DC2037-48A0-4F22-B9D4-8EAEBC780AB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22">
            <a:extLst>
              <a:ext uri="{FF2B5EF4-FFF2-40B4-BE49-F238E27FC236}">
                <a16:creationId xmlns:a16="http://schemas.microsoft.com/office/drawing/2014/main" id="{0006CBFD-ADA0-43D1-9332-9C34CA1C76E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21">
            <a:extLst>
              <a:ext uri="{FF2B5EF4-FFF2-40B4-BE49-F238E27FC236}">
                <a16:creationId xmlns:a16="http://schemas.microsoft.com/office/drawing/2014/main" id="{85872F57-7F42-4F97-8391-DDC8D0054C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Freeform 25">
            <a:extLst>
              <a:ext uri="{FF2B5EF4-FFF2-40B4-BE49-F238E27FC236}">
                <a16:creationId xmlns:a16="http://schemas.microsoft.com/office/drawing/2014/main" id="{2B931666-F28F-45F3-A074-66D2272D58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770" name="Title 1">
            <a:extLst>
              <a:ext uri="{FF2B5EF4-FFF2-40B4-BE49-F238E27FC236}">
                <a16:creationId xmlns:a16="http://schemas.microsoft.com/office/drawing/2014/main" id="{908747C1-899E-400E-94B7-3E4370D3A819}"/>
              </a:ext>
            </a:extLst>
          </p:cNvPr>
          <p:cNvSpPr>
            <a:spLocks noGrp="1"/>
          </p:cNvSpPr>
          <p:nvPr>
            <p:ph type="title"/>
          </p:nvPr>
        </p:nvSpPr>
        <p:spPr>
          <a:xfrm>
            <a:off x="1524000" y="2245809"/>
            <a:ext cx="9144000" cy="1564716"/>
          </a:xfrm>
        </p:spPr>
        <p:txBody>
          <a:bodyPr vert="horz" lIns="91440" tIns="45720" rIns="91440" bIns="45720" rtlCol="0" anchor="b">
            <a:normAutofit/>
          </a:bodyPr>
          <a:lstStyle/>
          <a:p>
            <a:r>
              <a:rPr lang="en-US" altLang="en-US" sz="4800" b="1" kern="1200">
                <a:solidFill>
                  <a:schemeClr val="tx1"/>
                </a:solidFill>
                <a:latin typeface="+mj-lt"/>
                <a:ea typeface="+mj-ea"/>
                <a:cs typeface="+mj-cs"/>
              </a:rPr>
              <a:t>Exam</a:t>
            </a:r>
          </a:p>
        </p:txBody>
      </p:sp>
    </p:spTree>
    <p:extLst>
      <p:ext uri="{BB962C8B-B14F-4D97-AF65-F5344CB8AC3E}">
        <p14:creationId xmlns:p14="http://schemas.microsoft.com/office/powerpoint/2010/main" val="347179131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6" name="Rectangle 70">
            <a:extLst>
              <a:ext uri="{FF2B5EF4-FFF2-40B4-BE49-F238E27FC236}">
                <a16:creationId xmlns:a16="http://schemas.microsoft.com/office/drawing/2014/main" id="{D6CF29CD-38B8-4924-BA11-6D60517487E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12192000" cy="26151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34D8C0B9-E9A3-4D13-8B4F-6D12AC053C4A}"/>
              </a:ext>
            </a:extLst>
          </p:cNvPr>
          <p:cNvPicPr>
            <a:picLocks noChangeAspect="1"/>
          </p:cNvPicPr>
          <p:nvPr/>
        </p:nvPicPr>
        <p:blipFill>
          <a:blip r:embed="rId2"/>
          <a:stretch>
            <a:fillRect/>
          </a:stretch>
        </p:blipFill>
        <p:spPr>
          <a:xfrm>
            <a:off x="650449" y="1493866"/>
            <a:ext cx="10901471" cy="2425576"/>
          </a:xfrm>
          <a:prstGeom prst="rect">
            <a:avLst/>
          </a:prstGeom>
        </p:spPr>
      </p:pic>
      <p:sp>
        <p:nvSpPr>
          <p:cNvPr id="33794" name="Title 1">
            <a:extLst>
              <a:ext uri="{FF2B5EF4-FFF2-40B4-BE49-F238E27FC236}">
                <a16:creationId xmlns:a16="http://schemas.microsoft.com/office/drawing/2014/main" id="{736BCA64-7218-45FE-8BE4-F703DFAA6A48}"/>
              </a:ext>
            </a:extLst>
          </p:cNvPr>
          <p:cNvSpPr>
            <a:spLocks noGrp="1"/>
          </p:cNvSpPr>
          <p:nvPr>
            <p:ph type="title"/>
          </p:nvPr>
        </p:nvSpPr>
        <p:spPr>
          <a:xfrm>
            <a:off x="707011" y="4502330"/>
            <a:ext cx="10765410" cy="1207269"/>
          </a:xfrm>
        </p:spPr>
        <p:txBody>
          <a:bodyPr vert="horz" lIns="91440" tIns="45720" rIns="91440" bIns="45720" rtlCol="0" anchor="b">
            <a:normAutofit/>
          </a:bodyPr>
          <a:lstStyle/>
          <a:p>
            <a:pPr algn="ctr"/>
            <a:r>
              <a:rPr lang="en-US" altLang="en-US" sz="6000" b="1" kern="1200">
                <a:solidFill>
                  <a:schemeClr val="bg1"/>
                </a:solidFill>
                <a:latin typeface="+mj-lt"/>
                <a:ea typeface="+mj-ea"/>
                <a:cs typeface="+mj-cs"/>
              </a:rPr>
              <a:t>Expanded vs. Extended</a:t>
            </a:r>
          </a:p>
        </p:txBody>
      </p:sp>
    </p:spTree>
    <p:extLst>
      <p:ext uri="{BB962C8B-B14F-4D97-AF65-F5344CB8AC3E}">
        <p14:creationId xmlns:p14="http://schemas.microsoft.com/office/powerpoint/2010/main" val="18060281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AE885FA-583E-488C-A3B2-2647B84A816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0"/>
          </a:xfrm>
          <a:prstGeom prst="rect">
            <a:avLst/>
          </a:prstGeom>
          <a:solidFill>
            <a:srgbClr val="484B6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26">
            <a:extLst>
              <a:ext uri="{FF2B5EF4-FFF2-40B4-BE49-F238E27FC236}">
                <a16:creationId xmlns:a16="http://schemas.microsoft.com/office/drawing/2014/main" id="{87B1CEC7-C2CE-4440-A0F7-0BE6B3AADB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320843"/>
            <a:ext cx="5613569" cy="3930315"/>
          </a:xfrm>
          <a:prstGeom prst="roundRect">
            <a:avLst>
              <a:gd name="adj" fmla="val 0"/>
            </a:avLst>
          </a:prstGeom>
          <a:solidFill>
            <a:srgbClr val="FFFFFF"/>
          </a:solidFill>
          <a:ln w="9525">
            <a:solidFill>
              <a:schemeClr val="bg2"/>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ounded Rectangle 16">
            <a:extLst>
              <a:ext uri="{FF2B5EF4-FFF2-40B4-BE49-F238E27FC236}">
                <a16:creationId xmlns:a16="http://schemas.microsoft.com/office/drawing/2014/main" id="{7B0DBF0B-D7C2-4F15-94AE-31525582459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320843"/>
            <a:ext cx="5613569" cy="3930315"/>
          </a:xfrm>
          <a:prstGeom prst="roundRect">
            <a:avLst>
              <a:gd name="adj" fmla="val 0"/>
            </a:avLst>
          </a:prstGeom>
          <a:solidFill>
            <a:srgbClr val="FFFFFF"/>
          </a:solidFill>
          <a:ln w="9525">
            <a:solidFill>
              <a:schemeClr val="bg2"/>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D772D926-212A-49FB-9B6F-BAAB32A45F7D}"/>
              </a:ext>
            </a:extLst>
          </p:cNvPr>
          <p:cNvPicPr>
            <a:picLocks noChangeAspect="1"/>
          </p:cNvPicPr>
          <p:nvPr/>
        </p:nvPicPr>
        <p:blipFill>
          <a:blip r:embed="rId2"/>
          <a:stretch>
            <a:fillRect/>
          </a:stretch>
        </p:blipFill>
        <p:spPr>
          <a:xfrm>
            <a:off x="641180" y="1253825"/>
            <a:ext cx="4974336" cy="2064349"/>
          </a:xfrm>
          <a:prstGeom prst="rect">
            <a:avLst/>
          </a:prstGeom>
        </p:spPr>
      </p:pic>
      <p:pic>
        <p:nvPicPr>
          <p:cNvPr id="4" name="Picture 3">
            <a:extLst>
              <a:ext uri="{FF2B5EF4-FFF2-40B4-BE49-F238E27FC236}">
                <a16:creationId xmlns:a16="http://schemas.microsoft.com/office/drawing/2014/main" id="{BEE38D12-DC3F-4225-8E19-F0AE52E2CB1F}"/>
              </a:ext>
            </a:extLst>
          </p:cNvPr>
          <p:cNvPicPr>
            <a:picLocks noChangeAspect="1"/>
          </p:cNvPicPr>
          <p:nvPr/>
        </p:nvPicPr>
        <p:blipFill>
          <a:blip r:embed="rId3"/>
          <a:stretch>
            <a:fillRect/>
          </a:stretch>
        </p:blipFill>
        <p:spPr>
          <a:xfrm>
            <a:off x="6574365" y="1371966"/>
            <a:ext cx="4974336" cy="1828067"/>
          </a:xfrm>
          <a:prstGeom prst="rect">
            <a:avLst/>
          </a:prstGeom>
        </p:spPr>
      </p:pic>
      <p:sp>
        <p:nvSpPr>
          <p:cNvPr id="2" name="Title 1">
            <a:extLst>
              <a:ext uri="{FF2B5EF4-FFF2-40B4-BE49-F238E27FC236}">
                <a16:creationId xmlns:a16="http://schemas.microsoft.com/office/drawing/2014/main" id="{FFF8C964-6618-49ED-89B7-8229B5DE99A5}"/>
              </a:ext>
            </a:extLst>
          </p:cNvPr>
          <p:cNvSpPr>
            <a:spLocks noGrp="1"/>
          </p:cNvSpPr>
          <p:nvPr>
            <p:ph type="title"/>
          </p:nvPr>
        </p:nvSpPr>
        <p:spPr>
          <a:xfrm>
            <a:off x="1363133" y="5054252"/>
            <a:ext cx="9144000" cy="1099845"/>
          </a:xfrm>
        </p:spPr>
        <p:txBody>
          <a:bodyPr vert="horz" lIns="91440" tIns="45720" rIns="91440" bIns="45720" rtlCol="0" anchor="b">
            <a:normAutofit/>
          </a:bodyPr>
          <a:lstStyle/>
          <a:p>
            <a:pPr algn="ctr"/>
            <a:r>
              <a:rPr lang="en-US" sz="5100" b="1" dirty="0"/>
              <a:t>Palmetto and Detailed Examination</a:t>
            </a:r>
          </a:p>
        </p:txBody>
      </p:sp>
    </p:spTree>
    <p:extLst>
      <p:ext uri="{BB962C8B-B14F-4D97-AF65-F5344CB8AC3E}">
        <p14:creationId xmlns:p14="http://schemas.microsoft.com/office/powerpoint/2010/main" val="303663910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4" name="Straight Connector 73">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5842" name="Title 1">
            <a:extLst>
              <a:ext uri="{FF2B5EF4-FFF2-40B4-BE49-F238E27FC236}">
                <a16:creationId xmlns:a16="http://schemas.microsoft.com/office/drawing/2014/main" id="{ED68D9D8-DDF2-44AD-8E08-885C40950FFD}"/>
              </a:ext>
            </a:extLst>
          </p:cNvPr>
          <p:cNvSpPr>
            <a:spLocks noGrp="1"/>
          </p:cNvSpPr>
          <p:nvPr>
            <p:ph type="title"/>
          </p:nvPr>
        </p:nvSpPr>
        <p:spPr>
          <a:xfrm>
            <a:off x="838200" y="963877"/>
            <a:ext cx="3494362" cy="4930246"/>
          </a:xfrm>
        </p:spPr>
        <p:txBody>
          <a:bodyPr>
            <a:normAutofit/>
          </a:bodyPr>
          <a:lstStyle/>
          <a:p>
            <a:pPr algn="r" eaLnBrk="1" hangingPunct="1"/>
            <a:r>
              <a:rPr lang="en-US" altLang="en-US" sz="4100" b="1">
                <a:solidFill>
                  <a:schemeClr val="accent1"/>
                </a:solidFill>
              </a:rPr>
              <a:t>1995 – Comprehensive (8)</a:t>
            </a:r>
          </a:p>
        </p:txBody>
      </p:sp>
      <p:sp>
        <p:nvSpPr>
          <p:cNvPr id="35843" name="Content Placeholder 2">
            <a:extLst>
              <a:ext uri="{FF2B5EF4-FFF2-40B4-BE49-F238E27FC236}">
                <a16:creationId xmlns:a16="http://schemas.microsoft.com/office/drawing/2014/main" id="{BA5AA777-C751-43FB-B5D1-5742FEE8A68E}"/>
              </a:ext>
            </a:extLst>
          </p:cNvPr>
          <p:cNvSpPr>
            <a:spLocks noGrp="1"/>
          </p:cNvSpPr>
          <p:nvPr>
            <p:ph idx="1"/>
          </p:nvPr>
        </p:nvSpPr>
        <p:spPr>
          <a:xfrm>
            <a:off x="4976031" y="1149613"/>
            <a:ext cx="6377769" cy="4930246"/>
          </a:xfrm>
        </p:spPr>
        <p:txBody>
          <a:bodyPr anchor="ctr">
            <a:normAutofit fontScale="92500" lnSpcReduction="20000"/>
          </a:bodyPr>
          <a:lstStyle/>
          <a:p>
            <a:pPr marL="342900" indent="-342900" eaLnBrk="1" hangingPunct="1">
              <a:buFontTx/>
              <a:buAutoNum type="arabicPeriod"/>
            </a:pPr>
            <a:r>
              <a:rPr lang="en-US" altLang="en-US" sz="1700" b="1" dirty="0" err="1"/>
              <a:t>Const</a:t>
            </a:r>
            <a:r>
              <a:rPr lang="en-US" altLang="en-US" sz="1700" dirty="0"/>
              <a:t>: Vital signs listed above. Well developed, well nourished and in no acute distress.  Alert and oriented X’s 3.  No mood disorders noted, calm affect.</a:t>
            </a:r>
          </a:p>
          <a:p>
            <a:pPr marL="342900" indent="-342900" eaLnBrk="1" hangingPunct="1">
              <a:buFontTx/>
              <a:buAutoNum type="arabicPeriod"/>
            </a:pPr>
            <a:r>
              <a:rPr lang="en-US" altLang="en-US" sz="1700" b="1" dirty="0"/>
              <a:t>Eyes: </a:t>
            </a:r>
            <a:r>
              <a:rPr lang="en-US" altLang="en-US" sz="1700" dirty="0"/>
              <a:t>Sclera white, conjunctiva clear, lids are without lag.  PERRLA.  Pupils and irises are equal and round without defect.</a:t>
            </a:r>
          </a:p>
          <a:p>
            <a:pPr marL="342900" indent="-342900" eaLnBrk="1" hangingPunct="1">
              <a:buFontTx/>
              <a:buAutoNum type="arabicPeriod"/>
            </a:pPr>
            <a:r>
              <a:rPr lang="en-US" altLang="en-US" sz="1700" b="1" dirty="0"/>
              <a:t>ENT: </a:t>
            </a:r>
            <a:r>
              <a:rPr lang="en-US" altLang="en-US" sz="1700" dirty="0"/>
              <a:t>TMs intact and clear, normal canals, grossly normal hearing.  </a:t>
            </a:r>
            <a:r>
              <a:rPr lang="en-US" altLang="en-US" sz="1700" dirty="0" err="1"/>
              <a:t>Oropharanx</a:t>
            </a:r>
            <a:r>
              <a:rPr lang="en-US" altLang="en-US" sz="1700" dirty="0"/>
              <a:t> clear and moist without erythema.  Gums pink, good dentition.</a:t>
            </a:r>
          </a:p>
          <a:p>
            <a:pPr marL="342900" indent="-342900" eaLnBrk="1" hangingPunct="1">
              <a:buFontTx/>
              <a:buAutoNum type="arabicPeriod"/>
            </a:pPr>
            <a:r>
              <a:rPr lang="en-US" altLang="en-US" sz="1700" b="1" dirty="0"/>
              <a:t>Lymph/Neck</a:t>
            </a:r>
            <a:r>
              <a:rPr lang="en-US" altLang="en-US" sz="1700" dirty="0"/>
              <a:t>: No masses, thyromegaly, or abnormal cervical notes.  No bruit.  Tracheal midline.</a:t>
            </a:r>
          </a:p>
          <a:p>
            <a:pPr marL="342900" indent="-342900" eaLnBrk="1" hangingPunct="1">
              <a:buFontTx/>
              <a:buAutoNum type="arabicPeriod"/>
            </a:pPr>
            <a:r>
              <a:rPr lang="en-US" altLang="en-US" sz="1700" b="1" dirty="0"/>
              <a:t>Cardio</a:t>
            </a:r>
            <a:r>
              <a:rPr lang="en-US" altLang="en-US" sz="1700" dirty="0"/>
              <a:t>: RRR, Normal S1, S2 w/o murmurs, rubs or gallops.  Skin warm and dry.  No peripheral edema.</a:t>
            </a:r>
          </a:p>
          <a:p>
            <a:pPr marL="342900" indent="-342900" eaLnBrk="1" hangingPunct="1">
              <a:buFontTx/>
              <a:buAutoNum type="arabicPeriod"/>
            </a:pPr>
            <a:r>
              <a:rPr lang="en-US" altLang="en-US" sz="1700" b="1" dirty="0"/>
              <a:t>Respiratory</a:t>
            </a:r>
            <a:r>
              <a:rPr lang="en-US" altLang="en-US" sz="1700" dirty="0"/>
              <a:t>: Chest symmetrical, respirations non-labored.  No dullness or flatness.  Clear bilaterally to auscultation, non-tender to palpitation.</a:t>
            </a:r>
          </a:p>
          <a:p>
            <a:pPr marL="342900" indent="-342900" eaLnBrk="1" hangingPunct="1">
              <a:buFontTx/>
              <a:buAutoNum type="arabicPeriod"/>
            </a:pPr>
            <a:r>
              <a:rPr lang="en-US" altLang="en-US" sz="1700" b="1" dirty="0" err="1"/>
              <a:t>Musculo</a:t>
            </a:r>
            <a:r>
              <a:rPr lang="en-US" altLang="en-US" sz="1700" b="1" dirty="0"/>
              <a:t>: </a:t>
            </a:r>
            <a:r>
              <a:rPr lang="en-US" altLang="en-US" sz="1700" dirty="0"/>
              <a:t>No deformity or scoliosis noted.  No frank gait disturbance noted.  No cyanosis or edema. Pulses normal in all 4 extremities.  No atrophy or abnormal movements.  Appropriate muscle strength bilaterally.</a:t>
            </a:r>
          </a:p>
          <a:p>
            <a:pPr marL="342900" indent="-342900" eaLnBrk="1" hangingPunct="1">
              <a:buFontTx/>
              <a:buAutoNum type="arabicPeriod"/>
            </a:pPr>
            <a:r>
              <a:rPr lang="en-US" altLang="en-US" sz="1700" b="1" dirty="0"/>
              <a:t>Neurologic</a:t>
            </a:r>
            <a:r>
              <a:rPr lang="en-US" altLang="en-US" sz="1700" dirty="0"/>
              <a:t>:  No focal deficits, cranial nerves II-XII grossly intact with normal sensation, reflexes, coordination, muscle strength and tone.</a:t>
            </a:r>
          </a:p>
          <a:p>
            <a:pPr marL="342900" indent="-342900" eaLnBrk="1" hangingPunct="1">
              <a:buFontTx/>
              <a:buAutoNum type="arabicPeriod"/>
            </a:pPr>
            <a:r>
              <a:rPr lang="en-US" altLang="en-US" sz="1700" b="1" dirty="0"/>
              <a:t>GI/Abdomen:</a:t>
            </a:r>
            <a:r>
              <a:rPr lang="en-US" altLang="en-US" sz="1700" dirty="0"/>
              <a:t> Soft, non tender, non distended, no </a:t>
            </a:r>
            <a:r>
              <a:rPr lang="en-US" altLang="en-US" sz="1700" dirty="0" err="1"/>
              <a:t>hepatosplemomegaly</a:t>
            </a:r>
            <a:r>
              <a:rPr lang="en-US" altLang="en-US" sz="1700" dirty="0"/>
              <a:t>, normal bowel sounds, no masses noted.</a:t>
            </a:r>
          </a:p>
          <a:p>
            <a:pPr marL="342900" indent="-342900" eaLnBrk="1" hangingPunct="1">
              <a:buFontTx/>
              <a:buChar char="•"/>
            </a:pPr>
            <a:endParaRPr lang="en-US" altLang="en-US" sz="1300" dirty="0"/>
          </a:p>
        </p:txBody>
      </p:sp>
    </p:spTree>
    <p:extLst>
      <p:ext uri="{BB962C8B-B14F-4D97-AF65-F5344CB8AC3E}">
        <p14:creationId xmlns:p14="http://schemas.microsoft.com/office/powerpoint/2010/main" val="79428166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506603E5-F184-496F-889B-5C59A4AC417A}"/>
              </a:ext>
            </a:extLst>
          </p:cNvPr>
          <p:cNvSpPr>
            <a:spLocks noGrp="1"/>
          </p:cNvSpPr>
          <p:nvPr>
            <p:ph type="title"/>
          </p:nvPr>
        </p:nvSpPr>
        <p:spPr>
          <a:xfrm>
            <a:off x="640278" y="833252"/>
            <a:ext cx="4412735" cy="1143000"/>
          </a:xfrm>
        </p:spPr>
        <p:txBody>
          <a:bodyPr rtlCol="0">
            <a:normAutofit fontScale="90000"/>
          </a:bodyPr>
          <a:lstStyle/>
          <a:p>
            <a:pPr eaLnBrk="1" fontAlgn="auto" hangingPunct="1">
              <a:spcAft>
                <a:spcPts val="0"/>
              </a:spcAft>
              <a:defRPr/>
            </a:pPr>
            <a:r>
              <a:rPr lang="en-US" altLang="en-US" b="1" dirty="0"/>
              <a:t>1997 – </a:t>
            </a:r>
            <a:br>
              <a:rPr lang="en-US" altLang="en-US" b="1" dirty="0"/>
            </a:br>
            <a:r>
              <a:rPr lang="en-US" altLang="en-US" b="1" dirty="0"/>
              <a:t>Comprehensive </a:t>
            </a:r>
            <a:br>
              <a:rPr lang="en-US" altLang="en-US" b="1" dirty="0"/>
            </a:br>
            <a:r>
              <a:rPr lang="en-US" altLang="en-US" b="1" dirty="0"/>
              <a:t>(2 from 9)</a:t>
            </a:r>
          </a:p>
        </p:txBody>
      </p:sp>
      <p:pic>
        <p:nvPicPr>
          <p:cNvPr id="37891" name="Picture 3">
            <a:extLst>
              <a:ext uri="{FF2B5EF4-FFF2-40B4-BE49-F238E27FC236}">
                <a16:creationId xmlns:a16="http://schemas.microsoft.com/office/drawing/2014/main" id="{6F8BA229-DB06-49A0-9540-053697E032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21213" y="0"/>
            <a:ext cx="56149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038451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a:extLst>
              <a:ext uri="{FF2B5EF4-FFF2-40B4-BE49-F238E27FC236}">
                <a16:creationId xmlns:a16="http://schemas.microsoft.com/office/drawing/2014/main" id="{DB22A9EE-AACB-4879-8626-DAB706E329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91100" y="-3175"/>
            <a:ext cx="5676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AB6503FF-6DB5-4495-BCFD-2F167DD5B7D9}"/>
              </a:ext>
            </a:extLst>
          </p:cNvPr>
          <p:cNvSpPr>
            <a:spLocks noGrp="1"/>
          </p:cNvSpPr>
          <p:nvPr>
            <p:ph type="title"/>
          </p:nvPr>
        </p:nvSpPr>
        <p:spPr>
          <a:xfrm>
            <a:off x="640278" y="833252"/>
            <a:ext cx="4412735" cy="1143000"/>
          </a:xfrm>
        </p:spPr>
        <p:txBody>
          <a:bodyPr rtlCol="0">
            <a:normAutofit fontScale="90000"/>
          </a:bodyPr>
          <a:lstStyle/>
          <a:p>
            <a:pPr eaLnBrk="1" fontAlgn="auto" hangingPunct="1">
              <a:spcAft>
                <a:spcPts val="0"/>
              </a:spcAft>
              <a:defRPr/>
            </a:pPr>
            <a:r>
              <a:rPr lang="en-US" altLang="en-US" b="1" dirty="0"/>
              <a:t>1997 – </a:t>
            </a:r>
            <a:br>
              <a:rPr lang="en-US" altLang="en-US" b="1" dirty="0"/>
            </a:br>
            <a:r>
              <a:rPr lang="en-US" altLang="en-US" b="1" dirty="0"/>
              <a:t>Comprehensive </a:t>
            </a:r>
            <a:br>
              <a:rPr lang="en-US" altLang="en-US" b="1" dirty="0"/>
            </a:br>
            <a:r>
              <a:rPr lang="en-US" altLang="en-US" b="1" dirty="0"/>
              <a:t>(2 from 9)</a:t>
            </a:r>
          </a:p>
        </p:txBody>
      </p:sp>
    </p:spTree>
    <p:extLst>
      <p:ext uri="{BB962C8B-B14F-4D97-AF65-F5344CB8AC3E}">
        <p14:creationId xmlns:p14="http://schemas.microsoft.com/office/powerpoint/2010/main" val="408704223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42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1FD334A-12CF-405A-BF6C-853EEE5C9797}"/>
              </a:ext>
            </a:extLst>
          </p:cNvPr>
          <p:cNvPicPr>
            <a:picLocks noChangeAspect="1"/>
          </p:cNvPicPr>
          <p:nvPr/>
        </p:nvPicPr>
        <p:blipFill>
          <a:blip r:embed="rId2"/>
          <a:stretch>
            <a:fillRect/>
          </a:stretch>
        </p:blipFill>
        <p:spPr>
          <a:xfrm>
            <a:off x="2912533" y="643467"/>
            <a:ext cx="6366933" cy="5571066"/>
          </a:xfrm>
          <a:prstGeom prst="rect">
            <a:avLst/>
          </a:prstGeom>
        </p:spPr>
      </p:pic>
    </p:spTree>
    <p:extLst>
      <p:ext uri="{BB962C8B-B14F-4D97-AF65-F5344CB8AC3E}">
        <p14:creationId xmlns:p14="http://schemas.microsoft.com/office/powerpoint/2010/main" val="6035766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82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BC90D5B-EC21-4D13-9CE9-E2F1350CD599}"/>
              </a:ext>
            </a:extLst>
          </p:cNvPr>
          <p:cNvPicPr>
            <a:picLocks noChangeAspect="1"/>
          </p:cNvPicPr>
          <p:nvPr/>
        </p:nvPicPr>
        <p:blipFill>
          <a:blip r:embed="rId2"/>
          <a:stretch>
            <a:fillRect/>
          </a:stretch>
        </p:blipFill>
        <p:spPr>
          <a:xfrm>
            <a:off x="4355042" y="643467"/>
            <a:ext cx="3481915" cy="5571066"/>
          </a:xfrm>
          <a:prstGeom prst="rect">
            <a:avLst/>
          </a:prstGeom>
        </p:spPr>
      </p:pic>
    </p:spTree>
    <p:extLst>
      <p:ext uri="{BB962C8B-B14F-4D97-AF65-F5344CB8AC3E}">
        <p14:creationId xmlns:p14="http://schemas.microsoft.com/office/powerpoint/2010/main" val="308667097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73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8602E8E-E147-4BB2-95E5-BEA9329DAB53}"/>
              </a:ext>
            </a:extLst>
          </p:cNvPr>
          <p:cNvPicPr>
            <a:picLocks noChangeAspect="1"/>
          </p:cNvPicPr>
          <p:nvPr/>
        </p:nvPicPr>
        <p:blipFill>
          <a:blip r:embed="rId2"/>
          <a:stretch>
            <a:fillRect/>
          </a:stretch>
        </p:blipFill>
        <p:spPr>
          <a:xfrm>
            <a:off x="3788122" y="643467"/>
            <a:ext cx="4615755" cy="5571066"/>
          </a:xfrm>
          <a:prstGeom prst="rect">
            <a:avLst/>
          </a:prstGeom>
        </p:spPr>
      </p:pic>
    </p:spTree>
    <p:extLst>
      <p:ext uri="{BB962C8B-B14F-4D97-AF65-F5344CB8AC3E}">
        <p14:creationId xmlns:p14="http://schemas.microsoft.com/office/powerpoint/2010/main" val="115376049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6">
            <a:extLst>
              <a:ext uri="{FF2B5EF4-FFF2-40B4-BE49-F238E27FC236}">
                <a16:creationId xmlns:a16="http://schemas.microsoft.com/office/drawing/2014/main" id="{A21C35FC-207F-445F-9FB0-DB0DC6BEDCDF}"/>
              </a:ext>
            </a:extLst>
          </p:cNvPr>
          <p:cNvSpPr>
            <a:spLocks noGrp="1"/>
          </p:cNvSpPr>
          <p:nvPr>
            <p:ph idx="1"/>
          </p:nvPr>
        </p:nvSpPr>
        <p:spPr>
          <a:xfrm>
            <a:off x="629654" y="597413"/>
            <a:ext cx="11157100" cy="4154361"/>
          </a:xfrm>
        </p:spPr>
        <p:txBody>
          <a:bodyPr>
            <a:noAutofit/>
          </a:bodyPr>
          <a:lstStyle/>
          <a:p>
            <a:pPr marL="0" indent="0" algn="ctr">
              <a:buNone/>
            </a:pPr>
            <a:r>
              <a:rPr lang="en-US" dirty="0">
                <a:solidFill>
                  <a:srgbClr val="FFFFFF"/>
                </a:solidFill>
              </a:rPr>
              <a:t>We proposed to expand this policy to further simplify the documentation of </a:t>
            </a:r>
            <a:r>
              <a:rPr lang="en-US" u="sng" dirty="0">
                <a:solidFill>
                  <a:srgbClr val="FFFFFF"/>
                </a:solidFill>
              </a:rPr>
              <a:t>history and exam for established patients </a:t>
            </a:r>
            <a:r>
              <a:rPr lang="en-US" dirty="0">
                <a:solidFill>
                  <a:srgbClr val="FFFFFF"/>
                </a:solidFill>
              </a:rPr>
              <a:t>such that, for both of these key components, when relevant information is already contained in the medical record, practitioners would only be required to focus their documentation on what has changed since the last visit or on pertinent items that have not changed, rather than re-documenting a defined list of required elements such as review of a specified number of systems and family/social history. Practitioners would still review prior data, </a:t>
            </a:r>
            <a:r>
              <a:rPr lang="en-US" u="sng" dirty="0">
                <a:solidFill>
                  <a:srgbClr val="FFFFFF"/>
                </a:solidFill>
              </a:rPr>
              <a:t>update as necessary</a:t>
            </a:r>
            <a:r>
              <a:rPr lang="en-US" dirty="0">
                <a:solidFill>
                  <a:srgbClr val="FFFFFF"/>
                </a:solidFill>
              </a:rPr>
              <a:t>, and indicate in the medical record that they had done so. Practitioners would conduct clinically relevant and medically necessary elements of history and physical exam, and conform to the general principles of medical record documentation in the 1995 and 1997 guidelines. However, practitioners would not need to re-record these elements (or parts thereof) if there is evidence that the practitioner reviewed and updated the previous information. </a:t>
            </a:r>
          </a:p>
        </p:txBody>
      </p:sp>
    </p:spTree>
    <p:extLst>
      <p:ext uri="{BB962C8B-B14F-4D97-AF65-F5344CB8AC3E}">
        <p14:creationId xmlns:p14="http://schemas.microsoft.com/office/powerpoint/2010/main" val="3128463320"/>
      </p:ext>
    </p:extLst>
  </p:cSld>
  <p:clrMapOvr>
    <a:overrideClrMapping bg1="dk1" tx1="lt1" bg2="dk2" tx2="lt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14">
            <a:extLst>
              <a:ext uri="{FF2B5EF4-FFF2-40B4-BE49-F238E27FC236}">
                <a16:creationId xmlns:a16="http://schemas.microsoft.com/office/drawing/2014/main" id="{C66F2F30-5DC0-44A0-BFA6-E12F46ED16D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3" name="Freeform: Shape 72">
            <a:extLst>
              <a:ext uri="{FF2B5EF4-FFF2-40B4-BE49-F238E27FC236}">
                <a16:creationId xmlns:a16="http://schemas.microsoft.com/office/drawing/2014/main" id="{04DC2037-48A0-4F22-B9D4-8EAEBC780AB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22">
            <a:extLst>
              <a:ext uri="{FF2B5EF4-FFF2-40B4-BE49-F238E27FC236}">
                <a16:creationId xmlns:a16="http://schemas.microsoft.com/office/drawing/2014/main" id="{0006CBFD-ADA0-43D1-9332-9C34CA1C76E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21">
            <a:extLst>
              <a:ext uri="{FF2B5EF4-FFF2-40B4-BE49-F238E27FC236}">
                <a16:creationId xmlns:a16="http://schemas.microsoft.com/office/drawing/2014/main" id="{85872F57-7F42-4F97-8391-DDC8D0054C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Freeform 25">
            <a:extLst>
              <a:ext uri="{FF2B5EF4-FFF2-40B4-BE49-F238E27FC236}">
                <a16:creationId xmlns:a16="http://schemas.microsoft.com/office/drawing/2014/main" id="{2B931666-F28F-45F3-A074-66D2272D58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770" name="Title 1">
            <a:extLst>
              <a:ext uri="{FF2B5EF4-FFF2-40B4-BE49-F238E27FC236}">
                <a16:creationId xmlns:a16="http://schemas.microsoft.com/office/drawing/2014/main" id="{908747C1-899E-400E-94B7-3E4370D3A819}"/>
              </a:ext>
            </a:extLst>
          </p:cNvPr>
          <p:cNvSpPr>
            <a:spLocks noGrp="1"/>
          </p:cNvSpPr>
          <p:nvPr>
            <p:ph type="title"/>
          </p:nvPr>
        </p:nvSpPr>
        <p:spPr>
          <a:xfrm>
            <a:off x="1524000" y="2245809"/>
            <a:ext cx="9144000" cy="1564716"/>
          </a:xfrm>
        </p:spPr>
        <p:txBody>
          <a:bodyPr vert="horz" lIns="91440" tIns="45720" rIns="91440" bIns="45720" rtlCol="0" anchor="b">
            <a:normAutofit/>
          </a:bodyPr>
          <a:lstStyle/>
          <a:p>
            <a:r>
              <a:rPr lang="en-US" altLang="en-US" sz="4800" b="1" kern="1200" dirty="0">
                <a:solidFill>
                  <a:schemeClr val="tx1"/>
                </a:solidFill>
                <a:latin typeface="+mj-lt"/>
                <a:ea typeface="+mj-ea"/>
                <a:cs typeface="+mj-cs"/>
              </a:rPr>
              <a:t>Medical Decision Making</a:t>
            </a:r>
          </a:p>
        </p:txBody>
      </p:sp>
    </p:spTree>
    <p:extLst>
      <p:ext uri="{BB962C8B-B14F-4D97-AF65-F5344CB8AC3E}">
        <p14:creationId xmlns:p14="http://schemas.microsoft.com/office/powerpoint/2010/main" val="136192886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BBEE5DEF-0388-4417-9B76-69263D438A2E}"/>
              </a:ext>
            </a:extLst>
          </p:cNvPr>
          <p:cNvSpPr>
            <a:spLocks noGrp="1"/>
          </p:cNvSpPr>
          <p:nvPr>
            <p:ph type="title"/>
          </p:nvPr>
        </p:nvSpPr>
        <p:spPr>
          <a:xfrm>
            <a:off x="1447800" y="1295400"/>
            <a:ext cx="3048000" cy="1325563"/>
          </a:xfrm>
        </p:spPr>
        <p:txBody>
          <a:bodyPr rtlCol="0">
            <a:normAutofit fontScale="90000"/>
          </a:bodyPr>
          <a:lstStyle/>
          <a:p>
            <a:pPr algn="ctr" eaLnBrk="1" fontAlgn="auto" hangingPunct="1">
              <a:spcAft>
                <a:spcPts val="0"/>
              </a:spcAft>
              <a:defRPr/>
            </a:pPr>
            <a:r>
              <a:rPr lang="en-US" altLang="en-US" b="1"/>
              <a:t>Medical Decision</a:t>
            </a:r>
            <a:br>
              <a:rPr lang="en-US" altLang="en-US" b="1"/>
            </a:br>
            <a:r>
              <a:rPr lang="en-US" altLang="en-US" b="1"/>
              <a:t> Making</a:t>
            </a:r>
          </a:p>
        </p:txBody>
      </p:sp>
      <p:pic>
        <p:nvPicPr>
          <p:cNvPr id="49155" name="Picture 2">
            <a:extLst>
              <a:ext uri="{FF2B5EF4-FFF2-40B4-BE49-F238E27FC236}">
                <a16:creationId xmlns:a16="http://schemas.microsoft.com/office/drawing/2014/main" id="{03418268-00D0-43B3-BB5C-41B72EA7144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703638"/>
            <a:ext cx="9144000" cy="28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3">
            <a:extLst>
              <a:ext uri="{FF2B5EF4-FFF2-40B4-BE49-F238E27FC236}">
                <a16:creationId xmlns:a16="http://schemas.microsoft.com/office/drawing/2014/main" id="{6E4642F0-AF94-477E-871A-3B21A4EC09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86275" y="219075"/>
            <a:ext cx="6181725"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6FBDC77B-B549-48D3-8D79-78346F63B624}"/>
              </a:ext>
            </a:extLst>
          </p:cNvPr>
          <p:cNvSpPr/>
          <p:nvPr/>
        </p:nvSpPr>
        <p:spPr>
          <a:xfrm>
            <a:off x="1524000" y="5410200"/>
            <a:ext cx="1295400" cy="1173163"/>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ED7D31">
                  <a:lumMod val="60000"/>
                  <a:lumOff val="40000"/>
                </a:srgbClr>
              </a:solidFill>
            </a:endParaRPr>
          </a:p>
        </p:txBody>
      </p:sp>
      <p:sp>
        <p:nvSpPr>
          <p:cNvPr id="6" name="Isosceles Triangle 5">
            <a:extLst>
              <a:ext uri="{FF2B5EF4-FFF2-40B4-BE49-F238E27FC236}">
                <a16:creationId xmlns:a16="http://schemas.microsoft.com/office/drawing/2014/main" id="{263A8292-0F51-490D-9F8F-3F865F4AC147}"/>
              </a:ext>
            </a:extLst>
          </p:cNvPr>
          <p:cNvSpPr/>
          <p:nvPr/>
        </p:nvSpPr>
        <p:spPr>
          <a:xfrm rot="5400000">
            <a:off x="1676400" y="3787775"/>
            <a:ext cx="1524000" cy="1371600"/>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7" name="Heart 6">
            <a:extLst>
              <a:ext uri="{FF2B5EF4-FFF2-40B4-BE49-F238E27FC236}">
                <a16:creationId xmlns:a16="http://schemas.microsoft.com/office/drawing/2014/main" id="{379E854A-A7F5-4987-9E48-1535EEDCE34D}"/>
              </a:ext>
            </a:extLst>
          </p:cNvPr>
          <p:cNvSpPr/>
          <p:nvPr/>
        </p:nvSpPr>
        <p:spPr>
          <a:xfrm>
            <a:off x="8686800" y="1447800"/>
            <a:ext cx="1981200" cy="1965325"/>
          </a:xfrm>
          <a:prstGeom prst="hear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Tree>
    <p:extLst>
      <p:ext uri="{BB962C8B-B14F-4D97-AF65-F5344CB8AC3E}">
        <p14:creationId xmlns:p14="http://schemas.microsoft.com/office/powerpoint/2010/main" val="207363986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02E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a:extLst>
              <a:ext uri="{FF2B5EF4-FFF2-40B4-BE49-F238E27FC236}">
                <a16:creationId xmlns:a16="http://schemas.microsoft.com/office/drawing/2014/main" id="{006AB788-D127-47DF-BF13-C95DAD1C4B10}"/>
              </a:ext>
            </a:extLst>
          </p:cNvPr>
          <p:cNvPicPr>
            <a:picLocks noGrp="1" noChangeAspect="1"/>
          </p:cNvPicPr>
          <p:nvPr>
            <p:ph idx="1"/>
          </p:nvPr>
        </p:nvPicPr>
        <p:blipFill>
          <a:blip r:embed="rId2"/>
          <a:stretch>
            <a:fillRect/>
          </a:stretch>
        </p:blipFill>
        <p:spPr>
          <a:xfrm>
            <a:off x="643467" y="702733"/>
            <a:ext cx="10905066" cy="5452533"/>
          </a:xfrm>
          <a:prstGeom prst="rect">
            <a:avLst/>
          </a:prstGeom>
        </p:spPr>
      </p:pic>
    </p:spTree>
    <p:extLst>
      <p:ext uri="{BB962C8B-B14F-4D97-AF65-F5344CB8AC3E}">
        <p14:creationId xmlns:p14="http://schemas.microsoft.com/office/powerpoint/2010/main" val="18162604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02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a:extLst>
              <a:ext uri="{FF2B5EF4-FFF2-40B4-BE49-F238E27FC236}">
                <a16:creationId xmlns:a16="http://schemas.microsoft.com/office/drawing/2014/main" id="{68E4555F-1589-4F19-9745-CE5647AD4934}"/>
              </a:ext>
            </a:extLst>
          </p:cNvPr>
          <p:cNvPicPr>
            <a:picLocks noGrp="1" noChangeAspect="1"/>
          </p:cNvPicPr>
          <p:nvPr>
            <p:ph idx="1"/>
          </p:nvPr>
        </p:nvPicPr>
        <p:blipFill>
          <a:blip r:embed="rId2"/>
          <a:stretch>
            <a:fillRect/>
          </a:stretch>
        </p:blipFill>
        <p:spPr>
          <a:xfrm>
            <a:off x="2102404" y="643467"/>
            <a:ext cx="7987191" cy="5571066"/>
          </a:xfrm>
          <a:prstGeom prst="rect">
            <a:avLst/>
          </a:prstGeom>
        </p:spPr>
      </p:pic>
    </p:spTree>
    <p:extLst>
      <p:ext uri="{BB962C8B-B14F-4D97-AF65-F5344CB8AC3E}">
        <p14:creationId xmlns:p14="http://schemas.microsoft.com/office/powerpoint/2010/main" val="225832692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BBEE5DEF-0388-4417-9B76-69263D438A2E}"/>
              </a:ext>
            </a:extLst>
          </p:cNvPr>
          <p:cNvSpPr>
            <a:spLocks noGrp="1"/>
          </p:cNvSpPr>
          <p:nvPr>
            <p:ph type="title"/>
          </p:nvPr>
        </p:nvSpPr>
        <p:spPr>
          <a:xfrm>
            <a:off x="1447800" y="1295400"/>
            <a:ext cx="3048000" cy="1325563"/>
          </a:xfrm>
        </p:spPr>
        <p:txBody>
          <a:bodyPr rtlCol="0">
            <a:normAutofit fontScale="90000"/>
          </a:bodyPr>
          <a:lstStyle/>
          <a:p>
            <a:pPr algn="ctr" eaLnBrk="1" fontAlgn="auto" hangingPunct="1">
              <a:spcAft>
                <a:spcPts val="0"/>
              </a:spcAft>
              <a:defRPr/>
            </a:pPr>
            <a:r>
              <a:rPr lang="en-US" altLang="en-US" b="1"/>
              <a:t>Medical Decision</a:t>
            </a:r>
            <a:br>
              <a:rPr lang="en-US" altLang="en-US" b="1"/>
            </a:br>
            <a:r>
              <a:rPr lang="en-US" altLang="en-US" b="1"/>
              <a:t> Making</a:t>
            </a:r>
          </a:p>
        </p:txBody>
      </p:sp>
      <p:pic>
        <p:nvPicPr>
          <p:cNvPr id="49155" name="Picture 2">
            <a:extLst>
              <a:ext uri="{FF2B5EF4-FFF2-40B4-BE49-F238E27FC236}">
                <a16:creationId xmlns:a16="http://schemas.microsoft.com/office/drawing/2014/main" id="{03418268-00D0-43B3-BB5C-41B72EA7144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733801"/>
            <a:ext cx="9144000" cy="28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3">
            <a:extLst>
              <a:ext uri="{FF2B5EF4-FFF2-40B4-BE49-F238E27FC236}">
                <a16:creationId xmlns:a16="http://schemas.microsoft.com/office/drawing/2014/main" id="{6E4642F0-AF94-477E-871A-3B21A4EC09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86275" y="219075"/>
            <a:ext cx="6181725"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6FBDC77B-B549-48D3-8D79-78346F63B624}"/>
              </a:ext>
            </a:extLst>
          </p:cNvPr>
          <p:cNvSpPr/>
          <p:nvPr/>
        </p:nvSpPr>
        <p:spPr>
          <a:xfrm>
            <a:off x="1524000" y="5410200"/>
            <a:ext cx="1295400" cy="1173163"/>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lumMod val="60000"/>
                  <a:lumOff val="40000"/>
                </a:srgbClr>
              </a:solidFill>
              <a:effectLst/>
              <a:uLnTx/>
              <a:uFillTx/>
              <a:latin typeface="Calibri" panose="020F0502020204030204"/>
              <a:ea typeface="+mn-ea"/>
              <a:cs typeface="+mn-cs"/>
            </a:endParaRPr>
          </a:p>
        </p:txBody>
      </p:sp>
      <p:sp>
        <p:nvSpPr>
          <p:cNvPr id="6" name="Isosceles Triangle 5">
            <a:extLst>
              <a:ext uri="{FF2B5EF4-FFF2-40B4-BE49-F238E27FC236}">
                <a16:creationId xmlns:a16="http://schemas.microsoft.com/office/drawing/2014/main" id="{263A8292-0F51-490D-9F8F-3F865F4AC147}"/>
              </a:ext>
            </a:extLst>
          </p:cNvPr>
          <p:cNvSpPr/>
          <p:nvPr/>
        </p:nvSpPr>
        <p:spPr>
          <a:xfrm rot="5400000">
            <a:off x="1676400" y="3787775"/>
            <a:ext cx="1524000" cy="1371600"/>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Heart 6">
            <a:extLst>
              <a:ext uri="{FF2B5EF4-FFF2-40B4-BE49-F238E27FC236}">
                <a16:creationId xmlns:a16="http://schemas.microsoft.com/office/drawing/2014/main" id="{379E854A-A7F5-4987-9E48-1535EEDCE34D}"/>
              </a:ext>
            </a:extLst>
          </p:cNvPr>
          <p:cNvSpPr/>
          <p:nvPr/>
        </p:nvSpPr>
        <p:spPr>
          <a:xfrm>
            <a:off x="8686800" y="1447800"/>
            <a:ext cx="1981200" cy="1965325"/>
          </a:xfrm>
          <a:prstGeom prst="hear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172276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131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6F1A1A9-7574-42BE-B4BB-DF2799247560}"/>
              </a:ext>
            </a:extLst>
          </p:cNvPr>
          <p:cNvPicPr>
            <a:picLocks noChangeAspect="1"/>
          </p:cNvPicPr>
          <p:nvPr/>
        </p:nvPicPr>
        <p:blipFill>
          <a:blip r:embed="rId2"/>
          <a:stretch>
            <a:fillRect/>
          </a:stretch>
        </p:blipFill>
        <p:spPr>
          <a:xfrm>
            <a:off x="3537438" y="181787"/>
            <a:ext cx="8356897" cy="6511113"/>
          </a:xfrm>
          <a:prstGeom prst="rect">
            <a:avLst/>
          </a:prstGeom>
        </p:spPr>
      </p:pic>
      <p:sp>
        <p:nvSpPr>
          <p:cNvPr id="2" name="Title 1">
            <a:extLst>
              <a:ext uri="{FF2B5EF4-FFF2-40B4-BE49-F238E27FC236}">
                <a16:creationId xmlns:a16="http://schemas.microsoft.com/office/drawing/2014/main" id="{5C879440-9087-4B50-BEC7-9A95A785D0AF}"/>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anchor="ctr">
            <a:normAutofit/>
          </a:bodyPr>
          <a:lstStyle/>
          <a:p>
            <a:pPr algn="ctr"/>
            <a:r>
              <a:rPr lang="en-US" sz="2600">
                <a:solidFill>
                  <a:srgbClr val="FFFFFF"/>
                </a:solidFill>
              </a:rPr>
              <a:t>Data Points</a:t>
            </a:r>
          </a:p>
        </p:txBody>
      </p:sp>
    </p:spTree>
    <p:extLst>
      <p:ext uri="{BB962C8B-B14F-4D97-AF65-F5344CB8AC3E}">
        <p14:creationId xmlns:p14="http://schemas.microsoft.com/office/powerpoint/2010/main" val="24730853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5"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7"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8"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4" name="Title 3">
            <a:extLst>
              <a:ext uri="{FF2B5EF4-FFF2-40B4-BE49-F238E27FC236}">
                <a16:creationId xmlns:a16="http://schemas.microsoft.com/office/drawing/2014/main" id="{4E7655AC-2635-4317-B1B1-CE311DC36BC8}"/>
              </a:ext>
            </a:extLst>
          </p:cNvPr>
          <p:cNvSpPr>
            <a:spLocks noGrp="1"/>
          </p:cNvSpPr>
          <p:nvPr>
            <p:ph type="title"/>
          </p:nvPr>
        </p:nvSpPr>
        <p:spPr>
          <a:xfrm>
            <a:off x="535020" y="685800"/>
            <a:ext cx="2780271" cy="5105400"/>
          </a:xfrm>
        </p:spPr>
        <p:txBody>
          <a:bodyPr>
            <a:normAutofit/>
          </a:bodyPr>
          <a:lstStyle/>
          <a:p>
            <a:r>
              <a:rPr lang="en-US" sz="3700">
                <a:solidFill>
                  <a:srgbClr val="FFFFFF"/>
                </a:solidFill>
              </a:rPr>
              <a:t>Points for Independent Review</a:t>
            </a:r>
          </a:p>
        </p:txBody>
      </p:sp>
      <p:graphicFrame>
        <p:nvGraphicFramePr>
          <p:cNvPr id="7" name="Content Placeholder 4">
            <a:extLst>
              <a:ext uri="{FF2B5EF4-FFF2-40B4-BE49-F238E27FC236}">
                <a16:creationId xmlns:a16="http://schemas.microsoft.com/office/drawing/2014/main" id="{69BF64B1-D65A-4F14-8B59-140F37C23323}"/>
              </a:ext>
            </a:extLst>
          </p:cNvPr>
          <p:cNvGraphicFramePr>
            <a:graphicFrameLocks noGrp="1"/>
          </p:cNvGraphicFramePr>
          <p:nvPr>
            <p:ph idx="1"/>
            <p:extLst>
              <p:ext uri="{D42A27DB-BD31-4B8C-83A1-F6EECF244321}">
                <p14:modId xmlns:p14="http://schemas.microsoft.com/office/powerpoint/2010/main" val="3225638523"/>
              </p:ext>
            </p:extLst>
          </p:nvPr>
        </p:nvGraphicFramePr>
        <p:xfrm>
          <a:off x="4686892" y="838200"/>
          <a:ext cx="7289208" cy="584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979473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BBEE5DEF-0388-4417-9B76-69263D438A2E}"/>
              </a:ext>
            </a:extLst>
          </p:cNvPr>
          <p:cNvSpPr>
            <a:spLocks noGrp="1"/>
          </p:cNvSpPr>
          <p:nvPr>
            <p:ph type="title"/>
          </p:nvPr>
        </p:nvSpPr>
        <p:spPr>
          <a:xfrm>
            <a:off x="1447800" y="1295400"/>
            <a:ext cx="3048000" cy="1325563"/>
          </a:xfrm>
        </p:spPr>
        <p:txBody>
          <a:bodyPr rtlCol="0">
            <a:normAutofit fontScale="90000"/>
          </a:bodyPr>
          <a:lstStyle/>
          <a:p>
            <a:pPr algn="ctr" eaLnBrk="1" fontAlgn="auto" hangingPunct="1">
              <a:spcAft>
                <a:spcPts val="0"/>
              </a:spcAft>
              <a:defRPr/>
            </a:pPr>
            <a:r>
              <a:rPr lang="en-US" altLang="en-US" b="1"/>
              <a:t>Medical Decision</a:t>
            </a:r>
            <a:br>
              <a:rPr lang="en-US" altLang="en-US" b="1"/>
            </a:br>
            <a:r>
              <a:rPr lang="en-US" altLang="en-US" b="1"/>
              <a:t> Making</a:t>
            </a:r>
          </a:p>
        </p:txBody>
      </p:sp>
      <p:pic>
        <p:nvPicPr>
          <p:cNvPr id="49155" name="Picture 2">
            <a:extLst>
              <a:ext uri="{FF2B5EF4-FFF2-40B4-BE49-F238E27FC236}">
                <a16:creationId xmlns:a16="http://schemas.microsoft.com/office/drawing/2014/main" id="{03418268-00D0-43B3-BB5C-41B72EA7144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733801"/>
            <a:ext cx="9144000" cy="28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3">
            <a:extLst>
              <a:ext uri="{FF2B5EF4-FFF2-40B4-BE49-F238E27FC236}">
                <a16:creationId xmlns:a16="http://schemas.microsoft.com/office/drawing/2014/main" id="{6E4642F0-AF94-477E-871A-3B21A4EC09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86275" y="219075"/>
            <a:ext cx="6181725"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6FBDC77B-B549-48D3-8D79-78346F63B624}"/>
              </a:ext>
            </a:extLst>
          </p:cNvPr>
          <p:cNvSpPr/>
          <p:nvPr/>
        </p:nvSpPr>
        <p:spPr>
          <a:xfrm>
            <a:off x="1524000" y="5410200"/>
            <a:ext cx="1295400" cy="1173163"/>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lumMod val="60000"/>
                  <a:lumOff val="40000"/>
                </a:srgbClr>
              </a:solidFill>
              <a:effectLst/>
              <a:uLnTx/>
              <a:uFillTx/>
              <a:latin typeface="Calibri" panose="020F0502020204030204"/>
              <a:ea typeface="+mn-ea"/>
              <a:cs typeface="+mn-cs"/>
            </a:endParaRPr>
          </a:p>
        </p:txBody>
      </p:sp>
      <p:sp>
        <p:nvSpPr>
          <p:cNvPr id="6" name="Isosceles Triangle 5">
            <a:extLst>
              <a:ext uri="{FF2B5EF4-FFF2-40B4-BE49-F238E27FC236}">
                <a16:creationId xmlns:a16="http://schemas.microsoft.com/office/drawing/2014/main" id="{263A8292-0F51-490D-9F8F-3F865F4AC147}"/>
              </a:ext>
            </a:extLst>
          </p:cNvPr>
          <p:cNvSpPr/>
          <p:nvPr/>
        </p:nvSpPr>
        <p:spPr>
          <a:xfrm rot="5400000">
            <a:off x="1676400" y="3787775"/>
            <a:ext cx="1524000" cy="1371600"/>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Heart 6">
            <a:extLst>
              <a:ext uri="{FF2B5EF4-FFF2-40B4-BE49-F238E27FC236}">
                <a16:creationId xmlns:a16="http://schemas.microsoft.com/office/drawing/2014/main" id="{379E854A-A7F5-4987-9E48-1535EEDCE34D}"/>
              </a:ext>
            </a:extLst>
          </p:cNvPr>
          <p:cNvSpPr/>
          <p:nvPr/>
        </p:nvSpPr>
        <p:spPr>
          <a:xfrm>
            <a:off x="8686800" y="1447800"/>
            <a:ext cx="1981200" cy="1965325"/>
          </a:xfrm>
          <a:prstGeom prst="hear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496396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F3C9CC8-87FD-4ED4-BB4D-9311345CBED2}"/>
              </a:ext>
            </a:extLst>
          </p:cNvPr>
          <p:cNvPicPr>
            <a:picLocks noChangeAspect="1"/>
          </p:cNvPicPr>
          <p:nvPr/>
        </p:nvPicPr>
        <p:blipFill>
          <a:blip r:embed="rId2"/>
          <a:stretch>
            <a:fillRect/>
          </a:stretch>
        </p:blipFill>
        <p:spPr>
          <a:xfrm>
            <a:off x="1120478" y="1140262"/>
            <a:ext cx="9951041" cy="2288738"/>
          </a:xfrm>
          <a:prstGeom prst="rect">
            <a:avLst/>
          </a:prstGeom>
        </p:spPr>
      </p:pic>
      <p:sp>
        <p:nvSpPr>
          <p:cNvPr id="3" name="TextBox 2">
            <a:extLst>
              <a:ext uri="{FF2B5EF4-FFF2-40B4-BE49-F238E27FC236}">
                <a16:creationId xmlns:a16="http://schemas.microsoft.com/office/drawing/2014/main" id="{B632E24B-E586-46A6-8090-1C7818077227}"/>
              </a:ext>
            </a:extLst>
          </p:cNvPr>
          <p:cNvSpPr txBox="1"/>
          <p:nvPr/>
        </p:nvSpPr>
        <p:spPr>
          <a:xfrm>
            <a:off x="2284041" y="3946249"/>
            <a:ext cx="6966857" cy="1077218"/>
          </a:xfrm>
          <a:prstGeom prst="rect">
            <a:avLst/>
          </a:prstGeom>
          <a:noFill/>
        </p:spPr>
        <p:txBody>
          <a:bodyPr wrap="square" rtlCol="0">
            <a:spAutoFit/>
          </a:bodyPr>
          <a:lstStyle/>
          <a:p>
            <a:pPr algn="ctr"/>
            <a:r>
              <a:rPr lang="en-US" sz="3200" dirty="0"/>
              <a:t>Make sure you make it clear that this is a new </a:t>
            </a:r>
            <a:r>
              <a:rPr lang="en-US" sz="3200" u="sng" dirty="0"/>
              <a:t>or</a:t>
            </a:r>
            <a:r>
              <a:rPr lang="en-US" sz="3200" dirty="0"/>
              <a:t> established problem</a:t>
            </a:r>
          </a:p>
        </p:txBody>
      </p:sp>
    </p:spTree>
    <p:extLst>
      <p:ext uri="{BB962C8B-B14F-4D97-AF65-F5344CB8AC3E}">
        <p14:creationId xmlns:p14="http://schemas.microsoft.com/office/powerpoint/2010/main" val="323496853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78268996-5FBC-49D2-BBEB-A6619DE1AC3B}"/>
              </a:ext>
            </a:extLst>
          </p:cNvPr>
          <p:cNvSpPr>
            <a:spLocks noGrp="1"/>
          </p:cNvSpPr>
          <p:nvPr>
            <p:ph type="title"/>
          </p:nvPr>
        </p:nvSpPr>
        <p:spPr>
          <a:xfrm>
            <a:off x="1447800" y="1295400"/>
            <a:ext cx="3048000" cy="1325563"/>
          </a:xfrm>
        </p:spPr>
        <p:txBody>
          <a:bodyPr rtlCol="0">
            <a:normAutofit fontScale="90000"/>
          </a:bodyPr>
          <a:lstStyle/>
          <a:p>
            <a:pPr algn="ctr" eaLnBrk="1" fontAlgn="auto" hangingPunct="1">
              <a:spcAft>
                <a:spcPts val="0"/>
              </a:spcAft>
              <a:defRPr/>
            </a:pPr>
            <a:r>
              <a:rPr lang="en-US" altLang="en-US" b="1"/>
              <a:t>Medical Decision</a:t>
            </a:r>
            <a:br>
              <a:rPr lang="en-US" altLang="en-US" b="1"/>
            </a:br>
            <a:r>
              <a:rPr lang="en-US" altLang="en-US" b="1"/>
              <a:t> Making</a:t>
            </a:r>
          </a:p>
        </p:txBody>
      </p:sp>
      <p:pic>
        <p:nvPicPr>
          <p:cNvPr id="99331" name="Picture 2">
            <a:extLst>
              <a:ext uri="{FF2B5EF4-FFF2-40B4-BE49-F238E27FC236}">
                <a16:creationId xmlns:a16="http://schemas.microsoft.com/office/drawing/2014/main" id="{89ACA0AC-EA1E-4C03-A68E-EF19DB9568E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703638"/>
            <a:ext cx="9144000" cy="28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CC900C2C-C261-4411-867F-AAF0A7F46861}"/>
              </a:ext>
            </a:extLst>
          </p:cNvPr>
          <p:cNvSpPr/>
          <p:nvPr/>
        </p:nvSpPr>
        <p:spPr>
          <a:xfrm>
            <a:off x="1524000" y="5410200"/>
            <a:ext cx="1295400" cy="1173163"/>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ED7D31">
                  <a:lumMod val="60000"/>
                  <a:lumOff val="40000"/>
                </a:srgbClr>
              </a:solidFill>
            </a:endParaRPr>
          </a:p>
        </p:txBody>
      </p:sp>
      <p:sp>
        <p:nvSpPr>
          <p:cNvPr id="6" name="Isosceles Triangle 5">
            <a:extLst>
              <a:ext uri="{FF2B5EF4-FFF2-40B4-BE49-F238E27FC236}">
                <a16:creationId xmlns:a16="http://schemas.microsoft.com/office/drawing/2014/main" id="{05324DB0-4EC2-44A5-A62C-07BEFD7515FB}"/>
              </a:ext>
            </a:extLst>
          </p:cNvPr>
          <p:cNvSpPr/>
          <p:nvPr/>
        </p:nvSpPr>
        <p:spPr>
          <a:xfrm rot="5400000">
            <a:off x="1676400" y="3787775"/>
            <a:ext cx="1524000" cy="1371600"/>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2" name="Picture 1">
            <a:extLst>
              <a:ext uri="{FF2B5EF4-FFF2-40B4-BE49-F238E27FC236}">
                <a16:creationId xmlns:a16="http://schemas.microsoft.com/office/drawing/2014/main" id="{8376A974-922B-4D3A-8F37-C8B095DDA903}"/>
              </a:ext>
            </a:extLst>
          </p:cNvPr>
          <p:cNvPicPr>
            <a:picLocks noChangeAspect="1"/>
          </p:cNvPicPr>
          <p:nvPr/>
        </p:nvPicPr>
        <p:blipFill>
          <a:blip r:embed="rId3"/>
          <a:stretch>
            <a:fillRect/>
          </a:stretch>
        </p:blipFill>
        <p:spPr>
          <a:xfrm>
            <a:off x="5638800" y="167481"/>
            <a:ext cx="5138701" cy="3581400"/>
          </a:xfrm>
          <a:prstGeom prst="rect">
            <a:avLst/>
          </a:prstGeom>
        </p:spPr>
      </p:pic>
      <p:pic>
        <p:nvPicPr>
          <p:cNvPr id="3" name="Picture 2">
            <a:extLst>
              <a:ext uri="{FF2B5EF4-FFF2-40B4-BE49-F238E27FC236}">
                <a16:creationId xmlns:a16="http://schemas.microsoft.com/office/drawing/2014/main" id="{A6596756-E63E-4185-BB24-F5346D975107}"/>
              </a:ext>
            </a:extLst>
          </p:cNvPr>
          <p:cNvPicPr>
            <a:picLocks noChangeAspect="1"/>
          </p:cNvPicPr>
          <p:nvPr/>
        </p:nvPicPr>
        <p:blipFill>
          <a:blip r:embed="rId4"/>
          <a:stretch>
            <a:fillRect/>
          </a:stretch>
        </p:blipFill>
        <p:spPr>
          <a:xfrm>
            <a:off x="6019800" y="1447800"/>
            <a:ext cx="2017951" cy="2429341"/>
          </a:xfrm>
          <a:prstGeom prst="rect">
            <a:avLst/>
          </a:prstGeom>
        </p:spPr>
      </p:pic>
    </p:spTree>
    <p:extLst>
      <p:ext uri="{BB962C8B-B14F-4D97-AF65-F5344CB8AC3E}">
        <p14:creationId xmlns:p14="http://schemas.microsoft.com/office/powerpoint/2010/main" val="48865329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195714-18A5-49B0-9F28-26E983008DAB}"/>
              </a:ext>
            </a:extLst>
          </p:cNvPr>
          <p:cNvSpPr>
            <a:spLocks noGrp="1"/>
          </p:cNvSpPr>
          <p:nvPr>
            <p:ph type="title"/>
          </p:nvPr>
        </p:nvSpPr>
        <p:spPr>
          <a:xfrm>
            <a:off x="6090176" y="345755"/>
            <a:ext cx="4977976" cy="1454051"/>
          </a:xfrm>
        </p:spPr>
        <p:txBody>
          <a:bodyPr vert="horz" lIns="91440" tIns="45720" rIns="91440" bIns="45720" rtlCol="0" anchor="ctr">
            <a:normAutofit/>
          </a:bodyPr>
          <a:lstStyle/>
          <a:p>
            <a:r>
              <a:rPr lang="en-US" b="1" kern="1200" dirty="0">
                <a:solidFill>
                  <a:srgbClr val="000000"/>
                </a:solidFill>
                <a:latin typeface="+mj-lt"/>
                <a:ea typeface="+mj-ea"/>
                <a:cs typeface="+mj-cs"/>
              </a:rPr>
              <a:t>Review and Update</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Checkmark">
            <a:extLst>
              <a:ext uri="{FF2B5EF4-FFF2-40B4-BE49-F238E27FC236}">
                <a16:creationId xmlns:a16="http://schemas.microsoft.com/office/drawing/2014/main" id="{6925DD19-AD8E-406D-AB84-AB274C374D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420C7F6F-552A-4F00-9197-5740B8A78417}"/>
              </a:ext>
            </a:extLst>
          </p:cNvPr>
          <p:cNvSpPr>
            <a:spLocks noGrp="1"/>
          </p:cNvSpPr>
          <p:nvPr>
            <p:ph sz="half" idx="1"/>
          </p:nvPr>
        </p:nvSpPr>
        <p:spPr>
          <a:xfrm>
            <a:off x="5614876" y="2145561"/>
            <a:ext cx="5929424" cy="3639289"/>
          </a:xfrm>
        </p:spPr>
        <p:txBody>
          <a:bodyPr vert="horz" lIns="91440" tIns="45720" rIns="91440" bIns="45720" rtlCol="0" anchor="ctr">
            <a:noAutofit/>
          </a:bodyPr>
          <a:lstStyle/>
          <a:p>
            <a:pPr marL="0" indent="0">
              <a:buNone/>
            </a:pPr>
            <a:r>
              <a:rPr lang="en-US" sz="2400" dirty="0">
                <a:solidFill>
                  <a:srgbClr val="000000"/>
                </a:solidFill>
              </a:rPr>
              <a:t>For </a:t>
            </a:r>
            <a:r>
              <a:rPr lang="en-US" sz="2400" u="sng" dirty="0">
                <a:solidFill>
                  <a:srgbClr val="000000"/>
                </a:solidFill>
              </a:rPr>
              <a:t>established</a:t>
            </a:r>
            <a:r>
              <a:rPr lang="en-US" sz="2400" dirty="0">
                <a:solidFill>
                  <a:srgbClr val="000000"/>
                </a:solidFill>
              </a:rPr>
              <a:t> patient office/outpatient visits, when relevant information is already contained in the medical record, practitioners may choose to focus their documentation on what has changed since the last visit, or on pertinent items that have not changed, and need not re-record the defined list of required elements if there is evidence that the practitioner reviewed the previous information and updated it as needed. </a:t>
            </a:r>
            <a:r>
              <a:rPr lang="en-US" sz="2400" i="1" dirty="0">
                <a:solidFill>
                  <a:srgbClr val="000000"/>
                </a:solidFill>
              </a:rPr>
              <a:t>Practitioners should still review prior data, update as necessary, and indicate in the medical record that they have done so.</a:t>
            </a:r>
            <a:endParaRPr lang="en-US" sz="2400" dirty="0">
              <a:solidFill>
                <a:srgbClr val="000000"/>
              </a:solidFill>
            </a:endParaRPr>
          </a:p>
        </p:txBody>
      </p:sp>
    </p:spTree>
    <p:extLst>
      <p:ext uri="{BB962C8B-B14F-4D97-AF65-F5344CB8AC3E}">
        <p14:creationId xmlns:p14="http://schemas.microsoft.com/office/powerpoint/2010/main" val="41503835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12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CAFAB9A-7573-4BE7-A851-393BEE17DA19}"/>
              </a:ext>
            </a:extLst>
          </p:cNvPr>
          <p:cNvPicPr>
            <a:picLocks noChangeAspect="1"/>
          </p:cNvPicPr>
          <p:nvPr/>
        </p:nvPicPr>
        <p:blipFill>
          <a:blip r:embed="rId2"/>
          <a:stretch>
            <a:fillRect/>
          </a:stretch>
        </p:blipFill>
        <p:spPr>
          <a:xfrm>
            <a:off x="643467" y="866310"/>
            <a:ext cx="10905066" cy="5125380"/>
          </a:xfrm>
          <a:prstGeom prst="rect">
            <a:avLst/>
          </a:prstGeom>
        </p:spPr>
      </p:pic>
    </p:spTree>
    <p:extLst>
      <p:ext uri="{BB962C8B-B14F-4D97-AF65-F5344CB8AC3E}">
        <p14:creationId xmlns:p14="http://schemas.microsoft.com/office/powerpoint/2010/main" val="29105048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E3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A3C744C1-6B7C-42E9-AD9D-9A67F7019910}"/>
              </a:ext>
            </a:extLst>
          </p:cNvPr>
          <p:cNvPicPr>
            <a:picLocks noChangeAspect="1"/>
          </p:cNvPicPr>
          <p:nvPr/>
        </p:nvPicPr>
        <p:blipFill>
          <a:blip r:embed="rId2"/>
          <a:stretch>
            <a:fillRect/>
          </a:stretch>
        </p:blipFill>
        <p:spPr>
          <a:xfrm>
            <a:off x="2357029" y="643467"/>
            <a:ext cx="7477941" cy="5571066"/>
          </a:xfrm>
          <a:prstGeom prst="rect">
            <a:avLst/>
          </a:prstGeom>
        </p:spPr>
      </p:pic>
    </p:spTree>
    <p:extLst>
      <p:ext uri="{BB962C8B-B14F-4D97-AF65-F5344CB8AC3E}">
        <p14:creationId xmlns:p14="http://schemas.microsoft.com/office/powerpoint/2010/main" val="61466580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2EE71F71-C935-4960-9163-CA4CAC5F0FCF}"/>
              </a:ext>
            </a:extLst>
          </p:cNvPr>
          <p:cNvPicPr>
            <a:picLocks noChangeAspect="1"/>
          </p:cNvPicPr>
          <p:nvPr/>
        </p:nvPicPr>
        <p:blipFill>
          <a:blip r:embed="rId2"/>
          <a:stretch>
            <a:fillRect/>
          </a:stretch>
        </p:blipFill>
        <p:spPr>
          <a:xfrm>
            <a:off x="1120478" y="1311072"/>
            <a:ext cx="9951041" cy="1492656"/>
          </a:xfrm>
          <a:prstGeom prst="rect">
            <a:avLst/>
          </a:prstGeom>
        </p:spPr>
      </p:pic>
    </p:spTree>
    <p:extLst>
      <p:ext uri="{BB962C8B-B14F-4D97-AF65-F5344CB8AC3E}">
        <p14:creationId xmlns:p14="http://schemas.microsoft.com/office/powerpoint/2010/main" val="357262368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A3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185433-64DF-428A-A327-BF086E0595A3}"/>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anchor="ctr">
            <a:normAutofit/>
          </a:bodyPr>
          <a:lstStyle/>
          <a:p>
            <a:pPr algn="ctr"/>
            <a:r>
              <a:rPr lang="en-US" sz="2600" dirty="0">
                <a:solidFill>
                  <a:srgbClr val="FFFFFF"/>
                </a:solidFill>
              </a:rPr>
              <a:t>Is this a 99214</a:t>
            </a:r>
          </a:p>
        </p:txBody>
      </p:sp>
      <p:pic>
        <p:nvPicPr>
          <p:cNvPr id="3" name="Picture 2">
            <a:extLst>
              <a:ext uri="{FF2B5EF4-FFF2-40B4-BE49-F238E27FC236}">
                <a16:creationId xmlns:a16="http://schemas.microsoft.com/office/drawing/2014/main" id="{EC6E9683-4E5C-4069-8D7A-3C4992C52010}"/>
              </a:ext>
            </a:extLst>
          </p:cNvPr>
          <p:cNvPicPr>
            <a:picLocks noChangeAspect="1"/>
          </p:cNvPicPr>
          <p:nvPr/>
        </p:nvPicPr>
        <p:blipFill>
          <a:blip r:embed="rId2"/>
          <a:stretch>
            <a:fillRect/>
          </a:stretch>
        </p:blipFill>
        <p:spPr>
          <a:xfrm>
            <a:off x="3557534" y="242401"/>
            <a:ext cx="8469366" cy="6373197"/>
          </a:xfrm>
          <a:prstGeom prst="rect">
            <a:avLst/>
          </a:prstGeom>
        </p:spPr>
      </p:pic>
    </p:spTree>
    <p:extLst>
      <p:ext uri="{BB962C8B-B14F-4D97-AF65-F5344CB8AC3E}">
        <p14:creationId xmlns:p14="http://schemas.microsoft.com/office/powerpoint/2010/main" val="94664109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56E21-12C7-46A2-9E78-2F1CB7F78C65}"/>
              </a:ext>
            </a:extLst>
          </p:cNvPr>
          <p:cNvSpPr>
            <a:spLocks noGrp="1"/>
          </p:cNvSpPr>
          <p:nvPr>
            <p:ph type="title"/>
          </p:nvPr>
        </p:nvSpPr>
        <p:spPr/>
        <p:txBody>
          <a:bodyPr/>
          <a:lstStyle/>
          <a:p>
            <a:r>
              <a:rPr lang="en-US" b="1" dirty="0"/>
              <a:t>High MDM without High Risk</a:t>
            </a:r>
          </a:p>
        </p:txBody>
      </p:sp>
      <p:sp>
        <p:nvSpPr>
          <p:cNvPr id="3" name="Text Placeholder 2">
            <a:extLst>
              <a:ext uri="{FF2B5EF4-FFF2-40B4-BE49-F238E27FC236}">
                <a16:creationId xmlns:a16="http://schemas.microsoft.com/office/drawing/2014/main" id="{32B2F00E-BFE6-4589-AC0D-21AC8D6CD1FC}"/>
              </a:ext>
            </a:extLst>
          </p:cNvPr>
          <p:cNvSpPr>
            <a:spLocks noGrp="1"/>
          </p:cNvSpPr>
          <p:nvPr>
            <p:ph type="body" idx="1"/>
          </p:nvPr>
        </p:nvSpPr>
        <p:spPr/>
        <p:txBody>
          <a:bodyPr/>
          <a:lstStyle/>
          <a:p>
            <a:r>
              <a:rPr lang="en-US" dirty="0"/>
              <a:t>Diagnosis Points (four dx points)</a:t>
            </a:r>
          </a:p>
        </p:txBody>
      </p:sp>
      <p:sp>
        <p:nvSpPr>
          <p:cNvPr id="4" name="Content Placeholder 3">
            <a:extLst>
              <a:ext uri="{FF2B5EF4-FFF2-40B4-BE49-F238E27FC236}">
                <a16:creationId xmlns:a16="http://schemas.microsoft.com/office/drawing/2014/main" id="{A9AFF0CB-76EB-4839-B46C-03CB06659E79}"/>
              </a:ext>
            </a:extLst>
          </p:cNvPr>
          <p:cNvSpPr>
            <a:spLocks noGrp="1"/>
          </p:cNvSpPr>
          <p:nvPr>
            <p:ph sz="half" idx="2"/>
          </p:nvPr>
        </p:nvSpPr>
        <p:spPr>
          <a:solidFill>
            <a:schemeClr val="bg1"/>
          </a:solidFill>
        </p:spPr>
        <p:txBody>
          <a:bodyPr>
            <a:normAutofit fontScale="92500" lnSpcReduction="20000"/>
          </a:bodyPr>
          <a:lstStyle/>
          <a:p>
            <a:r>
              <a:rPr lang="en-US" dirty="0"/>
              <a:t>Diabetes – stable / A1C 6.5</a:t>
            </a:r>
          </a:p>
          <a:p>
            <a:r>
              <a:rPr lang="en-US" dirty="0"/>
              <a:t>HTN – new onset chest pain / EKG and NST</a:t>
            </a:r>
          </a:p>
          <a:p>
            <a:r>
              <a:rPr lang="en-US" dirty="0"/>
              <a:t>OSA – stable – continue with BiPap</a:t>
            </a:r>
          </a:p>
          <a:p>
            <a:r>
              <a:rPr lang="en-US" dirty="0"/>
              <a:t>CKD – stable / has f/u with nephrology</a:t>
            </a:r>
          </a:p>
        </p:txBody>
      </p:sp>
      <p:sp>
        <p:nvSpPr>
          <p:cNvPr id="5" name="Text Placeholder 4">
            <a:extLst>
              <a:ext uri="{FF2B5EF4-FFF2-40B4-BE49-F238E27FC236}">
                <a16:creationId xmlns:a16="http://schemas.microsoft.com/office/drawing/2014/main" id="{B60FA7A3-25AB-4EC9-8F24-A3417E11FCB0}"/>
              </a:ext>
            </a:extLst>
          </p:cNvPr>
          <p:cNvSpPr>
            <a:spLocks noGrp="1"/>
          </p:cNvSpPr>
          <p:nvPr>
            <p:ph type="body" sz="quarter" idx="3"/>
          </p:nvPr>
        </p:nvSpPr>
        <p:spPr/>
        <p:txBody>
          <a:bodyPr/>
          <a:lstStyle/>
          <a:p>
            <a:r>
              <a:rPr lang="en-US" dirty="0"/>
              <a:t>Data Points (four data points)</a:t>
            </a:r>
          </a:p>
        </p:txBody>
      </p:sp>
      <p:sp>
        <p:nvSpPr>
          <p:cNvPr id="6" name="Content Placeholder 5">
            <a:extLst>
              <a:ext uri="{FF2B5EF4-FFF2-40B4-BE49-F238E27FC236}">
                <a16:creationId xmlns:a16="http://schemas.microsoft.com/office/drawing/2014/main" id="{E8E24F0B-ACA2-4C11-9801-A1A9A3848FBB}"/>
              </a:ext>
            </a:extLst>
          </p:cNvPr>
          <p:cNvSpPr>
            <a:spLocks noGrp="1"/>
          </p:cNvSpPr>
          <p:nvPr>
            <p:ph sz="quarter" idx="4"/>
          </p:nvPr>
        </p:nvSpPr>
        <p:spPr>
          <a:solidFill>
            <a:schemeClr val="bg1"/>
          </a:solidFill>
        </p:spPr>
        <p:txBody>
          <a:bodyPr>
            <a:normAutofit fontScale="92500" lnSpcReduction="20000"/>
          </a:bodyPr>
          <a:lstStyle/>
          <a:p>
            <a:r>
              <a:rPr lang="en-US" dirty="0"/>
              <a:t>Ordered 83036</a:t>
            </a:r>
          </a:p>
          <a:p>
            <a:r>
              <a:rPr lang="en-US" dirty="0"/>
              <a:t>Ordered 93000</a:t>
            </a:r>
          </a:p>
          <a:p>
            <a:r>
              <a:rPr lang="en-US" dirty="0"/>
              <a:t>Ordered 76852</a:t>
            </a:r>
          </a:p>
          <a:p>
            <a:r>
              <a:rPr lang="en-US" dirty="0"/>
              <a:t>Review of nephrologist notes from last month show no change in CKD 1 dx earlier this year –Nephrologist believes this is most likely related to DM - patient encouraged to lose weight and obtain urine culture due to recent bout of UTI and encouraged to see Urologist</a:t>
            </a:r>
          </a:p>
          <a:p>
            <a:endParaRPr lang="en-US" dirty="0"/>
          </a:p>
          <a:p>
            <a:endParaRPr lang="en-US" dirty="0"/>
          </a:p>
        </p:txBody>
      </p:sp>
    </p:spTree>
    <p:extLst>
      <p:ext uri="{BB962C8B-B14F-4D97-AF65-F5344CB8AC3E}">
        <p14:creationId xmlns:p14="http://schemas.microsoft.com/office/powerpoint/2010/main" val="40157148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56E21-12C7-46A2-9E78-2F1CB7F78C65}"/>
              </a:ext>
            </a:extLst>
          </p:cNvPr>
          <p:cNvSpPr>
            <a:spLocks noGrp="1"/>
          </p:cNvSpPr>
          <p:nvPr>
            <p:ph type="title"/>
          </p:nvPr>
        </p:nvSpPr>
        <p:spPr/>
        <p:txBody>
          <a:bodyPr/>
          <a:lstStyle/>
          <a:p>
            <a:r>
              <a:rPr lang="en-US" b="1" dirty="0"/>
              <a:t>High MDM without High Risk</a:t>
            </a:r>
          </a:p>
        </p:txBody>
      </p:sp>
      <p:sp>
        <p:nvSpPr>
          <p:cNvPr id="3" name="Text Placeholder 2">
            <a:extLst>
              <a:ext uri="{FF2B5EF4-FFF2-40B4-BE49-F238E27FC236}">
                <a16:creationId xmlns:a16="http://schemas.microsoft.com/office/drawing/2014/main" id="{32B2F00E-BFE6-4589-AC0D-21AC8D6CD1FC}"/>
              </a:ext>
            </a:extLst>
          </p:cNvPr>
          <p:cNvSpPr>
            <a:spLocks noGrp="1"/>
          </p:cNvSpPr>
          <p:nvPr>
            <p:ph type="body" idx="1"/>
          </p:nvPr>
        </p:nvSpPr>
        <p:spPr/>
        <p:txBody>
          <a:bodyPr/>
          <a:lstStyle/>
          <a:p>
            <a:r>
              <a:rPr lang="en-US" dirty="0"/>
              <a:t>Diagnosis Points (four dx points)</a:t>
            </a:r>
          </a:p>
        </p:txBody>
      </p:sp>
      <p:sp>
        <p:nvSpPr>
          <p:cNvPr id="4" name="Content Placeholder 3">
            <a:extLst>
              <a:ext uri="{FF2B5EF4-FFF2-40B4-BE49-F238E27FC236}">
                <a16:creationId xmlns:a16="http://schemas.microsoft.com/office/drawing/2014/main" id="{A9AFF0CB-76EB-4839-B46C-03CB06659E79}"/>
              </a:ext>
            </a:extLst>
          </p:cNvPr>
          <p:cNvSpPr>
            <a:spLocks noGrp="1"/>
          </p:cNvSpPr>
          <p:nvPr>
            <p:ph sz="half" idx="2"/>
          </p:nvPr>
        </p:nvSpPr>
        <p:spPr>
          <a:solidFill>
            <a:schemeClr val="bg1"/>
          </a:solidFill>
        </p:spPr>
        <p:txBody>
          <a:bodyPr>
            <a:normAutofit fontScale="92500" lnSpcReduction="20000"/>
          </a:bodyPr>
          <a:lstStyle/>
          <a:p>
            <a:r>
              <a:rPr lang="en-US" dirty="0"/>
              <a:t>Diabetes – stable - 1 point</a:t>
            </a:r>
          </a:p>
          <a:p>
            <a:r>
              <a:rPr lang="en-US" dirty="0"/>
              <a:t>HTN – new onset chest pain - 2 points</a:t>
            </a:r>
          </a:p>
          <a:p>
            <a:r>
              <a:rPr lang="en-US" dirty="0"/>
              <a:t>OSA – stable – 1 point</a:t>
            </a:r>
          </a:p>
          <a:p>
            <a:r>
              <a:rPr lang="en-US" dirty="0"/>
              <a:t>CKD – stable – 1 point</a:t>
            </a:r>
          </a:p>
          <a:p>
            <a:endParaRPr lang="en-US" dirty="0"/>
          </a:p>
          <a:p>
            <a:endParaRPr lang="en-US" dirty="0"/>
          </a:p>
          <a:p>
            <a:endParaRPr lang="en-US" dirty="0"/>
          </a:p>
          <a:p>
            <a:r>
              <a:rPr lang="en-US" dirty="0"/>
              <a:t>5 points</a:t>
            </a:r>
          </a:p>
        </p:txBody>
      </p:sp>
      <p:sp>
        <p:nvSpPr>
          <p:cNvPr id="5" name="Text Placeholder 4">
            <a:extLst>
              <a:ext uri="{FF2B5EF4-FFF2-40B4-BE49-F238E27FC236}">
                <a16:creationId xmlns:a16="http://schemas.microsoft.com/office/drawing/2014/main" id="{B60FA7A3-25AB-4EC9-8F24-A3417E11FCB0}"/>
              </a:ext>
            </a:extLst>
          </p:cNvPr>
          <p:cNvSpPr>
            <a:spLocks noGrp="1"/>
          </p:cNvSpPr>
          <p:nvPr>
            <p:ph type="body" sz="quarter" idx="3"/>
          </p:nvPr>
        </p:nvSpPr>
        <p:spPr/>
        <p:txBody>
          <a:bodyPr/>
          <a:lstStyle/>
          <a:p>
            <a:r>
              <a:rPr lang="en-US" dirty="0"/>
              <a:t>Data Points (four data points)</a:t>
            </a:r>
          </a:p>
        </p:txBody>
      </p:sp>
      <p:sp>
        <p:nvSpPr>
          <p:cNvPr id="6" name="Content Placeholder 5">
            <a:extLst>
              <a:ext uri="{FF2B5EF4-FFF2-40B4-BE49-F238E27FC236}">
                <a16:creationId xmlns:a16="http://schemas.microsoft.com/office/drawing/2014/main" id="{E8E24F0B-ACA2-4C11-9801-A1A9A3848FBB}"/>
              </a:ext>
            </a:extLst>
          </p:cNvPr>
          <p:cNvSpPr>
            <a:spLocks noGrp="1"/>
          </p:cNvSpPr>
          <p:nvPr>
            <p:ph sz="quarter" idx="4"/>
          </p:nvPr>
        </p:nvSpPr>
        <p:spPr>
          <a:xfrm>
            <a:off x="6172200" y="2505074"/>
            <a:ext cx="5357813" cy="4124325"/>
          </a:xfrm>
          <a:solidFill>
            <a:schemeClr val="bg1"/>
          </a:solidFill>
        </p:spPr>
        <p:txBody>
          <a:bodyPr>
            <a:normAutofit fontScale="92500" lnSpcReduction="20000"/>
          </a:bodyPr>
          <a:lstStyle/>
          <a:p>
            <a:r>
              <a:rPr lang="en-US" dirty="0"/>
              <a:t>Ordered 83036 – 1 point</a:t>
            </a:r>
          </a:p>
          <a:p>
            <a:r>
              <a:rPr lang="en-US" dirty="0"/>
              <a:t>Ordered 93000 – 1 point</a:t>
            </a:r>
          </a:p>
          <a:p>
            <a:r>
              <a:rPr lang="en-US" dirty="0"/>
              <a:t>Ordered 76852 – 1 point</a:t>
            </a:r>
          </a:p>
          <a:p>
            <a:r>
              <a:rPr lang="en-US" dirty="0"/>
              <a:t>Review and summarize old records – 2 points</a:t>
            </a:r>
          </a:p>
          <a:p>
            <a:endParaRPr lang="en-US" dirty="0"/>
          </a:p>
          <a:p>
            <a:endParaRPr lang="en-US" dirty="0"/>
          </a:p>
          <a:p>
            <a:endParaRPr lang="en-US" dirty="0"/>
          </a:p>
          <a:p>
            <a:r>
              <a:rPr lang="en-US" dirty="0"/>
              <a:t>5 points</a:t>
            </a:r>
          </a:p>
          <a:p>
            <a:endParaRPr lang="en-US" dirty="0"/>
          </a:p>
        </p:txBody>
      </p:sp>
    </p:spTree>
    <p:extLst>
      <p:ext uri="{BB962C8B-B14F-4D97-AF65-F5344CB8AC3E}">
        <p14:creationId xmlns:p14="http://schemas.microsoft.com/office/powerpoint/2010/main" val="14437596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E4F9F79B-A093-478E-96B5-EE02BC93A85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4" name="Straight Connector 73">
            <a:extLst>
              <a:ext uri="{FF2B5EF4-FFF2-40B4-BE49-F238E27FC236}">
                <a16:creationId xmlns:a16="http://schemas.microsoft.com/office/drawing/2014/main" id="{D4C22394-EBC2-4FAF-A555-6C02D589EED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Oval 75">
            <a:extLst>
              <a:ext uri="{FF2B5EF4-FFF2-40B4-BE49-F238E27FC236}">
                <a16:creationId xmlns:a16="http://schemas.microsoft.com/office/drawing/2014/main" id="{F7194F93-1F71-4A70-9DF1-28F18377111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Oval 77">
            <a:extLst>
              <a:ext uri="{FF2B5EF4-FFF2-40B4-BE49-F238E27FC236}">
                <a16:creationId xmlns:a16="http://schemas.microsoft.com/office/drawing/2014/main" id="{9BBC0C84-DC2A-43AE-9576-0A44295E8B9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11394CD8-BD30-4B74-86F4-51FDF338341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178" name="Title 1">
            <a:extLst>
              <a:ext uri="{FF2B5EF4-FFF2-40B4-BE49-F238E27FC236}">
                <a16:creationId xmlns:a16="http://schemas.microsoft.com/office/drawing/2014/main" id="{2236C215-C42A-4C11-90A0-923D59BDCAF0}"/>
              </a:ext>
            </a:extLst>
          </p:cNvPr>
          <p:cNvSpPr>
            <a:spLocks noGrp="1"/>
          </p:cNvSpPr>
          <p:nvPr>
            <p:ph type="title"/>
          </p:nvPr>
        </p:nvSpPr>
        <p:spPr>
          <a:xfrm>
            <a:off x="640079" y="4526280"/>
            <a:ext cx="7410681" cy="1737360"/>
          </a:xfrm>
        </p:spPr>
        <p:txBody>
          <a:bodyPr>
            <a:normAutofit/>
          </a:bodyPr>
          <a:lstStyle/>
          <a:p>
            <a:pPr eaLnBrk="1" hangingPunct="1"/>
            <a:r>
              <a:rPr lang="en-US" altLang="en-US" sz="4800" b="1"/>
              <a:t>Counseling Dominated</a:t>
            </a:r>
          </a:p>
        </p:txBody>
      </p:sp>
      <p:sp>
        <p:nvSpPr>
          <p:cNvPr id="50179" name="Content Placeholder 2">
            <a:extLst>
              <a:ext uri="{FF2B5EF4-FFF2-40B4-BE49-F238E27FC236}">
                <a16:creationId xmlns:a16="http://schemas.microsoft.com/office/drawing/2014/main" id="{89A61E4B-028E-4AB9-AA40-B15CC0D98AEC}"/>
              </a:ext>
            </a:extLst>
          </p:cNvPr>
          <p:cNvSpPr>
            <a:spLocks noGrp="1"/>
          </p:cNvSpPr>
          <p:nvPr>
            <p:ph idx="1"/>
          </p:nvPr>
        </p:nvSpPr>
        <p:spPr>
          <a:xfrm>
            <a:off x="640080" y="595293"/>
            <a:ext cx="5676637" cy="3463951"/>
          </a:xfrm>
        </p:spPr>
        <p:txBody>
          <a:bodyPr anchor="ctr">
            <a:normAutofit/>
          </a:bodyPr>
          <a:lstStyle/>
          <a:p>
            <a:pPr marL="342900" indent="-342900" eaLnBrk="1" hangingPunct="1">
              <a:buFont typeface="Arial" panose="020B0604020202020204" pitchFamily="34" charset="0"/>
              <a:buNone/>
            </a:pPr>
            <a:endParaRPr lang="en-US" altLang="en-US" sz="1700" dirty="0"/>
          </a:p>
          <a:p>
            <a:pPr marL="342900" indent="-342900" eaLnBrk="1" hangingPunct="1">
              <a:buFont typeface="Arial" panose="020B0604020202020204" pitchFamily="34" charset="0"/>
              <a:buNone/>
            </a:pPr>
            <a:r>
              <a:rPr lang="en-US" altLang="en-US" sz="1700" dirty="0"/>
              <a:t>3 standard criteria for time:</a:t>
            </a:r>
          </a:p>
          <a:p>
            <a:pPr marL="792163" lvl="1" indent="-342900" eaLnBrk="1" hangingPunct="1"/>
            <a:endParaRPr lang="en-US" altLang="en-US" sz="1700" dirty="0"/>
          </a:p>
          <a:p>
            <a:pPr marL="792163" lvl="1" indent="-342900" eaLnBrk="1" hangingPunct="1">
              <a:buFontTx/>
              <a:buAutoNum type="arabicPeriod"/>
            </a:pPr>
            <a:r>
              <a:rPr lang="en-US" altLang="en-US" sz="1700" dirty="0"/>
              <a:t>Total Face-to-Face time of provider</a:t>
            </a:r>
          </a:p>
          <a:p>
            <a:pPr marL="792163" lvl="1" indent="-342900" eaLnBrk="1" hangingPunct="1">
              <a:buFontTx/>
              <a:buAutoNum type="arabicPeriod"/>
            </a:pPr>
            <a:r>
              <a:rPr lang="en-US" altLang="en-US" sz="1700" dirty="0"/>
              <a:t>That more than 50% was counseling</a:t>
            </a:r>
          </a:p>
          <a:p>
            <a:pPr marL="792163" lvl="1" indent="-342900" eaLnBrk="1" hangingPunct="1">
              <a:buFontTx/>
              <a:buAutoNum type="arabicPeriod"/>
            </a:pPr>
            <a:r>
              <a:rPr lang="en-US" altLang="en-US" sz="1700" dirty="0"/>
              <a:t>Topics you discussed</a:t>
            </a:r>
          </a:p>
          <a:p>
            <a:pPr marL="792163" lvl="1" indent="-342900" eaLnBrk="1" hangingPunct="1">
              <a:buFontTx/>
              <a:buAutoNum type="arabicPeriod"/>
            </a:pPr>
            <a:endParaRPr lang="en-US" altLang="en-US" sz="1700" dirty="0"/>
          </a:p>
          <a:p>
            <a:pPr marL="342900" indent="-342900" eaLnBrk="1" hangingPunct="1">
              <a:buFont typeface="Arial" panose="020B0604020202020204" pitchFamily="34" charset="0"/>
              <a:buNone/>
            </a:pPr>
            <a:r>
              <a:rPr lang="en-US" altLang="en-US" sz="1700" i="1" dirty="0"/>
              <a:t>     “If the level of care is being based on time spent with the patient for counseling/coordination of care documentation should support the time for the visit and the documentation must support in sufficient detail the nature of the counseling”</a:t>
            </a:r>
          </a:p>
          <a:p>
            <a:pPr marL="792163" lvl="1" indent="-342900" eaLnBrk="1" hangingPunct="1">
              <a:buFontTx/>
              <a:buAutoNum type="arabicPeriod"/>
            </a:pPr>
            <a:endParaRPr lang="en-US" altLang="en-US" sz="1700" dirty="0"/>
          </a:p>
        </p:txBody>
      </p:sp>
    </p:spTree>
    <p:extLst>
      <p:ext uri="{BB962C8B-B14F-4D97-AF65-F5344CB8AC3E}">
        <p14:creationId xmlns:p14="http://schemas.microsoft.com/office/powerpoint/2010/main" val="401673618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D44B179F-1E72-4261-B93A-B089BD6393B8}"/>
              </a:ext>
            </a:extLst>
          </p:cNvPr>
          <p:cNvPicPr>
            <a:picLocks noChangeAspect="1"/>
          </p:cNvPicPr>
          <p:nvPr/>
        </p:nvPicPr>
        <p:blipFill>
          <a:blip r:embed="rId2"/>
          <a:stretch>
            <a:fillRect/>
          </a:stretch>
        </p:blipFill>
        <p:spPr>
          <a:xfrm>
            <a:off x="3307342" y="4736099"/>
            <a:ext cx="7955970" cy="1274174"/>
          </a:xfrm>
          <a:prstGeom prst="rect">
            <a:avLst/>
          </a:prstGeom>
        </p:spPr>
      </p:pic>
      <p:pic>
        <p:nvPicPr>
          <p:cNvPr id="3" name="Picture 2">
            <a:extLst>
              <a:ext uri="{FF2B5EF4-FFF2-40B4-BE49-F238E27FC236}">
                <a16:creationId xmlns:a16="http://schemas.microsoft.com/office/drawing/2014/main" id="{26E8BA69-E3F4-47C9-B328-D63ED92FECE8}"/>
              </a:ext>
            </a:extLst>
          </p:cNvPr>
          <p:cNvPicPr>
            <a:picLocks noChangeAspect="1"/>
          </p:cNvPicPr>
          <p:nvPr/>
        </p:nvPicPr>
        <p:blipFill>
          <a:blip r:embed="rId3"/>
          <a:stretch>
            <a:fillRect/>
          </a:stretch>
        </p:blipFill>
        <p:spPr>
          <a:xfrm>
            <a:off x="2289160" y="1546394"/>
            <a:ext cx="10614056" cy="4444369"/>
          </a:xfrm>
          <a:prstGeom prst="rect">
            <a:avLst/>
          </a:prstGeom>
        </p:spPr>
      </p:pic>
      <p:pic>
        <p:nvPicPr>
          <p:cNvPr id="6" name="Picture 5">
            <a:extLst>
              <a:ext uri="{FF2B5EF4-FFF2-40B4-BE49-F238E27FC236}">
                <a16:creationId xmlns:a16="http://schemas.microsoft.com/office/drawing/2014/main" id="{D247D483-5C8C-4AD3-B8D6-7A401E125294}"/>
              </a:ext>
            </a:extLst>
          </p:cNvPr>
          <p:cNvPicPr>
            <a:picLocks noChangeAspect="1"/>
          </p:cNvPicPr>
          <p:nvPr/>
        </p:nvPicPr>
        <p:blipFill>
          <a:blip r:embed="rId4"/>
          <a:stretch>
            <a:fillRect/>
          </a:stretch>
        </p:blipFill>
        <p:spPr>
          <a:xfrm>
            <a:off x="2136747" y="243456"/>
            <a:ext cx="10766469" cy="1322947"/>
          </a:xfrm>
          <a:prstGeom prst="rect">
            <a:avLst/>
          </a:prstGeom>
        </p:spPr>
      </p:pic>
    </p:spTree>
    <p:extLst>
      <p:ext uri="{BB962C8B-B14F-4D97-AF65-F5344CB8AC3E}">
        <p14:creationId xmlns:p14="http://schemas.microsoft.com/office/powerpoint/2010/main" val="136584729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Content Placeholder 1">
            <a:extLst>
              <a:ext uri="{FF2B5EF4-FFF2-40B4-BE49-F238E27FC236}">
                <a16:creationId xmlns:a16="http://schemas.microsoft.com/office/drawing/2014/main" id="{6ABBB13A-7B70-47A9-B150-6964D4D940CD}"/>
              </a:ext>
            </a:extLst>
          </p:cNvPr>
          <p:cNvPicPr>
            <a:picLocks noGrp="1" noChangeAspect="1"/>
          </p:cNvPicPr>
          <p:nvPr>
            <p:ph idx="1"/>
          </p:nvPr>
        </p:nvPicPr>
        <p:blipFill>
          <a:blip r:embed="rId2"/>
          <a:stretch>
            <a:fillRect/>
          </a:stretch>
        </p:blipFill>
        <p:spPr>
          <a:xfrm>
            <a:off x="643467" y="784520"/>
            <a:ext cx="10905066" cy="5288959"/>
          </a:xfrm>
          <a:prstGeom prst="rect">
            <a:avLst/>
          </a:prstGeom>
        </p:spPr>
      </p:pic>
    </p:spTree>
    <p:extLst>
      <p:ext uri="{BB962C8B-B14F-4D97-AF65-F5344CB8AC3E}">
        <p14:creationId xmlns:p14="http://schemas.microsoft.com/office/powerpoint/2010/main" val="212898893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7845966-6EFC-468A-9CC7-BAB4B95854E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454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3" name="Picture 72">
            <a:extLst>
              <a:ext uri="{FF2B5EF4-FFF2-40B4-BE49-F238E27FC236}">
                <a16:creationId xmlns:a16="http://schemas.microsoft.com/office/drawing/2014/main" id="{3D52D08B-C8B5-4AE6-A6FF-34B9A8C773F2}"/>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Shape 74">
            <a:extLst>
              <a:ext uri="{FF2B5EF4-FFF2-40B4-BE49-F238E27FC236}">
                <a16:creationId xmlns:a16="http://schemas.microsoft.com/office/drawing/2014/main" id="{ADAD1991-FFD1-4E94-ABAB-7560D33008E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1C943475-BF08-4CB1-8E4C-DD28B4FC31EE}"/>
              </a:ext>
            </a:extLst>
          </p:cNvPr>
          <p:cNvPicPr>
            <a:picLocks noChangeAspect="1"/>
          </p:cNvPicPr>
          <p:nvPr/>
        </p:nvPicPr>
        <p:blipFill>
          <a:blip r:embed="rId3"/>
          <a:stretch>
            <a:fillRect/>
          </a:stretch>
        </p:blipFill>
        <p:spPr>
          <a:xfrm>
            <a:off x="3955521" y="288790"/>
            <a:ext cx="4143972" cy="5907729"/>
          </a:xfrm>
          <a:prstGeom prst="rect">
            <a:avLst/>
          </a:prstGeom>
        </p:spPr>
      </p:pic>
    </p:spTree>
    <p:extLst>
      <p:ext uri="{BB962C8B-B14F-4D97-AF65-F5344CB8AC3E}">
        <p14:creationId xmlns:p14="http://schemas.microsoft.com/office/powerpoint/2010/main" val="357425679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195714-18A5-49B0-9F28-26E983008DAB}"/>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b="1" kern="1200">
                <a:solidFill>
                  <a:srgbClr val="FFFFFF"/>
                </a:solidFill>
                <a:latin typeface="+mj-lt"/>
                <a:ea typeface="+mj-ea"/>
                <a:cs typeface="+mj-cs"/>
              </a:rPr>
              <a:t>Teaching Physicians and Residents</a:t>
            </a:r>
          </a:p>
        </p:txBody>
      </p:sp>
      <p:sp>
        <p:nvSpPr>
          <p:cNvPr id="3" name="Content Placeholder 2">
            <a:extLst>
              <a:ext uri="{FF2B5EF4-FFF2-40B4-BE49-F238E27FC236}">
                <a16:creationId xmlns:a16="http://schemas.microsoft.com/office/drawing/2014/main" id="{420C7F6F-552A-4F00-9197-5740B8A78417}"/>
              </a:ext>
            </a:extLst>
          </p:cNvPr>
          <p:cNvSpPr>
            <a:spLocks noGrp="1"/>
          </p:cNvSpPr>
          <p:nvPr>
            <p:ph sz="half" idx="1"/>
          </p:nvPr>
        </p:nvSpPr>
        <p:spPr>
          <a:xfrm>
            <a:off x="6090574" y="801866"/>
            <a:ext cx="5306084" cy="5230634"/>
          </a:xfrm>
        </p:spPr>
        <p:txBody>
          <a:bodyPr vert="horz" lIns="91440" tIns="45720" rIns="91440" bIns="45720" rtlCol="0" anchor="ctr">
            <a:normAutofit/>
          </a:bodyPr>
          <a:lstStyle/>
          <a:p>
            <a:pPr marL="0" indent="0">
              <a:buNone/>
            </a:pPr>
            <a:r>
              <a:rPr lang="en-US" sz="2400" dirty="0">
                <a:solidFill>
                  <a:srgbClr val="000000"/>
                </a:solidFill>
              </a:rPr>
              <a:t>Removal of potentially duplicative requirements for notations in medical records that may have previously been included in the medical records by residents or other members of the medical team for E/M visits furnished by teaching physicians.</a:t>
            </a:r>
          </a:p>
        </p:txBody>
      </p:sp>
    </p:spTree>
    <p:extLst>
      <p:ext uri="{BB962C8B-B14F-4D97-AF65-F5344CB8AC3E}">
        <p14:creationId xmlns:p14="http://schemas.microsoft.com/office/powerpoint/2010/main" val="12487642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990316E7-BA0F-4B92-BFF8-7A5ED82BAF4A}"/>
              </a:ext>
            </a:extLst>
          </p:cNvPr>
          <p:cNvPicPr>
            <a:picLocks noChangeAspect="1"/>
          </p:cNvPicPr>
          <p:nvPr/>
        </p:nvPicPr>
        <p:blipFill>
          <a:blip r:embed="rId2"/>
          <a:stretch>
            <a:fillRect/>
          </a:stretch>
        </p:blipFill>
        <p:spPr>
          <a:xfrm>
            <a:off x="2013557" y="1809859"/>
            <a:ext cx="10644539" cy="4456562"/>
          </a:xfrm>
          <a:prstGeom prst="rect">
            <a:avLst/>
          </a:prstGeom>
        </p:spPr>
      </p:pic>
      <p:pic>
        <p:nvPicPr>
          <p:cNvPr id="5" name="Picture 4">
            <a:extLst>
              <a:ext uri="{FF2B5EF4-FFF2-40B4-BE49-F238E27FC236}">
                <a16:creationId xmlns:a16="http://schemas.microsoft.com/office/drawing/2014/main" id="{63BCCBA9-D8C2-41C2-9A4C-5CA6DEAE780D}"/>
              </a:ext>
            </a:extLst>
          </p:cNvPr>
          <p:cNvPicPr>
            <a:picLocks noChangeAspect="1"/>
          </p:cNvPicPr>
          <p:nvPr/>
        </p:nvPicPr>
        <p:blipFill>
          <a:blip r:embed="rId3"/>
          <a:stretch>
            <a:fillRect/>
          </a:stretch>
        </p:blipFill>
        <p:spPr>
          <a:xfrm>
            <a:off x="2013557" y="243456"/>
            <a:ext cx="10766469" cy="1322947"/>
          </a:xfrm>
          <a:prstGeom prst="rect">
            <a:avLst/>
          </a:prstGeom>
        </p:spPr>
      </p:pic>
      <p:pic>
        <p:nvPicPr>
          <p:cNvPr id="6" name="Picture 5">
            <a:extLst>
              <a:ext uri="{FF2B5EF4-FFF2-40B4-BE49-F238E27FC236}">
                <a16:creationId xmlns:a16="http://schemas.microsoft.com/office/drawing/2014/main" id="{7B2D4A2D-78AD-4371-AAC7-5F99EB6523CC}"/>
              </a:ext>
            </a:extLst>
          </p:cNvPr>
          <p:cNvPicPr>
            <a:picLocks noChangeAspect="1"/>
          </p:cNvPicPr>
          <p:nvPr/>
        </p:nvPicPr>
        <p:blipFill>
          <a:blip r:embed="rId4"/>
          <a:stretch>
            <a:fillRect/>
          </a:stretch>
        </p:blipFill>
        <p:spPr>
          <a:xfrm>
            <a:off x="3175290" y="4635000"/>
            <a:ext cx="7955970" cy="1274174"/>
          </a:xfrm>
          <a:prstGeom prst="rect">
            <a:avLst/>
          </a:prstGeom>
        </p:spPr>
      </p:pic>
    </p:spTree>
    <p:extLst>
      <p:ext uri="{BB962C8B-B14F-4D97-AF65-F5344CB8AC3E}">
        <p14:creationId xmlns:p14="http://schemas.microsoft.com/office/powerpoint/2010/main" val="299475967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B8F34802-3294-4226-BE0F-80D36BD63D6E}"/>
              </a:ext>
            </a:extLst>
          </p:cNvPr>
          <p:cNvSpPr/>
          <p:nvPr/>
        </p:nvSpPr>
        <p:spPr>
          <a:xfrm>
            <a:off x="5984431" y="3313584"/>
            <a:ext cx="223138" cy="2308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a:ea typeface="Times New Roman"/>
                <a:cs typeface="Times New Roman"/>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B536E231-46D2-4BBF-B367-2A8874FC9F39}"/>
              </a:ext>
            </a:extLst>
          </p:cNvPr>
          <p:cNvSpPr/>
          <p:nvPr/>
        </p:nvSpPr>
        <p:spPr>
          <a:xfrm>
            <a:off x="5965195" y="3244334"/>
            <a:ext cx="26161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Times New Roman"/>
                <a:cs typeface="Times New Roman"/>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757CC87-D991-4D57-B51A-8A323A20D011}"/>
              </a:ext>
            </a:extLst>
          </p:cNvPr>
          <p:cNvPicPr>
            <a:picLocks noChangeAspect="1"/>
          </p:cNvPicPr>
          <p:nvPr/>
        </p:nvPicPr>
        <p:blipFill>
          <a:blip r:embed="rId2"/>
          <a:stretch>
            <a:fillRect/>
          </a:stretch>
        </p:blipFill>
        <p:spPr>
          <a:xfrm>
            <a:off x="2329084" y="240517"/>
            <a:ext cx="9509570" cy="6146134"/>
          </a:xfrm>
          <a:prstGeom prst="rect">
            <a:avLst/>
          </a:prstGeom>
        </p:spPr>
      </p:pic>
    </p:spTree>
    <p:extLst>
      <p:ext uri="{BB962C8B-B14F-4D97-AF65-F5344CB8AC3E}">
        <p14:creationId xmlns:p14="http://schemas.microsoft.com/office/powerpoint/2010/main" val="150101878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14">
            <a:extLst>
              <a:ext uri="{FF2B5EF4-FFF2-40B4-BE49-F238E27FC236}">
                <a16:creationId xmlns:a16="http://schemas.microsoft.com/office/drawing/2014/main" id="{C66F2F30-5DC0-44A0-BFA6-E12F46ED16D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3" name="Freeform: Shape 72">
            <a:extLst>
              <a:ext uri="{FF2B5EF4-FFF2-40B4-BE49-F238E27FC236}">
                <a16:creationId xmlns:a16="http://schemas.microsoft.com/office/drawing/2014/main" id="{04DC2037-48A0-4F22-B9D4-8EAEBC780AB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22">
            <a:extLst>
              <a:ext uri="{FF2B5EF4-FFF2-40B4-BE49-F238E27FC236}">
                <a16:creationId xmlns:a16="http://schemas.microsoft.com/office/drawing/2014/main" id="{0006CBFD-ADA0-43D1-9332-9C34CA1C76E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21">
            <a:extLst>
              <a:ext uri="{FF2B5EF4-FFF2-40B4-BE49-F238E27FC236}">
                <a16:creationId xmlns:a16="http://schemas.microsoft.com/office/drawing/2014/main" id="{85872F57-7F42-4F97-8391-DDC8D0054C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Freeform 25">
            <a:extLst>
              <a:ext uri="{FF2B5EF4-FFF2-40B4-BE49-F238E27FC236}">
                <a16:creationId xmlns:a16="http://schemas.microsoft.com/office/drawing/2014/main" id="{2B931666-F28F-45F3-A074-66D2272D58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770" name="Title 1">
            <a:extLst>
              <a:ext uri="{FF2B5EF4-FFF2-40B4-BE49-F238E27FC236}">
                <a16:creationId xmlns:a16="http://schemas.microsoft.com/office/drawing/2014/main" id="{908747C1-899E-400E-94B7-3E4370D3A819}"/>
              </a:ext>
            </a:extLst>
          </p:cNvPr>
          <p:cNvSpPr>
            <a:spLocks noGrp="1"/>
          </p:cNvSpPr>
          <p:nvPr>
            <p:ph type="title"/>
          </p:nvPr>
        </p:nvSpPr>
        <p:spPr>
          <a:xfrm>
            <a:off x="1524000" y="2245809"/>
            <a:ext cx="9144000" cy="1564716"/>
          </a:xfrm>
        </p:spPr>
        <p:txBody>
          <a:bodyPr vert="horz" lIns="91440" tIns="45720" rIns="91440" bIns="45720" rtlCol="0" anchor="b">
            <a:normAutofit/>
          </a:bodyPr>
          <a:lstStyle/>
          <a:p>
            <a:r>
              <a:rPr lang="en-US" altLang="en-US" sz="4800" b="1" kern="1200">
                <a:solidFill>
                  <a:schemeClr val="tx1"/>
                </a:solidFill>
                <a:latin typeface="+mj-lt"/>
                <a:ea typeface="+mj-ea"/>
                <a:cs typeface="+mj-cs"/>
              </a:rPr>
              <a:t>Exam</a:t>
            </a:r>
          </a:p>
        </p:txBody>
      </p:sp>
    </p:spTree>
    <p:extLst>
      <p:ext uri="{BB962C8B-B14F-4D97-AF65-F5344CB8AC3E}">
        <p14:creationId xmlns:p14="http://schemas.microsoft.com/office/powerpoint/2010/main" val="375545911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4" name="Straight Connector 73">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5842" name="Title 1">
            <a:extLst>
              <a:ext uri="{FF2B5EF4-FFF2-40B4-BE49-F238E27FC236}">
                <a16:creationId xmlns:a16="http://schemas.microsoft.com/office/drawing/2014/main" id="{ED68D9D8-DDF2-44AD-8E08-885C40950FFD}"/>
              </a:ext>
            </a:extLst>
          </p:cNvPr>
          <p:cNvSpPr>
            <a:spLocks noGrp="1"/>
          </p:cNvSpPr>
          <p:nvPr>
            <p:ph type="title"/>
          </p:nvPr>
        </p:nvSpPr>
        <p:spPr>
          <a:xfrm>
            <a:off x="838200" y="963877"/>
            <a:ext cx="3494362" cy="4930246"/>
          </a:xfrm>
        </p:spPr>
        <p:txBody>
          <a:bodyPr>
            <a:normAutofit/>
          </a:bodyPr>
          <a:lstStyle/>
          <a:p>
            <a:pPr algn="r" eaLnBrk="1" hangingPunct="1"/>
            <a:r>
              <a:rPr lang="en-US" altLang="en-US" sz="4100" b="1">
                <a:solidFill>
                  <a:schemeClr val="accent1"/>
                </a:solidFill>
              </a:rPr>
              <a:t>1995 – Comprehensive (8)</a:t>
            </a:r>
          </a:p>
        </p:txBody>
      </p:sp>
      <p:sp>
        <p:nvSpPr>
          <p:cNvPr id="35843" name="Content Placeholder 2">
            <a:extLst>
              <a:ext uri="{FF2B5EF4-FFF2-40B4-BE49-F238E27FC236}">
                <a16:creationId xmlns:a16="http://schemas.microsoft.com/office/drawing/2014/main" id="{BA5AA777-C751-43FB-B5D1-5742FEE8A68E}"/>
              </a:ext>
            </a:extLst>
          </p:cNvPr>
          <p:cNvSpPr>
            <a:spLocks noGrp="1"/>
          </p:cNvSpPr>
          <p:nvPr>
            <p:ph idx="1"/>
          </p:nvPr>
        </p:nvSpPr>
        <p:spPr>
          <a:xfrm>
            <a:off x="4976031" y="1149613"/>
            <a:ext cx="6377769" cy="4930246"/>
          </a:xfrm>
        </p:spPr>
        <p:txBody>
          <a:bodyPr anchor="ctr">
            <a:normAutofit fontScale="92500" lnSpcReduction="20000"/>
          </a:bodyPr>
          <a:lstStyle/>
          <a:p>
            <a:pPr marL="342900" indent="-342900" eaLnBrk="1" hangingPunct="1">
              <a:buFontTx/>
              <a:buAutoNum type="arabicPeriod"/>
            </a:pPr>
            <a:r>
              <a:rPr lang="en-US" altLang="en-US" sz="1700" b="1" dirty="0" err="1"/>
              <a:t>Const</a:t>
            </a:r>
            <a:r>
              <a:rPr lang="en-US" altLang="en-US" sz="1700" dirty="0"/>
              <a:t>: Vital signs listed above. Well developed, well nourished and in no acute distress.  Alert and oriented X’s 3.  No mood disorders noted, calm affect.</a:t>
            </a:r>
          </a:p>
          <a:p>
            <a:pPr marL="342900" indent="-342900" eaLnBrk="1" hangingPunct="1">
              <a:buFontTx/>
              <a:buAutoNum type="arabicPeriod"/>
            </a:pPr>
            <a:r>
              <a:rPr lang="en-US" altLang="en-US" sz="1700" b="1" dirty="0"/>
              <a:t>Eyes: </a:t>
            </a:r>
            <a:r>
              <a:rPr lang="en-US" altLang="en-US" sz="1700" dirty="0"/>
              <a:t>Sclera white, conjunctiva clear, lids are without lag.  PERRLA.  Pupils and irises are equal and round without defect.</a:t>
            </a:r>
          </a:p>
          <a:p>
            <a:pPr marL="342900" indent="-342900" eaLnBrk="1" hangingPunct="1">
              <a:buFontTx/>
              <a:buAutoNum type="arabicPeriod"/>
            </a:pPr>
            <a:r>
              <a:rPr lang="en-US" altLang="en-US" sz="1700" b="1" dirty="0"/>
              <a:t>ENT: </a:t>
            </a:r>
            <a:r>
              <a:rPr lang="en-US" altLang="en-US" sz="1700" dirty="0"/>
              <a:t>TMs intact and clear, normal canals, grossly normal hearing.  </a:t>
            </a:r>
            <a:r>
              <a:rPr lang="en-US" altLang="en-US" sz="1700" dirty="0" err="1"/>
              <a:t>Oropharanx</a:t>
            </a:r>
            <a:r>
              <a:rPr lang="en-US" altLang="en-US" sz="1700" dirty="0"/>
              <a:t> clear and moist without erythema.  Gums pink, good dentition.</a:t>
            </a:r>
          </a:p>
          <a:p>
            <a:pPr marL="342900" indent="-342900" eaLnBrk="1" hangingPunct="1">
              <a:buFontTx/>
              <a:buAutoNum type="arabicPeriod"/>
            </a:pPr>
            <a:r>
              <a:rPr lang="en-US" altLang="en-US" sz="1700" b="1" dirty="0"/>
              <a:t>Lymph/Neck</a:t>
            </a:r>
            <a:r>
              <a:rPr lang="en-US" altLang="en-US" sz="1700" dirty="0"/>
              <a:t>: No masses, thyromegaly, or abnormal cervical notes.  No bruit.  Tracheal midline.</a:t>
            </a:r>
          </a:p>
          <a:p>
            <a:pPr marL="342900" indent="-342900" eaLnBrk="1" hangingPunct="1">
              <a:buFontTx/>
              <a:buAutoNum type="arabicPeriod"/>
            </a:pPr>
            <a:r>
              <a:rPr lang="en-US" altLang="en-US" sz="1700" b="1" dirty="0"/>
              <a:t>Cardio</a:t>
            </a:r>
            <a:r>
              <a:rPr lang="en-US" altLang="en-US" sz="1700" dirty="0"/>
              <a:t>: RRR, Normal S1, S2 w/o murmurs, rubs or gallops.  Skin warm and dry.  No peripheral edema.</a:t>
            </a:r>
          </a:p>
          <a:p>
            <a:pPr marL="342900" indent="-342900" eaLnBrk="1" hangingPunct="1">
              <a:buFontTx/>
              <a:buAutoNum type="arabicPeriod"/>
            </a:pPr>
            <a:r>
              <a:rPr lang="en-US" altLang="en-US" sz="1700" b="1" dirty="0"/>
              <a:t>Respiratory</a:t>
            </a:r>
            <a:r>
              <a:rPr lang="en-US" altLang="en-US" sz="1700" dirty="0"/>
              <a:t>: Chest symmetrical, respirations non-labored.  No dullness or flatness.  Clear bilaterally to auscultation, non-tender to palpitation.</a:t>
            </a:r>
          </a:p>
          <a:p>
            <a:pPr marL="342900" indent="-342900" eaLnBrk="1" hangingPunct="1">
              <a:buFontTx/>
              <a:buAutoNum type="arabicPeriod"/>
            </a:pPr>
            <a:r>
              <a:rPr lang="en-US" altLang="en-US" sz="1700" b="1" dirty="0" err="1"/>
              <a:t>Musculo</a:t>
            </a:r>
            <a:r>
              <a:rPr lang="en-US" altLang="en-US" sz="1700" b="1" dirty="0"/>
              <a:t>: </a:t>
            </a:r>
            <a:r>
              <a:rPr lang="en-US" altLang="en-US" sz="1700" dirty="0"/>
              <a:t>No deformity or scoliosis noted.  No frank gait disturbance noted.  No cyanosis or edema. Pulses normal in all 4 extremities.  No atrophy or abnormal movements.  Appropriate muscle strength bilaterally.</a:t>
            </a:r>
          </a:p>
          <a:p>
            <a:pPr marL="342900" indent="-342900" eaLnBrk="1" hangingPunct="1">
              <a:buFontTx/>
              <a:buAutoNum type="arabicPeriod"/>
            </a:pPr>
            <a:r>
              <a:rPr lang="en-US" altLang="en-US" sz="1700" b="1" dirty="0"/>
              <a:t>Neurologic</a:t>
            </a:r>
            <a:r>
              <a:rPr lang="en-US" altLang="en-US" sz="1700" dirty="0"/>
              <a:t>:  No focal deficits, cranial nerves II-XII grossly intact with normal sensation, reflexes, coordination, muscle strength and tone.</a:t>
            </a:r>
          </a:p>
          <a:p>
            <a:pPr marL="342900" indent="-342900" eaLnBrk="1" hangingPunct="1">
              <a:buFontTx/>
              <a:buAutoNum type="arabicPeriod"/>
            </a:pPr>
            <a:r>
              <a:rPr lang="en-US" altLang="en-US" sz="1700" b="1" dirty="0"/>
              <a:t>GI/Abdomen:</a:t>
            </a:r>
            <a:r>
              <a:rPr lang="en-US" altLang="en-US" sz="1700" dirty="0"/>
              <a:t> Soft, non tender, non distended, no </a:t>
            </a:r>
            <a:r>
              <a:rPr lang="en-US" altLang="en-US" sz="1700" dirty="0" err="1"/>
              <a:t>hepatosplemomegaly</a:t>
            </a:r>
            <a:r>
              <a:rPr lang="en-US" altLang="en-US" sz="1700" dirty="0"/>
              <a:t>, normal bowel sounds, no masses noted.</a:t>
            </a:r>
          </a:p>
          <a:p>
            <a:pPr marL="342900" indent="-342900" eaLnBrk="1" hangingPunct="1">
              <a:buFontTx/>
              <a:buChar char="•"/>
            </a:pPr>
            <a:endParaRPr lang="en-US" altLang="en-US" sz="1300" dirty="0"/>
          </a:p>
        </p:txBody>
      </p:sp>
    </p:spTree>
    <p:extLst>
      <p:ext uri="{BB962C8B-B14F-4D97-AF65-F5344CB8AC3E}">
        <p14:creationId xmlns:p14="http://schemas.microsoft.com/office/powerpoint/2010/main" val="118584838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BBEE5DEF-0388-4417-9B76-69263D438A2E}"/>
              </a:ext>
            </a:extLst>
          </p:cNvPr>
          <p:cNvSpPr>
            <a:spLocks noGrp="1"/>
          </p:cNvSpPr>
          <p:nvPr>
            <p:ph type="title"/>
          </p:nvPr>
        </p:nvSpPr>
        <p:spPr>
          <a:xfrm>
            <a:off x="862013" y="1060450"/>
            <a:ext cx="3048000" cy="1325563"/>
          </a:xfrm>
        </p:spPr>
        <p:txBody>
          <a:bodyPr rtlCol="0">
            <a:normAutofit fontScale="90000"/>
          </a:bodyPr>
          <a:lstStyle/>
          <a:p>
            <a:pPr algn="ctr" eaLnBrk="1" fontAlgn="auto" hangingPunct="1">
              <a:spcAft>
                <a:spcPts val="0"/>
              </a:spcAft>
              <a:defRPr/>
            </a:pPr>
            <a:r>
              <a:rPr lang="en-US" altLang="en-US" b="1" dirty="0"/>
              <a:t>Medical Decision</a:t>
            </a:r>
            <a:br>
              <a:rPr lang="en-US" altLang="en-US" b="1" dirty="0"/>
            </a:br>
            <a:r>
              <a:rPr lang="en-US" altLang="en-US" b="1" dirty="0"/>
              <a:t> Making</a:t>
            </a:r>
          </a:p>
        </p:txBody>
      </p:sp>
      <p:pic>
        <p:nvPicPr>
          <p:cNvPr id="41987" name="Picture 2">
            <a:extLst>
              <a:ext uri="{FF2B5EF4-FFF2-40B4-BE49-F238E27FC236}">
                <a16:creationId xmlns:a16="http://schemas.microsoft.com/office/drawing/2014/main" id="{F305491D-678B-463E-833F-33C19E7F024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8300" y="3733801"/>
            <a:ext cx="9144000" cy="28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3">
            <a:extLst>
              <a:ext uri="{FF2B5EF4-FFF2-40B4-BE49-F238E27FC236}">
                <a16:creationId xmlns:a16="http://schemas.microsoft.com/office/drawing/2014/main" id="{35E42C4E-B3F4-4B6D-913A-8BA9FF4D11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86275" y="219075"/>
            <a:ext cx="6181725"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6FBDC77B-B549-48D3-8D79-78346F63B624}"/>
              </a:ext>
            </a:extLst>
          </p:cNvPr>
          <p:cNvSpPr/>
          <p:nvPr/>
        </p:nvSpPr>
        <p:spPr>
          <a:xfrm>
            <a:off x="1524000" y="5410200"/>
            <a:ext cx="1295400" cy="1173163"/>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lumMod val="60000"/>
                  <a:lumOff val="40000"/>
                </a:srgbClr>
              </a:solidFill>
              <a:effectLst/>
              <a:uLnTx/>
              <a:uFillTx/>
              <a:latin typeface="Calibri" panose="020F0502020204030204"/>
              <a:ea typeface="+mn-ea"/>
              <a:cs typeface="+mn-cs"/>
            </a:endParaRPr>
          </a:p>
        </p:txBody>
      </p:sp>
      <p:sp>
        <p:nvSpPr>
          <p:cNvPr id="6" name="Isosceles Triangle 5">
            <a:extLst>
              <a:ext uri="{FF2B5EF4-FFF2-40B4-BE49-F238E27FC236}">
                <a16:creationId xmlns:a16="http://schemas.microsoft.com/office/drawing/2014/main" id="{263A8292-0F51-490D-9F8F-3F865F4AC147}"/>
              </a:ext>
            </a:extLst>
          </p:cNvPr>
          <p:cNvSpPr/>
          <p:nvPr/>
        </p:nvSpPr>
        <p:spPr>
          <a:xfrm rot="5400000">
            <a:off x="1676400" y="3787775"/>
            <a:ext cx="1524000" cy="1371600"/>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Heart 6">
            <a:extLst>
              <a:ext uri="{FF2B5EF4-FFF2-40B4-BE49-F238E27FC236}">
                <a16:creationId xmlns:a16="http://schemas.microsoft.com/office/drawing/2014/main" id="{379E854A-A7F5-4987-9E48-1535EEDCE34D}"/>
              </a:ext>
            </a:extLst>
          </p:cNvPr>
          <p:cNvSpPr/>
          <p:nvPr/>
        </p:nvSpPr>
        <p:spPr>
          <a:xfrm>
            <a:off x="8686800" y="1447800"/>
            <a:ext cx="1981200" cy="1965325"/>
          </a:xfrm>
          <a:prstGeom prst="hear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489367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990316E7-BA0F-4B92-BFF8-7A5ED82BAF4A}"/>
              </a:ext>
            </a:extLst>
          </p:cNvPr>
          <p:cNvPicPr>
            <a:picLocks noChangeAspect="1"/>
          </p:cNvPicPr>
          <p:nvPr/>
        </p:nvPicPr>
        <p:blipFill>
          <a:blip r:embed="rId2"/>
          <a:stretch>
            <a:fillRect/>
          </a:stretch>
        </p:blipFill>
        <p:spPr>
          <a:xfrm>
            <a:off x="2074522" y="1809859"/>
            <a:ext cx="10644539" cy="4456562"/>
          </a:xfrm>
          <a:prstGeom prst="rect">
            <a:avLst/>
          </a:prstGeom>
        </p:spPr>
      </p:pic>
      <p:pic>
        <p:nvPicPr>
          <p:cNvPr id="5" name="Picture 4">
            <a:extLst>
              <a:ext uri="{FF2B5EF4-FFF2-40B4-BE49-F238E27FC236}">
                <a16:creationId xmlns:a16="http://schemas.microsoft.com/office/drawing/2014/main" id="{63BCCBA9-D8C2-41C2-9A4C-5CA6DEAE780D}"/>
              </a:ext>
            </a:extLst>
          </p:cNvPr>
          <p:cNvPicPr>
            <a:picLocks noChangeAspect="1"/>
          </p:cNvPicPr>
          <p:nvPr/>
        </p:nvPicPr>
        <p:blipFill>
          <a:blip r:embed="rId3"/>
          <a:stretch>
            <a:fillRect/>
          </a:stretch>
        </p:blipFill>
        <p:spPr>
          <a:xfrm>
            <a:off x="2013557" y="243456"/>
            <a:ext cx="10766469" cy="1322947"/>
          </a:xfrm>
          <a:prstGeom prst="rect">
            <a:avLst/>
          </a:prstGeom>
        </p:spPr>
      </p:pic>
      <p:pic>
        <p:nvPicPr>
          <p:cNvPr id="2" name="Picture 1">
            <a:extLst>
              <a:ext uri="{FF2B5EF4-FFF2-40B4-BE49-F238E27FC236}">
                <a16:creationId xmlns:a16="http://schemas.microsoft.com/office/drawing/2014/main" id="{D44B179F-1E72-4261-B93A-B089BD6393B8}"/>
              </a:ext>
            </a:extLst>
          </p:cNvPr>
          <p:cNvPicPr>
            <a:picLocks noChangeAspect="1"/>
          </p:cNvPicPr>
          <p:nvPr/>
        </p:nvPicPr>
        <p:blipFill>
          <a:blip r:embed="rId4"/>
          <a:stretch>
            <a:fillRect/>
          </a:stretch>
        </p:blipFill>
        <p:spPr>
          <a:xfrm>
            <a:off x="3307342" y="4736099"/>
            <a:ext cx="7955970" cy="1274174"/>
          </a:xfrm>
          <a:prstGeom prst="rect">
            <a:avLst/>
          </a:prstGeom>
        </p:spPr>
      </p:pic>
    </p:spTree>
    <p:extLst>
      <p:ext uri="{BB962C8B-B14F-4D97-AF65-F5344CB8AC3E}">
        <p14:creationId xmlns:p14="http://schemas.microsoft.com/office/powerpoint/2010/main" val="364312685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70" name="Title 1">
            <a:extLst>
              <a:ext uri="{FF2B5EF4-FFF2-40B4-BE49-F238E27FC236}">
                <a16:creationId xmlns:a16="http://schemas.microsoft.com/office/drawing/2014/main" id="{83F91FEA-ACA8-4EBD-B25B-EC59D660FA0F}"/>
              </a:ext>
            </a:extLst>
          </p:cNvPr>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altLang="en-US" sz="5800" b="1" kern="1200">
                <a:solidFill>
                  <a:schemeClr val="tx1"/>
                </a:solidFill>
                <a:latin typeface="+mj-lt"/>
                <a:ea typeface="+mj-ea"/>
                <a:cs typeface="+mj-cs"/>
              </a:rPr>
              <a:t>Consultations</a:t>
            </a:r>
          </a:p>
        </p:txBody>
      </p:sp>
      <p:cxnSp>
        <p:nvCxnSpPr>
          <p:cNvPr id="194" name="Straight Connector 193">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55632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370" name="Title 1">
            <a:extLst>
              <a:ext uri="{FF2B5EF4-FFF2-40B4-BE49-F238E27FC236}">
                <a16:creationId xmlns:a16="http://schemas.microsoft.com/office/drawing/2014/main" id="{7897BCE8-C202-4486-A951-1624DB63DAF3}"/>
              </a:ext>
            </a:extLst>
          </p:cNvPr>
          <p:cNvSpPr>
            <a:spLocks noGrp="1" noChangeArrowheads="1"/>
          </p:cNvSpPr>
          <p:nvPr>
            <p:ph type="title"/>
          </p:nvPr>
        </p:nvSpPr>
        <p:spPr>
          <a:xfrm>
            <a:off x="829781" y="2745736"/>
            <a:ext cx="3698803" cy="1366528"/>
          </a:xfrm>
          <a:solidFill>
            <a:schemeClr val="bg1">
              <a:alpha val="50000"/>
            </a:schemeClr>
          </a:solidFill>
          <a:ln w="25400" cap="sq">
            <a:solidFill>
              <a:schemeClr val="tx1"/>
            </a:solidFill>
            <a:miter lim="800000"/>
          </a:ln>
        </p:spPr>
        <p:txBody>
          <a:bodyPr vert="horz" lIns="91440" tIns="45720" rIns="91440" bIns="45720" rtlCol="0" anchor="ctr">
            <a:normAutofit/>
          </a:bodyPr>
          <a:lstStyle/>
          <a:p>
            <a:pPr algn="ctr" eaLnBrk="1" hangingPunct="1"/>
            <a:r>
              <a:rPr lang="en-US" altLang="en-US" sz="3200" b="1" kern="1200">
                <a:latin typeface="+mj-lt"/>
                <a:ea typeface="+mj-ea"/>
                <a:cs typeface="+mj-cs"/>
              </a:rPr>
              <a:t>Consults</a:t>
            </a:r>
          </a:p>
        </p:txBody>
      </p:sp>
      <p:sp>
        <p:nvSpPr>
          <p:cNvPr id="3" name="TextBox 2">
            <a:extLst>
              <a:ext uri="{FF2B5EF4-FFF2-40B4-BE49-F238E27FC236}">
                <a16:creationId xmlns:a16="http://schemas.microsoft.com/office/drawing/2014/main" id="{14E4C533-B422-403A-A95C-3BA245E94CDF}"/>
              </a:ext>
            </a:extLst>
          </p:cNvPr>
          <p:cNvSpPr txBox="1"/>
          <p:nvPr/>
        </p:nvSpPr>
        <p:spPr>
          <a:xfrm>
            <a:off x="5581403" y="802638"/>
            <a:ext cx="5876475" cy="525272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Another provider is requesting your opinion and advice – Don’t bill consultation codes if the intent of the requesting provider is to transfer care</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When billing a consult – you are seeing patient for a “consultation” and not a “referral”</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79" name="Text Box 3">
            <a:extLst>
              <a:ext uri="{FF2B5EF4-FFF2-40B4-BE49-F238E27FC236}">
                <a16:creationId xmlns:a16="http://schemas.microsoft.com/office/drawing/2014/main" id="{A96D4D85-3DE9-432D-8F40-C3FDE089D90D}"/>
              </a:ext>
            </a:extLst>
          </p:cNvPr>
          <p:cNvSpPr txBox="1">
            <a:spLocks noChangeArrowheads="1"/>
          </p:cNvSpPr>
          <p:nvPr/>
        </p:nvSpPr>
        <p:spPr bwMode="auto">
          <a:xfrm>
            <a:off x="1600200" y="1704975"/>
            <a:ext cx="7162800" cy="3019425"/>
          </a:xfrm>
          <a:prstGeom prst="rect">
            <a:avLst/>
          </a:prstGeom>
          <a:noFill/>
          <a:ln w="9525">
            <a:noFill/>
            <a:miter lim="800000"/>
            <a:headEnd/>
            <a:tailEnd/>
          </a:ln>
          <a:effectLst/>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5400" b="1" i="0" u="none" strike="noStrike" kern="1200" cap="none" spc="0" normalizeH="0" baseline="0" noProof="0">
                <a:ln>
                  <a:noFill/>
                </a:ln>
                <a:solidFill>
                  <a:prstClr val="black"/>
                </a:solidFill>
                <a:effectLst>
                  <a:outerShdw blurRad="38100" dist="38100" dir="2700000" algn="tl">
                    <a:srgbClr val="C0C0C0"/>
                  </a:outerShdw>
                </a:effectLst>
                <a:uLnTx/>
                <a:uFillTx/>
                <a:latin typeface="Arial" pitchFamily="34" charset="0"/>
                <a:ea typeface="+mn-ea"/>
                <a:cs typeface="+mn-cs"/>
              </a:rPr>
              <a:t>Consults</a:t>
            </a:r>
          </a:p>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3200" b="0" i="0" u="none" strike="noStrike" kern="1200" cap="none" spc="0" normalizeH="0" baseline="0" noProof="0">
                <a:ln>
                  <a:noFill/>
                </a:ln>
                <a:solidFill>
                  <a:prstClr val="black"/>
                </a:solidFill>
                <a:effectLst>
                  <a:outerShdw blurRad="38100" dist="38100" dir="2700000" algn="tl">
                    <a:srgbClr val="C0C0C0"/>
                  </a:outerShdw>
                </a:effectLst>
                <a:uLnTx/>
                <a:uFillTx/>
                <a:latin typeface="Arial" pitchFamily="34" charset="0"/>
                <a:ea typeface="+mn-ea"/>
                <a:cs typeface="+mn-cs"/>
              </a:rPr>
              <a:t>99241 - 99255</a:t>
            </a:r>
          </a:p>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3600" b="1" i="1" u="none" strike="noStrike" kern="1200" cap="none" spc="0" normalizeH="0" baseline="0" noProof="0">
                <a:ln>
                  <a:noFill/>
                </a:ln>
                <a:solidFill>
                  <a:prstClr val="black"/>
                </a:solidFill>
                <a:effectLst>
                  <a:outerShdw blurRad="38100" dist="38100" dir="2700000" algn="tl">
                    <a:srgbClr val="C0C0C0"/>
                  </a:outerShdw>
                </a:effectLst>
                <a:uLnTx/>
                <a:uFillTx/>
                <a:latin typeface="Arial" pitchFamily="34" charset="0"/>
                <a:ea typeface="+mn-ea"/>
                <a:cs typeface="+mn-cs"/>
              </a:rPr>
              <a:t>“Requires </a:t>
            </a:r>
            <a:r>
              <a:rPr kumimoji="0" lang="en-US" sz="3600" b="1" i="1" u="sng" strike="noStrike" kern="1200" cap="none" spc="0" normalizeH="0" baseline="0" noProof="0">
                <a:ln>
                  <a:noFill/>
                </a:ln>
                <a:solidFill>
                  <a:prstClr val="black"/>
                </a:solidFill>
                <a:effectLst>
                  <a:outerShdw blurRad="38100" dist="38100" dir="2700000" algn="tl">
                    <a:srgbClr val="C0C0C0"/>
                  </a:outerShdw>
                </a:effectLst>
                <a:uLnTx/>
                <a:uFillTx/>
                <a:latin typeface="Arial" pitchFamily="34" charset="0"/>
                <a:ea typeface="+mn-ea"/>
                <a:cs typeface="+mn-cs"/>
              </a:rPr>
              <a:t>All Three</a:t>
            </a:r>
            <a:r>
              <a:rPr kumimoji="0" lang="en-US" sz="3600" b="1" i="1" u="none" strike="noStrike" kern="1200" cap="none" spc="0" normalizeH="0" baseline="0" noProof="0">
                <a:ln>
                  <a:noFill/>
                </a:ln>
                <a:solidFill>
                  <a:prstClr val="black"/>
                </a:solidFill>
                <a:effectLst>
                  <a:outerShdw blurRad="38100" dist="38100" dir="2700000" algn="tl">
                    <a:srgbClr val="C0C0C0"/>
                  </a:outerShdw>
                </a:effectLst>
                <a:uLnTx/>
                <a:uFillTx/>
                <a:latin typeface="Arial" pitchFamily="34" charset="0"/>
                <a:ea typeface="+mn-ea"/>
                <a:cs typeface="+mn-cs"/>
              </a:rPr>
              <a:t> Key Elements”</a:t>
            </a:r>
            <a:endParaRPr kumimoji="0" lang="en-US" sz="3200" b="0" i="0" u="none" strike="noStrike" kern="1200" cap="none" spc="0" normalizeH="0" baseline="0" noProof="0">
              <a:ln>
                <a:noFill/>
              </a:ln>
              <a:solidFill>
                <a:prstClr val="black"/>
              </a:solidFill>
              <a:effectLst>
                <a:outerShdw blurRad="38100" dist="38100" dir="2700000" algn="tl">
                  <a:srgbClr val="C0C0C0"/>
                </a:outerShdw>
              </a:effectLst>
              <a:uLnTx/>
              <a:uFillTx/>
              <a:latin typeface="Tahoma" pitchFamily="34" charset="0"/>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946179">
                                            <p:txEl>
                                              <p:pRg st="0" end="0"/>
                                            </p:txEl>
                                          </p:spTgt>
                                        </p:tgtEl>
                                        <p:attrNameLst>
                                          <p:attrName>style.visibility</p:attrName>
                                        </p:attrNameLst>
                                      </p:cBhvr>
                                      <p:to>
                                        <p:strVal val="visible"/>
                                      </p:to>
                                    </p:set>
                                    <p:anim calcmode="lin" valueType="num">
                                      <p:cBhvr>
                                        <p:cTn id="7" dur="500" fill="hold"/>
                                        <p:tgtEl>
                                          <p:spTgt spid="946179">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94617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946179">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946179">
                                            <p:txEl>
                                              <p:pRg st="0" end="0"/>
                                            </p:txEl>
                                          </p:spTgt>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17" presetClass="entr" presetSubtype="8" fill="hold" grpId="0" nodeType="afterEffect">
                                  <p:stCondLst>
                                    <p:cond delay="0"/>
                                  </p:stCondLst>
                                  <p:childTnLst>
                                    <p:set>
                                      <p:cBhvr>
                                        <p:cTn id="13" dur="1" fill="hold">
                                          <p:stCondLst>
                                            <p:cond delay="0"/>
                                          </p:stCondLst>
                                        </p:cTn>
                                        <p:tgtEl>
                                          <p:spTgt spid="946179">
                                            <p:txEl>
                                              <p:pRg st="1" end="1"/>
                                            </p:txEl>
                                          </p:spTgt>
                                        </p:tgtEl>
                                        <p:attrNameLst>
                                          <p:attrName>style.visibility</p:attrName>
                                        </p:attrNameLst>
                                      </p:cBhvr>
                                      <p:to>
                                        <p:strVal val="visible"/>
                                      </p:to>
                                    </p:set>
                                    <p:anim calcmode="lin" valueType="num">
                                      <p:cBhvr>
                                        <p:cTn id="14" dur="500" fill="hold"/>
                                        <p:tgtEl>
                                          <p:spTgt spid="946179">
                                            <p:txEl>
                                              <p:pRg st="1" end="1"/>
                                            </p:txEl>
                                          </p:spTgt>
                                        </p:tgtEl>
                                        <p:attrNameLst>
                                          <p:attrName>ppt_x</p:attrName>
                                        </p:attrNameLst>
                                      </p:cBhvr>
                                      <p:tavLst>
                                        <p:tav tm="0">
                                          <p:val>
                                            <p:strVal val="#ppt_x-#ppt_w/2"/>
                                          </p:val>
                                        </p:tav>
                                        <p:tav tm="100000">
                                          <p:val>
                                            <p:strVal val="#ppt_x"/>
                                          </p:val>
                                        </p:tav>
                                      </p:tavLst>
                                    </p:anim>
                                    <p:anim calcmode="lin" valueType="num">
                                      <p:cBhvr>
                                        <p:cTn id="15" dur="500" fill="hold"/>
                                        <p:tgtEl>
                                          <p:spTgt spid="946179">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946179">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946179">
                                            <p:txEl>
                                              <p:pRg st="1" end="1"/>
                                            </p:txEl>
                                          </p:spTgt>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1000"/>
                            </p:stCondLst>
                            <p:childTnLst>
                              <p:par>
                                <p:cTn id="19" presetID="17" presetClass="entr" presetSubtype="8" fill="hold" grpId="0" nodeType="afterEffect">
                                  <p:stCondLst>
                                    <p:cond delay="0"/>
                                  </p:stCondLst>
                                  <p:childTnLst>
                                    <p:set>
                                      <p:cBhvr>
                                        <p:cTn id="20" dur="1" fill="hold">
                                          <p:stCondLst>
                                            <p:cond delay="0"/>
                                          </p:stCondLst>
                                        </p:cTn>
                                        <p:tgtEl>
                                          <p:spTgt spid="946179">
                                            <p:txEl>
                                              <p:pRg st="2" end="2"/>
                                            </p:txEl>
                                          </p:spTgt>
                                        </p:tgtEl>
                                        <p:attrNameLst>
                                          <p:attrName>style.visibility</p:attrName>
                                        </p:attrNameLst>
                                      </p:cBhvr>
                                      <p:to>
                                        <p:strVal val="visible"/>
                                      </p:to>
                                    </p:set>
                                    <p:anim calcmode="lin" valueType="num">
                                      <p:cBhvr>
                                        <p:cTn id="21" dur="500" fill="hold"/>
                                        <p:tgtEl>
                                          <p:spTgt spid="946179">
                                            <p:txEl>
                                              <p:pRg st="2" end="2"/>
                                            </p:txEl>
                                          </p:spTgt>
                                        </p:tgtEl>
                                        <p:attrNameLst>
                                          <p:attrName>ppt_x</p:attrName>
                                        </p:attrNameLst>
                                      </p:cBhvr>
                                      <p:tavLst>
                                        <p:tav tm="0">
                                          <p:val>
                                            <p:strVal val="#ppt_x-#ppt_w/2"/>
                                          </p:val>
                                        </p:tav>
                                        <p:tav tm="100000">
                                          <p:val>
                                            <p:strVal val="#ppt_x"/>
                                          </p:val>
                                        </p:tav>
                                      </p:tavLst>
                                    </p:anim>
                                    <p:anim calcmode="lin" valueType="num">
                                      <p:cBhvr>
                                        <p:cTn id="22" dur="500" fill="hold"/>
                                        <p:tgtEl>
                                          <p:spTgt spid="946179">
                                            <p:txEl>
                                              <p:pRg st="2" end="2"/>
                                            </p:txEl>
                                          </p:spTgt>
                                        </p:tgtEl>
                                        <p:attrNameLst>
                                          <p:attrName>ppt_y</p:attrName>
                                        </p:attrNameLst>
                                      </p:cBhvr>
                                      <p:tavLst>
                                        <p:tav tm="0">
                                          <p:val>
                                            <p:strVal val="#ppt_y"/>
                                          </p:val>
                                        </p:tav>
                                        <p:tav tm="100000">
                                          <p:val>
                                            <p:strVal val="#ppt_y"/>
                                          </p:val>
                                        </p:tav>
                                      </p:tavLst>
                                    </p:anim>
                                    <p:anim calcmode="lin" valueType="num">
                                      <p:cBhvr>
                                        <p:cTn id="23" dur="500" fill="hold"/>
                                        <p:tgtEl>
                                          <p:spTgt spid="946179">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946179">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6179" grpId="0" build="p" autoUpdateAnimBg="0" advAuto="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ACA22F1-8155-4D61-BF49-45E7FD499B7C}"/>
              </a:ext>
            </a:extLst>
          </p:cNvPr>
          <p:cNvGraphicFramePr>
            <a:graphicFrameLocks noGrp="1"/>
          </p:cNvGraphicFramePr>
          <p:nvPr/>
        </p:nvGraphicFramePr>
        <p:xfrm>
          <a:off x="1905000" y="228600"/>
          <a:ext cx="8381999" cy="6019797"/>
        </p:xfrm>
        <a:graphic>
          <a:graphicData uri="http://schemas.openxmlformats.org/drawingml/2006/table">
            <a:tbl>
              <a:tblPr/>
              <a:tblGrid>
                <a:gridCol w="845662">
                  <a:extLst>
                    <a:ext uri="{9D8B030D-6E8A-4147-A177-3AD203B41FA5}">
                      <a16:colId xmlns:a16="http://schemas.microsoft.com/office/drawing/2014/main" val="20000"/>
                    </a:ext>
                  </a:extLst>
                </a:gridCol>
                <a:gridCol w="1155737">
                  <a:extLst>
                    <a:ext uri="{9D8B030D-6E8A-4147-A177-3AD203B41FA5}">
                      <a16:colId xmlns:a16="http://schemas.microsoft.com/office/drawing/2014/main" val="20001"/>
                    </a:ext>
                  </a:extLst>
                </a:gridCol>
                <a:gridCol w="2202036">
                  <a:extLst>
                    <a:ext uri="{9D8B030D-6E8A-4147-A177-3AD203B41FA5}">
                      <a16:colId xmlns:a16="http://schemas.microsoft.com/office/drawing/2014/main" val="20002"/>
                    </a:ext>
                  </a:extLst>
                </a:gridCol>
                <a:gridCol w="2001400">
                  <a:extLst>
                    <a:ext uri="{9D8B030D-6E8A-4147-A177-3AD203B41FA5}">
                      <a16:colId xmlns:a16="http://schemas.microsoft.com/office/drawing/2014/main" val="20003"/>
                    </a:ext>
                  </a:extLst>
                </a:gridCol>
                <a:gridCol w="2177164">
                  <a:extLst>
                    <a:ext uri="{9D8B030D-6E8A-4147-A177-3AD203B41FA5}">
                      <a16:colId xmlns:a16="http://schemas.microsoft.com/office/drawing/2014/main" val="20004"/>
                    </a:ext>
                  </a:extLst>
                </a:gridCol>
              </a:tblGrid>
              <a:tr h="262062">
                <a:tc gridSpan="5">
                  <a:txBody>
                    <a:bodyPr/>
                    <a:lstStyle/>
                    <a:p>
                      <a:pPr marL="0" marR="0" algn="ctr">
                        <a:spcBef>
                          <a:spcPts val="0"/>
                        </a:spcBef>
                        <a:spcAft>
                          <a:spcPts val="0"/>
                        </a:spcAft>
                      </a:pPr>
                      <a:r>
                        <a:rPr lang="en-US" sz="900" b="1">
                          <a:latin typeface="Arial"/>
                          <a:ea typeface="Times New Roman"/>
                          <a:cs typeface="Times New Roman"/>
                        </a:rPr>
                        <a:t>New/Consultation Patient Visits </a:t>
                      </a:r>
                      <a:r>
                        <a:rPr lang="en-US" sz="900" b="1">
                          <a:solidFill>
                            <a:srgbClr val="000000"/>
                          </a:solidFill>
                          <a:latin typeface="Arial"/>
                          <a:ea typeface="Times New Roman"/>
                          <a:cs typeface="Times New Roman"/>
                        </a:rPr>
                        <a:t>(3 out of 3)</a:t>
                      </a:r>
                      <a:endParaRPr lang="en-US" sz="900">
                        <a:latin typeface="Times New Roman"/>
                        <a:ea typeface="Times New Roman"/>
                      </a:endParaRPr>
                    </a:p>
                  </a:txBody>
                  <a:tcPr marL="18089" marR="18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000000"/>
                      </a:fgClr>
                      <a:bgClr>
                        <a:srgbClr val="DFDFDF"/>
                      </a:bgClr>
                    </a:patt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62062">
                <a:tc>
                  <a:txBody>
                    <a:bodyPr/>
                    <a:lstStyle/>
                    <a:p>
                      <a:pPr marL="0" marR="0" algn="ctr">
                        <a:spcBef>
                          <a:spcPts val="0"/>
                        </a:spcBef>
                        <a:spcAft>
                          <a:spcPts val="0"/>
                        </a:spcAft>
                      </a:pPr>
                      <a:r>
                        <a:rPr lang="en-US" sz="900" u="sng">
                          <a:solidFill>
                            <a:srgbClr val="000000"/>
                          </a:solidFill>
                          <a:latin typeface="Arial"/>
                          <a:ea typeface="Times New Roman"/>
                          <a:cs typeface="Times New Roman"/>
                        </a:rPr>
                        <a:t>Code</a:t>
                      </a:r>
                      <a:endParaRPr lang="en-US" sz="900">
                        <a:latin typeface="Times New Roman"/>
                        <a:ea typeface="Times New Roman"/>
                      </a:endParaRPr>
                    </a:p>
                  </a:txBody>
                  <a:tcPr marL="18089" marR="18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000000"/>
                      </a:fgClr>
                      <a:bgClr>
                        <a:srgbClr val="DFDFDF"/>
                      </a:bgClr>
                    </a:pattFill>
                  </a:tcPr>
                </a:tc>
                <a:tc>
                  <a:txBody>
                    <a:bodyPr/>
                    <a:lstStyle/>
                    <a:p>
                      <a:pPr marL="0" marR="0" algn="ctr">
                        <a:spcBef>
                          <a:spcPts val="0"/>
                        </a:spcBef>
                        <a:spcAft>
                          <a:spcPts val="0"/>
                        </a:spcAft>
                      </a:pPr>
                      <a:r>
                        <a:rPr lang="en-US" sz="900" u="sng">
                          <a:solidFill>
                            <a:srgbClr val="000000"/>
                          </a:solidFill>
                          <a:latin typeface="Arial"/>
                          <a:ea typeface="Times New Roman"/>
                          <a:cs typeface="Times New Roman"/>
                        </a:rPr>
                        <a:t>Minutes</a:t>
                      </a:r>
                      <a:endParaRPr lang="en-US" sz="900">
                        <a:latin typeface="Times New Roman"/>
                        <a:ea typeface="Times New Roman"/>
                      </a:endParaRPr>
                    </a:p>
                  </a:txBody>
                  <a:tcPr marL="18089" marR="18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000000"/>
                      </a:fgClr>
                      <a:bgClr>
                        <a:srgbClr val="DFDFDF"/>
                      </a:bgClr>
                    </a:pattFill>
                  </a:tcPr>
                </a:tc>
                <a:tc>
                  <a:txBody>
                    <a:bodyPr/>
                    <a:lstStyle/>
                    <a:p>
                      <a:pPr marL="0" marR="0" algn="ctr">
                        <a:spcBef>
                          <a:spcPts val="0"/>
                        </a:spcBef>
                        <a:spcAft>
                          <a:spcPts val="0"/>
                        </a:spcAft>
                      </a:pPr>
                      <a:r>
                        <a:rPr lang="en-US" sz="900" u="sng">
                          <a:solidFill>
                            <a:srgbClr val="000000"/>
                          </a:solidFill>
                          <a:latin typeface="Arial"/>
                          <a:ea typeface="Times New Roman"/>
                          <a:cs typeface="Times New Roman"/>
                        </a:rPr>
                        <a:t>History</a:t>
                      </a:r>
                      <a:endParaRPr lang="en-US" sz="900">
                        <a:latin typeface="Times New Roman"/>
                        <a:ea typeface="Times New Roman"/>
                      </a:endParaRPr>
                    </a:p>
                  </a:txBody>
                  <a:tcPr marL="18089" marR="18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000000"/>
                      </a:fgClr>
                      <a:bgClr>
                        <a:srgbClr val="DFDFDF"/>
                      </a:bgClr>
                    </a:pattFill>
                  </a:tcPr>
                </a:tc>
                <a:tc>
                  <a:txBody>
                    <a:bodyPr/>
                    <a:lstStyle/>
                    <a:p>
                      <a:pPr marL="0" marR="0" algn="ctr">
                        <a:spcBef>
                          <a:spcPts val="0"/>
                        </a:spcBef>
                        <a:spcAft>
                          <a:spcPts val="0"/>
                        </a:spcAft>
                      </a:pPr>
                      <a:r>
                        <a:rPr lang="en-US" sz="900" u="sng">
                          <a:solidFill>
                            <a:srgbClr val="000000"/>
                          </a:solidFill>
                          <a:latin typeface="Arial"/>
                          <a:ea typeface="Times New Roman"/>
                          <a:cs typeface="Times New Roman"/>
                        </a:rPr>
                        <a:t>Examination</a:t>
                      </a:r>
                      <a:endParaRPr lang="en-US" sz="900">
                        <a:latin typeface="Times New Roman"/>
                        <a:ea typeface="Times New Roman"/>
                      </a:endParaRPr>
                    </a:p>
                  </a:txBody>
                  <a:tcPr marL="18089" marR="18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000000"/>
                      </a:fgClr>
                      <a:bgClr>
                        <a:srgbClr val="DFDFDF"/>
                      </a:bgClr>
                    </a:pattFill>
                  </a:tcPr>
                </a:tc>
                <a:tc>
                  <a:txBody>
                    <a:bodyPr/>
                    <a:lstStyle/>
                    <a:p>
                      <a:pPr marL="0" marR="0" algn="ctr">
                        <a:spcBef>
                          <a:spcPts val="0"/>
                        </a:spcBef>
                        <a:spcAft>
                          <a:spcPts val="0"/>
                        </a:spcAft>
                      </a:pPr>
                      <a:r>
                        <a:rPr lang="en-US" sz="900" u="sng">
                          <a:solidFill>
                            <a:srgbClr val="000000"/>
                          </a:solidFill>
                          <a:latin typeface="Arial"/>
                          <a:ea typeface="Times New Roman"/>
                          <a:cs typeface="Times New Roman"/>
                        </a:rPr>
                        <a:t>Decision-Making</a:t>
                      </a:r>
                      <a:endParaRPr lang="en-US" sz="900">
                        <a:latin typeface="Times New Roman"/>
                        <a:ea typeface="Times New Roman"/>
                      </a:endParaRPr>
                    </a:p>
                  </a:txBody>
                  <a:tcPr marL="18089" marR="18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000000"/>
                      </a:fgClr>
                      <a:bgClr>
                        <a:srgbClr val="DFDFDF"/>
                      </a:bgClr>
                    </a:pattFill>
                  </a:tcPr>
                </a:tc>
                <a:extLst>
                  <a:ext uri="{0D108BD9-81ED-4DB2-BD59-A6C34878D82A}">
                    <a16:rowId xmlns:a16="http://schemas.microsoft.com/office/drawing/2014/main" val="10001"/>
                  </a:ext>
                </a:extLst>
              </a:tr>
              <a:tr h="363612">
                <a:tc>
                  <a:txBody>
                    <a:bodyPr/>
                    <a:lstStyle/>
                    <a:p>
                      <a:pPr marL="0" marR="0" algn="ctr">
                        <a:spcBef>
                          <a:spcPts val="0"/>
                        </a:spcBef>
                        <a:spcAft>
                          <a:spcPts val="0"/>
                        </a:spcAft>
                      </a:pPr>
                      <a:r>
                        <a:rPr lang="en-US" sz="900">
                          <a:solidFill>
                            <a:srgbClr val="000000"/>
                          </a:solidFill>
                          <a:latin typeface="Arial"/>
                          <a:ea typeface="Times New Roman"/>
                          <a:cs typeface="Times New Roman"/>
                        </a:rPr>
                        <a:t>99201</a:t>
                      </a:r>
                      <a:endParaRPr lang="en-US" sz="900">
                        <a:latin typeface="Times New Roman"/>
                        <a:ea typeface="Times New Roman"/>
                      </a:endParaRPr>
                    </a:p>
                  </a:txBody>
                  <a:tcPr marL="18089" marR="18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latin typeface="Arial"/>
                          <a:ea typeface="Times New Roman"/>
                          <a:cs typeface="Times New Roman"/>
                        </a:rPr>
                        <a:t>10</a:t>
                      </a:r>
                      <a:endParaRPr lang="en-US" sz="900">
                        <a:latin typeface="Times New Roman"/>
                        <a:ea typeface="Times New Roman"/>
                      </a:endParaRPr>
                    </a:p>
                  </a:txBody>
                  <a:tcPr marL="18089" marR="18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spcBef>
                          <a:spcPts val="0"/>
                        </a:spcBef>
                        <a:spcAft>
                          <a:spcPts val="0"/>
                        </a:spcAft>
                      </a:pPr>
                      <a:r>
                        <a:rPr lang="en-US" sz="600" i="1">
                          <a:solidFill>
                            <a:srgbClr val="000000"/>
                          </a:solidFill>
                          <a:latin typeface="Arial"/>
                          <a:ea typeface="Times New Roman"/>
                          <a:cs typeface="Times New Roman"/>
                        </a:rPr>
                        <a:t>Problem Focused</a:t>
                      </a:r>
                      <a:endParaRPr lang="en-US" sz="900">
                        <a:latin typeface="Times New Roman"/>
                        <a:ea typeface="Times New Roman"/>
                      </a:endParaRPr>
                    </a:p>
                    <a:p>
                      <a:pPr marL="342900" marR="0" lvl="0" indent="-342900">
                        <a:spcBef>
                          <a:spcPts val="0"/>
                        </a:spcBef>
                        <a:spcAft>
                          <a:spcPts val="0"/>
                        </a:spcAft>
                        <a:buFont typeface="Symbol"/>
                        <a:buChar char=""/>
                        <a:tabLst>
                          <a:tab pos="228600" algn="l"/>
                        </a:tabLst>
                      </a:pPr>
                      <a:r>
                        <a:rPr lang="en-US" sz="600">
                          <a:solidFill>
                            <a:srgbClr val="000000"/>
                          </a:solidFill>
                          <a:latin typeface="Arial"/>
                          <a:ea typeface="Times New Roman"/>
                          <a:cs typeface="Times New Roman"/>
                        </a:rPr>
                        <a:t>CC</a:t>
                      </a:r>
                      <a:endParaRPr lang="en-US" sz="900">
                        <a:latin typeface="Times New Roman"/>
                        <a:ea typeface="Times New Roman"/>
                      </a:endParaRPr>
                    </a:p>
                    <a:p>
                      <a:pPr marL="342900" marR="0" lvl="0" indent="-342900">
                        <a:spcBef>
                          <a:spcPts val="0"/>
                        </a:spcBef>
                        <a:spcAft>
                          <a:spcPts val="0"/>
                        </a:spcAft>
                        <a:buFont typeface="Symbol"/>
                        <a:buChar char=""/>
                        <a:tabLst>
                          <a:tab pos="228600" algn="l"/>
                        </a:tabLst>
                      </a:pPr>
                      <a:r>
                        <a:rPr lang="en-US" sz="600">
                          <a:solidFill>
                            <a:srgbClr val="000000"/>
                          </a:solidFill>
                          <a:latin typeface="Arial"/>
                          <a:ea typeface="Times New Roman"/>
                          <a:cs typeface="Times New Roman"/>
                        </a:rPr>
                        <a:t>1HPI</a:t>
                      </a:r>
                      <a:endParaRPr lang="en-US" sz="900">
                        <a:latin typeface="Times New Roman"/>
                        <a:ea typeface="Times New Roman"/>
                      </a:endParaRPr>
                    </a:p>
                  </a:txBody>
                  <a:tcPr marL="18089" marR="18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spcBef>
                          <a:spcPts val="0"/>
                        </a:spcBef>
                        <a:spcAft>
                          <a:spcPts val="0"/>
                        </a:spcAft>
                      </a:pPr>
                      <a:r>
                        <a:rPr lang="en-US" sz="600" i="1">
                          <a:solidFill>
                            <a:srgbClr val="000000"/>
                          </a:solidFill>
                          <a:latin typeface="Arial"/>
                          <a:ea typeface="Times New Roman"/>
                          <a:cs typeface="Times New Roman"/>
                        </a:rPr>
                        <a:t>Problem Focused</a:t>
                      </a:r>
                      <a:endParaRPr lang="en-US" sz="900">
                        <a:latin typeface="Times New Roman"/>
                        <a:ea typeface="Times New Roman"/>
                      </a:endParaRPr>
                    </a:p>
                    <a:p>
                      <a:pPr marL="0" marR="0" algn="ctr">
                        <a:spcBef>
                          <a:spcPts val="0"/>
                        </a:spcBef>
                        <a:spcAft>
                          <a:spcPts val="0"/>
                        </a:spcAft>
                      </a:pPr>
                      <a:r>
                        <a:rPr lang="en-US" sz="600" i="1">
                          <a:solidFill>
                            <a:srgbClr val="000000"/>
                          </a:solidFill>
                          <a:latin typeface="Arial"/>
                          <a:ea typeface="Times New Roman"/>
                          <a:cs typeface="Times New Roman"/>
                        </a:rPr>
                        <a:t>1995 –(1)</a:t>
                      </a:r>
                      <a:endParaRPr lang="en-US" sz="900">
                        <a:latin typeface="Times New Roman"/>
                        <a:ea typeface="Times New Roman"/>
                      </a:endParaRPr>
                    </a:p>
                    <a:p>
                      <a:pPr marL="0" marR="0" algn="ctr">
                        <a:spcBef>
                          <a:spcPts val="0"/>
                        </a:spcBef>
                        <a:spcAft>
                          <a:spcPts val="0"/>
                        </a:spcAft>
                      </a:pPr>
                      <a:r>
                        <a:rPr lang="en-US" sz="600" i="1">
                          <a:solidFill>
                            <a:srgbClr val="000000"/>
                          </a:solidFill>
                          <a:latin typeface="Arial"/>
                          <a:ea typeface="Times New Roman"/>
                          <a:cs typeface="Times New Roman"/>
                        </a:rPr>
                        <a:t>1997 – (1 check)</a:t>
                      </a:r>
                      <a:endParaRPr lang="en-US" sz="900">
                        <a:latin typeface="Times New Roman"/>
                        <a:ea typeface="Times New Roman"/>
                      </a:endParaRPr>
                    </a:p>
                  </a:txBody>
                  <a:tcPr marL="18089" marR="18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spcBef>
                          <a:spcPts val="0"/>
                        </a:spcBef>
                        <a:spcAft>
                          <a:spcPts val="0"/>
                        </a:spcAft>
                      </a:pPr>
                      <a:endParaRPr lang="en-US" sz="900">
                        <a:latin typeface="Times New Roman"/>
                        <a:ea typeface="Times New Roman"/>
                      </a:endParaRPr>
                    </a:p>
                    <a:p>
                      <a:pPr marL="0" marR="0" algn="ctr">
                        <a:spcBef>
                          <a:spcPts val="0"/>
                        </a:spcBef>
                        <a:spcAft>
                          <a:spcPts val="0"/>
                        </a:spcAft>
                      </a:pPr>
                      <a:r>
                        <a:rPr lang="en-US" sz="600" i="1">
                          <a:solidFill>
                            <a:srgbClr val="000000"/>
                          </a:solidFill>
                          <a:latin typeface="Arial"/>
                          <a:ea typeface="Times New Roman"/>
                          <a:cs typeface="Times New Roman"/>
                        </a:rPr>
                        <a:t>Straightforward</a:t>
                      </a:r>
                      <a:endParaRPr lang="en-US" sz="900">
                        <a:latin typeface="Times New Roman"/>
                        <a:ea typeface="Times New Roman"/>
                      </a:endParaRPr>
                    </a:p>
                    <a:p>
                      <a:pPr marL="342900" marR="0" lvl="0" indent="-342900">
                        <a:spcBef>
                          <a:spcPts val="0"/>
                        </a:spcBef>
                        <a:spcAft>
                          <a:spcPts val="0"/>
                        </a:spcAft>
                        <a:buFont typeface="Symbol"/>
                        <a:buChar char=""/>
                        <a:tabLst>
                          <a:tab pos="457200" algn="l"/>
                        </a:tabLst>
                      </a:pPr>
                      <a:r>
                        <a:rPr lang="en-US" sz="600">
                          <a:solidFill>
                            <a:srgbClr val="000000"/>
                          </a:solidFill>
                          <a:latin typeface="Arial"/>
                          <a:ea typeface="Times New Roman"/>
                          <a:cs typeface="Times New Roman"/>
                        </a:rPr>
                        <a:t>Diagnosis – Minimal</a:t>
                      </a:r>
                      <a:endParaRPr lang="en-US" sz="900">
                        <a:latin typeface="Times New Roman"/>
                        <a:ea typeface="Times New Roman"/>
                      </a:endParaRPr>
                    </a:p>
                    <a:p>
                      <a:pPr marL="342900" marR="0" lvl="0" indent="-342900">
                        <a:spcBef>
                          <a:spcPts val="0"/>
                        </a:spcBef>
                        <a:spcAft>
                          <a:spcPts val="0"/>
                        </a:spcAft>
                        <a:buFont typeface="Symbol"/>
                        <a:buChar char=""/>
                        <a:tabLst>
                          <a:tab pos="457200" algn="l"/>
                        </a:tabLst>
                      </a:pPr>
                      <a:r>
                        <a:rPr lang="en-US" sz="600">
                          <a:solidFill>
                            <a:srgbClr val="000000"/>
                          </a:solidFill>
                          <a:latin typeface="Arial"/>
                          <a:ea typeface="Times New Roman"/>
                          <a:cs typeface="Times New Roman"/>
                        </a:rPr>
                        <a:t>Data – Minimal or None</a:t>
                      </a:r>
                      <a:endParaRPr lang="en-US" sz="900">
                        <a:latin typeface="Times New Roman"/>
                        <a:ea typeface="Times New Roman"/>
                      </a:endParaRPr>
                    </a:p>
                    <a:p>
                      <a:pPr marL="342900" marR="0" lvl="0" indent="-342900">
                        <a:spcBef>
                          <a:spcPts val="0"/>
                        </a:spcBef>
                        <a:spcAft>
                          <a:spcPts val="0"/>
                        </a:spcAft>
                        <a:buFont typeface="Symbol"/>
                        <a:buChar char=""/>
                        <a:tabLst>
                          <a:tab pos="457200" algn="l"/>
                        </a:tabLst>
                      </a:pPr>
                      <a:r>
                        <a:rPr lang="en-US" sz="600">
                          <a:solidFill>
                            <a:srgbClr val="000000"/>
                          </a:solidFill>
                          <a:latin typeface="Arial"/>
                          <a:ea typeface="Times New Roman"/>
                          <a:cs typeface="Times New Roman"/>
                        </a:rPr>
                        <a:t>Risk – Minimal</a:t>
                      </a:r>
                      <a:endParaRPr lang="en-US" sz="900">
                        <a:latin typeface="Times New Roman"/>
                        <a:ea typeface="Times New Roman"/>
                      </a:endParaRPr>
                    </a:p>
                  </a:txBody>
                  <a:tcPr marL="18089" marR="18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3612">
                <a:tc>
                  <a:txBody>
                    <a:bodyPr/>
                    <a:lstStyle/>
                    <a:p>
                      <a:pPr marL="0" marR="0" algn="ctr">
                        <a:spcBef>
                          <a:spcPts val="0"/>
                        </a:spcBef>
                        <a:spcAft>
                          <a:spcPts val="0"/>
                        </a:spcAft>
                      </a:pPr>
                      <a:r>
                        <a:rPr lang="en-US" sz="900">
                          <a:solidFill>
                            <a:srgbClr val="000000"/>
                          </a:solidFill>
                          <a:latin typeface="Arial"/>
                          <a:ea typeface="Times New Roman"/>
                          <a:cs typeface="Times New Roman"/>
                        </a:rPr>
                        <a:t>99241</a:t>
                      </a:r>
                      <a:endParaRPr lang="en-US" sz="900">
                        <a:latin typeface="Times New Roman"/>
                        <a:ea typeface="Times New Roman"/>
                      </a:endParaRPr>
                    </a:p>
                  </a:txBody>
                  <a:tcPr marL="18089" marR="18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latin typeface="Arial"/>
                          <a:ea typeface="Times New Roman"/>
                          <a:cs typeface="Times New Roman"/>
                        </a:rPr>
                        <a:t>15</a:t>
                      </a:r>
                      <a:endParaRPr lang="en-US" sz="900">
                        <a:latin typeface="Times New Roman"/>
                        <a:ea typeface="Times New Roman"/>
                      </a:endParaRPr>
                    </a:p>
                  </a:txBody>
                  <a:tcPr marL="18089" marR="18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364704">
                <a:tc>
                  <a:txBody>
                    <a:bodyPr/>
                    <a:lstStyle/>
                    <a:p>
                      <a:pPr marL="0" marR="0" algn="ctr">
                        <a:spcBef>
                          <a:spcPts val="0"/>
                        </a:spcBef>
                        <a:spcAft>
                          <a:spcPts val="0"/>
                        </a:spcAft>
                      </a:pPr>
                      <a:r>
                        <a:rPr lang="en-US" sz="900">
                          <a:solidFill>
                            <a:srgbClr val="000000"/>
                          </a:solidFill>
                          <a:latin typeface="Arial"/>
                          <a:ea typeface="Times New Roman"/>
                          <a:cs typeface="Times New Roman"/>
                        </a:rPr>
                        <a:t>99251</a:t>
                      </a:r>
                      <a:endParaRPr lang="en-US" sz="900">
                        <a:latin typeface="Times New Roman"/>
                        <a:ea typeface="Times New Roman"/>
                      </a:endParaRPr>
                    </a:p>
                  </a:txBody>
                  <a:tcPr marL="18089" marR="18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latin typeface="Arial"/>
                          <a:ea typeface="Times New Roman"/>
                          <a:cs typeface="Times New Roman"/>
                        </a:rPr>
                        <a:t>20</a:t>
                      </a:r>
                      <a:endParaRPr lang="en-US" sz="900">
                        <a:latin typeface="Times New Roman"/>
                        <a:ea typeface="Times New Roman"/>
                      </a:endParaRPr>
                    </a:p>
                  </a:txBody>
                  <a:tcPr marL="18089" marR="18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363612">
                <a:tc>
                  <a:txBody>
                    <a:bodyPr/>
                    <a:lstStyle/>
                    <a:p>
                      <a:pPr marL="0" marR="0" algn="ctr">
                        <a:spcBef>
                          <a:spcPts val="0"/>
                        </a:spcBef>
                        <a:spcAft>
                          <a:spcPts val="0"/>
                        </a:spcAft>
                      </a:pPr>
                      <a:r>
                        <a:rPr lang="en-US" sz="900">
                          <a:solidFill>
                            <a:srgbClr val="000000"/>
                          </a:solidFill>
                          <a:latin typeface="Arial"/>
                          <a:ea typeface="Times New Roman"/>
                          <a:cs typeface="Times New Roman"/>
                        </a:rPr>
                        <a:t>99202</a:t>
                      </a:r>
                      <a:endParaRPr lang="en-US" sz="900">
                        <a:latin typeface="Times New Roman"/>
                        <a:ea typeface="Times New Roman"/>
                      </a:endParaRPr>
                    </a:p>
                  </a:txBody>
                  <a:tcPr marL="18089" marR="18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latin typeface="Arial"/>
                          <a:ea typeface="Times New Roman"/>
                          <a:cs typeface="Times New Roman"/>
                        </a:rPr>
                        <a:t>20</a:t>
                      </a:r>
                      <a:endParaRPr lang="en-US" sz="900">
                        <a:latin typeface="Times New Roman"/>
                        <a:ea typeface="Times New Roman"/>
                      </a:endParaRPr>
                    </a:p>
                  </a:txBody>
                  <a:tcPr marL="18089" marR="18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spcBef>
                          <a:spcPts val="0"/>
                        </a:spcBef>
                        <a:spcAft>
                          <a:spcPts val="0"/>
                        </a:spcAft>
                      </a:pPr>
                      <a:endParaRPr lang="en-US" sz="900">
                        <a:latin typeface="Times New Roman"/>
                        <a:ea typeface="Times New Roman"/>
                      </a:endParaRPr>
                    </a:p>
                    <a:p>
                      <a:pPr marL="0" marR="0" algn="ctr">
                        <a:spcBef>
                          <a:spcPts val="0"/>
                        </a:spcBef>
                        <a:spcAft>
                          <a:spcPts val="0"/>
                        </a:spcAft>
                      </a:pPr>
                      <a:r>
                        <a:rPr lang="en-US" sz="600" i="1">
                          <a:solidFill>
                            <a:srgbClr val="000000"/>
                          </a:solidFill>
                          <a:latin typeface="Arial"/>
                          <a:ea typeface="Times New Roman"/>
                          <a:cs typeface="Times New Roman"/>
                        </a:rPr>
                        <a:t>Exp. Problem Focused</a:t>
                      </a:r>
                      <a:endParaRPr lang="en-US" sz="900">
                        <a:latin typeface="Times New Roman"/>
                        <a:ea typeface="Times New Roman"/>
                      </a:endParaRPr>
                    </a:p>
                    <a:p>
                      <a:pPr marL="342900" marR="0" lvl="0" indent="-342900">
                        <a:spcBef>
                          <a:spcPts val="0"/>
                        </a:spcBef>
                        <a:spcAft>
                          <a:spcPts val="0"/>
                        </a:spcAft>
                        <a:buFont typeface="Symbol"/>
                        <a:buChar char=""/>
                        <a:tabLst>
                          <a:tab pos="228600" algn="l"/>
                        </a:tabLst>
                      </a:pPr>
                      <a:r>
                        <a:rPr lang="en-US" sz="600">
                          <a:solidFill>
                            <a:srgbClr val="000000"/>
                          </a:solidFill>
                          <a:latin typeface="Arial"/>
                          <a:ea typeface="Times New Roman"/>
                          <a:cs typeface="Times New Roman"/>
                        </a:rPr>
                        <a:t>CC</a:t>
                      </a:r>
                      <a:endParaRPr lang="en-US" sz="900">
                        <a:latin typeface="Times New Roman"/>
                        <a:ea typeface="Times New Roman"/>
                      </a:endParaRPr>
                    </a:p>
                    <a:p>
                      <a:pPr marL="342900" marR="0" lvl="0" indent="-342900">
                        <a:spcBef>
                          <a:spcPts val="0"/>
                        </a:spcBef>
                        <a:spcAft>
                          <a:spcPts val="0"/>
                        </a:spcAft>
                        <a:buFont typeface="Symbol"/>
                        <a:buChar char=""/>
                        <a:tabLst>
                          <a:tab pos="228600" algn="l"/>
                        </a:tabLst>
                      </a:pPr>
                      <a:r>
                        <a:rPr lang="en-US" sz="600">
                          <a:solidFill>
                            <a:srgbClr val="000000"/>
                          </a:solidFill>
                          <a:latin typeface="Arial"/>
                          <a:ea typeface="Times New Roman"/>
                          <a:cs typeface="Times New Roman"/>
                        </a:rPr>
                        <a:t>1 HPI</a:t>
                      </a:r>
                      <a:endParaRPr lang="en-US" sz="900">
                        <a:latin typeface="Times New Roman"/>
                        <a:ea typeface="Times New Roman"/>
                      </a:endParaRPr>
                    </a:p>
                    <a:p>
                      <a:pPr marL="342900" marR="0" lvl="0" indent="-342900">
                        <a:spcBef>
                          <a:spcPts val="0"/>
                        </a:spcBef>
                        <a:spcAft>
                          <a:spcPts val="0"/>
                        </a:spcAft>
                        <a:buFont typeface="Symbol"/>
                        <a:buChar char=""/>
                        <a:tabLst>
                          <a:tab pos="228600" algn="l"/>
                        </a:tabLst>
                      </a:pPr>
                      <a:r>
                        <a:rPr lang="en-US" sz="600">
                          <a:solidFill>
                            <a:srgbClr val="000000"/>
                          </a:solidFill>
                          <a:latin typeface="Arial"/>
                          <a:ea typeface="Times New Roman"/>
                          <a:cs typeface="Times New Roman"/>
                        </a:rPr>
                        <a:t>1 ROS</a:t>
                      </a:r>
                      <a:endParaRPr lang="en-US" sz="900">
                        <a:latin typeface="Times New Roman"/>
                        <a:ea typeface="Times New Roman"/>
                      </a:endParaRPr>
                    </a:p>
                  </a:txBody>
                  <a:tcPr marL="18089" marR="18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spcBef>
                          <a:spcPts val="0"/>
                        </a:spcBef>
                        <a:spcAft>
                          <a:spcPts val="0"/>
                        </a:spcAft>
                      </a:pPr>
                      <a:r>
                        <a:rPr lang="en-US" sz="600" i="1">
                          <a:solidFill>
                            <a:srgbClr val="000000"/>
                          </a:solidFill>
                          <a:latin typeface="Arial"/>
                          <a:ea typeface="Times New Roman"/>
                          <a:cs typeface="Times New Roman"/>
                        </a:rPr>
                        <a:t>Exp. Problem Focused</a:t>
                      </a:r>
                      <a:endParaRPr lang="en-US" sz="900">
                        <a:latin typeface="Times New Roman"/>
                        <a:ea typeface="Times New Roman"/>
                      </a:endParaRPr>
                    </a:p>
                    <a:p>
                      <a:pPr marL="0" marR="0" algn="ctr">
                        <a:spcBef>
                          <a:spcPts val="0"/>
                        </a:spcBef>
                        <a:spcAft>
                          <a:spcPts val="0"/>
                        </a:spcAft>
                      </a:pPr>
                      <a:r>
                        <a:rPr lang="en-US" sz="600" i="1">
                          <a:solidFill>
                            <a:srgbClr val="000000"/>
                          </a:solidFill>
                          <a:latin typeface="Arial"/>
                          <a:ea typeface="Times New Roman"/>
                          <a:cs typeface="Times New Roman"/>
                        </a:rPr>
                        <a:t>1995 – (2 – 7)</a:t>
                      </a:r>
                      <a:endParaRPr lang="en-US" sz="900">
                        <a:latin typeface="Times New Roman"/>
                        <a:ea typeface="Times New Roman"/>
                      </a:endParaRPr>
                    </a:p>
                    <a:p>
                      <a:pPr marL="0" marR="0" algn="ctr">
                        <a:spcBef>
                          <a:spcPts val="0"/>
                        </a:spcBef>
                        <a:spcAft>
                          <a:spcPts val="0"/>
                        </a:spcAft>
                      </a:pPr>
                      <a:r>
                        <a:rPr lang="en-US" sz="600" i="1">
                          <a:solidFill>
                            <a:srgbClr val="000000"/>
                          </a:solidFill>
                          <a:latin typeface="Arial"/>
                          <a:ea typeface="Times New Roman"/>
                          <a:cs typeface="Times New Roman"/>
                        </a:rPr>
                        <a:t>1997 – (6 checks)</a:t>
                      </a:r>
                      <a:endParaRPr lang="en-US" sz="900">
                        <a:latin typeface="Times New Roman"/>
                        <a:ea typeface="Times New Roman"/>
                      </a:endParaRPr>
                    </a:p>
                  </a:txBody>
                  <a:tcPr marL="18089" marR="18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spcBef>
                          <a:spcPts val="0"/>
                        </a:spcBef>
                        <a:spcAft>
                          <a:spcPts val="0"/>
                        </a:spcAft>
                      </a:pPr>
                      <a:endParaRPr lang="en-US" sz="900">
                        <a:latin typeface="Times New Roman"/>
                        <a:ea typeface="Times New Roman"/>
                      </a:endParaRPr>
                    </a:p>
                    <a:p>
                      <a:pPr marL="0" marR="0" algn="ctr">
                        <a:spcBef>
                          <a:spcPts val="0"/>
                        </a:spcBef>
                        <a:spcAft>
                          <a:spcPts val="0"/>
                        </a:spcAft>
                      </a:pPr>
                      <a:r>
                        <a:rPr lang="en-US" sz="600" i="1">
                          <a:solidFill>
                            <a:srgbClr val="000000"/>
                          </a:solidFill>
                          <a:latin typeface="Arial"/>
                          <a:ea typeface="Times New Roman"/>
                          <a:cs typeface="Times New Roman"/>
                        </a:rPr>
                        <a:t>Straightforward</a:t>
                      </a:r>
                      <a:endParaRPr lang="en-US" sz="900">
                        <a:latin typeface="Times New Roman"/>
                        <a:ea typeface="Times New Roman"/>
                      </a:endParaRPr>
                    </a:p>
                    <a:p>
                      <a:pPr marL="342900" marR="0" lvl="0" indent="-342900">
                        <a:spcBef>
                          <a:spcPts val="0"/>
                        </a:spcBef>
                        <a:spcAft>
                          <a:spcPts val="0"/>
                        </a:spcAft>
                        <a:buFont typeface="Symbol"/>
                        <a:buChar char=""/>
                        <a:tabLst>
                          <a:tab pos="457200" algn="l"/>
                        </a:tabLst>
                      </a:pPr>
                      <a:r>
                        <a:rPr lang="en-US" sz="600">
                          <a:solidFill>
                            <a:srgbClr val="000000"/>
                          </a:solidFill>
                          <a:latin typeface="Arial"/>
                          <a:ea typeface="Times New Roman"/>
                          <a:cs typeface="Times New Roman"/>
                        </a:rPr>
                        <a:t>Diagnosis – Minimal</a:t>
                      </a:r>
                      <a:endParaRPr lang="en-US" sz="900">
                        <a:latin typeface="Times New Roman"/>
                        <a:ea typeface="Times New Roman"/>
                      </a:endParaRPr>
                    </a:p>
                    <a:p>
                      <a:pPr marL="342900" marR="0" lvl="0" indent="-342900">
                        <a:spcBef>
                          <a:spcPts val="0"/>
                        </a:spcBef>
                        <a:spcAft>
                          <a:spcPts val="0"/>
                        </a:spcAft>
                        <a:buFont typeface="Symbol"/>
                        <a:buChar char=""/>
                        <a:tabLst>
                          <a:tab pos="457200" algn="l"/>
                        </a:tabLst>
                      </a:pPr>
                      <a:r>
                        <a:rPr lang="en-US" sz="600">
                          <a:solidFill>
                            <a:srgbClr val="000000"/>
                          </a:solidFill>
                          <a:latin typeface="Arial"/>
                          <a:ea typeface="Times New Roman"/>
                          <a:cs typeface="Times New Roman"/>
                        </a:rPr>
                        <a:t>Data – Minimal or None</a:t>
                      </a:r>
                      <a:endParaRPr lang="en-US" sz="900">
                        <a:latin typeface="Times New Roman"/>
                        <a:ea typeface="Times New Roman"/>
                      </a:endParaRPr>
                    </a:p>
                    <a:p>
                      <a:pPr marL="342900" marR="0" lvl="0" indent="-342900">
                        <a:spcBef>
                          <a:spcPts val="0"/>
                        </a:spcBef>
                        <a:spcAft>
                          <a:spcPts val="0"/>
                        </a:spcAft>
                        <a:buFont typeface="Symbol"/>
                        <a:buChar char=""/>
                        <a:tabLst>
                          <a:tab pos="457200" algn="l"/>
                        </a:tabLst>
                      </a:pPr>
                      <a:r>
                        <a:rPr lang="en-US" sz="600">
                          <a:solidFill>
                            <a:srgbClr val="000000"/>
                          </a:solidFill>
                          <a:latin typeface="Arial"/>
                          <a:ea typeface="Times New Roman"/>
                          <a:cs typeface="Times New Roman"/>
                        </a:rPr>
                        <a:t>Risk – Minimal</a:t>
                      </a:r>
                      <a:endParaRPr lang="en-US" sz="900">
                        <a:latin typeface="Times New Roman"/>
                        <a:ea typeface="Times New Roman"/>
                      </a:endParaRPr>
                    </a:p>
                  </a:txBody>
                  <a:tcPr marL="18089" marR="18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64704">
                <a:tc>
                  <a:txBody>
                    <a:bodyPr/>
                    <a:lstStyle/>
                    <a:p>
                      <a:pPr marL="0" marR="0" algn="ctr">
                        <a:spcBef>
                          <a:spcPts val="0"/>
                        </a:spcBef>
                        <a:spcAft>
                          <a:spcPts val="0"/>
                        </a:spcAft>
                      </a:pPr>
                      <a:r>
                        <a:rPr lang="en-US" sz="900">
                          <a:solidFill>
                            <a:srgbClr val="000000"/>
                          </a:solidFill>
                          <a:latin typeface="Arial"/>
                          <a:ea typeface="Times New Roman"/>
                          <a:cs typeface="Times New Roman"/>
                        </a:rPr>
                        <a:t>99242</a:t>
                      </a:r>
                      <a:endParaRPr lang="en-US" sz="900">
                        <a:latin typeface="Times New Roman"/>
                        <a:ea typeface="Times New Roman"/>
                      </a:endParaRPr>
                    </a:p>
                  </a:txBody>
                  <a:tcPr marL="18089" marR="18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latin typeface="Arial"/>
                          <a:ea typeface="Times New Roman"/>
                          <a:cs typeface="Times New Roman"/>
                        </a:rPr>
                        <a:t>30</a:t>
                      </a:r>
                      <a:endParaRPr lang="en-US" sz="900">
                        <a:latin typeface="Times New Roman"/>
                        <a:ea typeface="Times New Roman"/>
                      </a:endParaRPr>
                    </a:p>
                  </a:txBody>
                  <a:tcPr marL="18089" marR="18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363612">
                <a:tc>
                  <a:txBody>
                    <a:bodyPr/>
                    <a:lstStyle/>
                    <a:p>
                      <a:pPr marL="0" marR="0" algn="ctr">
                        <a:spcBef>
                          <a:spcPts val="0"/>
                        </a:spcBef>
                        <a:spcAft>
                          <a:spcPts val="0"/>
                        </a:spcAft>
                      </a:pPr>
                      <a:r>
                        <a:rPr lang="en-US" sz="900">
                          <a:solidFill>
                            <a:srgbClr val="000000"/>
                          </a:solidFill>
                          <a:latin typeface="Arial"/>
                          <a:ea typeface="Times New Roman"/>
                          <a:cs typeface="Times New Roman"/>
                        </a:rPr>
                        <a:t>99252</a:t>
                      </a:r>
                      <a:endParaRPr lang="en-US" sz="900">
                        <a:latin typeface="Times New Roman"/>
                        <a:ea typeface="Times New Roman"/>
                      </a:endParaRPr>
                    </a:p>
                  </a:txBody>
                  <a:tcPr marL="18089" marR="18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latin typeface="Arial"/>
                          <a:ea typeface="Times New Roman"/>
                          <a:cs typeface="Times New Roman"/>
                        </a:rPr>
                        <a:t>40</a:t>
                      </a:r>
                      <a:endParaRPr lang="en-US" sz="900">
                        <a:latin typeface="Times New Roman"/>
                        <a:ea typeface="Times New Roman"/>
                      </a:endParaRPr>
                    </a:p>
                  </a:txBody>
                  <a:tcPr marL="18089" marR="18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364704">
                <a:tc>
                  <a:txBody>
                    <a:bodyPr/>
                    <a:lstStyle/>
                    <a:p>
                      <a:pPr marL="0" marR="0" algn="ctr">
                        <a:spcBef>
                          <a:spcPts val="0"/>
                        </a:spcBef>
                        <a:spcAft>
                          <a:spcPts val="0"/>
                        </a:spcAft>
                      </a:pPr>
                      <a:r>
                        <a:rPr lang="en-US" sz="900">
                          <a:solidFill>
                            <a:srgbClr val="000000"/>
                          </a:solidFill>
                          <a:latin typeface="Arial"/>
                          <a:ea typeface="Times New Roman"/>
                          <a:cs typeface="Times New Roman"/>
                        </a:rPr>
                        <a:t>99203</a:t>
                      </a:r>
                      <a:endParaRPr lang="en-US" sz="900">
                        <a:latin typeface="Times New Roman"/>
                        <a:ea typeface="Times New Roman"/>
                      </a:endParaRPr>
                    </a:p>
                  </a:txBody>
                  <a:tcPr marL="18089" marR="18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latin typeface="Arial"/>
                          <a:ea typeface="Times New Roman"/>
                          <a:cs typeface="Times New Roman"/>
                        </a:rPr>
                        <a:t>30</a:t>
                      </a:r>
                      <a:endParaRPr lang="en-US" sz="900">
                        <a:latin typeface="Times New Roman"/>
                        <a:ea typeface="Times New Roman"/>
                      </a:endParaRPr>
                    </a:p>
                  </a:txBody>
                  <a:tcPr marL="18089" marR="18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spcBef>
                          <a:spcPts val="0"/>
                        </a:spcBef>
                        <a:spcAft>
                          <a:spcPts val="0"/>
                        </a:spcAft>
                      </a:pPr>
                      <a:endParaRPr lang="en-US" sz="400">
                        <a:solidFill>
                          <a:srgbClr val="000000"/>
                        </a:solidFill>
                        <a:latin typeface="Arial"/>
                        <a:ea typeface="Times New Roman"/>
                        <a:cs typeface="Times New Roman"/>
                      </a:endParaRPr>
                    </a:p>
                    <a:p>
                      <a:pPr marL="0" marR="0" algn="ctr">
                        <a:spcBef>
                          <a:spcPts val="0"/>
                        </a:spcBef>
                        <a:spcAft>
                          <a:spcPts val="0"/>
                        </a:spcAft>
                      </a:pPr>
                      <a:r>
                        <a:rPr lang="en-US" sz="600" i="1">
                          <a:solidFill>
                            <a:srgbClr val="000000"/>
                          </a:solidFill>
                          <a:latin typeface="Arial"/>
                          <a:ea typeface="Times New Roman"/>
                          <a:cs typeface="Times New Roman"/>
                        </a:rPr>
                        <a:t>Detailed</a:t>
                      </a:r>
                      <a:endParaRPr lang="en-US" sz="900">
                        <a:latin typeface="Times New Roman"/>
                        <a:ea typeface="Times New Roman"/>
                      </a:endParaRPr>
                    </a:p>
                    <a:p>
                      <a:pPr marL="342900" marR="0" lvl="0" indent="-342900">
                        <a:spcBef>
                          <a:spcPts val="0"/>
                        </a:spcBef>
                        <a:spcAft>
                          <a:spcPts val="0"/>
                        </a:spcAft>
                        <a:buFont typeface="Symbol"/>
                        <a:buChar char=""/>
                        <a:tabLst>
                          <a:tab pos="228600" algn="l"/>
                        </a:tabLst>
                      </a:pPr>
                      <a:r>
                        <a:rPr lang="en-US" sz="600">
                          <a:solidFill>
                            <a:srgbClr val="000000"/>
                          </a:solidFill>
                          <a:latin typeface="Arial"/>
                          <a:ea typeface="Times New Roman"/>
                          <a:cs typeface="Times New Roman"/>
                        </a:rPr>
                        <a:t>CC</a:t>
                      </a:r>
                      <a:endParaRPr lang="en-US" sz="900">
                        <a:latin typeface="Times New Roman"/>
                        <a:ea typeface="Times New Roman"/>
                      </a:endParaRPr>
                    </a:p>
                    <a:p>
                      <a:pPr marL="342900" marR="0" lvl="0" indent="-342900">
                        <a:spcBef>
                          <a:spcPts val="0"/>
                        </a:spcBef>
                        <a:spcAft>
                          <a:spcPts val="0"/>
                        </a:spcAft>
                        <a:buFont typeface="Symbol"/>
                        <a:buChar char=""/>
                        <a:tabLst>
                          <a:tab pos="228600" algn="l"/>
                        </a:tabLst>
                      </a:pPr>
                      <a:r>
                        <a:rPr lang="en-US" sz="600">
                          <a:solidFill>
                            <a:srgbClr val="000000"/>
                          </a:solidFill>
                          <a:latin typeface="Arial"/>
                          <a:ea typeface="Times New Roman"/>
                          <a:cs typeface="Times New Roman"/>
                        </a:rPr>
                        <a:t>4 HPI or status of 3 chronic conditions</a:t>
                      </a:r>
                      <a:endParaRPr lang="en-US" sz="900">
                        <a:latin typeface="Times New Roman"/>
                        <a:ea typeface="Times New Roman"/>
                      </a:endParaRPr>
                    </a:p>
                    <a:p>
                      <a:pPr marL="342900" marR="0" lvl="0" indent="-342900">
                        <a:spcBef>
                          <a:spcPts val="0"/>
                        </a:spcBef>
                        <a:spcAft>
                          <a:spcPts val="0"/>
                        </a:spcAft>
                        <a:buFont typeface="Symbol"/>
                        <a:buChar char=""/>
                        <a:tabLst>
                          <a:tab pos="228600" algn="l"/>
                        </a:tabLst>
                      </a:pPr>
                      <a:r>
                        <a:rPr lang="en-US" sz="600">
                          <a:solidFill>
                            <a:srgbClr val="000000"/>
                          </a:solidFill>
                          <a:latin typeface="Arial"/>
                          <a:ea typeface="Times New Roman"/>
                          <a:cs typeface="Times New Roman"/>
                        </a:rPr>
                        <a:t>2 ROS</a:t>
                      </a:r>
                      <a:endParaRPr lang="en-US" sz="900">
                        <a:latin typeface="Times New Roman"/>
                        <a:ea typeface="Times New Roman"/>
                      </a:endParaRPr>
                    </a:p>
                    <a:p>
                      <a:pPr marL="342900" marR="0" lvl="0" indent="-342900">
                        <a:spcBef>
                          <a:spcPts val="0"/>
                        </a:spcBef>
                        <a:spcAft>
                          <a:spcPts val="0"/>
                        </a:spcAft>
                        <a:buFont typeface="Symbol"/>
                        <a:buChar char=""/>
                        <a:tabLst>
                          <a:tab pos="228600" algn="l"/>
                        </a:tabLst>
                      </a:pPr>
                      <a:r>
                        <a:rPr lang="en-US" sz="600">
                          <a:solidFill>
                            <a:srgbClr val="000000"/>
                          </a:solidFill>
                          <a:latin typeface="Arial"/>
                          <a:ea typeface="Times New Roman"/>
                          <a:cs typeface="Times New Roman"/>
                        </a:rPr>
                        <a:t>Medical or Family or Social History</a:t>
                      </a:r>
                      <a:endParaRPr lang="en-US" sz="900">
                        <a:latin typeface="Times New Roman"/>
                        <a:ea typeface="Times New Roman"/>
                      </a:endParaRPr>
                    </a:p>
                  </a:txBody>
                  <a:tcPr marL="18089" marR="18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spcBef>
                          <a:spcPts val="0"/>
                        </a:spcBef>
                        <a:spcAft>
                          <a:spcPts val="0"/>
                        </a:spcAft>
                      </a:pPr>
                      <a:r>
                        <a:rPr lang="en-US" sz="600" i="1">
                          <a:solidFill>
                            <a:srgbClr val="000000"/>
                          </a:solidFill>
                          <a:latin typeface="Arial"/>
                          <a:ea typeface="Times New Roman"/>
                          <a:cs typeface="Times New Roman"/>
                        </a:rPr>
                        <a:t>Detailed</a:t>
                      </a:r>
                      <a:endParaRPr lang="en-US" sz="900">
                        <a:latin typeface="Times New Roman"/>
                        <a:ea typeface="Times New Roman"/>
                      </a:endParaRPr>
                    </a:p>
                    <a:p>
                      <a:pPr marL="0" marR="0" algn="ctr">
                        <a:spcBef>
                          <a:spcPts val="0"/>
                        </a:spcBef>
                        <a:spcAft>
                          <a:spcPts val="0"/>
                        </a:spcAft>
                      </a:pPr>
                      <a:r>
                        <a:rPr lang="en-US" sz="600" b="1" i="1">
                          <a:solidFill>
                            <a:srgbClr val="000000"/>
                          </a:solidFill>
                          <a:latin typeface="Arial"/>
                          <a:ea typeface="Times New Roman"/>
                          <a:cs typeface="Times New Roman"/>
                        </a:rPr>
                        <a:t>1995 – (4-7 – need </a:t>
                      </a:r>
                      <a:r>
                        <a:rPr lang="en-US" sz="600" b="1" i="1" baseline="0">
                          <a:solidFill>
                            <a:srgbClr val="000000"/>
                          </a:solidFill>
                          <a:latin typeface="Arial"/>
                          <a:ea typeface="Times New Roman"/>
                          <a:cs typeface="Times New Roman"/>
                        </a:rPr>
                        <a:t> 4x4</a:t>
                      </a:r>
                      <a:r>
                        <a:rPr lang="en-US" sz="600" b="1" i="1">
                          <a:solidFill>
                            <a:srgbClr val="000000"/>
                          </a:solidFill>
                          <a:latin typeface="Arial"/>
                          <a:ea typeface="Times New Roman"/>
                          <a:cs typeface="Times New Roman"/>
                        </a:rPr>
                        <a:t>)</a:t>
                      </a:r>
                      <a:endParaRPr lang="en-US" sz="900">
                        <a:latin typeface="Times New Roman"/>
                        <a:ea typeface="Times New Roman"/>
                      </a:endParaRPr>
                    </a:p>
                    <a:p>
                      <a:pPr marL="0" marR="0" algn="ctr">
                        <a:spcBef>
                          <a:spcPts val="0"/>
                        </a:spcBef>
                        <a:spcAft>
                          <a:spcPts val="0"/>
                        </a:spcAft>
                      </a:pPr>
                      <a:r>
                        <a:rPr lang="en-US" sz="600" i="1">
                          <a:solidFill>
                            <a:srgbClr val="000000"/>
                          </a:solidFill>
                          <a:latin typeface="Arial"/>
                          <a:ea typeface="Times New Roman"/>
                          <a:cs typeface="Times New Roman"/>
                        </a:rPr>
                        <a:t>1997 – (12 checks)</a:t>
                      </a:r>
                      <a:endParaRPr lang="en-US" sz="900">
                        <a:latin typeface="Times New Roman"/>
                        <a:ea typeface="Times New Roman"/>
                      </a:endParaRPr>
                    </a:p>
                  </a:txBody>
                  <a:tcPr marL="18089" marR="18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spcBef>
                          <a:spcPts val="0"/>
                        </a:spcBef>
                        <a:spcAft>
                          <a:spcPts val="0"/>
                        </a:spcAft>
                      </a:pPr>
                      <a:r>
                        <a:rPr lang="en-US" sz="600" i="1">
                          <a:solidFill>
                            <a:srgbClr val="000000"/>
                          </a:solidFill>
                          <a:latin typeface="Arial"/>
                          <a:ea typeface="Times New Roman"/>
                          <a:cs typeface="Times New Roman"/>
                        </a:rPr>
                        <a:t>Low</a:t>
                      </a:r>
                      <a:endParaRPr lang="en-US" sz="900">
                        <a:latin typeface="Times New Roman"/>
                        <a:ea typeface="Times New Roman"/>
                      </a:endParaRPr>
                    </a:p>
                    <a:p>
                      <a:pPr marL="342900" marR="0" lvl="0" indent="-342900">
                        <a:spcBef>
                          <a:spcPts val="0"/>
                        </a:spcBef>
                        <a:spcAft>
                          <a:spcPts val="0"/>
                        </a:spcAft>
                        <a:buFont typeface="Symbol"/>
                        <a:buChar char=""/>
                        <a:tabLst>
                          <a:tab pos="457200" algn="l"/>
                        </a:tabLst>
                      </a:pPr>
                      <a:r>
                        <a:rPr lang="en-US" sz="600">
                          <a:solidFill>
                            <a:srgbClr val="000000"/>
                          </a:solidFill>
                          <a:latin typeface="Arial"/>
                          <a:ea typeface="Times New Roman"/>
                          <a:cs typeface="Times New Roman"/>
                        </a:rPr>
                        <a:t>Diagnosis – Limited</a:t>
                      </a:r>
                      <a:endParaRPr lang="en-US" sz="900">
                        <a:latin typeface="Times New Roman"/>
                        <a:ea typeface="Times New Roman"/>
                      </a:endParaRPr>
                    </a:p>
                    <a:p>
                      <a:pPr marL="342900" marR="0" lvl="0" indent="-342900">
                        <a:spcBef>
                          <a:spcPts val="0"/>
                        </a:spcBef>
                        <a:spcAft>
                          <a:spcPts val="0"/>
                        </a:spcAft>
                        <a:buFont typeface="Symbol"/>
                        <a:buChar char=""/>
                        <a:tabLst>
                          <a:tab pos="457200" algn="l"/>
                        </a:tabLst>
                      </a:pPr>
                      <a:r>
                        <a:rPr lang="en-US" sz="600">
                          <a:solidFill>
                            <a:srgbClr val="000000"/>
                          </a:solidFill>
                          <a:latin typeface="Arial"/>
                          <a:ea typeface="Times New Roman"/>
                          <a:cs typeface="Times New Roman"/>
                        </a:rPr>
                        <a:t>Data – Limited</a:t>
                      </a:r>
                      <a:endParaRPr lang="en-US" sz="900">
                        <a:latin typeface="Times New Roman"/>
                        <a:ea typeface="Times New Roman"/>
                      </a:endParaRPr>
                    </a:p>
                    <a:p>
                      <a:pPr marL="342900" marR="0" lvl="0" indent="-342900">
                        <a:spcBef>
                          <a:spcPts val="0"/>
                        </a:spcBef>
                        <a:spcAft>
                          <a:spcPts val="0"/>
                        </a:spcAft>
                        <a:buFont typeface="Symbol"/>
                        <a:buChar char=""/>
                        <a:tabLst>
                          <a:tab pos="457200" algn="l"/>
                        </a:tabLst>
                      </a:pPr>
                      <a:r>
                        <a:rPr lang="en-US" sz="600">
                          <a:solidFill>
                            <a:srgbClr val="000000"/>
                          </a:solidFill>
                          <a:latin typeface="Arial"/>
                          <a:ea typeface="Times New Roman"/>
                          <a:cs typeface="Times New Roman"/>
                        </a:rPr>
                        <a:t>Risk – Low</a:t>
                      </a:r>
                      <a:endParaRPr lang="en-US" sz="900">
                        <a:latin typeface="Times New Roman"/>
                        <a:ea typeface="Times New Roman"/>
                      </a:endParaRPr>
                    </a:p>
                    <a:p>
                      <a:pPr marL="0" marR="0">
                        <a:spcBef>
                          <a:spcPts val="0"/>
                        </a:spcBef>
                        <a:spcAft>
                          <a:spcPts val="0"/>
                        </a:spcAft>
                      </a:pPr>
                      <a:r>
                        <a:rPr lang="en-US" sz="600" b="1">
                          <a:solidFill>
                            <a:srgbClr val="000000"/>
                          </a:solidFill>
                          <a:latin typeface="Arial"/>
                          <a:ea typeface="Times New Roman"/>
                          <a:cs typeface="Times New Roman"/>
                        </a:rPr>
                        <a:t>     OTC, Short-term Meds,  Minor Surgery</a:t>
                      </a:r>
                      <a:endParaRPr lang="en-US" sz="900">
                        <a:latin typeface="Times New Roman"/>
                        <a:ea typeface="Times New Roman"/>
                      </a:endParaRPr>
                    </a:p>
                  </a:txBody>
                  <a:tcPr marL="18089" marR="18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63612">
                <a:tc>
                  <a:txBody>
                    <a:bodyPr/>
                    <a:lstStyle/>
                    <a:p>
                      <a:pPr marL="0" marR="0" algn="ctr">
                        <a:spcBef>
                          <a:spcPts val="0"/>
                        </a:spcBef>
                        <a:spcAft>
                          <a:spcPts val="0"/>
                        </a:spcAft>
                      </a:pPr>
                      <a:r>
                        <a:rPr lang="en-US" sz="900">
                          <a:solidFill>
                            <a:srgbClr val="000000"/>
                          </a:solidFill>
                          <a:latin typeface="Arial"/>
                          <a:ea typeface="Times New Roman"/>
                          <a:cs typeface="Times New Roman"/>
                        </a:rPr>
                        <a:t>99243</a:t>
                      </a:r>
                      <a:endParaRPr lang="en-US" sz="900">
                        <a:latin typeface="Times New Roman"/>
                        <a:ea typeface="Times New Roman"/>
                      </a:endParaRPr>
                    </a:p>
                  </a:txBody>
                  <a:tcPr marL="18089" marR="18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latin typeface="Arial"/>
                          <a:ea typeface="Times New Roman"/>
                          <a:cs typeface="Times New Roman"/>
                        </a:rPr>
                        <a:t>40</a:t>
                      </a:r>
                      <a:endParaRPr lang="en-US" sz="900">
                        <a:latin typeface="Times New Roman"/>
                        <a:ea typeface="Times New Roman"/>
                      </a:endParaRPr>
                    </a:p>
                  </a:txBody>
                  <a:tcPr marL="18089" marR="18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375623">
                <a:tc>
                  <a:txBody>
                    <a:bodyPr/>
                    <a:lstStyle/>
                    <a:p>
                      <a:pPr marL="0" marR="0" algn="ctr">
                        <a:spcBef>
                          <a:spcPts val="0"/>
                        </a:spcBef>
                        <a:spcAft>
                          <a:spcPts val="0"/>
                        </a:spcAft>
                      </a:pPr>
                      <a:r>
                        <a:rPr lang="en-US" sz="900">
                          <a:solidFill>
                            <a:srgbClr val="000000"/>
                          </a:solidFill>
                          <a:latin typeface="Arial"/>
                          <a:ea typeface="Times New Roman"/>
                          <a:cs typeface="Times New Roman"/>
                        </a:rPr>
                        <a:t>99253</a:t>
                      </a:r>
                      <a:endParaRPr lang="en-US" sz="900">
                        <a:latin typeface="Times New Roman"/>
                        <a:ea typeface="Times New Roman"/>
                      </a:endParaRPr>
                    </a:p>
                  </a:txBody>
                  <a:tcPr marL="18089" marR="18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latin typeface="Arial"/>
                          <a:ea typeface="Times New Roman"/>
                          <a:cs typeface="Times New Roman"/>
                        </a:rPr>
                        <a:t>55</a:t>
                      </a:r>
                      <a:endParaRPr lang="en-US" sz="900">
                        <a:latin typeface="Times New Roman"/>
                        <a:ea typeface="Times New Roman"/>
                      </a:endParaRPr>
                    </a:p>
                  </a:txBody>
                  <a:tcPr marL="18089" marR="18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363612">
                <a:tc>
                  <a:txBody>
                    <a:bodyPr/>
                    <a:lstStyle/>
                    <a:p>
                      <a:pPr marL="0" marR="0" algn="ctr">
                        <a:spcBef>
                          <a:spcPts val="0"/>
                        </a:spcBef>
                        <a:spcAft>
                          <a:spcPts val="0"/>
                        </a:spcAft>
                      </a:pPr>
                      <a:r>
                        <a:rPr lang="en-US" sz="900">
                          <a:solidFill>
                            <a:srgbClr val="000000"/>
                          </a:solidFill>
                          <a:latin typeface="Arial"/>
                          <a:ea typeface="Times New Roman"/>
                          <a:cs typeface="Times New Roman"/>
                        </a:rPr>
                        <a:t>99204</a:t>
                      </a:r>
                      <a:endParaRPr lang="en-US" sz="900">
                        <a:latin typeface="Times New Roman"/>
                        <a:ea typeface="Times New Roman"/>
                      </a:endParaRPr>
                    </a:p>
                  </a:txBody>
                  <a:tcPr marL="18089" marR="18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latin typeface="Arial"/>
                          <a:ea typeface="Times New Roman"/>
                          <a:cs typeface="Times New Roman"/>
                        </a:rPr>
                        <a:t>45</a:t>
                      </a:r>
                      <a:endParaRPr lang="en-US" sz="900">
                        <a:latin typeface="Times New Roman"/>
                        <a:ea typeface="Times New Roman"/>
                      </a:endParaRPr>
                    </a:p>
                  </a:txBody>
                  <a:tcPr marL="18089" marR="18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spcBef>
                          <a:spcPts val="0"/>
                        </a:spcBef>
                        <a:spcAft>
                          <a:spcPts val="0"/>
                        </a:spcAft>
                      </a:pPr>
                      <a:endParaRPr lang="en-US" sz="400">
                        <a:solidFill>
                          <a:srgbClr val="000000"/>
                        </a:solidFill>
                        <a:latin typeface="Arial"/>
                        <a:ea typeface="Times New Roman"/>
                        <a:cs typeface="Times New Roman"/>
                      </a:endParaRPr>
                    </a:p>
                    <a:p>
                      <a:pPr marL="0" marR="0" algn="ctr">
                        <a:spcBef>
                          <a:spcPts val="0"/>
                        </a:spcBef>
                        <a:spcAft>
                          <a:spcPts val="0"/>
                        </a:spcAft>
                      </a:pPr>
                      <a:r>
                        <a:rPr lang="en-US" sz="600" i="1">
                          <a:solidFill>
                            <a:srgbClr val="000000"/>
                          </a:solidFill>
                          <a:latin typeface="Arial"/>
                          <a:ea typeface="Times New Roman"/>
                          <a:cs typeface="Times New Roman"/>
                        </a:rPr>
                        <a:t>Comprehensive</a:t>
                      </a:r>
                      <a:endParaRPr lang="en-US" sz="900">
                        <a:latin typeface="Times New Roman"/>
                        <a:ea typeface="Times New Roman"/>
                      </a:endParaRPr>
                    </a:p>
                    <a:p>
                      <a:pPr marL="342900" marR="0" lvl="0" indent="-342900">
                        <a:spcBef>
                          <a:spcPts val="0"/>
                        </a:spcBef>
                        <a:spcAft>
                          <a:spcPts val="0"/>
                        </a:spcAft>
                        <a:buFont typeface="Symbol"/>
                        <a:buChar char=""/>
                        <a:tabLst>
                          <a:tab pos="228600" algn="l"/>
                        </a:tabLst>
                      </a:pPr>
                      <a:r>
                        <a:rPr lang="en-US" sz="600">
                          <a:solidFill>
                            <a:srgbClr val="000000"/>
                          </a:solidFill>
                          <a:latin typeface="Arial"/>
                          <a:ea typeface="Times New Roman"/>
                          <a:cs typeface="Times New Roman"/>
                        </a:rPr>
                        <a:t>CC</a:t>
                      </a:r>
                      <a:endParaRPr lang="en-US" sz="900">
                        <a:latin typeface="Times New Roman"/>
                        <a:ea typeface="Times New Roman"/>
                      </a:endParaRPr>
                    </a:p>
                    <a:p>
                      <a:pPr marL="342900" marR="0" lvl="0" indent="-342900">
                        <a:spcBef>
                          <a:spcPts val="0"/>
                        </a:spcBef>
                        <a:spcAft>
                          <a:spcPts val="0"/>
                        </a:spcAft>
                        <a:buFont typeface="Symbol"/>
                        <a:buChar char=""/>
                        <a:tabLst>
                          <a:tab pos="228600" algn="l"/>
                        </a:tabLst>
                      </a:pPr>
                      <a:r>
                        <a:rPr lang="en-US" sz="600">
                          <a:solidFill>
                            <a:srgbClr val="000000"/>
                          </a:solidFill>
                          <a:latin typeface="Arial"/>
                          <a:ea typeface="Times New Roman"/>
                          <a:cs typeface="Times New Roman"/>
                        </a:rPr>
                        <a:t>4 HPI or status of 3 chronic conditions</a:t>
                      </a:r>
                      <a:endParaRPr lang="en-US" sz="900">
                        <a:latin typeface="Times New Roman"/>
                        <a:ea typeface="Times New Roman"/>
                      </a:endParaRPr>
                    </a:p>
                    <a:p>
                      <a:pPr marL="342900" marR="0" lvl="0" indent="-342900">
                        <a:spcBef>
                          <a:spcPts val="0"/>
                        </a:spcBef>
                        <a:spcAft>
                          <a:spcPts val="0"/>
                        </a:spcAft>
                        <a:buFont typeface="Symbol"/>
                        <a:buChar char=""/>
                        <a:tabLst>
                          <a:tab pos="228600" algn="l"/>
                        </a:tabLst>
                      </a:pPr>
                      <a:r>
                        <a:rPr lang="en-US" sz="600" b="1">
                          <a:solidFill>
                            <a:srgbClr val="000000"/>
                          </a:solidFill>
                          <a:latin typeface="Arial"/>
                          <a:ea typeface="Times New Roman"/>
                          <a:cs typeface="Times New Roman"/>
                        </a:rPr>
                        <a:t>10 ROS</a:t>
                      </a:r>
                      <a:endParaRPr lang="en-US" sz="900">
                        <a:latin typeface="Times New Roman"/>
                        <a:ea typeface="Times New Roman"/>
                      </a:endParaRPr>
                    </a:p>
                    <a:p>
                      <a:pPr marL="342900" marR="0" lvl="0" indent="-342900">
                        <a:spcBef>
                          <a:spcPts val="0"/>
                        </a:spcBef>
                        <a:spcAft>
                          <a:spcPts val="0"/>
                        </a:spcAft>
                        <a:buFont typeface="Symbol"/>
                        <a:buChar char=""/>
                        <a:tabLst>
                          <a:tab pos="228600" algn="l"/>
                        </a:tabLst>
                      </a:pPr>
                      <a:r>
                        <a:rPr lang="en-US" sz="600">
                          <a:solidFill>
                            <a:srgbClr val="000000"/>
                          </a:solidFill>
                          <a:latin typeface="Arial"/>
                          <a:ea typeface="Times New Roman"/>
                          <a:cs typeface="Times New Roman"/>
                        </a:rPr>
                        <a:t>Medical, Family, Social History</a:t>
                      </a:r>
                      <a:endParaRPr lang="en-US" sz="900">
                        <a:latin typeface="Times New Roman"/>
                        <a:ea typeface="Times New Roman"/>
                      </a:endParaRPr>
                    </a:p>
                  </a:txBody>
                  <a:tcPr marL="18089" marR="18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spcBef>
                          <a:spcPts val="0"/>
                        </a:spcBef>
                        <a:spcAft>
                          <a:spcPts val="0"/>
                        </a:spcAft>
                      </a:pPr>
                      <a:r>
                        <a:rPr lang="en-US" sz="600" i="1">
                          <a:solidFill>
                            <a:srgbClr val="000000"/>
                          </a:solidFill>
                          <a:latin typeface="Arial"/>
                          <a:ea typeface="Times New Roman"/>
                          <a:cs typeface="Times New Roman"/>
                        </a:rPr>
                        <a:t>Comprehensive</a:t>
                      </a:r>
                      <a:endParaRPr lang="en-US" sz="900">
                        <a:latin typeface="Times New Roman"/>
                        <a:ea typeface="Times New Roman"/>
                      </a:endParaRPr>
                    </a:p>
                    <a:p>
                      <a:pPr marL="0" marR="0" algn="ctr">
                        <a:spcBef>
                          <a:spcPts val="0"/>
                        </a:spcBef>
                        <a:spcAft>
                          <a:spcPts val="0"/>
                        </a:spcAft>
                      </a:pPr>
                      <a:r>
                        <a:rPr lang="en-US" sz="600" b="1" i="1">
                          <a:solidFill>
                            <a:srgbClr val="000000"/>
                          </a:solidFill>
                          <a:latin typeface="Arial"/>
                          <a:ea typeface="Times New Roman"/>
                          <a:cs typeface="Times New Roman"/>
                        </a:rPr>
                        <a:t>1995 – (8)</a:t>
                      </a:r>
                      <a:endParaRPr lang="en-US" sz="900">
                        <a:latin typeface="Times New Roman"/>
                        <a:ea typeface="Times New Roman"/>
                      </a:endParaRPr>
                    </a:p>
                    <a:p>
                      <a:pPr marL="0" marR="0" algn="ctr">
                        <a:spcBef>
                          <a:spcPts val="0"/>
                        </a:spcBef>
                        <a:spcAft>
                          <a:spcPts val="0"/>
                        </a:spcAft>
                      </a:pPr>
                      <a:r>
                        <a:rPr lang="en-US" sz="600" i="1">
                          <a:solidFill>
                            <a:srgbClr val="000000"/>
                          </a:solidFill>
                          <a:latin typeface="Arial"/>
                          <a:ea typeface="Times New Roman"/>
                          <a:cs typeface="Times New Roman"/>
                        </a:rPr>
                        <a:t>1997 – (2 checks from 9 areas); or</a:t>
                      </a:r>
                      <a:endParaRPr lang="en-US" sz="900">
                        <a:latin typeface="Times New Roman"/>
                        <a:ea typeface="Times New Roman"/>
                      </a:endParaRPr>
                    </a:p>
                    <a:p>
                      <a:pPr marL="0" marR="0" algn="ctr">
                        <a:spcBef>
                          <a:spcPts val="0"/>
                        </a:spcBef>
                        <a:spcAft>
                          <a:spcPts val="0"/>
                        </a:spcAft>
                      </a:pPr>
                      <a:r>
                        <a:rPr lang="en-US" sz="600" i="1">
                          <a:solidFill>
                            <a:srgbClr val="000000"/>
                          </a:solidFill>
                          <a:latin typeface="Arial"/>
                          <a:ea typeface="Times New Roman"/>
                          <a:cs typeface="Times New Roman"/>
                        </a:rPr>
                        <a:t>1997(all checks in border &amp; 1 check in others)</a:t>
                      </a:r>
                      <a:endParaRPr lang="en-US" sz="900">
                        <a:latin typeface="Times New Roman"/>
                        <a:ea typeface="Times New Roman"/>
                      </a:endParaRPr>
                    </a:p>
                  </a:txBody>
                  <a:tcPr marL="18089" marR="18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spcBef>
                          <a:spcPts val="0"/>
                        </a:spcBef>
                        <a:spcAft>
                          <a:spcPts val="0"/>
                        </a:spcAft>
                      </a:pPr>
                      <a:r>
                        <a:rPr lang="en-US" sz="600" i="1">
                          <a:solidFill>
                            <a:srgbClr val="000000"/>
                          </a:solidFill>
                          <a:latin typeface="Arial"/>
                          <a:ea typeface="Times New Roman"/>
                          <a:cs typeface="Times New Roman"/>
                        </a:rPr>
                        <a:t>Moderate</a:t>
                      </a:r>
                      <a:endParaRPr lang="en-US" sz="900">
                        <a:latin typeface="Times New Roman"/>
                        <a:ea typeface="Times New Roman"/>
                      </a:endParaRPr>
                    </a:p>
                    <a:p>
                      <a:pPr marL="342900" marR="0" lvl="0" indent="-342900">
                        <a:spcBef>
                          <a:spcPts val="0"/>
                        </a:spcBef>
                        <a:spcAft>
                          <a:spcPts val="0"/>
                        </a:spcAft>
                        <a:buFont typeface="Symbol"/>
                        <a:buChar char=""/>
                        <a:tabLst>
                          <a:tab pos="457200" algn="l"/>
                        </a:tabLst>
                      </a:pPr>
                      <a:r>
                        <a:rPr lang="en-US" sz="600">
                          <a:solidFill>
                            <a:srgbClr val="000000"/>
                          </a:solidFill>
                          <a:latin typeface="Arial"/>
                          <a:ea typeface="Times New Roman"/>
                          <a:cs typeface="Times New Roman"/>
                        </a:rPr>
                        <a:t>Diagnosis – Multiple</a:t>
                      </a:r>
                      <a:endParaRPr lang="en-US" sz="900">
                        <a:latin typeface="Times New Roman"/>
                        <a:ea typeface="Times New Roman"/>
                      </a:endParaRPr>
                    </a:p>
                    <a:p>
                      <a:pPr marL="342900" marR="0" lvl="0" indent="-342900">
                        <a:spcBef>
                          <a:spcPts val="0"/>
                        </a:spcBef>
                        <a:spcAft>
                          <a:spcPts val="0"/>
                        </a:spcAft>
                        <a:buFont typeface="Symbol"/>
                        <a:buChar char=""/>
                        <a:tabLst>
                          <a:tab pos="457200" algn="l"/>
                        </a:tabLst>
                      </a:pPr>
                      <a:r>
                        <a:rPr lang="en-US" sz="600">
                          <a:solidFill>
                            <a:srgbClr val="000000"/>
                          </a:solidFill>
                          <a:latin typeface="Arial"/>
                          <a:ea typeface="Times New Roman"/>
                          <a:cs typeface="Times New Roman"/>
                        </a:rPr>
                        <a:t>Data – Moderate</a:t>
                      </a:r>
                      <a:endParaRPr lang="en-US" sz="900">
                        <a:latin typeface="Times New Roman"/>
                        <a:ea typeface="Times New Roman"/>
                      </a:endParaRPr>
                    </a:p>
                    <a:p>
                      <a:pPr marL="342900" marR="0" lvl="0" indent="-342900">
                        <a:spcBef>
                          <a:spcPts val="0"/>
                        </a:spcBef>
                        <a:spcAft>
                          <a:spcPts val="0"/>
                        </a:spcAft>
                        <a:buFont typeface="Symbol"/>
                        <a:buChar char=""/>
                        <a:tabLst>
                          <a:tab pos="457200" algn="l"/>
                        </a:tabLst>
                      </a:pPr>
                      <a:r>
                        <a:rPr lang="en-US" sz="600">
                          <a:solidFill>
                            <a:srgbClr val="000000"/>
                          </a:solidFill>
                          <a:latin typeface="Arial"/>
                          <a:ea typeface="Times New Roman"/>
                          <a:cs typeface="Times New Roman"/>
                        </a:rPr>
                        <a:t>Risk – Moderate</a:t>
                      </a:r>
                      <a:endParaRPr lang="en-US" sz="900">
                        <a:latin typeface="Times New Roman"/>
                        <a:ea typeface="Times New Roman"/>
                      </a:endParaRPr>
                    </a:p>
                    <a:p>
                      <a:pPr marL="0" marR="0">
                        <a:spcBef>
                          <a:spcPts val="0"/>
                        </a:spcBef>
                        <a:spcAft>
                          <a:spcPts val="0"/>
                        </a:spcAft>
                      </a:pPr>
                      <a:r>
                        <a:rPr lang="en-US" sz="600">
                          <a:solidFill>
                            <a:srgbClr val="000000"/>
                          </a:solidFill>
                          <a:latin typeface="Arial"/>
                          <a:ea typeface="Times New Roman"/>
                          <a:cs typeface="Times New Roman"/>
                        </a:rPr>
                        <a:t>      </a:t>
                      </a:r>
                      <a:r>
                        <a:rPr lang="en-US" sz="600" b="1">
                          <a:solidFill>
                            <a:srgbClr val="000000"/>
                          </a:solidFill>
                          <a:latin typeface="Arial"/>
                          <a:ea typeface="Times New Roman"/>
                          <a:cs typeface="Times New Roman"/>
                        </a:rPr>
                        <a:t>Long term Rx or Major Surgery</a:t>
                      </a:r>
                      <a:endParaRPr lang="en-US" sz="900">
                        <a:latin typeface="Times New Roman"/>
                        <a:ea typeface="Times New Roman"/>
                      </a:endParaRPr>
                    </a:p>
                  </a:txBody>
                  <a:tcPr marL="18089" marR="18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64704">
                <a:tc>
                  <a:txBody>
                    <a:bodyPr/>
                    <a:lstStyle/>
                    <a:p>
                      <a:pPr marL="0" marR="0" algn="ctr">
                        <a:spcBef>
                          <a:spcPts val="0"/>
                        </a:spcBef>
                        <a:spcAft>
                          <a:spcPts val="0"/>
                        </a:spcAft>
                      </a:pPr>
                      <a:r>
                        <a:rPr lang="en-US" sz="900">
                          <a:solidFill>
                            <a:srgbClr val="000000"/>
                          </a:solidFill>
                          <a:latin typeface="Arial"/>
                          <a:ea typeface="Times New Roman"/>
                          <a:cs typeface="Times New Roman"/>
                        </a:rPr>
                        <a:t>99244</a:t>
                      </a:r>
                      <a:endParaRPr lang="en-US" sz="900">
                        <a:latin typeface="Times New Roman"/>
                        <a:ea typeface="Times New Roman"/>
                      </a:endParaRPr>
                    </a:p>
                  </a:txBody>
                  <a:tcPr marL="18089" marR="18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latin typeface="Arial"/>
                          <a:ea typeface="Times New Roman"/>
                          <a:cs typeface="Times New Roman"/>
                        </a:rPr>
                        <a:t>60</a:t>
                      </a:r>
                      <a:endParaRPr lang="en-US" sz="900">
                        <a:latin typeface="Times New Roman"/>
                        <a:ea typeface="Times New Roman"/>
                      </a:endParaRPr>
                    </a:p>
                  </a:txBody>
                  <a:tcPr marL="18089" marR="18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2"/>
                  </a:ext>
                </a:extLst>
              </a:tr>
              <a:tr h="375623">
                <a:tc>
                  <a:txBody>
                    <a:bodyPr/>
                    <a:lstStyle/>
                    <a:p>
                      <a:pPr marL="0" marR="0" algn="ctr">
                        <a:spcBef>
                          <a:spcPts val="0"/>
                        </a:spcBef>
                        <a:spcAft>
                          <a:spcPts val="0"/>
                        </a:spcAft>
                      </a:pPr>
                      <a:r>
                        <a:rPr lang="en-US" sz="900">
                          <a:solidFill>
                            <a:srgbClr val="000000"/>
                          </a:solidFill>
                          <a:latin typeface="Arial"/>
                          <a:ea typeface="Times New Roman"/>
                          <a:cs typeface="Times New Roman"/>
                        </a:rPr>
                        <a:t>99254</a:t>
                      </a:r>
                      <a:endParaRPr lang="en-US" sz="900">
                        <a:latin typeface="Times New Roman"/>
                        <a:ea typeface="Times New Roman"/>
                      </a:endParaRPr>
                    </a:p>
                  </a:txBody>
                  <a:tcPr marL="18089" marR="18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latin typeface="Arial"/>
                          <a:ea typeface="Times New Roman"/>
                          <a:cs typeface="Times New Roman"/>
                        </a:rPr>
                        <a:t>80</a:t>
                      </a:r>
                      <a:endParaRPr lang="en-US" sz="900">
                        <a:latin typeface="Times New Roman"/>
                        <a:ea typeface="Times New Roman"/>
                      </a:endParaRPr>
                    </a:p>
                  </a:txBody>
                  <a:tcPr marL="18089" marR="18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3"/>
                  </a:ext>
                </a:extLst>
              </a:tr>
              <a:tr h="364704">
                <a:tc>
                  <a:txBody>
                    <a:bodyPr/>
                    <a:lstStyle/>
                    <a:p>
                      <a:pPr marL="0" marR="0" algn="ctr">
                        <a:spcBef>
                          <a:spcPts val="0"/>
                        </a:spcBef>
                        <a:spcAft>
                          <a:spcPts val="0"/>
                        </a:spcAft>
                      </a:pPr>
                      <a:r>
                        <a:rPr lang="en-US" sz="900">
                          <a:solidFill>
                            <a:srgbClr val="000000"/>
                          </a:solidFill>
                          <a:latin typeface="Arial"/>
                          <a:ea typeface="Times New Roman"/>
                          <a:cs typeface="Times New Roman"/>
                        </a:rPr>
                        <a:t>99205</a:t>
                      </a:r>
                      <a:endParaRPr lang="en-US" sz="900">
                        <a:latin typeface="Times New Roman"/>
                        <a:ea typeface="Times New Roman"/>
                      </a:endParaRPr>
                    </a:p>
                  </a:txBody>
                  <a:tcPr marL="18089" marR="18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latin typeface="Arial"/>
                          <a:ea typeface="Times New Roman"/>
                          <a:cs typeface="Times New Roman"/>
                        </a:rPr>
                        <a:t>60</a:t>
                      </a:r>
                      <a:endParaRPr lang="en-US" sz="900">
                        <a:latin typeface="Times New Roman"/>
                        <a:ea typeface="Times New Roman"/>
                      </a:endParaRPr>
                    </a:p>
                  </a:txBody>
                  <a:tcPr marL="18089" marR="18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spcBef>
                          <a:spcPts val="0"/>
                        </a:spcBef>
                        <a:spcAft>
                          <a:spcPts val="0"/>
                        </a:spcAft>
                      </a:pPr>
                      <a:endParaRPr lang="en-US" sz="400">
                        <a:solidFill>
                          <a:srgbClr val="000000"/>
                        </a:solidFill>
                        <a:latin typeface="Arial"/>
                        <a:ea typeface="Times New Roman"/>
                        <a:cs typeface="Times New Roman"/>
                      </a:endParaRPr>
                    </a:p>
                    <a:p>
                      <a:pPr marL="0" marR="0" algn="ctr">
                        <a:spcBef>
                          <a:spcPts val="0"/>
                        </a:spcBef>
                        <a:spcAft>
                          <a:spcPts val="0"/>
                        </a:spcAft>
                      </a:pPr>
                      <a:r>
                        <a:rPr lang="en-US" sz="600" i="1">
                          <a:solidFill>
                            <a:srgbClr val="000000"/>
                          </a:solidFill>
                          <a:latin typeface="Arial"/>
                          <a:ea typeface="Times New Roman"/>
                          <a:cs typeface="Times New Roman"/>
                        </a:rPr>
                        <a:t>Comprehensive</a:t>
                      </a:r>
                      <a:endParaRPr lang="en-US" sz="900">
                        <a:latin typeface="Times New Roman"/>
                        <a:ea typeface="Times New Roman"/>
                      </a:endParaRPr>
                    </a:p>
                    <a:p>
                      <a:pPr marL="342900" marR="0" lvl="0" indent="-342900">
                        <a:spcBef>
                          <a:spcPts val="0"/>
                        </a:spcBef>
                        <a:spcAft>
                          <a:spcPts val="0"/>
                        </a:spcAft>
                        <a:buFont typeface="Symbol"/>
                        <a:buChar char=""/>
                        <a:tabLst>
                          <a:tab pos="228600" algn="l"/>
                        </a:tabLst>
                      </a:pPr>
                      <a:r>
                        <a:rPr lang="en-US" sz="600">
                          <a:solidFill>
                            <a:srgbClr val="000000"/>
                          </a:solidFill>
                          <a:latin typeface="Arial"/>
                          <a:ea typeface="Times New Roman"/>
                          <a:cs typeface="Times New Roman"/>
                        </a:rPr>
                        <a:t>CC</a:t>
                      </a:r>
                      <a:endParaRPr lang="en-US" sz="900">
                        <a:latin typeface="Times New Roman"/>
                        <a:ea typeface="Times New Roman"/>
                      </a:endParaRPr>
                    </a:p>
                    <a:p>
                      <a:pPr marL="342900" marR="0" lvl="0" indent="-342900">
                        <a:spcBef>
                          <a:spcPts val="0"/>
                        </a:spcBef>
                        <a:spcAft>
                          <a:spcPts val="0"/>
                        </a:spcAft>
                        <a:buFont typeface="Symbol"/>
                        <a:buChar char=""/>
                        <a:tabLst>
                          <a:tab pos="228600" algn="l"/>
                        </a:tabLst>
                      </a:pPr>
                      <a:r>
                        <a:rPr lang="en-US" sz="600">
                          <a:solidFill>
                            <a:srgbClr val="000000"/>
                          </a:solidFill>
                          <a:latin typeface="Arial"/>
                          <a:ea typeface="Times New Roman"/>
                          <a:cs typeface="Times New Roman"/>
                        </a:rPr>
                        <a:t>4 HPI or status of 3 chronic conditions </a:t>
                      </a:r>
                      <a:endParaRPr lang="en-US" sz="900">
                        <a:latin typeface="Times New Roman"/>
                        <a:ea typeface="Times New Roman"/>
                      </a:endParaRPr>
                    </a:p>
                    <a:p>
                      <a:pPr marL="342900" marR="0" lvl="0" indent="-342900">
                        <a:spcBef>
                          <a:spcPts val="0"/>
                        </a:spcBef>
                        <a:spcAft>
                          <a:spcPts val="0"/>
                        </a:spcAft>
                        <a:buFont typeface="Symbol"/>
                        <a:buChar char=""/>
                        <a:tabLst>
                          <a:tab pos="228600" algn="l"/>
                        </a:tabLst>
                      </a:pPr>
                      <a:r>
                        <a:rPr lang="en-US" sz="600">
                          <a:solidFill>
                            <a:srgbClr val="000000"/>
                          </a:solidFill>
                          <a:latin typeface="Arial"/>
                          <a:ea typeface="Times New Roman"/>
                          <a:cs typeface="Times New Roman"/>
                        </a:rPr>
                        <a:t>10 ROS</a:t>
                      </a:r>
                      <a:endParaRPr lang="en-US" sz="900">
                        <a:latin typeface="Times New Roman"/>
                        <a:ea typeface="Times New Roman"/>
                      </a:endParaRPr>
                    </a:p>
                    <a:p>
                      <a:pPr marL="342900" marR="0" lvl="0" indent="-342900">
                        <a:spcBef>
                          <a:spcPts val="0"/>
                        </a:spcBef>
                        <a:spcAft>
                          <a:spcPts val="0"/>
                        </a:spcAft>
                        <a:buFont typeface="Symbol"/>
                        <a:buChar char=""/>
                        <a:tabLst>
                          <a:tab pos="228600" algn="l"/>
                        </a:tabLst>
                      </a:pPr>
                      <a:r>
                        <a:rPr lang="en-US" sz="600">
                          <a:solidFill>
                            <a:srgbClr val="000000"/>
                          </a:solidFill>
                          <a:latin typeface="Arial"/>
                          <a:ea typeface="Times New Roman"/>
                          <a:cs typeface="Times New Roman"/>
                        </a:rPr>
                        <a:t>Medical, Family, Social History</a:t>
                      </a:r>
                      <a:endParaRPr lang="en-US" sz="900">
                        <a:latin typeface="Times New Roman"/>
                        <a:ea typeface="Times New Roman"/>
                      </a:endParaRPr>
                    </a:p>
                  </a:txBody>
                  <a:tcPr marL="18089" marR="18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3">
                  <a:txBody>
                    <a:bodyPr/>
                    <a:lstStyle/>
                    <a:p>
                      <a:pPr marL="0" marR="0" algn="ctr">
                        <a:spcBef>
                          <a:spcPts val="0"/>
                        </a:spcBef>
                        <a:spcAft>
                          <a:spcPts val="0"/>
                        </a:spcAft>
                      </a:pPr>
                      <a:r>
                        <a:rPr lang="en-US" sz="600" i="1">
                          <a:solidFill>
                            <a:srgbClr val="000000"/>
                          </a:solidFill>
                          <a:latin typeface="Arial"/>
                          <a:ea typeface="Times New Roman"/>
                          <a:cs typeface="Times New Roman"/>
                        </a:rPr>
                        <a:t>Comprehensive</a:t>
                      </a:r>
                      <a:endParaRPr lang="en-US" sz="900">
                        <a:latin typeface="Times New Roman"/>
                        <a:ea typeface="Times New Roman"/>
                      </a:endParaRPr>
                    </a:p>
                    <a:p>
                      <a:pPr marL="0" marR="0" algn="ctr">
                        <a:spcBef>
                          <a:spcPts val="0"/>
                        </a:spcBef>
                        <a:spcAft>
                          <a:spcPts val="0"/>
                        </a:spcAft>
                      </a:pPr>
                      <a:r>
                        <a:rPr lang="en-US" sz="600" i="1">
                          <a:solidFill>
                            <a:srgbClr val="000000"/>
                          </a:solidFill>
                          <a:latin typeface="Arial"/>
                          <a:ea typeface="Times New Roman"/>
                          <a:cs typeface="Times New Roman"/>
                        </a:rPr>
                        <a:t>1995 – (8)</a:t>
                      </a:r>
                      <a:endParaRPr lang="en-US" sz="900">
                        <a:latin typeface="Times New Roman"/>
                        <a:ea typeface="Times New Roman"/>
                      </a:endParaRPr>
                    </a:p>
                    <a:p>
                      <a:pPr marL="0" marR="0" algn="ctr">
                        <a:spcBef>
                          <a:spcPts val="0"/>
                        </a:spcBef>
                        <a:spcAft>
                          <a:spcPts val="0"/>
                        </a:spcAft>
                      </a:pPr>
                      <a:r>
                        <a:rPr lang="en-US" sz="600" i="1">
                          <a:solidFill>
                            <a:srgbClr val="000000"/>
                          </a:solidFill>
                          <a:latin typeface="Arial"/>
                          <a:ea typeface="Times New Roman"/>
                          <a:cs typeface="Times New Roman"/>
                        </a:rPr>
                        <a:t>1997 – (2 checks from 9 areas); or</a:t>
                      </a:r>
                      <a:endParaRPr lang="en-US" sz="900">
                        <a:latin typeface="Times New Roman"/>
                        <a:ea typeface="Times New Roman"/>
                      </a:endParaRPr>
                    </a:p>
                    <a:p>
                      <a:pPr marL="0" marR="0" algn="ctr">
                        <a:spcBef>
                          <a:spcPts val="0"/>
                        </a:spcBef>
                        <a:spcAft>
                          <a:spcPts val="0"/>
                        </a:spcAft>
                      </a:pPr>
                      <a:r>
                        <a:rPr lang="en-US" sz="600" i="1">
                          <a:solidFill>
                            <a:srgbClr val="000000"/>
                          </a:solidFill>
                          <a:latin typeface="Arial"/>
                          <a:ea typeface="Times New Roman"/>
                          <a:cs typeface="Times New Roman"/>
                        </a:rPr>
                        <a:t>1997(all checks in border &amp; 1 check in others)</a:t>
                      </a:r>
                      <a:endParaRPr lang="en-US" sz="900">
                        <a:latin typeface="Times New Roman"/>
                        <a:ea typeface="Times New Roman"/>
                      </a:endParaRPr>
                    </a:p>
                  </a:txBody>
                  <a:tcPr marL="18089" marR="18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3">
                  <a:txBody>
                    <a:bodyPr/>
                    <a:lstStyle/>
                    <a:p>
                      <a:pPr marL="0" marR="0" algn="ctr">
                        <a:spcBef>
                          <a:spcPts val="0"/>
                        </a:spcBef>
                        <a:spcAft>
                          <a:spcPts val="0"/>
                        </a:spcAft>
                      </a:pPr>
                      <a:r>
                        <a:rPr lang="en-US" sz="600" i="1">
                          <a:solidFill>
                            <a:srgbClr val="000000"/>
                          </a:solidFill>
                          <a:latin typeface="Arial"/>
                          <a:ea typeface="Times New Roman"/>
                          <a:cs typeface="Times New Roman"/>
                        </a:rPr>
                        <a:t>High</a:t>
                      </a:r>
                      <a:endParaRPr lang="en-US" sz="900">
                        <a:latin typeface="Times New Roman"/>
                        <a:ea typeface="Times New Roman"/>
                      </a:endParaRPr>
                    </a:p>
                    <a:p>
                      <a:pPr marL="342900" marR="0" lvl="0" indent="-342900">
                        <a:spcBef>
                          <a:spcPts val="0"/>
                        </a:spcBef>
                        <a:spcAft>
                          <a:spcPts val="0"/>
                        </a:spcAft>
                        <a:buFont typeface="Symbol"/>
                        <a:buChar char=""/>
                        <a:tabLst>
                          <a:tab pos="457200" algn="l"/>
                        </a:tabLst>
                      </a:pPr>
                      <a:r>
                        <a:rPr lang="en-US" sz="600">
                          <a:solidFill>
                            <a:srgbClr val="000000"/>
                          </a:solidFill>
                          <a:latin typeface="Arial"/>
                          <a:ea typeface="Times New Roman"/>
                          <a:cs typeface="Times New Roman"/>
                        </a:rPr>
                        <a:t>Diagnosis – Extensive</a:t>
                      </a:r>
                      <a:endParaRPr lang="en-US" sz="900">
                        <a:latin typeface="Times New Roman"/>
                        <a:ea typeface="Times New Roman"/>
                      </a:endParaRPr>
                    </a:p>
                    <a:p>
                      <a:pPr marL="342900" marR="0" lvl="0" indent="-342900">
                        <a:spcBef>
                          <a:spcPts val="0"/>
                        </a:spcBef>
                        <a:spcAft>
                          <a:spcPts val="0"/>
                        </a:spcAft>
                        <a:buFont typeface="Symbol"/>
                        <a:buChar char=""/>
                        <a:tabLst>
                          <a:tab pos="457200" algn="l"/>
                        </a:tabLst>
                      </a:pPr>
                      <a:r>
                        <a:rPr lang="en-US" sz="600">
                          <a:solidFill>
                            <a:srgbClr val="000000"/>
                          </a:solidFill>
                          <a:latin typeface="Arial"/>
                          <a:ea typeface="Times New Roman"/>
                          <a:cs typeface="Times New Roman"/>
                        </a:rPr>
                        <a:t>Data – Extensive</a:t>
                      </a:r>
                      <a:endParaRPr lang="en-US" sz="900">
                        <a:latin typeface="Times New Roman"/>
                        <a:ea typeface="Times New Roman"/>
                      </a:endParaRPr>
                    </a:p>
                    <a:p>
                      <a:pPr marL="342900" marR="0" lvl="0" indent="-342900">
                        <a:spcBef>
                          <a:spcPts val="0"/>
                        </a:spcBef>
                        <a:spcAft>
                          <a:spcPts val="0"/>
                        </a:spcAft>
                        <a:buFont typeface="Symbol"/>
                        <a:buChar char=""/>
                        <a:tabLst>
                          <a:tab pos="457200" algn="l"/>
                        </a:tabLst>
                      </a:pPr>
                      <a:r>
                        <a:rPr lang="en-US" sz="600">
                          <a:solidFill>
                            <a:srgbClr val="000000"/>
                          </a:solidFill>
                          <a:latin typeface="Arial"/>
                          <a:ea typeface="Times New Roman"/>
                          <a:cs typeface="Times New Roman"/>
                        </a:rPr>
                        <a:t>Risk – High</a:t>
                      </a:r>
                      <a:endParaRPr lang="en-US" sz="900">
                        <a:latin typeface="Times New Roman"/>
                        <a:ea typeface="Times New Roman"/>
                      </a:endParaRPr>
                    </a:p>
                  </a:txBody>
                  <a:tcPr marL="18089" marR="18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4"/>
                  </a:ext>
                </a:extLst>
              </a:tr>
              <a:tr h="363612">
                <a:tc>
                  <a:txBody>
                    <a:bodyPr/>
                    <a:lstStyle/>
                    <a:p>
                      <a:pPr marL="0" marR="0" algn="ctr">
                        <a:spcBef>
                          <a:spcPts val="0"/>
                        </a:spcBef>
                        <a:spcAft>
                          <a:spcPts val="0"/>
                        </a:spcAft>
                      </a:pPr>
                      <a:r>
                        <a:rPr lang="en-US" sz="900">
                          <a:solidFill>
                            <a:srgbClr val="000000"/>
                          </a:solidFill>
                          <a:latin typeface="Arial"/>
                          <a:ea typeface="Times New Roman"/>
                          <a:cs typeface="Times New Roman"/>
                        </a:rPr>
                        <a:t>99245</a:t>
                      </a:r>
                      <a:endParaRPr lang="en-US" sz="900">
                        <a:latin typeface="Times New Roman"/>
                        <a:ea typeface="Times New Roman"/>
                      </a:endParaRPr>
                    </a:p>
                  </a:txBody>
                  <a:tcPr marL="18089" marR="18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latin typeface="Arial"/>
                          <a:ea typeface="Times New Roman"/>
                          <a:cs typeface="Times New Roman"/>
                        </a:rPr>
                        <a:t>80</a:t>
                      </a:r>
                      <a:endParaRPr lang="en-US" sz="900">
                        <a:latin typeface="Times New Roman"/>
                        <a:ea typeface="Times New Roman"/>
                      </a:endParaRPr>
                    </a:p>
                  </a:txBody>
                  <a:tcPr marL="18089" marR="18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5"/>
                  </a:ext>
                </a:extLst>
              </a:tr>
              <a:tr h="375623">
                <a:tc>
                  <a:txBody>
                    <a:bodyPr/>
                    <a:lstStyle/>
                    <a:p>
                      <a:pPr marL="0" marR="0" algn="ctr">
                        <a:spcBef>
                          <a:spcPts val="0"/>
                        </a:spcBef>
                        <a:spcAft>
                          <a:spcPts val="0"/>
                        </a:spcAft>
                      </a:pPr>
                      <a:r>
                        <a:rPr lang="en-US" sz="900">
                          <a:solidFill>
                            <a:srgbClr val="000000"/>
                          </a:solidFill>
                          <a:latin typeface="Arial"/>
                          <a:ea typeface="Times New Roman"/>
                          <a:cs typeface="Times New Roman"/>
                        </a:rPr>
                        <a:t>99255</a:t>
                      </a:r>
                      <a:endParaRPr lang="en-US" sz="900">
                        <a:latin typeface="Times New Roman"/>
                        <a:ea typeface="Times New Roman"/>
                      </a:endParaRPr>
                    </a:p>
                  </a:txBody>
                  <a:tcPr marL="18089" marR="18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900">
                          <a:solidFill>
                            <a:srgbClr val="000000"/>
                          </a:solidFill>
                          <a:latin typeface="Arial"/>
                          <a:ea typeface="Times New Roman"/>
                          <a:cs typeface="Times New Roman"/>
                        </a:rPr>
                        <a:t>110</a:t>
                      </a:r>
                      <a:endParaRPr lang="en-US" sz="900">
                        <a:latin typeface="Times New Roman"/>
                        <a:ea typeface="Times New Roman"/>
                      </a:endParaRPr>
                    </a:p>
                  </a:txBody>
                  <a:tcPr marL="18089" marR="180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6"/>
                  </a:ext>
                </a:extLst>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90195714-18A5-49B0-9F28-26E983008DAB}"/>
              </a:ext>
            </a:extLst>
          </p:cNvPr>
          <p:cNvSpPr>
            <a:spLocks noGrp="1"/>
          </p:cNvSpPr>
          <p:nvPr>
            <p:ph type="title"/>
          </p:nvPr>
        </p:nvSpPr>
        <p:spPr>
          <a:xfrm>
            <a:off x="535020" y="685800"/>
            <a:ext cx="2780271" cy="5105400"/>
          </a:xfrm>
        </p:spPr>
        <p:txBody>
          <a:bodyPr vert="horz" lIns="91440" tIns="45720" rIns="91440" bIns="45720" rtlCol="0" anchor="ctr">
            <a:normAutofit/>
          </a:bodyPr>
          <a:lstStyle/>
          <a:p>
            <a:r>
              <a:rPr lang="en-US" sz="4000" b="1">
                <a:solidFill>
                  <a:srgbClr val="FFFFFF"/>
                </a:solidFill>
              </a:rPr>
              <a:t>New HCPCS Codes for 2019</a:t>
            </a:r>
          </a:p>
        </p:txBody>
      </p:sp>
      <p:graphicFrame>
        <p:nvGraphicFramePr>
          <p:cNvPr id="5" name="Content Placeholder 2">
            <a:extLst>
              <a:ext uri="{FF2B5EF4-FFF2-40B4-BE49-F238E27FC236}">
                <a16:creationId xmlns:a16="http://schemas.microsoft.com/office/drawing/2014/main" id="{F66E8802-4F63-46F8-AC29-77CD1BCCCFEC}"/>
              </a:ext>
            </a:extLst>
          </p:cNvPr>
          <p:cNvGraphicFramePr>
            <a:graphicFrameLocks noGrp="1"/>
          </p:cNvGraphicFramePr>
          <p:nvPr>
            <p:ph sz="half" idx="1"/>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133174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70" name="Title 1">
            <a:extLst>
              <a:ext uri="{FF2B5EF4-FFF2-40B4-BE49-F238E27FC236}">
                <a16:creationId xmlns:a16="http://schemas.microsoft.com/office/drawing/2014/main" id="{83F91FEA-ACA8-4EBD-B25B-EC59D660FA0F}"/>
              </a:ext>
            </a:extLst>
          </p:cNvPr>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altLang="en-US" sz="5800" b="1" kern="1200">
                <a:solidFill>
                  <a:schemeClr val="tx1"/>
                </a:solidFill>
                <a:latin typeface="+mj-lt"/>
                <a:ea typeface="+mj-ea"/>
                <a:cs typeface="+mj-cs"/>
              </a:rPr>
              <a:t>Modifiers</a:t>
            </a:r>
          </a:p>
        </p:txBody>
      </p:sp>
      <p:cxnSp>
        <p:nvCxnSpPr>
          <p:cNvPr id="139" name="Straight Connector 138">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17065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D5A7BBF4-C2A5-4383-B17D-B9C7BE2467AB}"/>
              </a:ext>
            </a:extLst>
          </p:cNvPr>
          <p:cNvSpPr>
            <a:spLocks noGrp="1"/>
          </p:cNvSpPr>
          <p:nvPr>
            <p:ph type="title"/>
          </p:nvPr>
        </p:nvSpPr>
        <p:spPr>
          <a:xfrm>
            <a:off x="2438400" y="228600"/>
            <a:ext cx="7772400" cy="1143000"/>
          </a:xfrm>
        </p:spPr>
        <p:txBody>
          <a:bodyPr/>
          <a:lstStyle/>
          <a:p>
            <a:pPr eaLnBrk="1" hangingPunct="1"/>
            <a:r>
              <a:rPr lang="en-US" altLang="en-US" b="1"/>
              <a:t>Global Period</a:t>
            </a:r>
          </a:p>
        </p:txBody>
      </p:sp>
      <p:sp>
        <p:nvSpPr>
          <p:cNvPr id="86019" name="Rectangle 3">
            <a:extLst>
              <a:ext uri="{FF2B5EF4-FFF2-40B4-BE49-F238E27FC236}">
                <a16:creationId xmlns:a16="http://schemas.microsoft.com/office/drawing/2014/main" id="{C3F9743B-1610-4334-972E-492C2BF6D46A}"/>
              </a:ext>
            </a:extLst>
          </p:cNvPr>
          <p:cNvSpPr>
            <a:spLocks noGrp="1"/>
          </p:cNvSpPr>
          <p:nvPr>
            <p:ph idx="1"/>
          </p:nvPr>
        </p:nvSpPr>
        <p:spPr/>
        <p:txBody>
          <a:bodyPr/>
          <a:lstStyle/>
          <a:p>
            <a:pPr eaLnBrk="1" hangingPunct="1"/>
            <a:r>
              <a:rPr lang="en-US" altLang="en-US" b="1"/>
              <a:t>0-10 days</a:t>
            </a:r>
            <a:r>
              <a:rPr lang="en-US" altLang="en-US"/>
              <a:t> = minor (-25 on E&amp;M)</a:t>
            </a:r>
          </a:p>
          <a:p>
            <a:pPr eaLnBrk="1" hangingPunct="1"/>
            <a:r>
              <a:rPr lang="en-US" altLang="en-US" b="1"/>
              <a:t>90 days</a:t>
            </a:r>
            <a:r>
              <a:rPr lang="en-US" altLang="en-US"/>
              <a:t> = major actually 92 days (-57 on E&amp;M)</a:t>
            </a:r>
          </a:p>
          <a:p>
            <a:pPr eaLnBrk="1" hangingPunct="1"/>
            <a:r>
              <a:rPr lang="en-US" altLang="en-US" b="1"/>
              <a:t>MMM =</a:t>
            </a:r>
            <a:r>
              <a:rPr lang="en-US" altLang="en-US"/>
              <a:t> maternity codes</a:t>
            </a:r>
            <a:endParaRPr lang="en-US" altLang="en-US" b="1"/>
          </a:p>
          <a:p>
            <a:pPr eaLnBrk="1" hangingPunct="1"/>
            <a:r>
              <a:rPr lang="en-US" altLang="en-US" b="1"/>
              <a:t>XXX = </a:t>
            </a:r>
            <a:r>
              <a:rPr lang="en-US" altLang="en-US"/>
              <a:t>global concept doesn’t apply (x-ray/lab)</a:t>
            </a:r>
          </a:p>
          <a:p>
            <a:pPr eaLnBrk="1" hangingPunct="1"/>
            <a:r>
              <a:rPr lang="en-US" altLang="en-US" b="1"/>
              <a:t>YYY = </a:t>
            </a:r>
            <a:r>
              <a:rPr lang="en-US" altLang="en-US"/>
              <a:t>up to carrier (unlisted codes)</a:t>
            </a:r>
          </a:p>
          <a:p>
            <a:pPr eaLnBrk="1" hangingPunct="1"/>
            <a:r>
              <a:rPr lang="en-US" altLang="en-US" b="1"/>
              <a:t>ZZZ =</a:t>
            </a:r>
            <a:r>
              <a:rPr lang="en-US" altLang="en-US"/>
              <a:t> always included in global of another 		    service (add on codes)</a:t>
            </a:r>
          </a:p>
        </p:txBody>
      </p:sp>
      <p:sp>
        <p:nvSpPr>
          <p:cNvPr id="86020" name="Slide Number Placeholder 4">
            <a:extLst>
              <a:ext uri="{FF2B5EF4-FFF2-40B4-BE49-F238E27FC236}">
                <a16:creationId xmlns:a16="http://schemas.microsoft.com/office/drawing/2014/main" id="{0BC45A61-7AD0-4914-BA26-B4B1821FA853}"/>
              </a:ext>
            </a:extLst>
          </p:cNvPr>
          <p:cNvSpPr>
            <a:spLocks noGrp="1"/>
          </p:cNvSpPr>
          <p:nvPr>
            <p:ph type="sldNum" sz="quarter" idx="12"/>
          </p:nvPr>
        </p:nvSpPr>
        <p:spPr bwMode="auto">
          <a:xfrm>
            <a:off x="215265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0"/>
              </a:spcBef>
              <a:spcAft>
                <a:spcPct val="0"/>
              </a:spcAft>
              <a:buFontTx/>
              <a:buNone/>
            </a:pPr>
            <a:fld id="{B77EF915-87D5-4F4E-908F-F8C72DBF8B2D}" type="slidenum">
              <a:rPr lang="en-US" altLang="en-US" sz="1800" smtClean="0">
                <a:latin typeface="Tahoma" panose="020B0604030504040204" pitchFamily="34" charset="0"/>
              </a:rPr>
              <a:pPr algn="ctr" fontAlgn="base">
                <a:lnSpc>
                  <a:spcPct val="100000"/>
                </a:lnSpc>
                <a:spcBef>
                  <a:spcPct val="0"/>
                </a:spcBef>
                <a:spcAft>
                  <a:spcPct val="0"/>
                </a:spcAft>
                <a:buFontTx/>
                <a:buNone/>
              </a:pPr>
              <a:t>81</a:t>
            </a:fld>
            <a:endParaRPr lang="en-US" altLang="en-US" sz="1800">
              <a:latin typeface="Tahoma" panose="020B0604030504040204" pitchFamily="34" charset="0"/>
            </a:endParaRPr>
          </a:p>
        </p:txBody>
      </p:sp>
      <p:sp>
        <p:nvSpPr>
          <p:cNvPr id="86021" name="Line 4">
            <a:extLst>
              <a:ext uri="{FF2B5EF4-FFF2-40B4-BE49-F238E27FC236}">
                <a16:creationId xmlns:a16="http://schemas.microsoft.com/office/drawing/2014/main" id="{074A242F-D204-4B6F-97E9-A777E1B67794}"/>
              </a:ext>
            </a:extLst>
          </p:cNvPr>
          <p:cNvSpPr>
            <a:spLocks noChangeShapeType="1"/>
          </p:cNvSpPr>
          <p:nvPr/>
        </p:nvSpPr>
        <p:spPr bwMode="auto">
          <a:xfrm>
            <a:off x="2514600" y="1143000"/>
            <a:ext cx="3124200" cy="0"/>
          </a:xfrm>
          <a:prstGeom prst="line">
            <a:avLst/>
          </a:prstGeom>
          <a:noFill/>
          <a:ln w="38100" cap="sq">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a:p>
        </p:txBody>
      </p:sp>
    </p:spTree>
    <p:extLst>
      <p:ext uri="{BB962C8B-B14F-4D97-AF65-F5344CB8AC3E}">
        <p14:creationId xmlns:p14="http://schemas.microsoft.com/office/powerpoint/2010/main" val="236737882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14">
            <a:extLst>
              <a:ext uri="{FF2B5EF4-FFF2-40B4-BE49-F238E27FC236}">
                <a16:creationId xmlns:a16="http://schemas.microsoft.com/office/drawing/2014/main" id="{C66F2F30-5DC0-44A0-BFA6-E12F46ED16D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73" name="Freeform: Shape 72">
            <a:extLst>
              <a:ext uri="{FF2B5EF4-FFF2-40B4-BE49-F238E27FC236}">
                <a16:creationId xmlns:a16="http://schemas.microsoft.com/office/drawing/2014/main" id="{04DC2037-48A0-4F22-B9D4-8EAEBC780AB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75" name="Freeform 22">
            <a:extLst>
              <a:ext uri="{FF2B5EF4-FFF2-40B4-BE49-F238E27FC236}">
                <a16:creationId xmlns:a16="http://schemas.microsoft.com/office/drawing/2014/main" id="{0006CBFD-ADA0-43D1-9332-9C34CA1C76E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21">
            <a:extLst>
              <a:ext uri="{FF2B5EF4-FFF2-40B4-BE49-F238E27FC236}">
                <a16:creationId xmlns:a16="http://schemas.microsoft.com/office/drawing/2014/main" id="{85872F57-7F42-4F97-8391-DDC8D0054C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25">
            <a:extLst>
              <a:ext uri="{FF2B5EF4-FFF2-40B4-BE49-F238E27FC236}">
                <a16:creationId xmlns:a16="http://schemas.microsoft.com/office/drawing/2014/main" id="{2B931666-F28F-45F3-A074-66D2272D58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42" name="Rectangle 2">
            <a:extLst>
              <a:ext uri="{FF2B5EF4-FFF2-40B4-BE49-F238E27FC236}">
                <a16:creationId xmlns:a16="http://schemas.microsoft.com/office/drawing/2014/main" id="{F8F9C84B-E387-45C9-A501-2346757C49CF}"/>
              </a:ext>
            </a:extLst>
          </p:cNvPr>
          <p:cNvSpPr>
            <a:spLocks noGrp="1" noChangeArrowheads="1"/>
          </p:cNvSpPr>
          <p:nvPr>
            <p:ph type="title"/>
          </p:nvPr>
        </p:nvSpPr>
        <p:spPr>
          <a:xfrm>
            <a:off x="1524000" y="2245809"/>
            <a:ext cx="9144000" cy="1564716"/>
          </a:xfrm>
        </p:spPr>
        <p:txBody>
          <a:bodyPr vert="horz" lIns="91440" tIns="45720" rIns="91440" bIns="45720" rtlCol="0" anchor="b">
            <a:normAutofit/>
          </a:bodyPr>
          <a:lstStyle/>
          <a:p>
            <a:pPr fontAlgn="auto">
              <a:spcAft>
                <a:spcPts val="0"/>
              </a:spcAft>
              <a:defRPr/>
            </a:pPr>
            <a:r>
              <a:rPr lang="en-US" altLang="en-US" sz="4800" b="1" kern="1200">
                <a:solidFill>
                  <a:schemeClr val="tx1"/>
                </a:solidFill>
                <a:latin typeface="+mj-lt"/>
                <a:ea typeface="+mj-ea"/>
                <a:cs typeface="+mj-cs"/>
              </a:rPr>
              <a:t>Modifier 25 – </a:t>
            </a:r>
            <a:br>
              <a:rPr lang="en-US" altLang="en-US" sz="4800" b="1" kern="1200">
                <a:solidFill>
                  <a:schemeClr val="tx1"/>
                </a:solidFill>
                <a:latin typeface="+mj-lt"/>
                <a:ea typeface="+mj-ea"/>
                <a:cs typeface="+mj-cs"/>
              </a:rPr>
            </a:br>
            <a:r>
              <a:rPr lang="en-US" altLang="en-US" sz="4800" b="1" kern="1200">
                <a:solidFill>
                  <a:schemeClr val="tx1"/>
                </a:solidFill>
                <a:latin typeface="+mj-lt"/>
                <a:ea typeface="+mj-ea"/>
                <a:cs typeface="+mj-cs"/>
              </a:rPr>
              <a:t>EM and minor procedure same day</a:t>
            </a:r>
          </a:p>
        </p:txBody>
      </p:sp>
    </p:spTree>
    <p:extLst>
      <p:ext uri="{BB962C8B-B14F-4D97-AF65-F5344CB8AC3E}">
        <p14:creationId xmlns:p14="http://schemas.microsoft.com/office/powerpoint/2010/main" val="192931603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8BD4DE2F-2C62-4A56-B42A-65732B1EB4E7}"/>
              </a:ext>
            </a:extLst>
          </p:cNvPr>
          <p:cNvPicPr>
            <a:picLocks noGrp="1" noChangeAspect="1"/>
          </p:cNvPicPr>
          <p:nvPr>
            <p:ph idx="1"/>
          </p:nvPr>
        </p:nvPicPr>
        <p:blipFill>
          <a:blip r:embed="rId2"/>
          <a:stretch>
            <a:fillRect/>
          </a:stretch>
        </p:blipFill>
        <p:spPr>
          <a:xfrm>
            <a:off x="4038600" y="1404137"/>
            <a:ext cx="7188199" cy="4046337"/>
          </a:xfrm>
          <a:prstGeom prst="rect">
            <a:avLst/>
          </a:prstGeom>
        </p:spPr>
      </p:pic>
      <p:sp>
        <p:nvSpPr>
          <p:cNvPr id="89090" name="Title 1">
            <a:extLst>
              <a:ext uri="{FF2B5EF4-FFF2-40B4-BE49-F238E27FC236}">
                <a16:creationId xmlns:a16="http://schemas.microsoft.com/office/drawing/2014/main" id="{65DD78D4-367E-43C0-B888-1DE1C2D291EB}"/>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altLang="en-US" sz="2600" b="1" kern="1200">
                <a:solidFill>
                  <a:schemeClr val="bg1"/>
                </a:solidFill>
                <a:latin typeface="+mj-lt"/>
                <a:ea typeface="+mj-ea"/>
                <a:cs typeface="+mj-cs"/>
              </a:rPr>
              <a:t>Definition of 25 Modifier</a:t>
            </a:r>
          </a:p>
        </p:txBody>
      </p:sp>
    </p:spTree>
    <p:extLst>
      <p:ext uri="{BB962C8B-B14F-4D97-AF65-F5344CB8AC3E}">
        <p14:creationId xmlns:p14="http://schemas.microsoft.com/office/powerpoint/2010/main" val="100785042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0115" name="Picture 2">
            <a:extLst>
              <a:ext uri="{FF2B5EF4-FFF2-40B4-BE49-F238E27FC236}">
                <a16:creationId xmlns:a16="http://schemas.microsoft.com/office/drawing/2014/main" id="{BE7CF256-08C1-4443-BAFC-8009401F9D6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20330" y="961812"/>
            <a:ext cx="6424739" cy="4930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4" name="Title 1">
            <a:extLst>
              <a:ext uri="{FF2B5EF4-FFF2-40B4-BE49-F238E27FC236}">
                <a16:creationId xmlns:a16="http://schemas.microsoft.com/office/drawing/2014/main" id="{573B356B-3794-409A-9015-5A0C087D7C89}"/>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anchor="ctr">
            <a:normAutofit/>
          </a:bodyPr>
          <a:lstStyle/>
          <a:p>
            <a:pPr algn="ctr" eaLnBrk="1" hangingPunct="1"/>
            <a:r>
              <a:rPr lang="en-US" altLang="en-US" sz="2600" dirty="0">
                <a:solidFill>
                  <a:schemeClr val="bg1"/>
                </a:solidFill>
              </a:rPr>
              <a:t>25 Modifier</a:t>
            </a:r>
          </a:p>
        </p:txBody>
      </p:sp>
    </p:spTree>
    <p:extLst>
      <p:ext uri="{BB962C8B-B14F-4D97-AF65-F5344CB8AC3E}">
        <p14:creationId xmlns:p14="http://schemas.microsoft.com/office/powerpoint/2010/main" val="312203062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5E9EE68-A1D5-4A99-8417-B300BCF2344B}"/>
              </a:ext>
            </a:extLst>
          </p:cNvPr>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a:t>Topics </a:t>
            </a:r>
          </a:p>
        </p:txBody>
      </p:sp>
      <p:sp>
        <p:nvSpPr>
          <p:cNvPr id="9" name="Content Placeholder 8">
            <a:extLst>
              <a:ext uri="{FF2B5EF4-FFF2-40B4-BE49-F238E27FC236}">
                <a16:creationId xmlns:a16="http://schemas.microsoft.com/office/drawing/2014/main" id="{F8EB7988-1682-4B38-8590-9A7B541B34DE}"/>
              </a:ext>
            </a:extLst>
          </p:cNvPr>
          <p:cNvSpPr>
            <a:spLocks noGrp="1"/>
          </p:cNvSpPr>
          <p:nvPr>
            <p:ph idx="1"/>
          </p:nvPr>
        </p:nvSpPr>
        <p:spPr>
          <a:xfrm>
            <a:off x="6049182" y="802638"/>
            <a:ext cx="5408696" cy="5252722"/>
          </a:xfrm>
        </p:spPr>
        <p:txBody>
          <a:bodyPr anchor="ctr">
            <a:normAutofit fontScale="77500" lnSpcReduction="20000"/>
          </a:bodyPr>
          <a:lstStyle/>
          <a:p>
            <a:pPr>
              <a:lnSpc>
                <a:spcPct val="150000"/>
              </a:lnSpc>
              <a:spcBef>
                <a:spcPts val="1200"/>
              </a:spcBef>
              <a:defRPr/>
            </a:pPr>
            <a:r>
              <a:rPr lang="en-US" sz="3600" dirty="0">
                <a:solidFill>
                  <a:schemeClr val="bg1"/>
                </a:solidFill>
                <a:effectLst>
                  <a:outerShdw blurRad="38100" dist="38100" dir="2700000" algn="tl">
                    <a:srgbClr val="C0C0C0"/>
                  </a:outerShdw>
                </a:effectLst>
              </a:rPr>
              <a:t>E/M Coding</a:t>
            </a:r>
          </a:p>
          <a:p>
            <a:pPr lvl="1">
              <a:lnSpc>
                <a:spcPct val="150000"/>
              </a:lnSpc>
              <a:spcBef>
                <a:spcPts val="1200"/>
              </a:spcBef>
              <a:defRPr/>
            </a:pPr>
            <a:r>
              <a:rPr lang="en-US" sz="3600" dirty="0">
                <a:solidFill>
                  <a:schemeClr val="bg1"/>
                </a:solidFill>
                <a:effectLst>
                  <a:outerShdw blurRad="38100" dist="38100" dir="2700000" algn="tl">
                    <a:srgbClr val="C0C0C0"/>
                  </a:outerShdw>
                </a:effectLst>
              </a:rPr>
              <a:t>Incident To</a:t>
            </a:r>
          </a:p>
          <a:p>
            <a:pPr lvl="1">
              <a:lnSpc>
                <a:spcPct val="150000"/>
              </a:lnSpc>
              <a:spcBef>
                <a:spcPts val="1200"/>
              </a:spcBef>
              <a:defRPr/>
            </a:pPr>
            <a:r>
              <a:rPr lang="en-US" sz="3600" dirty="0">
                <a:solidFill>
                  <a:schemeClr val="bg1"/>
                </a:solidFill>
                <a:effectLst>
                  <a:outerShdw blurRad="38100" dist="38100" dir="2700000" algn="tl">
                    <a:srgbClr val="C0C0C0"/>
                  </a:outerShdw>
                </a:effectLst>
              </a:rPr>
              <a:t>Shared Visits</a:t>
            </a:r>
          </a:p>
          <a:p>
            <a:pPr lvl="1">
              <a:lnSpc>
                <a:spcPct val="150000"/>
              </a:lnSpc>
              <a:spcBef>
                <a:spcPts val="1200"/>
              </a:spcBef>
              <a:defRPr/>
            </a:pPr>
            <a:r>
              <a:rPr lang="en-US" sz="3600" dirty="0">
                <a:solidFill>
                  <a:schemeClr val="bg1"/>
                </a:solidFill>
                <a:effectLst>
                  <a:outerShdw blurRad="38100" dist="38100" dir="2700000" algn="tl">
                    <a:srgbClr val="C0C0C0"/>
                  </a:outerShdw>
                </a:effectLst>
              </a:rPr>
              <a:t>New Office Visits</a:t>
            </a:r>
          </a:p>
          <a:p>
            <a:pPr lvl="1">
              <a:lnSpc>
                <a:spcPct val="150000"/>
              </a:lnSpc>
              <a:spcBef>
                <a:spcPts val="1200"/>
              </a:spcBef>
              <a:defRPr/>
            </a:pPr>
            <a:r>
              <a:rPr lang="en-US" sz="3600" dirty="0">
                <a:solidFill>
                  <a:schemeClr val="bg1"/>
                </a:solidFill>
                <a:effectLst>
                  <a:outerShdw blurRad="38100" dist="38100" dir="2700000" algn="tl">
                    <a:srgbClr val="C0C0C0"/>
                  </a:outerShdw>
                </a:effectLst>
              </a:rPr>
              <a:t>Established Office Visits</a:t>
            </a:r>
          </a:p>
          <a:p>
            <a:pPr lvl="1">
              <a:lnSpc>
                <a:spcPct val="150000"/>
              </a:lnSpc>
              <a:spcBef>
                <a:spcPts val="1200"/>
              </a:spcBef>
              <a:defRPr/>
            </a:pPr>
            <a:r>
              <a:rPr lang="en-US" sz="3600" dirty="0">
                <a:solidFill>
                  <a:schemeClr val="bg1"/>
                </a:solidFill>
                <a:effectLst>
                  <a:outerShdw blurRad="38100" dist="38100" dir="2700000" algn="tl">
                    <a:srgbClr val="C0C0C0"/>
                  </a:outerShdw>
                </a:effectLst>
              </a:rPr>
              <a:t>Consultations</a:t>
            </a:r>
          </a:p>
          <a:p>
            <a:pPr lvl="1">
              <a:lnSpc>
                <a:spcPct val="150000"/>
              </a:lnSpc>
              <a:spcBef>
                <a:spcPts val="1200"/>
              </a:spcBef>
              <a:defRPr/>
            </a:pPr>
            <a:r>
              <a:rPr lang="en-US" sz="3600" dirty="0">
                <a:solidFill>
                  <a:schemeClr val="bg1"/>
                </a:solidFill>
                <a:effectLst>
                  <a:outerShdw blurRad="38100" dist="38100" dir="2700000" algn="tl">
                    <a:srgbClr val="C0C0C0"/>
                  </a:outerShdw>
                </a:effectLst>
              </a:rPr>
              <a:t>Modifiers</a:t>
            </a:r>
          </a:p>
          <a:p>
            <a:pPr marL="0" indent="0">
              <a:buNone/>
            </a:pPr>
            <a:endParaRPr lang="en-US" sz="2400" dirty="0">
              <a:solidFill>
                <a:schemeClr val="bg1"/>
              </a:solidFill>
            </a:endParaRPr>
          </a:p>
        </p:txBody>
      </p:sp>
    </p:spTree>
    <p:extLst>
      <p:ext uri="{BB962C8B-B14F-4D97-AF65-F5344CB8AC3E}">
        <p14:creationId xmlns:p14="http://schemas.microsoft.com/office/powerpoint/2010/main" val="213966667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37" name="Straight Connector 136">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99330" name="Title 1">
            <a:extLst>
              <a:ext uri="{FF2B5EF4-FFF2-40B4-BE49-F238E27FC236}">
                <a16:creationId xmlns:a16="http://schemas.microsoft.com/office/drawing/2014/main" id="{8568D8BB-9D47-459A-849F-05E12DF6F1AE}"/>
              </a:ext>
            </a:extLst>
          </p:cNvPr>
          <p:cNvSpPr>
            <a:spLocks noGrp="1"/>
          </p:cNvSpPr>
          <p:nvPr>
            <p:ph type="title"/>
          </p:nvPr>
        </p:nvSpPr>
        <p:spPr>
          <a:xfrm>
            <a:off x="8022020" y="3429000"/>
            <a:ext cx="3852041" cy="1834056"/>
          </a:xfrm>
          <a:prstGeom prst="ellipse">
            <a:avLst/>
          </a:prstGeom>
        </p:spPr>
        <p:txBody>
          <a:bodyPr vert="horz" lIns="91440" tIns="45720" rIns="91440" bIns="45720" rtlCol="0" anchor="b">
            <a:normAutofit/>
          </a:bodyPr>
          <a:lstStyle/>
          <a:p>
            <a:pPr algn="ctr"/>
            <a:r>
              <a:rPr lang="en-US" altLang="en-US" sz="4000" b="1" dirty="0"/>
              <a:t>Questions</a:t>
            </a:r>
          </a:p>
        </p:txBody>
      </p:sp>
      <p:pic>
        <p:nvPicPr>
          <p:cNvPr id="3" name="Picture 2">
            <a:extLst>
              <a:ext uri="{FF2B5EF4-FFF2-40B4-BE49-F238E27FC236}">
                <a16:creationId xmlns:a16="http://schemas.microsoft.com/office/drawing/2014/main" id="{61B06AAB-2590-4902-834D-76D7DA65634B}"/>
              </a:ext>
            </a:extLst>
          </p:cNvPr>
          <p:cNvPicPr>
            <a:picLocks noChangeAspect="1"/>
          </p:cNvPicPr>
          <p:nvPr/>
        </p:nvPicPr>
        <p:blipFill>
          <a:blip r:embed="rId2"/>
          <a:stretch>
            <a:fillRect/>
          </a:stretch>
        </p:blipFill>
        <p:spPr>
          <a:xfrm>
            <a:off x="1240221" y="533400"/>
            <a:ext cx="4343400" cy="5791200"/>
          </a:xfrm>
          <a:prstGeom prst="rect">
            <a:avLst/>
          </a:prstGeom>
        </p:spPr>
      </p:pic>
    </p:spTree>
    <p:extLst>
      <p:ext uri="{BB962C8B-B14F-4D97-AF65-F5344CB8AC3E}">
        <p14:creationId xmlns:p14="http://schemas.microsoft.com/office/powerpoint/2010/main" val="3380535598"/>
      </p:ext>
    </p:extLst>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89BE8018-2FDB-41B1-A53F-9A20C21EE5D7}"/>
              </a:ext>
            </a:extLst>
          </p:cNvPr>
          <p:cNvCxnSpPr>
            <a:cxnSpLocks/>
          </p:cNvCxnSpPr>
          <p:nvPr/>
        </p:nvCxnSpPr>
        <p:spPr>
          <a:xfrm>
            <a:off x="758780" y="1448874"/>
            <a:ext cx="2555920" cy="0"/>
          </a:xfrm>
          <a:prstGeom prst="line">
            <a:avLst/>
          </a:prstGeom>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9B2F6BDC-BF40-4CC1-9E3B-ED712ADEE82B}"/>
              </a:ext>
            </a:extLst>
          </p:cNvPr>
          <p:cNvSpPr>
            <a:spLocks noGrp="1"/>
          </p:cNvSpPr>
          <p:nvPr>
            <p:ph type="title"/>
          </p:nvPr>
        </p:nvSpPr>
        <p:spPr>
          <a:xfrm>
            <a:off x="630528" y="399236"/>
            <a:ext cx="10515600" cy="1325563"/>
          </a:xfrm>
        </p:spPr>
        <p:txBody>
          <a:bodyPr>
            <a:normAutofit/>
          </a:bodyPr>
          <a:lstStyle/>
          <a:p>
            <a:r>
              <a:rPr lang="en-US" sz="4800" b="1" dirty="0"/>
              <a:t>Contact Me</a:t>
            </a:r>
          </a:p>
        </p:txBody>
      </p:sp>
      <p:sp>
        <p:nvSpPr>
          <p:cNvPr id="4" name="Content Placeholder 3">
            <a:extLst>
              <a:ext uri="{FF2B5EF4-FFF2-40B4-BE49-F238E27FC236}">
                <a16:creationId xmlns:a16="http://schemas.microsoft.com/office/drawing/2014/main" id="{25C5B541-A385-4F54-852C-CEE6FA9772A5}"/>
              </a:ext>
            </a:extLst>
          </p:cNvPr>
          <p:cNvSpPr>
            <a:spLocks noGrp="1"/>
          </p:cNvSpPr>
          <p:nvPr>
            <p:ph idx="1"/>
          </p:nvPr>
        </p:nvSpPr>
        <p:spPr>
          <a:xfrm>
            <a:off x="758780" y="1736708"/>
            <a:ext cx="10515600" cy="4351338"/>
          </a:xfrm>
        </p:spPr>
        <p:txBody>
          <a:bodyPr>
            <a:normAutofit lnSpcReduction="10000"/>
          </a:bodyPr>
          <a:lstStyle/>
          <a:p>
            <a:pPr marL="0" indent="0">
              <a:buNone/>
            </a:pPr>
            <a:r>
              <a:rPr lang="pt-BR" sz="4000" dirty="0"/>
              <a:t>Direct: 	706-483-4728</a:t>
            </a:r>
          </a:p>
          <a:p>
            <a:pPr marL="0" indent="0">
              <a:buNone/>
            </a:pPr>
            <a:r>
              <a:rPr lang="pt-BR" sz="4000" dirty="0"/>
              <a:t>E-Fax: 	770-709-3698</a:t>
            </a:r>
          </a:p>
          <a:p>
            <a:pPr marL="0" indent="0">
              <a:buNone/>
            </a:pPr>
            <a:r>
              <a:rPr lang="pt-BR" sz="4000" dirty="0"/>
              <a:t>E-mail: 	steve.adams@inhealthps.com</a:t>
            </a:r>
          </a:p>
          <a:p>
            <a:pPr marL="0" indent="0">
              <a:buNone/>
            </a:pPr>
            <a:r>
              <a:rPr lang="pt-BR" sz="4000" dirty="0"/>
              <a:t>Web: 	www.thecodingeducator.com</a:t>
            </a:r>
          </a:p>
          <a:p>
            <a:pPr marL="0" indent="0">
              <a:buNone/>
            </a:pPr>
            <a:r>
              <a:rPr lang="pt-BR" sz="4000" dirty="0"/>
              <a:t>FB:		facebook.com/kingofcoders</a:t>
            </a:r>
          </a:p>
          <a:p>
            <a:pPr marL="0" indent="0">
              <a:buNone/>
            </a:pPr>
            <a:r>
              <a:rPr lang="pt-BR" sz="4000" dirty="0"/>
              <a:t>Twitter:	@thekingofcoders</a:t>
            </a:r>
          </a:p>
          <a:p>
            <a:pPr marL="0" indent="0">
              <a:buNone/>
            </a:pPr>
            <a:r>
              <a:rPr lang="pt-BR" dirty="0"/>
              <a:t> </a:t>
            </a:r>
            <a:endParaRPr lang="en-US" dirty="0"/>
          </a:p>
        </p:txBody>
      </p:sp>
    </p:spTree>
    <p:extLst>
      <p:ext uri="{BB962C8B-B14F-4D97-AF65-F5344CB8AC3E}">
        <p14:creationId xmlns:p14="http://schemas.microsoft.com/office/powerpoint/2010/main" val="3396147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Content Placeholder 4">
            <a:extLst>
              <a:ext uri="{FF2B5EF4-FFF2-40B4-BE49-F238E27FC236}">
                <a16:creationId xmlns:a16="http://schemas.microsoft.com/office/drawing/2014/main" id="{FD403B62-4321-442B-834C-E876FBC62AC2}"/>
              </a:ext>
            </a:extLst>
          </p:cNvPr>
          <p:cNvPicPr>
            <a:picLocks noGrp="1" noChangeAspect="1"/>
          </p:cNvPicPr>
          <p:nvPr>
            <p:ph idx="1"/>
          </p:nvPr>
        </p:nvPicPr>
        <p:blipFill>
          <a:blip r:embed="rId2"/>
          <a:stretch>
            <a:fillRect/>
          </a:stretch>
        </p:blipFill>
        <p:spPr>
          <a:xfrm>
            <a:off x="643467" y="1425195"/>
            <a:ext cx="10905066" cy="4007610"/>
          </a:xfrm>
          <a:prstGeom prst="rect">
            <a:avLst/>
          </a:prstGeom>
        </p:spPr>
      </p:pic>
    </p:spTree>
    <p:extLst>
      <p:ext uri="{BB962C8B-B14F-4D97-AF65-F5344CB8AC3E}">
        <p14:creationId xmlns:p14="http://schemas.microsoft.com/office/powerpoint/2010/main" val="2543809322"/>
      </p:ext>
    </p:extLst>
  </p:cSld>
  <p:clrMapOvr>
    <a:masterClrMapping/>
  </p:clrMapOvr>
  <p:transition>
    <p:random/>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7 MIPS and Payment Reform Handout - recorded one" id="{080B44C8-48A3-46B4-BE93-EEC8D9756E67}" vid="{63027755-BDE1-4B71-A4B6-8DFB5BEE4BD1}"/>
    </a:ext>
  </a:extLst>
</a:theme>
</file>

<file path=ppt/theme/theme5.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2804</Words>
  <Application>Microsoft Office PowerPoint</Application>
  <PresentationFormat>Widescreen</PresentationFormat>
  <Paragraphs>294</Paragraphs>
  <Slides>87</Slides>
  <Notes>3</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87</vt:i4>
      </vt:variant>
    </vt:vector>
  </HeadingPairs>
  <TitlesOfParts>
    <vt:vector size="99" baseType="lpstr">
      <vt:lpstr>Arial</vt:lpstr>
      <vt:lpstr>Calibri</vt:lpstr>
      <vt:lpstr>Calibri Light</vt:lpstr>
      <vt:lpstr>Symbol</vt:lpstr>
      <vt:lpstr>Tahoma</vt:lpstr>
      <vt:lpstr>Times New Roman</vt:lpstr>
      <vt:lpstr>Office Theme</vt:lpstr>
      <vt:lpstr>2_Office Theme</vt:lpstr>
      <vt:lpstr>3_Office Theme</vt:lpstr>
      <vt:lpstr>1_Office Theme</vt:lpstr>
      <vt:lpstr>4_Office Theme</vt:lpstr>
      <vt:lpstr>5_Office Theme</vt:lpstr>
      <vt:lpstr>Compliant E/M Coding</vt:lpstr>
      <vt:lpstr>Topics </vt:lpstr>
      <vt:lpstr>2019 E&amp;M  Coding Changes</vt:lpstr>
      <vt:lpstr>Chief Complaint and HPI</vt:lpstr>
      <vt:lpstr>PowerPoint Presentation</vt:lpstr>
      <vt:lpstr>Review and Update</vt:lpstr>
      <vt:lpstr>Teaching Physicians and Residents</vt:lpstr>
      <vt:lpstr>New HCPCS Codes for 2019</vt:lpstr>
      <vt:lpstr>PowerPoint Presentation</vt:lpstr>
      <vt:lpstr>G2012</vt:lpstr>
      <vt:lpstr>G2010</vt:lpstr>
      <vt:lpstr>Definitions</vt:lpstr>
      <vt:lpstr>2021 Changes</vt:lpstr>
      <vt:lpstr>PowerPoint Presentation</vt:lpstr>
      <vt:lpstr>PowerPoint Presentation</vt:lpstr>
      <vt:lpstr>2021 Changes</vt:lpstr>
      <vt:lpstr>2021 Changes</vt:lpstr>
      <vt:lpstr>2021 Changes</vt:lpstr>
      <vt:lpstr>2021 Changes</vt:lpstr>
      <vt:lpstr>2021 Changes</vt:lpstr>
      <vt:lpstr>Incident To  &amp;  Shared Visit</vt:lpstr>
      <vt:lpstr>Incident To Billing (office)</vt:lpstr>
      <vt:lpstr>Shared Visits (hospital)</vt:lpstr>
      <vt:lpstr>E&amp;M Coding</vt:lpstr>
      <vt:lpstr>PowerPoint Presentation</vt:lpstr>
      <vt:lpstr>Medical Necessity</vt:lpstr>
      <vt:lpstr>PowerPoint Presentation</vt:lpstr>
      <vt:lpstr>Office – Outpatient Services</vt:lpstr>
      <vt:lpstr>Pain Management</vt:lpstr>
      <vt:lpstr>PowerPoint Presentation</vt:lpstr>
      <vt:lpstr>PowerPoint Presentation</vt:lpstr>
      <vt:lpstr>PowerPoint Presentation</vt:lpstr>
      <vt:lpstr>PowerPoint Presentation</vt:lpstr>
      <vt:lpstr>PowerPoint Presentation</vt:lpstr>
      <vt:lpstr>History</vt:lpstr>
      <vt:lpstr>PowerPoint Presentation</vt:lpstr>
      <vt:lpstr>HPI / Assessment / Plan</vt:lpstr>
      <vt:lpstr>PowerPoint Presentation</vt:lpstr>
      <vt:lpstr>PowerPoint Presentation</vt:lpstr>
      <vt:lpstr>PowerPoint Presentation</vt:lpstr>
      <vt:lpstr>Exam</vt:lpstr>
      <vt:lpstr>Expanded vs. Extended</vt:lpstr>
      <vt:lpstr>Palmetto and Detailed Examination</vt:lpstr>
      <vt:lpstr>1995 – Comprehensive (8)</vt:lpstr>
      <vt:lpstr>1997 –  Comprehensive  (2 from 9)</vt:lpstr>
      <vt:lpstr>1997 –  Comprehensive  (2 from 9)</vt:lpstr>
      <vt:lpstr>PowerPoint Presentation</vt:lpstr>
      <vt:lpstr>PowerPoint Presentation</vt:lpstr>
      <vt:lpstr>PowerPoint Presentation</vt:lpstr>
      <vt:lpstr>Medical Decision Making</vt:lpstr>
      <vt:lpstr>Medical Decision  Making</vt:lpstr>
      <vt:lpstr>PowerPoint Presentation</vt:lpstr>
      <vt:lpstr>PowerPoint Presentation</vt:lpstr>
      <vt:lpstr>Medical Decision  Making</vt:lpstr>
      <vt:lpstr>Data Points</vt:lpstr>
      <vt:lpstr>Points for Independent Review</vt:lpstr>
      <vt:lpstr>Medical Decision  Making</vt:lpstr>
      <vt:lpstr>PowerPoint Presentation</vt:lpstr>
      <vt:lpstr>Medical Decision  Making</vt:lpstr>
      <vt:lpstr>PowerPoint Presentation</vt:lpstr>
      <vt:lpstr>PowerPoint Presentation</vt:lpstr>
      <vt:lpstr>PowerPoint Presentation</vt:lpstr>
      <vt:lpstr>Is this a 99214</vt:lpstr>
      <vt:lpstr>High MDM without High Risk</vt:lpstr>
      <vt:lpstr>High MDM without High Risk</vt:lpstr>
      <vt:lpstr>Counseling Dominated</vt:lpstr>
      <vt:lpstr>PowerPoint Presentation</vt:lpstr>
      <vt:lpstr>PowerPoint Presentation</vt:lpstr>
      <vt:lpstr>PowerPoint Presentation</vt:lpstr>
      <vt:lpstr>PowerPoint Presentation</vt:lpstr>
      <vt:lpstr>PowerPoint Presentation</vt:lpstr>
      <vt:lpstr>Exam</vt:lpstr>
      <vt:lpstr>1995 – Comprehensive (8)</vt:lpstr>
      <vt:lpstr>Medical Decision  Making</vt:lpstr>
      <vt:lpstr>PowerPoint Presentation</vt:lpstr>
      <vt:lpstr>Consultations</vt:lpstr>
      <vt:lpstr>Consults</vt:lpstr>
      <vt:lpstr>PowerPoint Presentation</vt:lpstr>
      <vt:lpstr>PowerPoint Presentation</vt:lpstr>
      <vt:lpstr>Modifiers</vt:lpstr>
      <vt:lpstr>Global Period</vt:lpstr>
      <vt:lpstr>Modifier 25 –  EM and minor procedure same day</vt:lpstr>
      <vt:lpstr>Definition of 25 Modifier</vt:lpstr>
      <vt:lpstr>25 Modifier</vt:lpstr>
      <vt:lpstr>Topics </vt:lpstr>
      <vt:lpstr>Questions</vt:lpstr>
      <vt:lpstr>Contact 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Compliant E/M Coding</dc:title>
  <dc:creator>Steve Adams</dc:creator>
  <cp:lastModifiedBy>Steve Adams</cp:lastModifiedBy>
  <cp:revision>5</cp:revision>
  <dcterms:created xsi:type="dcterms:W3CDTF">2018-12-03T12:01:30Z</dcterms:created>
  <dcterms:modified xsi:type="dcterms:W3CDTF">2018-12-03T12:38:36Z</dcterms:modified>
</cp:coreProperties>
</file>