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1.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2.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5.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6.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9.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0.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56.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5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70.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71.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93"/>
  </p:notesMasterIdLst>
  <p:sldIdLst>
    <p:sldId id="295" r:id="rId2"/>
    <p:sldId id="362" r:id="rId3"/>
    <p:sldId id="308" r:id="rId4"/>
    <p:sldId id="335" r:id="rId5"/>
    <p:sldId id="359" r:id="rId6"/>
    <p:sldId id="360" r:id="rId7"/>
    <p:sldId id="358" r:id="rId8"/>
    <p:sldId id="357" r:id="rId9"/>
    <p:sldId id="340" r:id="rId10"/>
    <p:sldId id="346" r:id="rId11"/>
    <p:sldId id="355" r:id="rId12"/>
    <p:sldId id="352" r:id="rId13"/>
    <p:sldId id="349" r:id="rId14"/>
    <p:sldId id="401" r:id="rId15"/>
    <p:sldId id="341" r:id="rId16"/>
    <p:sldId id="354" r:id="rId17"/>
    <p:sldId id="353" r:id="rId18"/>
    <p:sldId id="336" r:id="rId19"/>
    <p:sldId id="324" r:id="rId20"/>
    <p:sldId id="402" r:id="rId21"/>
    <p:sldId id="337" r:id="rId22"/>
    <p:sldId id="400" r:id="rId23"/>
    <p:sldId id="399" r:id="rId24"/>
    <p:sldId id="338" r:id="rId25"/>
    <p:sldId id="374" r:id="rId26"/>
    <p:sldId id="363" r:id="rId27"/>
    <p:sldId id="371" r:id="rId28"/>
    <p:sldId id="370" r:id="rId29"/>
    <p:sldId id="369" r:id="rId30"/>
    <p:sldId id="368" r:id="rId31"/>
    <p:sldId id="367" r:id="rId32"/>
    <p:sldId id="366" r:id="rId33"/>
    <p:sldId id="372" r:id="rId34"/>
    <p:sldId id="377" r:id="rId35"/>
    <p:sldId id="376" r:id="rId36"/>
    <p:sldId id="375" r:id="rId37"/>
    <p:sldId id="339" r:id="rId38"/>
    <p:sldId id="382" r:id="rId39"/>
    <p:sldId id="387" r:id="rId40"/>
    <p:sldId id="391" r:id="rId41"/>
    <p:sldId id="393" r:id="rId42"/>
    <p:sldId id="392" r:id="rId43"/>
    <p:sldId id="396" r:id="rId44"/>
    <p:sldId id="390" r:id="rId45"/>
    <p:sldId id="389" r:id="rId46"/>
    <p:sldId id="398" r:id="rId47"/>
    <p:sldId id="397" r:id="rId48"/>
    <p:sldId id="395" r:id="rId49"/>
    <p:sldId id="386" r:id="rId50"/>
    <p:sldId id="385" r:id="rId51"/>
    <p:sldId id="365" r:id="rId52"/>
    <p:sldId id="383" r:id="rId53"/>
    <p:sldId id="381" r:id="rId54"/>
    <p:sldId id="380" r:id="rId55"/>
    <p:sldId id="379" r:id="rId56"/>
    <p:sldId id="378" r:id="rId57"/>
    <p:sldId id="280" r:id="rId58"/>
    <p:sldId id="356" r:id="rId59"/>
    <p:sldId id="304" r:id="rId60"/>
    <p:sldId id="334" r:id="rId61"/>
    <p:sldId id="281" r:id="rId62"/>
    <p:sldId id="361" r:id="rId63"/>
    <p:sldId id="316" r:id="rId64"/>
    <p:sldId id="278" r:id="rId65"/>
    <p:sldId id="276" r:id="rId66"/>
    <p:sldId id="282" r:id="rId67"/>
    <p:sldId id="272" r:id="rId68"/>
    <p:sldId id="320" r:id="rId69"/>
    <p:sldId id="297" r:id="rId70"/>
    <p:sldId id="303" r:id="rId71"/>
    <p:sldId id="314" r:id="rId72"/>
    <p:sldId id="333" r:id="rId73"/>
    <p:sldId id="325" r:id="rId74"/>
    <p:sldId id="326" r:id="rId75"/>
    <p:sldId id="343" r:id="rId76"/>
    <p:sldId id="310" r:id="rId77"/>
    <p:sldId id="309" r:id="rId78"/>
    <p:sldId id="350" r:id="rId79"/>
    <p:sldId id="298" r:id="rId80"/>
    <p:sldId id="299" r:id="rId81"/>
    <p:sldId id="300" r:id="rId82"/>
    <p:sldId id="301" r:id="rId83"/>
    <p:sldId id="315" r:id="rId84"/>
    <p:sldId id="306" r:id="rId85"/>
    <p:sldId id="327" r:id="rId86"/>
    <p:sldId id="328" r:id="rId87"/>
    <p:sldId id="312" r:id="rId88"/>
    <p:sldId id="307" r:id="rId89"/>
    <p:sldId id="269" r:id="rId90"/>
    <p:sldId id="351" r:id="rId91"/>
    <p:sldId id="323"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422"/>
    <a:srgbClr val="D9AF28"/>
    <a:srgbClr val="9EBB2A"/>
    <a:srgbClr val="5397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8003" autoAdjust="0"/>
  </p:normalViewPr>
  <p:slideViewPr>
    <p:cSldViewPr snapToGrid="0">
      <p:cViewPr varScale="1">
        <p:scale>
          <a:sx n="58" d="100"/>
          <a:sy n="58" d="100"/>
        </p:scale>
        <p:origin x="102" y="756"/>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105" d="100"/>
          <a:sy n="105" d="100"/>
        </p:scale>
        <p:origin x="3444"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E49C38-D396-4F5C-A890-B80B77C1C84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52025271-919C-4EE1-90BB-154D8109EF51}">
      <dgm:prSet/>
      <dgm:spPr/>
      <dgm:t>
        <a:bodyPr/>
        <a:lstStyle/>
        <a:p>
          <a:pPr algn="ctr"/>
          <a:r>
            <a:rPr lang="en-US" b="1" i="0" dirty="0"/>
            <a:t>74 million Americans are thought to be at higher cancer risks</a:t>
          </a:r>
          <a:endParaRPr lang="en-US" b="1" dirty="0"/>
        </a:p>
      </dgm:t>
    </dgm:pt>
    <dgm:pt modelId="{81648C21-5787-4BBD-A36D-64E63509C836}" type="parTrans" cxnId="{567A9FF5-574A-4AC0-93B0-FF06FBE1527E}">
      <dgm:prSet/>
      <dgm:spPr/>
      <dgm:t>
        <a:bodyPr/>
        <a:lstStyle/>
        <a:p>
          <a:pPr algn="ctr"/>
          <a:endParaRPr lang="en-US"/>
        </a:p>
      </dgm:t>
    </dgm:pt>
    <dgm:pt modelId="{87E21A79-E899-4577-80F1-1FB780E97DE9}" type="sibTrans" cxnId="{567A9FF5-574A-4AC0-93B0-FF06FBE1527E}">
      <dgm:prSet/>
      <dgm:spPr/>
      <dgm:t>
        <a:bodyPr/>
        <a:lstStyle/>
        <a:p>
          <a:pPr algn="ctr"/>
          <a:endParaRPr lang="en-US"/>
        </a:p>
      </dgm:t>
    </dgm:pt>
    <dgm:pt modelId="{13B7E4FD-860A-4E49-B49E-1D5D4D3BC37D}">
      <dgm:prSet/>
      <dgm:spPr/>
      <dgm:t>
        <a:bodyPr/>
        <a:lstStyle/>
        <a:p>
          <a:pPr algn="ctr"/>
          <a:r>
            <a:rPr lang="en-US" b="1" i="0" dirty="0"/>
            <a:t>Majority of Blacks</a:t>
          </a:r>
          <a:endParaRPr lang="en-US" b="1" dirty="0"/>
        </a:p>
      </dgm:t>
    </dgm:pt>
    <dgm:pt modelId="{C2E7272C-A16D-4473-8D6A-1C894E7AA6F2}" type="parTrans" cxnId="{AECEA72E-A322-4DAB-BC93-6C250EA116C1}">
      <dgm:prSet/>
      <dgm:spPr/>
      <dgm:t>
        <a:bodyPr/>
        <a:lstStyle/>
        <a:p>
          <a:pPr algn="ctr"/>
          <a:endParaRPr lang="en-US"/>
        </a:p>
      </dgm:t>
    </dgm:pt>
    <dgm:pt modelId="{2514A360-A566-4B45-AB9D-5671929C98C5}" type="sibTrans" cxnId="{AECEA72E-A322-4DAB-BC93-6C250EA116C1}">
      <dgm:prSet/>
      <dgm:spPr/>
      <dgm:t>
        <a:bodyPr/>
        <a:lstStyle/>
        <a:p>
          <a:pPr algn="ctr"/>
          <a:endParaRPr lang="en-US"/>
        </a:p>
      </dgm:t>
    </dgm:pt>
    <dgm:pt modelId="{751E8547-25AE-492C-95FC-255EB2B642EE}">
      <dgm:prSet/>
      <dgm:spPr/>
      <dgm:t>
        <a:bodyPr/>
        <a:lstStyle/>
        <a:p>
          <a:pPr algn="ctr"/>
          <a:r>
            <a:rPr lang="en-US" b="1" i="0" dirty="0"/>
            <a:t>Louisiana Industrial corridor (IC)</a:t>
          </a:r>
          <a:endParaRPr lang="en-US" b="1" dirty="0"/>
        </a:p>
      </dgm:t>
    </dgm:pt>
    <dgm:pt modelId="{E5AECA7A-4621-4C88-BE7B-BFE15EA5D54F}" type="parTrans" cxnId="{FFBF66DA-D503-48C0-84B0-5D78C26911FD}">
      <dgm:prSet/>
      <dgm:spPr/>
      <dgm:t>
        <a:bodyPr/>
        <a:lstStyle/>
        <a:p>
          <a:pPr algn="ctr"/>
          <a:endParaRPr lang="en-US"/>
        </a:p>
      </dgm:t>
    </dgm:pt>
    <dgm:pt modelId="{1FD4C53A-7FC5-40D4-9A1E-58E320D15598}" type="sibTrans" cxnId="{FFBF66DA-D503-48C0-84B0-5D78C26911FD}">
      <dgm:prSet/>
      <dgm:spPr/>
      <dgm:t>
        <a:bodyPr/>
        <a:lstStyle/>
        <a:p>
          <a:pPr algn="ctr"/>
          <a:endParaRPr lang="en-US"/>
        </a:p>
      </dgm:t>
    </dgm:pt>
    <dgm:pt modelId="{A0E7DCA2-466D-46EB-821D-F43695AF02D9}">
      <dgm:prSet/>
      <dgm:spPr/>
      <dgm:t>
        <a:bodyPr/>
        <a:lstStyle/>
        <a:p>
          <a:pPr algn="ctr"/>
          <a:r>
            <a:rPr lang="en-US" b="1" i="0" dirty="0"/>
            <a:t>Inequities in social determinants</a:t>
          </a:r>
          <a:endParaRPr lang="en-US" b="1" dirty="0"/>
        </a:p>
      </dgm:t>
    </dgm:pt>
    <dgm:pt modelId="{39513A51-8F60-46ED-A296-5992042C0CE2}" type="parTrans" cxnId="{83785868-9733-43DA-934D-D77D98F031B5}">
      <dgm:prSet/>
      <dgm:spPr/>
      <dgm:t>
        <a:bodyPr/>
        <a:lstStyle/>
        <a:p>
          <a:pPr algn="ctr"/>
          <a:endParaRPr lang="en-US"/>
        </a:p>
      </dgm:t>
    </dgm:pt>
    <dgm:pt modelId="{D3E4704B-20F6-48F2-A1ED-B9069826A34C}" type="sibTrans" cxnId="{83785868-9733-43DA-934D-D77D98F031B5}">
      <dgm:prSet/>
      <dgm:spPr/>
      <dgm:t>
        <a:bodyPr/>
        <a:lstStyle/>
        <a:p>
          <a:pPr algn="ctr"/>
          <a:endParaRPr lang="en-US"/>
        </a:p>
      </dgm:t>
    </dgm:pt>
    <dgm:pt modelId="{745015B4-83C4-43E9-8B04-60823C2EF6CF}">
      <dgm:prSet/>
      <dgm:spPr/>
      <dgm:t>
        <a:bodyPr/>
        <a:lstStyle/>
        <a:p>
          <a:pPr algn="ctr"/>
          <a:r>
            <a:rPr lang="en-US" b="1" i="0" dirty="0"/>
            <a:t>Resulting in epigenetic changes, shortening of telomeres, and oxidative stress. </a:t>
          </a:r>
          <a:endParaRPr lang="en-US" b="1" dirty="0"/>
        </a:p>
      </dgm:t>
    </dgm:pt>
    <dgm:pt modelId="{AA91A07D-D2B4-448A-BFAD-5740B44CE533}" type="parTrans" cxnId="{BD5290C5-716D-4A9A-964E-2EF01A484DA6}">
      <dgm:prSet/>
      <dgm:spPr/>
      <dgm:t>
        <a:bodyPr/>
        <a:lstStyle/>
        <a:p>
          <a:pPr algn="ctr"/>
          <a:endParaRPr lang="en-US"/>
        </a:p>
      </dgm:t>
    </dgm:pt>
    <dgm:pt modelId="{0BA38507-88D0-454F-B9B4-F4C8CE0739B7}" type="sibTrans" cxnId="{BD5290C5-716D-4A9A-964E-2EF01A484DA6}">
      <dgm:prSet/>
      <dgm:spPr/>
      <dgm:t>
        <a:bodyPr/>
        <a:lstStyle/>
        <a:p>
          <a:pPr algn="ctr"/>
          <a:endParaRPr lang="en-US"/>
        </a:p>
      </dgm:t>
    </dgm:pt>
    <dgm:pt modelId="{38B55308-937D-410A-9452-C67CF397089C}" type="pres">
      <dgm:prSet presAssocID="{4AE49C38-D396-4F5C-A890-B80B77C1C847}" presName="linear" presStyleCnt="0">
        <dgm:presLayoutVars>
          <dgm:animLvl val="lvl"/>
          <dgm:resizeHandles val="exact"/>
        </dgm:presLayoutVars>
      </dgm:prSet>
      <dgm:spPr/>
    </dgm:pt>
    <dgm:pt modelId="{9C12EAB6-ABCB-4D91-BF8B-D2BC5A7BF4CF}" type="pres">
      <dgm:prSet presAssocID="{52025271-919C-4EE1-90BB-154D8109EF51}" presName="parentText" presStyleLbl="node1" presStyleIdx="0" presStyleCnt="5" custScaleX="100000">
        <dgm:presLayoutVars>
          <dgm:chMax val="0"/>
          <dgm:bulletEnabled val="1"/>
        </dgm:presLayoutVars>
      </dgm:prSet>
      <dgm:spPr/>
    </dgm:pt>
    <dgm:pt modelId="{08735CB2-50B2-4E82-9CBF-23E7A92F8F12}" type="pres">
      <dgm:prSet presAssocID="{87E21A79-E899-4577-80F1-1FB780E97DE9}" presName="spacer" presStyleCnt="0"/>
      <dgm:spPr/>
    </dgm:pt>
    <dgm:pt modelId="{572DFFC0-6D36-4183-852F-645B9E8FBA81}" type="pres">
      <dgm:prSet presAssocID="{13B7E4FD-860A-4E49-B49E-1D5D4D3BC37D}" presName="parentText" presStyleLbl="node1" presStyleIdx="1" presStyleCnt="5">
        <dgm:presLayoutVars>
          <dgm:chMax val="0"/>
          <dgm:bulletEnabled val="1"/>
        </dgm:presLayoutVars>
      </dgm:prSet>
      <dgm:spPr/>
    </dgm:pt>
    <dgm:pt modelId="{55885337-5733-463B-9B14-EE11C35163F7}" type="pres">
      <dgm:prSet presAssocID="{2514A360-A566-4B45-AB9D-5671929C98C5}" presName="spacer" presStyleCnt="0"/>
      <dgm:spPr/>
    </dgm:pt>
    <dgm:pt modelId="{EF3F4CF3-FF7F-40F5-B3E2-DBACE348D4DB}" type="pres">
      <dgm:prSet presAssocID="{751E8547-25AE-492C-95FC-255EB2B642EE}" presName="parentText" presStyleLbl="node1" presStyleIdx="2" presStyleCnt="5">
        <dgm:presLayoutVars>
          <dgm:chMax val="0"/>
          <dgm:bulletEnabled val="1"/>
        </dgm:presLayoutVars>
      </dgm:prSet>
      <dgm:spPr/>
    </dgm:pt>
    <dgm:pt modelId="{D2310C0C-D11D-48DB-8056-E800CAAF1A16}" type="pres">
      <dgm:prSet presAssocID="{1FD4C53A-7FC5-40D4-9A1E-58E320D15598}" presName="spacer" presStyleCnt="0"/>
      <dgm:spPr/>
    </dgm:pt>
    <dgm:pt modelId="{A0F8934B-23EB-425A-A95E-6006E37EB96E}" type="pres">
      <dgm:prSet presAssocID="{A0E7DCA2-466D-46EB-821D-F43695AF02D9}" presName="parentText" presStyleLbl="node1" presStyleIdx="3" presStyleCnt="5">
        <dgm:presLayoutVars>
          <dgm:chMax val="0"/>
          <dgm:bulletEnabled val="1"/>
        </dgm:presLayoutVars>
      </dgm:prSet>
      <dgm:spPr/>
    </dgm:pt>
    <dgm:pt modelId="{FAD7B737-96B7-448E-A828-D363F3EC1DDA}" type="pres">
      <dgm:prSet presAssocID="{D3E4704B-20F6-48F2-A1ED-B9069826A34C}" presName="spacer" presStyleCnt="0"/>
      <dgm:spPr/>
    </dgm:pt>
    <dgm:pt modelId="{B4C7DB61-AD84-429F-A0E1-5355A317F309}" type="pres">
      <dgm:prSet presAssocID="{745015B4-83C4-43E9-8B04-60823C2EF6CF}" presName="parentText" presStyleLbl="node1" presStyleIdx="4" presStyleCnt="5">
        <dgm:presLayoutVars>
          <dgm:chMax val="0"/>
          <dgm:bulletEnabled val="1"/>
        </dgm:presLayoutVars>
      </dgm:prSet>
      <dgm:spPr/>
    </dgm:pt>
  </dgm:ptLst>
  <dgm:cxnLst>
    <dgm:cxn modelId="{EEE15600-BC74-4622-8DD7-D04FD7EA4271}" type="presOf" srcId="{751E8547-25AE-492C-95FC-255EB2B642EE}" destId="{EF3F4CF3-FF7F-40F5-B3E2-DBACE348D4DB}" srcOrd="0" destOrd="0" presId="urn:microsoft.com/office/officeart/2005/8/layout/vList2"/>
    <dgm:cxn modelId="{AC2ED420-46D3-425D-B456-671235EF36AE}" type="presOf" srcId="{A0E7DCA2-466D-46EB-821D-F43695AF02D9}" destId="{A0F8934B-23EB-425A-A95E-6006E37EB96E}" srcOrd="0" destOrd="0" presId="urn:microsoft.com/office/officeart/2005/8/layout/vList2"/>
    <dgm:cxn modelId="{6B172823-3A76-4059-867C-8DCFA54D385C}" type="presOf" srcId="{745015B4-83C4-43E9-8B04-60823C2EF6CF}" destId="{B4C7DB61-AD84-429F-A0E1-5355A317F309}" srcOrd="0" destOrd="0" presId="urn:microsoft.com/office/officeart/2005/8/layout/vList2"/>
    <dgm:cxn modelId="{AECEA72E-A322-4DAB-BC93-6C250EA116C1}" srcId="{4AE49C38-D396-4F5C-A890-B80B77C1C847}" destId="{13B7E4FD-860A-4E49-B49E-1D5D4D3BC37D}" srcOrd="1" destOrd="0" parTransId="{C2E7272C-A16D-4473-8D6A-1C894E7AA6F2}" sibTransId="{2514A360-A566-4B45-AB9D-5671929C98C5}"/>
    <dgm:cxn modelId="{DB8D8543-6EFD-436F-B1E0-08E95272068E}" type="presOf" srcId="{4AE49C38-D396-4F5C-A890-B80B77C1C847}" destId="{38B55308-937D-410A-9452-C67CF397089C}" srcOrd="0" destOrd="0" presId="urn:microsoft.com/office/officeart/2005/8/layout/vList2"/>
    <dgm:cxn modelId="{83785868-9733-43DA-934D-D77D98F031B5}" srcId="{4AE49C38-D396-4F5C-A890-B80B77C1C847}" destId="{A0E7DCA2-466D-46EB-821D-F43695AF02D9}" srcOrd="3" destOrd="0" parTransId="{39513A51-8F60-46ED-A296-5992042C0CE2}" sibTransId="{D3E4704B-20F6-48F2-A1ED-B9069826A34C}"/>
    <dgm:cxn modelId="{0C0C3874-BF20-4690-B71A-550AF338D66F}" type="presOf" srcId="{13B7E4FD-860A-4E49-B49E-1D5D4D3BC37D}" destId="{572DFFC0-6D36-4183-852F-645B9E8FBA81}" srcOrd="0" destOrd="0" presId="urn:microsoft.com/office/officeart/2005/8/layout/vList2"/>
    <dgm:cxn modelId="{1E5BB15A-4569-4F14-B65A-A2C27C73B99F}" type="presOf" srcId="{52025271-919C-4EE1-90BB-154D8109EF51}" destId="{9C12EAB6-ABCB-4D91-BF8B-D2BC5A7BF4CF}" srcOrd="0" destOrd="0" presId="urn:microsoft.com/office/officeart/2005/8/layout/vList2"/>
    <dgm:cxn modelId="{BD5290C5-716D-4A9A-964E-2EF01A484DA6}" srcId="{4AE49C38-D396-4F5C-A890-B80B77C1C847}" destId="{745015B4-83C4-43E9-8B04-60823C2EF6CF}" srcOrd="4" destOrd="0" parTransId="{AA91A07D-D2B4-448A-BFAD-5740B44CE533}" sibTransId="{0BA38507-88D0-454F-B9B4-F4C8CE0739B7}"/>
    <dgm:cxn modelId="{FFBF66DA-D503-48C0-84B0-5D78C26911FD}" srcId="{4AE49C38-D396-4F5C-A890-B80B77C1C847}" destId="{751E8547-25AE-492C-95FC-255EB2B642EE}" srcOrd="2" destOrd="0" parTransId="{E5AECA7A-4621-4C88-BE7B-BFE15EA5D54F}" sibTransId="{1FD4C53A-7FC5-40D4-9A1E-58E320D15598}"/>
    <dgm:cxn modelId="{567A9FF5-574A-4AC0-93B0-FF06FBE1527E}" srcId="{4AE49C38-D396-4F5C-A890-B80B77C1C847}" destId="{52025271-919C-4EE1-90BB-154D8109EF51}" srcOrd="0" destOrd="0" parTransId="{81648C21-5787-4BBD-A36D-64E63509C836}" sibTransId="{87E21A79-E899-4577-80F1-1FB780E97DE9}"/>
    <dgm:cxn modelId="{44D059CD-7513-41DB-9476-7411D608CEFA}" type="presParOf" srcId="{38B55308-937D-410A-9452-C67CF397089C}" destId="{9C12EAB6-ABCB-4D91-BF8B-D2BC5A7BF4CF}" srcOrd="0" destOrd="0" presId="urn:microsoft.com/office/officeart/2005/8/layout/vList2"/>
    <dgm:cxn modelId="{AAF95DB4-20AF-4544-8A03-0B400BB7B113}" type="presParOf" srcId="{38B55308-937D-410A-9452-C67CF397089C}" destId="{08735CB2-50B2-4E82-9CBF-23E7A92F8F12}" srcOrd="1" destOrd="0" presId="urn:microsoft.com/office/officeart/2005/8/layout/vList2"/>
    <dgm:cxn modelId="{E46FACA4-B870-4510-88C0-206B0283F8C7}" type="presParOf" srcId="{38B55308-937D-410A-9452-C67CF397089C}" destId="{572DFFC0-6D36-4183-852F-645B9E8FBA81}" srcOrd="2" destOrd="0" presId="urn:microsoft.com/office/officeart/2005/8/layout/vList2"/>
    <dgm:cxn modelId="{5CC97FE5-475C-499A-BC4A-BCE1C073FAB5}" type="presParOf" srcId="{38B55308-937D-410A-9452-C67CF397089C}" destId="{55885337-5733-463B-9B14-EE11C35163F7}" srcOrd="3" destOrd="0" presId="urn:microsoft.com/office/officeart/2005/8/layout/vList2"/>
    <dgm:cxn modelId="{B047EE6E-78B7-4762-A840-1374A10D97E7}" type="presParOf" srcId="{38B55308-937D-410A-9452-C67CF397089C}" destId="{EF3F4CF3-FF7F-40F5-B3E2-DBACE348D4DB}" srcOrd="4" destOrd="0" presId="urn:microsoft.com/office/officeart/2005/8/layout/vList2"/>
    <dgm:cxn modelId="{624C41A0-A1BD-4425-A924-5A791B04CE69}" type="presParOf" srcId="{38B55308-937D-410A-9452-C67CF397089C}" destId="{D2310C0C-D11D-48DB-8056-E800CAAF1A16}" srcOrd="5" destOrd="0" presId="urn:microsoft.com/office/officeart/2005/8/layout/vList2"/>
    <dgm:cxn modelId="{A75712D4-84B6-4157-ABFD-DBF1B204196D}" type="presParOf" srcId="{38B55308-937D-410A-9452-C67CF397089C}" destId="{A0F8934B-23EB-425A-A95E-6006E37EB96E}" srcOrd="6" destOrd="0" presId="urn:microsoft.com/office/officeart/2005/8/layout/vList2"/>
    <dgm:cxn modelId="{6084282D-894D-45E1-9374-8EDF535C8156}" type="presParOf" srcId="{38B55308-937D-410A-9452-C67CF397089C}" destId="{FAD7B737-96B7-448E-A828-D363F3EC1DDA}" srcOrd="7" destOrd="0" presId="urn:microsoft.com/office/officeart/2005/8/layout/vList2"/>
    <dgm:cxn modelId="{C430CBCD-F853-44EB-97BF-3E680C9236D0}" type="presParOf" srcId="{38B55308-937D-410A-9452-C67CF397089C}" destId="{B4C7DB61-AD84-429F-A0E1-5355A317F30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ED3569-AE5A-42A2-942C-A353653846D9}" type="doc">
      <dgm:prSet loTypeId="urn:microsoft.com/office/officeart/2005/8/layout/vProcess5" loCatId="process" qsTypeId="urn:microsoft.com/office/officeart/2005/8/quickstyle/3d1" qsCatId="3D" csTypeId="urn:microsoft.com/office/officeart/2005/8/colors/colorful2" csCatId="colorful" phldr="1"/>
      <dgm:spPr/>
      <dgm:t>
        <a:bodyPr/>
        <a:lstStyle/>
        <a:p>
          <a:endParaRPr lang="en-US"/>
        </a:p>
      </dgm:t>
    </dgm:pt>
    <dgm:pt modelId="{31314E52-8C6F-4C57-A236-8368FA86D45E}">
      <dgm:prSet/>
      <dgm:spPr/>
      <dgm:t>
        <a:bodyPr/>
        <a:lstStyle/>
        <a:p>
          <a:r>
            <a:rPr lang="en-US" dirty="0"/>
            <a:t>4. Cancer screening behaviors</a:t>
          </a:r>
        </a:p>
      </dgm:t>
    </dgm:pt>
    <dgm:pt modelId="{22886238-5A66-46C0-BD46-889549061736}" type="parTrans" cxnId="{656914B4-5A64-4ECC-9741-6D7E095817B0}">
      <dgm:prSet/>
      <dgm:spPr/>
      <dgm:t>
        <a:bodyPr/>
        <a:lstStyle/>
        <a:p>
          <a:endParaRPr lang="en-US"/>
        </a:p>
      </dgm:t>
    </dgm:pt>
    <dgm:pt modelId="{6492EAAE-BD19-4FBC-A1A3-838704131836}" type="sibTrans" cxnId="{656914B4-5A64-4ECC-9741-6D7E095817B0}">
      <dgm:prSet/>
      <dgm:spPr/>
      <dgm:t>
        <a:bodyPr/>
        <a:lstStyle/>
        <a:p>
          <a:endParaRPr lang="en-US"/>
        </a:p>
      </dgm:t>
    </dgm:pt>
    <dgm:pt modelId="{B445057B-12D0-4D4D-9129-D307E04E09B8}">
      <dgm:prSet/>
      <dgm:spPr/>
      <dgm:t>
        <a:bodyPr/>
        <a:lstStyle/>
        <a:p>
          <a:r>
            <a:rPr lang="en-US" dirty="0"/>
            <a:t>1. Expanding the diversity of populations in epidemiologic cohort studies</a:t>
          </a:r>
        </a:p>
      </dgm:t>
    </dgm:pt>
    <dgm:pt modelId="{28683819-244D-4A9C-BB11-7FE393397925}" type="sibTrans" cxnId="{12B1647C-B7D0-43EA-ABD8-26453B745A40}">
      <dgm:prSet/>
      <dgm:spPr/>
      <dgm:t>
        <a:bodyPr/>
        <a:lstStyle/>
        <a:p>
          <a:endParaRPr lang="en-US"/>
        </a:p>
      </dgm:t>
    </dgm:pt>
    <dgm:pt modelId="{6DC4F1E8-CCAB-47B7-9AC7-0DC3D0CB3A39}" type="parTrans" cxnId="{12B1647C-B7D0-43EA-ABD8-26453B745A40}">
      <dgm:prSet/>
      <dgm:spPr/>
      <dgm:t>
        <a:bodyPr/>
        <a:lstStyle/>
        <a:p>
          <a:endParaRPr lang="en-US"/>
        </a:p>
      </dgm:t>
    </dgm:pt>
    <dgm:pt modelId="{BA9C72FC-3E23-4FD6-BA72-DCF2862BDFF9}">
      <dgm:prSet/>
      <dgm:spPr/>
      <dgm:t>
        <a:bodyPr/>
        <a:lstStyle/>
        <a:p>
          <a:r>
            <a:rPr lang="en-US" dirty="0"/>
            <a:t>5. Impact of climate change</a:t>
          </a:r>
        </a:p>
      </dgm:t>
    </dgm:pt>
    <dgm:pt modelId="{7993D800-73D6-48F8-8B9F-C4EAAC4801A2}" type="parTrans" cxnId="{97112331-7FBB-4FB6-8B94-4B8E9E38BE73}">
      <dgm:prSet/>
      <dgm:spPr/>
    </dgm:pt>
    <dgm:pt modelId="{092A928B-0323-4303-B99B-C4B888F98D72}" type="sibTrans" cxnId="{97112331-7FBB-4FB6-8B94-4B8E9E38BE73}">
      <dgm:prSet/>
      <dgm:spPr/>
    </dgm:pt>
    <dgm:pt modelId="{277C8F7F-82BB-41F3-B431-17FDFC4A8A73}">
      <dgm:prSet/>
      <dgm:spPr/>
      <dgm:t>
        <a:bodyPr/>
        <a:lstStyle/>
        <a:p>
          <a:r>
            <a:rPr lang="en-US" dirty="0"/>
            <a:t>3. Relationship between endogenous exposures and multiple cancers and comorbid diseases.</a:t>
          </a:r>
        </a:p>
      </dgm:t>
    </dgm:pt>
    <dgm:pt modelId="{EB4B5E8B-C877-4C0F-8ABB-4F149B43568B}" type="parTrans" cxnId="{8CDF8A4A-BD96-41CF-AF36-A095975785A5}">
      <dgm:prSet/>
      <dgm:spPr/>
    </dgm:pt>
    <dgm:pt modelId="{0F55C557-D699-40F6-B169-33124620BB8D}" type="sibTrans" cxnId="{8CDF8A4A-BD96-41CF-AF36-A095975785A5}">
      <dgm:prSet/>
      <dgm:spPr/>
      <dgm:t>
        <a:bodyPr/>
        <a:lstStyle/>
        <a:p>
          <a:endParaRPr lang="en-US"/>
        </a:p>
      </dgm:t>
    </dgm:pt>
    <dgm:pt modelId="{D6F01D5C-7F53-4F2F-B7E2-73EFE10720F3}">
      <dgm:prSet/>
      <dgm:spPr/>
      <dgm:t>
        <a:bodyPr/>
        <a:lstStyle/>
        <a:p>
          <a:r>
            <a:rPr lang="en-US" dirty="0"/>
            <a:t>2. Increasing the knowledge of the impact of exogenous exposures</a:t>
          </a:r>
        </a:p>
      </dgm:t>
    </dgm:pt>
    <dgm:pt modelId="{F68B611D-AD01-4C56-81DA-84DECD2B58BF}" type="parTrans" cxnId="{4EC8E7BD-80DD-413F-9A53-88A9A96D42B0}">
      <dgm:prSet/>
      <dgm:spPr/>
    </dgm:pt>
    <dgm:pt modelId="{C56AC8EA-1F02-4024-BD12-91FC4847BA53}" type="sibTrans" cxnId="{4EC8E7BD-80DD-413F-9A53-88A9A96D42B0}">
      <dgm:prSet/>
      <dgm:spPr/>
      <dgm:t>
        <a:bodyPr/>
        <a:lstStyle/>
        <a:p>
          <a:endParaRPr lang="en-US"/>
        </a:p>
      </dgm:t>
    </dgm:pt>
    <dgm:pt modelId="{3DD9BA1B-669C-4B69-BBC7-B08D03021D0B}" type="pres">
      <dgm:prSet presAssocID="{ECED3569-AE5A-42A2-942C-A353653846D9}" presName="outerComposite" presStyleCnt="0">
        <dgm:presLayoutVars>
          <dgm:chMax val="5"/>
          <dgm:dir/>
          <dgm:resizeHandles val="exact"/>
        </dgm:presLayoutVars>
      </dgm:prSet>
      <dgm:spPr/>
    </dgm:pt>
    <dgm:pt modelId="{EAEBCBF3-FD96-4ADC-8F44-BE8485D24C01}" type="pres">
      <dgm:prSet presAssocID="{ECED3569-AE5A-42A2-942C-A353653846D9}" presName="dummyMaxCanvas" presStyleCnt="0">
        <dgm:presLayoutVars/>
      </dgm:prSet>
      <dgm:spPr/>
    </dgm:pt>
    <dgm:pt modelId="{7A0113C0-82A1-4BC8-8CBF-FC9C17A4F096}" type="pres">
      <dgm:prSet presAssocID="{ECED3569-AE5A-42A2-942C-A353653846D9}" presName="FiveNodes_1" presStyleLbl="node1" presStyleIdx="0" presStyleCnt="5">
        <dgm:presLayoutVars>
          <dgm:bulletEnabled val="1"/>
        </dgm:presLayoutVars>
      </dgm:prSet>
      <dgm:spPr/>
    </dgm:pt>
    <dgm:pt modelId="{1B1C60B5-5812-4B0A-AE18-9411DBCF28A9}" type="pres">
      <dgm:prSet presAssocID="{ECED3569-AE5A-42A2-942C-A353653846D9}" presName="FiveNodes_2" presStyleLbl="node1" presStyleIdx="1" presStyleCnt="5">
        <dgm:presLayoutVars>
          <dgm:bulletEnabled val="1"/>
        </dgm:presLayoutVars>
      </dgm:prSet>
      <dgm:spPr/>
    </dgm:pt>
    <dgm:pt modelId="{54746CAF-4164-4A6E-B07B-03B04C749DAA}" type="pres">
      <dgm:prSet presAssocID="{ECED3569-AE5A-42A2-942C-A353653846D9}" presName="FiveNodes_3" presStyleLbl="node1" presStyleIdx="2" presStyleCnt="5">
        <dgm:presLayoutVars>
          <dgm:bulletEnabled val="1"/>
        </dgm:presLayoutVars>
      </dgm:prSet>
      <dgm:spPr/>
    </dgm:pt>
    <dgm:pt modelId="{201A2113-0B55-4D55-9F25-DF4142114961}" type="pres">
      <dgm:prSet presAssocID="{ECED3569-AE5A-42A2-942C-A353653846D9}" presName="FiveNodes_4" presStyleLbl="node1" presStyleIdx="3" presStyleCnt="5">
        <dgm:presLayoutVars>
          <dgm:bulletEnabled val="1"/>
        </dgm:presLayoutVars>
      </dgm:prSet>
      <dgm:spPr/>
    </dgm:pt>
    <dgm:pt modelId="{902A8025-5025-4F6B-B7FE-16DFA454AA63}" type="pres">
      <dgm:prSet presAssocID="{ECED3569-AE5A-42A2-942C-A353653846D9}" presName="FiveNodes_5" presStyleLbl="node1" presStyleIdx="4" presStyleCnt="5">
        <dgm:presLayoutVars>
          <dgm:bulletEnabled val="1"/>
        </dgm:presLayoutVars>
      </dgm:prSet>
      <dgm:spPr/>
    </dgm:pt>
    <dgm:pt modelId="{918D2737-CC04-4384-93F2-EFB1446B898B}" type="pres">
      <dgm:prSet presAssocID="{ECED3569-AE5A-42A2-942C-A353653846D9}" presName="FiveConn_1-2" presStyleLbl="fgAccFollowNode1" presStyleIdx="0" presStyleCnt="4">
        <dgm:presLayoutVars>
          <dgm:bulletEnabled val="1"/>
        </dgm:presLayoutVars>
      </dgm:prSet>
      <dgm:spPr/>
    </dgm:pt>
    <dgm:pt modelId="{1B31A308-CD3B-4835-9147-2D736BD3FEDC}" type="pres">
      <dgm:prSet presAssocID="{ECED3569-AE5A-42A2-942C-A353653846D9}" presName="FiveConn_2-3" presStyleLbl="fgAccFollowNode1" presStyleIdx="1" presStyleCnt="4">
        <dgm:presLayoutVars>
          <dgm:bulletEnabled val="1"/>
        </dgm:presLayoutVars>
      </dgm:prSet>
      <dgm:spPr/>
    </dgm:pt>
    <dgm:pt modelId="{442503C3-87D0-4858-B5E2-2F220C4DBA09}" type="pres">
      <dgm:prSet presAssocID="{ECED3569-AE5A-42A2-942C-A353653846D9}" presName="FiveConn_3-4" presStyleLbl="fgAccFollowNode1" presStyleIdx="2" presStyleCnt="4">
        <dgm:presLayoutVars>
          <dgm:bulletEnabled val="1"/>
        </dgm:presLayoutVars>
      </dgm:prSet>
      <dgm:spPr/>
    </dgm:pt>
    <dgm:pt modelId="{FA5A2AB7-5C86-4176-A924-8CBAA0274ED4}" type="pres">
      <dgm:prSet presAssocID="{ECED3569-AE5A-42A2-942C-A353653846D9}" presName="FiveConn_4-5" presStyleLbl="fgAccFollowNode1" presStyleIdx="3" presStyleCnt="4">
        <dgm:presLayoutVars>
          <dgm:bulletEnabled val="1"/>
        </dgm:presLayoutVars>
      </dgm:prSet>
      <dgm:spPr/>
    </dgm:pt>
    <dgm:pt modelId="{09806466-3C29-415A-BF74-92B80F41C786}" type="pres">
      <dgm:prSet presAssocID="{ECED3569-AE5A-42A2-942C-A353653846D9}" presName="FiveNodes_1_text" presStyleLbl="node1" presStyleIdx="4" presStyleCnt="5">
        <dgm:presLayoutVars>
          <dgm:bulletEnabled val="1"/>
        </dgm:presLayoutVars>
      </dgm:prSet>
      <dgm:spPr/>
    </dgm:pt>
    <dgm:pt modelId="{D8AC34ED-4F81-410D-92F4-DF86F4F8E45F}" type="pres">
      <dgm:prSet presAssocID="{ECED3569-AE5A-42A2-942C-A353653846D9}" presName="FiveNodes_2_text" presStyleLbl="node1" presStyleIdx="4" presStyleCnt="5">
        <dgm:presLayoutVars>
          <dgm:bulletEnabled val="1"/>
        </dgm:presLayoutVars>
      </dgm:prSet>
      <dgm:spPr/>
    </dgm:pt>
    <dgm:pt modelId="{739AAE19-F489-4E8E-A2D8-C41C38D734B3}" type="pres">
      <dgm:prSet presAssocID="{ECED3569-AE5A-42A2-942C-A353653846D9}" presName="FiveNodes_3_text" presStyleLbl="node1" presStyleIdx="4" presStyleCnt="5">
        <dgm:presLayoutVars>
          <dgm:bulletEnabled val="1"/>
        </dgm:presLayoutVars>
      </dgm:prSet>
      <dgm:spPr/>
    </dgm:pt>
    <dgm:pt modelId="{B009FF65-D086-43E3-82E7-68A27DBB1CEA}" type="pres">
      <dgm:prSet presAssocID="{ECED3569-AE5A-42A2-942C-A353653846D9}" presName="FiveNodes_4_text" presStyleLbl="node1" presStyleIdx="4" presStyleCnt="5">
        <dgm:presLayoutVars>
          <dgm:bulletEnabled val="1"/>
        </dgm:presLayoutVars>
      </dgm:prSet>
      <dgm:spPr/>
    </dgm:pt>
    <dgm:pt modelId="{EA04409F-1F44-49EB-9812-5190AD12B9D6}" type="pres">
      <dgm:prSet presAssocID="{ECED3569-AE5A-42A2-942C-A353653846D9}" presName="FiveNodes_5_text" presStyleLbl="node1" presStyleIdx="4" presStyleCnt="5">
        <dgm:presLayoutVars>
          <dgm:bulletEnabled val="1"/>
        </dgm:presLayoutVars>
      </dgm:prSet>
      <dgm:spPr/>
    </dgm:pt>
  </dgm:ptLst>
  <dgm:cxnLst>
    <dgm:cxn modelId="{94CE020D-805F-4F2E-A401-8E22621A27EB}" type="presOf" srcId="{BA9C72FC-3E23-4FD6-BA72-DCF2862BDFF9}" destId="{EA04409F-1F44-49EB-9812-5190AD12B9D6}" srcOrd="1" destOrd="0" presId="urn:microsoft.com/office/officeart/2005/8/layout/vProcess5"/>
    <dgm:cxn modelId="{98D1A010-62FE-40E8-8FE9-04ACA46E8B02}" type="presOf" srcId="{6492EAAE-BD19-4FBC-A1A3-838704131836}" destId="{FA5A2AB7-5C86-4176-A924-8CBAA0274ED4}" srcOrd="0" destOrd="0" presId="urn:microsoft.com/office/officeart/2005/8/layout/vProcess5"/>
    <dgm:cxn modelId="{B2855F14-AF7C-4552-88FA-7251427D7288}" type="presOf" srcId="{31314E52-8C6F-4C57-A236-8368FA86D45E}" destId="{201A2113-0B55-4D55-9F25-DF4142114961}" srcOrd="0" destOrd="0" presId="urn:microsoft.com/office/officeart/2005/8/layout/vProcess5"/>
    <dgm:cxn modelId="{97112331-7FBB-4FB6-8B94-4B8E9E38BE73}" srcId="{ECED3569-AE5A-42A2-942C-A353653846D9}" destId="{BA9C72FC-3E23-4FD6-BA72-DCF2862BDFF9}" srcOrd="4" destOrd="0" parTransId="{7993D800-73D6-48F8-8B9F-C4EAAC4801A2}" sibTransId="{092A928B-0323-4303-B99B-C4B888F98D72}"/>
    <dgm:cxn modelId="{6803803D-C4E4-4624-B91D-8D5794B5E8F8}" type="presOf" srcId="{B445057B-12D0-4D4D-9129-D307E04E09B8}" destId="{09806466-3C29-415A-BF74-92B80F41C786}" srcOrd="1" destOrd="0" presId="urn:microsoft.com/office/officeart/2005/8/layout/vProcess5"/>
    <dgm:cxn modelId="{E1F9C462-1D3C-4C8E-BD45-0631FA96C229}" type="presOf" srcId="{D6F01D5C-7F53-4F2F-B7E2-73EFE10720F3}" destId="{1B1C60B5-5812-4B0A-AE18-9411DBCF28A9}" srcOrd="0" destOrd="0" presId="urn:microsoft.com/office/officeart/2005/8/layout/vProcess5"/>
    <dgm:cxn modelId="{0D80D444-68E9-4887-ADF0-F9415E46F433}" type="presOf" srcId="{277C8F7F-82BB-41F3-B431-17FDFC4A8A73}" destId="{739AAE19-F489-4E8E-A2D8-C41C38D734B3}" srcOrd="1" destOrd="0" presId="urn:microsoft.com/office/officeart/2005/8/layout/vProcess5"/>
    <dgm:cxn modelId="{2E776946-4C2C-43A3-A76F-BBC5009726D4}" type="presOf" srcId="{0F55C557-D699-40F6-B169-33124620BB8D}" destId="{442503C3-87D0-4858-B5E2-2F220C4DBA09}" srcOrd="0" destOrd="0" presId="urn:microsoft.com/office/officeart/2005/8/layout/vProcess5"/>
    <dgm:cxn modelId="{4AD70547-FE18-4B3F-9FC1-7B5B2E4DEA44}" type="presOf" srcId="{277C8F7F-82BB-41F3-B431-17FDFC4A8A73}" destId="{54746CAF-4164-4A6E-B07B-03B04C749DAA}" srcOrd="0" destOrd="0" presId="urn:microsoft.com/office/officeart/2005/8/layout/vProcess5"/>
    <dgm:cxn modelId="{8CDF8A4A-BD96-41CF-AF36-A095975785A5}" srcId="{ECED3569-AE5A-42A2-942C-A353653846D9}" destId="{277C8F7F-82BB-41F3-B431-17FDFC4A8A73}" srcOrd="2" destOrd="0" parTransId="{EB4B5E8B-C877-4C0F-8ABB-4F149B43568B}" sibTransId="{0F55C557-D699-40F6-B169-33124620BB8D}"/>
    <dgm:cxn modelId="{12B1647C-B7D0-43EA-ABD8-26453B745A40}" srcId="{ECED3569-AE5A-42A2-942C-A353653846D9}" destId="{B445057B-12D0-4D4D-9129-D307E04E09B8}" srcOrd="0" destOrd="0" parTransId="{6DC4F1E8-CCAB-47B7-9AC7-0DC3D0CB3A39}" sibTransId="{28683819-244D-4A9C-BB11-7FE393397925}"/>
    <dgm:cxn modelId="{C145B889-7AB8-4964-89AC-B0C9649A72DE}" type="presOf" srcId="{B445057B-12D0-4D4D-9129-D307E04E09B8}" destId="{7A0113C0-82A1-4BC8-8CBF-FC9C17A4F096}" srcOrd="0" destOrd="0" presId="urn:microsoft.com/office/officeart/2005/8/layout/vProcess5"/>
    <dgm:cxn modelId="{758F158A-59B2-43DB-9F04-0E1E311AE919}" type="presOf" srcId="{28683819-244D-4A9C-BB11-7FE393397925}" destId="{918D2737-CC04-4384-93F2-EFB1446B898B}" srcOrd="0" destOrd="0" presId="urn:microsoft.com/office/officeart/2005/8/layout/vProcess5"/>
    <dgm:cxn modelId="{9C72578A-34B6-4DA4-91D7-E0D2D84D4E79}" type="presOf" srcId="{BA9C72FC-3E23-4FD6-BA72-DCF2862BDFF9}" destId="{902A8025-5025-4F6B-B7FE-16DFA454AA63}" srcOrd="0" destOrd="0" presId="urn:microsoft.com/office/officeart/2005/8/layout/vProcess5"/>
    <dgm:cxn modelId="{98ED1190-3E9E-4D48-B894-4A04EFF5BDE5}" type="presOf" srcId="{ECED3569-AE5A-42A2-942C-A353653846D9}" destId="{3DD9BA1B-669C-4B69-BBC7-B08D03021D0B}" srcOrd="0" destOrd="0" presId="urn:microsoft.com/office/officeart/2005/8/layout/vProcess5"/>
    <dgm:cxn modelId="{101C69B3-23FE-4A77-B760-649ADA566D90}" type="presOf" srcId="{C56AC8EA-1F02-4024-BD12-91FC4847BA53}" destId="{1B31A308-CD3B-4835-9147-2D736BD3FEDC}" srcOrd="0" destOrd="0" presId="urn:microsoft.com/office/officeart/2005/8/layout/vProcess5"/>
    <dgm:cxn modelId="{656914B4-5A64-4ECC-9741-6D7E095817B0}" srcId="{ECED3569-AE5A-42A2-942C-A353653846D9}" destId="{31314E52-8C6F-4C57-A236-8368FA86D45E}" srcOrd="3" destOrd="0" parTransId="{22886238-5A66-46C0-BD46-889549061736}" sibTransId="{6492EAAE-BD19-4FBC-A1A3-838704131836}"/>
    <dgm:cxn modelId="{4EC8E7BD-80DD-413F-9A53-88A9A96D42B0}" srcId="{ECED3569-AE5A-42A2-942C-A353653846D9}" destId="{D6F01D5C-7F53-4F2F-B7E2-73EFE10720F3}" srcOrd="1" destOrd="0" parTransId="{F68B611D-AD01-4C56-81DA-84DECD2B58BF}" sibTransId="{C56AC8EA-1F02-4024-BD12-91FC4847BA53}"/>
    <dgm:cxn modelId="{CB2A03CD-A4AD-46A1-9C75-E3D834B1FD5D}" type="presOf" srcId="{31314E52-8C6F-4C57-A236-8368FA86D45E}" destId="{B009FF65-D086-43E3-82E7-68A27DBB1CEA}" srcOrd="1" destOrd="0" presId="urn:microsoft.com/office/officeart/2005/8/layout/vProcess5"/>
    <dgm:cxn modelId="{9CDEDDF9-AB86-4B29-82AB-954806958792}" type="presOf" srcId="{D6F01D5C-7F53-4F2F-B7E2-73EFE10720F3}" destId="{D8AC34ED-4F81-410D-92F4-DF86F4F8E45F}" srcOrd="1" destOrd="0" presId="urn:microsoft.com/office/officeart/2005/8/layout/vProcess5"/>
    <dgm:cxn modelId="{027DCE83-1734-46AA-840B-3D6B19478B26}" type="presParOf" srcId="{3DD9BA1B-669C-4B69-BBC7-B08D03021D0B}" destId="{EAEBCBF3-FD96-4ADC-8F44-BE8485D24C01}" srcOrd="0" destOrd="0" presId="urn:microsoft.com/office/officeart/2005/8/layout/vProcess5"/>
    <dgm:cxn modelId="{65953D78-F606-4189-B66B-62EBBD868A13}" type="presParOf" srcId="{3DD9BA1B-669C-4B69-BBC7-B08D03021D0B}" destId="{7A0113C0-82A1-4BC8-8CBF-FC9C17A4F096}" srcOrd="1" destOrd="0" presId="urn:microsoft.com/office/officeart/2005/8/layout/vProcess5"/>
    <dgm:cxn modelId="{4F8CAC4A-F02B-4CFE-8B52-B1C2AB60F0EB}" type="presParOf" srcId="{3DD9BA1B-669C-4B69-BBC7-B08D03021D0B}" destId="{1B1C60B5-5812-4B0A-AE18-9411DBCF28A9}" srcOrd="2" destOrd="0" presId="urn:microsoft.com/office/officeart/2005/8/layout/vProcess5"/>
    <dgm:cxn modelId="{94F5E352-F6B8-48A0-A3D8-7D90AFE03AE3}" type="presParOf" srcId="{3DD9BA1B-669C-4B69-BBC7-B08D03021D0B}" destId="{54746CAF-4164-4A6E-B07B-03B04C749DAA}" srcOrd="3" destOrd="0" presId="urn:microsoft.com/office/officeart/2005/8/layout/vProcess5"/>
    <dgm:cxn modelId="{34EA47AF-A3DD-4216-B45C-B8E4C05DE72C}" type="presParOf" srcId="{3DD9BA1B-669C-4B69-BBC7-B08D03021D0B}" destId="{201A2113-0B55-4D55-9F25-DF4142114961}" srcOrd="4" destOrd="0" presId="urn:microsoft.com/office/officeart/2005/8/layout/vProcess5"/>
    <dgm:cxn modelId="{038FA41C-310A-42FC-B3CE-33ABEA814DCD}" type="presParOf" srcId="{3DD9BA1B-669C-4B69-BBC7-B08D03021D0B}" destId="{902A8025-5025-4F6B-B7FE-16DFA454AA63}" srcOrd="5" destOrd="0" presId="urn:microsoft.com/office/officeart/2005/8/layout/vProcess5"/>
    <dgm:cxn modelId="{D8FBE9B4-C0D7-4E6D-9F91-386C6C7918F8}" type="presParOf" srcId="{3DD9BA1B-669C-4B69-BBC7-B08D03021D0B}" destId="{918D2737-CC04-4384-93F2-EFB1446B898B}" srcOrd="6" destOrd="0" presId="urn:microsoft.com/office/officeart/2005/8/layout/vProcess5"/>
    <dgm:cxn modelId="{B54D0CE1-692A-4DCC-A057-631CCEEF64CB}" type="presParOf" srcId="{3DD9BA1B-669C-4B69-BBC7-B08D03021D0B}" destId="{1B31A308-CD3B-4835-9147-2D736BD3FEDC}" srcOrd="7" destOrd="0" presId="urn:microsoft.com/office/officeart/2005/8/layout/vProcess5"/>
    <dgm:cxn modelId="{86D86C03-AE44-4AA2-BDF4-DA3E8031230F}" type="presParOf" srcId="{3DD9BA1B-669C-4B69-BBC7-B08D03021D0B}" destId="{442503C3-87D0-4858-B5E2-2F220C4DBA09}" srcOrd="8" destOrd="0" presId="urn:microsoft.com/office/officeart/2005/8/layout/vProcess5"/>
    <dgm:cxn modelId="{0B5984ED-9D06-4C32-BBA0-0E4F106DA95A}" type="presParOf" srcId="{3DD9BA1B-669C-4B69-BBC7-B08D03021D0B}" destId="{FA5A2AB7-5C86-4176-A924-8CBAA0274ED4}" srcOrd="9" destOrd="0" presId="urn:microsoft.com/office/officeart/2005/8/layout/vProcess5"/>
    <dgm:cxn modelId="{539D8C15-4B04-455B-9D40-38438C6B0E71}" type="presParOf" srcId="{3DD9BA1B-669C-4B69-BBC7-B08D03021D0B}" destId="{09806466-3C29-415A-BF74-92B80F41C786}" srcOrd="10" destOrd="0" presId="urn:microsoft.com/office/officeart/2005/8/layout/vProcess5"/>
    <dgm:cxn modelId="{36254DE4-3B88-4B0A-AB4B-0B9ABE4033F8}" type="presParOf" srcId="{3DD9BA1B-669C-4B69-BBC7-B08D03021D0B}" destId="{D8AC34ED-4F81-410D-92F4-DF86F4F8E45F}" srcOrd="11" destOrd="0" presId="urn:microsoft.com/office/officeart/2005/8/layout/vProcess5"/>
    <dgm:cxn modelId="{F093152F-DBF3-4FED-B56F-41C25F00B040}" type="presParOf" srcId="{3DD9BA1B-669C-4B69-BBC7-B08D03021D0B}" destId="{739AAE19-F489-4E8E-A2D8-C41C38D734B3}" srcOrd="12" destOrd="0" presId="urn:microsoft.com/office/officeart/2005/8/layout/vProcess5"/>
    <dgm:cxn modelId="{D886352A-61CC-49A4-9501-E630AD835E54}" type="presParOf" srcId="{3DD9BA1B-669C-4B69-BBC7-B08D03021D0B}" destId="{B009FF65-D086-43E3-82E7-68A27DBB1CEA}" srcOrd="13" destOrd="0" presId="urn:microsoft.com/office/officeart/2005/8/layout/vProcess5"/>
    <dgm:cxn modelId="{35F646B1-3A38-48E6-9977-4D725F96F667}" type="presParOf" srcId="{3DD9BA1B-669C-4B69-BBC7-B08D03021D0B}" destId="{EA04409F-1F44-49EB-9812-5190AD12B9D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ED3569-AE5A-42A2-942C-A353653846D9}" type="doc">
      <dgm:prSet loTypeId="urn:microsoft.com/office/officeart/2005/8/layout/vProcess5" loCatId="process" qsTypeId="urn:microsoft.com/office/officeart/2005/8/quickstyle/3d1" qsCatId="3D" csTypeId="urn:microsoft.com/office/officeart/2005/8/colors/colorful2" csCatId="colorful" phldr="1"/>
      <dgm:spPr/>
      <dgm:t>
        <a:bodyPr/>
        <a:lstStyle/>
        <a:p>
          <a:endParaRPr lang="en-US"/>
        </a:p>
      </dgm:t>
    </dgm:pt>
    <dgm:pt modelId="{F05799DC-8A9D-423B-9667-79C14942DE09}">
      <dgm:prSet/>
      <dgm:spPr/>
      <dgm:t>
        <a:bodyPr/>
        <a:lstStyle/>
        <a:p>
          <a:r>
            <a:rPr lang="en-US" dirty="0"/>
            <a:t>2. Increasing the knowledge of the impact of exogenous exposures in the context of social determinants of health, environmental injustice, perceived racism, mutable risk factors, family history of cancer, and gene-environmental interactions on cancer risk.</a:t>
          </a:r>
        </a:p>
      </dgm:t>
    </dgm:pt>
    <dgm:pt modelId="{401CA442-E6EF-43B9-A124-B372027DC8E2}" type="parTrans" cxnId="{EB16E0BE-040B-4F31-B50B-96FA5A7FE227}">
      <dgm:prSet/>
      <dgm:spPr/>
      <dgm:t>
        <a:bodyPr/>
        <a:lstStyle/>
        <a:p>
          <a:endParaRPr lang="en-US"/>
        </a:p>
      </dgm:t>
    </dgm:pt>
    <dgm:pt modelId="{C58BFDA3-BB7B-4722-9EEE-D11B4081B671}" type="sibTrans" cxnId="{EB16E0BE-040B-4F31-B50B-96FA5A7FE227}">
      <dgm:prSet/>
      <dgm:spPr/>
      <dgm:t>
        <a:bodyPr/>
        <a:lstStyle/>
        <a:p>
          <a:endParaRPr lang="en-US"/>
        </a:p>
      </dgm:t>
    </dgm:pt>
    <dgm:pt modelId="{11E90764-06E1-4895-A121-F090F3DE49C4}">
      <dgm:prSet/>
      <dgm:spPr/>
      <dgm:t>
        <a:bodyPr/>
        <a:lstStyle/>
        <a:p>
          <a:r>
            <a:rPr lang="en-US" dirty="0"/>
            <a:t>3. Addressing the gap in our understanding of the relationship between endogenous exposures ad multiple cancers and comorbid diseases.</a:t>
          </a:r>
        </a:p>
      </dgm:t>
    </dgm:pt>
    <dgm:pt modelId="{D25F2BC0-4972-4E4C-B3CD-1A375BCEC7C2}" type="parTrans" cxnId="{C2BBEF90-D127-4536-8AEB-796D7609E433}">
      <dgm:prSet/>
      <dgm:spPr/>
      <dgm:t>
        <a:bodyPr/>
        <a:lstStyle/>
        <a:p>
          <a:endParaRPr lang="en-US"/>
        </a:p>
      </dgm:t>
    </dgm:pt>
    <dgm:pt modelId="{34B25577-71E1-41A9-9884-A73410C2D7D0}" type="sibTrans" cxnId="{C2BBEF90-D127-4536-8AEB-796D7609E433}">
      <dgm:prSet/>
      <dgm:spPr/>
      <dgm:t>
        <a:bodyPr/>
        <a:lstStyle/>
        <a:p>
          <a:endParaRPr lang="en-US"/>
        </a:p>
      </dgm:t>
    </dgm:pt>
    <dgm:pt modelId="{31314E52-8C6F-4C57-A236-8368FA86D45E}">
      <dgm:prSet/>
      <dgm:spPr/>
      <dgm:t>
        <a:bodyPr/>
        <a:lstStyle/>
        <a:p>
          <a:r>
            <a:rPr lang="en-US" dirty="0"/>
            <a:t>4. Cancer Screening Behaviors among Individuals Who are Inundated With News About Cancer</a:t>
          </a:r>
        </a:p>
      </dgm:t>
    </dgm:pt>
    <dgm:pt modelId="{22886238-5A66-46C0-BD46-889549061736}" type="parTrans" cxnId="{656914B4-5A64-4ECC-9741-6D7E095817B0}">
      <dgm:prSet/>
      <dgm:spPr/>
      <dgm:t>
        <a:bodyPr/>
        <a:lstStyle/>
        <a:p>
          <a:endParaRPr lang="en-US"/>
        </a:p>
      </dgm:t>
    </dgm:pt>
    <dgm:pt modelId="{6492EAAE-BD19-4FBC-A1A3-838704131836}" type="sibTrans" cxnId="{656914B4-5A64-4ECC-9741-6D7E095817B0}">
      <dgm:prSet/>
      <dgm:spPr/>
      <dgm:t>
        <a:bodyPr/>
        <a:lstStyle/>
        <a:p>
          <a:endParaRPr lang="en-US"/>
        </a:p>
      </dgm:t>
    </dgm:pt>
    <dgm:pt modelId="{FA4EFC43-AFFB-4F4A-8163-E78A960E49CF}">
      <dgm:prSet/>
      <dgm:spPr/>
      <dgm:t>
        <a:bodyPr/>
        <a:lstStyle/>
        <a:p>
          <a:r>
            <a:rPr lang="en-US" dirty="0"/>
            <a:t>5. Impact of Climate Change on hazardous exposures, cancer risk behaviors, cancer screening, delays in medical appointments (and later, on cancer treatment).</a:t>
          </a:r>
        </a:p>
      </dgm:t>
    </dgm:pt>
    <dgm:pt modelId="{17B5389D-BD4C-4CEF-B8D0-D1B442F84811}" type="parTrans" cxnId="{42B5413B-726A-43DF-AD0F-A3C01CCBE10B}">
      <dgm:prSet/>
      <dgm:spPr/>
      <dgm:t>
        <a:bodyPr/>
        <a:lstStyle/>
        <a:p>
          <a:endParaRPr lang="en-US"/>
        </a:p>
      </dgm:t>
    </dgm:pt>
    <dgm:pt modelId="{3166B1D8-A007-4747-AE3B-3B40DCBE7D74}" type="sibTrans" cxnId="{42B5413B-726A-43DF-AD0F-A3C01CCBE10B}">
      <dgm:prSet/>
      <dgm:spPr/>
      <dgm:t>
        <a:bodyPr/>
        <a:lstStyle/>
        <a:p>
          <a:endParaRPr lang="en-US"/>
        </a:p>
      </dgm:t>
    </dgm:pt>
    <dgm:pt modelId="{B445057B-12D0-4D4D-9129-D307E04E09B8}">
      <dgm:prSet/>
      <dgm:spPr/>
      <dgm:t>
        <a:bodyPr/>
        <a:lstStyle/>
        <a:p>
          <a:r>
            <a:rPr lang="en-US" dirty="0"/>
            <a:t>1. Expanding the Diversity of Populations in Epidemiologic Cohort Studies: Cancer in Populations Experiencing Environmental Injustice and High Rates of Cancer in the South</a:t>
          </a:r>
        </a:p>
      </dgm:t>
    </dgm:pt>
    <dgm:pt modelId="{28683819-244D-4A9C-BB11-7FE393397925}" type="sibTrans" cxnId="{12B1647C-B7D0-43EA-ABD8-26453B745A40}">
      <dgm:prSet/>
      <dgm:spPr/>
      <dgm:t>
        <a:bodyPr/>
        <a:lstStyle/>
        <a:p>
          <a:endParaRPr lang="en-US"/>
        </a:p>
      </dgm:t>
    </dgm:pt>
    <dgm:pt modelId="{6DC4F1E8-CCAB-47B7-9AC7-0DC3D0CB3A39}" type="parTrans" cxnId="{12B1647C-B7D0-43EA-ABD8-26453B745A40}">
      <dgm:prSet/>
      <dgm:spPr/>
      <dgm:t>
        <a:bodyPr/>
        <a:lstStyle/>
        <a:p>
          <a:endParaRPr lang="en-US"/>
        </a:p>
      </dgm:t>
    </dgm:pt>
    <dgm:pt modelId="{3DD9BA1B-669C-4B69-BBC7-B08D03021D0B}" type="pres">
      <dgm:prSet presAssocID="{ECED3569-AE5A-42A2-942C-A353653846D9}" presName="outerComposite" presStyleCnt="0">
        <dgm:presLayoutVars>
          <dgm:chMax val="5"/>
          <dgm:dir/>
          <dgm:resizeHandles val="exact"/>
        </dgm:presLayoutVars>
      </dgm:prSet>
      <dgm:spPr/>
    </dgm:pt>
    <dgm:pt modelId="{EAEBCBF3-FD96-4ADC-8F44-BE8485D24C01}" type="pres">
      <dgm:prSet presAssocID="{ECED3569-AE5A-42A2-942C-A353653846D9}" presName="dummyMaxCanvas" presStyleCnt="0">
        <dgm:presLayoutVars/>
      </dgm:prSet>
      <dgm:spPr/>
    </dgm:pt>
    <dgm:pt modelId="{744CA795-AC54-45F5-847C-9D367572EAD6}" type="pres">
      <dgm:prSet presAssocID="{ECED3569-AE5A-42A2-942C-A353653846D9}" presName="FiveNodes_1" presStyleLbl="node1" presStyleIdx="0" presStyleCnt="5">
        <dgm:presLayoutVars>
          <dgm:bulletEnabled val="1"/>
        </dgm:presLayoutVars>
      </dgm:prSet>
      <dgm:spPr/>
    </dgm:pt>
    <dgm:pt modelId="{9F662C93-CB36-4FD6-99A0-22FB14783B3D}" type="pres">
      <dgm:prSet presAssocID="{ECED3569-AE5A-42A2-942C-A353653846D9}" presName="FiveNodes_2" presStyleLbl="node1" presStyleIdx="1" presStyleCnt="5">
        <dgm:presLayoutVars>
          <dgm:bulletEnabled val="1"/>
        </dgm:presLayoutVars>
      </dgm:prSet>
      <dgm:spPr/>
    </dgm:pt>
    <dgm:pt modelId="{1CDC10B7-6BD9-42CD-9E9D-170A78323B6D}" type="pres">
      <dgm:prSet presAssocID="{ECED3569-AE5A-42A2-942C-A353653846D9}" presName="FiveNodes_3" presStyleLbl="node1" presStyleIdx="2" presStyleCnt="5">
        <dgm:presLayoutVars>
          <dgm:bulletEnabled val="1"/>
        </dgm:presLayoutVars>
      </dgm:prSet>
      <dgm:spPr/>
    </dgm:pt>
    <dgm:pt modelId="{C608084D-E41A-4BE3-B1C7-753E4F1F9AD7}" type="pres">
      <dgm:prSet presAssocID="{ECED3569-AE5A-42A2-942C-A353653846D9}" presName="FiveNodes_4" presStyleLbl="node1" presStyleIdx="3" presStyleCnt="5">
        <dgm:presLayoutVars>
          <dgm:bulletEnabled val="1"/>
        </dgm:presLayoutVars>
      </dgm:prSet>
      <dgm:spPr/>
    </dgm:pt>
    <dgm:pt modelId="{EFA6CD05-19D4-4873-8A4D-295624D06061}" type="pres">
      <dgm:prSet presAssocID="{ECED3569-AE5A-42A2-942C-A353653846D9}" presName="FiveNodes_5" presStyleLbl="node1" presStyleIdx="4" presStyleCnt="5">
        <dgm:presLayoutVars>
          <dgm:bulletEnabled val="1"/>
        </dgm:presLayoutVars>
      </dgm:prSet>
      <dgm:spPr/>
    </dgm:pt>
    <dgm:pt modelId="{1EBA765F-A176-4F1F-A2F6-D2C6410AAA15}" type="pres">
      <dgm:prSet presAssocID="{ECED3569-AE5A-42A2-942C-A353653846D9}" presName="FiveConn_1-2" presStyleLbl="fgAccFollowNode1" presStyleIdx="0" presStyleCnt="4">
        <dgm:presLayoutVars>
          <dgm:bulletEnabled val="1"/>
        </dgm:presLayoutVars>
      </dgm:prSet>
      <dgm:spPr/>
    </dgm:pt>
    <dgm:pt modelId="{1A004066-3C5E-41BE-A66D-BD5184AE392C}" type="pres">
      <dgm:prSet presAssocID="{ECED3569-AE5A-42A2-942C-A353653846D9}" presName="FiveConn_2-3" presStyleLbl="fgAccFollowNode1" presStyleIdx="1" presStyleCnt="4">
        <dgm:presLayoutVars>
          <dgm:bulletEnabled val="1"/>
        </dgm:presLayoutVars>
      </dgm:prSet>
      <dgm:spPr/>
    </dgm:pt>
    <dgm:pt modelId="{D9F3AF3F-A8A6-4C4F-B2E8-35B3D5DBE6A2}" type="pres">
      <dgm:prSet presAssocID="{ECED3569-AE5A-42A2-942C-A353653846D9}" presName="FiveConn_3-4" presStyleLbl="fgAccFollowNode1" presStyleIdx="2" presStyleCnt="4">
        <dgm:presLayoutVars>
          <dgm:bulletEnabled val="1"/>
        </dgm:presLayoutVars>
      </dgm:prSet>
      <dgm:spPr/>
    </dgm:pt>
    <dgm:pt modelId="{D1B28C72-5536-42C1-8FE5-846B4F4DD915}" type="pres">
      <dgm:prSet presAssocID="{ECED3569-AE5A-42A2-942C-A353653846D9}" presName="FiveConn_4-5" presStyleLbl="fgAccFollowNode1" presStyleIdx="3" presStyleCnt="4">
        <dgm:presLayoutVars>
          <dgm:bulletEnabled val="1"/>
        </dgm:presLayoutVars>
      </dgm:prSet>
      <dgm:spPr/>
    </dgm:pt>
    <dgm:pt modelId="{3CA06E38-D945-4A5A-8C9C-E705BFA58B01}" type="pres">
      <dgm:prSet presAssocID="{ECED3569-AE5A-42A2-942C-A353653846D9}" presName="FiveNodes_1_text" presStyleLbl="node1" presStyleIdx="4" presStyleCnt="5">
        <dgm:presLayoutVars>
          <dgm:bulletEnabled val="1"/>
        </dgm:presLayoutVars>
      </dgm:prSet>
      <dgm:spPr/>
    </dgm:pt>
    <dgm:pt modelId="{AAF96B91-1E39-4995-8AEF-B3DA36680CB8}" type="pres">
      <dgm:prSet presAssocID="{ECED3569-AE5A-42A2-942C-A353653846D9}" presName="FiveNodes_2_text" presStyleLbl="node1" presStyleIdx="4" presStyleCnt="5">
        <dgm:presLayoutVars>
          <dgm:bulletEnabled val="1"/>
        </dgm:presLayoutVars>
      </dgm:prSet>
      <dgm:spPr/>
    </dgm:pt>
    <dgm:pt modelId="{DDC272E5-3EA3-49AE-99C2-70DA5DD1C26D}" type="pres">
      <dgm:prSet presAssocID="{ECED3569-AE5A-42A2-942C-A353653846D9}" presName="FiveNodes_3_text" presStyleLbl="node1" presStyleIdx="4" presStyleCnt="5">
        <dgm:presLayoutVars>
          <dgm:bulletEnabled val="1"/>
        </dgm:presLayoutVars>
      </dgm:prSet>
      <dgm:spPr/>
    </dgm:pt>
    <dgm:pt modelId="{A977C64C-B0C8-4B7E-BC51-8D467A4A4A68}" type="pres">
      <dgm:prSet presAssocID="{ECED3569-AE5A-42A2-942C-A353653846D9}" presName="FiveNodes_4_text" presStyleLbl="node1" presStyleIdx="4" presStyleCnt="5">
        <dgm:presLayoutVars>
          <dgm:bulletEnabled val="1"/>
        </dgm:presLayoutVars>
      </dgm:prSet>
      <dgm:spPr/>
    </dgm:pt>
    <dgm:pt modelId="{12D82243-4DF7-45F5-BA97-32CAB929D923}" type="pres">
      <dgm:prSet presAssocID="{ECED3569-AE5A-42A2-942C-A353653846D9}" presName="FiveNodes_5_text" presStyleLbl="node1" presStyleIdx="4" presStyleCnt="5">
        <dgm:presLayoutVars>
          <dgm:bulletEnabled val="1"/>
        </dgm:presLayoutVars>
      </dgm:prSet>
      <dgm:spPr/>
    </dgm:pt>
  </dgm:ptLst>
  <dgm:cxnLst>
    <dgm:cxn modelId="{FD309F00-DEC7-4A5C-9963-3A52F3B8DE25}" type="presOf" srcId="{C58BFDA3-BB7B-4722-9EEE-D11B4081B671}" destId="{1A004066-3C5E-41BE-A66D-BD5184AE392C}" srcOrd="0" destOrd="0" presId="urn:microsoft.com/office/officeart/2005/8/layout/vProcess5"/>
    <dgm:cxn modelId="{C1212B11-BB6E-48BF-8AF1-F3BC362B8F7D}" type="presOf" srcId="{F05799DC-8A9D-423B-9667-79C14942DE09}" destId="{9F662C93-CB36-4FD6-99A0-22FB14783B3D}" srcOrd="0" destOrd="0" presId="urn:microsoft.com/office/officeart/2005/8/layout/vProcess5"/>
    <dgm:cxn modelId="{FD63B31C-95CD-48F3-968B-504D705065D6}" type="presOf" srcId="{11E90764-06E1-4895-A121-F090F3DE49C4}" destId="{DDC272E5-3EA3-49AE-99C2-70DA5DD1C26D}" srcOrd="1" destOrd="0" presId="urn:microsoft.com/office/officeart/2005/8/layout/vProcess5"/>
    <dgm:cxn modelId="{3AD7D437-C7CF-46B9-8A98-38F618DD0B3C}" type="presOf" srcId="{11E90764-06E1-4895-A121-F090F3DE49C4}" destId="{1CDC10B7-6BD9-42CD-9E9D-170A78323B6D}" srcOrd="0" destOrd="0" presId="urn:microsoft.com/office/officeart/2005/8/layout/vProcess5"/>
    <dgm:cxn modelId="{42B5413B-726A-43DF-AD0F-A3C01CCBE10B}" srcId="{ECED3569-AE5A-42A2-942C-A353653846D9}" destId="{FA4EFC43-AFFB-4F4A-8163-E78A960E49CF}" srcOrd="4" destOrd="0" parTransId="{17B5389D-BD4C-4CEF-B8D0-D1B442F84811}" sibTransId="{3166B1D8-A007-4747-AE3B-3B40DCBE7D74}"/>
    <dgm:cxn modelId="{190DCB5F-F0D2-4F4D-B889-A6A5A3D5E51B}" type="presOf" srcId="{FA4EFC43-AFFB-4F4A-8163-E78A960E49CF}" destId="{EFA6CD05-19D4-4873-8A4D-295624D06061}" srcOrd="0" destOrd="0" presId="urn:microsoft.com/office/officeart/2005/8/layout/vProcess5"/>
    <dgm:cxn modelId="{5DF0B541-67C7-4B22-B57E-BC73AA6BBB1E}" type="presOf" srcId="{F05799DC-8A9D-423B-9667-79C14942DE09}" destId="{AAF96B91-1E39-4995-8AEF-B3DA36680CB8}" srcOrd="1" destOrd="0" presId="urn:microsoft.com/office/officeart/2005/8/layout/vProcess5"/>
    <dgm:cxn modelId="{E25FE844-681F-4186-8C23-ADDB92A6BD69}" type="presOf" srcId="{28683819-244D-4A9C-BB11-7FE393397925}" destId="{1EBA765F-A176-4F1F-A2F6-D2C6410AAA15}" srcOrd="0" destOrd="0" presId="urn:microsoft.com/office/officeart/2005/8/layout/vProcess5"/>
    <dgm:cxn modelId="{DA544A6E-C636-4202-B107-D999A73B86E6}" type="presOf" srcId="{6492EAAE-BD19-4FBC-A1A3-838704131836}" destId="{D1B28C72-5536-42C1-8FE5-846B4F4DD915}" srcOrd="0" destOrd="0" presId="urn:microsoft.com/office/officeart/2005/8/layout/vProcess5"/>
    <dgm:cxn modelId="{EE57C571-AB6A-45CF-B9FA-163387C77B42}" type="presOf" srcId="{34B25577-71E1-41A9-9884-A73410C2D7D0}" destId="{D9F3AF3F-A8A6-4C4F-B2E8-35B3D5DBE6A2}" srcOrd="0" destOrd="0" presId="urn:microsoft.com/office/officeart/2005/8/layout/vProcess5"/>
    <dgm:cxn modelId="{36FA887B-B0FF-4C7F-B649-AF78FA212CFA}" type="presOf" srcId="{31314E52-8C6F-4C57-A236-8368FA86D45E}" destId="{C608084D-E41A-4BE3-B1C7-753E4F1F9AD7}" srcOrd="0" destOrd="0" presId="urn:microsoft.com/office/officeart/2005/8/layout/vProcess5"/>
    <dgm:cxn modelId="{12B1647C-B7D0-43EA-ABD8-26453B745A40}" srcId="{ECED3569-AE5A-42A2-942C-A353653846D9}" destId="{B445057B-12D0-4D4D-9129-D307E04E09B8}" srcOrd="0" destOrd="0" parTransId="{6DC4F1E8-CCAB-47B7-9AC7-0DC3D0CB3A39}" sibTransId="{28683819-244D-4A9C-BB11-7FE393397925}"/>
    <dgm:cxn modelId="{98ED1190-3E9E-4D48-B894-4A04EFF5BDE5}" type="presOf" srcId="{ECED3569-AE5A-42A2-942C-A353653846D9}" destId="{3DD9BA1B-669C-4B69-BBC7-B08D03021D0B}" srcOrd="0" destOrd="0" presId="urn:microsoft.com/office/officeart/2005/8/layout/vProcess5"/>
    <dgm:cxn modelId="{C2BBEF90-D127-4536-8AEB-796D7609E433}" srcId="{ECED3569-AE5A-42A2-942C-A353653846D9}" destId="{11E90764-06E1-4895-A121-F090F3DE49C4}" srcOrd="2" destOrd="0" parTransId="{D25F2BC0-4972-4E4C-B3CD-1A375BCEC7C2}" sibTransId="{34B25577-71E1-41A9-9884-A73410C2D7D0}"/>
    <dgm:cxn modelId="{3072FB9D-53FB-4144-8A34-41AAEC27885C}" type="presOf" srcId="{FA4EFC43-AFFB-4F4A-8163-E78A960E49CF}" destId="{12D82243-4DF7-45F5-BA97-32CAB929D923}" srcOrd="1" destOrd="0" presId="urn:microsoft.com/office/officeart/2005/8/layout/vProcess5"/>
    <dgm:cxn modelId="{1B648BA5-7865-47A8-AFDA-78F5C362E1B0}" type="presOf" srcId="{31314E52-8C6F-4C57-A236-8368FA86D45E}" destId="{A977C64C-B0C8-4B7E-BC51-8D467A4A4A68}" srcOrd="1" destOrd="0" presId="urn:microsoft.com/office/officeart/2005/8/layout/vProcess5"/>
    <dgm:cxn modelId="{4F6CB4AF-6530-47CB-A128-C98F564ABE12}" type="presOf" srcId="{B445057B-12D0-4D4D-9129-D307E04E09B8}" destId="{3CA06E38-D945-4A5A-8C9C-E705BFA58B01}" srcOrd="1" destOrd="0" presId="urn:microsoft.com/office/officeart/2005/8/layout/vProcess5"/>
    <dgm:cxn modelId="{656914B4-5A64-4ECC-9741-6D7E095817B0}" srcId="{ECED3569-AE5A-42A2-942C-A353653846D9}" destId="{31314E52-8C6F-4C57-A236-8368FA86D45E}" srcOrd="3" destOrd="0" parTransId="{22886238-5A66-46C0-BD46-889549061736}" sibTransId="{6492EAAE-BD19-4FBC-A1A3-838704131836}"/>
    <dgm:cxn modelId="{EB16E0BE-040B-4F31-B50B-96FA5A7FE227}" srcId="{ECED3569-AE5A-42A2-942C-A353653846D9}" destId="{F05799DC-8A9D-423B-9667-79C14942DE09}" srcOrd="1" destOrd="0" parTransId="{401CA442-E6EF-43B9-A124-B372027DC8E2}" sibTransId="{C58BFDA3-BB7B-4722-9EEE-D11B4081B671}"/>
    <dgm:cxn modelId="{740BEBC0-917D-48D9-B881-962C2F1805E4}" type="presOf" srcId="{B445057B-12D0-4D4D-9129-D307E04E09B8}" destId="{744CA795-AC54-45F5-847C-9D367572EAD6}" srcOrd="0" destOrd="0" presId="urn:microsoft.com/office/officeart/2005/8/layout/vProcess5"/>
    <dgm:cxn modelId="{027DCE83-1734-46AA-840B-3D6B19478B26}" type="presParOf" srcId="{3DD9BA1B-669C-4B69-BBC7-B08D03021D0B}" destId="{EAEBCBF3-FD96-4ADC-8F44-BE8485D24C01}" srcOrd="0" destOrd="0" presId="urn:microsoft.com/office/officeart/2005/8/layout/vProcess5"/>
    <dgm:cxn modelId="{975298C0-8C1F-4BD1-A51F-95289255EA96}" type="presParOf" srcId="{3DD9BA1B-669C-4B69-BBC7-B08D03021D0B}" destId="{744CA795-AC54-45F5-847C-9D367572EAD6}" srcOrd="1" destOrd="0" presId="urn:microsoft.com/office/officeart/2005/8/layout/vProcess5"/>
    <dgm:cxn modelId="{A8C2D11A-89EB-4AEC-A4E2-5E39CA9CEC5C}" type="presParOf" srcId="{3DD9BA1B-669C-4B69-BBC7-B08D03021D0B}" destId="{9F662C93-CB36-4FD6-99A0-22FB14783B3D}" srcOrd="2" destOrd="0" presId="urn:microsoft.com/office/officeart/2005/8/layout/vProcess5"/>
    <dgm:cxn modelId="{E1A518D2-4DF9-4294-A646-0E579C5AFA1E}" type="presParOf" srcId="{3DD9BA1B-669C-4B69-BBC7-B08D03021D0B}" destId="{1CDC10B7-6BD9-42CD-9E9D-170A78323B6D}" srcOrd="3" destOrd="0" presId="urn:microsoft.com/office/officeart/2005/8/layout/vProcess5"/>
    <dgm:cxn modelId="{A8FB20A6-8364-48A0-88E7-F0F3682E2B4B}" type="presParOf" srcId="{3DD9BA1B-669C-4B69-BBC7-B08D03021D0B}" destId="{C608084D-E41A-4BE3-B1C7-753E4F1F9AD7}" srcOrd="4" destOrd="0" presId="urn:microsoft.com/office/officeart/2005/8/layout/vProcess5"/>
    <dgm:cxn modelId="{A9C99AF4-FB99-4224-9414-DEA260D3BD86}" type="presParOf" srcId="{3DD9BA1B-669C-4B69-BBC7-B08D03021D0B}" destId="{EFA6CD05-19D4-4873-8A4D-295624D06061}" srcOrd="5" destOrd="0" presId="urn:microsoft.com/office/officeart/2005/8/layout/vProcess5"/>
    <dgm:cxn modelId="{22E556D5-3825-4BE2-A37B-F47F3D206C76}" type="presParOf" srcId="{3DD9BA1B-669C-4B69-BBC7-B08D03021D0B}" destId="{1EBA765F-A176-4F1F-A2F6-D2C6410AAA15}" srcOrd="6" destOrd="0" presId="urn:microsoft.com/office/officeart/2005/8/layout/vProcess5"/>
    <dgm:cxn modelId="{013529D9-577E-499C-AAFF-ED65AB969572}" type="presParOf" srcId="{3DD9BA1B-669C-4B69-BBC7-B08D03021D0B}" destId="{1A004066-3C5E-41BE-A66D-BD5184AE392C}" srcOrd="7" destOrd="0" presId="urn:microsoft.com/office/officeart/2005/8/layout/vProcess5"/>
    <dgm:cxn modelId="{093C5E09-6E32-4EA1-BB07-B956EBFE0DBD}" type="presParOf" srcId="{3DD9BA1B-669C-4B69-BBC7-B08D03021D0B}" destId="{D9F3AF3F-A8A6-4C4F-B2E8-35B3D5DBE6A2}" srcOrd="8" destOrd="0" presId="urn:microsoft.com/office/officeart/2005/8/layout/vProcess5"/>
    <dgm:cxn modelId="{64738664-20C9-4C9C-8975-F94DCAD33901}" type="presParOf" srcId="{3DD9BA1B-669C-4B69-BBC7-B08D03021D0B}" destId="{D1B28C72-5536-42C1-8FE5-846B4F4DD915}" srcOrd="9" destOrd="0" presId="urn:microsoft.com/office/officeart/2005/8/layout/vProcess5"/>
    <dgm:cxn modelId="{63DBA55C-6044-4464-A792-6171F63BCD09}" type="presParOf" srcId="{3DD9BA1B-669C-4B69-BBC7-B08D03021D0B}" destId="{3CA06E38-D945-4A5A-8C9C-E705BFA58B01}" srcOrd="10" destOrd="0" presId="urn:microsoft.com/office/officeart/2005/8/layout/vProcess5"/>
    <dgm:cxn modelId="{BA2F9321-AB6D-4136-9D72-5D7CBB18F504}" type="presParOf" srcId="{3DD9BA1B-669C-4B69-BBC7-B08D03021D0B}" destId="{AAF96B91-1E39-4995-8AEF-B3DA36680CB8}" srcOrd="11" destOrd="0" presId="urn:microsoft.com/office/officeart/2005/8/layout/vProcess5"/>
    <dgm:cxn modelId="{4E066D74-FCAC-4EA4-8C62-EA452881516A}" type="presParOf" srcId="{3DD9BA1B-669C-4B69-BBC7-B08D03021D0B}" destId="{DDC272E5-3EA3-49AE-99C2-70DA5DD1C26D}" srcOrd="12" destOrd="0" presId="urn:microsoft.com/office/officeart/2005/8/layout/vProcess5"/>
    <dgm:cxn modelId="{0789B8D9-6A77-4ED4-A84D-EC97F30F3F7F}" type="presParOf" srcId="{3DD9BA1B-669C-4B69-BBC7-B08D03021D0B}" destId="{A977C64C-B0C8-4B7E-BC51-8D467A4A4A68}" srcOrd="13" destOrd="0" presId="urn:microsoft.com/office/officeart/2005/8/layout/vProcess5"/>
    <dgm:cxn modelId="{D1774816-670D-4DA9-A4EF-FAF787835516}" type="presParOf" srcId="{3DD9BA1B-669C-4B69-BBC7-B08D03021D0B}" destId="{12D82243-4DF7-45F5-BA97-32CAB929D92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9E9E39-5A44-4A1B-BBE9-9E543C3CE11A}" type="doc">
      <dgm:prSet loTypeId="urn:microsoft.com/office/officeart/2005/8/layout/list1" loCatId="list" qsTypeId="urn:microsoft.com/office/officeart/2005/8/quickstyle/3d1" qsCatId="3D" csTypeId="urn:microsoft.com/office/officeart/2005/8/colors/colorful2" csCatId="colorful" phldr="1"/>
      <dgm:spPr/>
      <dgm:t>
        <a:bodyPr/>
        <a:lstStyle/>
        <a:p>
          <a:endParaRPr lang="en-US"/>
        </a:p>
      </dgm:t>
    </dgm:pt>
    <dgm:pt modelId="{65855E81-18CA-4B0A-9CF9-A6927975CCE7}">
      <dgm:prSet/>
      <dgm:spPr/>
      <dgm:t>
        <a:bodyPr/>
        <a:lstStyle/>
        <a:p>
          <a:r>
            <a:rPr lang="en-US" b="1" dirty="0"/>
            <a:t>Aim #1</a:t>
          </a:r>
        </a:p>
      </dgm:t>
    </dgm:pt>
    <dgm:pt modelId="{93ABC64D-ACB0-48D9-A48F-6F525E534E22}" type="parTrans" cxnId="{A92E744D-46DE-4E02-8099-7285599FF54B}">
      <dgm:prSet/>
      <dgm:spPr/>
      <dgm:t>
        <a:bodyPr/>
        <a:lstStyle/>
        <a:p>
          <a:endParaRPr lang="en-US"/>
        </a:p>
      </dgm:t>
    </dgm:pt>
    <dgm:pt modelId="{0238CDCC-1A5B-4714-8166-4D7D2D93BDF2}" type="sibTrans" cxnId="{A92E744D-46DE-4E02-8099-7285599FF54B}">
      <dgm:prSet/>
      <dgm:spPr/>
      <dgm:t>
        <a:bodyPr/>
        <a:lstStyle/>
        <a:p>
          <a:endParaRPr lang="en-US"/>
        </a:p>
      </dgm:t>
    </dgm:pt>
    <dgm:pt modelId="{272EA109-0A07-4D3C-B8D6-2E6824E843EF}">
      <dgm:prSet/>
      <dgm:spPr/>
      <dgm:t>
        <a:bodyPr/>
        <a:lstStyle/>
        <a:p>
          <a:r>
            <a:rPr lang="en-US" dirty="0"/>
            <a:t>Influences on cancer screening behaviors</a:t>
          </a:r>
        </a:p>
      </dgm:t>
    </dgm:pt>
    <dgm:pt modelId="{1251DBA4-9FD1-43BB-B995-28A4B81344AA}" type="parTrans" cxnId="{39EA4152-2636-443E-8AE2-3DE27EEF596B}">
      <dgm:prSet/>
      <dgm:spPr/>
      <dgm:t>
        <a:bodyPr/>
        <a:lstStyle/>
        <a:p>
          <a:endParaRPr lang="en-US"/>
        </a:p>
      </dgm:t>
    </dgm:pt>
    <dgm:pt modelId="{A6E91AAF-E138-4516-BB08-C35047F2C825}" type="sibTrans" cxnId="{39EA4152-2636-443E-8AE2-3DE27EEF596B}">
      <dgm:prSet/>
      <dgm:spPr/>
      <dgm:t>
        <a:bodyPr/>
        <a:lstStyle/>
        <a:p>
          <a:endParaRPr lang="en-US"/>
        </a:p>
      </dgm:t>
    </dgm:pt>
    <dgm:pt modelId="{E4D31CCE-C30A-49DE-A3E4-0012C1431D9D}">
      <dgm:prSet/>
      <dgm:spPr/>
      <dgm:t>
        <a:bodyPr/>
        <a:lstStyle/>
        <a:p>
          <a:r>
            <a:rPr lang="en-US" b="1" dirty="0"/>
            <a:t>Aim #5</a:t>
          </a:r>
        </a:p>
      </dgm:t>
    </dgm:pt>
    <dgm:pt modelId="{4C598CC7-B30F-44FB-A8DA-97C384E99E93}" type="parTrans" cxnId="{1414F998-D845-47E1-80D7-B4F539087EF5}">
      <dgm:prSet/>
      <dgm:spPr/>
      <dgm:t>
        <a:bodyPr/>
        <a:lstStyle/>
        <a:p>
          <a:endParaRPr lang="en-US"/>
        </a:p>
      </dgm:t>
    </dgm:pt>
    <dgm:pt modelId="{633F18B1-4FBE-4444-BF74-D9625280ACD2}" type="sibTrans" cxnId="{1414F998-D845-47E1-80D7-B4F539087EF5}">
      <dgm:prSet/>
      <dgm:spPr/>
      <dgm:t>
        <a:bodyPr/>
        <a:lstStyle/>
        <a:p>
          <a:endParaRPr lang="en-US"/>
        </a:p>
      </dgm:t>
    </dgm:pt>
    <dgm:pt modelId="{738DF502-62FC-408A-82AA-6803DA67F6F3}">
      <dgm:prSet/>
      <dgm:spPr/>
      <dgm:t>
        <a:bodyPr/>
        <a:lstStyle/>
        <a:p>
          <a:r>
            <a:rPr lang="en-US" dirty="0"/>
            <a:t>Determine the relationship between “exposures” and survivorship and mortality</a:t>
          </a:r>
        </a:p>
      </dgm:t>
    </dgm:pt>
    <dgm:pt modelId="{7E1F432D-A3D1-42F9-B4F1-39AECB7518FE}" type="parTrans" cxnId="{7BB60DAC-7D32-4947-A825-AF8FCBF34787}">
      <dgm:prSet/>
      <dgm:spPr/>
      <dgm:t>
        <a:bodyPr/>
        <a:lstStyle/>
        <a:p>
          <a:endParaRPr lang="en-US"/>
        </a:p>
      </dgm:t>
    </dgm:pt>
    <dgm:pt modelId="{3E242DA4-B714-477E-9FE6-7F84C1155AA2}" type="sibTrans" cxnId="{7BB60DAC-7D32-4947-A825-AF8FCBF34787}">
      <dgm:prSet/>
      <dgm:spPr/>
      <dgm:t>
        <a:bodyPr/>
        <a:lstStyle/>
        <a:p>
          <a:endParaRPr lang="en-US"/>
        </a:p>
      </dgm:t>
    </dgm:pt>
    <dgm:pt modelId="{F41B32D7-F326-4DF0-B782-3CFBEDCA457C}">
      <dgm:prSet/>
      <dgm:spPr/>
      <dgm:t>
        <a:bodyPr/>
        <a:lstStyle/>
        <a:p>
          <a:r>
            <a:rPr lang="en-US" b="1" dirty="0"/>
            <a:t>Aim #4</a:t>
          </a:r>
        </a:p>
      </dgm:t>
    </dgm:pt>
    <dgm:pt modelId="{501033EC-B1A5-47BE-9CCC-595B30793027}" type="parTrans" cxnId="{43E8B56B-B7CE-40FF-B127-C850ACDC8D3C}">
      <dgm:prSet/>
      <dgm:spPr/>
      <dgm:t>
        <a:bodyPr/>
        <a:lstStyle/>
        <a:p>
          <a:endParaRPr lang="en-US"/>
        </a:p>
      </dgm:t>
    </dgm:pt>
    <dgm:pt modelId="{A5B5F3E5-5D4F-4632-AB81-79DADD1DB51C}" type="sibTrans" cxnId="{43E8B56B-B7CE-40FF-B127-C850ACDC8D3C}">
      <dgm:prSet/>
      <dgm:spPr/>
      <dgm:t>
        <a:bodyPr/>
        <a:lstStyle/>
        <a:p>
          <a:endParaRPr lang="en-US"/>
        </a:p>
      </dgm:t>
    </dgm:pt>
    <dgm:pt modelId="{D9245142-B41D-40EC-A7D9-35B6ABA3DC26}">
      <dgm:prSet/>
      <dgm:spPr/>
      <dgm:t>
        <a:bodyPr/>
        <a:lstStyle/>
        <a:p>
          <a:r>
            <a:rPr lang="en-US" dirty="0"/>
            <a:t>Identify and improve the environmental exposure measures</a:t>
          </a:r>
        </a:p>
      </dgm:t>
    </dgm:pt>
    <dgm:pt modelId="{B18EAA38-8E9E-4079-828D-229DF9B0EFBB}" type="parTrans" cxnId="{0313D60D-9887-4A7C-868D-0C3C095AEC45}">
      <dgm:prSet/>
      <dgm:spPr/>
      <dgm:t>
        <a:bodyPr/>
        <a:lstStyle/>
        <a:p>
          <a:endParaRPr lang="en-US"/>
        </a:p>
      </dgm:t>
    </dgm:pt>
    <dgm:pt modelId="{AEEF20FE-FC9B-4E63-90F8-656C2594E9D0}" type="sibTrans" cxnId="{0313D60D-9887-4A7C-868D-0C3C095AEC45}">
      <dgm:prSet/>
      <dgm:spPr/>
      <dgm:t>
        <a:bodyPr/>
        <a:lstStyle/>
        <a:p>
          <a:endParaRPr lang="en-US"/>
        </a:p>
      </dgm:t>
    </dgm:pt>
    <dgm:pt modelId="{CEEB7F1B-8598-4D74-99C9-514687332C01}">
      <dgm:prSet/>
      <dgm:spPr/>
      <dgm:t>
        <a:bodyPr/>
        <a:lstStyle/>
        <a:p>
          <a:r>
            <a:rPr lang="en-US" b="0" dirty="0"/>
            <a:t>Enroll </a:t>
          </a:r>
          <a:r>
            <a:rPr lang="en-US" dirty="0"/>
            <a:t>12,500 cancer-free residents from Louisiana’s Industrial Chemical Corridor</a:t>
          </a:r>
          <a:endParaRPr lang="en-US" b="0" dirty="0"/>
        </a:p>
      </dgm:t>
    </dgm:pt>
    <dgm:pt modelId="{16F142D2-2330-4F10-8108-71E9C2B03284}" type="parTrans" cxnId="{E6A898FF-18A8-4BB0-8A39-B2B92E6EB146}">
      <dgm:prSet/>
      <dgm:spPr/>
      <dgm:t>
        <a:bodyPr/>
        <a:lstStyle/>
        <a:p>
          <a:endParaRPr lang="en-US"/>
        </a:p>
      </dgm:t>
    </dgm:pt>
    <dgm:pt modelId="{B24A29DD-A7E2-4E72-AAA2-A178976CC0C8}" type="sibTrans" cxnId="{E6A898FF-18A8-4BB0-8A39-B2B92E6EB146}">
      <dgm:prSet/>
      <dgm:spPr/>
      <dgm:t>
        <a:bodyPr/>
        <a:lstStyle/>
        <a:p>
          <a:endParaRPr lang="en-US"/>
        </a:p>
      </dgm:t>
    </dgm:pt>
    <dgm:pt modelId="{E15C3E3B-8525-4F4C-805C-C2217FF84842}">
      <dgm:prSet/>
      <dgm:spPr/>
      <dgm:t>
        <a:bodyPr/>
        <a:lstStyle/>
        <a:p>
          <a:r>
            <a:rPr lang="fr-FR" b="0" dirty="0"/>
            <a:t>Social Déterminants of </a:t>
          </a:r>
          <a:r>
            <a:rPr lang="fr-FR" b="0" dirty="0" err="1"/>
            <a:t>Health</a:t>
          </a:r>
          <a:endParaRPr lang="fr-FR" b="0" dirty="0"/>
        </a:p>
      </dgm:t>
    </dgm:pt>
    <dgm:pt modelId="{B906ED27-A0CD-4D47-9B66-3A9626988481}" type="parTrans" cxnId="{56CC7FAE-334A-45BE-B66F-0D2B8D3FF026}">
      <dgm:prSet/>
      <dgm:spPr/>
      <dgm:t>
        <a:bodyPr/>
        <a:lstStyle/>
        <a:p>
          <a:endParaRPr lang="en-US"/>
        </a:p>
      </dgm:t>
    </dgm:pt>
    <dgm:pt modelId="{46FC1B76-ECED-4A4D-A75F-093182745024}" type="sibTrans" cxnId="{56CC7FAE-334A-45BE-B66F-0D2B8D3FF026}">
      <dgm:prSet/>
      <dgm:spPr/>
      <dgm:t>
        <a:bodyPr/>
        <a:lstStyle/>
        <a:p>
          <a:endParaRPr lang="en-US"/>
        </a:p>
      </dgm:t>
    </dgm:pt>
    <dgm:pt modelId="{0C38A3B4-2E20-4B3E-B5FB-8AB60BDC6BC1}">
      <dgm:prSet/>
      <dgm:spPr/>
      <dgm:t>
        <a:bodyPr/>
        <a:lstStyle/>
        <a:p>
          <a:r>
            <a:rPr lang="fr-FR" b="0" dirty="0"/>
            <a:t>Environmental</a:t>
          </a:r>
        </a:p>
      </dgm:t>
    </dgm:pt>
    <dgm:pt modelId="{A1BB42AE-F2D5-4692-B2CE-9AEF46792778}" type="parTrans" cxnId="{644CE824-B9E9-4B64-9528-398266FE253F}">
      <dgm:prSet/>
      <dgm:spPr/>
      <dgm:t>
        <a:bodyPr/>
        <a:lstStyle/>
        <a:p>
          <a:endParaRPr lang="en-US"/>
        </a:p>
      </dgm:t>
    </dgm:pt>
    <dgm:pt modelId="{9378838E-767E-4669-BF16-FC0CFB6DC377}" type="sibTrans" cxnId="{644CE824-B9E9-4B64-9528-398266FE253F}">
      <dgm:prSet/>
      <dgm:spPr/>
      <dgm:t>
        <a:bodyPr/>
        <a:lstStyle/>
        <a:p>
          <a:endParaRPr lang="en-US"/>
        </a:p>
      </dgm:t>
    </dgm:pt>
    <dgm:pt modelId="{DED65800-04E9-465A-876E-5D5187384B17}">
      <dgm:prSet/>
      <dgm:spPr/>
      <dgm:t>
        <a:bodyPr/>
        <a:lstStyle/>
        <a:p>
          <a:r>
            <a:rPr lang="fr-FR" b="0" dirty="0"/>
            <a:t>Modifiable Exposures</a:t>
          </a:r>
        </a:p>
      </dgm:t>
    </dgm:pt>
    <dgm:pt modelId="{44F3C54E-ABBD-4698-B029-F97AD9B52E21}" type="parTrans" cxnId="{3C99BB00-1FC9-4037-B523-CBA15496D80B}">
      <dgm:prSet/>
      <dgm:spPr/>
      <dgm:t>
        <a:bodyPr/>
        <a:lstStyle/>
        <a:p>
          <a:endParaRPr lang="en-US"/>
        </a:p>
      </dgm:t>
    </dgm:pt>
    <dgm:pt modelId="{E5B1D214-AC29-4E00-81EB-751B5CBCF25E}" type="sibTrans" cxnId="{3C99BB00-1FC9-4037-B523-CBA15496D80B}">
      <dgm:prSet/>
      <dgm:spPr/>
      <dgm:t>
        <a:bodyPr/>
        <a:lstStyle/>
        <a:p>
          <a:endParaRPr lang="en-US"/>
        </a:p>
      </dgm:t>
    </dgm:pt>
    <dgm:pt modelId="{13E75285-0511-4B0C-B577-5B09C6CC7217}">
      <dgm:prSet/>
      <dgm:spPr/>
      <dgm:t>
        <a:bodyPr/>
        <a:lstStyle/>
        <a:p>
          <a:r>
            <a:rPr lang="fr-FR" b="1" dirty="0"/>
            <a:t>Aim #3</a:t>
          </a:r>
        </a:p>
      </dgm:t>
    </dgm:pt>
    <dgm:pt modelId="{C0F982CB-53BD-4252-BB1C-C47000A48154}" type="sibTrans" cxnId="{59E15B45-AC53-4FC1-8651-C7A78401DA23}">
      <dgm:prSet/>
      <dgm:spPr/>
      <dgm:t>
        <a:bodyPr/>
        <a:lstStyle/>
        <a:p>
          <a:endParaRPr lang="en-US"/>
        </a:p>
      </dgm:t>
    </dgm:pt>
    <dgm:pt modelId="{2BF2CCAA-C3EF-46A2-B150-0804DD06E56B}" type="parTrans" cxnId="{59E15B45-AC53-4FC1-8651-C7A78401DA23}">
      <dgm:prSet/>
      <dgm:spPr/>
      <dgm:t>
        <a:bodyPr/>
        <a:lstStyle/>
        <a:p>
          <a:endParaRPr lang="en-US"/>
        </a:p>
      </dgm:t>
    </dgm:pt>
    <dgm:pt modelId="{D2179973-6A47-41E1-8FF0-982B39D8BB1B}">
      <dgm:prSet/>
      <dgm:spPr/>
      <dgm:t>
        <a:bodyPr/>
        <a:lstStyle/>
        <a:p>
          <a:r>
            <a:rPr lang="en-US" dirty="0"/>
            <a:t>Determine the association between exposures and health outcomes </a:t>
          </a:r>
        </a:p>
      </dgm:t>
    </dgm:pt>
    <dgm:pt modelId="{5B014E21-92B2-47FF-B027-758406E012ED}" type="parTrans" cxnId="{D648A7D9-4EB1-4E66-BACA-5480D62281F0}">
      <dgm:prSet/>
      <dgm:spPr/>
      <dgm:t>
        <a:bodyPr/>
        <a:lstStyle/>
        <a:p>
          <a:endParaRPr lang="en-US"/>
        </a:p>
      </dgm:t>
    </dgm:pt>
    <dgm:pt modelId="{939C5122-EB8E-49EA-BA58-17249E91E667}" type="sibTrans" cxnId="{D648A7D9-4EB1-4E66-BACA-5480D62281F0}">
      <dgm:prSet/>
      <dgm:spPr/>
      <dgm:t>
        <a:bodyPr/>
        <a:lstStyle/>
        <a:p>
          <a:endParaRPr lang="en-US"/>
        </a:p>
      </dgm:t>
    </dgm:pt>
    <dgm:pt modelId="{06825849-EFA1-4DAF-803B-757A6BB8E627}">
      <dgm:prSet/>
      <dgm:spPr/>
      <dgm:t>
        <a:bodyPr/>
        <a:lstStyle/>
        <a:p>
          <a:r>
            <a:rPr lang="en-US" dirty="0"/>
            <a:t>Collect information on risk factors</a:t>
          </a:r>
          <a:endParaRPr lang="en-US" b="0" dirty="0"/>
        </a:p>
      </dgm:t>
    </dgm:pt>
    <dgm:pt modelId="{FD5B327C-9FEF-4D9D-B80A-0BFA32BB3D70}" type="parTrans" cxnId="{AA43790C-FAFF-43DD-88A2-149C33FF64E3}">
      <dgm:prSet/>
      <dgm:spPr/>
      <dgm:t>
        <a:bodyPr/>
        <a:lstStyle/>
        <a:p>
          <a:endParaRPr lang="en-US"/>
        </a:p>
      </dgm:t>
    </dgm:pt>
    <dgm:pt modelId="{87D8C0AA-D461-4F69-9CAF-875D2C9386A1}" type="sibTrans" cxnId="{AA43790C-FAFF-43DD-88A2-149C33FF64E3}">
      <dgm:prSet/>
      <dgm:spPr/>
      <dgm:t>
        <a:bodyPr/>
        <a:lstStyle/>
        <a:p>
          <a:endParaRPr lang="en-US"/>
        </a:p>
      </dgm:t>
    </dgm:pt>
    <dgm:pt modelId="{4E22E849-F39E-48BD-A912-AC165AB7AB6A}">
      <dgm:prSet/>
      <dgm:spPr/>
      <dgm:t>
        <a:bodyPr/>
        <a:lstStyle/>
        <a:p>
          <a:r>
            <a:rPr lang="en-US" dirty="0"/>
            <a:t>Identify the modifiers or mediators </a:t>
          </a:r>
          <a:endParaRPr lang="en-US" b="0" dirty="0"/>
        </a:p>
      </dgm:t>
    </dgm:pt>
    <dgm:pt modelId="{9CD68670-C581-4DF1-B1F3-7B984D3E9182}" type="parTrans" cxnId="{28B437DB-7C86-467D-9E38-7CF138859F58}">
      <dgm:prSet/>
      <dgm:spPr/>
      <dgm:t>
        <a:bodyPr/>
        <a:lstStyle/>
        <a:p>
          <a:endParaRPr lang="en-US"/>
        </a:p>
      </dgm:t>
    </dgm:pt>
    <dgm:pt modelId="{43F0A27F-184E-4023-9D71-54207466E8A4}" type="sibTrans" cxnId="{28B437DB-7C86-467D-9E38-7CF138859F58}">
      <dgm:prSet/>
      <dgm:spPr/>
      <dgm:t>
        <a:bodyPr/>
        <a:lstStyle/>
        <a:p>
          <a:endParaRPr lang="en-US"/>
        </a:p>
      </dgm:t>
    </dgm:pt>
    <dgm:pt modelId="{91A184F1-5B4C-4C0E-97E6-F12BFF4AFCE3}">
      <dgm:prSet/>
      <dgm:spPr/>
      <dgm:t>
        <a:bodyPr/>
        <a:lstStyle/>
        <a:p>
          <a:r>
            <a:rPr lang="en-US"/>
            <a:t>Biospecimens on 6,250 participants</a:t>
          </a:r>
          <a:endParaRPr lang="en-US" b="0" dirty="0"/>
        </a:p>
      </dgm:t>
    </dgm:pt>
    <dgm:pt modelId="{2D7ECBA2-7429-4F87-B5F8-5558BF9F3F24}" type="parTrans" cxnId="{C3356180-1676-4785-B236-91F7BE82B253}">
      <dgm:prSet/>
      <dgm:spPr/>
      <dgm:t>
        <a:bodyPr/>
        <a:lstStyle/>
        <a:p>
          <a:endParaRPr lang="en-US"/>
        </a:p>
      </dgm:t>
    </dgm:pt>
    <dgm:pt modelId="{C90145E6-D6E2-46EB-8C04-D9D0AED99772}" type="sibTrans" cxnId="{C3356180-1676-4785-B236-91F7BE82B253}">
      <dgm:prSet/>
      <dgm:spPr/>
      <dgm:t>
        <a:bodyPr/>
        <a:lstStyle/>
        <a:p>
          <a:endParaRPr lang="en-US"/>
        </a:p>
      </dgm:t>
    </dgm:pt>
    <dgm:pt modelId="{6EA47FC4-DD93-4757-8481-93459E5E93EE}">
      <dgm:prSet/>
      <dgm:spPr/>
      <dgm:t>
        <a:bodyPr/>
        <a:lstStyle/>
        <a:p>
          <a:r>
            <a:rPr lang="en-US" b="1" dirty="0"/>
            <a:t>Aim #2</a:t>
          </a:r>
        </a:p>
      </dgm:t>
    </dgm:pt>
    <dgm:pt modelId="{1F881C46-64E7-46F7-A0FC-FF4243022276}" type="sibTrans" cxnId="{DD4374D8-DBA6-4CA3-B7E7-B8BA54D95DB1}">
      <dgm:prSet/>
      <dgm:spPr/>
      <dgm:t>
        <a:bodyPr/>
        <a:lstStyle/>
        <a:p>
          <a:endParaRPr lang="en-US"/>
        </a:p>
      </dgm:t>
    </dgm:pt>
    <dgm:pt modelId="{EFC7BF42-EE3B-425A-9B48-8159D7707C5F}" type="parTrans" cxnId="{DD4374D8-DBA6-4CA3-B7E7-B8BA54D95DB1}">
      <dgm:prSet/>
      <dgm:spPr/>
      <dgm:t>
        <a:bodyPr/>
        <a:lstStyle/>
        <a:p>
          <a:endParaRPr lang="en-US"/>
        </a:p>
      </dgm:t>
    </dgm:pt>
    <dgm:pt modelId="{C08119F6-A448-47B2-A0BF-644A3DC01D36}" type="pres">
      <dgm:prSet presAssocID="{669E9E39-5A44-4A1B-BBE9-9E543C3CE11A}" presName="linear" presStyleCnt="0">
        <dgm:presLayoutVars>
          <dgm:dir/>
          <dgm:animLvl val="lvl"/>
          <dgm:resizeHandles val="exact"/>
        </dgm:presLayoutVars>
      </dgm:prSet>
      <dgm:spPr/>
    </dgm:pt>
    <dgm:pt modelId="{E72C554D-475D-4374-BD04-2B7B148C432B}" type="pres">
      <dgm:prSet presAssocID="{65855E81-18CA-4B0A-9CF9-A6927975CCE7}" presName="parentLin" presStyleCnt="0"/>
      <dgm:spPr/>
    </dgm:pt>
    <dgm:pt modelId="{F466174C-58F3-4316-98D5-C93CA459F093}" type="pres">
      <dgm:prSet presAssocID="{65855E81-18CA-4B0A-9CF9-A6927975CCE7}" presName="parentLeftMargin" presStyleLbl="node1" presStyleIdx="0" presStyleCnt="5"/>
      <dgm:spPr/>
    </dgm:pt>
    <dgm:pt modelId="{13493BA3-1244-4911-8C82-09EC2BF61DEE}" type="pres">
      <dgm:prSet presAssocID="{65855E81-18CA-4B0A-9CF9-A6927975CCE7}" presName="parentText" presStyleLbl="node1" presStyleIdx="0" presStyleCnt="5">
        <dgm:presLayoutVars>
          <dgm:chMax val="0"/>
          <dgm:bulletEnabled val="1"/>
        </dgm:presLayoutVars>
      </dgm:prSet>
      <dgm:spPr/>
    </dgm:pt>
    <dgm:pt modelId="{6D03D8C2-F13E-44FB-9C48-9F242E45192F}" type="pres">
      <dgm:prSet presAssocID="{65855E81-18CA-4B0A-9CF9-A6927975CCE7}" presName="negativeSpace" presStyleCnt="0"/>
      <dgm:spPr/>
    </dgm:pt>
    <dgm:pt modelId="{C0C3FFCE-214F-4C01-BAF4-B8DB40109F5E}" type="pres">
      <dgm:prSet presAssocID="{65855E81-18CA-4B0A-9CF9-A6927975CCE7}" presName="childText" presStyleLbl="conFgAcc1" presStyleIdx="0" presStyleCnt="5" custLinFactNeighborX="-64" custLinFactNeighborY="-25815">
        <dgm:presLayoutVars>
          <dgm:bulletEnabled val="1"/>
        </dgm:presLayoutVars>
      </dgm:prSet>
      <dgm:spPr/>
    </dgm:pt>
    <dgm:pt modelId="{81232D59-521F-41C1-AA9A-5F8A46EBC9EA}" type="pres">
      <dgm:prSet presAssocID="{0238CDCC-1A5B-4714-8166-4D7D2D93BDF2}" presName="spaceBetweenRectangles" presStyleCnt="0"/>
      <dgm:spPr/>
    </dgm:pt>
    <dgm:pt modelId="{72FD58CB-69F6-4A1B-993F-54A7CA0AA241}" type="pres">
      <dgm:prSet presAssocID="{6EA47FC4-DD93-4757-8481-93459E5E93EE}" presName="parentLin" presStyleCnt="0"/>
      <dgm:spPr/>
    </dgm:pt>
    <dgm:pt modelId="{06A76D5C-C091-4870-BE27-303D40334C56}" type="pres">
      <dgm:prSet presAssocID="{6EA47FC4-DD93-4757-8481-93459E5E93EE}" presName="parentLeftMargin" presStyleLbl="node1" presStyleIdx="0" presStyleCnt="5"/>
      <dgm:spPr/>
    </dgm:pt>
    <dgm:pt modelId="{FE5272D7-7BE2-451D-8A30-AEF0B8E1683D}" type="pres">
      <dgm:prSet presAssocID="{6EA47FC4-DD93-4757-8481-93459E5E93EE}" presName="parentText" presStyleLbl="node1" presStyleIdx="1" presStyleCnt="5">
        <dgm:presLayoutVars>
          <dgm:chMax val="0"/>
          <dgm:bulletEnabled val="1"/>
        </dgm:presLayoutVars>
      </dgm:prSet>
      <dgm:spPr/>
    </dgm:pt>
    <dgm:pt modelId="{FAFEC39A-5A34-4302-AB6E-89ED44922C90}" type="pres">
      <dgm:prSet presAssocID="{6EA47FC4-DD93-4757-8481-93459E5E93EE}" presName="negativeSpace" presStyleCnt="0"/>
      <dgm:spPr/>
    </dgm:pt>
    <dgm:pt modelId="{CC9AD850-2143-4D77-9E9A-B0942C91AB70}" type="pres">
      <dgm:prSet presAssocID="{6EA47FC4-DD93-4757-8481-93459E5E93EE}" presName="childText" presStyleLbl="conFgAcc1" presStyleIdx="1" presStyleCnt="5">
        <dgm:presLayoutVars>
          <dgm:bulletEnabled val="1"/>
        </dgm:presLayoutVars>
      </dgm:prSet>
      <dgm:spPr/>
    </dgm:pt>
    <dgm:pt modelId="{0E0AF790-5B6A-4DEC-873C-D2F7FCD57E12}" type="pres">
      <dgm:prSet presAssocID="{1F881C46-64E7-46F7-A0FC-FF4243022276}" presName="spaceBetweenRectangles" presStyleCnt="0"/>
      <dgm:spPr/>
    </dgm:pt>
    <dgm:pt modelId="{CA59F31C-6739-4B9D-B1BB-0FD6E64FCB85}" type="pres">
      <dgm:prSet presAssocID="{13E75285-0511-4B0C-B577-5B09C6CC7217}" presName="parentLin" presStyleCnt="0"/>
      <dgm:spPr/>
    </dgm:pt>
    <dgm:pt modelId="{9B5AE829-5B51-4EBA-BB8E-09AC610C0FF3}" type="pres">
      <dgm:prSet presAssocID="{13E75285-0511-4B0C-B577-5B09C6CC7217}" presName="parentLeftMargin" presStyleLbl="node1" presStyleIdx="1" presStyleCnt="5"/>
      <dgm:spPr/>
    </dgm:pt>
    <dgm:pt modelId="{CED1702B-8D1D-4181-8279-CA76F214BE80}" type="pres">
      <dgm:prSet presAssocID="{13E75285-0511-4B0C-B577-5B09C6CC7217}" presName="parentText" presStyleLbl="node1" presStyleIdx="2" presStyleCnt="5">
        <dgm:presLayoutVars>
          <dgm:chMax val="0"/>
          <dgm:bulletEnabled val="1"/>
        </dgm:presLayoutVars>
      </dgm:prSet>
      <dgm:spPr/>
    </dgm:pt>
    <dgm:pt modelId="{C59A543B-CA80-4D9A-BE77-70688694CE23}" type="pres">
      <dgm:prSet presAssocID="{13E75285-0511-4B0C-B577-5B09C6CC7217}" presName="negativeSpace" presStyleCnt="0"/>
      <dgm:spPr/>
    </dgm:pt>
    <dgm:pt modelId="{90AC590B-70CA-47D7-9285-E455C5FF8143}" type="pres">
      <dgm:prSet presAssocID="{13E75285-0511-4B0C-B577-5B09C6CC7217}" presName="childText" presStyleLbl="conFgAcc1" presStyleIdx="2" presStyleCnt="5">
        <dgm:presLayoutVars>
          <dgm:bulletEnabled val="1"/>
        </dgm:presLayoutVars>
      </dgm:prSet>
      <dgm:spPr/>
    </dgm:pt>
    <dgm:pt modelId="{B03D940D-8322-4F1A-A538-E9EE23CEE7BF}" type="pres">
      <dgm:prSet presAssocID="{C0F982CB-53BD-4252-BB1C-C47000A48154}" presName="spaceBetweenRectangles" presStyleCnt="0"/>
      <dgm:spPr/>
    </dgm:pt>
    <dgm:pt modelId="{1498FC7B-8A83-463E-9B49-CEF5E3BF87D1}" type="pres">
      <dgm:prSet presAssocID="{F41B32D7-F326-4DF0-B782-3CFBEDCA457C}" presName="parentLin" presStyleCnt="0"/>
      <dgm:spPr/>
    </dgm:pt>
    <dgm:pt modelId="{1DEB4067-4240-4DFA-A5D9-ED026CB2C248}" type="pres">
      <dgm:prSet presAssocID="{F41B32D7-F326-4DF0-B782-3CFBEDCA457C}" presName="parentLeftMargin" presStyleLbl="node1" presStyleIdx="2" presStyleCnt="5"/>
      <dgm:spPr/>
    </dgm:pt>
    <dgm:pt modelId="{5F15CECB-BBB5-4DE9-B89A-3E83C8166635}" type="pres">
      <dgm:prSet presAssocID="{F41B32D7-F326-4DF0-B782-3CFBEDCA457C}" presName="parentText" presStyleLbl="node1" presStyleIdx="3" presStyleCnt="5">
        <dgm:presLayoutVars>
          <dgm:chMax val="0"/>
          <dgm:bulletEnabled val="1"/>
        </dgm:presLayoutVars>
      </dgm:prSet>
      <dgm:spPr/>
    </dgm:pt>
    <dgm:pt modelId="{0F38F321-2FB1-4FD8-B1F3-89242CCD9716}" type="pres">
      <dgm:prSet presAssocID="{F41B32D7-F326-4DF0-B782-3CFBEDCA457C}" presName="negativeSpace" presStyleCnt="0"/>
      <dgm:spPr/>
    </dgm:pt>
    <dgm:pt modelId="{CB1A7492-0E9B-49FF-85BB-C6EDE6E402FD}" type="pres">
      <dgm:prSet presAssocID="{F41B32D7-F326-4DF0-B782-3CFBEDCA457C}" presName="childText" presStyleLbl="conFgAcc1" presStyleIdx="3" presStyleCnt="5">
        <dgm:presLayoutVars>
          <dgm:bulletEnabled val="1"/>
        </dgm:presLayoutVars>
      </dgm:prSet>
      <dgm:spPr/>
    </dgm:pt>
    <dgm:pt modelId="{B45A9CEA-CCAC-4F4A-AB1F-841FF1ADF86F}" type="pres">
      <dgm:prSet presAssocID="{A5B5F3E5-5D4F-4632-AB81-79DADD1DB51C}" presName="spaceBetweenRectangles" presStyleCnt="0"/>
      <dgm:spPr/>
    </dgm:pt>
    <dgm:pt modelId="{866061D7-D54A-4E6E-8AF7-75A8055A41D5}" type="pres">
      <dgm:prSet presAssocID="{E4D31CCE-C30A-49DE-A3E4-0012C1431D9D}" presName="parentLin" presStyleCnt="0"/>
      <dgm:spPr/>
    </dgm:pt>
    <dgm:pt modelId="{CA30717B-997E-4886-ADC7-BEEB9C4ED381}" type="pres">
      <dgm:prSet presAssocID="{E4D31CCE-C30A-49DE-A3E4-0012C1431D9D}" presName="parentLeftMargin" presStyleLbl="node1" presStyleIdx="3" presStyleCnt="5"/>
      <dgm:spPr/>
    </dgm:pt>
    <dgm:pt modelId="{C9086194-64D5-4E11-844B-DF65D471010A}" type="pres">
      <dgm:prSet presAssocID="{E4D31CCE-C30A-49DE-A3E4-0012C1431D9D}" presName="parentText" presStyleLbl="node1" presStyleIdx="4" presStyleCnt="5">
        <dgm:presLayoutVars>
          <dgm:chMax val="0"/>
          <dgm:bulletEnabled val="1"/>
        </dgm:presLayoutVars>
      </dgm:prSet>
      <dgm:spPr/>
    </dgm:pt>
    <dgm:pt modelId="{092860EF-73C2-41CD-AF1D-6B32003C1AE5}" type="pres">
      <dgm:prSet presAssocID="{E4D31CCE-C30A-49DE-A3E4-0012C1431D9D}" presName="negativeSpace" presStyleCnt="0"/>
      <dgm:spPr/>
    </dgm:pt>
    <dgm:pt modelId="{7E44A9B9-D0B9-481A-87A3-2512EEEADB61}" type="pres">
      <dgm:prSet presAssocID="{E4D31CCE-C30A-49DE-A3E4-0012C1431D9D}" presName="childText" presStyleLbl="conFgAcc1" presStyleIdx="4" presStyleCnt="5">
        <dgm:presLayoutVars>
          <dgm:bulletEnabled val="1"/>
        </dgm:presLayoutVars>
      </dgm:prSet>
      <dgm:spPr/>
    </dgm:pt>
  </dgm:ptLst>
  <dgm:cxnLst>
    <dgm:cxn modelId="{3C99BB00-1FC9-4037-B523-CBA15496D80B}" srcId="{13E75285-0511-4B0C-B577-5B09C6CC7217}" destId="{DED65800-04E9-465A-876E-5D5187384B17}" srcOrd="2" destOrd="0" parTransId="{44F3C54E-ABBD-4698-B029-F97AD9B52E21}" sibTransId="{E5B1D214-AC29-4E00-81EB-751B5CBCF25E}"/>
    <dgm:cxn modelId="{AA43790C-FAFF-43DD-88A2-149C33FF64E3}" srcId="{65855E81-18CA-4B0A-9CF9-A6927975CCE7}" destId="{06825849-EFA1-4DAF-803B-757A6BB8E627}" srcOrd="2" destOrd="0" parTransId="{FD5B327C-9FEF-4D9D-B80A-0BFA32BB3D70}" sibTransId="{87D8C0AA-D461-4F69-9CAF-875D2C9386A1}"/>
    <dgm:cxn modelId="{0313D60D-9887-4A7C-868D-0C3C095AEC45}" srcId="{6EA47FC4-DD93-4757-8481-93459E5E93EE}" destId="{D9245142-B41D-40EC-A7D9-35B6ABA3DC26}" srcOrd="0" destOrd="0" parTransId="{B18EAA38-8E9E-4079-828D-229DF9B0EFBB}" sibTransId="{AEEF20FE-FC9B-4E63-90F8-656C2594E9D0}"/>
    <dgm:cxn modelId="{670F3A19-61BF-4A27-AC67-1DEAF73F8152}" type="presOf" srcId="{E4D31CCE-C30A-49DE-A3E4-0012C1431D9D}" destId="{C9086194-64D5-4E11-844B-DF65D471010A}" srcOrd="1" destOrd="0" presId="urn:microsoft.com/office/officeart/2005/8/layout/list1"/>
    <dgm:cxn modelId="{644CE824-B9E9-4B64-9528-398266FE253F}" srcId="{13E75285-0511-4B0C-B577-5B09C6CC7217}" destId="{0C38A3B4-2E20-4B3E-B5FB-8AB60BDC6BC1}" srcOrd="1" destOrd="0" parTransId="{A1BB42AE-F2D5-4692-B2CE-9AEF46792778}" sibTransId="{9378838E-767E-4669-BF16-FC0CFB6DC377}"/>
    <dgm:cxn modelId="{1D5D0732-59C0-45D5-842C-04F3A95FA176}" type="presOf" srcId="{4E22E849-F39E-48BD-A912-AC165AB7AB6A}" destId="{C0C3FFCE-214F-4C01-BAF4-B8DB40109F5E}" srcOrd="0" destOrd="3" presId="urn:microsoft.com/office/officeart/2005/8/layout/list1"/>
    <dgm:cxn modelId="{EE072A60-02EC-4AB5-A611-50C7EBE6E426}" type="presOf" srcId="{91A184F1-5B4C-4C0E-97E6-F12BFF4AFCE3}" destId="{C0C3FFCE-214F-4C01-BAF4-B8DB40109F5E}" srcOrd="0" destOrd="1" presId="urn:microsoft.com/office/officeart/2005/8/layout/list1"/>
    <dgm:cxn modelId="{59E15B45-AC53-4FC1-8651-C7A78401DA23}" srcId="{669E9E39-5A44-4A1B-BBE9-9E543C3CE11A}" destId="{13E75285-0511-4B0C-B577-5B09C6CC7217}" srcOrd="2" destOrd="0" parTransId="{2BF2CCAA-C3EF-46A2-B150-0804DD06E56B}" sibTransId="{C0F982CB-53BD-4252-BB1C-C47000A48154}"/>
    <dgm:cxn modelId="{FC767966-9560-4022-AD82-01ECAB91EC66}" type="presOf" srcId="{F41B32D7-F326-4DF0-B782-3CFBEDCA457C}" destId="{5F15CECB-BBB5-4DE9-B89A-3E83C8166635}" srcOrd="1" destOrd="0" presId="urn:microsoft.com/office/officeart/2005/8/layout/list1"/>
    <dgm:cxn modelId="{E421CC47-4C51-4373-ABD7-141D59934165}" type="presOf" srcId="{65855E81-18CA-4B0A-9CF9-A6927975CCE7}" destId="{F466174C-58F3-4316-98D5-C93CA459F093}" srcOrd="0" destOrd="0" presId="urn:microsoft.com/office/officeart/2005/8/layout/list1"/>
    <dgm:cxn modelId="{D6335B68-2D62-4209-B102-1A2727ED2EA1}" type="presOf" srcId="{65855E81-18CA-4B0A-9CF9-A6927975CCE7}" destId="{13493BA3-1244-4911-8C82-09EC2BF61DEE}" srcOrd="1" destOrd="0" presId="urn:microsoft.com/office/officeart/2005/8/layout/list1"/>
    <dgm:cxn modelId="{43E8B56B-B7CE-40FF-B127-C850ACDC8D3C}" srcId="{669E9E39-5A44-4A1B-BBE9-9E543C3CE11A}" destId="{F41B32D7-F326-4DF0-B782-3CFBEDCA457C}" srcOrd="3" destOrd="0" parTransId="{501033EC-B1A5-47BE-9CCC-595B30793027}" sibTransId="{A5B5F3E5-5D4F-4632-AB81-79DADD1DB51C}"/>
    <dgm:cxn modelId="{A92E744D-46DE-4E02-8099-7285599FF54B}" srcId="{669E9E39-5A44-4A1B-BBE9-9E543C3CE11A}" destId="{65855E81-18CA-4B0A-9CF9-A6927975CCE7}" srcOrd="0" destOrd="0" parTransId="{93ABC64D-ACB0-48D9-A48F-6F525E534E22}" sibTransId="{0238CDCC-1A5B-4714-8166-4D7D2D93BDF2}"/>
    <dgm:cxn modelId="{39EA4152-2636-443E-8AE2-3DE27EEF596B}" srcId="{F41B32D7-F326-4DF0-B782-3CFBEDCA457C}" destId="{272EA109-0A07-4D3C-B8D6-2E6824E843EF}" srcOrd="0" destOrd="0" parTransId="{1251DBA4-9FD1-43BB-B995-28A4B81344AA}" sibTransId="{A6E91AAF-E138-4516-BB08-C35047F2C825}"/>
    <dgm:cxn modelId="{00114372-66FF-41DE-84A6-D92834D46D3D}" type="presOf" srcId="{E15C3E3B-8525-4F4C-805C-C2217FF84842}" destId="{90AC590B-70CA-47D7-9285-E455C5FF8143}" srcOrd="0" destOrd="0" presId="urn:microsoft.com/office/officeart/2005/8/layout/list1"/>
    <dgm:cxn modelId="{593BAE73-CF06-47D1-9344-A1ACF976B6B3}" type="presOf" srcId="{D2179973-6A47-41E1-8FF0-982B39D8BB1B}" destId="{CC9AD850-2143-4D77-9E9A-B0942C91AB70}" srcOrd="0" destOrd="1" presId="urn:microsoft.com/office/officeart/2005/8/layout/list1"/>
    <dgm:cxn modelId="{84EA5E54-A317-4CBA-AFB5-62A22CAE2CD1}" type="presOf" srcId="{E4D31CCE-C30A-49DE-A3E4-0012C1431D9D}" destId="{CA30717B-997E-4886-ADC7-BEEB9C4ED381}" srcOrd="0" destOrd="0" presId="urn:microsoft.com/office/officeart/2005/8/layout/list1"/>
    <dgm:cxn modelId="{14C45B57-C7E2-40D1-B3E6-EBBD5994C1DC}" type="presOf" srcId="{13E75285-0511-4B0C-B577-5B09C6CC7217}" destId="{CED1702B-8D1D-4181-8279-CA76F214BE80}" srcOrd="1" destOrd="0" presId="urn:microsoft.com/office/officeart/2005/8/layout/list1"/>
    <dgm:cxn modelId="{2C410379-BF4B-492B-AB17-25A75EAD64C0}" type="presOf" srcId="{6EA47FC4-DD93-4757-8481-93459E5E93EE}" destId="{06A76D5C-C091-4870-BE27-303D40334C56}" srcOrd="0" destOrd="0" presId="urn:microsoft.com/office/officeart/2005/8/layout/list1"/>
    <dgm:cxn modelId="{C3356180-1676-4785-B236-91F7BE82B253}" srcId="{65855E81-18CA-4B0A-9CF9-A6927975CCE7}" destId="{91A184F1-5B4C-4C0E-97E6-F12BFF4AFCE3}" srcOrd="1" destOrd="0" parTransId="{2D7ECBA2-7429-4F87-B5F8-5558BF9F3F24}" sibTransId="{C90145E6-D6E2-46EB-8C04-D9D0AED99772}"/>
    <dgm:cxn modelId="{E338F78B-20A7-40FF-A8C6-DF0A1CF8B022}" type="presOf" srcId="{CEEB7F1B-8598-4D74-99C9-514687332C01}" destId="{C0C3FFCE-214F-4C01-BAF4-B8DB40109F5E}" srcOrd="0" destOrd="0" presId="urn:microsoft.com/office/officeart/2005/8/layout/list1"/>
    <dgm:cxn modelId="{2216C590-486E-4061-8BE9-A4471272B3F7}" type="presOf" srcId="{738DF502-62FC-408A-82AA-6803DA67F6F3}" destId="{7E44A9B9-D0B9-481A-87A3-2512EEEADB61}" srcOrd="0" destOrd="0" presId="urn:microsoft.com/office/officeart/2005/8/layout/list1"/>
    <dgm:cxn modelId="{8E1A5697-CE0D-4C40-B8DB-70DFB16B7875}" type="presOf" srcId="{D9245142-B41D-40EC-A7D9-35B6ABA3DC26}" destId="{CC9AD850-2143-4D77-9E9A-B0942C91AB70}" srcOrd="0" destOrd="0" presId="urn:microsoft.com/office/officeart/2005/8/layout/list1"/>
    <dgm:cxn modelId="{1414F998-D845-47E1-80D7-B4F539087EF5}" srcId="{669E9E39-5A44-4A1B-BBE9-9E543C3CE11A}" destId="{E4D31CCE-C30A-49DE-A3E4-0012C1431D9D}" srcOrd="4" destOrd="0" parTransId="{4C598CC7-B30F-44FB-A8DA-97C384E99E93}" sibTransId="{633F18B1-4FBE-4444-BF74-D9625280ACD2}"/>
    <dgm:cxn modelId="{7BB60DAC-7D32-4947-A825-AF8FCBF34787}" srcId="{E4D31CCE-C30A-49DE-A3E4-0012C1431D9D}" destId="{738DF502-62FC-408A-82AA-6803DA67F6F3}" srcOrd="0" destOrd="0" parTransId="{7E1F432D-A3D1-42F9-B4F1-39AECB7518FE}" sibTransId="{3E242DA4-B714-477E-9FE6-7F84C1155AA2}"/>
    <dgm:cxn modelId="{56CC7FAE-334A-45BE-B66F-0D2B8D3FF026}" srcId="{13E75285-0511-4B0C-B577-5B09C6CC7217}" destId="{E15C3E3B-8525-4F4C-805C-C2217FF84842}" srcOrd="0" destOrd="0" parTransId="{B906ED27-A0CD-4D47-9B66-3A9626988481}" sibTransId="{46FC1B76-ECED-4A4D-A75F-093182745024}"/>
    <dgm:cxn modelId="{5F5E74B7-1656-4E05-B73E-C3E6370B44A7}" type="presOf" srcId="{272EA109-0A07-4D3C-B8D6-2E6824E843EF}" destId="{CB1A7492-0E9B-49FF-85BB-C6EDE6E402FD}" srcOrd="0" destOrd="0" presId="urn:microsoft.com/office/officeart/2005/8/layout/list1"/>
    <dgm:cxn modelId="{C8B4FFD5-9524-4FA4-9E99-A3BDD9E761EF}" type="presOf" srcId="{6EA47FC4-DD93-4757-8481-93459E5E93EE}" destId="{FE5272D7-7BE2-451D-8A30-AEF0B8E1683D}" srcOrd="1" destOrd="0" presId="urn:microsoft.com/office/officeart/2005/8/layout/list1"/>
    <dgm:cxn modelId="{DD4374D8-DBA6-4CA3-B7E7-B8BA54D95DB1}" srcId="{669E9E39-5A44-4A1B-BBE9-9E543C3CE11A}" destId="{6EA47FC4-DD93-4757-8481-93459E5E93EE}" srcOrd="1" destOrd="0" parTransId="{EFC7BF42-EE3B-425A-9B48-8159D7707C5F}" sibTransId="{1F881C46-64E7-46F7-A0FC-FF4243022276}"/>
    <dgm:cxn modelId="{D648A7D9-4EB1-4E66-BACA-5480D62281F0}" srcId="{6EA47FC4-DD93-4757-8481-93459E5E93EE}" destId="{D2179973-6A47-41E1-8FF0-982B39D8BB1B}" srcOrd="1" destOrd="0" parTransId="{5B014E21-92B2-47FF-B027-758406E012ED}" sibTransId="{939C5122-EB8E-49EA-BA58-17249E91E667}"/>
    <dgm:cxn modelId="{28B437DB-7C86-467D-9E38-7CF138859F58}" srcId="{65855E81-18CA-4B0A-9CF9-A6927975CCE7}" destId="{4E22E849-F39E-48BD-A912-AC165AB7AB6A}" srcOrd="3" destOrd="0" parTransId="{9CD68670-C581-4DF1-B1F3-7B984D3E9182}" sibTransId="{43F0A27F-184E-4023-9D71-54207466E8A4}"/>
    <dgm:cxn modelId="{639DD8E0-F428-46DB-BB47-6132857B4DB8}" type="presOf" srcId="{0C38A3B4-2E20-4B3E-B5FB-8AB60BDC6BC1}" destId="{90AC590B-70CA-47D7-9285-E455C5FF8143}" srcOrd="0" destOrd="1" presId="urn:microsoft.com/office/officeart/2005/8/layout/list1"/>
    <dgm:cxn modelId="{879B44E1-24B3-48CF-A1DB-6DE8F0CC9721}" type="presOf" srcId="{DED65800-04E9-465A-876E-5D5187384B17}" destId="{90AC590B-70CA-47D7-9285-E455C5FF8143}" srcOrd="0" destOrd="2" presId="urn:microsoft.com/office/officeart/2005/8/layout/list1"/>
    <dgm:cxn modelId="{02F30AE5-D046-4EF1-B6E7-E96EF4678C8A}" type="presOf" srcId="{13E75285-0511-4B0C-B577-5B09C6CC7217}" destId="{9B5AE829-5B51-4EBA-BB8E-09AC610C0FF3}" srcOrd="0" destOrd="0" presId="urn:microsoft.com/office/officeart/2005/8/layout/list1"/>
    <dgm:cxn modelId="{4D3395E7-0AB0-46C4-933E-20F8ACF5F180}" type="presOf" srcId="{669E9E39-5A44-4A1B-BBE9-9E543C3CE11A}" destId="{C08119F6-A448-47B2-A0BF-644A3DC01D36}" srcOrd="0" destOrd="0" presId="urn:microsoft.com/office/officeart/2005/8/layout/list1"/>
    <dgm:cxn modelId="{B8301BEA-5DED-45DA-AB1F-CBAB0B0294A2}" type="presOf" srcId="{F41B32D7-F326-4DF0-B782-3CFBEDCA457C}" destId="{1DEB4067-4240-4DFA-A5D9-ED026CB2C248}" srcOrd="0" destOrd="0" presId="urn:microsoft.com/office/officeart/2005/8/layout/list1"/>
    <dgm:cxn modelId="{25364FF3-DE66-4A18-AF3A-7FE2C426F993}" type="presOf" srcId="{06825849-EFA1-4DAF-803B-757A6BB8E627}" destId="{C0C3FFCE-214F-4C01-BAF4-B8DB40109F5E}" srcOrd="0" destOrd="2" presId="urn:microsoft.com/office/officeart/2005/8/layout/list1"/>
    <dgm:cxn modelId="{E6A898FF-18A8-4BB0-8A39-B2B92E6EB146}" srcId="{65855E81-18CA-4B0A-9CF9-A6927975CCE7}" destId="{CEEB7F1B-8598-4D74-99C9-514687332C01}" srcOrd="0" destOrd="0" parTransId="{16F142D2-2330-4F10-8108-71E9C2B03284}" sibTransId="{B24A29DD-A7E2-4E72-AAA2-A178976CC0C8}"/>
    <dgm:cxn modelId="{2A0EA324-7DED-4167-AB1F-024200E445EF}" type="presParOf" srcId="{C08119F6-A448-47B2-A0BF-644A3DC01D36}" destId="{E72C554D-475D-4374-BD04-2B7B148C432B}" srcOrd="0" destOrd="0" presId="urn:microsoft.com/office/officeart/2005/8/layout/list1"/>
    <dgm:cxn modelId="{392DA22E-530B-419E-B815-431C4701EE6F}" type="presParOf" srcId="{E72C554D-475D-4374-BD04-2B7B148C432B}" destId="{F466174C-58F3-4316-98D5-C93CA459F093}" srcOrd="0" destOrd="0" presId="urn:microsoft.com/office/officeart/2005/8/layout/list1"/>
    <dgm:cxn modelId="{1379FBB8-43B6-496A-910F-6C0F0DC06EB4}" type="presParOf" srcId="{E72C554D-475D-4374-BD04-2B7B148C432B}" destId="{13493BA3-1244-4911-8C82-09EC2BF61DEE}" srcOrd="1" destOrd="0" presId="urn:microsoft.com/office/officeart/2005/8/layout/list1"/>
    <dgm:cxn modelId="{AA633750-030C-4DC4-9C02-961CB9CCEB3D}" type="presParOf" srcId="{C08119F6-A448-47B2-A0BF-644A3DC01D36}" destId="{6D03D8C2-F13E-44FB-9C48-9F242E45192F}" srcOrd="1" destOrd="0" presId="urn:microsoft.com/office/officeart/2005/8/layout/list1"/>
    <dgm:cxn modelId="{A249BD48-767D-4B48-AB05-6084C407E2F7}" type="presParOf" srcId="{C08119F6-A448-47B2-A0BF-644A3DC01D36}" destId="{C0C3FFCE-214F-4C01-BAF4-B8DB40109F5E}" srcOrd="2" destOrd="0" presId="urn:microsoft.com/office/officeart/2005/8/layout/list1"/>
    <dgm:cxn modelId="{AB2D827F-C242-429B-8615-2435E4C7E8F0}" type="presParOf" srcId="{C08119F6-A448-47B2-A0BF-644A3DC01D36}" destId="{81232D59-521F-41C1-AA9A-5F8A46EBC9EA}" srcOrd="3" destOrd="0" presId="urn:microsoft.com/office/officeart/2005/8/layout/list1"/>
    <dgm:cxn modelId="{253D8376-1B13-491B-98B7-6EEC6EF2A56F}" type="presParOf" srcId="{C08119F6-A448-47B2-A0BF-644A3DC01D36}" destId="{72FD58CB-69F6-4A1B-993F-54A7CA0AA241}" srcOrd="4" destOrd="0" presId="urn:microsoft.com/office/officeart/2005/8/layout/list1"/>
    <dgm:cxn modelId="{7B80BE3A-765E-4333-8993-A0B7F44CE16D}" type="presParOf" srcId="{72FD58CB-69F6-4A1B-993F-54A7CA0AA241}" destId="{06A76D5C-C091-4870-BE27-303D40334C56}" srcOrd="0" destOrd="0" presId="urn:microsoft.com/office/officeart/2005/8/layout/list1"/>
    <dgm:cxn modelId="{71C578CB-F13A-485A-8555-2CBB04ADA8E7}" type="presParOf" srcId="{72FD58CB-69F6-4A1B-993F-54A7CA0AA241}" destId="{FE5272D7-7BE2-451D-8A30-AEF0B8E1683D}" srcOrd="1" destOrd="0" presId="urn:microsoft.com/office/officeart/2005/8/layout/list1"/>
    <dgm:cxn modelId="{4426F30A-F9CC-4D2F-868E-FFDE3D8AAA21}" type="presParOf" srcId="{C08119F6-A448-47B2-A0BF-644A3DC01D36}" destId="{FAFEC39A-5A34-4302-AB6E-89ED44922C90}" srcOrd="5" destOrd="0" presId="urn:microsoft.com/office/officeart/2005/8/layout/list1"/>
    <dgm:cxn modelId="{B4E93487-E8E9-45C7-9ED4-51C5FFCF4013}" type="presParOf" srcId="{C08119F6-A448-47B2-A0BF-644A3DC01D36}" destId="{CC9AD850-2143-4D77-9E9A-B0942C91AB70}" srcOrd="6" destOrd="0" presId="urn:microsoft.com/office/officeart/2005/8/layout/list1"/>
    <dgm:cxn modelId="{039D640A-6424-4CB7-B329-6C48B09A7690}" type="presParOf" srcId="{C08119F6-A448-47B2-A0BF-644A3DC01D36}" destId="{0E0AF790-5B6A-4DEC-873C-D2F7FCD57E12}" srcOrd="7" destOrd="0" presId="urn:microsoft.com/office/officeart/2005/8/layout/list1"/>
    <dgm:cxn modelId="{F6C482ED-71C7-484B-82C1-0F7D350A16ED}" type="presParOf" srcId="{C08119F6-A448-47B2-A0BF-644A3DC01D36}" destId="{CA59F31C-6739-4B9D-B1BB-0FD6E64FCB85}" srcOrd="8" destOrd="0" presId="urn:microsoft.com/office/officeart/2005/8/layout/list1"/>
    <dgm:cxn modelId="{E535C1E9-2418-4B0A-85D0-71264E32D29E}" type="presParOf" srcId="{CA59F31C-6739-4B9D-B1BB-0FD6E64FCB85}" destId="{9B5AE829-5B51-4EBA-BB8E-09AC610C0FF3}" srcOrd="0" destOrd="0" presId="urn:microsoft.com/office/officeart/2005/8/layout/list1"/>
    <dgm:cxn modelId="{01DABD55-DCA5-48AD-90BC-59A9C87D2F1D}" type="presParOf" srcId="{CA59F31C-6739-4B9D-B1BB-0FD6E64FCB85}" destId="{CED1702B-8D1D-4181-8279-CA76F214BE80}" srcOrd="1" destOrd="0" presId="urn:microsoft.com/office/officeart/2005/8/layout/list1"/>
    <dgm:cxn modelId="{1D03B10A-E72A-452B-A1CB-7352A007E048}" type="presParOf" srcId="{C08119F6-A448-47B2-A0BF-644A3DC01D36}" destId="{C59A543B-CA80-4D9A-BE77-70688694CE23}" srcOrd="9" destOrd="0" presId="urn:microsoft.com/office/officeart/2005/8/layout/list1"/>
    <dgm:cxn modelId="{FA15AAC1-AFA1-4C64-A593-AE0637ACA6D8}" type="presParOf" srcId="{C08119F6-A448-47B2-A0BF-644A3DC01D36}" destId="{90AC590B-70CA-47D7-9285-E455C5FF8143}" srcOrd="10" destOrd="0" presId="urn:microsoft.com/office/officeart/2005/8/layout/list1"/>
    <dgm:cxn modelId="{3D94213D-530B-45A4-897E-59004F1063BC}" type="presParOf" srcId="{C08119F6-A448-47B2-A0BF-644A3DC01D36}" destId="{B03D940D-8322-4F1A-A538-E9EE23CEE7BF}" srcOrd="11" destOrd="0" presId="urn:microsoft.com/office/officeart/2005/8/layout/list1"/>
    <dgm:cxn modelId="{F9BE9143-4D89-4FFA-A2E0-367092A75D3E}" type="presParOf" srcId="{C08119F6-A448-47B2-A0BF-644A3DC01D36}" destId="{1498FC7B-8A83-463E-9B49-CEF5E3BF87D1}" srcOrd="12" destOrd="0" presId="urn:microsoft.com/office/officeart/2005/8/layout/list1"/>
    <dgm:cxn modelId="{FA0A124B-9396-459D-8C2D-8C0C58F2B3AB}" type="presParOf" srcId="{1498FC7B-8A83-463E-9B49-CEF5E3BF87D1}" destId="{1DEB4067-4240-4DFA-A5D9-ED026CB2C248}" srcOrd="0" destOrd="0" presId="urn:microsoft.com/office/officeart/2005/8/layout/list1"/>
    <dgm:cxn modelId="{E8D2099D-2872-43BE-A1C0-89B2C413321D}" type="presParOf" srcId="{1498FC7B-8A83-463E-9B49-CEF5E3BF87D1}" destId="{5F15CECB-BBB5-4DE9-B89A-3E83C8166635}" srcOrd="1" destOrd="0" presId="urn:microsoft.com/office/officeart/2005/8/layout/list1"/>
    <dgm:cxn modelId="{A66EBCA9-10EC-4D56-946F-003D3881E578}" type="presParOf" srcId="{C08119F6-A448-47B2-A0BF-644A3DC01D36}" destId="{0F38F321-2FB1-4FD8-B1F3-89242CCD9716}" srcOrd="13" destOrd="0" presId="urn:microsoft.com/office/officeart/2005/8/layout/list1"/>
    <dgm:cxn modelId="{BD541B2F-3E10-4BF6-BA17-E1B262EA29B4}" type="presParOf" srcId="{C08119F6-A448-47B2-A0BF-644A3DC01D36}" destId="{CB1A7492-0E9B-49FF-85BB-C6EDE6E402FD}" srcOrd="14" destOrd="0" presId="urn:microsoft.com/office/officeart/2005/8/layout/list1"/>
    <dgm:cxn modelId="{40429AE4-7007-4B74-9EB1-E1664B61D92B}" type="presParOf" srcId="{C08119F6-A448-47B2-A0BF-644A3DC01D36}" destId="{B45A9CEA-CCAC-4F4A-AB1F-841FF1ADF86F}" srcOrd="15" destOrd="0" presId="urn:microsoft.com/office/officeart/2005/8/layout/list1"/>
    <dgm:cxn modelId="{8624D837-0B37-425B-A4B5-79492FDD3FE8}" type="presParOf" srcId="{C08119F6-A448-47B2-A0BF-644A3DC01D36}" destId="{866061D7-D54A-4E6E-8AF7-75A8055A41D5}" srcOrd="16" destOrd="0" presId="urn:microsoft.com/office/officeart/2005/8/layout/list1"/>
    <dgm:cxn modelId="{6F3164C9-3CF8-4C1F-AB02-4E9FE75DCC4C}" type="presParOf" srcId="{866061D7-D54A-4E6E-8AF7-75A8055A41D5}" destId="{CA30717B-997E-4886-ADC7-BEEB9C4ED381}" srcOrd="0" destOrd="0" presId="urn:microsoft.com/office/officeart/2005/8/layout/list1"/>
    <dgm:cxn modelId="{F4288970-62A9-4E80-A69F-8245B31577B3}" type="presParOf" srcId="{866061D7-D54A-4E6E-8AF7-75A8055A41D5}" destId="{C9086194-64D5-4E11-844B-DF65D471010A}" srcOrd="1" destOrd="0" presId="urn:microsoft.com/office/officeart/2005/8/layout/list1"/>
    <dgm:cxn modelId="{1D40344D-DB3F-46ED-B808-64820AF08F82}" type="presParOf" srcId="{C08119F6-A448-47B2-A0BF-644A3DC01D36}" destId="{092860EF-73C2-41CD-AF1D-6B32003C1AE5}" srcOrd="17" destOrd="0" presId="urn:microsoft.com/office/officeart/2005/8/layout/list1"/>
    <dgm:cxn modelId="{BB0D922E-D5BD-427C-A960-B82190E2FA21}" type="presParOf" srcId="{C08119F6-A448-47B2-A0BF-644A3DC01D36}" destId="{7E44A9B9-D0B9-481A-87A3-2512EEEADB61}"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69E9E39-5A44-4A1B-BBE9-9E543C3CE11A}" type="doc">
      <dgm:prSet loTypeId="urn:microsoft.com/office/officeart/2005/8/layout/list1" loCatId="list" qsTypeId="urn:microsoft.com/office/officeart/2005/8/quickstyle/3d1" qsCatId="3D" csTypeId="urn:microsoft.com/office/officeart/2005/8/colors/colorful2" csCatId="colorful" phldr="1"/>
      <dgm:spPr/>
      <dgm:t>
        <a:bodyPr/>
        <a:lstStyle/>
        <a:p>
          <a:endParaRPr lang="en-US"/>
        </a:p>
      </dgm:t>
    </dgm:pt>
    <dgm:pt modelId="{65855E81-18CA-4B0A-9CF9-A6927975CCE7}">
      <dgm:prSet/>
      <dgm:spPr/>
      <dgm:t>
        <a:bodyPr/>
        <a:lstStyle/>
        <a:p>
          <a:r>
            <a:rPr lang="en-US" b="1" dirty="0"/>
            <a:t>Aim #1: Enrollment</a:t>
          </a:r>
        </a:p>
      </dgm:t>
    </dgm:pt>
    <dgm:pt modelId="{93ABC64D-ACB0-48D9-A48F-6F525E534E22}" type="parTrans" cxnId="{A92E744D-46DE-4E02-8099-7285599FF54B}">
      <dgm:prSet/>
      <dgm:spPr/>
      <dgm:t>
        <a:bodyPr/>
        <a:lstStyle/>
        <a:p>
          <a:endParaRPr lang="en-US"/>
        </a:p>
      </dgm:t>
    </dgm:pt>
    <dgm:pt modelId="{0238CDCC-1A5B-4714-8166-4D7D2D93BDF2}" type="sibTrans" cxnId="{A92E744D-46DE-4E02-8099-7285599FF54B}">
      <dgm:prSet/>
      <dgm:spPr/>
      <dgm:t>
        <a:bodyPr/>
        <a:lstStyle/>
        <a:p>
          <a:endParaRPr lang="en-US"/>
        </a:p>
      </dgm:t>
    </dgm:pt>
    <dgm:pt modelId="{73C50B25-E019-4C95-B6CA-7A781B468702}">
      <dgm:prSet/>
      <dgm:spPr/>
      <dgm:t>
        <a:bodyPr/>
        <a:lstStyle/>
        <a:p>
          <a:r>
            <a:rPr lang="en-US" dirty="0"/>
            <a:t>Recruit and follow 12,500 residents without a history of cancer between 18 and 70 from Louisiana’s Industrial Chemical Corridor, and obtain biospecimens on 6,250 participants. We will collect information on risk factors such as demographic, physical and mental health, and diet and health behaviors for the risk of multiple cancers and identify the modifiers (psychosocial stress and comorbidities) or mediators (obesity, tobacco use) using multiple modalities. </a:t>
          </a:r>
        </a:p>
      </dgm:t>
    </dgm:pt>
    <dgm:pt modelId="{1C8EE78E-44F6-47D7-A6BF-D56274011521}" type="parTrans" cxnId="{F55A1BF9-137D-4BF0-8C8D-AFEC40050E34}">
      <dgm:prSet/>
      <dgm:spPr/>
      <dgm:t>
        <a:bodyPr/>
        <a:lstStyle/>
        <a:p>
          <a:endParaRPr lang="en-US"/>
        </a:p>
      </dgm:t>
    </dgm:pt>
    <dgm:pt modelId="{7D833CD2-663B-4CC1-8D59-75555259F563}" type="sibTrans" cxnId="{F55A1BF9-137D-4BF0-8C8D-AFEC40050E34}">
      <dgm:prSet/>
      <dgm:spPr/>
      <dgm:t>
        <a:bodyPr/>
        <a:lstStyle/>
        <a:p>
          <a:endParaRPr lang="en-US"/>
        </a:p>
      </dgm:t>
    </dgm:pt>
    <dgm:pt modelId="{6EA47FC4-DD93-4757-8481-93459E5E93EE}">
      <dgm:prSet/>
      <dgm:spPr/>
      <dgm:t>
        <a:bodyPr/>
        <a:lstStyle/>
        <a:p>
          <a:r>
            <a:rPr lang="en-US" b="1" dirty="0"/>
            <a:t>Aim #2:</a:t>
          </a:r>
        </a:p>
      </dgm:t>
    </dgm:pt>
    <dgm:pt modelId="{EFC7BF42-EE3B-425A-9B48-8159D7707C5F}" type="parTrans" cxnId="{DD4374D8-DBA6-4CA3-B7E7-B8BA54D95DB1}">
      <dgm:prSet/>
      <dgm:spPr/>
      <dgm:t>
        <a:bodyPr/>
        <a:lstStyle/>
        <a:p>
          <a:endParaRPr lang="en-US"/>
        </a:p>
      </dgm:t>
    </dgm:pt>
    <dgm:pt modelId="{1F881C46-64E7-46F7-A0FC-FF4243022276}" type="sibTrans" cxnId="{DD4374D8-DBA6-4CA3-B7E7-B8BA54D95DB1}">
      <dgm:prSet/>
      <dgm:spPr/>
      <dgm:t>
        <a:bodyPr/>
        <a:lstStyle/>
        <a:p>
          <a:endParaRPr lang="en-US"/>
        </a:p>
      </dgm:t>
    </dgm:pt>
    <dgm:pt modelId="{13E75285-0511-4B0C-B577-5B09C6CC7217}">
      <dgm:prSet/>
      <dgm:spPr/>
      <dgm:t>
        <a:bodyPr/>
        <a:lstStyle/>
        <a:p>
          <a:r>
            <a:rPr lang="fr-FR" b="1" dirty="0"/>
            <a:t>Aim #3: SDoH, Environmental, Modifiable Exposures</a:t>
          </a:r>
        </a:p>
      </dgm:t>
    </dgm:pt>
    <dgm:pt modelId="{2BF2CCAA-C3EF-46A2-B150-0804DD06E56B}" type="parTrans" cxnId="{59E15B45-AC53-4FC1-8651-C7A78401DA23}">
      <dgm:prSet/>
      <dgm:spPr/>
      <dgm:t>
        <a:bodyPr/>
        <a:lstStyle/>
        <a:p>
          <a:endParaRPr lang="en-US"/>
        </a:p>
      </dgm:t>
    </dgm:pt>
    <dgm:pt modelId="{C0F982CB-53BD-4252-BB1C-C47000A48154}" type="sibTrans" cxnId="{59E15B45-AC53-4FC1-8651-C7A78401DA23}">
      <dgm:prSet/>
      <dgm:spPr/>
      <dgm:t>
        <a:bodyPr/>
        <a:lstStyle/>
        <a:p>
          <a:endParaRPr lang="en-US"/>
        </a:p>
      </dgm:t>
    </dgm:pt>
    <dgm:pt modelId="{4A038F42-08EE-42F5-A582-2EB1F40C054F}">
      <dgm:prSet/>
      <dgm:spPr/>
      <dgm:t>
        <a:bodyPr/>
        <a:lstStyle/>
        <a:p>
          <a:r>
            <a:rPr lang="en-US" dirty="0"/>
            <a:t>Evaluate the association of environmental exposures, including climate change, in the context of health disparity drivers with proximal outcomes (faster telomere shortening, more oxidative stress, inflammation, methylation, and higher mutational load) and incident cancers during follow-up. </a:t>
          </a:r>
        </a:p>
      </dgm:t>
    </dgm:pt>
    <dgm:pt modelId="{87A85141-FFC6-4165-8E47-F070A89F9DD4}" type="parTrans" cxnId="{2C7F10EC-FC9C-4AA0-99AB-68CB54D98FBB}">
      <dgm:prSet/>
      <dgm:spPr/>
      <dgm:t>
        <a:bodyPr/>
        <a:lstStyle/>
        <a:p>
          <a:endParaRPr lang="en-US"/>
        </a:p>
      </dgm:t>
    </dgm:pt>
    <dgm:pt modelId="{541792CB-1855-4C73-8FA1-2396C803C00D}" type="sibTrans" cxnId="{2C7F10EC-FC9C-4AA0-99AB-68CB54D98FBB}">
      <dgm:prSet/>
      <dgm:spPr/>
      <dgm:t>
        <a:bodyPr/>
        <a:lstStyle/>
        <a:p>
          <a:endParaRPr lang="en-US"/>
        </a:p>
      </dgm:t>
    </dgm:pt>
    <dgm:pt modelId="{272EA109-0A07-4D3C-B8D6-2E6824E843EF}">
      <dgm:prSet/>
      <dgm:spPr/>
      <dgm:t>
        <a:bodyPr/>
        <a:lstStyle/>
        <a:p>
          <a:r>
            <a:rPr lang="en-US" dirty="0"/>
            <a:t>Establish whether living in communities inundated with news and information about high cancer risk influences screening behaviors. </a:t>
          </a:r>
        </a:p>
      </dgm:t>
    </dgm:pt>
    <dgm:pt modelId="{1251DBA4-9FD1-43BB-B995-28A4B81344AA}" type="parTrans" cxnId="{39EA4152-2636-443E-8AE2-3DE27EEF596B}">
      <dgm:prSet/>
      <dgm:spPr/>
      <dgm:t>
        <a:bodyPr/>
        <a:lstStyle/>
        <a:p>
          <a:endParaRPr lang="en-US"/>
        </a:p>
      </dgm:t>
    </dgm:pt>
    <dgm:pt modelId="{A6E91AAF-E138-4516-BB08-C35047F2C825}" type="sibTrans" cxnId="{39EA4152-2636-443E-8AE2-3DE27EEF596B}">
      <dgm:prSet/>
      <dgm:spPr/>
      <dgm:t>
        <a:bodyPr/>
        <a:lstStyle/>
        <a:p>
          <a:endParaRPr lang="en-US"/>
        </a:p>
      </dgm:t>
    </dgm:pt>
    <dgm:pt modelId="{E4D31CCE-C30A-49DE-A3E4-0012C1431D9D}">
      <dgm:prSet/>
      <dgm:spPr/>
      <dgm:t>
        <a:bodyPr/>
        <a:lstStyle/>
        <a:p>
          <a:r>
            <a:rPr lang="en-US" b="1" dirty="0"/>
            <a:t>Aim #5:</a:t>
          </a:r>
        </a:p>
      </dgm:t>
    </dgm:pt>
    <dgm:pt modelId="{4C598CC7-B30F-44FB-A8DA-97C384E99E93}" type="parTrans" cxnId="{1414F998-D845-47E1-80D7-B4F539087EF5}">
      <dgm:prSet/>
      <dgm:spPr/>
      <dgm:t>
        <a:bodyPr/>
        <a:lstStyle/>
        <a:p>
          <a:endParaRPr lang="en-US"/>
        </a:p>
      </dgm:t>
    </dgm:pt>
    <dgm:pt modelId="{633F18B1-4FBE-4444-BF74-D9625280ACD2}" type="sibTrans" cxnId="{1414F998-D845-47E1-80D7-B4F539087EF5}">
      <dgm:prSet/>
      <dgm:spPr/>
      <dgm:t>
        <a:bodyPr/>
        <a:lstStyle/>
        <a:p>
          <a:endParaRPr lang="en-US"/>
        </a:p>
      </dgm:t>
    </dgm:pt>
    <dgm:pt modelId="{738DF502-62FC-408A-82AA-6803DA67F6F3}">
      <dgm:prSet/>
      <dgm:spPr/>
      <dgm:t>
        <a:bodyPr/>
        <a:lstStyle/>
        <a:p>
          <a:r>
            <a:rPr lang="en-US" dirty="0"/>
            <a:t>Determine the relationship between “exposures” and survivorship and mortality utilizing the SEER-Louisiana Tumor Registry’s data on treatment, follow-up, end-results, and Ochsner medical records.</a:t>
          </a:r>
        </a:p>
      </dgm:t>
    </dgm:pt>
    <dgm:pt modelId="{7E1F432D-A3D1-42F9-B4F1-39AECB7518FE}" type="parTrans" cxnId="{7BB60DAC-7D32-4947-A825-AF8FCBF34787}">
      <dgm:prSet/>
      <dgm:spPr/>
      <dgm:t>
        <a:bodyPr/>
        <a:lstStyle/>
        <a:p>
          <a:endParaRPr lang="en-US"/>
        </a:p>
      </dgm:t>
    </dgm:pt>
    <dgm:pt modelId="{3E242DA4-B714-477E-9FE6-7F84C1155AA2}" type="sibTrans" cxnId="{7BB60DAC-7D32-4947-A825-AF8FCBF34787}">
      <dgm:prSet/>
      <dgm:spPr/>
      <dgm:t>
        <a:bodyPr/>
        <a:lstStyle/>
        <a:p>
          <a:endParaRPr lang="en-US"/>
        </a:p>
      </dgm:t>
    </dgm:pt>
    <dgm:pt modelId="{F41B32D7-F326-4DF0-B782-3CFBEDCA457C}">
      <dgm:prSet/>
      <dgm:spPr/>
      <dgm:t>
        <a:bodyPr/>
        <a:lstStyle/>
        <a:p>
          <a:r>
            <a:rPr lang="en-US" b="1" dirty="0"/>
            <a:t>Aim #4: </a:t>
          </a:r>
        </a:p>
      </dgm:t>
    </dgm:pt>
    <dgm:pt modelId="{501033EC-B1A5-47BE-9CCC-595B30793027}" type="parTrans" cxnId="{43E8B56B-B7CE-40FF-B127-C850ACDC8D3C}">
      <dgm:prSet/>
      <dgm:spPr/>
      <dgm:t>
        <a:bodyPr/>
        <a:lstStyle/>
        <a:p>
          <a:endParaRPr lang="en-US"/>
        </a:p>
      </dgm:t>
    </dgm:pt>
    <dgm:pt modelId="{A5B5F3E5-5D4F-4632-AB81-79DADD1DB51C}" type="sibTrans" cxnId="{43E8B56B-B7CE-40FF-B127-C850ACDC8D3C}">
      <dgm:prSet/>
      <dgm:spPr/>
      <dgm:t>
        <a:bodyPr/>
        <a:lstStyle/>
        <a:p>
          <a:endParaRPr lang="en-US"/>
        </a:p>
      </dgm:t>
    </dgm:pt>
    <dgm:pt modelId="{D9245142-B41D-40EC-A7D9-35B6ABA3DC26}">
      <dgm:prSet/>
      <dgm:spPr/>
      <dgm:t>
        <a:bodyPr/>
        <a:lstStyle/>
        <a:p>
          <a:r>
            <a:rPr lang="en-US"/>
            <a:t>Identify </a:t>
          </a:r>
          <a:r>
            <a:rPr lang="en-US" dirty="0"/>
            <a:t>and improve the environmental exposure measures and determine the association between exposures and health outcomes using low-cost technologies such as geolocational apps and passive or active environmental monitors. </a:t>
          </a:r>
        </a:p>
      </dgm:t>
    </dgm:pt>
    <dgm:pt modelId="{B18EAA38-8E9E-4079-828D-229DF9B0EFBB}" type="parTrans" cxnId="{0313D60D-9887-4A7C-868D-0C3C095AEC45}">
      <dgm:prSet/>
      <dgm:spPr/>
      <dgm:t>
        <a:bodyPr/>
        <a:lstStyle/>
        <a:p>
          <a:endParaRPr lang="en-US"/>
        </a:p>
      </dgm:t>
    </dgm:pt>
    <dgm:pt modelId="{AEEF20FE-FC9B-4E63-90F8-656C2594E9D0}" type="sibTrans" cxnId="{0313D60D-9887-4A7C-868D-0C3C095AEC45}">
      <dgm:prSet/>
      <dgm:spPr/>
      <dgm:t>
        <a:bodyPr/>
        <a:lstStyle/>
        <a:p>
          <a:endParaRPr lang="en-US"/>
        </a:p>
      </dgm:t>
    </dgm:pt>
    <dgm:pt modelId="{C08119F6-A448-47B2-A0BF-644A3DC01D36}" type="pres">
      <dgm:prSet presAssocID="{669E9E39-5A44-4A1B-BBE9-9E543C3CE11A}" presName="linear" presStyleCnt="0">
        <dgm:presLayoutVars>
          <dgm:dir/>
          <dgm:animLvl val="lvl"/>
          <dgm:resizeHandles val="exact"/>
        </dgm:presLayoutVars>
      </dgm:prSet>
      <dgm:spPr/>
    </dgm:pt>
    <dgm:pt modelId="{E72C554D-475D-4374-BD04-2B7B148C432B}" type="pres">
      <dgm:prSet presAssocID="{65855E81-18CA-4B0A-9CF9-A6927975CCE7}" presName="parentLin" presStyleCnt="0"/>
      <dgm:spPr/>
    </dgm:pt>
    <dgm:pt modelId="{F466174C-58F3-4316-98D5-C93CA459F093}" type="pres">
      <dgm:prSet presAssocID="{65855E81-18CA-4B0A-9CF9-A6927975CCE7}" presName="parentLeftMargin" presStyleLbl="node1" presStyleIdx="0" presStyleCnt="5"/>
      <dgm:spPr/>
    </dgm:pt>
    <dgm:pt modelId="{13493BA3-1244-4911-8C82-09EC2BF61DEE}" type="pres">
      <dgm:prSet presAssocID="{65855E81-18CA-4B0A-9CF9-A6927975CCE7}" presName="parentText" presStyleLbl="node1" presStyleIdx="0" presStyleCnt="5">
        <dgm:presLayoutVars>
          <dgm:chMax val="0"/>
          <dgm:bulletEnabled val="1"/>
        </dgm:presLayoutVars>
      </dgm:prSet>
      <dgm:spPr/>
    </dgm:pt>
    <dgm:pt modelId="{6D03D8C2-F13E-44FB-9C48-9F242E45192F}" type="pres">
      <dgm:prSet presAssocID="{65855E81-18CA-4B0A-9CF9-A6927975CCE7}" presName="negativeSpace" presStyleCnt="0"/>
      <dgm:spPr/>
    </dgm:pt>
    <dgm:pt modelId="{C0C3FFCE-214F-4C01-BAF4-B8DB40109F5E}" type="pres">
      <dgm:prSet presAssocID="{65855E81-18CA-4B0A-9CF9-A6927975CCE7}" presName="childText" presStyleLbl="conFgAcc1" presStyleIdx="0" presStyleCnt="5" custLinFactNeighborX="-64" custLinFactNeighborY="-25815">
        <dgm:presLayoutVars>
          <dgm:bulletEnabled val="1"/>
        </dgm:presLayoutVars>
      </dgm:prSet>
      <dgm:spPr/>
    </dgm:pt>
    <dgm:pt modelId="{81232D59-521F-41C1-AA9A-5F8A46EBC9EA}" type="pres">
      <dgm:prSet presAssocID="{0238CDCC-1A5B-4714-8166-4D7D2D93BDF2}" presName="spaceBetweenRectangles" presStyleCnt="0"/>
      <dgm:spPr/>
    </dgm:pt>
    <dgm:pt modelId="{72FD58CB-69F6-4A1B-993F-54A7CA0AA241}" type="pres">
      <dgm:prSet presAssocID="{6EA47FC4-DD93-4757-8481-93459E5E93EE}" presName="parentLin" presStyleCnt="0"/>
      <dgm:spPr/>
    </dgm:pt>
    <dgm:pt modelId="{06A76D5C-C091-4870-BE27-303D40334C56}" type="pres">
      <dgm:prSet presAssocID="{6EA47FC4-DD93-4757-8481-93459E5E93EE}" presName="parentLeftMargin" presStyleLbl="node1" presStyleIdx="0" presStyleCnt="5"/>
      <dgm:spPr/>
    </dgm:pt>
    <dgm:pt modelId="{FE5272D7-7BE2-451D-8A30-AEF0B8E1683D}" type="pres">
      <dgm:prSet presAssocID="{6EA47FC4-DD93-4757-8481-93459E5E93EE}" presName="parentText" presStyleLbl="node1" presStyleIdx="1" presStyleCnt="5">
        <dgm:presLayoutVars>
          <dgm:chMax val="0"/>
          <dgm:bulletEnabled val="1"/>
        </dgm:presLayoutVars>
      </dgm:prSet>
      <dgm:spPr/>
    </dgm:pt>
    <dgm:pt modelId="{FAFEC39A-5A34-4302-AB6E-89ED44922C90}" type="pres">
      <dgm:prSet presAssocID="{6EA47FC4-DD93-4757-8481-93459E5E93EE}" presName="negativeSpace" presStyleCnt="0"/>
      <dgm:spPr/>
    </dgm:pt>
    <dgm:pt modelId="{CC9AD850-2143-4D77-9E9A-B0942C91AB70}" type="pres">
      <dgm:prSet presAssocID="{6EA47FC4-DD93-4757-8481-93459E5E93EE}" presName="childText" presStyleLbl="conFgAcc1" presStyleIdx="1" presStyleCnt="5">
        <dgm:presLayoutVars>
          <dgm:bulletEnabled val="1"/>
        </dgm:presLayoutVars>
      </dgm:prSet>
      <dgm:spPr/>
    </dgm:pt>
    <dgm:pt modelId="{0E0AF790-5B6A-4DEC-873C-D2F7FCD57E12}" type="pres">
      <dgm:prSet presAssocID="{1F881C46-64E7-46F7-A0FC-FF4243022276}" presName="spaceBetweenRectangles" presStyleCnt="0"/>
      <dgm:spPr/>
    </dgm:pt>
    <dgm:pt modelId="{CA59F31C-6739-4B9D-B1BB-0FD6E64FCB85}" type="pres">
      <dgm:prSet presAssocID="{13E75285-0511-4B0C-B577-5B09C6CC7217}" presName="parentLin" presStyleCnt="0"/>
      <dgm:spPr/>
    </dgm:pt>
    <dgm:pt modelId="{9B5AE829-5B51-4EBA-BB8E-09AC610C0FF3}" type="pres">
      <dgm:prSet presAssocID="{13E75285-0511-4B0C-B577-5B09C6CC7217}" presName="parentLeftMargin" presStyleLbl="node1" presStyleIdx="1" presStyleCnt="5"/>
      <dgm:spPr/>
    </dgm:pt>
    <dgm:pt modelId="{CED1702B-8D1D-4181-8279-CA76F214BE80}" type="pres">
      <dgm:prSet presAssocID="{13E75285-0511-4B0C-B577-5B09C6CC7217}" presName="parentText" presStyleLbl="node1" presStyleIdx="2" presStyleCnt="5">
        <dgm:presLayoutVars>
          <dgm:chMax val="0"/>
          <dgm:bulletEnabled val="1"/>
        </dgm:presLayoutVars>
      </dgm:prSet>
      <dgm:spPr/>
    </dgm:pt>
    <dgm:pt modelId="{C59A543B-CA80-4D9A-BE77-70688694CE23}" type="pres">
      <dgm:prSet presAssocID="{13E75285-0511-4B0C-B577-5B09C6CC7217}" presName="negativeSpace" presStyleCnt="0"/>
      <dgm:spPr/>
    </dgm:pt>
    <dgm:pt modelId="{90AC590B-70CA-47D7-9285-E455C5FF8143}" type="pres">
      <dgm:prSet presAssocID="{13E75285-0511-4B0C-B577-5B09C6CC7217}" presName="childText" presStyleLbl="conFgAcc1" presStyleIdx="2" presStyleCnt="5">
        <dgm:presLayoutVars>
          <dgm:bulletEnabled val="1"/>
        </dgm:presLayoutVars>
      </dgm:prSet>
      <dgm:spPr/>
    </dgm:pt>
    <dgm:pt modelId="{B03D940D-8322-4F1A-A538-E9EE23CEE7BF}" type="pres">
      <dgm:prSet presAssocID="{C0F982CB-53BD-4252-BB1C-C47000A48154}" presName="spaceBetweenRectangles" presStyleCnt="0"/>
      <dgm:spPr/>
    </dgm:pt>
    <dgm:pt modelId="{1498FC7B-8A83-463E-9B49-CEF5E3BF87D1}" type="pres">
      <dgm:prSet presAssocID="{F41B32D7-F326-4DF0-B782-3CFBEDCA457C}" presName="parentLin" presStyleCnt="0"/>
      <dgm:spPr/>
    </dgm:pt>
    <dgm:pt modelId="{1DEB4067-4240-4DFA-A5D9-ED026CB2C248}" type="pres">
      <dgm:prSet presAssocID="{F41B32D7-F326-4DF0-B782-3CFBEDCA457C}" presName="parentLeftMargin" presStyleLbl="node1" presStyleIdx="2" presStyleCnt="5"/>
      <dgm:spPr/>
    </dgm:pt>
    <dgm:pt modelId="{5F15CECB-BBB5-4DE9-B89A-3E83C8166635}" type="pres">
      <dgm:prSet presAssocID="{F41B32D7-F326-4DF0-B782-3CFBEDCA457C}" presName="parentText" presStyleLbl="node1" presStyleIdx="3" presStyleCnt="5">
        <dgm:presLayoutVars>
          <dgm:chMax val="0"/>
          <dgm:bulletEnabled val="1"/>
        </dgm:presLayoutVars>
      </dgm:prSet>
      <dgm:spPr/>
    </dgm:pt>
    <dgm:pt modelId="{0F38F321-2FB1-4FD8-B1F3-89242CCD9716}" type="pres">
      <dgm:prSet presAssocID="{F41B32D7-F326-4DF0-B782-3CFBEDCA457C}" presName="negativeSpace" presStyleCnt="0"/>
      <dgm:spPr/>
    </dgm:pt>
    <dgm:pt modelId="{CB1A7492-0E9B-49FF-85BB-C6EDE6E402FD}" type="pres">
      <dgm:prSet presAssocID="{F41B32D7-F326-4DF0-B782-3CFBEDCA457C}" presName="childText" presStyleLbl="conFgAcc1" presStyleIdx="3" presStyleCnt="5">
        <dgm:presLayoutVars>
          <dgm:bulletEnabled val="1"/>
        </dgm:presLayoutVars>
      </dgm:prSet>
      <dgm:spPr/>
    </dgm:pt>
    <dgm:pt modelId="{B45A9CEA-CCAC-4F4A-AB1F-841FF1ADF86F}" type="pres">
      <dgm:prSet presAssocID="{A5B5F3E5-5D4F-4632-AB81-79DADD1DB51C}" presName="spaceBetweenRectangles" presStyleCnt="0"/>
      <dgm:spPr/>
    </dgm:pt>
    <dgm:pt modelId="{866061D7-D54A-4E6E-8AF7-75A8055A41D5}" type="pres">
      <dgm:prSet presAssocID="{E4D31CCE-C30A-49DE-A3E4-0012C1431D9D}" presName="parentLin" presStyleCnt="0"/>
      <dgm:spPr/>
    </dgm:pt>
    <dgm:pt modelId="{CA30717B-997E-4886-ADC7-BEEB9C4ED381}" type="pres">
      <dgm:prSet presAssocID="{E4D31CCE-C30A-49DE-A3E4-0012C1431D9D}" presName="parentLeftMargin" presStyleLbl="node1" presStyleIdx="3" presStyleCnt="5"/>
      <dgm:spPr/>
    </dgm:pt>
    <dgm:pt modelId="{C9086194-64D5-4E11-844B-DF65D471010A}" type="pres">
      <dgm:prSet presAssocID="{E4D31CCE-C30A-49DE-A3E4-0012C1431D9D}" presName="parentText" presStyleLbl="node1" presStyleIdx="4" presStyleCnt="5">
        <dgm:presLayoutVars>
          <dgm:chMax val="0"/>
          <dgm:bulletEnabled val="1"/>
        </dgm:presLayoutVars>
      </dgm:prSet>
      <dgm:spPr/>
    </dgm:pt>
    <dgm:pt modelId="{092860EF-73C2-41CD-AF1D-6B32003C1AE5}" type="pres">
      <dgm:prSet presAssocID="{E4D31CCE-C30A-49DE-A3E4-0012C1431D9D}" presName="negativeSpace" presStyleCnt="0"/>
      <dgm:spPr/>
    </dgm:pt>
    <dgm:pt modelId="{7E44A9B9-D0B9-481A-87A3-2512EEEADB61}" type="pres">
      <dgm:prSet presAssocID="{E4D31CCE-C30A-49DE-A3E4-0012C1431D9D}" presName="childText" presStyleLbl="conFgAcc1" presStyleIdx="4" presStyleCnt="5">
        <dgm:presLayoutVars>
          <dgm:bulletEnabled val="1"/>
        </dgm:presLayoutVars>
      </dgm:prSet>
      <dgm:spPr/>
    </dgm:pt>
  </dgm:ptLst>
  <dgm:cxnLst>
    <dgm:cxn modelId="{0313D60D-9887-4A7C-868D-0C3C095AEC45}" srcId="{6EA47FC4-DD93-4757-8481-93459E5E93EE}" destId="{D9245142-B41D-40EC-A7D9-35B6ABA3DC26}" srcOrd="0" destOrd="0" parTransId="{B18EAA38-8E9E-4079-828D-229DF9B0EFBB}" sibTransId="{AEEF20FE-FC9B-4E63-90F8-656C2594E9D0}"/>
    <dgm:cxn modelId="{074C9B16-D6E7-4C27-BCF2-8FCB895DEA92}" type="presOf" srcId="{4A038F42-08EE-42F5-A582-2EB1F40C054F}" destId="{90AC590B-70CA-47D7-9285-E455C5FF8143}" srcOrd="0" destOrd="0" presId="urn:microsoft.com/office/officeart/2005/8/layout/list1"/>
    <dgm:cxn modelId="{670F3A19-61BF-4A27-AC67-1DEAF73F8152}" type="presOf" srcId="{E4D31CCE-C30A-49DE-A3E4-0012C1431D9D}" destId="{C9086194-64D5-4E11-844B-DF65D471010A}" srcOrd="1" destOrd="0" presId="urn:microsoft.com/office/officeart/2005/8/layout/list1"/>
    <dgm:cxn modelId="{59E15B45-AC53-4FC1-8651-C7A78401DA23}" srcId="{669E9E39-5A44-4A1B-BBE9-9E543C3CE11A}" destId="{13E75285-0511-4B0C-B577-5B09C6CC7217}" srcOrd="2" destOrd="0" parTransId="{2BF2CCAA-C3EF-46A2-B150-0804DD06E56B}" sibTransId="{C0F982CB-53BD-4252-BB1C-C47000A48154}"/>
    <dgm:cxn modelId="{FC767966-9560-4022-AD82-01ECAB91EC66}" type="presOf" srcId="{F41B32D7-F326-4DF0-B782-3CFBEDCA457C}" destId="{5F15CECB-BBB5-4DE9-B89A-3E83C8166635}" srcOrd="1" destOrd="0" presId="urn:microsoft.com/office/officeart/2005/8/layout/list1"/>
    <dgm:cxn modelId="{E421CC47-4C51-4373-ABD7-141D59934165}" type="presOf" srcId="{65855E81-18CA-4B0A-9CF9-A6927975CCE7}" destId="{F466174C-58F3-4316-98D5-C93CA459F093}" srcOrd="0" destOrd="0" presId="urn:microsoft.com/office/officeart/2005/8/layout/list1"/>
    <dgm:cxn modelId="{D6335B68-2D62-4209-B102-1A2727ED2EA1}" type="presOf" srcId="{65855E81-18CA-4B0A-9CF9-A6927975CCE7}" destId="{13493BA3-1244-4911-8C82-09EC2BF61DEE}" srcOrd="1" destOrd="0" presId="urn:microsoft.com/office/officeart/2005/8/layout/list1"/>
    <dgm:cxn modelId="{43E8B56B-B7CE-40FF-B127-C850ACDC8D3C}" srcId="{669E9E39-5A44-4A1B-BBE9-9E543C3CE11A}" destId="{F41B32D7-F326-4DF0-B782-3CFBEDCA457C}" srcOrd="3" destOrd="0" parTransId="{501033EC-B1A5-47BE-9CCC-595B30793027}" sibTransId="{A5B5F3E5-5D4F-4632-AB81-79DADD1DB51C}"/>
    <dgm:cxn modelId="{A92E744D-46DE-4E02-8099-7285599FF54B}" srcId="{669E9E39-5A44-4A1B-BBE9-9E543C3CE11A}" destId="{65855E81-18CA-4B0A-9CF9-A6927975CCE7}" srcOrd="0" destOrd="0" parTransId="{93ABC64D-ACB0-48D9-A48F-6F525E534E22}" sibTransId="{0238CDCC-1A5B-4714-8166-4D7D2D93BDF2}"/>
    <dgm:cxn modelId="{39EA4152-2636-443E-8AE2-3DE27EEF596B}" srcId="{F41B32D7-F326-4DF0-B782-3CFBEDCA457C}" destId="{272EA109-0A07-4D3C-B8D6-2E6824E843EF}" srcOrd="0" destOrd="0" parTransId="{1251DBA4-9FD1-43BB-B995-28A4B81344AA}" sibTransId="{A6E91AAF-E138-4516-BB08-C35047F2C825}"/>
    <dgm:cxn modelId="{84EA5E54-A317-4CBA-AFB5-62A22CAE2CD1}" type="presOf" srcId="{E4D31CCE-C30A-49DE-A3E4-0012C1431D9D}" destId="{CA30717B-997E-4886-ADC7-BEEB9C4ED381}" srcOrd="0" destOrd="0" presId="urn:microsoft.com/office/officeart/2005/8/layout/list1"/>
    <dgm:cxn modelId="{14C45B57-C7E2-40D1-B3E6-EBBD5994C1DC}" type="presOf" srcId="{13E75285-0511-4B0C-B577-5B09C6CC7217}" destId="{CED1702B-8D1D-4181-8279-CA76F214BE80}" srcOrd="1" destOrd="0" presId="urn:microsoft.com/office/officeart/2005/8/layout/list1"/>
    <dgm:cxn modelId="{2C410379-BF4B-492B-AB17-25A75EAD64C0}" type="presOf" srcId="{6EA47FC4-DD93-4757-8481-93459E5E93EE}" destId="{06A76D5C-C091-4870-BE27-303D40334C56}" srcOrd="0" destOrd="0" presId="urn:microsoft.com/office/officeart/2005/8/layout/list1"/>
    <dgm:cxn modelId="{2216C590-486E-4061-8BE9-A4471272B3F7}" type="presOf" srcId="{738DF502-62FC-408A-82AA-6803DA67F6F3}" destId="{7E44A9B9-D0B9-481A-87A3-2512EEEADB61}" srcOrd="0" destOrd="0" presId="urn:microsoft.com/office/officeart/2005/8/layout/list1"/>
    <dgm:cxn modelId="{8E1A5697-CE0D-4C40-B8DB-70DFB16B7875}" type="presOf" srcId="{D9245142-B41D-40EC-A7D9-35B6ABA3DC26}" destId="{CC9AD850-2143-4D77-9E9A-B0942C91AB70}" srcOrd="0" destOrd="0" presId="urn:microsoft.com/office/officeart/2005/8/layout/list1"/>
    <dgm:cxn modelId="{1414F998-D845-47E1-80D7-B4F539087EF5}" srcId="{669E9E39-5A44-4A1B-BBE9-9E543C3CE11A}" destId="{E4D31CCE-C30A-49DE-A3E4-0012C1431D9D}" srcOrd="4" destOrd="0" parTransId="{4C598CC7-B30F-44FB-A8DA-97C384E99E93}" sibTransId="{633F18B1-4FBE-4444-BF74-D9625280ACD2}"/>
    <dgm:cxn modelId="{7BB60DAC-7D32-4947-A825-AF8FCBF34787}" srcId="{E4D31CCE-C30A-49DE-A3E4-0012C1431D9D}" destId="{738DF502-62FC-408A-82AA-6803DA67F6F3}" srcOrd="0" destOrd="0" parTransId="{7E1F432D-A3D1-42F9-B4F1-39AECB7518FE}" sibTransId="{3E242DA4-B714-477E-9FE6-7F84C1155AA2}"/>
    <dgm:cxn modelId="{5F5E74B7-1656-4E05-B73E-C3E6370B44A7}" type="presOf" srcId="{272EA109-0A07-4D3C-B8D6-2E6824E843EF}" destId="{CB1A7492-0E9B-49FF-85BB-C6EDE6E402FD}" srcOrd="0" destOrd="0" presId="urn:microsoft.com/office/officeart/2005/8/layout/list1"/>
    <dgm:cxn modelId="{C8B4FFD5-9524-4FA4-9E99-A3BDD9E761EF}" type="presOf" srcId="{6EA47FC4-DD93-4757-8481-93459E5E93EE}" destId="{FE5272D7-7BE2-451D-8A30-AEF0B8E1683D}" srcOrd="1" destOrd="0" presId="urn:microsoft.com/office/officeart/2005/8/layout/list1"/>
    <dgm:cxn modelId="{DD4374D8-DBA6-4CA3-B7E7-B8BA54D95DB1}" srcId="{669E9E39-5A44-4A1B-BBE9-9E543C3CE11A}" destId="{6EA47FC4-DD93-4757-8481-93459E5E93EE}" srcOrd="1" destOrd="0" parTransId="{EFC7BF42-EE3B-425A-9B48-8159D7707C5F}" sibTransId="{1F881C46-64E7-46F7-A0FC-FF4243022276}"/>
    <dgm:cxn modelId="{02F30AE5-D046-4EF1-B6E7-E96EF4678C8A}" type="presOf" srcId="{13E75285-0511-4B0C-B577-5B09C6CC7217}" destId="{9B5AE829-5B51-4EBA-BB8E-09AC610C0FF3}" srcOrd="0" destOrd="0" presId="urn:microsoft.com/office/officeart/2005/8/layout/list1"/>
    <dgm:cxn modelId="{4D3395E7-0AB0-46C4-933E-20F8ACF5F180}" type="presOf" srcId="{669E9E39-5A44-4A1B-BBE9-9E543C3CE11A}" destId="{C08119F6-A448-47B2-A0BF-644A3DC01D36}" srcOrd="0" destOrd="0" presId="urn:microsoft.com/office/officeart/2005/8/layout/list1"/>
    <dgm:cxn modelId="{B8301BEA-5DED-45DA-AB1F-CBAB0B0294A2}" type="presOf" srcId="{F41B32D7-F326-4DF0-B782-3CFBEDCA457C}" destId="{1DEB4067-4240-4DFA-A5D9-ED026CB2C248}" srcOrd="0" destOrd="0" presId="urn:microsoft.com/office/officeart/2005/8/layout/list1"/>
    <dgm:cxn modelId="{2C7F10EC-FC9C-4AA0-99AB-68CB54D98FBB}" srcId="{13E75285-0511-4B0C-B577-5B09C6CC7217}" destId="{4A038F42-08EE-42F5-A582-2EB1F40C054F}" srcOrd="0" destOrd="0" parTransId="{87A85141-FFC6-4165-8E47-F070A89F9DD4}" sibTransId="{541792CB-1855-4C73-8FA1-2396C803C00D}"/>
    <dgm:cxn modelId="{693E52ED-53DC-46E2-AE3F-49E565797F47}" type="presOf" srcId="{73C50B25-E019-4C95-B6CA-7A781B468702}" destId="{C0C3FFCE-214F-4C01-BAF4-B8DB40109F5E}" srcOrd="0" destOrd="0" presId="urn:microsoft.com/office/officeart/2005/8/layout/list1"/>
    <dgm:cxn modelId="{F55A1BF9-137D-4BF0-8C8D-AFEC40050E34}" srcId="{65855E81-18CA-4B0A-9CF9-A6927975CCE7}" destId="{73C50B25-E019-4C95-B6CA-7A781B468702}" srcOrd="0" destOrd="0" parTransId="{1C8EE78E-44F6-47D7-A6BF-D56274011521}" sibTransId="{7D833CD2-663B-4CC1-8D59-75555259F563}"/>
    <dgm:cxn modelId="{2A0EA324-7DED-4167-AB1F-024200E445EF}" type="presParOf" srcId="{C08119F6-A448-47B2-A0BF-644A3DC01D36}" destId="{E72C554D-475D-4374-BD04-2B7B148C432B}" srcOrd="0" destOrd="0" presId="urn:microsoft.com/office/officeart/2005/8/layout/list1"/>
    <dgm:cxn modelId="{392DA22E-530B-419E-B815-431C4701EE6F}" type="presParOf" srcId="{E72C554D-475D-4374-BD04-2B7B148C432B}" destId="{F466174C-58F3-4316-98D5-C93CA459F093}" srcOrd="0" destOrd="0" presId="urn:microsoft.com/office/officeart/2005/8/layout/list1"/>
    <dgm:cxn modelId="{1379FBB8-43B6-496A-910F-6C0F0DC06EB4}" type="presParOf" srcId="{E72C554D-475D-4374-BD04-2B7B148C432B}" destId="{13493BA3-1244-4911-8C82-09EC2BF61DEE}" srcOrd="1" destOrd="0" presId="urn:microsoft.com/office/officeart/2005/8/layout/list1"/>
    <dgm:cxn modelId="{AA633750-030C-4DC4-9C02-961CB9CCEB3D}" type="presParOf" srcId="{C08119F6-A448-47B2-A0BF-644A3DC01D36}" destId="{6D03D8C2-F13E-44FB-9C48-9F242E45192F}" srcOrd="1" destOrd="0" presId="urn:microsoft.com/office/officeart/2005/8/layout/list1"/>
    <dgm:cxn modelId="{A249BD48-767D-4B48-AB05-6084C407E2F7}" type="presParOf" srcId="{C08119F6-A448-47B2-A0BF-644A3DC01D36}" destId="{C0C3FFCE-214F-4C01-BAF4-B8DB40109F5E}" srcOrd="2" destOrd="0" presId="urn:microsoft.com/office/officeart/2005/8/layout/list1"/>
    <dgm:cxn modelId="{AB2D827F-C242-429B-8615-2435E4C7E8F0}" type="presParOf" srcId="{C08119F6-A448-47B2-A0BF-644A3DC01D36}" destId="{81232D59-521F-41C1-AA9A-5F8A46EBC9EA}" srcOrd="3" destOrd="0" presId="urn:microsoft.com/office/officeart/2005/8/layout/list1"/>
    <dgm:cxn modelId="{253D8376-1B13-491B-98B7-6EEC6EF2A56F}" type="presParOf" srcId="{C08119F6-A448-47B2-A0BF-644A3DC01D36}" destId="{72FD58CB-69F6-4A1B-993F-54A7CA0AA241}" srcOrd="4" destOrd="0" presId="urn:microsoft.com/office/officeart/2005/8/layout/list1"/>
    <dgm:cxn modelId="{7B80BE3A-765E-4333-8993-A0B7F44CE16D}" type="presParOf" srcId="{72FD58CB-69F6-4A1B-993F-54A7CA0AA241}" destId="{06A76D5C-C091-4870-BE27-303D40334C56}" srcOrd="0" destOrd="0" presId="urn:microsoft.com/office/officeart/2005/8/layout/list1"/>
    <dgm:cxn modelId="{71C578CB-F13A-485A-8555-2CBB04ADA8E7}" type="presParOf" srcId="{72FD58CB-69F6-4A1B-993F-54A7CA0AA241}" destId="{FE5272D7-7BE2-451D-8A30-AEF0B8E1683D}" srcOrd="1" destOrd="0" presId="urn:microsoft.com/office/officeart/2005/8/layout/list1"/>
    <dgm:cxn modelId="{4426F30A-F9CC-4D2F-868E-FFDE3D8AAA21}" type="presParOf" srcId="{C08119F6-A448-47B2-A0BF-644A3DC01D36}" destId="{FAFEC39A-5A34-4302-AB6E-89ED44922C90}" srcOrd="5" destOrd="0" presId="urn:microsoft.com/office/officeart/2005/8/layout/list1"/>
    <dgm:cxn modelId="{B4E93487-E8E9-45C7-9ED4-51C5FFCF4013}" type="presParOf" srcId="{C08119F6-A448-47B2-A0BF-644A3DC01D36}" destId="{CC9AD850-2143-4D77-9E9A-B0942C91AB70}" srcOrd="6" destOrd="0" presId="urn:microsoft.com/office/officeart/2005/8/layout/list1"/>
    <dgm:cxn modelId="{039D640A-6424-4CB7-B329-6C48B09A7690}" type="presParOf" srcId="{C08119F6-A448-47B2-A0BF-644A3DC01D36}" destId="{0E0AF790-5B6A-4DEC-873C-D2F7FCD57E12}" srcOrd="7" destOrd="0" presId="urn:microsoft.com/office/officeart/2005/8/layout/list1"/>
    <dgm:cxn modelId="{F6C482ED-71C7-484B-82C1-0F7D350A16ED}" type="presParOf" srcId="{C08119F6-A448-47B2-A0BF-644A3DC01D36}" destId="{CA59F31C-6739-4B9D-B1BB-0FD6E64FCB85}" srcOrd="8" destOrd="0" presId="urn:microsoft.com/office/officeart/2005/8/layout/list1"/>
    <dgm:cxn modelId="{E535C1E9-2418-4B0A-85D0-71264E32D29E}" type="presParOf" srcId="{CA59F31C-6739-4B9D-B1BB-0FD6E64FCB85}" destId="{9B5AE829-5B51-4EBA-BB8E-09AC610C0FF3}" srcOrd="0" destOrd="0" presId="urn:microsoft.com/office/officeart/2005/8/layout/list1"/>
    <dgm:cxn modelId="{01DABD55-DCA5-48AD-90BC-59A9C87D2F1D}" type="presParOf" srcId="{CA59F31C-6739-4B9D-B1BB-0FD6E64FCB85}" destId="{CED1702B-8D1D-4181-8279-CA76F214BE80}" srcOrd="1" destOrd="0" presId="urn:microsoft.com/office/officeart/2005/8/layout/list1"/>
    <dgm:cxn modelId="{1D03B10A-E72A-452B-A1CB-7352A007E048}" type="presParOf" srcId="{C08119F6-A448-47B2-A0BF-644A3DC01D36}" destId="{C59A543B-CA80-4D9A-BE77-70688694CE23}" srcOrd="9" destOrd="0" presId="urn:microsoft.com/office/officeart/2005/8/layout/list1"/>
    <dgm:cxn modelId="{FA15AAC1-AFA1-4C64-A593-AE0637ACA6D8}" type="presParOf" srcId="{C08119F6-A448-47B2-A0BF-644A3DC01D36}" destId="{90AC590B-70CA-47D7-9285-E455C5FF8143}" srcOrd="10" destOrd="0" presId="urn:microsoft.com/office/officeart/2005/8/layout/list1"/>
    <dgm:cxn modelId="{3D94213D-530B-45A4-897E-59004F1063BC}" type="presParOf" srcId="{C08119F6-A448-47B2-A0BF-644A3DC01D36}" destId="{B03D940D-8322-4F1A-A538-E9EE23CEE7BF}" srcOrd="11" destOrd="0" presId="urn:microsoft.com/office/officeart/2005/8/layout/list1"/>
    <dgm:cxn modelId="{F9BE9143-4D89-4FFA-A2E0-367092A75D3E}" type="presParOf" srcId="{C08119F6-A448-47B2-A0BF-644A3DC01D36}" destId="{1498FC7B-8A83-463E-9B49-CEF5E3BF87D1}" srcOrd="12" destOrd="0" presId="urn:microsoft.com/office/officeart/2005/8/layout/list1"/>
    <dgm:cxn modelId="{FA0A124B-9396-459D-8C2D-8C0C58F2B3AB}" type="presParOf" srcId="{1498FC7B-8A83-463E-9B49-CEF5E3BF87D1}" destId="{1DEB4067-4240-4DFA-A5D9-ED026CB2C248}" srcOrd="0" destOrd="0" presId="urn:microsoft.com/office/officeart/2005/8/layout/list1"/>
    <dgm:cxn modelId="{E8D2099D-2872-43BE-A1C0-89B2C413321D}" type="presParOf" srcId="{1498FC7B-8A83-463E-9B49-CEF5E3BF87D1}" destId="{5F15CECB-BBB5-4DE9-B89A-3E83C8166635}" srcOrd="1" destOrd="0" presId="urn:microsoft.com/office/officeart/2005/8/layout/list1"/>
    <dgm:cxn modelId="{A66EBCA9-10EC-4D56-946F-003D3881E578}" type="presParOf" srcId="{C08119F6-A448-47B2-A0BF-644A3DC01D36}" destId="{0F38F321-2FB1-4FD8-B1F3-89242CCD9716}" srcOrd="13" destOrd="0" presId="urn:microsoft.com/office/officeart/2005/8/layout/list1"/>
    <dgm:cxn modelId="{BD541B2F-3E10-4BF6-BA17-E1B262EA29B4}" type="presParOf" srcId="{C08119F6-A448-47B2-A0BF-644A3DC01D36}" destId="{CB1A7492-0E9B-49FF-85BB-C6EDE6E402FD}" srcOrd="14" destOrd="0" presId="urn:microsoft.com/office/officeart/2005/8/layout/list1"/>
    <dgm:cxn modelId="{40429AE4-7007-4B74-9EB1-E1664B61D92B}" type="presParOf" srcId="{C08119F6-A448-47B2-A0BF-644A3DC01D36}" destId="{B45A9CEA-CCAC-4F4A-AB1F-841FF1ADF86F}" srcOrd="15" destOrd="0" presId="urn:microsoft.com/office/officeart/2005/8/layout/list1"/>
    <dgm:cxn modelId="{8624D837-0B37-425B-A4B5-79492FDD3FE8}" type="presParOf" srcId="{C08119F6-A448-47B2-A0BF-644A3DC01D36}" destId="{866061D7-D54A-4E6E-8AF7-75A8055A41D5}" srcOrd="16" destOrd="0" presId="urn:microsoft.com/office/officeart/2005/8/layout/list1"/>
    <dgm:cxn modelId="{6F3164C9-3CF8-4C1F-AB02-4E9FE75DCC4C}" type="presParOf" srcId="{866061D7-D54A-4E6E-8AF7-75A8055A41D5}" destId="{CA30717B-997E-4886-ADC7-BEEB9C4ED381}" srcOrd="0" destOrd="0" presId="urn:microsoft.com/office/officeart/2005/8/layout/list1"/>
    <dgm:cxn modelId="{F4288970-62A9-4E80-A69F-8245B31577B3}" type="presParOf" srcId="{866061D7-D54A-4E6E-8AF7-75A8055A41D5}" destId="{C9086194-64D5-4E11-844B-DF65D471010A}" srcOrd="1" destOrd="0" presId="urn:microsoft.com/office/officeart/2005/8/layout/list1"/>
    <dgm:cxn modelId="{1D40344D-DB3F-46ED-B808-64820AF08F82}" type="presParOf" srcId="{C08119F6-A448-47B2-A0BF-644A3DC01D36}" destId="{092860EF-73C2-41CD-AF1D-6B32003C1AE5}" srcOrd="17" destOrd="0" presId="urn:microsoft.com/office/officeart/2005/8/layout/list1"/>
    <dgm:cxn modelId="{BB0D922E-D5BD-427C-A960-B82190E2FA21}" type="presParOf" srcId="{C08119F6-A448-47B2-A0BF-644A3DC01D36}" destId="{7E44A9B9-D0B9-481A-87A3-2512EEEADB61}"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AA32384-46C3-487C-8E3C-51BF97397034}" type="doc">
      <dgm:prSet loTypeId="urn:microsoft.com/office/officeart/2005/8/layout/gear1"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08240B75-36C6-47C2-922C-1725A5101AE4}" type="pres">
      <dgm:prSet presAssocID="{EAA32384-46C3-487C-8E3C-51BF97397034}" presName="composite" presStyleCnt="0">
        <dgm:presLayoutVars>
          <dgm:chMax val="3"/>
          <dgm:animLvl val="lvl"/>
          <dgm:resizeHandles val="exact"/>
        </dgm:presLayoutVars>
      </dgm:prSet>
      <dgm:spPr/>
    </dgm:pt>
    <dgm:pt modelId="{01597C87-698F-4574-A5EC-F1602C78E90D}" type="pres">
      <dgm:prSet presAssocID="{DBA0E5E9-CFB3-4525-9A42-E2D70876F474}" presName="gear1" presStyleLbl="node1" presStyleIdx="0" presStyleCnt="3">
        <dgm:presLayoutVars>
          <dgm:chMax val="1"/>
          <dgm:bulletEnabled val="1"/>
        </dgm:presLayoutVars>
      </dgm:prSet>
      <dgm:spPr/>
    </dgm:pt>
    <dgm:pt modelId="{4053B920-B48D-44F1-9D05-9A92B8818DED}" type="pres">
      <dgm:prSet presAssocID="{DBA0E5E9-CFB3-4525-9A42-E2D70876F474}" presName="gear1srcNode" presStyleLbl="node1" presStyleIdx="0" presStyleCnt="3"/>
      <dgm:spPr/>
    </dgm:pt>
    <dgm:pt modelId="{F54FDCB2-A332-490B-ADF7-B065500F2373}" type="pres">
      <dgm:prSet presAssocID="{DBA0E5E9-CFB3-4525-9A42-E2D70876F474}" presName="gear1dstNode" presStyleLbl="node1" presStyleIdx="0" presStyleCnt="3"/>
      <dgm:spPr/>
    </dgm:pt>
    <dgm:pt modelId="{841C1F06-7A52-4BED-8204-C6688B0AC5C6}" type="pres">
      <dgm:prSet presAssocID="{FFE1B7C9-2A3F-4624-911F-79BB88E6DA5F}" presName="gear2" presStyleLbl="node1" presStyleIdx="1" presStyleCnt="3">
        <dgm:presLayoutVars>
          <dgm:chMax val="1"/>
          <dgm:bulletEnabled val="1"/>
        </dgm:presLayoutVars>
      </dgm:prSet>
      <dgm:spPr/>
    </dgm:pt>
    <dgm:pt modelId="{9B425120-A106-4462-89D2-9F93B0A7F402}" type="pres">
      <dgm:prSet presAssocID="{FFE1B7C9-2A3F-4624-911F-79BB88E6DA5F}" presName="gear2srcNode" presStyleLbl="node1" presStyleIdx="1" presStyleCnt="3"/>
      <dgm:spPr/>
    </dgm:pt>
    <dgm:pt modelId="{4CECD081-3E22-44B3-AD4C-28CD81051493}" type="pres">
      <dgm:prSet presAssocID="{FFE1B7C9-2A3F-4624-911F-79BB88E6DA5F}" presName="gear2dstNode" presStyleLbl="node1" presStyleIdx="1" presStyleCnt="3"/>
      <dgm:spPr/>
    </dgm:pt>
    <dgm:pt modelId="{9900AE34-D7DC-47D1-BA08-D44CBFF364BC}" type="pres">
      <dgm:prSet presAssocID="{F13BDC11-620C-4559-B7E5-F28398069CC2}" presName="gear3" presStyleLbl="node1" presStyleIdx="2" presStyleCnt="3"/>
      <dgm:spPr/>
    </dgm:pt>
    <dgm:pt modelId="{82ED709D-D62C-4981-8A40-606DBEE7562D}" type="pres">
      <dgm:prSet presAssocID="{F13BDC11-620C-4559-B7E5-F28398069CC2}" presName="gear3tx" presStyleLbl="node1" presStyleIdx="2" presStyleCnt="3">
        <dgm:presLayoutVars>
          <dgm:chMax val="1"/>
          <dgm:bulletEnabled val="1"/>
        </dgm:presLayoutVars>
      </dgm:prSet>
      <dgm:spPr/>
    </dgm:pt>
    <dgm:pt modelId="{6323F9DD-FCC0-49D1-B0ED-CC26D2522FA4}" type="pres">
      <dgm:prSet presAssocID="{F13BDC11-620C-4559-B7E5-F28398069CC2}" presName="gear3srcNode" presStyleLbl="node1" presStyleIdx="2" presStyleCnt="3"/>
      <dgm:spPr/>
    </dgm:pt>
    <dgm:pt modelId="{BBB0FEB4-457F-4908-A858-8D125CC66BD9}" type="pres">
      <dgm:prSet presAssocID="{F13BDC11-620C-4559-B7E5-F28398069CC2}" presName="gear3dstNode" presStyleLbl="node1" presStyleIdx="2" presStyleCnt="3"/>
      <dgm:spPr/>
    </dgm:pt>
    <dgm:pt modelId="{266025EF-1CB9-448F-A5F9-C435050E155E}" type="pres">
      <dgm:prSet presAssocID="{8201F482-783D-48B7-A795-2BE02EF314B6}" presName="connector1" presStyleLbl="sibTrans2D1" presStyleIdx="0" presStyleCnt="3"/>
      <dgm:spPr/>
    </dgm:pt>
    <dgm:pt modelId="{FD04A741-6F49-44E1-800F-B28A1F68A42A}" type="pres">
      <dgm:prSet presAssocID="{80F7E9F5-6B69-4B34-BE66-41931DD95E7F}" presName="connector2" presStyleLbl="sibTrans2D1" presStyleIdx="1" presStyleCnt="3"/>
      <dgm:spPr/>
    </dgm:pt>
    <dgm:pt modelId="{64635BF0-0419-46E5-A332-E564ECB77C78}" type="pres">
      <dgm:prSet presAssocID="{317E6850-429B-47CA-B8B8-8EB2981DF15C}" presName="connector3" presStyleLbl="sibTrans2D1" presStyleIdx="2" presStyleCnt="3"/>
      <dgm:spPr/>
    </dgm:pt>
  </dgm:ptLst>
  <dgm:cxnLst>
    <dgm:cxn modelId="{03C70F06-5792-44F0-9030-5098292A31A3}" type="presOf" srcId="{FFE1B7C9-2A3F-4624-911F-79BB88E6DA5F}" destId="{9B425120-A106-4462-89D2-9F93B0A7F402}" srcOrd="1" destOrd="0" presId="urn:microsoft.com/office/officeart/2005/8/layout/gear1"/>
    <dgm:cxn modelId="{3662A511-10EB-41D6-BF50-7D816FF2D3DB}" srcId="{EAA32384-46C3-487C-8E3C-51BF97397034}" destId="{F13BDC11-620C-4559-B7E5-F28398069CC2}" srcOrd="2" destOrd="0" parTransId="{1ADE041D-858E-4ED6-804B-7CF84B902FE9}" sibTransId="{317E6850-429B-47CA-B8B8-8EB2981DF15C}"/>
    <dgm:cxn modelId="{998B201B-A72E-423B-90A4-C54964C8A3A7}" type="presOf" srcId="{80F7E9F5-6B69-4B34-BE66-41931DD95E7F}" destId="{FD04A741-6F49-44E1-800F-B28A1F68A42A}" srcOrd="0" destOrd="0" presId="urn:microsoft.com/office/officeart/2005/8/layout/gear1"/>
    <dgm:cxn modelId="{FE08341D-61FC-4427-99FD-8D2936836F59}" type="presOf" srcId="{F13BDC11-620C-4559-B7E5-F28398069CC2}" destId="{9900AE34-D7DC-47D1-BA08-D44CBFF364BC}" srcOrd="0" destOrd="0" presId="urn:microsoft.com/office/officeart/2005/8/layout/gear1"/>
    <dgm:cxn modelId="{1859DE22-150A-4747-B495-35A73F03C17A}" type="presOf" srcId="{DBA0E5E9-CFB3-4525-9A42-E2D70876F474}" destId="{4053B920-B48D-44F1-9D05-9A92B8818DED}" srcOrd="1" destOrd="0" presId="urn:microsoft.com/office/officeart/2005/8/layout/gear1"/>
    <dgm:cxn modelId="{E4F79E2F-A7EC-4992-BEE6-F45BC682AC16}" type="presOf" srcId="{FFE1B7C9-2A3F-4624-911F-79BB88E6DA5F}" destId="{4CECD081-3E22-44B3-AD4C-28CD81051493}" srcOrd="2" destOrd="0" presId="urn:microsoft.com/office/officeart/2005/8/layout/gear1"/>
    <dgm:cxn modelId="{D9351D32-8E37-45C2-AC39-15AFDC94CDB1}" srcId="{EAA32384-46C3-487C-8E3C-51BF97397034}" destId="{FFE1B7C9-2A3F-4624-911F-79BB88E6DA5F}" srcOrd="1" destOrd="0" parTransId="{01F56274-7CA4-4274-95DF-B6B1E19AB1E5}" sibTransId="{80F7E9F5-6B69-4B34-BE66-41931DD95E7F}"/>
    <dgm:cxn modelId="{83920446-A44E-4567-BA7E-FE603F24FCD2}" type="presOf" srcId="{FFE1B7C9-2A3F-4624-911F-79BB88E6DA5F}" destId="{841C1F06-7A52-4BED-8204-C6688B0AC5C6}" srcOrd="0" destOrd="0" presId="urn:microsoft.com/office/officeart/2005/8/layout/gear1"/>
    <dgm:cxn modelId="{D9FBEE6F-D2F5-4CE1-B304-EEE8938A242E}" type="presOf" srcId="{8201F482-783D-48B7-A795-2BE02EF314B6}" destId="{266025EF-1CB9-448F-A5F9-C435050E155E}" srcOrd="0" destOrd="0" presId="urn:microsoft.com/office/officeart/2005/8/layout/gear1"/>
    <dgm:cxn modelId="{F25C6559-7770-4CCC-A678-4A88717562A0}" type="presOf" srcId="{317E6850-429B-47CA-B8B8-8EB2981DF15C}" destId="{64635BF0-0419-46E5-A332-E564ECB77C78}" srcOrd="0" destOrd="0" presId="urn:microsoft.com/office/officeart/2005/8/layout/gear1"/>
    <dgm:cxn modelId="{22E74D7A-E78E-4D04-85AA-0C191C7EFA23}" type="presOf" srcId="{DBA0E5E9-CFB3-4525-9A42-E2D70876F474}" destId="{F54FDCB2-A332-490B-ADF7-B065500F2373}" srcOrd="2" destOrd="0" presId="urn:microsoft.com/office/officeart/2005/8/layout/gear1"/>
    <dgm:cxn modelId="{CA001E80-04DA-4D8B-96AD-F4E73F035E72}" type="presOf" srcId="{DBA0E5E9-CFB3-4525-9A42-E2D70876F474}" destId="{01597C87-698F-4574-A5EC-F1602C78E90D}" srcOrd="0" destOrd="0" presId="urn:microsoft.com/office/officeart/2005/8/layout/gear1"/>
    <dgm:cxn modelId="{3A195990-FEF4-4E57-96DD-9ADD1F0D7AF3}" type="presOf" srcId="{F13BDC11-620C-4559-B7E5-F28398069CC2}" destId="{BBB0FEB4-457F-4908-A858-8D125CC66BD9}" srcOrd="3" destOrd="0" presId="urn:microsoft.com/office/officeart/2005/8/layout/gear1"/>
    <dgm:cxn modelId="{EE0F5AA3-3806-4995-8007-819DB8D37415}" type="presOf" srcId="{EAA32384-46C3-487C-8E3C-51BF97397034}" destId="{08240B75-36C6-47C2-922C-1725A5101AE4}" srcOrd="0" destOrd="0" presId="urn:microsoft.com/office/officeart/2005/8/layout/gear1"/>
    <dgm:cxn modelId="{BA16EEAF-DB5F-4CE0-BFB8-3ECBFD146BA1}" type="presOf" srcId="{F13BDC11-620C-4559-B7E5-F28398069CC2}" destId="{82ED709D-D62C-4981-8A40-606DBEE7562D}" srcOrd="1" destOrd="0" presId="urn:microsoft.com/office/officeart/2005/8/layout/gear1"/>
    <dgm:cxn modelId="{A503CBCF-6879-4DC5-BB26-0D2518C6AFA7}" type="presOf" srcId="{F13BDC11-620C-4559-B7E5-F28398069CC2}" destId="{6323F9DD-FCC0-49D1-B0ED-CC26D2522FA4}" srcOrd="2" destOrd="0" presId="urn:microsoft.com/office/officeart/2005/8/layout/gear1"/>
    <dgm:cxn modelId="{62DA95FC-A176-4A45-AF1B-E3A071C88FA1}" srcId="{EAA32384-46C3-487C-8E3C-51BF97397034}" destId="{DBA0E5E9-CFB3-4525-9A42-E2D70876F474}" srcOrd="0" destOrd="0" parTransId="{345AFA56-DE77-467F-8AA5-17B5EA06946D}" sibTransId="{8201F482-783D-48B7-A795-2BE02EF314B6}"/>
    <dgm:cxn modelId="{178C2E88-5D1B-4C1E-B118-DFB10F04A46F}" type="presParOf" srcId="{08240B75-36C6-47C2-922C-1725A5101AE4}" destId="{01597C87-698F-4574-A5EC-F1602C78E90D}" srcOrd="0" destOrd="0" presId="urn:microsoft.com/office/officeart/2005/8/layout/gear1"/>
    <dgm:cxn modelId="{80A572A5-EC5B-476D-A2AE-4A1712E19D82}" type="presParOf" srcId="{08240B75-36C6-47C2-922C-1725A5101AE4}" destId="{4053B920-B48D-44F1-9D05-9A92B8818DED}" srcOrd="1" destOrd="0" presId="urn:microsoft.com/office/officeart/2005/8/layout/gear1"/>
    <dgm:cxn modelId="{41154DF7-38AB-49AA-A5F3-A0FCF61F7663}" type="presParOf" srcId="{08240B75-36C6-47C2-922C-1725A5101AE4}" destId="{F54FDCB2-A332-490B-ADF7-B065500F2373}" srcOrd="2" destOrd="0" presId="urn:microsoft.com/office/officeart/2005/8/layout/gear1"/>
    <dgm:cxn modelId="{7918BCFB-FBFF-473C-BEA9-88C48DE64802}" type="presParOf" srcId="{08240B75-36C6-47C2-922C-1725A5101AE4}" destId="{841C1F06-7A52-4BED-8204-C6688B0AC5C6}" srcOrd="3" destOrd="0" presId="urn:microsoft.com/office/officeart/2005/8/layout/gear1"/>
    <dgm:cxn modelId="{D2D96209-17F2-4266-B8DC-3150BC231287}" type="presParOf" srcId="{08240B75-36C6-47C2-922C-1725A5101AE4}" destId="{9B425120-A106-4462-89D2-9F93B0A7F402}" srcOrd="4" destOrd="0" presId="urn:microsoft.com/office/officeart/2005/8/layout/gear1"/>
    <dgm:cxn modelId="{B6403F56-2272-4476-8BCF-CD5F3DAB6F63}" type="presParOf" srcId="{08240B75-36C6-47C2-922C-1725A5101AE4}" destId="{4CECD081-3E22-44B3-AD4C-28CD81051493}" srcOrd="5" destOrd="0" presId="urn:microsoft.com/office/officeart/2005/8/layout/gear1"/>
    <dgm:cxn modelId="{A487B2F8-7A65-4CDD-A317-958C57860759}" type="presParOf" srcId="{08240B75-36C6-47C2-922C-1725A5101AE4}" destId="{9900AE34-D7DC-47D1-BA08-D44CBFF364BC}" srcOrd="6" destOrd="0" presId="urn:microsoft.com/office/officeart/2005/8/layout/gear1"/>
    <dgm:cxn modelId="{0F134F98-F0C1-43BF-AD32-A22DB19A4704}" type="presParOf" srcId="{08240B75-36C6-47C2-922C-1725A5101AE4}" destId="{82ED709D-D62C-4981-8A40-606DBEE7562D}" srcOrd="7" destOrd="0" presId="urn:microsoft.com/office/officeart/2005/8/layout/gear1"/>
    <dgm:cxn modelId="{E089B537-CB11-4332-B5D9-0D6872D4B2F3}" type="presParOf" srcId="{08240B75-36C6-47C2-922C-1725A5101AE4}" destId="{6323F9DD-FCC0-49D1-B0ED-CC26D2522FA4}" srcOrd="8" destOrd="0" presId="urn:microsoft.com/office/officeart/2005/8/layout/gear1"/>
    <dgm:cxn modelId="{9B2CDEEE-E4C8-47B2-9163-26A825670BB3}" type="presParOf" srcId="{08240B75-36C6-47C2-922C-1725A5101AE4}" destId="{BBB0FEB4-457F-4908-A858-8D125CC66BD9}" srcOrd="9" destOrd="0" presId="urn:microsoft.com/office/officeart/2005/8/layout/gear1"/>
    <dgm:cxn modelId="{86692415-BE96-49E6-9E43-9EEC6170FBC4}" type="presParOf" srcId="{08240B75-36C6-47C2-922C-1725A5101AE4}" destId="{266025EF-1CB9-448F-A5F9-C435050E155E}" srcOrd="10" destOrd="0" presId="urn:microsoft.com/office/officeart/2005/8/layout/gear1"/>
    <dgm:cxn modelId="{AF99AB9C-8332-4D6C-BB49-632A96ADAAB6}" type="presParOf" srcId="{08240B75-36C6-47C2-922C-1725A5101AE4}" destId="{FD04A741-6F49-44E1-800F-B28A1F68A42A}" srcOrd="11" destOrd="0" presId="urn:microsoft.com/office/officeart/2005/8/layout/gear1"/>
    <dgm:cxn modelId="{88EE1C4B-3E55-4232-B418-D55128FDC49F}" type="presParOf" srcId="{08240B75-36C6-47C2-922C-1725A5101AE4}" destId="{64635BF0-0419-46E5-A332-E564ECB77C78}"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AA32384-46C3-487C-8E3C-51BF97397034}" type="doc">
      <dgm:prSet loTypeId="urn:microsoft.com/office/officeart/2005/8/layout/process1"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3512E72C-7DFB-4057-A645-D1F3C823E0CD}" type="pres">
      <dgm:prSet presAssocID="{EAA32384-46C3-487C-8E3C-51BF97397034}" presName="Name0" presStyleCnt="0">
        <dgm:presLayoutVars>
          <dgm:dir/>
          <dgm:resizeHandles val="exact"/>
        </dgm:presLayoutVars>
      </dgm:prSet>
      <dgm:spPr/>
    </dgm:pt>
    <dgm:pt modelId="{5A75061A-3E03-488C-9747-FE0F94C7A126}" type="pres">
      <dgm:prSet presAssocID="{DBA0E5E9-CFB3-4525-9A42-E2D70876F474}" presName="node" presStyleLbl="node1" presStyleIdx="0" presStyleCnt="3">
        <dgm:presLayoutVars>
          <dgm:bulletEnabled val="1"/>
        </dgm:presLayoutVars>
      </dgm:prSet>
      <dgm:spPr/>
    </dgm:pt>
    <dgm:pt modelId="{21BB92DF-4A5D-4A18-B39B-F491FEC484C3}" type="pres">
      <dgm:prSet presAssocID="{8201F482-783D-48B7-A795-2BE02EF314B6}" presName="sibTrans" presStyleLbl="sibTrans2D1" presStyleIdx="0" presStyleCnt="2"/>
      <dgm:spPr/>
    </dgm:pt>
    <dgm:pt modelId="{D7E487EE-C007-42A9-BDA3-EA8881E94287}" type="pres">
      <dgm:prSet presAssocID="{8201F482-783D-48B7-A795-2BE02EF314B6}" presName="connectorText" presStyleLbl="sibTrans2D1" presStyleIdx="0" presStyleCnt="2"/>
      <dgm:spPr/>
    </dgm:pt>
    <dgm:pt modelId="{2CE60838-8EF9-46FA-8AD3-704BCB28B938}" type="pres">
      <dgm:prSet presAssocID="{FFE1B7C9-2A3F-4624-911F-79BB88E6DA5F}" presName="node" presStyleLbl="node1" presStyleIdx="1" presStyleCnt="3">
        <dgm:presLayoutVars>
          <dgm:bulletEnabled val="1"/>
        </dgm:presLayoutVars>
      </dgm:prSet>
      <dgm:spPr/>
    </dgm:pt>
    <dgm:pt modelId="{954468F7-18B8-4ECA-ADE2-7CCB1C7D5E67}" type="pres">
      <dgm:prSet presAssocID="{80F7E9F5-6B69-4B34-BE66-41931DD95E7F}" presName="sibTrans" presStyleLbl="sibTrans2D1" presStyleIdx="1" presStyleCnt="2"/>
      <dgm:spPr/>
    </dgm:pt>
    <dgm:pt modelId="{7C20454D-7A4F-4231-A07A-5D224AA8B3C5}" type="pres">
      <dgm:prSet presAssocID="{80F7E9F5-6B69-4B34-BE66-41931DD95E7F}" presName="connectorText" presStyleLbl="sibTrans2D1" presStyleIdx="1" presStyleCnt="2"/>
      <dgm:spPr/>
    </dgm:pt>
    <dgm:pt modelId="{21851040-875D-41BA-B8DC-BC53B306CBA1}" type="pres">
      <dgm:prSet presAssocID="{F13BDC11-620C-4559-B7E5-F28398069CC2}" presName="node" presStyleLbl="node1" presStyleIdx="2" presStyleCnt="3">
        <dgm:presLayoutVars>
          <dgm:bulletEnabled val="1"/>
        </dgm:presLayoutVars>
      </dgm:prSet>
      <dgm:spPr/>
    </dgm:pt>
  </dgm:ptLst>
  <dgm:cxnLst>
    <dgm:cxn modelId="{3662A511-10EB-41D6-BF50-7D816FF2D3DB}" srcId="{EAA32384-46C3-487C-8E3C-51BF97397034}" destId="{F13BDC11-620C-4559-B7E5-F28398069CC2}" srcOrd="2" destOrd="0" parTransId="{1ADE041D-858E-4ED6-804B-7CF84B902FE9}" sibTransId="{317E6850-429B-47CA-B8B8-8EB2981DF15C}"/>
    <dgm:cxn modelId="{7C24D412-D3E5-4A1F-8AA6-0617BB5879C5}" type="presOf" srcId="{F13BDC11-620C-4559-B7E5-F28398069CC2}" destId="{21851040-875D-41BA-B8DC-BC53B306CBA1}" srcOrd="0" destOrd="0" presId="urn:microsoft.com/office/officeart/2005/8/layout/process1"/>
    <dgm:cxn modelId="{783CB230-3DDF-4723-B9BA-502509C1D12F}" type="presOf" srcId="{8201F482-783D-48B7-A795-2BE02EF314B6}" destId="{21BB92DF-4A5D-4A18-B39B-F491FEC484C3}" srcOrd="0" destOrd="0" presId="urn:microsoft.com/office/officeart/2005/8/layout/process1"/>
    <dgm:cxn modelId="{D9351D32-8E37-45C2-AC39-15AFDC94CDB1}" srcId="{EAA32384-46C3-487C-8E3C-51BF97397034}" destId="{FFE1B7C9-2A3F-4624-911F-79BB88E6DA5F}" srcOrd="1" destOrd="0" parTransId="{01F56274-7CA4-4274-95DF-B6B1E19AB1E5}" sibTransId="{80F7E9F5-6B69-4B34-BE66-41931DD95E7F}"/>
    <dgm:cxn modelId="{0239FB60-93B2-49D5-92D2-BA59EBBF4260}" type="presOf" srcId="{DBA0E5E9-CFB3-4525-9A42-E2D70876F474}" destId="{5A75061A-3E03-488C-9747-FE0F94C7A126}" srcOrd="0" destOrd="0" presId="urn:microsoft.com/office/officeart/2005/8/layout/process1"/>
    <dgm:cxn modelId="{B8472B88-1EA6-4883-996B-474D28F84B64}" type="presOf" srcId="{FFE1B7C9-2A3F-4624-911F-79BB88E6DA5F}" destId="{2CE60838-8EF9-46FA-8AD3-704BCB28B938}" srcOrd="0" destOrd="0" presId="urn:microsoft.com/office/officeart/2005/8/layout/process1"/>
    <dgm:cxn modelId="{0B48FDB9-EB06-44D6-85A9-C6169CFED29A}" type="presOf" srcId="{EAA32384-46C3-487C-8E3C-51BF97397034}" destId="{3512E72C-7DFB-4057-A645-D1F3C823E0CD}" srcOrd="0" destOrd="0" presId="urn:microsoft.com/office/officeart/2005/8/layout/process1"/>
    <dgm:cxn modelId="{7F813BBB-500E-4163-9735-5F1A20253916}" type="presOf" srcId="{8201F482-783D-48B7-A795-2BE02EF314B6}" destId="{D7E487EE-C007-42A9-BDA3-EA8881E94287}" srcOrd="1" destOrd="0" presId="urn:microsoft.com/office/officeart/2005/8/layout/process1"/>
    <dgm:cxn modelId="{09B7DFC7-6B88-4210-8653-2A98ECA34393}" type="presOf" srcId="{80F7E9F5-6B69-4B34-BE66-41931DD95E7F}" destId="{954468F7-18B8-4ECA-ADE2-7CCB1C7D5E67}" srcOrd="0" destOrd="0" presId="urn:microsoft.com/office/officeart/2005/8/layout/process1"/>
    <dgm:cxn modelId="{3A4B69F4-334F-48FD-90D3-43FDA79ABA4E}" type="presOf" srcId="{80F7E9F5-6B69-4B34-BE66-41931DD95E7F}" destId="{7C20454D-7A4F-4231-A07A-5D224AA8B3C5}" srcOrd="1" destOrd="0" presId="urn:microsoft.com/office/officeart/2005/8/layout/process1"/>
    <dgm:cxn modelId="{62DA95FC-A176-4A45-AF1B-E3A071C88FA1}" srcId="{EAA32384-46C3-487C-8E3C-51BF97397034}" destId="{DBA0E5E9-CFB3-4525-9A42-E2D70876F474}" srcOrd="0" destOrd="0" parTransId="{345AFA56-DE77-467F-8AA5-17B5EA06946D}" sibTransId="{8201F482-783D-48B7-A795-2BE02EF314B6}"/>
    <dgm:cxn modelId="{B175FECA-8781-4DC1-AF5A-26B28609CE56}" type="presParOf" srcId="{3512E72C-7DFB-4057-A645-D1F3C823E0CD}" destId="{5A75061A-3E03-488C-9747-FE0F94C7A126}" srcOrd="0" destOrd="0" presId="urn:microsoft.com/office/officeart/2005/8/layout/process1"/>
    <dgm:cxn modelId="{53DB8D36-1F82-4D06-B66D-FCC050C6EF81}" type="presParOf" srcId="{3512E72C-7DFB-4057-A645-D1F3C823E0CD}" destId="{21BB92DF-4A5D-4A18-B39B-F491FEC484C3}" srcOrd="1" destOrd="0" presId="urn:microsoft.com/office/officeart/2005/8/layout/process1"/>
    <dgm:cxn modelId="{022AB5CF-7378-4D98-8834-817DE50685B7}" type="presParOf" srcId="{21BB92DF-4A5D-4A18-B39B-F491FEC484C3}" destId="{D7E487EE-C007-42A9-BDA3-EA8881E94287}" srcOrd="0" destOrd="0" presId="urn:microsoft.com/office/officeart/2005/8/layout/process1"/>
    <dgm:cxn modelId="{79C4ADB5-72D1-46D7-BAC0-6A9BF2F1DB8D}" type="presParOf" srcId="{3512E72C-7DFB-4057-A645-D1F3C823E0CD}" destId="{2CE60838-8EF9-46FA-8AD3-704BCB28B938}" srcOrd="2" destOrd="0" presId="urn:microsoft.com/office/officeart/2005/8/layout/process1"/>
    <dgm:cxn modelId="{B77DAB65-8F3F-424F-A97D-193EADACF055}" type="presParOf" srcId="{3512E72C-7DFB-4057-A645-D1F3C823E0CD}" destId="{954468F7-18B8-4ECA-ADE2-7CCB1C7D5E67}" srcOrd="3" destOrd="0" presId="urn:microsoft.com/office/officeart/2005/8/layout/process1"/>
    <dgm:cxn modelId="{834F5185-6FC5-4982-A28F-DB3AD11684A9}" type="presParOf" srcId="{954468F7-18B8-4ECA-ADE2-7CCB1C7D5E67}" destId="{7C20454D-7A4F-4231-A07A-5D224AA8B3C5}" srcOrd="0" destOrd="0" presId="urn:microsoft.com/office/officeart/2005/8/layout/process1"/>
    <dgm:cxn modelId="{83F6A585-FEF1-450D-A74C-D2A762979406}" type="presParOf" srcId="{3512E72C-7DFB-4057-A645-D1F3C823E0CD}" destId="{21851040-875D-41BA-B8DC-BC53B306CBA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AA32384-46C3-487C-8E3C-51BF97397034}" type="doc">
      <dgm:prSet loTypeId="urn:microsoft.com/office/officeart/2009/3/layout/StepUp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dirty="0"/>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3ED4FB9F-ABB4-422C-B8E1-60A8B7717EFE}" type="pres">
      <dgm:prSet presAssocID="{EAA32384-46C3-487C-8E3C-51BF97397034}" presName="rootnode" presStyleCnt="0">
        <dgm:presLayoutVars>
          <dgm:chMax/>
          <dgm:chPref/>
          <dgm:dir/>
          <dgm:animLvl val="lvl"/>
        </dgm:presLayoutVars>
      </dgm:prSet>
      <dgm:spPr/>
    </dgm:pt>
    <dgm:pt modelId="{BE5F72E5-12F4-424B-9B1D-43522E2972ED}" type="pres">
      <dgm:prSet presAssocID="{DBA0E5E9-CFB3-4525-9A42-E2D70876F474}" presName="composite" presStyleCnt="0"/>
      <dgm:spPr/>
    </dgm:pt>
    <dgm:pt modelId="{12E39DA8-CA89-4AEA-A33F-C39AA4D4713B}" type="pres">
      <dgm:prSet presAssocID="{DBA0E5E9-CFB3-4525-9A42-E2D70876F474}" presName="LShape" presStyleLbl="alignNode1" presStyleIdx="0" presStyleCnt="5"/>
      <dgm:spPr/>
    </dgm:pt>
    <dgm:pt modelId="{A3060499-5E8E-4119-A05F-C05E8073207C}" type="pres">
      <dgm:prSet presAssocID="{DBA0E5E9-CFB3-4525-9A42-E2D70876F474}" presName="ParentText" presStyleLbl="revTx" presStyleIdx="0" presStyleCnt="3">
        <dgm:presLayoutVars>
          <dgm:chMax val="0"/>
          <dgm:chPref val="0"/>
          <dgm:bulletEnabled val="1"/>
        </dgm:presLayoutVars>
      </dgm:prSet>
      <dgm:spPr/>
    </dgm:pt>
    <dgm:pt modelId="{E81D51E4-9550-4582-8E50-B90F90605FFA}" type="pres">
      <dgm:prSet presAssocID="{DBA0E5E9-CFB3-4525-9A42-E2D70876F474}" presName="Triangle" presStyleLbl="alignNode1" presStyleIdx="1" presStyleCnt="5"/>
      <dgm:spPr/>
    </dgm:pt>
    <dgm:pt modelId="{B2182921-7DFB-446F-AFD3-1533EBA95D2E}" type="pres">
      <dgm:prSet presAssocID="{8201F482-783D-48B7-A795-2BE02EF314B6}" presName="sibTrans" presStyleCnt="0"/>
      <dgm:spPr/>
    </dgm:pt>
    <dgm:pt modelId="{5DF23092-2D57-4885-9F4A-CFAFAC0FBC72}" type="pres">
      <dgm:prSet presAssocID="{8201F482-783D-48B7-A795-2BE02EF314B6}" presName="space" presStyleCnt="0"/>
      <dgm:spPr/>
    </dgm:pt>
    <dgm:pt modelId="{8B06393B-AA0E-4273-B824-A486F5F75AA2}" type="pres">
      <dgm:prSet presAssocID="{FFE1B7C9-2A3F-4624-911F-79BB88E6DA5F}" presName="composite" presStyleCnt="0"/>
      <dgm:spPr/>
    </dgm:pt>
    <dgm:pt modelId="{80FAF70D-AB3F-41E8-9880-96C8078109AD}" type="pres">
      <dgm:prSet presAssocID="{FFE1B7C9-2A3F-4624-911F-79BB88E6DA5F}" presName="LShape" presStyleLbl="alignNode1" presStyleIdx="2" presStyleCnt="5"/>
      <dgm:spPr/>
    </dgm:pt>
    <dgm:pt modelId="{37931C40-C755-4254-92DC-5F37043D7067}" type="pres">
      <dgm:prSet presAssocID="{FFE1B7C9-2A3F-4624-911F-79BB88E6DA5F}" presName="ParentText" presStyleLbl="revTx" presStyleIdx="1" presStyleCnt="3">
        <dgm:presLayoutVars>
          <dgm:chMax val="0"/>
          <dgm:chPref val="0"/>
          <dgm:bulletEnabled val="1"/>
        </dgm:presLayoutVars>
      </dgm:prSet>
      <dgm:spPr/>
    </dgm:pt>
    <dgm:pt modelId="{8A46F021-CC6D-4F4A-9106-DF40BA95B4E0}" type="pres">
      <dgm:prSet presAssocID="{FFE1B7C9-2A3F-4624-911F-79BB88E6DA5F}" presName="Triangle" presStyleLbl="alignNode1" presStyleIdx="3" presStyleCnt="5"/>
      <dgm:spPr/>
    </dgm:pt>
    <dgm:pt modelId="{E00378FB-D798-4F89-8BF1-07ED4C1D6B55}" type="pres">
      <dgm:prSet presAssocID="{80F7E9F5-6B69-4B34-BE66-41931DD95E7F}" presName="sibTrans" presStyleCnt="0"/>
      <dgm:spPr/>
    </dgm:pt>
    <dgm:pt modelId="{AECD2BE2-0220-4040-9DF1-88D908FC44C5}" type="pres">
      <dgm:prSet presAssocID="{80F7E9F5-6B69-4B34-BE66-41931DD95E7F}" presName="space" presStyleCnt="0"/>
      <dgm:spPr/>
    </dgm:pt>
    <dgm:pt modelId="{7FFC50E7-9471-49E8-BA55-2EF087D5F7E3}" type="pres">
      <dgm:prSet presAssocID="{F13BDC11-620C-4559-B7E5-F28398069CC2}" presName="composite" presStyleCnt="0"/>
      <dgm:spPr/>
    </dgm:pt>
    <dgm:pt modelId="{CED81913-87DE-46B8-B60A-EE63E3281BFC}" type="pres">
      <dgm:prSet presAssocID="{F13BDC11-620C-4559-B7E5-F28398069CC2}" presName="LShape" presStyleLbl="alignNode1" presStyleIdx="4" presStyleCnt="5"/>
      <dgm:spPr/>
    </dgm:pt>
    <dgm:pt modelId="{E270DDCE-1F16-4088-BFC1-6CA85C6088C0}" type="pres">
      <dgm:prSet presAssocID="{F13BDC11-620C-4559-B7E5-F28398069CC2}" presName="ParentText" presStyleLbl="revTx" presStyleIdx="2" presStyleCnt="3">
        <dgm:presLayoutVars>
          <dgm:chMax val="0"/>
          <dgm:chPref val="0"/>
          <dgm:bulletEnabled val="1"/>
        </dgm:presLayoutVars>
      </dgm:prSet>
      <dgm:spPr/>
    </dgm:pt>
  </dgm:ptLst>
  <dgm:cxnLst>
    <dgm:cxn modelId="{3662A511-10EB-41D6-BF50-7D816FF2D3DB}" srcId="{EAA32384-46C3-487C-8E3C-51BF97397034}" destId="{F13BDC11-620C-4559-B7E5-F28398069CC2}" srcOrd="2" destOrd="0" parTransId="{1ADE041D-858E-4ED6-804B-7CF84B902FE9}" sibTransId="{317E6850-429B-47CA-B8B8-8EB2981DF15C}"/>
    <dgm:cxn modelId="{D9351D32-8E37-45C2-AC39-15AFDC94CDB1}" srcId="{EAA32384-46C3-487C-8E3C-51BF97397034}" destId="{FFE1B7C9-2A3F-4624-911F-79BB88E6DA5F}" srcOrd="1" destOrd="0" parTransId="{01F56274-7CA4-4274-95DF-B6B1E19AB1E5}" sibTransId="{80F7E9F5-6B69-4B34-BE66-41931DD95E7F}"/>
    <dgm:cxn modelId="{4AF74551-01CE-4D65-9F2B-8C1D70E00C17}" type="presOf" srcId="{FFE1B7C9-2A3F-4624-911F-79BB88E6DA5F}" destId="{37931C40-C755-4254-92DC-5F37043D7067}" srcOrd="0" destOrd="0" presId="urn:microsoft.com/office/officeart/2009/3/layout/StepUpProcess"/>
    <dgm:cxn modelId="{7DD71CAE-D3EE-4F7D-8219-165E27356EF1}" type="presOf" srcId="{EAA32384-46C3-487C-8E3C-51BF97397034}" destId="{3ED4FB9F-ABB4-422C-B8E1-60A8B7717EFE}" srcOrd="0" destOrd="0" presId="urn:microsoft.com/office/officeart/2009/3/layout/StepUpProcess"/>
    <dgm:cxn modelId="{C7D5D9D7-F459-4385-A879-D2E38D7531B7}" type="presOf" srcId="{DBA0E5E9-CFB3-4525-9A42-E2D70876F474}" destId="{A3060499-5E8E-4119-A05F-C05E8073207C}" srcOrd="0" destOrd="0" presId="urn:microsoft.com/office/officeart/2009/3/layout/StepUpProcess"/>
    <dgm:cxn modelId="{62DA95FC-A176-4A45-AF1B-E3A071C88FA1}" srcId="{EAA32384-46C3-487C-8E3C-51BF97397034}" destId="{DBA0E5E9-CFB3-4525-9A42-E2D70876F474}" srcOrd="0" destOrd="0" parTransId="{345AFA56-DE77-467F-8AA5-17B5EA06946D}" sibTransId="{8201F482-783D-48B7-A795-2BE02EF314B6}"/>
    <dgm:cxn modelId="{AB175BFD-6664-4812-8226-4EC8168731CB}" type="presOf" srcId="{F13BDC11-620C-4559-B7E5-F28398069CC2}" destId="{E270DDCE-1F16-4088-BFC1-6CA85C6088C0}" srcOrd="0" destOrd="0" presId="urn:microsoft.com/office/officeart/2009/3/layout/StepUpProcess"/>
    <dgm:cxn modelId="{8AA3167A-B018-4077-85B2-544AD88459C3}" type="presParOf" srcId="{3ED4FB9F-ABB4-422C-B8E1-60A8B7717EFE}" destId="{BE5F72E5-12F4-424B-9B1D-43522E2972ED}" srcOrd="0" destOrd="0" presId="urn:microsoft.com/office/officeart/2009/3/layout/StepUpProcess"/>
    <dgm:cxn modelId="{AB359BE7-A2AB-4D30-9F2C-EB6058D371F5}" type="presParOf" srcId="{BE5F72E5-12F4-424B-9B1D-43522E2972ED}" destId="{12E39DA8-CA89-4AEA-A33F-C39AA4D4713B}" srcOrd="0" destOrd="0" presId="urn:microsoft.com/office/officeart/2009/3/layout/StepUpProcess"/>
    <dgm:cxn modelId="{7845AF82-785B-45E3-B8DE-4303BF9D30F8}" type="presParOf" srcId="{BE5F72E5-12F4-424B-9B1D-43522E2972ED}" destId="{A3060499-5E8E-4119-A05F-C05E8073207C}" srcOrd="1" destOrd="0" presId="urn:microsoft.com/office/officeart/2009/3/layout/StepUpProcess"/>
    <dgm:cxn modelId="{C1B02CD0-849A-4789-9406-C88C2BDE005E}" type="presParOf" srcId="{BE5F72E5-12F4-424B-9B1D-43522E2972ED}" destId="{E81D51E4-9550-4582-8E50-B90F90605FFA}" srcOrd="2" destOrd="0" presId="urn:microsoft.com/office/officeart/2009/3/layout/StepUpProcess"/>
    <dgm:cxn modelId="{E32817EA-63CD-474C-9634-79FFF5036A71}" type="presParOf" srcId="{3ED4FB9F-ABB4-422C-B8E1-60A8B7717EFE}" destId="{B2182921-7DFB-446F-AFD3-1533EBA95D2E}" srcOrd="1" destOrd="0" presId="urn:microsoft.com/office/officeart/2009/3/layout/StepUpProcess"/>
    <dgm:cxn modelId="{6ACF6151-227F-40AA-8FDA-42ABAFCAF82A}" type="presParOf" srcId="{B2182921-7DFB-446F-AFD3-1533EBA95D2E}" destId="{5DF23092-2D57-4885-9F4A-CFAFAC0FBC72}" srcOrd="0" destOrd="0" presId="urn:microsoft.com/office/officeart/2009/3/layout/StepUpProcess"/>
    <dgm:cxn modelId="{70290010-C59F-4059-9A49-2E87EDEA56EF}" type="presParOf" srcId="{3ED4FB9F-ABB4-422C-B8E1-60A8B7717EFE}" destId="{8B06393B-AA0E-4273-B824-A486F5F75AA2}" srcOrd="2" destOrd="0" presId="urn:microsoft.com/office/officeart/2009/3/layout/StepUpProcess"/>
    <dgm:cxn modelId="{30E39D6E-B0E8-43BE-8716-7EBDA8E4A5DB}" type="presParOf" srcId="{8B06393B-AA0E-4273-B824-A486F5F75AA2}" destId="{80FAF70D-AB3F-41E8-9880-96C8078109AD}" srcOrd="0" destOrd="0" presId="urn:microsoft.com/office/officeart/2009/3/layout/StepUpProcess"/>
    <dgm:cxn modelId="{C3BF509B-2444-46DF-A37B-E7A72502762E}" type="presParOf" srcId="{8B06393B-AA0E-4273-B824-A486F5F75AA2}" destId="{37931C40-C755-4254-92DC-5F37043D7067}" srcOrd="1" destOrd="0" presId="urn:microsoft.com/office/officeart/2009/3/layout/StepUpProcess"/>
    <dgm:cxn modelId="{CD01DFBD-DCE2-4C1D-A7E3-7ED6A63A8269}" type="presParOf" srcId="{8B06393B-AA0E-4273-B824-A486F5F75AA2}" destId="{8A46F021-CC6D-4F4A-9106-DF40BA95B4E0}" srcOrd="2" destOrd="0" presId="urn:microsoft.com/office/officeart/2009/3/layout/StepUpProcess"/>
    <dgm:cxn modelId="{B07E192D-884A-4130-8B73-83E600F69C78}" type="presParOf" srcId="{3ED4FB9F-ABB4-422C-B8E1-60A8B7717EFE}" destId="{E00378FB-D798-4F89-8BF1-07ED4C1D6B55}" srcOrd="3" destOrd="0" presId="urn:microsoft.com/office/officeart/2009/3/layout/StepUpProcess"/>
    <dgm:cxn modelId="{A9D63C23-E41A-47C6-8D6C-C9A982D6EDF5}" type="presParOf" srcId="{E00378FB-D798-4F89-8BF1-07ED4C1D6B55}" destId="{AECD2BE2-0220-4040-9DF1-88D908FC44C5}" srcOrd="0" destOrd="0" presId="urn:microsoft.com/office/officeart/2009/3/layout/StepUpProcess"/>
    <dgm:cxn modelId="{11DD1F8F-6092-47F2-A46B-03BE0B462F07}" type="presParOf" srcId="{3ED4FB9F-ABB4-422C-B8E1-60A8B7717EFE}" destId="{7FFC50E7-9471-49E8-BA55-2EF087D5F7E3}" srcOrd="4" destOrd="0" presId="urn:microsoft.com/office/officeart/2009/3/layout/StepUpProcess"/>
    <dgm:cxn modelId="{36DA6586-972A-4BDC-8BF9-4359628149E1}" type="presParOf" srcId="{7FFC50E7-9471-49E8-BA55-2EF087D5F7E3}" destId="{CED81913-87DE-46B8-B60A-EE63E3281BFC}" srcOrd="0" destOrd="0" presId="urn:microsoft.com/office/officeart/2009/3/layout/StepUpProcess"/>
    <dgm:cxn modelId="{5C5A0DCD-5D94-4783-9F24-A80F532FF10C}" type="presParOf" srcId="{7FFC50E7-9471-49E8-BA55-2EF087D5F7E3}" destId="{E270DDCE-1F16-4088-BFC1-6CA85C6088C0}"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AA32384-46C3-487C-8E3C-51BF97397034}" type="doc">
      <dgm:prSet loTypeId="urn:microsoft.com/office/officeart/2005/8/layout/StepDown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F71CDADA-49C7-407E-B1FF-31E943C9914E}" type="pres">
      <dgm:prSet presAssocID="{EAA32384-46C3-487C-8E3C-51BF97397034}" presName="rootnode" presStyleCnt="0">
        <dgm:presLayoutVars>
          <dgm:chMax/>
          <dgm:chPref/>
          <dgm:dir/>
          <dgm:animLvl val="lvl"/>
        </dgm:presLayoutVars>
      </dgm:prSet>
      <dgm:spPr/>
    </dgm:pt>
    <dgm:pt modelId="{753A7ECB-9E74-4102-B8E6-6389A9A0647E}" type="pres">
      <dgm:prSet presAssocID="{DBA0E5E9-CFB3-4525-9A42-E2D70876F474}" presName="composite" presStyleCnt="0"/>
      <dgm:spPr/>
    </dgm:pt>
    <dgm:pt modelId="{37F388C0-88A2-4B89-8401-0C0489E2EFC3}" type="pres">
      <dgm:prSet presAssocID="{DBA0E5E9-CFB3-4525-9A42-E2D70876F474}" presName="bentUpArrow1" presStyleLbl="alignImgPlace1" presStyleIdx="0" presStyleCnt="2"/>
      <dgm:spPr/>
    </dgm:pt>
    <dgm:pt modelId="{2A9DD515-2B35-47C0-B33D-E40192CBD61F}" type="pres">
      <dgm:prSet presAssocID="{DBA0E5E9-CFB3-4525-9A42-E2D70876F474}" presName="ParentText" presStyleLbl="node1" presStyleIdx="0" presStyleCnt="3">
        <dgm:presLayoutVars>
          <dgm:chMax val="1"/>
          <dgm:chPref val="1"/>
          <dgm:bulletEnabled val="1"/>
        </dgm:presLayoutVars>
      </dgm:prSet>
      <dgm:spPr/>
    </dgm:pt>
    <dgm:pt modelId="{00582E94-9529-4A19-8351-551B0BE13D7B}" type="pres">
      <dgm:prSet presAssocID="{DBA0E5E9-CFB3-4525-9A42-E2D70876F474}" presName="ChildText" presStyleLbl="revTx" presStyleIdx="0" presStyleCnt="2">
        <dgm:presLayoutVars>
          <dgm:chMax val="0"/>
          <dgm:chPref val="0"/>
          <dgm:bulletEnabled val="1"/>
        </dgm:presLayoutVars>
      </dgm:prSet>
      <dgm:spPr/>
    </dgm:pt>
    <dgm:pt modelId="{BD14DCB2-F4E1-46CE-ACB9-E99374CC1ED5}" type="pres">
      <dgm:prSet presAssocID="{8201F482-783D-48B7-A795-2BE02EF314B6}" presName="sibTrans" presStyleCnt="0"/>
      <dgm:spPr/>
    </dgm:pt>
    <dgm:pt modelId="{DD0238E9-A798-426A-8D33-289A9AEFCD0F}" type="pres">
      <dgm:prSet presAssocID="{FFE1B7C9-2A3F-4624-911F-79BB88E6DA5F}" presName="composite" presStyleCnt="0"/>
      <dgm:spPr/>
    </dgm:pt>
    <dgm:pt modelId="{157148F5-9890-4619-924D-A80C92578A27}" type="pres">
      <dgm:prSet presAssocID="{FFE1B7C9-2A3F-4624-911F-79BB88E6DA5F}" presName="bentUpArrow1" presStyleLbl="alignImgPlace1" presStyleIdx="1" presStyleCnt="2"/>
      <dgm:spPr/>
    </dgm:pt>
    <dgm:pt modelId="{9263F383-D206-4E1D-B044-E3B1CF5314E7}" type="pres">
      <dgm:prSet presAssocID="{FFE1B7C9-2A3F-4624-911F-79BB88E6DA5F}" presName="ParentText" presStyleLbl="node1" presStyleIdx="1" presStyleCnt="3">
        <dgm:presLayoutVars>
          <dgm:chMax val="1"/>
          <dgm:chPref val="1"/>
          <dgm:bulletEnabled val="1"/>
        </dgm:presLayoutVars>
      </dgm:prSet>
      <dgm:spPr/>
    </dgm:pt>
    <dgm:pt modelId="{7406EB62-0926-4479-8B1B-04030DD1AFBD}" type="pres">
      <dgm:prSet presAssocID="{FFE1B7C9-2A3F-4624-911F-79BB88E6DA5F}" presName="ChildText" presStyleLbl="revTx" presStyleIdx="1" presStyleCnt="2">
        <dgm:presLayoutVars>
          <dgm:chMax val="0"/>
          <dgm:chPref val="0"/>
          <dgm:bulletEnabled val="1"/>
        </dgm:presLayoutVars>
      </dgm:prSet>
      <dgm:spPr/>
    </dgm:pt>
    <dgm:pt modelId="{2F7CF0DF-42F6-4871-ABA0-EEFE47DFD6B1}" type="pres">
      <dgm:prSet presAssocID="{80F7E9F5-6B69-4B34-BE66-41931DD95E7F}" presName="sibTrans" presStyleCnt="0"/>
      <dgm:spPr/>
    </dgm:pt>
    <dgm:pt modelId="{C9D80163-448C-4D35-A6B6-6B8DD2DD1011}" type="pres">
      <dgm:prSet presAssocID="{F13BDC11-620C-4559-B7E5-F28398069CC2}" presName="composite" presStyleCnt="0"/>
      <dgm:spPr/>
    </dgm:pt>
    <dgm:pt modelId="{6C85CA67-8B2F-47CB-ABEA-EE87A4C9CAFE}" type="pres">
      <dgm:prSet presAssocID="{F13BDC11-620C-4559-B7E5-F28398069CC2}" presName="ParentText" presStyleLbl="node1" presStyleIdx="2" presStyleCnt="3">
        <dgm:presLayoutVars>
          <dgm:chMax val="1"/>
          <dgm:chPref val="1"/>
          <dgm:bulletEnabled val="1"/>
        </dgm:presLayoutVars>
      </dgm:prSet>
      <dgm:spPr/>
    </dgm:pt>
  </dgm:ptLst>
  <dgm:cxnLst>
    <dgm:cxn modelId="{3662A511-10EB-41D6-BF50-7D816FF2D3DB}" srcId="{EAA32384-46C3-487C-8E3C-51BF97397034}" destId="{F13BDC11-620C-4559-B7E5-F28398069CC2}" srcOrd="2" destOrd="0" parTransId="{1ADE041D-858E-4ED6-804B-7CF84B902FE9}" sibTransId="{317E6850-429B-47CA-B8B8-8EB2981DF15C}"/>
    <dgm:cxn modelId="{D9351D32-8E37-45C2-AC39-15AFDC94CDB1}" srcId="{EAA32384-46C3-487C-8E3C-51BF97397034}" destId="{FFE1B7C9-2A3F-4624-911F-79BB88E6DA5F}" srcOrd="1" destOrd="0" parTransId="{01F56274-7CA4-4274-95DF-B6B1E19AB1E5}" sibTransId="{80F7E9F5-6B69-4B34-BE66-41931DD95E7F}"/>
    <dgm:cxn modelId="{41658352-E683-4F2C-8779-0BCDFB0C9DC4}" type="presOf" srcId="{DBA0E5E9-CFB3-4525-9A42-E2D70876F474}" destId="{2A9DD515-2B35-47C0-B33D-E40192CBD61F}" srcOrd="0" destOrd="0" presId="urn:microsoft.com/office/officeart/2005/8/layout/StepDownProcess"/>
    <dgm:cxn modelId="{E1ECFD89-B9B1-42E3-ADAE-171E87435495}" type="presOf" srcId="{F13BDC11-620C-4559-B7E5-F28398069CC2}" destId="{6C85CA67-8B2F-47CB-ABEA-EE87A4C9CAFE}" srcOrd="0" destOrd="0" presId="urn:microsoft.com/office/officeart/2005/8/layout/StepDownProcess"/>
    <dgm:cxn modelId="{CA6751CA-4D42-4F40-92F8-BEBE06807AD0}" type="presOf" srcId="{FFE1B7C9-2A3F-4624-911F-79BB88E6DA5F}" destId="{9263F383-D206-4E1D-B044-E3B1CF5314E7}" srcOrd="0" destOrd="0" presId="urn:microsoft.com/office/officeart/2005/8/layout/StepDownProcess"/>
    <dgm:cxn modelId="{F477C9EF-3977-4B88-BE84-AD126D94DF6E}" type="presOf" srcId="{EAA32384-46C3-487C-8E3C-51BF97397034}" destId="{F71CDADA-49C7-407E-B1FF-31E943C9914E}" srcOrd="0" destOrd="0" presId="urn:microsoft.com/office/officeart/2005/8/layout/StepDownProcess"/>
    <dgm:cxn modelId="{62DA95FC-A176-4A45-AF1B-E3A071C88FA1}" srcId="{EAA32384-46C3-487C-8E3C-51BF97397034}" destId="{DBA0E5E9-CFB3-4525-9A42-E2D70876F474}" srcOrd="0" destOrd="0" parTransId="{345AFA56-DE77-467F-8AA5-17B5EA06946D}" sibTransId="{8201F482-783D-48B7-A795-2BE02EF314B6}"/>
    <dgm:cxn modelId="{EB765BB8-BC05-4D8C-8462-9901DE9A3220}" type="presParOf" srcId="{F71CDADA-49C7-407E-B1FF-31E943C9914E}" destId="{753A7ECB-9E74-4102-B8E6-6389A9A0647E}" srcOrd="0" destOrd="0" presId="urn:microsoft.com/office/officeart/2005/8/layout/StepDownProcess"/>
    <dgm:cxn modelId="{4A79780A-4671-457E-8831-8AF5DF1EB6A0}" type="presParOf" srcId="{753A7ECB-9E74-4102-B8E6-6389A9A0647E}" destId="{37F388C0-88A2-4B89-8401-0C0489E2EFC3}" srcOrd="0" destOrd="0" presId="urn:microsoft.com/office/officeart/2005/8/layout/StepDownProcess"/>
    <dgm:cxn modelId="{FEB13AAC-E6DF-41F1-9BBB-EFE4AA910094}" type="presParOf" srcId="{753A7ECB-9E74-4102-B8E6-6389A9A0647E}" destId="{2A9DD515-2B35-47C0-B33D-E40192CBD61F}" srcOrd="1" destOrd="0" presId="urn:microsoft.com/office/officeart/2005/8/layout/StepDownProcess"/>
    <dgm:cxn modelId="{FA56F805-4AAD-47FA-AEC0-551F4252AB47}" type="presParOf" srcId="{753A7ECB-9E74-4102-B8E6-6389A9A0647E}" destId="{00582E94-9529-4A19-8351-551B0BE13D7B}" srcOrd="2" destOrd="0" presId="urn:microsoft.com/office/officeart/2005/8/layout/StepDownProcess"/>
    <dgm:cxn modelId="{89479E08-552A-4B14-A1FE-333E208B5430}" type="presParOf" srcId="{F71CDADA-49C7-407E-B1FF-31E943C9914E}" destId="{BD14DCB2-F4E1-46CE-ACB9-E99374CC1ED5}" srcOrd="1" destOrd="0" presId="urn:microsoft.com/office/officeart/2005/8/layout/StepDownProcess"/>
    <dgm:cxn modelId="{2E656478-EAC7-4844-A73A-F42469C7702A}" type="presParOf" srcId="{F71CDADA-49C7-407E-B1FF-31E943C9914E}" destId="{DD0238E9-A798-426A-8D33-289A9AEFCD0F}" srcOrd="2" destOrd="0" presId="urn:microsoft.com/office/officeart/2005/8/layout/StepDownProcess"/>
    <dgm:cxn modelId="{C0076593-70A5-46DE-8B0A-D0B15F8216A2}" type="presParOf" srcId="{DD0238E9-A798-426A-8D33-289A9AEFCD0F}" destId="{157148F5-9890-4619-924D-A80C92578A27}" srcOrd="0" destOrd="0" presId="urn:microsoft.com/office/officeart/2005/8/layout/StepDownProcess"/>
    <dgm:cxn modelId="{0A8E8A41-1CB1-42E2-8AC3-58005925E7A4}" type="presParOf" srcId="{DD0238E9-A798-426A-8D33-289A9AEFCD0F}" destId="{9263F383-D206-4E1D-B044-E3B1CF5314E7}" srcOrd="1" destOrd="0" presId="urn:microsoft.com/office/officeart/2005/8/layout/StepDownProcess"/>
    <dgm:cxn modelId="{B3AB2CE2-5C68-4C04-B60D-DAA13ACEA11C}" type="presParOf" srcId="{DD0238E9-A798-426A-8D33-289A9AEFCD0F}" destId="{7406EB62-0926-4479-8B1B-04030DD1AFBD}" srcOrd="2" destOrd="0" presId="urn:microsoft.com/office/officeart/2005/8/layout/StepDownProcess"/>
    <dgm:cxn modelId="{5C931CE4-43AA-4889-AB4C-21E0E734D86C}" type="presParOf" srcId="{F71CDADA-49C7-407E-B1FF-31E943C9914E}" destId="{2F7CF0DF-42F6-4871-ABA0-EEFE47DFD6B1}" srcOrd="3" destOrd="0" presId="urn:microsoft.com/office/officeart/2005/8/layout/StepDownProcess"/>
    <dgm:cxn modelId="{E4704AE2-33BE-405C-9CBD-F9E22BBE8CA2}" type="presParOf" srcId="{F71CDADA-49C7-407E-B1FF-31E943C9914E}" destId="{C9D80163-448C-4D35-A6B6-6B8DD2DD1011}" srcOrd="4" destOrd="0" presId="urn:microsoft.com/office/officeart/2005/8/layout/StepDownProcess"/>
    <dgm:cxn modelId="{842A72FA-9555-4DCA-BD85-AA50D6F31BB6}" type="presParOf" srcId="{C9D80163-448C-4D35-A6B6-6B8DD2DD1011}" destId="{6C85CA67-8B2F-47CB-ABEA-EE87A4C9CAF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AA32384-46C3-487C-8E3C-51BF97397034}" type="doc">
      <dgm:prSet loTypeId="urn:microsoft.com/office/officeart/2005/8/layout/hProcess9"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31CA6164-7C82-48D9-AF67-2A56C2764A1F}" type="pres">
      <dgm:prSet presAssocID="{EAA32384-46C3-487C-8E3C-51BF97397034}" presName="CompostProcess" presStyleCnt="0">
        <dgm:presLayoutVars>
          <dgm:dir/>
          <dgm:resizeHandles val="exact"/>
        </dgm:presLayoutVars>
      </dgm:prSet>
      <dgm:spPr/>
    </dgm:pt>
    <dgm:pt modelId="{5ED592DD-AA4B-44D7-B94F-0E6CDCDC23E2}" type="pres">
      <dgm:prSet presAssocID="{EAA32384-46C3-487C-8E3C-51BF97397034}" presName="arrow" presStyleLbl="bgShp" presStyleIdx="0" presStyleCnt="1"/>
      <dgm:spPr/>
    </dgm:pt>
    <dgm:pt modelId="{018384A3-3C2C-4E72-8527-9485C093FE47}" type="pres">
      <dgm:prSet presAssocID="{EAA32384-46C3-487C-8E3C-51BF97397034}" presName="linearProcess" presStyleCnt="0"/>
      <dgm:spPr/>
    </dgm:pt>
    <dgm:pt modelId="{B670136C-547C-4DBA-8C24-B48E82CB4AB7}" type="pres">
      <dgm:prSet presAssocID="{DBA0E5E9-CFB3-4525-9A42-E2D70876F474}" presName="textNode" presStyleLbl="node1" presStyleIdx="0" presStyleCnt="3">
        <dgm:presLayoutVars>
          <dgm:bulletEnabled val="1"/>
        </dgm:presLayoutVars>
      </dgm:prSet>
      <dgm:spPr/>
    </dgm:pt>
    <dgm:pt modelId="{952A8689-888A-4099-8201-7C437C86DBE7}" type="pres">
      <dgm:prSet presAssocID="{8201F482-783D-48B7-A795-2BE02EF314B6}" presName="sibTrans" presStyleCnt="0"/>
      <dgm:spPr/>
    </dgm:pt>
    <dgm:pt modelId="{D9C9BF39-F905-4064-95CF-6FD4D0C6677D}" type="pres">
      <dgm:prSet presAssocID="{FFE1B7C9-2A3F-4624-911F-79BB88E6DA5F}" presName="textNode" presStyleLbl="node1" presStyleIdx="1" presStyleCnt="3">
        <dgm:presLayoutVars>
          <dgm:bulletEnabled val="1"/>
        </dgm:presLayoutVars>
      </dgm:prSet>
      <dgm:spPr/>
    </dgm:pt>
    <dgm:pt modelId="{63E6DA1F-5647-40F6-8BB5-4058499CD71B}" type="pres">
      <dgm:prSet presAssocID="{80F7E9F5-6B69-4B34-BE66-41931DD95E7F}" presName="sibTrans" presStyleCnt="0"/>
      <dgm:spPr/>
    </dgm:pt>
    <dgm:pt modelId="{C46E9BB2-B3BD-4CDA-BAEC-51DA5EE5E048}" type="pres">
      <dgm:prSet presAssocID="{F13BDC11-620C-4559-B7E5-F28398069CC2}" presName="textNode" presStyleLbl="node1" presStyleIdx="2" presStyleCnt="3">
        <dgm:presLayoutVars>
          <dgm:bulletEnabled val="1"/>
        </dgm:presLayoutVars>
      </dgm:prSet>
      <dgm:spPr/>
    </dgm:pt>
  </dgm:ptLst>
  <dgm:cxnLst>
    <dgm:cxn modelId="{3662A511-10EB-41D6-BF50-7D816FF2D3DB}" srcId="{EAA32384-46C3-487C-8E3C-51BF97397034}" destId="{F13BDC11-620C-4559-B7E5-F28398069CC2}" srcOrd="2" destOrd="0" parTransId="{1ADE041D-858E-4ED6-804B-7CF84B902FE9}" sibTransId="{317E6850-429B-47CA-B8B8-8EB2981DF15C}"/>
    <dgm:cxn modelId="{91DC5616-1AB1-4035-B981-080661E038DB}" type="presOf" srcId="{DBA0E5E9-CFB3-4525-9A42-E2D70876F474}" destId="{B670136C-547C-4DBA-8C24-B48E82CB4AB7}" srcOrd="0" destOrd="0" presId="urn:microsoft.com/office/officeart/2005/8/layout/hProcess9"/>
    <dgm:cxn modelId="{D9351D32-8E37-45C2-AC39-15AFDC94CDB1}" srcId="{EAA32384-46C3-487C-8E3C-51BF97397034}" destId="{FFE1B7C9-2A3F-4624-911F-79BB88E6DA5F}" srcOrd="1" destOrd="0" parTransId="{01F56274-7CA4-4274-95DF-B6B1E19AB1E5}" sibTransId="{80F7E9F5-6B69-4B34-BE66-41931DD95E7F}"/>
    <dgm:cxn modelId="{CEB49850-33BB-430C-B4CD-FB4180784060}" type="presOf" srcId="{F13BDC11-620C-4559-B7E5-F28398069CC2}" destId="{C46E9BB2-B3BD-4CDA-BAEC-51DA5EE5E048}" srcOrd="0" destOrd="0" presId="urn:microsoft.com/office/officeart/2005/8/layout/hProcess9"/>
    <dgm:cxn modelId="{B67977B5-319F-45A6-9E03-1D94922A3B78}" type="presOf" srcId="{EAA32384-46C3-487C-8E3C-51BF97397034}" destId="{31CA6164-7C82-48D9-AF67-2A56C2764A1F}" srcOrd="0" destOrd="0" presId="urn:microsoft.com/office/officeart/2005/8/layout/hProcess9"/>
    <dgm:cxn modelId="{085DCEE4-E36C-47D1-ADA7-62EF7B96472F}" type="presOf" srcId="{FFE1B7C9-2A3F-4624-911F-79BB88E6DA5F}" destId="{D9C9BF39-F905-4064-95CF-6FD4D0C6677D}" srcOrd="0" destOrd="0" presId="urn:microsoft.com/office/officeart/2005/8/layout/hProcess9"/>
    <dgm:cxn modelId="{62DA95FC-A176-4A45-AF1B-E3A071C88FA1}" srcId="{EAA32384-46C3-487C-8E3C-51BF97397034}" destId="{DBA0E5E9-CFB3-4525-9A42-E2D70876F474}" srcOrd="0" destOrd="0" parTransId="{345AFA56-DE77-467F-8AA5-17B5EA06946D}" sibTransId="{8201F482-783D-48B7-A795-2BE02EF314B6}"/>
    <dgm:cxn modelId="{71DB51A9-9C89-4975-82F6-031FB72CF940}" type="presParOf" srcId="{31CA6164-7C82-48D9-AF67-2A56C2764A1F}" destId="{5ED592DD-AA4B-44D7-B94F-0E6CDCDC23E2}" srcOrd="0" destOrd="0" presId="urn:microsoft.com/office/officeart/2005/8/layout/hProcess9"/>
    <dgm:cxn modelId="{BAB45969-6322-4967-B9D3-3729680D4B8E}" type="presParOf" srcId="{31CA6164-7C82-48D9-AF67-2A56C2764A1F}" destId="{018384A3-3C2C-4E72-8527-9485C093FE47}" srcOrd="1" destOrd="0" presId="urn:microsoft.com/office/officeart/2005/8/layout/hProcess9"/>
    <dgm:cxn modelId="{30FE5B81-DE52-4932-A89B-B30A52156432}" type="presParOf" srcId="{018384A3-3C2C-4E72-8527-9485C093FE47}" destId="{B670136C-547C-4DBA-8C24-B48E82CB4AB7}" srcOrd="0" destOrd="0" presId="urn:microsoft.com/office/officeart/2005/8/layout/hProcess9"/>
    <dgm:cxn modelId="{7C57CA41-C4E7-4B75-BCB4-48FA1D1BB44B}" type="presParOf" srcId="{018384A3-3C2C-4E72-8527-9485C093FE47}" destId="{952A8689-888A-4099-8201-7C437C86DBE7}" srcOrd="1" destOrd="0" presId="urn:microsoft.com/office/officeart/2005/8/layout/hProcess9"/>
    <dgm:cxn modelId="{716B0F2F-DFE9-4D85-8DD7-44CFB38EB0B7}" type="presParOf" srcId="{018384A3-3C2C-4E72-8527-9485C093FE47}" destId="{D9C9BF39-F905-4064-95CF-6FD4D0C6677D}" srcOrd="2" destOrd="0" presId="urn:microsoft.com/office/officeart/2005/8/layout/hProcess9"/>
    <dgm:cxn modelId="{321DF8F4-F605-4FE9-BE1F-C5DBD88671E7}" type="presParOf" srcId="{018384A3-3C2C-4E72-8527-9485C093FE47}" destId="{63E6DA1F-5647-40F6-8BB5-4058499CD71B}" srcOrd="3" destOrd="0" presId="urn:microsoft.com/office/officeart/2005/8/layout/hProcess9"/>
    <dgm:cxn modelId="{17D62604-E6E1-4658-BDA2-A36AB490EF1B}" type="presParOf" srcId="{018384A3-3C2C-4E72-8527-9485C093FE47}" destId="{C46E9BB2-B3BD-4CDA-BAEC-51DA5EE5E04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AA32384-46C3-487C-8E3C-51BF97397034}" type="doc">
      <dgm:prSet loTypeId="urn:microsoft.com/office/officeart/2009/3/layout/IncreasingArrows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dirty="0"/>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B0FB6A8A-6453-488F-839A-630C2CFDE7BB}" type="pres">
      <dgm:prSet presAssocID="{EAA32384-46C3-487C-8E3C-51BF97397034}" presName="Name0" presStyleCnt="0">
        <dgm:presLayoutVars>
          <dgm:chMax val="5"/>
          <dgm:chPref val="5"/>
          <dgm:dir/>
          <dgm:animLvl val="lvl"/>
        </dgm:presLayoutVars>
      </dgm:prSet>
      <dgm:spPr/>
    </dgm:pt>
    <dgm:pt modelId="{74C8E081-FB93-4F5C-9339-A0AD99ED1919}" type="pres">
      <dgm:prSet presAssocID="{DBA0E5E9-CFB3-4525-9A42-E2D70876F474}" presName="parentText1" presStyleLbl="node1" presStyleIdx="0" presStyleCnt="3">
        <dgm:presLayoutVars>
          <dgm:chMax/>
          <dgm:chPref val="3"/>
          <dgm:bulletEnabled val="1"/>
        </dgm:presLayoutVars>
      </dgm:prSet>
      <dgm:spPr/>
    </dgm:pt>
    <dgm:pt modelId="{267534F0-BF58-4DF7-AB17-B774E40460BB}" type="pres">
      <dgm:prSet presAssocID="{FFE1B7C9-2A3F-4624-911F-79BB88E6DA5F}" presName="parentText2" presStyleLbl="node1" presStyleIdx="1" presStyleCnt="3">
        <dgm:presLayoutVars>
          <dgm:chMax/>
          <dgm:chPref val="3"/>
          <dgm:bulletEnabled val="1"/>
        </dgm:presLayoutVars>
      </dgm:prSet>
      <dgm:spPr/>
    </dgm:pt>
    <dgm:pt modelId="{96CA5930-FDB4-4A29-B60D-020C348A8109}" type="pres">
      <dgm:prSet presAssocID="{F13BDC11-620C-4559-B7E5-F28398069CC2}" presName="parentText3" presStyleLbl="node1" presStyleIdx="2" presStyleCnt="3">
        <dgm:presLayoutVars>
          <dgm:chMax/>
          <dgm:chPref val="3"/>
          <dgm:bulletEnabled val="1"/>
        </dgm:presLayoutVars>
      </dgm:prSet>
      <dgm:spPr/>
    </dgm:pt>
  </dgm:ptLst>
  <dgm:cxnLst>
    <dgm:cxn modelId="{3662A511-10EB-41D6-BF50-7D816FF2D3DB}" srcId="{EAA32384-46C3-487C-8E3C-51BF97397034}" destId="{F13BDC11-620C-4559-B7E5-F28398069CC2}" srcOrd="2" destOrd="0" parTransId="{1ADE041D-858E-4ED6-804B-7CF84B902FE9}" sibTransId="{317E6850-429B-47CA-B8B8-8EB2981DF15C}"/>
    <dgm:cxn modelId="{D9351D32-8E37-45C2-AC39-15AFDC94CDB1}" srcId="{EAA32384-46C3-487C-8E3C-51BF97397034}" destId="{FFE1B7C9-2A3F-4624-911F-79BB88E6DA5F}" srcOrd="1" destOrd="0" parTransId="{01F56274-7CA4-4274-95DF-B6B1E19AB1E5}" sibTransId="{80F7E9F5-6B69-4B34-BE66-41931DD95E7F}"/>
    <dgm:cxn modelId="{32A6985C-6930-403A-812B-9E42C82D453A}" type="presOf" srcId="{FFE1B7C9-2A3F-4624-911F-79BB88E6DA5F}" destId="{267534F0-BF58-4DF7-AB17-B774E40460BB}" srcOrd="0" destOrd="0" presId="urn:microsoft.com/office/officeart/2009/3/layout/IncreasingArrowsProcess"/>
    <dgm:cxn modelId="{1A447755-A074-492D-825B-04A9A5FB596B}" type="presOf" srcId="{EAA32384-46C3-487C-8E3C-51BF97397034}" destId="{B0FB6A8A-6453-488F-839A-630C2CFDE7BB}" srcOrd="0" destOrd="0" presId="urn:microsoft.com/office/officeart/2009/3/layout/IncreasingArrowsProcess"/>
    <dgm:cxn modelId="{14A8AE84-7653-45E6-B4CC-DF7CC21B8698}" type="presOf" srcId="{F13BDC11-620C-4559-B7E5-F28398069CC2}" destId="{96CA5930-FDB4-4A29-B60D-020C348A8109}" srcOrd="0" destOrd="0" presId="urn:microsoft.com/office/officeart/2009/3/layout/IncreasingArrowsProcess"/>
    <dgm:cxn modelId="{3F0EE8E7-3F09-43D4-A82C-9B4B28C43373}" type="presOf" srcId="{DBA0E5E9-CFB3-4525-9A42-E2D70876F474}" destId="{74C8E081-FB93-4F5C-9339-A0AD99ED1919}" srcOrd="0" destOrd="0" presId="urn:microsoft.com/office/officeart/2009/3/layout/IncreasingArrowsProcess"/>
    <dgm:cxn modelId="{62DA95FC-A176-4A45-AF1B-E3A071C88FA1}" srcId="{EAA32384-46C3-487C-8E3C-51BF97397034}" destId="{DBA0E5E9-CFB3-4525-9A42-E2D70876F474}" srcOrd="0" destOrd="0" parTransId="{345AFA56-DE77-467F-8AA5-17B5EA06946D}" sibTransId="{8201F482-783D-48B7-A795-2BE02EF314B6}"/>
    <dgm:cxn modelId="{43970CF9-2627-449B-887E-FB50CFB14077}" type="presParOf" srcId="{B0FB6A8A-6453-488F-839A-630C2CFDE7BB}" destId="{74C8E081-FB93-4F5C-9339-A0AD99ED1919}" srcOrd="0" destOrd="0" presId="urn:microsoft.com/office/officeart/2009/3/layout/IncreasingArrowsProcess"/>
    <dgm:cxn modelId="{F38C0BAD-41B1-4395-A112-03B32B74808F}" type="presParOf" srcId="{B0FB6A8A-6453-488F-839A-630C2CFDE7BB}" destId="{267534F0-BF58-4DF7-AB17-B774E40460BB}" srcOrd="1" destOrd="0" presId="urn:microsoft.com/office/officeart/2009/3/layout/IncreasingArrowsProcess"/>
    <dgm:cxn modelId="{A762BCB3-A075-4F1E-8346-77BEC900F7AD}" type="presParOf" srcId="{B0FB6A8A-6453-488F-839A-630C2CFDE7BB}" destId="{96CA5930-FDB4-4A29-B60D-020C348A8109}" srcOrd="2"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E49C38-D396-4F5C-A890-B80B77C1C84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52025271-919C-4EE1-90BB-154D8109EF51}">
      <dgm:prSet/>
      <dgm:spPr/>
      <dgm:t>
        <a:bodyPr/>
        <a:lstStyle/>
        <a:p>
          <a:r>
            <a:rPr lang="en-US" b="1" i="0" dirty="0"/>
            <a:t>The EPA strives to safeguard the population against cancer risks that are more than 1 in a million, but  74 million Americans are thought to be at higher cancer risks than that, on top of other risk factors. </a:t>
          </a:r>
          <a:endParaRPr lang="en-US" b="1" dirty="0"/>
        </a:p>
      </dgm:t>
    </dgm:pt>
    <dgm:pt modelId="{81648C21-5787-4BBD-A36D-64E63509C836}" type="parTrans" cxnId="{567A9FF5-574A-4AC0-93B0-FF06FBE1527E}">
      <dgm:prSet/>
      <dgm:spPr/>
      <dgm:t>
        <a:bodyPr/>
        <a:lstStyle/>
        <a:p>
          <a:endParaRPr lang="en-US"/>
        </a:p>
      </dgm:t>
    </dgm:pt>
    <dgm:pt modelId="{87E21A79-E899-4577-80F1-1FB780E97DE9}" type="sibTrans" cxnId="{567A9FF5-574A-4AC0-93B0-FF06FBE1527E}">
      <dgm:prSet/>
      <dgm:spPr/>
      <dgm:t>
        <a:bodyPr/>
        <a:lstStyle/>
        <a:p>
          <a:endParaRPr lang="en-US"/>
        </a:p>
      </dgm:t>
    </dgm:pt>
    <dgm:pt modelId="{AB217AFF-CA35-41C8-8D9E-74471CBCE19C}">
      <dgm:prSet/>
      <dgm:spPr/>
      <dgm:t>
        <a:bodyPr/>
        <a:lstStyle/>
        <a:p>
          <a:r>
            <a:rPr lang="en-US" b="1" i="0" dirty="0"/>
            <a:t>This projected cancer risk from toxic air pollution is more than twice as high in census tracts with a majority of Blacks as in areas with a majority of Whites. </a:t>
          </a:r>
          <a:endParaRPr lang="en-US" b="1" dirty="0"/>
        </a:p>
      </dgm:t>
    </dgm:pt>
    <dgm:pt modelId="{6B24087D-52BB-4F4C-862A-4EDA5FBE5D17}" type="parTrans" cxnId="{505C5A40-CB14-4E12-81BC-AFB610778154}">
      <dgm:prSet/>
      <dgm:spPr/>
      <dgm:t>
        <a:bodyPr/>
        <a:lstStyle/>
        <a:p>
          <a:endParaRPr lang="en-US"/>
        </a:p>
      </dgm:t>
    </dgm:pt>
    <dgm:pt modelId="{B66767CB-968D-4A3F-9879-1D7D2B93725F}" type="sibTrans" cxnId="{505C5A40-CB14-4E12-81BC-AFB610778154}">
      <dgm:prSet/>
      <dgm:spPr/>
      <dgm:t>
        <a:bodyPr/>
        <a:lstStyle/>
        <a:p>
          <a:endParaRPr lang="en-US"/>
        </a:p>
      </dgm:t>
    </dgm:pt>
    <dgm:pt modelId="{5D880A59-0844-453F-B254-C8B49FC3021E}">
      <dgm:prSet/>
      <dgm:spPr/>
      <dgm:t>
        <a:bodyPr/>
        <a:lstStyle/>
        <a:p>
          <a:r>
            <a:rPr lang="en-US" b="1" i="0" dirty="0"/>
            <a:t>In the Louisiana Industrial corridor (IC), several areas purportedly have the highest cancer risk in the country, allegedly due to emissions from manufacturing plants and refineries. </a:t>
          </a:r>
          <a:endParaRPr lang="en-US" b="1" dirty="0"/>
        </a:p>
      </dgm:t>
    </dgm:pt>
    <dgm:pt modelId="{CAE9A7F9-4322-4BDC-8008-A971CEAE117C}" type="parTrans" cxnId="{CBF0FCF6-D04F-41AF-B359-B1766867712D}">
      <dgm:prSet/>
      <dgm:spPr/>
      <dgm:t>
        <a:bodyPr/>
        <a:lstStyle/>
        <a:p>
          <a:endParaRPr lang="en-US"/>
        </a:p>
      </dgm:t>
    </dgm:pt>
    <dgm:pt modelId="{44FEC0AF-84AA-4B77-9CDC-897C27F143F3}" type="sibTrans" cxnId="{CBF0FCF6-D04F-41AF-B359-B1766867712D}">
      <dgm:prSet/>
      <dgm:spPr/>
      <dgm:t>
        <a:bodyPr/>
        <a:lstStyle/>
        <a:p>
          <a:endParaRPr lang="en-US"/>
        </a:p>
      </dgm:t>
    </dgm:pt>
    <dgm:pt modelId="{9BA0FD06-58C3-45E0-9429-43B62ADB965C}">
      <dgm:prSet/>
      <dgm:spPr/>
      <dgm:t>
        <a:bodyPr/>
        <a:lstStyle/>
        <a:p>
          <a:r>
            <a:rPr lang="en-US" b="1" i="0" dirty="0"/>
            <a:t>While these are potential causes of cancer, the etiology is more complicated than a simple direct causal relationship, likely due to long-standing inequities in social determinants- including racial and socioeconomic disparities, which further influence health behaviors/diets, resulting in epigenetic changes, shortening of telomeres, and oxidative stress. </a:t>
          </a:r>
          <a:endParaRPr lang="en-US" b="1" dirty="0"/>
        </a:p>
      </dgm:t>
    </dgm:pt>
    <dgm:pt modelId="{29054C59-57FE-4116-BEF3-880AC56957E4}" type="parTrans" cxnId="{EE4371E3-FB0C-471F-97B6-9F56A79F351A}">
      <dgm:prSet/>
      <dgm:spPr/>
      <dgm:t>
        <a:bodyPr/>
        <a:lstStyle/>
        <a:p>
          <a:endParaRPr lang="en-US"/>
        </a:p>
      </dgm:t>
    </dgm:pt>
    <dgm:pt modelId="{12993040-12E9-475C-B88D-CD67BD3FDE6E}" type="sibTrans" cxnId="{EE4371E3-FB0C-471F-97B6-9F56A79F351A}">
      <dgm:prSet/>
      <dgm:spPr/>
      <dgm:t>
        <a:bodyPr/>
        <a:lstStyle/>
        <a:p>
          <a:endParaRPr lang="en-US"/>
        </a:p>
      </dgm:t>
    </dgm:pt>
    <dgm:pt modelId="{38B55308-937D-410A-9452-C67CF397089C}" type="pres">
      <dgm:prSet presAssocID="{4AE49C38-D396-4F5C-A890-B80B77C1C847}" presName="linear" presStyleCnt="0">
        <dgm:presLayoutVars>
          <dgm:animLvl val="lvl"/>
          <dgm:resizeHandles val="exact"/>
        </dgm:presLayoutVars>
      </dgm:prSet>
      <dgm:spPr/>
    </dgm:pt>
    <dgm:pt modelId="{9C12EAB6-ABCB-4D91-BF8B-D2BC5A7BF4CF}" type="pres">
      <dgm:prSet presAssocID="{52025271-919C-4EE1-90BB-154D8109EF51}" presName="parentText" presStyleLbl="node1" presStyleIdx="0" presStyleCnt="4" custScaleX="100000">
        <dgm:presLayoutVars>
          <dgm:chMax val="0"/>
          <dgm:bulletEnabled val="1"/>
        </dgm:presLayoutVars>
      </dgm:prSet>
      <dgm:spPr/>
    </dgm:pt>
    <dgm:pt modelId="{08735CB2-50B2-4E82-9CBF-23E7A92F8F12}" type="pres">
      <dgm:prSet presAssocID="{87E21A79-E899-4577-80F1-1FB780E97DE9}" presName="spacer" presStyleCnt="0"/>
      <dgm:spPr/>
    </dgm:pt>
    <dgm:pt modelId="{FF836299-63DF-4791-A4F3-1F4F97D0E1A7}" type="pres">
      <dgm:prSet presAssocID="{AB217AFF-CA35-41C8-8D9E-74471CBCE19C}" presName="parentText" presStyleLbl="node1" presStyleIdx="1" presStyleCnt="4">
        <dgm:presLayoutVars>
          <dgm:chMax val="0"/>
          <dgm:bulletEnabled val="1"/>
        </dgm:presLayoutVars>
      </dgm:prSet>
      <dgm:spPr/>
    </dgm:pt>
    <dgm:pt modelId="{B7B9F5C7-3885-4CF3-AE22-1DB684B9AD9B}" type="pres">
      <dgm:prSet presAssocID="{B66767CB-968D-4A3F-9879-1D7D2B93725F}" presName="spacer" presStyleCnt="0"/>
      <dgm:spPr/>
    </dgm:pt>
    <dgm:pt modelId="{FDB97635-07AD-4D4F-8276-D31480A6E33A}" type="pres">
      <dgm:prSet presAssocID="{5D880A59-0844-453F-B254-C8B49FC3021E}" presName="parentText" presStyleLbl="node1" presStyleIdx="2" presStyleCnt="4">
        <dgm:presLayoutVars>
          <dgm:chMax val="0"/>
          <dgm:bulletEnabled val="1"/>
        </dgm:presLayoutVars>
      </dgm:prSet>
      <dgm:spPr/>
    </dgm:pt>
    <dgm:pt modelId="{3F719C13-4C24-42B0-A373-A0906B3AEFE8}" type="pres">
      <dgm:prSet presAssocID="{44FEC0AF-84AA-4B77-9CDC-897C27F143F3}" presName="spacer" presStyleCnt="0"/>
      <dgm:spPr/>
    </dgm:pt>
    <dgm:pt modelId="{179D7CF4-EEDA-44F6-9414-6393771AA643}" type="pres">
      <dgm:prSet presAssocID="{9BA0FD06-58C3-45E0-9429-43B62ADB965C}" presName="parentText" presStyleLbl="node1" presStyleIdx="3" presStyleCnt="4">
        <dgm:presLayoutVars>
          <dgm:chMax val="0"/>
          <dgm:bulletEnabled val="1"/>
        </dgm:presLayoutVars>
      </dgm:prSet>
      <dgm:spPr/>
    </dgm:pt>
  </dgm:ptLst>
  <dgm:cxnLst>
    <dgm:cxn modelId="{690CBA25-234C-49E4-8EE6-9CBC1E5E07A6}" type="presOf" srcId="{5D880A59-0844-453F-B254-C8B49FC3021E}" destId="{FDB97635-07AD-4D4F-8276-D31480A6E33A}" srcOrd="0" destOrd="0" presId="urn:microsoft.com/office/officeart/2005/8/layout/vList2"/>
    <dgm:cxn modelId="{505C5A40-CB14-4E12-81BC-AFB610778154}" srcId="{4AE49C38-D396-4F5C-A890-B80B77C1C847}" destId="{AB217AFF-CA35-41C8-8D9E-74471CBCE19C}" srcOrd="1" destOrd="0" parTransId="{6B24087D-52BB-4F4C-862A-4EDA5FBE5D17}" sibTransId="{B66767CB-968D-4A3F-9879-1D7D2B93725F}"/>
    <dgm:cxn modelId="{DB8D8543-6EFD-436F-B1E0-08E95272068E}" type="presOf" srcId="{4AE49C38-D396-4F5C-A890-B80B77C1C847}" destId="{38B55308-937D-410A-9452-C67CF397089C}" srcOrd="0" destOrd="0" presId="urn:microsoft.com/office/officeart/2005/8/layout/vList2"/>
    <dgm:cxn modelId="{1E5BB15A-4569-4F14-B65A-A2C27C73B99F}" type="presOf" srcId="{52025271-919C-4EE1-90BB-154D8109EF51}" destId="{9C12EAB6-ABCB-4D91-BF8B-D2BC5A7BF4CF}" srcOrd="0" destOrd="0" presId="urn:microsoft.com/office/officeart/2005/8/layout/vList2"/>
    <dgm:cxn modelId="{992B9F9C-3DF0-4B49-A3F6-E8C354D4B51D}" type="presOf" srcId="{9BA0FD06-58C3-45E0-9429-43B62ADB965C}" destId="{179D7CF4-EEDA-44F6-9414-6393771AA643}" srcOrd="0" destOrd="0" presId="urn:microsoft.com/office/officeart/2005/8/layout/vList2"/>
    <dgm:cxn modelId="{18C3A1BC-B384-45D6-809F-5A5F5F0AA3ED}" type="presOf" srcId="{AB217AFF-CA35-41C8-8D9E-74471CBCE19C}" destId="{FF836299-63DF-4791-A4F3-1F4F97D0E1A7}" srcOrd="0" destOrd="0" presId="urn:microsoft.com/office/officeart/2005/8/layout/vList2"/>
    <dgm:cxn modelId="{EE4371E3-FB0C-471F-97B6-9F56A79F351A}" srcId="{4AE49C38-D396-4F5C-A890-B80B77C1C847}" destId="{9BA0FD06-58C3-45E0-9429-43B62ADB965C}" srcOrd="3" destOrd="0" parTransId="{29054C59-57FE-4116-BEF3-880AC56957E4}" sibTransId="{12993040-12E9-475C-B88D-CD67BD3FDE6E}"/>
    <dgm:cxn modelId="{567A9FF5-574A-4AC0-93B0-FF06FBE1527E}" srcId="{4AE49C38-D396-4F5C-A890-B80B77C1C847}" destId="{52025271-919C-4EE1-90BB-154D8109EF51}" srcOrd="0" destOrd="0" parTransId="{81648C21-5787-4BBD-A36D-64E63509C836}" sibTransId="{87E21A79-E899-4577-80F1-1FB780E97DE9}"/>
    <dgm:cxn modelId="{CBF0FCF6-D04F-41AF-B359-B1766867712D}" srcId="{4AE49C38-D396-4F5C-A890-B80B77C1C847}" destId="{5D880A59-0844-453F-B254-C8B49FC3021E}" srcOrd="2" destOrd="0" parTransId="{CAE9A7F9-4322-4BDC-8008-A971CEAE117C}" sibTransId="{44FEC0AF-84AA-4B77-9CDC-897C27F143F3}"/>
    <dgm:cxn modelId="{44D059CD-7513-41DB-9476-7411D608CEFA}" type="presParOf" srcId="{38B55308-937D-410A-9452-C67CF397089C}" destId="{9C12EAB6-ABCB-4D91-BF8B-D2BC5A7BF4CF}" srcOrd="0" destOrd="0" presId="urn:microsoft.com/office/officeart/2005/8/layout/vList2"/>
    <dgm:cxn modelId="{AAF95DB4-20AF-4544-8A03-0B400BB7B113}" type="presParOf" srcId="{38B55308-937D-410A-9452-C67CF397089C}" destId="{08735CB2-50B2-4E82-9CBF-23E7A92F8F12}" srcOrd="1" destOrd="0" presId="urn:microsoft.com/office/officeart/2005/8/layout/vList2"/>
    <dgm:cxn modelId="{8484EFE9-691F-4CE2-AB55-7C68CB69CB3A}" type="presParOf" srcId="{38B55308-937D-410A-9452-C67CF397089C}" destId="{FF836299-63DF-4791-A4F3-1F4F97D0E1A7}" srcOrd="2" destOrd="0" presId="urn:microsoft.com/office/officeart/2005/8/layout/vList2"/>
    <dgm:cxn modelId="{0F4C954D-9A6E-44CF-A3FF-431648CCA393}" type="presParOf" srcId="{38B55308-937D-410A-9452-C67CF397089C}" destId="{B7B9F5C7-3885-4CF3-AE22-1DB684B9AD9B}" srcOrd="3" destOrd="0" presId="urn:microsoft.com/office/officeart/2005/8/layout/vList2"/>
    <dgm:cxn modelId="{8F4D07D1-E7A2-4922-AFBC-8166F197A3F7}" type="presParOf" srcId="{38B55308-937D-410A-9452-C67CF397089C}" destId="{FDB97635-07AD-4D4F-8276-D31480A6E33A}" srcOrd="4" destOrd="0" presId="urn:microsoft.com/office/officeart/2005/8/layout/vList2"/>
    <dgm:cxn modelId="{BCB728DB-8F02-4C86-8784-759A8AA71AEE}" type="presParOf" srcId="{38B55308-937D-410A-9452-C67CF397089C}" destId="{3F719C13-4C24-42B0-A373-A0906B3AEFE8}" srcOrd="5" destOrd="0" presId="urn:microsoft.com/office/officeart/2005/8/layout/vList2"/>
    <dgm:cxn modelId="{FD17B038-5D6F-4246-A725-308CEC7F6CF4}" type="presParOf" srcId="{38B55308-937D-410A-9452-C67CF397089C}" destId="{179D7CF4-EEDA-44F6-9414-6393771AA64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AA32384-46C3-487C-8E3C-51BF97397034}" type="doc">
      <dgm:prSet loTypeId="urn:microsoft.com/office/officeart/2011/layout/ConvergingText"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99B1919F-4C05-4B8B-B2E3-945994652A9C}" type="pres">
      <dgm:prSet presAssocID="{EAA32384-46C3-487C-8E3C-51BF97397034}" presName="Name0" presStyleCnt="0">
        <dgm:presLayoutVars>
          <dgm:chMax/>
          <dgm:chPref val="1"/>
          <dgm:dir/>
          <dgm:animOne val="branch"/>
          <dgm:animLvl val="lvl"/>
          <dgm:resizeHandles/>
        </dgm:presLayoutVars>
      </dgm:prSet>
      <dgm:spPr/>
    </dgm:pt>
    <dgm:pt modelId="{0E299E06-ACF6-4206-A1A4-E44F0B50DE59}" type="pres">
      <dgm:prSet presAssocID="{DBA0E5E9-CFB3-4525-9A42-E2D70876F474}" presName="composite" presStyleCnt="0"/>
      <dgm:spPr/>
    </dgm:pt>
    <dgm:pt modelId="{8DBC97B0-6F27-40D0-839A-BDEB62AEF154}" type="pres">
      <dgm:prSet presAssocID="{DBA0E5E9-CFB3-4525-9A42-E2D70876F474}" presName="ParentAccent1" presStyleLbl="alignNode1" presStyleIdx="0" presStyleCnt="33"/>
      <dgm:spPr/>
    </dgm:pt>
    <dgm:pt modelId="{5B379DE0-9FA6-450F-B00F-E659C28A52D8}" type="pres">
      <dgm:prSet presAssocID="{DBA0E5E9-CFB3-4525-9A42-E2D70876F474}" presName="ParentAccent2" presStyleLbl="alignNode1" presStyleIdx="1" presStyleCnt="33"/>
      <dgm:spPr/>
    </dgm:pt>
    <dgm:pt modelId="{2676CDE7-A5A0-4CE6-900E-525955AB7721}" type="pres">
      <dgm:prSet presAssocID="{DBA0E5E9-CFB3-4525-9A42-E2D70876F474}" presName="ParentAccent3" presStyleLbl="alignNode1" presStyleIdx="2" presStyleCnt="33"/>
      <dgm:spPr/>
    </dgm:pt>
    <dgm:pt modelId="{77384B03-2FA1-4A3F-859B-2EFD74EED07A}" type="pres">
      <dgm:prSet presAssocID="{DBA0E5E9-CFB3-4525-9A42-E2D70876F474}" presName="ParentAccent4" presStyleLbl="alignNode1" presStyleIdx="3" presStyleCnt="33"/>
      <dgm:spPr/>
    </dgm:pt>
    <dgm:pt modelId="{466A66BF-F133-43B7-8CA0-A39DB3CEC432}" type="pres">
      <dgm:prSet presAssocID="{DBA0E5E9-CFB3-4525-9A42-E2D70876F474}" presName="ParentAccent5" presStyleLbl="alignNode1" presStyleIdx="4" presStyleCnt="33"/>
      <dgm:spPr/>
    </dgm:pt>
    <dgm:pt modelId="{A9A7B508-F326-4DD7-9F5F-CAE95ACE5A15}" type="pres">
      <dgm:prSet presAssocID="{DBA0E5E9-CFB3-4525-9A42-E2D70876F474}" presName="ParentAccent6" presStyleLbl="alignNode1" presStyleIdx="5" presStyleCnt="33"/>
      <dgm:spPr/>
    </dgm:pt>
    <dgm:pt modelId="{24289CE6-5CFA-4C8B-ABEF-A32E1E648FA5}" type="pres">
      <dgm:prSet presAssocID="{DBA0E5E9-CFB3-4525-9A42-E2D70876F474}" presName="ParentAccent7" presStyleLbl="alignNode1" presStyleIdx="6" presStyleCnt="33"/>
      <dgm:spPr/>
    </dgm:pt>
    <dgm:pt modelId="{A69698EE-ADDB-495F-9468-FFD91EFD030A}" type="pres">
      <dgm:prSet presAssocID="{DBA0E5E9-CFB3-4525-9A42-E2D70876F474}" presName="ParentAccent8" presStyleLbl="alignNode1" presStyleIdx="7" presStyleCnt="33"/>
      <dgm:spPr/>
    </dgm:pt>
    <dgm:pt modelId="{39F81E86-12AF-406A-A7A7-CB77C677BFA0}" type="pres">
      <dgm:prSet presAssocID="{DBA0E5E9-CFB3-4525-9A42-E2D70876F474}" presName="ParentAccent9" presStyleLbl="alignNode1" presStyleIdx="8" presStyleCnt="33"/>
      <dgm:spPr/>
    </dgm:pt>
    <dgm:pt modelId="{66AEDBC7-D3C8-4B98-AB29-A0C027FFAF16}" type="pres">
      <dgm:prSet presAssocID="{DBA0E5E9-CFB3-4525-9A42-E2D70876F474}" presName="ParentAccent10" presStyleLbl="alignNode1" presStyleIdx="9" presStyleCnt="33"/>
      <dgm:spPr/>
    </dgm:pt>
    <dgm:pt modelId="{C3DB2F3F-3A09-4627-A698-EA131B0ED707}" type="pres">
      <dgm:prSet presAssocID="{DBA0E5E9-CFB3-4525-9A42-E2D70876F474}" presName="Parent" presStyleLbl="alignNode1" presStyleIdx="10" presStyleCnt="33">
        <dgm:presLayoutVars>
          <dgm:chMax val="5"/>
          <dgm:chPref val="3"/>
          <dgm:bulletEnabled val="1"/>
        </dgm:presLayoutVars>
      </dgm:prSet>
      <dgm:spPr/>
    </dgm:pt>
    <dgm:pt modelId="{DCDEA44B-2A14-419D-B972-A48F5C57C751}" type="pres">
      <dgm:prSet presAssocID="{8201F482-783D-48B7-A795-2BE02EF314B6}" presName="sibTrans" presStyleCnt="0"/>
      <dgm:spPr/>
    </dgm:pt>
    <dgm:pt modelId="{BF81DA54-8CBC-400C-A879-D3DFA6D13897}" type="pres">
      <dgm:prSet presAssocID="{FFE1B7C9-2A3F-4624-911F-79BB88E6DA5F}" presName="composite" presStyleCnt="0"/>
      <dgm:spPr/>
    </dgm:pt>
    <dgm:pt modelId="{E73138C5-89D0-496B-ABBF-D73060C45D37}" type="pres">
      <dgm:prSet presAssocID="{FFE1B7C9-2A3F-4624-911F-79BB88E6DA5F}" presName="ParentAccent1" presStyleLbl="alignNode1" presStyleIdx="11" presStyleCnt="33"/>
      <dgm:spPr/>
    </dgm:pt>
    <dgm:pt modelId="{102FE235-9D16-4A86-A412-F42F2901C4C3}" type="pres">
      <dgm:prSet presAssocID="{FFE1B7C9-2A3F-4624-911F-79BB88E6DA5F}" presName="ParentAccent2" presStyleLbl="alignNode1" presStyleIdx="12" presStyleCnt="33"/>
      <dgm:spPr/>
    </dgm:pt>
    <dgm:pt modelId="{AD8FED73-23BF-4DFE-8D2C-5C8B2230F653}" type="pres">
      <dgm:prSet presAssocID="{FFE1B7C9-2A3F-4624-911F-79BB88E6DA5F}" presName="ParentAccent3" presStyleLbl="alignNode1" presStyleIdx="13" presStyleCnt="33"/>
      <dgm:spPr/>
    </dgm:pt>
    <dgm:pt modelId="{8D025B2D-B500-4EE3-9487-4CF6A9E8C19D}" type="pres">
      <dgm:prSet presAssocID="{FFE1B7C9-2A3F-4624-911F-79BB88E6DA5F}" presName="ParentAccent4" presStyleLbl="alignNode1" presStyleIdx="14" presStyleCnt="33"/>
      <dgm:spPr/>
    </dgm:pt>
    <dgm:pt modelId="{14CE38B0-8B83-4BD3-A159-821CEB30C064}" type="pres">
      <dgm:prSet presAssocID="{FFE1B7C9-2A3F-4624-911F-79BB88E6DA5F}" presName="ParentAccent5" presStyleLbl="alignNode1" presStyleIdx="15" presStyleCnt="33"/>
      <dgm:spPr/>
    </dgm:pt>
    <dgm:pt modelId="{337AE1B3-EE32-4B98-AD03-1037C6472FD9}" type="pres">
      <dgm:prSet presAssocID="{FFE1B7C9-2A3F-4624-911F-79BB88E6DA5F}" presName="ParentAccent6" presStyleLbl="alignNode1" presStyleIdx="16" presStyleCnt="33"/>
      <dgm:spPr/>
    </dgm:pt>
    <dgm:pt modelId="{4429BFE4-E803-4A17-8A48-4976A0341E74}" type="pres">
      <dgm:prSet presAssocID="{FFE1B7C9-2A3F-4624-911F-79BB88E6DA5F}" presName="ParentAccent7" presStyleLbl="alignNode1" presStyleIdx="17" presStyleCnt="33"/>
      <dgm:spPr/>
    </dgm:pt>
    <dgm:pt modelId="{F6559B39-D4E2-4089-A40B-0101A1D3C5B0}" type="pres">
      <dgm:prSet presAssocID="{FFE1B7C9-2A3F-4624-911F-79BB88E6DA5F}" presName="ParentAccent8" presStyleLbl="alignNode1" presStyleIdx="18" presStyleCnt="33"/>
      <dgm:spPr/>
    </dgm:pt>
    <dgm:pt modelId="{38B58D5D-64B5-4C55-B1B0-056BE7301CAD}" type="pres">
      <dgm:prSet presAssocID="{FFE1B7C9-2A3F-4624-911F-79BB88E6DA5F}" presName="ParentAccent9" presStyleLbl="alignNode1" presStyleIdx="19" presStyleCnt="33"/>
      <dgm:spPr/>
    </dgm:pt>
    <dgm:pt modelId="{B180452F-73D2-4FA9-8930-C683C522F364}" type="pres">
      <dgm:prSet presAssocID="{FFE1B7C9-2A3F-4624-911F-79BB88E6DA5F}" presName="ParentAccent10" presStyleLbl="alignNode1" presStyleIdx="20" presStyleCnt="33"/>
      <dgm:spPr/>
    </dgm:pt>
    <dgm:pt modelId="{5043E4EE-94C3-403B-B4AA-944CEDAE7ED2}" type="pres">
      <dgm:prSet presAssocID="{FFE1B7C9-2A3F-4624-911F-79BB88E6DA5F}" presName="Parent" presStyleLbl="alignNode1" presStyleIdx="21" presStyleCnt="33">
        <dgm:presLayoutVars>
          <dgm:chMax val="5"/>
          <dgm:chPref val="3"/>
          <dgm:bulletEnabled val="1"/>
        </dgm:presLayoutVars>
      </dgm:prSet>
      <dgm:spPr/>
    </dgm:pt>
    <dgm:pt modelId="{4153F227-0A3A-4897-819F-BEB22D374D04}" type="pres">
      <dgm:prSet presAssocID="{80F7E9F5-6B69-4B34-BE66-41931DD95E7F}" presName="sibTrans" presStyleCnt="0"/>
      <dgm:spPr/>
    </dgm:pt>
    <dgm:pt modelId="{76B2C27D-94CD-464C-8189-6945DC5C5681}" type="pres">
      <dgm:prSet presAssocID="{F13BDC11-620C-4559-B7E5-F28398069CC2}" presName="composite" presStyleCnt="0"/>
      <dgm:spPr/>
    </dgm:pt>
    <dgm:pt modelId="{46AC9142-A054-4DAF-B20B-FB28A9C30B24}" type="pres">
      <dgm:prSet presAssocID="{F13BDC11-620C-4559-B7E5-F28398069CC2}" presName="ParentAccent1" presStyleLbl="alignNode1" presStyleIdx="22" presStyleCnt="33"/>
      <dgm:spPr/>
    </dgm:pt>
    <dgm:pt modelId="{C436787A-117B-4545-A466-B605A172C0F1}" type="pres">
      <dgm:prSet presAssocID="{F13BDC11-620C-4559-B7E5-F28398069CC2}" presName="ParentAccent2" presStyleLbl="alignNode1" presStyleIdx="23" presStyleCnt="33"/>
      <dgm:spPr/>
    </dgm:pt>
    <dgm:pt modelId="{51A32A2A-3C53-4EDF-B1D4-26EA151B581F}" type="pres">
      <dgm:prSet presAssocID="{F13BDC11-620C-4559-B7E5-F28398069CC2}" presName="ParentAccent3" presStyleLbl="alignNode1" presStyleIdx="24" presStyleCnt="33"/>
      <dgm:spPr/>
    </dgm:pt>
    <dgm:pt modelId="{AF881A1B-FF1C-4203-821A-718873AC6DC7}" type="pres">
      <dgm:prSet presAssocID="{F13BDC11-620C-4559-B7E5-F28398069CC2}" presName="ParentAccent4" presStyleLbl="alignNode1" presStyleIdx="25" presStyleCnt="33"/>
      <dgm:spPr/>
    </dgm:pt>
    <dgm:pt modelId="{14E214C8-996C-4CF1-9725-E61DEB480BA5}" type="pres">
      <dgm:prSet presAssocID="{F13BDC11-620C-4559-B7E5-F28398069CC2}" presName="ParentAccent5" presStyleLbl="alignNode1" presStyleIdx="26" presStyleCnt="33"/>
      <dgm:spPr/>
    </dgm:pt>
    <dgm:pt modelId="{F3C1FC4F-435D-4DB9-9CC2-5AF36986DCF7}" type="pres">
      <dgm:prSet presAssocID="{F13BDC11-620C-4559-B7E5-F28398069CC2}" presName="ParentAccent6" presStyleLbl="alignNode1" presStyleIdx="27" presStyleCnt="33"/>
      <dgm:spPr/>
    </dgm:pt>
    <dgm:pt modelId="{E6244E84-6EB8-4AE7-AF50-B1A68B247090}" type="pres">
      <dgm:prSet presAssocID="{F13BDC11-620C-4559-B7E5-F28398069CC2}" presName="ParentAccent7" presStyleLbl="alignNode1" presStyleIdx="28" presStyleCnt="33"/>
      <dgm:spPr/>
    </dgm:pt>
    <dgm:pt modelId="{F3ABAC3C-737A-4BBF-8ED7-A791320A8154}" type="pres">
      <dgm:prSet presAssocID="{F13BDC11-620C-4559-B7E5-F28398069CC2}" presName="ParentAccent8" presStyleLbl="alignNode1" presStyleIdx="29" presStyleCnt="33"/>
      <dgm:spPr/>
    </dgm:pt>
    <dgm:pt modelId="{E0B2C7D2-43DF-4DEA-B16F-AF213A2C15E9}" type="pres">
      <dgm:prSet presAssocID="{F13BDC11-620C-4559-B7E5-F28398069CC2}" presName="ParentAccent9" presStyleLbl="alignNode1" presStyleIdx="30" presStyleCnt="33"/>
      <dgm:spPr/>
    </dgm:pt>
    <dgm:pt modelId="{8CC5608D-C08B-44C2-8A3E-B1023B45DBE4}" type="pres">
      <dgm:prSet presAssocID="{F13BDC11-620C-4559-B7E5-F28398069CC2}" presName="ParentAccent10" presStyleLbl="alignNode1" presStyleIdx="31" presStyleCnt="33"/>
      <dgm:spPr/>
    </dgm:pt>
    <dgm:pt modelId="{0E8431A3-752C-48E4-9775-5AC1E06264A3}" type="pres">
      <dgm:prSet presAssocID="{F13BDC11-620C-4559-B7E5-F28398069CC2}" presName="Parent" presStyleLbl="alignNode1" presStyleIdx="32" presStyleCnt="33">
        <dgm:presLayoutVars>
          <dgm:chMax val="5"/>
          <dgm:chPref val="3"/>
          <dgm:bulletEnabled val="1"/>
        </dgm:presLayoutVars>
      </dgm:prSet>
      <dgm:spPr/>
    </dgm:pt>
  </dgm:ptLst>
  <dgm:cxnLst>
    <dgm:cxn modelId="{3662A511-10EB-41D6-BF50-7D816FF2D3DB}" srcId="{EAA32384-46C3-487C-8E3C-51BF97397034}" destId="{F13BDC11-620C-4559-B7E5-F28398069CC2}" srcOrd="2" destOrd="0" parTransId="{1ADE041D-858E-4ED6-804B-7CF84B902FE9}" sibTransId="{317E6850-429B-47CA-B8B8-8EB2981DF15C}"/>
    <dgm:cxn modelId="{51DD9122-6241-44EB-AB3D-63EC27019911}" type="presOf" srcId="{FFE1B7C9-2A3F-4624-911F-79BB88E6DA5F}" destId="{5043E4EE-94C3-403B-B4AA-944CEDAE7ED2}" srcOrd="0" destOrd="0" presId="urn:microsoft.com/office/officeart/2011/layout/ConvergingText"/>
    <dgm:cxn modelId="{D9351D32-8E37-45C2-AC39-15AFDC94CDB1}" srcId="{EAA32384-46C3-487C-8E3C-51BF97397034}" destId="{FFE1B7C9-2A3F-4624-911F-79BB88E6DA5F}" srcOrd="1" destOrd="0" parTransId="{01F56274-7CA4-4274-95DF-B6B1E19AB1E5}" sibTransId="{80F7E9F5-6B69-4B34-BE66-41931DD95E7F}"/>
    <dgm:cxn modelId="{7AA12C4B-C0D6-4B61-9791-B63D3E747F7A}" type="presOf" srcId="{F13BDC11-620C-4559-B7E5-F28398069CC2}" destId="{0E8431A3-752C-48E4-9775-5AC1E06264A3}" srcOrd="0" destOrd="0" presId="urn:microsoft.com/office/officeart/2011/layout/ConvergingText"/>
    <dgm:cxn modelId="{A834B0B5-C524-4CBC-AF38-CE0AD006D4EA}" type="presOf" srcId="{EAA32384-46C3-487C-8E3C-51BF97397034}" destId="{99B1919F-4C05-4B8B-B2E3-945994652A9C}" srcOrd="0" destOrd="0" presId="urn:microsoft.com/office/officeart/2011/layout/ConvergingText"/>
    <dgm:cxn modelId="{6DBD65DB-1053-46A9-9E62-94CFBFD5031F}" type="presOf" srcId="{DBA0E5E9-CFB3-4525-9A42-E2D70876F474}" destId="{C3DB2F3F-3A09-4627-A698-EA131B0ED707}" srcOrd="0" destOrd="0" presId="urn:microsoft.com/office/officeart/2011/layout/ConvergingText"/>
    <dgm:cxn modelId="{62DA95FC-A176-4A45-AF1B-E3A071C88FA1}" srcId="{EAA32384-46C3-487C-8E3C-51BF97397034}" destId="{DBA0E5E9-CFB3-4525-9A42-E2D70876F474}" srcOrd="0" destOrd="0" parTransId="{345AFA56-DE77-467F-8AA5-17B5EA06946D}" sibTransId="{8201F482-783D-48B7-A795-2BE02EF314B6}"/>
    <dgm:cxn modelId="{3FFE065A-82D7-4CDB-B705-3EDDC5B68402}" type="presParOf" srcId="{99B1919F-4C05-4B8B-B2E3-945994652A9C}" destId="{0E299E06-ACF6-4206-A1A4-E44F0B50DE59}" srcOrd="0" destOrd="0" presId="urn:microsoft.com/office/officeart/2011/layout/ConvergingText"/>
    <dgm:cxn modelId="{085AC517-4615-460D-AB01-5BD1CC7C89B8}" type="presParOf" srcId="{0E299E06-ACF6-4206-A1A4-E44F0B50DE59}" destId="{8DBC97B0-6F27-40D0-839A-BDEB62AEF154}" srcOrd="0" destOrd="0" presId="urn:microsoft.com/office/officeart/2011/layout/ConvergingText"/>
    <dgm:cxn modelId="{5D497D29-342B-40EE-B211-5648B7EA17BB}" type="presParOf" srcId="{0E299E06-ACF6-4206-A1A4-E44F0B50DE59}" destId="{5B379DE0-9FA6-450F-B00F-E659C28A52D8}" srcOrd="1" destOrd="0" presId="urn:microsoft.com/office/officeart/2011/layout/ConvergingText"/>
    <dgm:cxn modelId="{6F9A3F1C-A70C-4246-8DF9-E9FC48544743}" type="presParOf" srcId="{0E299E06-ACF6-4206-A1A4-E44F0B50DE59}" destId="{2676CDE7-A5A0-4CE6-900E-525955AB7721}" srcOrd="2" destOrd="0" presId="urn:microsoft.com/office/officeart/2011/layout/ConvergingText"/>
    <dgm:cxn modelId="{7A4A97DA-739D-469C-9224-2669D23DE904}" type="presParOf" srcId="{0E299E06-ACF6-4206-A1A4-E44F0B50DE59}" destId="{77384B03-2FA1-4A3F-859B-2EFD74EED07A}" srcOrd="3" destOrd="0" presId="urn:microsoft.com/office/officeart/2011/layout/ConvergingText"/>
    <dgm:cxn modelId="{B42F856D-0A77-45C4-A79E-BFD189B21126}" type="presParOf" srcId="{0E299E06-ACF6-4206-A1A4-E44F0B50DE59}" destId="{466A66BF-F133-43B7-8CA0-A39DB3CEC432}" srcOrd="4" destOrd="0" presId="urn:microsoft.com/office/officeart/2011/layout/ConvergingText"/>
    <dgm:cxn modelId="{B4784468-76FB-4F85-A2B4-39AF554B6708}" type="presParOf" srcId="{0E299E06-ACF6-4206-A1A4-E44F0B50DE59}" destId="{A9A7B508-F326-4DD7-9F5F-CAE95ACE5A15}" srcOrd="5" destOrd="0" presId="urn:microsoft.com/office/officeart/2011/layout/ConvergingText"/>
    <dgm:cxn modelId="{E725487D-092A-4D31-B4C6-D851702D4A40}" type="presParOf" srcId="{0E299E06-ACF6-4206-A1A4-E44F0B50DE59}" destId="{24289CE6-5CFA-4C8B-ABEF-A32E1E648FA5}" srcOrd="6" destOrd="0" presId="urn:microsoft.com/office/officeart/2011/layout/ConvergingText"/>
    <dgm:cxn modelId="{3F448A95-9A0E-4816-A543-931532EEEC76}" type="presParOf" srcId="{0E299E06-ACF6-4206-A1A4-E44F0B50DE59}" destId="{A69698EE-ADDB-495F-9468-FFD91EFD030A}" srcOrd="7" destOrd="0" presId="urn:microsoft.com/office/officeart/2011/layout/ConvergingText"/>
    <dgm:cxn modelId="{5366F6B0-79E2-41DE-9696-A5DC7CCF6F1C}" type="presParOf" srcId="{0E299E06-ACF6-4206-A1A4-E44F0B50DE59}" destId="{39F81E86-12AF-406A-A7A7-CB77C677BFA0}" srcOrd="8" destOrd="0" presId="urn:microsoft.com/office/officeart/2011/layout/ConvergingText"/>
    <dgm:cxn modelId="{99811F5B-377D-499F-A1A7-915E00E5B8EF}" type="presParOf" srcId="{0E299E06-ACF6-4206-A1A4-E44F0B50DE59}" destId="{66AEDBC7-D3C8-4B98-AB29-A0C027FFAF16}" srcOrd="9" destOrd="0" presId="urn:microsoft.com/office/officeart/2011/layout/ConvergingText"/>
    <dgm:cxn modelId="{7D0C094A-8DB2-4D9A-A645-5A478B8FD480}" type="presParOf" srcId="{0E299E06-ACF6-4206-A1A4-E44F0B50DE59}" destId="{C3DB2F3F-3A09-4627-A698-EA131B0ED707}" srcOrd="10" destOrd="0" presId="urn:microsoft.com/office/officeart/2011/layout/ConvergingText"/>
    <dgm:cxn modelId="{56B03FBC-0619-4B7D-AA32-8F7275320BEA}" type="presParOf" srcId="{99B1919F-4C05-4B8B-B2E3-945994652A9C}" destId="{DCDEA44B-2A14-419D-B972-A48F5C57C751}" srcOrd="1" destOrd="0" presId="urn:microsoft.com/office/officeart/2011/layout/ConvergingText"/>
    <dgm:cxn modelId="{E5A39F6C-9B77-4AB0-A21E-17BA79358D0B}" type="presParOf" srcId="{99B1919F-4C05-4B8B-B2E3-945994652A9C}" destId="{BF81DA54-8CBC-400C-A879-D3DFA6D13897}" srcOrd="2" destOrd="0" presId="urn:microsoft.com/office/officeart/2011/layout/ConvergingText"/>
    <dgm:cxn modelId="{76548571-800B-416B-8658-9005F9274D2A}" type="presParOf" srcId="{BF81DA54-8CBC-400C-A879-D3DFA6D13897}" destId="{E73138C5-89D0-496B-ABBF-D73060C45D37}" srcOrd="0" destOrd="0" presId="urn:microsoft.com/office/officeart/2011/layout/ConvergingText"/>
    <dgm:cxn modelId="{EA779694-8135-4795-8F84-357BC2FAB816}" type="presParOf" srcId="{BF81DA54-8CBC-400C-A879-D3DFA6D13897}" destId="{102FE235-9D16-4A86-A412-F42F2901C4C3}" srcOrd="1" destOrd="0" presId="urn:microsoft.com/office/officeart/2011/layout/ConvergingText"/>
    <dgm:cxn modelId="{439AED63-D751-4051-BE18-455EBB479861}" type="presParOf" srcId="{BF81DA54-8CBC-400C-A879-D3DFA6D13897}" destId="{AD8FED73-23BF-4DFE-8D2C-5C8B2230F653}" srcOrd="2" destOrd="0" presId="urn:microsoft.com/office/officeart/2011/layout/ConvergingText"/>
    <dgm:cxn modelId="{C4D4C3FA-CB78-48F1-84B1-85F99A43D8D3}" type="presParOf" srcId="{BF81DA54-8CBC-400C-A879-D3DFA6D13897}" destId="{8D025B2D-B500-4EE3-9487-4CF6A9E8C19D}" srcOrd="3" destOrd="0" presId="urn:microsoft.com/office/officeart/2011/layout/ConvergingText"/>
    <dgm:cxn modelId="{4E7B9B98-EBBD-4CE0-B88F-77387F1B656F}" type="presParOf" srcId="{BF81DA54-8CBC-400C-A879-D3DFA6D13897}" destId="{14CE38B0-8B83-4BD3-A159-821CEB30C064}" srcOrd="4" destOrd="0" presId="urn:microsoft.com/office/officeart/2011/layout/ConvergingText"/>
    <dgm:cxn modelId="{910271FC-6501-4FEF-8867-4347B6D33B13}" type="presParOf" srcId="{BF81DA54-8CBC-400C-A879-D3DFA6D13897}" destId="{337AE1B3-EE32-4B98-AD03-1037C6472FD9}" srcOrd="5" destOrd="0" presId="urn:microsoft.com/office/officeart/2011/layout/ConvergingText"/>
    <dgm:cxn modelId="{974351D5-CDD6-40DF-A212-105C55F668BE}" type="presParOf" srcId="{BF81DA54-8CBC-400C-A879-D3DFA6D13897}" destId="{4429BFE4-E803-4A17-8A48-4976A0341E74}" srcOrd="6" destOrd="0" presId="urn:microsoft.com/office/officeart/2011/layout/ConvergingText"/>
    <dgm:cxn modelId="{81F7FE74-3FDF-459D-9FFB-119EEF8A46A5}" type="presParOf" srcId="{BF81DA54-8CBC-400C-A879-D3DFA6D13897}" destId="{F6559B39-D4E2-4089-A40B-0101A1D3C5B0}" srcOrd="7" destOrd="0" presId="urn:microsoft.com/office/officeart/2011/layout/ConvergingText"/>
    <dgm:cxn modelId="{05F2002E-114F-4A4F-B3A3-0550BB5B1DC6}" type="presParOf" srcId="{BF81DA54-8CBC-400C-A879-D3DFA6D13897}" destId="{38B58D5D-64B5-4C55-B1B0-056BE7301CAD}" srcOrd="8" destOrd="0" presId="urn:microsoft.com/office/officeart/2011/layout/ConvergingText"/>
    <dgm:cxn modelId="{6BDF14C1-798E-48CC-9663-28E1BA845310}" type="presParOf" srcId="{BF81DA54-8CBC-400C-A879-D3DFA6D13897}" destId="{B180452F-73D2-4FA9-8930-C683C522F364}" srcOrd="9" destOrd="0" presId="urn:microsoft.com/office/officeart/2011/layout/ConvergingText"/>
    <dgm:cxn modelId="{29931966-7B14-458F-8676-6DB6D5EA416F}" type="presParOf" srcId="{BF81DA54-8CBC-400C-A879-D3DFA6D13897}" destId="{5043E4EE-94C3-403B-B4AA-944CEDAE7ED2}" srcOrd="10" destOrd="0" presId="urn:microsoft.com/office/officeart/2011/layout/ConvergingText"/>
    <dgm:cxn modelId="{87D8D749-03DF-4212-9F64-45EABFDD51AA}" type="presParOf" srcId="{99B1919F-4C05-4B8B-B2E3-945994652A9C}" destId="{4153F227-0A3A-4897-819F-BEB22D374D04}" srcOrd="3" destOrd="0" presId="urn:microsoft.com/office/officeart/2011/layout/ConvergingText"/>
    <dgm:cxn modelId="{E9AF69E5-D1FE-49FD-8848-CA0F0813D659}" type="presParOf" srcId="{99B1919F-4C05-4B8B-B2E3-945994652A9C}" destId="{76B2C27D-94CD-464C-8189-6945DC5C5681}" srcOrd="4" destOrd="0" presId="urn:microsoft.com/office/officeart/2011/layout/ConvergingText"/>
    <dgm:cxn modelId="{8116075D-BABE-4F9F-8955-4532D848A6DF}" type="presParOf" srcId="{76B2C27D-94CD-464C-8189-6945DC5C5681}" destId="{46AC9142-A054-4DAF-B20B-FB28A9C30B24}" srcOrd="0" destOrd="0" presId="urn:microsoft.com/office/officeart/2011/layout/ConvergingText"/>
    <dgm:cxn modelId="{9D3A6A06-8D82-490F-B629-705D8E5D2EB2}" type="presParOf" srcId="{76B2C27D-94CD-464C-8189-6945DC5C5681}" destId="{C436787A-117B-4545-A466-B605A172C0F1}" srcOrd="1" destOrd="0" presId="urn:microsoft.com/office/officeart/2011/layout/ConvergingText"/>
    <dgm:cxn modelId="{8A99EC86-588A-455B-A4AE-ABC5FABDBA85}" type="presParOf" srcId="{76B2C27D-94CD-464C-8189-6945DC5C5681}" destId="{51A32A2A-3C53-4EDF-B1D4-26EA151B581F}" srcOrd="2" destOrd="0" presId="urn:microsoft.com/office/officeart/2011/layout/ConvergingText"/>
    <dgm:cxn modelId="{2F9A0279-4F37-48F4-A8E3-06A3A2E2F408}" type="presParOf" srcId="{76B2C27D-94CD-464C-8189-6945DC5C5681}" destId="{AF881A1B-FF1C-4203-821A-718873AC6DC7}" srcOrd="3" destOrd="0" presId="urn:microsoft.com/office/officeart/2011/layout/ConvergingText"/>
    <dgm:cxn modelId="{BA69EB20-0BFF-4AB3-8035-025814EDA04F}" type="presParOf" srcId="{76B2C27D-94CD-464C-8189-6945DC5C5681}" destId="{14E214C8-996C-4CF1-9725-E61DEB480BA5}" srcOrd="4" destOrd="0" presId="urn:microsoft.com/office/officeart/2011/layout/ConvergingText"/>
    <dgm:cxn modelId="{33EBF7C9-2EA1-40C7-87C1-CFB9CF2FE7BC}" type="presParOf" srcId="{76B2C27D-94CD-464C-8189-6945DC5C5681}" destId="{F3C1FC4F-435D-4DB9-9CC2-5AF36986DCF7}" srcOrd="5" destOrd="0" presId="urn:microsoft.com/office/officeart/2011/layout/ConvergingText"/>
    <dgm:cxn modelId="{4DAFFE04-A7AC-49D8-992B-D31AA4401A73}" type="presParOf" srcId="{76B2C27D-94CD-464C-8189-6945DC5C5681}" destId="{E6244E84-6EB8-4AE7-AF50-B1A68B247090}" srcOrd="6" destOrd="0" presId="urn:microsoft.com/office/officeart/2011/layout/ConvergingText"/>
    <dgm:cxn modelId="{CF760AA2-C987-4D72-92FD-F21A61DD8291}" type="presParOf" srcId="{76B2C27D-94CD-464C-8189-6945DC5C5681}" destId="{F3ABAC3C-737A-4BBF-8ED7-A791320A8154}" srcOrd="7" destOrd="0" presId="urn:microsoft.com/office/officeart/2011/layout/ConvergingText"/>
    <dgm:cxn modelId="{90276BAD-7A8E-45B3-AF0C-6F17478DB3CF}" type="presParOf" srcId="{76B2C27D-94CD-464C-8189-6945DC5C5681}" destId="{E0B2C7D2-43DF-4DEA-B16F-AF213A2C15E9}" srcOrd="8" destOrd="0" presId="urn:microsoft.com/office/officeart/2011/layout/ConvergingText"/>
    <dgm:cxn modelId="{57852FC5-C93B-4BF8-94D3-E8A6366E9C9F}" type="presParOf" srcId="{76B2C27D-94CD-464C-8189-6945DC5C5681}" destId="{8CC5608D-C08B-44C2-8A3E-B1023B45DBE4}" srcOrd="9" destOrd="0" presId="urn:microsoft.com/office/officeart/2011/layout/ConvergingText"/>
    <dgm:cxn modelId="{6FF48403-86DC-4C1D-8A25-89C40AF51339}" type="presParOf" srcId="{76B2C27D-94CD-464C-8189-6945DC5C5681}" destId="{0E8431A3-752C-48E4-9775-5AC1E06264A3}" srcOrd="10"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AA32384-46C3-487C-8E3C-51BF97397034}" type="doc">
      <dgm:prSet loTypeId="urn:microsoft.com/office/officeart/2005/8/layout/hProcess11"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43BF714B-002B-43C5-A8FB-181158BB0BE9}" type="pres">
      <dgm:prSet presAssocID="{EAA32384-46C3-487C-8E3C-51BF97397034}" presName="Name0" presStyleCnt="0">
        <dgm:presLayoutVars>
          <dgm:dir/>
          <dgm:resizeHandles val="exact"/>
        </dgm:presLayoutVars>
      </dgm:prSet>
      <dgm:spPr/>
    </dgm:pt>
    <dgm:pt modelId="{8CD51B57-1104-416E-B4CA-72B875953789}" type="pres">
      <dgm:prSet presAssocID="{EAA32384-46C3-487C-8E3C-51BF97397034}" presName="arrow" presStyleLbl="bgShp" presStyleIdx="0" presStyleCnt="1"/>
      <dgm:spPr/>
    </dgm:pt>
    <dgm:pt modelId="{4AABFBE3-90E5-4A51-98EB-AE0990691489}" type="pres">
      <dgm:prSet presAssocID="{EAA32384-46C3-487C-8E3C-51BF97397034}" presName="points" presStyleCnt="0"/>
      <dgm:spPr/>
    </dgm:pt>
    <dgm:pt modelId="{157F9064-5C4C-4D28-8B7A-5714726496C6}" type="pres">
      <dgm:prSet presAssocID="{DBA0E5E9-CFB3-4525-9A42-E2D70876F474}" presName="compositeA" presStyleCnt="0"/>
      <dgm:spPr/>
    </dgm:pt>
    <dgm:pt modelId="{60B702B4-911B-4C22-A7FA-954F90E7F0EF}" type="pres">
      <dgm:prSet presAssocID="{DBA0E5E9-CFB3-4525-9A42-E2D70876F474}" presName="textA" presStyleLbl="revTx" presStyleIdx="0" presStyleCnt="3">
        <dgm:presLayoutVars>
          <dgm:bulletEnabled val="1"/>
        </dgm:presLayoutVars>
      </dgm:prSet>
      <dgm:spPr/>
    </dgm:pt>
    <dgm:pt modelId="{2B68891F-D9B0-43A8-8053-9D8CF1CF553F}" type="pres">
      <dgm:prSet presAssocID="{DBA0E5E9-CFB3-4525-9A42-E2D70876F474}" presName="circleA" presStyleLbl="node1" presStyleIdx="0" presStyleCnt="3"/>
      <dgm:spPr/>
    </dgm:pt>
    <dgm:pt modelId="{EF1B5729-F6E5-448C-9BCE-6F497DEEB21E}" type="pres">
      <dgm:prSet presAssocID="{DBA0E5E9-CFB3-4525-9A42-E2D70876F474}" presName="spaceA" presStyleCnt="0"/>
      <dgm:spPr/>
    </dgm:pt>
    <dgm:pt modelId="{FF594247-48A0-4A13-945E-03E2A3E7515C}" type="pres">
      <dgm:prSet presAssocID="{8201F482-783D-48B7-A795-2BE02EF314B6}" presName="space" presStyleCnt="0"/>
      <dgm:spPr/>
    </dgm:pt>
    <dgm:pt modelId="{361A4B4B-C23E-4AAB-A20E-A710BA21138E}" type="pres">
      <dgm:prSet presAssocID="{FFE1B7C9-2A3F-4624-911F-79BB88E6DA5F}" presName="compositeB" presStyleCnt="0"/>
      <dgm:spPr/>
    </dgm:pt>
    <dgm:pt modelId="{7C1B4F1E-E860-4868-A1E1-2837854A2163}" type="pres">
      <dgm:prSet presAssocID="{FFE1B7C9-2A3F-4624-911F-79BB88E6DA5F}" presName="textB" presStyleLbl="revTx" presStyleIdx="1" presStyleCnt="3">
        <dgm:presLayoutVars>
          <dgm:bulletEnabled val="1"/>
        </dgm:presLayoutVars>
      </dgm:prSet>
      <dgm:spPr/>
    </dgm:pt>
    <dgm:pt modelId="{0566E68A-8138-41A9-8722-4CE01C037B52}" type="pres">
      <dgm:prSet presAssocID="{FFE1B7C9-2A3F-4624-911F-79BB88E6DA5F}" presName="circleB" presStyleLbl="node1" presStyleIdx="1" presStyleCnt="3"/>
      <dgm:spPr/>
    </dgm:pt>
    <dgm:pt modelId="{FD3A9C3B-18CA-4130-9096-6254AF2EC2D3}" type="pres">
      <dgm:prSet presAssocID="{FFE1B7C9-2A3F-4624-911F-79BB88E6DA5F}" presName="spaceB" presStyleCnt="0"/>
      <dgm:spPr/>
    </dgm:pt>
    <dgm:pt modelId="{8A5AB851-9E2F-414D-AC9E-8775B7F91B29}" type="pres">
      <dgm:prSet presAssocID="{80F7E9F5-6B69-4B34-BE66-41931DD95E7F}" presName="space" presStyleCnt="0"/>
      <dgm:spPr/>
    </dgm:pt>
    <dgm:pt modelId="{E456F715-857E-429A-AB87-69E3799F3768}" type="pres">
      <dgm:prSet presAssocID="{F13BDC11-620C-4559-B7E5-F28398069CC2}" presName="compositeA" presStyleCnt="0"/>
      <dgm:spPr/>
    </dgm:pt>
    <dgm:pt modelId="{D52FE5A8-E6C8-4B9C-8A16-BDB8639F528F}" type="pres">
      <dgm:prSet presAssocID="{F13BDC11-620C-4559-B7E5-F28398069CC2}" presName="textA" presStyleLbl="revTx" presStyleIdx="2" presStyleCnt="3">
        <dgm:presLayoutVars>
          <dgm:bulletEnabled val="1"/>
        </dgm:presLayoutVars>
      </dgm:prSet>
      <dgm:spPr/>
    </dgm:pt>
    <dgm:pt modelId="{BE7D39BF-BDFB-447F-BC73-FD17BE222F55}" type="pres">
      <dgm:prSet presAssocID="{F13BDC11-620C-4559-B7E5-F28398069CC2}" presName="circleA" presStyleLbl="node1" presStyleIdx="2" presStyleCnt="3"/>
      <dgm:spPr/>
    </dgm:pt>
    <dgm:pt modelId="{12A46CA1-8DED-412D-B7E5-A8ECC64497F7}" type="pres">
      <dgm:prSet presAssocID="{F13BDC11-620C-4559-B7E5-F28398069CC2}" presName="spaceA" presStyleCnt="0"/>
      <dgm:spPr/>
    </dgm:pt>
  </dgm:ptLst>
  <dgm:cxnLst>
    <dgm:cxn modelId="{3662A511-10EB-41D6-BF50-7D816FF2D3DB}" srcId="{EAA32384-46C3-487C-8E3C-51BF97397034}" destId="{F13BDC11-620C-4559-B7E5-F28398069CC2}" srcOrd="2" destOrd="0" parTransId="{1ADE041D-858E-4ED6-804B-7CF84B902FE9}" sibTransId="{317E6850-429B-47CA-B8B8-8EB2981DF15C}"/>
    <dgm:cxn modelId="{AB572323-055B-45FB-B351-C453CFF72B9D}" type="presOf" srcId="{EAA32384-46C3-487C-8E3C-51BF97397034}" destId="{43BF714B-002B-43C5-A8FB-181158BB0BE9}" srcOrd="0" destOrd="0" presId="urn:microsoft.com/office/officeart/2005/8/layout/hProcess11"/>
    <dgm:cxn modelId="{D9351D32-8E37-45C2-AC39-15AFDC94CDB1}" srcId="{EAA32384-46C3-487C-8E3C-51BF97397034}" destId="{FFE1B7C9-2A3F-4624-911F-79BB88E6DA5F}" srcOrd="1" destOrd="0" parTransId="{01F56274-7CA4-4274-95DF-B6B1E19AB1E5}" sibTransId="{80F7E9F5-6B69-4B34-BE66-41931DD95E7F}"/>
    <dgm:cxn modelId="{7875B24B-94E1-4EA5-AA3E-A0E7B1E4CC47}" type="presOf" srcId="{DBA0E5E9-CFB3-4525-9A42-E2D70876F474}" destId="{60B702B4-911B-4C22-A7FA-954F90E7F0EF}" srcOrd="0" destOrd="0" presId="urn:microsoft.com/office/officeart/2005/8/layout/hProcess11"/>
    <dgm:cxn modelId="{259F66C9-AC1C-4E0F-93ED-EC82E6648A69}" type="presOf" srcId="{F13BDC11-620C-4559-B7E5-F28398069CC2}" destId="{D52FE5A8-E6C8-4B9C-8A16-BDB8639F528F}" srcOrd="0" destOrd="0" presId="urn:microsoft.com/office/officeart/2005/8/layout/hProcess11"/>
    <dgm:cxn modelId="{77F519D0-88CA-42E9-B0D3-601F7F8D5F24}" type="presOf" srcId="{FFE1B7C9-2A3F-4624-911F-79BB88E6DA5F}" destId="{7C1B4F1E-E860-4868-A1E1-2837854A2163}" srcOrd="0" destOrd="0" presId="urn:microsoft.com/office/officeart/2005/8/layout/hProcess11"/>
    <dgm:cxn modelId="{62DA95FC-A176-4A45-AF1B-E3A071C88FA1}" srcId="{EAA32384-46C3-487C-8E3C-51BF97397034}" destId="{DBA0E5E9-CFB3-4525-9A42-E2D70876F474}" srcOrd="0" destOrd="0" parTransId="{345AFA56-DE77-467F-8AA5-17B5EA06946D}" sibTransId="{8201F482-783D-48B7-A795-2BE02EF314B6}"/>
    <dgm:cxn modelId="{8DBD54EE-306F-45E8-A314-EB66CC954CEC}" type="presParOf" srcId="{43BF714B-002B-43C5-A8FB-181158BB0BE9}" destId="{8CD51B57-1104-416E-B4CA-72B875953789}" srcOrd="0" destOrd="0" presId="urn:microsoft.com/office/officeart/2005/8/layout/hProcess11"/>
    <dgm:cxn modelId="{825ED11C-70B9-41AF-B78F-62413F539E5E}" type="presParOf" srcId="{43BF714B-002B-43C5-A8FB-181158BB0BE9}" destId="{4AABFBE3-90E5-4A51-98EB-AE0990691489}" srcOrd="1" destOrd="0" presId="urn:microsoft.com/office/officeart/2005/8/layout/hProcess11"/>
    <dgm:cxn modelId="{B4FE0D91-3AF4-48AF-91D4-FA5536B6D454}" type="presParOf" srcId="{4AABFBE3-90E5-4A51-98EB-AE0990691489}" destId="{157F9064-5C4C-4D28-8B7A-5714726496C6}" srcOrd="0" destOrd="0" presId="urn:microsoft.com/office/officeart/2005/8/layout/hProcess11"/>
    <dgm:cxn modelId="{A96D338F-C285-4B70-B968-5288E944F013}" type="presParOf" srcId="{157F9064-5C4C-4D28-8B7A-5714726496C6}" destId="{60B702B4-911B-4C22-A7FA-954F90E7F0EF}" srcOrd="0" destOrd="0" presId="urn:microsoft.com/office/officeart/2005/8/layout/hProcess11"/>
    <dgm:cxn modelId="{FFEAE768-603F-431A-BC7E-E45079ECEBF0}" type="presParOf" srcId="{157F9064-5C4C-4D28-8B7A-5714726496C6}" destId="{2B68891F-D9B0-43A8-8053-9D8CF1CF553F}" srcOrd="1" destOrd="0" presId="urn:microsoft.com/office/officeart/2005/8/layout/hProcess11"/>
    <dgm:cxn modelId="{27E26E64-4514-45BC-B510-2BD7CAF661EA}" type="presParOf" srcId="{157F9064-5C4C-4D28-8B7A-5714726496C6}" destId="{EF1B5729-F6E5-448C-9BCE-6F497DEEB21E}" srcOrd="2" destOrd="0" presId="urn:microsoft.com/office/officeart/2005/8/layout/hProcess11"/>
    <dgm:cxn modelId="{5B03C099-CCA1-46AE-B523-EE77924D7B95}" type="presParOf" srcId="{4AABFBE3-90E5-4A51-98EB-AE0990691489}" destId="{FF594247-48A0-4A13-945E-03E2A3E7515C}" srcOrd="1" destOrd="0" presId="urn:microsoft.com/office/officeart/2005/8/layout/hProcess11"/>
    <dgm:cxn modelId="{05E1F566-5F0A-4559-ACE6-224FE85A1FC6}" type="presParOf" srcId="{4AABFBE3-90E5-4A51-98EB-AE0990691489}" destId="{361A4B4B-C23E-4AAB-A20E-A710BA21138E}" srcOrd="2" destOrd="0" presId="urn:microsoft.com/office/officeart/2005/8/layout/hProcess11"/>
    <dgm:cxn modelId="{CD2E81C4-E230-4C43-A5D5-C0D736E2A82B}" type="presParOf" srcId="{361A4B4B-C23E-4AAB-A20E-A710BA21138E}" destId="{7C1B4F1E-E860-4868-A1E1-2837854A2163}" srcOrd="0" destOrd="0" presId="urn:microsoft.com/office/officeart/2005/8/layout/hProcess11"/>
    <dgm:cxn modelId="{ED40D836-FCEB-44D8-84F1-EF24549071D1}" type="presParOf" srcId="{361A4B4B-C23E-4AAB-A20E-A710BA21138E}" destId="{0566E68A-8138-41A9-8722-4CE01C037B52}" srcOrd="1" destOrd="0" presId="urn:microsoft.com/office/officeart/2005/8/layout/hProcess11"/>
    <dgm:cxn modelId="{867996B9-3FD7-4F25-AA6B-BA8266148316}" type="presParOf" srcId="{361A4B4B-C23E-4AAB-A20E-A710BA21138E}" destId="{FD3A9C3B-18CA-4130-9096-6254AF2EC2D3}" srcOrd="2" destOrd="0" presId="urn:microsoft.com/office/officeart/2005/8/layout/hProcess11"/>
    <dgm:cxn modelId="{A1B7A2A9-41AD-43C8-96C8-B2F464837E15}" type="presParOf" srcId="{4AABFBE3-90E5-4A51-98EB-AE0990691489}" destId="{8A5AB851-9E2F-414D-AC9E-8775B7F91B29}" srcOrd="3" destOrd="0" presId="urn:microsoft.com/office/officeart/2005/8/layout/hProcess11"/>
    <dgm:cxn modelId="{555A1716-DB1D-4DC2-A5B4-824CB482CA79}" type="presParOf" srcId="{4AABFBE3-90E5-4A51-98EB-AE0990691489}" destId="{E456F715-857E-429A-AB87-69E3799F3768}" srcOrd="4" destOrd="0" presId="urn:microsoft.com/office/officeart/2005/8/layout/hProcess11"/>
    <dgm:cxn modelId="{5A44A720-0A0D-4795-BD8F-C5D7B6850330}" type="presParOf" srcId="{E456F715-857E-429A-AB87-69E3799F3768}" destId="{D52FE5A8-E6C8-4B9C-8A16-BDB8639F528F}" srcOrd="0" destOrd="0" presId="urn:microsoft.com/office/officeart/2005/8/layout/hProcess11"/>
    <dgm:cxn modelId="{AAE3229D-5D29-4234-818E-125FE317B014}" type="presParOf" srcId="{E456F715-857E-429A-AB87-69E3799F3768}" destId="{BE7D39BF-BDFB-447F-BC73-FD17BE222F55}" srcOrd="1" destOrd="0" presId="urn:microsoft.com/office/officeart/2005/8/layout/hProcess11"/>
    <dgm:cxn modelId="{23E38D86-58D9-4C36-94FD-E34214F0D880}" type="presParOf" srcId="{E456F715-857E-429A-AB87-69E3799F3768}" destId="{12A46CA1-8DED-412D-B7E5-A8ECC64497F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AA32384-46C3-487C-8E3C-51BF97397034}" type="doc">
      <dgm:prSet loTypeId="urn:microsoft.com/office/officeart/2011/layout/Circle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B37644E5-653E-4E7F-B5C8-6010F92AC6C1}" type="pres">
      <dgm:prSet presAssocID="{EAA32384-46C3-487C-8E3C-51BF97397034}" presName="Name0" presStyleCnt="0">
        <dgm:presLayoutVars>
          <dgm:chMax val="11"/>
          <dgm:chPref val="11"/>
          <dgm:dir/>
          <dgm:resizeHandles/>
        </dgm:presLayoutVars>
      </dgm:prSet>
      <dgm:spPr/>
    </dgm:pt>
    <dgm:pt modelId="{B03EA81B-7F11-4292-9044-CBB25E36A655}" type="pres">
      <dgm:prSet presAssocID="{F13BDC11-620C-4559-B7E5-F28398069CC2}" presName="Accent3" presStyleCnt="0"/>
      <dgm:spPr/>
    </dgm:pt>
    <dgm:pt modelId="{AA9A861D-2179-40F7-BFFB-EA934272471D}" type="pres">
      <dgm:prSet presAssocID="{F13BDC11-620C-4559-B7E5-F28398069CC2}" presName="Accent" presStyleLbl="node1" presStyleIdx="0" presStyleCnt="3"/>
      <dgm:spPr/>
    </dgm:pt>
    <dgm:pt modelId="{9B4EE0CE-8A33-4AF6-AC83-3234C5A34E5E}" type="pres">
      <dgm:prSet presAssocID="{F13BDC11-620C-4559-B7E5-F28398069CC2}" presName="ParentBackground3" presStyleCnt="0"/>
      <dgm:spPr/>
    </dgm:pt>
    <dgm:pt modelId="{ABB1EF94-1D3B-47A4-99AF-47A022495529}" type="pres">
      <dgm:prSet presAssocID="{F13BDC11-620C-4559-B7E5-F28398069CC2}" presName="ParentBackground" presStyleLbl="fgAcc1" presStyleIdx="0" presStyleCnt="3"/>
      <dgm:spPr/>
    </dgm:pt>
    <dgm:pt modelId="{EBED6BC8-CB47-4CB6-8512-76075E4EC693}" type="pres">
      <dgm:prSet presAssocID="{F13BDC11-620C-4559-B7E5-F28398069CC2}" presName="Parent3" presStyleLbl="revTx" presStyleIdx="0" presStyleCnt="0">
        <dgm:presLayoutVars>
          <dgm:chMax val="1"/>
          <dgm:chPref val="1"/>
          <dgm:bulletEnabled val="1"/>
        </dgm:presLayoutVars>
      </dgm:prSet>
      <dgm:spPr/>
    </dgm:pt>
    <dgm:pt modelId="{EA2C32C4-27BB-4B5F-BE92-F374691BA290}" type="pres">
      <dgm:prSet presAssocID="{FFE1B7C9-2A3F-4624-911F-79BB88E6DA5F}" presName="Accent2" presStyleCnt="0"/>
      <dgm:spPr/>
    </dgm:pt>
    <dgm:pt modelId="{9A16A260-2663-4715-9551-0F1205C312FC}" type="pres">
      <dgm:prSet presAssocID="{FFE1B7C9-2A3F-4624-911F-79BB88E6DA5F}" presName="Accent" presStyleLbl="node1" presStyleIdx="1" presStyleCnt="3"/>
      <dgm:spPr/>
    </dgm:pt>
    <dgm:pt modelId="{C9593D63-0A34-47D3-8B6B-992A2EF15AB4}" type="pres">
      <dgm:prSet presAssocID="{FFE1B7C9-2A3F-4624-911F-79BB88E6DA5F}" presName="ParentBackground2" presStyleCnt="0"/>
      <dgm:spPr/>
    </dgm:pt>
    <dgm:pt modelId="{651CA0EC-C096-4109-9EE3-1BDCCE7D3C5E}" type="pres">
      <dgm:prSet presAssocID="{FFE1B7C9-2A3F-4624-911F-79BB88E6DA5F}" presName="ParentBackground" presStyleLbl="fgAcc1" presStyleIdx="1" presStyleCnt="3"/>
      <dgm:spPr/>
    </dgm:pt>
    <dgm:pt modelId="{5AAD68FD-C6B9-47BD-BE67-467739C29376}" type="pres">
      <dgm:prSet presAssocID="{FFE1B7C9-2A3F-4624-911F-79BB88E6DA5F}" presName="Parent2" presStyleLbl="revTx" presStyleIdx="0" presStyleCnt="0">
        <dgm:presLayoutVars>
          <dgm:chMax val="1"/>
          <dgm:chPref val="1"/>
          <dgm:bulletEnabled val="1"/>
        </dgm:presLayoutVars>
      </dgm:prSet>
      <dgm:spPr/>
    </dgm:pt>
    <dgm:pt modelId="{B197ECAC-F905-441F-AF37-AF02856F4D18}" type="pres">
      <dgm:prSet presAssocID="{DBA0E5E9-CFB3-4525-9A42-E2D70876F474}" presName="Accent1" presStyleCnt="0"/>
      <dgm:spPr/>
    </dgm:pt>
    <dgm:pt modelId="{3B957EFD-5349-4EB3-93E2-85C75344B259}" type="pres">
      <dgm:prSet presAssocID="{DBA0E5E9-CFB3-4525-9A42-E2D70876F474}" presName="Accent" presStyleLbl="node1" presStyleIdx="2" presStyleCnt="3"/>
      <dgm:spPr/>
    </dgm:pt>
    <dgm:pt modelId="{6D01C129-5A82-48CB-91F2-A9469B2B87EA}" type="pres">
      <dgm:prSet presAssocID="{DBA0E5E9-CFB3-4525-9A42-E2D70876F474}" presName="ParentBackground1" presStyleCnt="0"/>
      <dgm:spPr/>
    </dgm:pt>
    <dgm:pt modelId="{A6D75744-28CC-42F2-85C7-98636B704CE2}" type="pres">
      <dgm:prSet presAssocID="{DBA0E5E9-CFB3-4525-9A42-E2D70876F474}" presName="ParentBackground" presStyleLbl="fgAcc1" presStyleIdx="2" presStyleCnt="3"/>
      <dgm:spPr/>
    </dgm:pt>
    <dgm:pt modelId="{4E89AB53-B159-4E81-842F-811602641CDB}" type="pres">
      <dgm:prSet presAssocID="{DBA0E5E9-CFB3-4525-9A42-E2D70876F474}" presName="Parent1" presStyleLbl="revTx" presStyleIdx="0" presStyleCnt="0">
        <dgm:presLayoutVars>
          <dgm:chMax val="1"/>
          <dgm:chPref val="1"/>
          <dgm:bulletEnabled val="1"/>
        </dgm:presLayoutVars>
      </dgm:prSet>
      <dgm:spPr/>
    </dgm:pt>
  </dgm:ptLst>
  <dgm:cxnLst>
    <dgm:cxn modelId="{08FDCA07-F2EA-474C-A4C3-0B6EE18E9D56}" type="presOf" srcId="{EAA32384-46C3-487C-8E3C-51BF97397034}" destId="{B37644E5-653E-4E7F-B5C8-6010F92AC6C1}" srcOrd="0" destOrd="0" presId="urn:microsoft.com/office/officeart/2011/layout/CircleProcess"/>
    <dgm:cxn modelId="{3662A511-10EB-41D6-BF50-7D816FF2D3DB}" srcId="{EAA32384-46C3-487C-8E3C-51BF97397034}" destId="{F13BDC11-620C-4559-B7E5-F28398069CC2}" srcOrd="2" destOrd="0" parTransId="{1ADE041D-858E-4ED6-804B-7CF84B902FE9}" sibTransId="{317E6850-429B-47CA-B8B8-8EB2981DF15C}"/>
    <dgm:cxn modelId="{D9351D32-8E37-45C2-AC39-15AFDC94CDB1}" srcId="{EAA32384-46C3-487C-8E3C-51BF97397034}" destId="{FFE1B7C9-2A3F-4624-911F-79BB88E6DA5F}" srcOrd="1" destOrd="0" parTransId="{01F56274-7CA4-4274-95DF-B6B1E19AB1E5}" sibTransId="{80F7E9F5-6B69-4B34-BE66-41931DD95E7F}"/>
    <dgm:cxn modelId="{2A307E5B-04CD-423F-928C-7E4BBC3208BE}" type="presOf" srcId="{DBA0E5E9-CFB3-4525-9A42-E2D70876F474}" destId="{A6D75744-28CC-42F2-85C7-98636B704CE2}" srcOrd="0" destOrd="0" presId="urn:microsoft.com/office/officeart/2011/layout/CircleProcess"/>
    <dgm:cxn modelId="{7AD049CF-BD38-4E95-B50A-3793B14B958B}" type="presOf" srcId="{DBA0E5E9-CFB3-4525-9A42-E2D70876F474}" destId="{4E89AB53-B159-4E81-842F-811602641CDB}" srcOrd="1" destOrd="0" presId="urn:microsoft.com/office/officeart/2011/layout/CircleProcess"/>
    <dgm:cxn modelId="{E5B0F0D3-56E3-45A7-A2FD-BAE55DAB34BB}" type="presOf" srcId="{FFE1B7C9-2A3F-4624-911F-79BB88E6DA5F}" destId="{651CA0EC-C096-4109-9EE3-1BDCCE7D3C5E}" srcOrd="0" destOrd="0" presId="urn:microsoft.com/office/officeart/2011/layout/CircleProcess"/>
    <dgm:cxn modelId="{29E58AD8-7148-418B-847B-AB2106D3F3A4}" type="presOf" srcId="{F13BDC11-620C-4559-B7E5-F28398069CC2}" destId="{ABB1EF94-1D3B-47A4-99AF-47A022495529}" srcOrd="0" destOrd="0" presId="urn:microsoft.com/office/officeart/2011/layout/CircleProcess"/>
    <dgm:cxn modelId="{6922DBE8-8F26-42B5-9E55-30EA9C2112E3}" type="presOf" srcId="{FFE1B7C9-2A3F-4624-911F-79BB88E6DA5F}" destId="{5AAD68FD-C6B9-47BD-BE67-467739C29376}" srcOrd="1" destOrd="0" presId="urn:microsoft.com/office/officeart/2011/layout/CircleProcess"/>
    <dgm:cxn modelId="{A7D4E7EE-C020-4088-8B5D-91E325A15236}" type="presOf" srcId="{F13BDC11-620C-4559-B7E5-F28398069CC2}" destId="{EBED6BC8-CB47-4CB6-8512-76075E4EC693}" srcOrd="1" destOrd="0" presId="urn:microsoft.com/office/officeart/2011/layout/CircleProcess"/>
    <dgm:cxn modelId="{62DA95FC-A176-4A45-AF1B-E3A071C88FA1}" srcId="{EAA32384-46C3-487C-8E3C-51BF97397034}" destId="{DBA0E5E9-CFB3-4525-9A42-E2D70876F474}" srcOrd="0" destOrd="0" parTransId="{345AFA56-DE77-467F-8AA5-17B5EA06946D}" sibTransId="{8201F482-783D-48B7-A795-2BE02EF314B6}"/>
    <dgm:cxn modelId="{651AF01F-9619-451C-BA62-C2798F49B653}" type="presParOf" srcId="{B37644E5-653E-4E7F-B5C8-6010F92AC6C1}" destId="{B03EA81B-7F11-4292-9044-CBB25E36A655}" srcOrd="0" destOrd="0" presId="urn:microsoft.com/office/officeart/2011/layout/CircleProcess"/>
    <dgm:cxn modelId="{F8555ABB-7F7C-4F73-8532-6E3230A26C2E}" type="presParOf" srcId="{B03EA81B-7F11-4292-9044-CBB25E36A655}" destId="{AA9A861D-2179-40F7-BFFB-EA934272471D}" srcOrd="0" destOrd="0" presId="urn:microsoft.com/office/officeart/2011/layout/CircleProcess"/>
    <dgm:cxn modelId="{9C22545D-9BF6-41FD-AFB2-D6730132D2B2}" type="presParOf" srcId="{B37644E5-653E-4E7F-B5C8-6010F92AC6C1}" destId="{9B4EE0CE-8A33-4AF6-AC83-3234C5A34E5E}" srcOrd="1" destOrd="0" presId="urn:microsoft.com/office/officeart/2011/layout/CircleProcess"/>
    <dgm:cxn modelId="{E4FF5102-BD92-4F7F-A748-0890102A6708}" type="presParOf" srcId="{9B4EE0CE-8A33-4AF6-AC83-3234C5A34E5E}" destId="{ABB1EF94-1D3B-47A4-99AF-47A022495529}" srcOrd="0" destOrd="0" presId="urn:microsoft.com/office/officeart/2011/layout/CircleProcess"/>
    <dgm:cxn modelId="{C6FB8619-CA83-4DE2-9537-D4CD4291544A}" type="presParOf" srcId="{B37644E5-653E-4E7F-B5C8-6010F92AC6C1}" destId="{EBED6BC8-CB47-4CB6-8512-76075E4EC693}" srcOrd="2" destOrd="0" presId="urn:microsoft.com/office/officeart/2011/layout/CircleProcess"/>
    <dgm:cxn modelId="{4508B971-D282-408B-A390-AD993A253585}" type="presParOf" srcId="{B37644E5-653E-4E7F-B5C8-6010F92AC6C1}" destId="{EA2C32C4-27BB-4B5F-BE92-F374691BA290}" srcOrd="3" destOrd="0" presId="urn:microsoft.com/office/officeart/2011/layout/CircleProcess"/>
    <dgm:cxn modelId="{B0CF64C4-7CB2-40FC-B53C-6E060284BD7F}" type="presParOf" srcId="{EA2C32C4-27BB-4B5F-BE92-F374691BA290}" destId="{9A16A260-2663-4715-9551-0F1205C312FC}" srcOrd="0" destOrd="0" presId="urn:microsoft.com/office/officeart/2011/layout/CircleProcess"/>
    <dgm:cxn modelId="{372C9BC0-EDA4-45E2-9E10-A91E2F125BF2}" type="presParOf" srcId="{B37644E5-653E-4E7F-B5C8-6010F92AC6C1}" destId="{C9593D63-0A34-47D3-8B6B-992A2EF15AB4}" srcOrd="4" destOrd="0" presId="urn:microsoft.com/office/officeart/2011/layout/CircleProcess"/>
    <dgm:cxn modelId="{1FBC6B0F-8544-4C14-937A-02247480DA6D}" type="presParOf" srcId="{C9593D63-0A34-47D3-8B6B-992A2EF15AB4}" destId="{651CA0EC-C096-4109-9EE3-1BDCCE7D3C5E}" srcOrd="0" destOrd="0" presId="urn:microsoft.com/office/officeart/2011/layout/CircleProcess"/>
    <dgm:cxn modelId="{E8AF1ADC-CC18-48B3-8CC3-E12BF1226C10}" type="presParOf" srcId="{B37644E5-653E-4E7F-B5C8-6010F92AC6C1}" destId="{5AAD68FD-C6B9-47BD-BE67-467739C29376}" srcOrd="5" destOrd="0" presId="urn:microsoft.com/office/officeart/2011/layout/CircleProcess"/>
    <dgm:cxn modelId="{4CBCA119-09CD-4B18-AB46-819E83C99DB7}" type="presParOf" srcId="{B37644E5-653E-4E7F-B5C8-6010F92AC6C1}" destId="{B197ECAC-F905-441F-AF37-AF02856F4D18}" srcOrd="6" destOrd="0" presId="urn:microsoft.com/office/officeart/2011/layout/CircleProcess"/>
    <dgm:cxn modelId="{13EA3529-5C79-4154-BB2E-A67FC2EDBE4A}" type="presParOf" srcId="{B197ECAC-F905-441F-AF37-AF02856F4D18}" destId="{3B957EFD-5349-4EB3-93E2-85C75344B259}" srcOrd="0" destOrd="0" presId="urn:microsoft.com/office/officeart/2011/layout/CircleProcess"/>
    <dgm:cxn modelId="{8A0530E6-470E-4579-AA7A-D0C4B582517B}" type="presParOf" srcId="{B37644E5-653E-4E7F-B5C8-6010F92AC6C1}" destId="{6D01C129-5A82-48CB-91F2-A9469B2B87EA}" srcOrd="7" destOrd="0" presId="urn:microsoft.com/office/officeart/2011/layout/CircleProcess"/>
    <dgm:cxn modelId="{31557329-C60B-45E5-9F45-C63DAEE1216A}" type="presParOf" srcId="{6D01C129-5A82-48CB-91F2-A9469B2B87EA}" destId="{A6D75744-28CC-42F2-85C7-98636B704CE2}" srcOrd="0" destOrd="0" presId="urn:microsoft.com/office/officeart/2011/layout/CircleProcess"/>
    <dgm:cxn modelId="{413C0427-3228-4D6D-8DA9-E7393E95D4F1}" type="presParOf" srcId="{B37644E5-653E-4E7F-B5C8-6010F92AC6C1}" destId="{4E89AB53-B159-4E81-842F-811602641CDB}"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AA32384-46C3-487C-8E3C-51BF97397034}" type="doc">
      <dgm:prSet loTypeId="urn:microsoft.com/office/officeart/2005/8/layout/chevronAccent+Icon"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B594DE3D-F828-445E-9D76-4A5D70582CF2}" type="pres">
      <dgm:prSet presAssocID="{EAA32384-46C3-487C-8E3C-51BF97397034}" presName="Name0" presStyleCnt="0">
        <dgm:presLayoutVars>
          <dgm:dir/>
          <dgm:resizeHandles val="exact"/>
        </dgm:presLayoutVars>
      </dgm:prSet>
      <dgm:spPr/>
    </dgm:pt>
    <dgm:pt modelId="{5CB219B8-E3C0-4732-BF53-398AD9D9DBA5}" type="pres">
      <dgm:prSet presAssocID="{DBA0E5E9-CFB3-4525-9A42-E2D70876F474}" presName="composite" presStyleCnt="0"/>
      <dgm:spPr/>
    </dgm:pt>
    <dgm:pt modelId="{8BD86BEA-94DA-43F8-86CC-4123D751F679}" type="pres">
      <dgm:prSet presAssocID="{DBA0E5E9-CFB3-4525-9A42-E2D70876F474}" presName="bgChev" presStyleLbl="node1" presStyleIdx="0" presStyleCnt="3"/>
      <dgm:spPr/>
    </dgm:pt>
    <dgm:pt modelId="{29122552-B61F-4AEC-9280-8F4F1722EB5A}" type="pres">
      <dgm:prSet presAssocID="{DBA0E5E9-CFB3-4525-9A42-E2D70876F474}" presName="txNode" presStyleLbl="fgAcc1" presStyleIdx="0" presStyleCnt="3">
        <dgm:presLayoutVars>
          <dgm:bulletEnabled val="1"/>
        </dgm:presLayoutVars>
      </dgm:prSet>
      <dgm:spPr/>
    </dgm:pt>
    <dgm:pt modelId="{C9FF18F0-0501-4D52-B053-27CE94EE583E}" type="pres">
      <dgm:prSet presAssocID="{8201F482-783D-48B7-A795-2BE02EF314B6}" presName="compositeSpace" presStyleCnt="0"/>
      <dgm:spPr/>
    </dgm:pt>
    <dgm:pt modelId="{E781421D-DF26-4391-9D16-0B662A63ACB0}" type="pres">
      <dgm:prSet presAssocID="{FFE1B7C9-2A3F-4624-911F-79BB88E6DA5F}" presName="composite" presStyleCnt="0"/>
      <dgm:spPr/>
    </dgm:pt>
    <dgm:pt modelId="{5E84E658-F0BE-4CBA-8F1A-CFDF77E337E5}" type="pres">
      <dgm:prSet presAssocID="{FFE1B7C9-2A3F-4624-911F-79BB88E6DA5F}" presName="bgChev" presStyleLbl="node1" presStyleIdx="1" presStyleCnt="3"/>
      <dgm:spPr/>
    </dgm:pt>
    <dgm:pt modelId="{6E7A1C0C-A1F0-48BB-A2C0-299468840D05}" type="pres">
      <dgm:prSet presAssocID="{FFE1B7C9-2A3F-4624-911F-79BB88E6DA5F}" presName="txNode" presStyleLbl="fgAcc1" presStyleIdx="1" presStyleCnt="3">
        <dgm:presLayoutVars>
          <dgm:bulletEnabled val="1"/>
        </dgm:presLayoutVars>
      </dgm:prSet>
      <dgm:spPr/>
    </dgm:pt>
    <dgm:pt modelId="{B9FDD5AE-ABBA-4C3C-B869-C35BA1229253}" type="pres">
      <dgm:prSet presAssocID="{80F7E9F5-6B69-4B34-BE66-41931DD95E7F}" presName="compositeSpace" presStyleCnt="0"/>
      <dgm:spPr/>
    </dgm:pt>
    <dgm:pt modelId="{E42FC73A-8D9C-4906-A313-6E993AA8144E}" type="pres">
      <dgm:prSet presAssocID="{F13BDC11-620C-4559-B7E5-F28398069CC2}" presName="composite" presStyleCnt="0"/>
      <dgm:spPr/>
    </dgm:pt>
    <dgm:pt modelId="{C465107C-D829-4338-9D90-A0CCC6EEA0EE}" type="pres">
      <dgm:prSet presAssocID="{F13BDC11-620C-4559-B7E5-F28398069CC2}" presName="bgChev" presStyleLbl="node1" presStyleIdx="2" presStyleCnt="3"/>
      <dgm:spPr/>
    </dgm:pt>
    <dgm:pt modelId="{46186ABB-8908-42F0-AFB3-BB20304C21D0}" type="pres">
      <dgm:prSet presAssocID="{F13BDC11-620C-4559-B7E5-F28398069CC2}" presName="txNode" presStyleLbl="fgAcc1" presStyleIdx="2" presStyleCnt="3">
        <dgm:presLayoutVars>
          <dgm:bulletEnabled val="1"/>
        </dgm:presLayoutVars>
      </dgm:prSet>
      <dgm:spPr/>
    </dgm:pt>
  </dgm:ptLst>
  <dgm:cxnLst>
    <dgm:cxn modelId="{3662A511-10EB-41D6-BF50-7D816FF2D3DB}" srcId="{EAA32384-46C3-487C-8E3C-51BF97397034}" destId="{F13BDC11-620C-4559-B7E5-F28398069CC2}" srcOrd="2" destOrd="0" parTransId="{1ADE041D-858E-4ED6-804B-7CF84B902FE9}" sibTransId="{317E6850-429B-47CA-B8B8-8EB2981DF15C}"/>
    <dgm:cxn modelId="{D9351D32-8E37-45C2-AC39-15AFDC94CDB1}" srcId="{EAA32384-46C3-487C-8E3C-51BF97397034}" destId="{FFE1B7C9-2A3F-4624-911F-79BB88E6DA5F}" srcOrd="1" destOrd="0" parTransId="{01F56274-7CA4-4274-95DF-B6B1E19AB1E5}" sibTransId="{80F7E9F5-6B69-4B34-BE66-41931DD95E7F}"/>
    <dgm:cxn modelId="{67578A83-7281-45C7-B1ED-8EBBC0F47C71}" type="presOf" srcId="{DBA0E5E9-CFB3-4525-9A42-E2D70876F474}" destId="{29122552-B61F-4AEC-9280-8F4F1722EB5A}" srcOrd="0" destOrd="0" presId="urn:microsoft.com/office/officeart/2005/8/layout/chevronAccent+Icon"/>
    <dgm:cxn modelId="{39A33686-CAC1-4B74-ACBA-B0D609F6843D}" type="presOf" srcId="{FFE1B7C9-2A3F-4624-911F-79BB88E6DA5F}" destId="{6E7A1C0C-A1F0-48BB-A2C0-299468840D05}" srcOrd="0" destOrd="0" presId="urn:microsoft.com/office/officeart/2005/8/layout/chevronAccent+Icon"/>
    <dgm:cxn modelId="{E8A34ACF-7DFB-4362-84A6-315CBA8324B4}" type="presOf" srcId="{EAA32384-46C3-487C-8E3C-51BF97397034}" destId="{B594DE3D-F828-445E-9D76-4A5D70582CF2}" srcOrd="0" destOrd="0" presId="urn:microsoft.com/office/officeart/2005/8/layout/chevronAccent+Icon"/>
    <dgm:cxn modelId="{CD42D8F7-7E44-4348-8FF6-2AB0D5FA23FF}" type="presOf" srcId="{F13BDC11-620C-4559-B7E5-F28398069CC2}" destId="{46186ABB-8908-42F0-AFB3-BB20304C21D0}" srcOrd="0" destOrd="0" presId="urn:microsoft.com/office/officeart/2005/8/layout/chevronAccent+Icon"/>
    <dgm:cxn modelId="{62DA95FC-A176-4A45-AF1B-E3A071C88FA1}" srcId="{EAA32384-46C3-487C-8E3C-51BF97397034}" destId="{DBA0E5E9-CFB3-4525-9A42-E2D70876F474}" srcOrd="0" destOrd="0" parTransId="{345AFA56-DE77-467F-8AA5-17B5EA06946D}" sibTransId="{8201F482-783D-48B7-A795-2BE02EF314B6}"/>
    <dgm:cxn modelId="{DD1ACA47-9456-4C2E-81FC-CFF7DAB4EB6B}" type="presParOf" srcId="{B594DE3D-F828-445E-9D76-4A5D70582CF2}" destId="{5CB219B8-E3C0-4732-BF53-398AD9D9DBA5}" srcOrd="0" destOrd="0" presId="urn:microsoft.com/office/officeart/2005/8/layout/chevronAccent+Icon"/>
    <dgm:cxn modelId="{9461B30E-D75A-4FCF-BE05-A913054EB54A}" type="presParOf" srcId="{5CB219B8-E3C0-4732-BF53-398AD9D9DBA5}" destId="{8BD86BEA-94DA-43F8-86CC-4123D751F679}" srcOrd="0" destOrd="0" presId="urn:microsoft.com/office/officeart/2005/8/layout/chevronAccent+Icon"/>
    <dgm:cxn modelId="{DC9DCF31-FFF9-4B79-AC83-4FF6E6E66518}" type="presParOf" srcId="{5CB219B8-E3C0-4732-BF53-398AD9D9DBA5}" destId="{29122552-B61F-4AEC-9280-8F4F1722EB5A}" srcOrd="1" destOrd="0" presId="urn:microsoft.com/office/officeart/2005/8/layout/chevronAccent+Icon"/>
    <dgm:cxn modelId="{47A96A6D-A480-4611-8FD1-3566A19F5B6A}" type="presParOf" srcId="{B594DE3D-F828-445E-9D76-4A5D70582CF2}" destId="{C9FF18F0-0501-4D52-B053-27CE94EE583E}" srcOrd="1" destOrd="0" presId="urn:microsoft.com/office/officeart/2005/8/layout/chevronAccent+Icon"/>
    <dgm:cxn modelId="{8A5CB837-9929-49A1-AB09-9E0DE2E24A1C}" type="presParOf" srcId="{B594DE3D-F828-445E-9D76-4A5D70582CF2}" destId="{E781421D-DF26-4391-9D16-0B662A63ACB0}" srcOrd="2" destOrd="0" presId="urn:microsoft.com/office/officeart/2005/8/layout/chevronAccent+Icon"/>
    <dgm:cxn modelId="{63C07C8B-1C94-419D-BF56-37A595C91BAA}" type="presParOf" srcId="{E781421D-DF26-4391-9D16-0B662A63ACB0}" destId="{5E84E658-F0BE-4CBA-8F1A-CFDF77E337E5}" srcOrd="0" destOrd="0" presId="urn:microsoft.com/office/officeart/2005/8/layout/chevronAccent+Icon"/>
    <dgm:cxn modelId="{F81E900B-0A63-4637-8DD5-65519E8BF97E}" type="presParOf" srcId="{E781421D-DF26-4391-9D16-0B662A63ACB0}" destId="{6E7A1C0C-A1F0-48BB-A2C0-299468840D05}" srcOrd="1" destOrd="0" presId="urn:microsoft.com/office/officeart/2005/8/layout/chevronAccent+Icon"/>
    <dgm:cxn modelId="{AA4A46BF-F574-4D7B-864F-C63D0E96A653}" type="presParOf" srcId="{B594DE3D-F828-445E-9D76-4A5D70582CF2}" destId="{B9FDD5AE-ABBA-4C3C-B869-C35BA1229253}" srcOrd="3" destOrd="0" presId="urn:microsoft.com/office/officeart/2005/8/layout/chevronAccent+Icon"/>
    <dgm:cxn modelId="{CED97508-33C2-4AA8-9107-CA338D14D066}" type="presParOf" srcId="{B594DE3D-F828-445E-9D76-4A5D70582CF2}" destId="{E42FC73A-8D9C-4906-A313-6E993AA8144E}" srcOrd="4" destOrd="0" presId="urn:microsoft.com/office/officeart/2005/8/layout/chevronAccent+Icon"/>
    <dgm:cxn modelId="{06DC4F97-96B9-40D7-8807-ACB33DEFD1C3}" type="presParOf" srcId="{E42FC73A-8D9C-4906-A313-6E993AA8144E}" destId="{C465107C-D829-4338-9D90-A0CCC6EEA0EE}" srcOrd="0" destOrd="0" presId="urn:microsoft.com/office/officeart/2005/8/layout/chevronAccent+Icon"/>
    <dgm:cxn modelId="{EE61A0D5-C9C2-479D-A575-25717D2E2501}" type="presParOf" srcId="{E42FC73A-8D9C-4906-A313-6E993AA8144E}" destId="{46186ABB-8908-42F0-AFB3-BB20304C21D0}"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AA32384-46C3-487C-8E3C-51BF97397034}" type="doc">
      <dgm:prSet loTypeId="urn:microsoft.com/office/officeart/2009/layout/CircleArrow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dirty="0"/>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EE22AF57-9FD5-4DCB-9833-6E4DCD2FE8EC}" type="pres">
      <dgm:prSet presAssocID="{EAA32384-46C3-487C-8E3C-51BF97397034}" presName="Name0" presStyleCnt="0">
        <dgm:presLayoutVars>
          <dgm:chMax val="7"/>
          <dgm:chPref val="7"/>
          <dgm:dir/>
          <dgm:animLvl val="lvl"/>
        </dgm:presLayoutVars>
      </dgm:prSet>
      <dgm:spPr/>
    </dgm:pt>
    <dgm:pt modelId="{F9125CC7-5925-46C7-A84D-A881484B0298}" type="pres">
      <dgm:prSet presAssocID="{DBA0E5E9-CFB3-4525-9A42-E2D70876F474}" presName="Accent1" presStyleCnt="0"/>
      <dgm:spPr/>
    </dgm:pt>
    <dgm:pt modelId="{D51E5EA0-F441-4069-9098-A85891D5175D}" type="pres">
      <dgm:prSet presAssocID="{DBA0E5E9-CFB3-4525-9A42-E2D70876F474}" presName="Accent" presStyleLbl="node1" presStyleIdx="0" presStyleCnt="3"/>
      <dgm:spPr/>
    </dgm:pt>
    <dgm:pt modelId="{9FF5F933-7803-4346-A3A6-CAFC059307E2}" type="pres">
      <dgm:prSet presAssocID="{DBA0E5E9-CFB3-4525-9A42-E2D70876F474}" presName="Parent1" presStyleLbl="revTx" presStyleIdx="0" presStyleCnt="3">
        <dgm:presLayoutVars>
          <dgm:chMax val="1"/>
          <dgm:chPref val="1"/>
          <dgm:bulletEnabled val="1"/>
        </dgm:presLayoutVars>
      </dgm:prSet>
      <dgm:spPr/>
    </dgm:pt>
    <dgm:pt modelId="{22D15EA4-4F2B-4765-9124-099A8C1E45B7}" type="pres">
      <dgm:prSet presAssocID="{FFE1B7C9-2A3F-4624-911F-79BB88E6DA5F}" presName="Accent2" presStyleCnt="0"/>
      <dgm:spPr/>
    </dgm:pt>
    <dgm:pt modelId="{1351C025-13BD-43EC-9D62-DA5066697234}" type="pres">
      <dgm:prSet presAssocID="{FFE1B7C9-2A3F-4624-911F-79BB88E6DA5F}" presName="Accent" presStyleLbl="node1" presStyleIdx="1" presStyleCnt="3"/>
      <dgm:spPr/>
    </dgm:pt>
    <dgm:pt modelId="{C45BF85D-F5BC-4395-8B54-54F3EF08B043}" type="pres">
      <dgm:prSet presAssocID="{FFE1B7C9-2A3F-4624-911F-79BB88E6DA5F}" presName="Parent2" presStyleLbl="revTx" presStyleIdx="1" presStyleCnt="3">
        <dgm:presLayoutVars>
          <dgm:chMax val="1"/>
          <dgm:chPref val="1"/>
          <dgm:bulletEnabled val="1"/>
        </dgm:presLayoutVars>
      </dgm:prSet>
      <dgm:spPr/>
    </dgm:pt>
    <dgm:pt modelId="{E99B1443-4B4F-46A4-AEC8-D269D69D0112}" type="pres">
      <dgm:prSet presAssocID="{F13BDC11-620C-4559-B7E5-F28398069CC2}" presName="Accent3" presStyleCnt="0"/>
      <dgm:spPr/>
    </dgm:pt>
    <dgm:pt modelId="{7A0430C1-5BA0-4B82-AC12-CE236FD82EE4}" type="pres">
      <dgm:prSet presAssocID="{F13BDC11-620C-4559-B7E5-F28398069CC2}" presName="Accent" presStyleLbl="node1" presStyleIdx="2" presStyleCnt="3"/>
      <dgm:spPr/>
    </dgm:pt>
    <dgm:pt modelId="{21DF7287-2B0A-4E74-B64D-0AC2A7047DE7}" type="pres">
      <dgm:prSet presAssocID="{F13BDC11-620C-4559-B7E5-F28398069CC2}" presName="Parent3" presStyleLbl="revTx" presStyleIdx="2" presStyleCnt="3">
        <dgm:presLayoutVars>
          <dgm:chMax val="1"/>
          <dgm:chPref val="1"/>
          <dgm:bulletEnabled val="1"/>
        </dgm:presLayoutVars>
      </dgm:prSet>
      <dgm:spPr/>
    </dgm:pt>
  </dgm:ptLst>
  <dgm:cxnLst>
    <dgm:cxn modelId="{52902207-AA55-474F-9183-B454635B6178}" type="presOf" srcId="{FFE1B7C9-2A3F-4624-911F-79BB88E6DA5F}" destId="{C45BF85D-F5BC-4395-8B54-54F3EF08B043}" srcOrd="0" destOrd="0" presId="urn:microsoft.com/office/officeart/2009/layout/CircleArrowProcess"/>
    <dgm:cxn modelId="{3662A511-10EB-41D6-BF50-7D816FF2D3DB}" srcId="{EAA32384-46C3-487C-8E3C-51BF97397034}" destId="{F13BDC11-620C-4559-B7E5-F28398069CC2}" srcOrd="2" destOrd="0" parTransId="{1ADE041D-858E-4ED6-804B-7CF84B902FE9}" sibTransId="{317E6850-429B-47CA-B8B8-8EB2981DF15C}"/>
    <dgm:cxn modelId="{D9351D32-8E37-45C2-AC39-15AFDC94CDB1}" srcId="{EAA32384-46C3-487C-8E3C-51BF97397034}" destId="{FFE1B7C9-2A3F-4624-911F-79BB88E6DA5F}" srcOrd="1" destOrd="0" parTransId="{01F56274-7CA4-4274-95DF-B6B1E19AB1E5}" sibTransId="{80F7E9F5-6B69-4B34-BE66-41931DD95E7F}"/>
    <dgm:cxn modelId="{7DE41037-4633-4797-9FFF-C69E5BB449FF}" type="presOf" srcId="{DBA0E5E9-CFB3-4525-9A42-E2D70876F474}" destId="{9FF5F933-7803-4346-A3A6-CAFC059307E2}" srcOrd="0" destOrd="0" presId="urn:microsoft.com/office/officeart/2009/layout/CircleArrowProcess"/>
    <dgm:cxn modelId="{2500855E-D7D8-4C88-99ED-E4905AD33429}" type="presOf" srcId="{F13BDC11-620C-4559-B7E5-F28398069CC2}" destId="{21DF7287-2B0A-4E74-B64D-0AC2A7047DE7}" srcOrd="0" destOrd="0" presId="urn:microsoft.com/office/officeart/2009/layout/CircleArrowProcess"/>
    <dgm:cxn modelId="{7888C3AA-8B19-4CBF-8DB1-5DF9D3B237DB}" type="presOf" srcId="{EAA32384-46C3-487C-8E3C-51BF97397034}" destId="{EE22AF57-9FD5-4DCB-9833-6E4DCD2FE8EC}" srcOrd="0" destOrd="0" presId="urn:microsoft.com/office/officeart/2009/layout/CircleArrowProcess"/>
    <dgm:cxn modelId="{62DA95FC-A176-4A45-AF1B-E3A071C88FA1}" srcId="{EAA32384-46C3-487C-8E3C-51BF97397034}" destId="{DBA0E5E9-CFB3-4525-9A42-E2D70876F474}" srcOrd="0" destOrd="0" parTransId="{345AFA56-DE77-467F-8AA5-17B5EA06946D}" sibTransId="{8201F482-783D-48B7-A795-2BE02EF314B6}"/>
    <dgm:cxn modelId="{80884116-9FEA-4BDF-BC21-1875AAC1E850}" type="presParOf" srcId="{EE22AF57-9FD5-4DCB-9833-6E4DCD2FE8EC}" destId="{F9125CC7-5925-46C7-A84D-A881484B0298}" srcOrd="0" destOrd="0" presId="urn:microsoft.com/office/officeart/2009/layout/CircleArrowProcess"/>
    <dgm:cxn modelId="{128F282B-F332-415A-9B7A-3325B2E41B94}" type="presParOf" srcId="{F9125CC7-5925-46C7-A84D-A881484B0298}" destId="{D51E5EA0-F441-4069-9098-A85891D5175D}" srcOrd="0" destOrd="0" presId="urn:microsoft.com/office/officeart/2009/layout/CircleArrowProcess"/>
    <dgm:cxn modelId="{69C5547C-9ADA-4144-A212-363162902D46}" type="presParOf" srcId="{EE22AF57-9FD5-4DCB-9833-6E4DCD2FE8EC}" destId="{9FF5F933-7803-4346-A3A6-CAFC059307E2}" srcOrd="1" destOrd="0" presId="urn:microsoft.com/office/officeart/2009/layout/CircleArrowProcess"/>
    <dgm:cxn modelId="{1BE8699E-B87D-4C4E-9C3A-1BE47D6B8CD1}" type="presParOf" srcId="{EE22AF57-9FD5-4DCB-9833-6E4DCD2FE8EC}" destId="{22D15EA4-4F2B-4765-9124-099A8C1E45B7}" srcOrd="2" destOrd="0" presId="urn:microsoft.com/office/officeart/2009/layout/CircleArrowProcess"/>
    <dgm:cxn modelId="{1F314F44-8A6E-47C7-8599-173BFDF2770D}" type="presParOf" srcId="{22D15EA4-4F2B-4765-9124-099A8C1E45B7}" destId="{1351C025-13BD-43EC-9D62-DA5066697234}" srcOrd="0" destOrd="0" presId="urn:microsoft.com/office/officeart/2009/layout/CircleArrowProcess"/>
    <dgm:cxn modelId="{E423CB17-C898-40BB-99C3-DB3701267D6A}" type="presParOf" srcId="{EE22AF57-9FD5-4DCB-9833-6E4DCD2FE8EC}" destId="{C45BF85D-F5BC-4395-8B54-54F3EF08B043}" srcOrd="3" destOrd="0" presId="urn:microsoft.com/office/officeart/2009/layout/CircleArrowProcess"/>
    <dgm:cxn modelId="{38F34E49-A682-4BDA-A48F-3A69521943D8}" type="presParOf" srcId="{EE22AF57-9FD5-4DCB-9833-6E4DCD2FE8EC}" destId="{E99B1443-4B4F-46A4-AEC8-D269D69D0112}" srcOrd="4" destOrd="0" presId="urn:microsoft.com/office/officeart/2009/layout/CircleArrowProcess"/>
    <dgm:cxn modelId="{B3FDD242-5887-47E7-8F57-6CE3BF470F2A}" type="presParOf" srcId="{E99B1443-4B4F-46A4-AEC8-D269D69D0112}" destId="{7A0430C1-5BA0-4B82-AC12-CE236FD82EE4}" srcOrd="0" destOrd="0" presId="urn:microsoft.com/office/officeart/2009/layout/CircleArrowProcess"/>
    <dgm:cxn modelId="{20505E95-9EDA-4FC3-9A49-52B9F4DC2501}" type="presParOf" srcId="{EE22AF57-9FD5-4DCB-9833-6E4DCD2FE8EC}" destId="{21DF7287-2B0A-4E74-B64D-0AC2A7047DE7}"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AA32384-46C3-487C-8E3C-51BF97397034}" type="doc">
      <dgm:prSet loTypeId="urn:microsoft.com/office/officeart/2005/8/layout/arrow2"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dirty="0"/>
            <a:t>Data Structure</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FFE1B7C9-2A3F-4624-911F-79BB88E6DA5F}">
      <dgm:prSet/>
      <dgm:spPr/>
      <dgm:t>
        <a:bodyPr/>
        <a:lstStyle/>
        <a:p>
          <a:pPr>
            <a:buFont typeface="Symbol" panose="05050102010706020507" pitchFamily="18" charset="2"/>
            <a:buChar char=""/>
          </a:pPr>
          <a:r>
            <a:rPr lang="en-US"/>
            <a:t>Metadata</a:t>
          </a:r>
        </a:p>
      </dgm:t>
    </dgm:pt>
    <dgm:pt modelId="{01F56274-7CA4-4274-95DF-B6B1E19AB1E5}" type="parTrans" cxnId="{D9351D32-8E37-45C2-AC39-15AFDC94CDB1}">
      <dgm:prSet/>
      <dgm:spPr/>
      <dgm:t>
        <a:bodyPr/>
        <a:lstStyle/>
        <a:p>
          <a:endParaRPr lang="en-US"/>
        </a:p>
      </dgm:t>
    </dgm:pt>
    <dgm:pt modelId="{80F7E9F5-6B69-4B34-BE66-41931DD95E7F}" type="sibTrans" cxnId="{D9351D32-8E37-45C2-AC39-15AFDC94CDB1}">
      <dgm:prSet/>
      <dgm:spPr/>
      <dgm:t>
        <a:bodyPr/>
        <a:lstStyle/>
        <a:p>
          <a:endParaRPr lang="en-US"/>
        </a:p>
      </dgm:t>
    </dgm:pt>
    <dgm:pt modelId="{F13BDC11-620C-4559-B7E5-F28398069CC2}">
      <dgm:prSet/>
      <dgm:spPr/>
      <dgm:t>
        <a:bodyPr/>
        <a:lstStyle/>
        <a:p>
          <a:pPr>
            <a:buFont typeface="Symbol" panose="05050102010706020507" pitchFamily="18" charset="2"/>
            <a:buChar char=""/>
          </a:pPr>
          <a:r>
            <a:rPr lang="en-US"/>
            <a:t>Data</a:t>
          </a:r>
        </a:p>
      </dgm:t>
    </dgm:pt>
    <dgm:pt modelId="{1ADE041D-858E-4ED6-804B-7CF84B902FE9}" type="parTrans" cxnId="{3662A511-10EB-41D6-BF50-7D816FF2D3DB}">
      <dgm:prSet/>
      <dgm:spPr/>
      <dgm:t>
        <a:bodyPr/>
        <a:lstStyle/>
        <a:p>
          <a:endParaRPr lang="en-US"/>
        </a:p>
      </dgm:t>
    </dgm:pt>
    <dgm:pt modelId="{317E6850-429B-47CA-B8B8-8EB2981DF15C}" type="sibTrans" cxnId="{3662A511-10EB-41D6-BF50-7D816FF2D3DB}">
      <dgm:prSet/>
      <dgm:spPr/>
      <dgm:t>
        <a:bodyPr/>
        <a:lstStyle/>
        <a:p>
          <a:endParaRPr lang="en-US"/>
        </a:p>
      </dgm:t>
    </dgm:pt>
    <dgm:pt modelId="{1C488FF3-E2D6-47B9-878E-5888C487A435}" type="pres">
      <dgm:prSet presAssocID="{EAA32384-46C3-487C-8E3C-51BF97397034}" presName="arrowDiagram" presStyleCnt="0">
        <dgm:presLayoutVars>
          <dgm:chMax val="5"/>
          <dgm:dir/>
          <dgm:resizeHandles val="exact"/>
        </dgm:presLayoutVars>
      </dgm:prSet>
      <dgm:spPr/>
    </dgm:pt>
    <dgm:pt modelId="{732132CE-1570-439D-B531-C64D6F7368C9}" type="pres">
      <dgm:prSet presAssocID="{EAA32384-46C3-487C-8E3C-51BF97397034}" presName="arrow" presStyleLbl="bgShp" presStyleIdx="0" presStyleCnt="1"/>
      <dgm:spPr/>
    </dgm:pt>
    <dgm:pt modelId="{692BC534-8647-4B37-B47B-41BE3B3A05B2}" type="pres">
      <dgm:prSet presAssocID="{EAA32384-46C3-487C-8E3C-51BF97397034}" presName="arrowDiagram3" presStyleCnt="0"/>
      <dgm:spPr/>
    </dgm:pt>
    <dgm:pt modelId="{A5F37BFC-C6F4-4B03-AB72-F7F06DDE54F3}" type="pres">
      <dgm:prSet presAssocID="{DBA0E5E9-CFB3-4525-9A42-E2D70876F474}" presName="bullet3a" presStyleLbl="node1" presStyleIdx="0" presStyleCnt="3"/>
      <dgm:spPr/>
    </dgm:pt>
    <dgm:pt modelId="{9DDDDB3F-16FF-4956-BAE0-C46F39058C41}" type="pres">
      <dgm:prSet presAssocID="{DBA0E5E9-CFB3-4525-9A42-E2D70876F474}" presName="textBox3a" presStyleLbl="revTx" presStyleIdx="0" presStyleCnt="3">
        <dgm:presLayoutVars>
          <dgm:bulletEnabled val="1"/>
        </dgm:presLayoutVars>
      </dgm:prSet>
      <dgm:spPr/>
    </dgm:pt>
    <dgm:pt modelId="{A4DD0CF7-D929-4ED8-8703-82DE3B497E20}" type="pres">
      <dgm:prSet presAssocID="{FFE1B7C9-2A3F-4624-911F-79BB88E6DA5F}" presName="bullet3b" presStyleLbl="node1" presStyleIdx="1" presStyleCnt="3"/>
      <dgm:spPr/>
    </dgm:pt>
    <dgm:pt modelId="{F3983DED-A487-4A5A-94B5-062B06A6A0B7}" type="pres">
      <dgm:prSet presAssocID="{FFE1B7C9-2A3F-4624-911F-79BB88E6DA5F}" presName="textBox3b" presStyleLbl="revTx" presStyleIdx="1" presStyleCnt="3">
        <dgm:presLayoutVars>
          <dgm:bulletEnabled val="1"/>
        </dgm:presLayoutVars>
      </dgm:prSet>
      <dgm:spPr/>
    </dgm:pt>
    <dgm:pt modelId="{88AB0E3C-2192-4FD8-953C-391AD8466E64}" type="pres">
      <dgm:prSet presAssocID="{F13BDC11-620C-4559-B7E5-F28398069CC2}" presName="bullet3c" presStyleLbl="node1" presStyleIdx="2" presStyleCnt="3"/>
      <dgm:spPr/>
    </dgm:pt>
    <dgm:pt modelId="{1176C188-F9DB-4F9D-B7F2-13F3EA14E38C}" type="pres">
      <dgm:prSet presAssocID="{F13BDC11-620C-4559-B7E5-F28398069CC2}" presName="textBox3c" presStyleLbl="revTx" presStyleIdx="2" presStyleCnt="3">
        <dgm:presLayoutVars>
          <dgm:bulletEnabled val="1"/>
        </dgm:presLayoutVars>
      </dgm:prSet>
      <dgm:spPr/>
    </dgm:pt>
  </dgm:ptLst>
  <dgm:cxnLst>
    <dgm:cxn modelId="{3662A511-10EB-41D6-BF50-7D816FF2D3DB}" srcId="{EAA32384-46C3-487C-8E3C-51BF97397034}" destId="{F13BDC11-620C-4559-B7E5-F28398069CC2}" srcOrd="2" destOrd="0" parTransId="{1ADE041D-858E-4ED6-804B-7CF84B902FE9}" sibTransId="{317E6850-429B-47CA-B8B8-8EB2981DF15C}"/>
    <dgm:cxn modelId="{D9351D32-8E37-45C2-AC39-15AFDC94CDB1}" srcId="{EAA32384-46C3-487C-8E3C-51BF97397034}" destId="{FFE1B7C9-2A3F-4624-911F-79BB88E6DA5F}" srcOrd="1" destOrd="0" parTransId="{01F56274-7CA4-4274-95DF-B6B1E19AB1E5}" sibTransId="{80F7E9F5-6B69-4B34-BE66-41931DD95E7F}"/>
    <dgm:cxn modelId="{A96C9943-4E44-48B8-8ADC-C00EE1B91BE5}" type="presOf" srcId="{DBA0E5E9-CFB3-4525-9A42-E2D70876F474}" destId="{9DDDDB3F-16FF-4956-BAE0-C46F39058C41}" srcOrd="0" destOrd="0" presId="urn:microsoft.com/office/officeart/2005/8/layout/arrow2"/>
    <dgm:cxn modelId="{79F80A6E-4DCD-4CB5-BD44-8E01DF41CE24}" type="presOf" srcId="{F13BDC11-620C-4559-B7E5-F28398069CC2}" destId="{1176C188-F9DB-4F9D-B7F2-13F3EA14E38C}" srcOrd="0" destOrd="0" presId="urn:microsoft.com/office/officeart/2005/8/layout/arrow2"/>
    <dgm:cxn modelId="{0FE44CCF-5B81-4C52-A670-C42EC461297A}" type="presOf" srcId="{FFE1B7C9-2A3F-4624-911F-79BB88E6DA5F}" destId="{F3983DED-A487-4A5A-94B5-062B06A6A0B7}" srcOrd="0" destOrd="0" presId="urn:microsoft.com/office/officeart/2005/8/layout/arrow2"/>
    <dgm:cxn modelId="{8B870EDA-3CA5-44FF-A343-7BC818A54B00}" type="presOf" srcId="{EAA32384-46C3-487C-8E3C-51BF97397034}" destId="{1C488FF3-E2D6-47B9-878E-5888C487A435}" srcOrd="0" destOrd="0" presId="urn:microsoft.com/office/officeart/2005/8/layout/arrow2"/>
    <dgm:cxn modelId="{62DA95FC-A176-4A45-AF1B-E3A071C88FA1}" srcId="{EAA32384-46C3-487C-8E3C-51BF97397034}" destId="{DBA0E5E9-CFB3-4525-9A42-E2D70876F474}" srcOrd="0" destOrd="0" parTransId="{345AFA56-DE77-467F-8AA5-17B5EA06946D}" sibTransId="{8201F482-783D-48B7-A795-2BE02EF314B6}"/>
    <dgm:cxn modelId="{A59BF27B-40DC-47C1-98B7-D2009E068C95}" type="presParOf" srcId="{1C488FF3-E2D6-47B9-878E-5888C487A435}" destId="{732132CE-1570-439D-B531-C64D6F7368C9}" srcOrd="0" destOrd="0" presId="urn:microsoft.com/office/officeart/2005/8/layout/arrow2"/>
    <dgm:cxn modelId="{315F5F8E-21A2-4D01-B64D-F06D9F3C1442}" type="presParOf" srcId="{1C488FF3-E2D6-47B9-878E-5888C487A435}" destId="{692BC534-8647-4B37-B47B-41BE3B3A05B2}" srcOrd="1" destOrd="0" presId="urn:microsoft.com/office/officeart/2005/8/layout/arrow2"/>
    <dgm:cxn modelId="{EF839400-511B-4412-97EE-12590DDD1934}" type="presParOf" srcId="{692BC534-8647-4B37-B47B-41BE3B3A05B2}" destId="{A5F37BFC-C6F4-4B03-AB72-F7F06DDE54F3}" srcOrd="0" destOrd="0" presId="urn:microsoft.com/office/officeart/2005/8/layout/arrow2"/>
    <dgm:cxn modelId="{F278D008-B05F-4B1C-A263-EFB6F4C78B3B}" type="presParOf" srcId="{692BC534-8647-4B37-B47B-41BE3B3A05B2}" destId="{9DDDDB3F-16FF-4956-BAE0-C46F39058C41}" srcOrd="1" destOrd="0" presId="urn:microsoft.com/office/officeart/2005/8/layout/arrow2"/>
    <dgm:cxn modelId="{17739A65-DB35-4E02-87C1-523C5050A88D}" type="presParOf" srcId="{692BC534-8647-4B37-B47B-41BE3B3A05B2}" destId="{A4DD0CF7-D929-4ED8-8703-82DE3B497E20}" srcOrd="2" destOrd="0" presId="urn:microsoft.com/office/officeart/2005/8/layout/arrow2"/>
    <dgm:cxn modelId="{D4F98A08-3EE0-4C12-9B3E-A247D1867B8F}" type="presParOf" srcId="{692BC534-8647-4B37-B47B-41BE3B3A05B2}" destId="{F3983DED-A487-4A5A-94B5-062B06A6A0B7}" srcOrd="3" destOrd="0" presId="urn:microsoft.com/office/officeart/2005/8/layout/arrow2"/>
    <dgm:cxn modelId="{7B28B993-019F-4EB6-BBF5-38A877BD0215}" type="presParOf" srcId="{692BC534-8647-4B37-B47B-41BE3B3A05B2}" destId="{88AB0E3C-2192-4FD8-953C-391AD8466E64}" srcOrd="4" destOrd="0" presId="urn:microsoft.com/office/officeart/2005/8/layout/arrow2"/>
    <dgm:cxn modelId="{1E35539D-FACC-4CFF-8083-C37E8722FAEA}" type="presParOf" srcId="{692BC534-8647-4B37-B47B-41BE3B3A05B2}" destId="{1176C188-F9DB-4F9D-B7F2-13F3EA14E38C}"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AA32384-46C3-487C-8E3C-51BF97397034}" type="doc">
      <dgm:prSet loTypeId="urn:microsoft.com/office/officeart/2005/8/layout/hProcess9"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7AC2125C-2C5F-4720-A3E0-11DE6C2A5302}" type="pres">
      <dgm:prSet presAssocID="{EAA32384-46C3-487C-8E3C-51BF97397034}" presName="CompostProcess" presStyleCnt="0">
        <dgm:presLayoutVars>
          <dgm:dir/>
          <dgm:resizeHandles val="exact"/>
        </dgm:presLayoutVars>
      </dgm:prSet>
      <dgm:spPr/>
    </dgm:pt>
    <dgm:pt modelId="{4D3A4C26-D9D8-48AA-AED7-944B6BA78C52}" type="pres">
      <dgm:prSet presAssocID="{EAA32384-46C3-487C-8E3C-51BF97397034}" presName="arrow" presStyleLbl="bgShp" presStyleIdx="0" presStyleCnt="1"/>
      <dgm:spPr/>
    </dgm:pt>
    <dgm:pt modelId="{F7DEB6BD-5E07-4C40-926F-06263B13A58F}" type="pres">
      <dgm:prSet presAssocID="{EAA32384-46C3-487C-8E3C-51BF97397034}" presName="linearProcess" presStyleCnt="0"/>
      <dgm:spPr/>
    </dgm:pt>
    <dgm:pt modelId="{372935EE-47E5-4FD5-9EC3-E838E5E9E743}" type="pres">
      <dgm:prSet presAssocID="{DBA0E5E9-CFB3-4525-9A42-E2D70876F474}" presName="textNode" presStyleLbl="node1" presStyleIdx="0" presStyleCnt="2">
        <dgm:presLayoutVars>
          <dgm:bulletEnabled val="1"/>
        </dgm:presLayoutVars>
      </dgm:prSet>
      <dgm:spPr/>
    </dgm:pt>
    <dgm:pt modelId="{3F9A1C8B-D8DD-4E8F-AA07-1388272D2784}" type="pres">
      <dgm:prSet presAssocID="{8201F482-783D-48B7-A795-2BE02EF314B6}" presName="sibTrans" presStyleCnt="0"/>
      <dgm:spPr/>
    </dgm:pt>
    <dgm:pt modelId="{D1E2607B-A86D-4B29-AF3A-2AE2241EDD76}" type="pres">
      <dgm:prSet presAssocID="{00063519-3392-4FF7-B7B8-C258334493E2}" presName="textNode" presStyleLbl="node1" presStyleIdx="1" presStyleCnt="2">
        <dgm:presLayoutVars>
          <dgm:bulletEnabled val="1"/>
        </dgm:presLayoutVars>
      </dgm:prSet>
      <dgm:spPr/>
    </dgm:pt>
  </dgm:ptLst>
  <dgm:cxnLst>
    <dgm:cxn modelId="{416E4B3D-6618-4CFF-A4DD-1FE835DF9B3D}" type="presOf" srcId="{00063519-3392-4FF7-B7B8-C258334493E2}" destId="{D1E2607B-A86D-4B29-AF3A-2AE2241EDD76}" srcOrd="0" destOrd="0" presId="urn:microsoft.com/office/officeart/2005/8/layout/hProcess9"/>
    <dgm:cxn modelId="{B67A597B-D7BF-47BE-9B11-DF3A9C1AEE2F}" type="presOf" srcId="{DBA0E5E9-CFB3-4525-9A42-E2D70876F474}" destId="{372935EE-47E5-4FD5-9EC3-E838E5E9E743}" srcOrd="0" destOrd="0" presId="urn:microsoft.com/office/officeart/2005/8/layout/hProcess9"/>
    <dgm:cxn modelId="{BC305DBF-BB50-422E-8FBB-C4784F3AACC1}" type="presOf" srcId="{EAA32384-46C3-487C-8E3C-51BF97397034}" destId="{7AC2125C-2C5F-4720-A3E0-11DE6C2A5302}" srcOrd="0" destOrd="0" presId="urn:microsoft.com/office/officeart/2005/8/layout/hProcess9"/>
    <dgm:cxn modelId="{A7C005E1-109C-465C-A5B9-1A063DCB9227}" srcId="{EAA32384-46C3-487C-8E3C-51BF97397034}" destId="{00063519-3392-4FF7-B7B8-C258334493E2}" srcOrd="1" destOrd="0" parTransId="{AF82D4A5-6E08-4FDA-B441-E4709ACA902C}" sibTransId="{04220E32-23C5-46DA-B809-CC4BCDFE645A}"/>
    <dgm:cxn modelId="{62DA95FC-A176-4A45-AF1B-E3A071C88FA1}" srcId="{EAA32384-46C3-487C-8E3C-51BF97397034}" destId="{DBA0E5E9-CFB3-4525-9A42-E2D70876F474}" srcOrd="0" destOrd="0" parTransId="{345AFA56-DE77-467F-8AA5-17B5EA06946D}" sibTransId="{8201F482-783D-48B7-A795-2BE02EF314B6}"/>
    <dgm:cxn modelId="{0FD01E98-12A6-4835-8406-6F56BBC74EDB}" type="presParOf" srcId="{7AC2125C-2C5F-4720-A3E0-11DE6C2A5302}" destId="{4D3A4C26-D9D8-48AA-AED7-944B6BA78C52}" srcOrd="0" destOrd="0" presId="urn:microsoft.com/office/officeart/2005/8/layout/hProcess9"/>
    <dgm:cxn modelId="{EEA00A80-1226-436A-80B3-ABCC49168D8B}" type="presParOf" srcId="{7AC2125C-2C5F-4720-A3E0-11DE6C2A5302}" destId="{F7DEB6BD-5E07-4C40-926F-06263B13A58F}" srcOrd="1" destOrd="0" presId="urn:microsoft.com/office/officeart/2005/8/layout/hProcess9"/>
    <dgm:cxn modelId="{356C9566-7127-47C2-9626-198EFB56F714}" type="presParOf" srcId="{F7DEB6BD-5E07-4C40-926F-06263B13A58F}" destId="{372935EE-47E5-4FD5-9EC3-E838E5E9E743}" srcOrd="0" destOrd="0" presId="urn:microsoft.com/office/officeart/2005/8/layout/hProcess9"/>
    <dgm:cxn modelId="{F6B6D2B7-FB05-4967-AD0F-C26CA24D401B}" type="presParOf" srcId="{F7DEB6BD-5E07-4C40-926F-06263B13A58F}" destId="{3F9A1C8B-D8DD-4E8F-AA07-1388272D2784}" srcOrd="1" destOrd="0" presId="urn:microsoft.com/office/officeart/2005/8/layout/hProcess9"/>
    <dgm:cxn modelId="{913E55F5-A096-46FF-8D87-D99A81374C6E}" type="presParOf" srcId="{F7DEB6BD-5E07-4C40-926F-06263B13A58F}" destId="{D1E2607B-A86D-4B29-AF3A-2AE2241EDD76}"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AA32384-46C3-487C-8E3C-51BF97397034}" type="doc">
      <dgm:prSet loTypeId="urn:microsoft.com/office/officeart/2009/layout/CircleArrow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4CB7432E-0635-43EE-B003-7BFA281B957C}" type="pres">
      <dgm:prSet presAssocID="{EAA32384-46C3-487C-8E3C-51BF97397034}" presName="Name0" presStyleCnt="0">
        <dgm:presLayoutVars>
          <dgm:chMax val="7"/>
          <dgm:chPref val="7"/>
          <dgm:dir/>
          <dgm:animLvl val="lvl"/>
        </dgm:presLayoutVars>
      </dgm:prSet>
      <dgm:spPr/>
    </dgm:pt>
    <dgm:pt modelId="{C8743816-BB56-40F1-B85C-9C28123E3432}" type="pres">
      <dgm:prSet presAssocID="{DBA0E5E9-CFB3-4525-9A42-E2D70876F474}" presName="Accent1" presStyleCnt="0"/>
      <dgm:spPr/>
    </dgm:pt>
    <dgm:pt modelId="{1ED79727-4E61-444B-BA51-608FA148E4F0}" type="pres">
      <dgm:prSet presAssocID="{DBA0E5E9-CFB3-4525-9A42-E2D70876F474}" presName="Accent" presStyleLbl="node1" presStyleIdx="0" presStyleCnt="2"/>
      <dgm:spPr/>
    </dgm:pt>
    <dgm:pt modelId="{9FF22A4A-A468-4304-A972-89C87EC1B4FC}" type="pres">
      <dgm:prSet presAssocID="{DBA0E5E9-CFB3-4525-9A42-E2D70876F474}" presName="Parent1" presStyleLbl="revTx" presStyleIdx="0" presStyleCnt="2">
        <dgm:presLayoutVars>
          <dgm:chMax val="1"/>
          <dgm:chPref val="1"/>
          <dgm:bulletEnabled val="1"/>
        </dgm:presLayoutVars>
      </dgm:prSet>
      <dgm:spPr/>
    </dgm:pt>
    <dgm:pt modelId="{E0218FE6-B9E7-4302-9419-47792A3E1DDC}" type="pres">
      <dgm:prSet presAssocID="{00063519-3392-4FF7-B7B8-C258334493E2}" presName="Accent2" presStyleCnt="0"/>
      <dgm:spPr/>
    </dgm:pt>
    <dgm:pt modelId="{DDD636A7-DDF5-45CC-B194-40AD3611F955}" type="pres">
      <dgm:prSet presAssocID="{00063519-3392-4FF7-B7B8-C258334493E2}" presName="Accent" presStyleLbl="node1" presStyleIdx="1" presStyleCnt="2"/>
      <dgm:spPr/>
    </dgm:pt>
    <dgm:pt modelId="{19196C04-7573-4846-9EA5-0FE72E5505B3}" type="pres">
      <dgm:prSet presAssocID="{00063519-3392-4FF7-B7B8-C258334493E2}" presName="Parent2" presStyleLbl="revTx" presStyleIdx="1" presStyleCnt="2">
        <dgm:presLayoutVars>
          <dgm:chMax val="1"/>
          <dgm:chPref val="1"/>
          <dgm:bulletEnabled val="1"/>
        </dgm:presLayoutVars>
      </dgm:prSet>
      <dgm:spPr/>
    </dgm:pt>
  </dgm:ptLst>
  <dgm:cxnLst>
    <dgm:cxn modelId="{22257912-25A9-43ED-BE60-8BD6F4C2AB15}" type="presOf" srcId="{EAA32384-46C3-487C-8E3C-51BF97397034}" destId="{4CB7432E-0635-43EE-B003-7BFA281B957C}" srcOrd="0" destOrd="0" presId="urn:microsoft.com/office/officeart/2009/layout/CircleArrowProcess"/>
    <dgm:cxn modelId="{0789EA3A-1160-471B-A65C-44C990A89334}" type="presOf" srcId="{00063519-3392-4FF7-B7B8-C258334493E2}" destId="{19196C04-7573-4846-9EA5-0FE72E5505B3}" srcOrd="0" destOrd="0" presId="urn:microsoft.com/office/officeart/2009/layout/CircleArrowProcess"/>
    <dgm:cxn modelId="{27E9F690-ACFE-45C2-8A23-28C81F3117DD}" type="presOf" srcId="{DBA0E5E9-CFB3-4525-9A42-E2D70876F474}" destId="{9FF22A4A-A468-4304-A972-89C87EC1B4FC}" srcOrd="0" destOrd="0" presId="urn:microsoft.com/office/officeart/2009/layout/CircleArrowProcess"/>
    <dgm:cxn modelId="{A7C005E1-109C-465C-A5B9-1A063DCB9227}" srcId="{EAA32384-46C3-487C-8E3C-51BF97397034}" destId="{00063519-3392-4FF7-B7B8-C258334493E2}" srcOrd="1" destOrd="0" parTransId="{AF82D4A5-6E08-4FDA-B441-E4709ACA902C}" sibTransId="{04220E32-23C5-46DA-B809-CC4BCDFE645A}"/>
    <dgm:cxn modelId="{62DA95FC-A176-4A45-AF1B-E3A071C88FA1}" srcId="{EAA32384-46C3-487C-8E3C-51BF97397034}" destId="{DBA0E5E9-CFB3-4525-9A42-E2D70876F474}" srcOrd="0" destOrd="0" parTransId="{345AFA56-DE77-467F-8AA5-17B5EA06946D}" sibTransId="{8201F482-783D-48B7-A795-2BE02EF314B6}"/>
    <dgm:cxn modelId="{B620C6BD-6F4D-4F79-9F3A-9C1AAA9840B3}" type="presParOf" srcId="{4CB7432E-0635-43EE-B003-7BFA281B957C}" destId="{C8743816-BB56-40F1-B85C-9C28123E3432}" srcOrd="0" destOrd="0" presId="urn:microsoft.com/office/officeart/2009/layout/CircleArrowProcess"/>
    <dgm:cxn modelId="{2C37A290-34E8-4826-9A86-4442D6553EF3}" type="presParOf" srcId="{C8743816-BB56-40F1-B85C-9C28123E3432}" destId="{1ED79727-4E61-444B-BA51-608FA148E4F0}" srcOrd="0" destOrd="0" presId="urn:microsoft.com/office/officeart/2009/layout/CircleArrowProcess"/>
    <dgm:cxn modelId="{3AA23EE4-011C-4CC0-9C2F-D8A1E0AFC132}" type="presParOf" srcId="{4CB7432E-0635-43EE-B003-7BFA281B957C}" destId="{9FF22A4A-A468-4304-A972-89C87EC1B4FC}" srcOrd="1" destOrd="0" presId="urn:microsoft.com/office/officeart/2009/layout/CircleArrowProcess"/>
    <dgm:cxn modelId="{66DF38FA-762A-45D8-930F-623C90F815C6}" type="presParOf" srcId="{4CB7432E-0635-43EE-B003-7BFA281B957C}" destId="{E0218FE6-B9E7-4302-9419-47792A3E1DDC}" srcOrd="2" destOrd="0" presId="urn:microsoft.com/office/officeart/2009/layout/CircleArrowProcess"/>
    <dgm:cxn modelId="{8CB80063-27AD-4E39-8D0D-C9E177C8F1B3}" type="presParOf" srcId="{E0218FE6-B9E7-4302-9419-47792A3E1DDC}" destId="{DDD636A7-DDF5-45CC-B194-40AD3611F955}" srcOrd="0" destOrd="0" presId="urn:microsoft.com/office/officeart/2009/layout/CircleArrowProcess"/>
    <dgm:cxn modelId="{354C8597-3D4B-43B8-B091-6A1BAB99687F}" type="presParOf" srcId="{4CB7432E-0635-43EE-B003-7BFA281B957C}" destId="{19196C04-7573-4846-9EA5-0FE72E5505B3}"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AA32384-46C3-487C-8E3C-51BF97397034}" type="doc">
      <dgm:prSet loTypeId="urn:microsoft.com/office/officeart/2005/8/layout/lProcess3"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3E8DB072-F32B-4183-87AB-8A13F2086865}" type="pres">
      <dgm:prSet presAssocID="{EAA32384-46C3-487C-8E3C-51BF97397034}" presName="Name0" presStyleCnt="0">
        <dgm:presLayoutVars>
          <dgm:chPref val="3"/>
          <dgm:dir/>
          <dgm:animLvl val="lvl"/>
          <dgm:resizeHandles/>
        </dgm:presLayoutVars>
      </dgm:prSet>
      <dgm:spPr/>
    </dgm:pt>
    <dgm:pt modelId="{8155E039-CE6C-469E-B82F-FFC16617C0AD}" type="pres">
      <dgm:prSet presAssocID="{DBA0E5E9-CFB3-4525-9A42-E2D70876F474}" presName="horFlow" presStyleCnt="0"/>
      <dgm:spPr/>
    </dgm:pt>
    <dgm:pt modelId="{3AE99865-8EAC-499A-9C92-5F9088E71402}" type="pres">
      <dgm:prSet presAssocID="{DBA0E5E9-CFB3-4525-9A42-E2D70876F474}" presName="bigChev" presStyleLbl="node1" presStyleIdx="0" presStyleCnt="2"/>
      <dgm:spPr/>
    </dgm:pt>
    <dgm:pt modelId="{B32B1939-162B-4E4F-A55F-1E8CFAA28081}" type="pres">
      <dgm:prSet presAssocID="{DBA0E5E9-CFB3-4525-9A42-E2D70876F474}" presName="vSp" presStyleCnt="0"/>
      <dgm:spPr/>
    </dgm:pt>
    <dgm:pt modelId="{89F344B8-8E92-4BD4-9915-6EF08DE88FEC}" type="pres">
      <dgm:prSet presAssocID="{00063519-3392-4FF7-B7B8-C258334493E2}" presName="horFlow" presStyleCnt="0"/>
      <dgm:spPr/>
    </dgm:pt>
    <dgm:pt modelId="{C72E9E06-081D-466A-B690-57B38F2B5B61}" type="pres">
      <dgm:prSet presAssocID="{00063519-3392-4FF7-B7B8-C258334493E2}" presName="bigChev" presStyleLbl="node1" presStyleIdx="1" presStyleCnt="2"/>
      <dgm:spPr/>
    </dgm:pt>
  </dgm:ptLst>
  <dgm:cxnLst>
    <dgm:cxn modelId="{BE3CCA5C-2EAB-4EE6-A4F3-E5659FF962B5}" type="presOf" srcId="{DBA0E5E9-CFB3-4525-9A42-E2D70876F474}" destId="{3AE99865-8EAC-499A-9C92-5F9088E71402}" srcOrd="0" destOrd="0" presId="urn:microsoft.com/office/officeart/2005/8/layout/lProcess3"/>
    <dgm:cxn modelId="{2338C662-E593-48FF-AD48-37E5D88B4D31}" type="presOf" srcId="{EAA32384-46C3-487C-8E3C-51BF97397034}" destId="{3E8DB072-F32B-4183-87AB-8A13F2086865}" srcOrd="0" destOrd="0" presId="urn:microsoft.com/office/officeart/2005/8/layout/lProcess3"/>
    <dgm:cxn modelId="{D00A0C7E-D567-46EE-B856-9C9DE375C032}" type="presOf" srcId="{00063519-3392-4FF7-B7B8-C258334493E2}" destId="{C72E9E06-081D-466A-B690-57B38F2B5B61}" srcOrd="0" destOrd="0" presId="urn:microsoft.com/office/officeart/2005/8/layout/lProcess3"/>
    <dgm:cxn modelId="{A7C005E1-109C-465C-A5B9-1A063DCB9227}" srcId="{EAA32384-46C3-487C-8E3C-51BF97397034}" destId="{00063519-3392-4FF7-B7B8-C258334493E2}" srcOrd="1" destOrd="0" parTransId="{AF82D4A5-6E08-4FDA-B441-E4709ACA902C}" sibTransId="{04220E32-23C5-46DA-B809-CC4BCDFE645A}"/>
    <dgm:cxn modelId="{62DA95FC-A176-4A45-AF1B-E3A071C88FA1}" srcId="{EAA32384-46C3-487C-8E3C-51BF97397034}" destId="{DBA0E5E9-CFB3-4525-9A42-E2D70876F474}" srcOrd="0" destOrd="0" parTransId="{345AFA56-DE77-467F-8AA5-17B5EA06946D}" sibTransId="{8201F482-783D-48B7-A795-2BE02EF314B6}"/>
    <dgm:cxn modelId="{90A2087F-37C0-4233-B23D-9191A060DF04}" type="presParOf" srcId="{3E8DB072-F32B-4183-87AB-8A13F2086865}" destId="{8155E039-CE6C-469E-B82F-FFC16617C0AD}" srcOrd="0" destOrd="0" presId="urn:microsoft.com/office/officeart/2005/8/layout/lProcess3"/>
    <dgm:cxn modelId="{640E0C56-4633-4D5E-A462-12017F4C3843}" type="presParOf" srcId="{8155E039-CE6C-469E-B82F-FFC16617C0AD}" destId="{3AE99865-8EAC-499A-9C92-5F9088E71402}" srcOrd="0" destOrd="0" presId="urn:microsoft.com/office/officeart/2005/8/layout/lProcess3"/>
    <dgm:cxn modelId="{1F329536-1CD2-45EA-80F8-7A2A1099C379}" type="presParOf" srcId="{3E8DB072-F32B-4183-87AB-8A13F2086865}" destId="{B32B1939-162B-4E4F-A55F-1E8CFAA28081}" srcOrd="1" destOrd="0" presId="urn:microsoft.com/office/officeart/2005/8/layout/lProcess3"/>
    <dgm:cxn modelId="{FDA37ED6-8760-4B76-ADFA-4EF7CA65524D}" type="presParOf" srcId="{3E8DB072-F32B-4183-87AB-8A13F2086865}" destId="{89F344B8-8E92-4BD4-9915-6EF08DE88FEC}" srcOrd="2" destOrd="0" presId="urn:microsoft.com/office/officeart/2005/8/layout/lProcess3"/>
    <dgm:cxn modelId="{71101123-A564-442A-95E2-527E48B41220}" type="presParOf" srcId="{89F344B8-8E92-4BD4-9915-6EF08DE88FEC}" destId="{C72E9E06-081D-466A-B690-57B38F2B5B6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AA32384-46C3-487C-8E3C-51BF97397034}" type="doc">
      <dgm:prSet loTypeId="urn:microsoft.com/office/officeart/2005/8/layout/hProcess11"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9371DBEA-8BB9-4F16-B770-9FEF42345C8D}" type="pres">
      <dgm:prSet presAssocID="{EAA32384-46C3-487C-8E3C-51BF97397034}" presName="Name0" presStyleCnt="0">
        <dgm:presLayoutVars>
          <dgm:dir/>
          <dgm:resizeHandles val="exact"/>
        </dgm:presLayoutVars>
      </dgm:prSet>
      <dgm:spPr/>
    </dgm:pt>
    <dgm:pt modelId="{40215459-51E1-46D0-9649-CDFD7AFBC2C4}" type="pres">
      <dgm:prSet presAssocID="{EAA32384-46C3-487C-8E3C-51BF97397034}" presName="arrow" presStyleLbl="bgShp" presStyleIdx="0" presStyleCnt="1"/>
      <dgm:spPr/>
    </dgm:pt>
    <dgm:pt modelId="{BAC3B73A-ED28-4C14-8A0F-858D5A09BF3C}" type="pres">
      <dgm:prSet presAssocID="{EAA32384-46C3-487C-8E3C-51BF97397034}" presName="points" presStyleCnt="0"/>
      <dgm:spPr/>
    </dgm:pt>
    <dgm:pt modelId="{9D05A74D-3ABD-4D85-9D0A-A4A2B4BC1374}" type="pres">
      <dgm:prSet presAssocID="{DBA0E5E9-CFB3-4525-9A42-E2D70876F474}" presName="compositeA" presStyleCnt="0"/>
      <dgm:spPr/>
    </dgm:pt>
    <dgm:pt modelId="{BB67E224-FF1C-4EC5-8D16-05109E88193B}" type="pres">
      <dgm:prSet presAssocID="{DBA0E5E9-CFB3-4525-9A42-E2D70876F474}" presName="textA" presStyleLbl="revTx" presStyleIdx="0" presStyleCnt="2">
        <dgm:presLayoutVars>
          <dgm:bulletEnabled val="1"/>
        </dgm:presLayoutVars>
      </dgm:prSet>
      <dgm:spPr/>
    </dgm:pt>
    <dgm:pt modelId="{4A6CC36A-CD1B-4E47-8EB5-DE007DD072F2}" type="pres">
      <dgm:prSet presAssocID="{DBA0E5E9-CFB3-4525-9A42-E2D70876F474}" presName="circleA" presStyleLbl="node1" presStyleIdx="0" presStyleCnt="2"/>
      <dgm:spPr/>
    </dgm:pt>
    <dgm:pt modelId="{7CFFFD93-68A8-47B3-869A-17553AA48CCD}" type="pres">
      <dgm:prSet presAssocID="{DBA0E5E9-CFB3-4525-9A42-E2D70876F474}" presName="spaceA" presStyleCnt="0"/>
      <dgm:spPr/>
    </dgm:pt>
    <dgm:pt modelId="{815A44EF-E259-4BF2-B5A0-36A26B32EA12}" type="pres">
      <dgm:prSet presAssocID="{8201F482-783D-48B7-A795-2BE02EF314B6}" presName="space" presStyleCnt="0"/>
      <dgm:spPr/>
    </dgm:pt>
    <dgm:pt modelId="{5AF4B845-9325-4176-B595-EB7A7998EC2C}" type="pres">
      <dgm:prSet presAssocID="{00063519-3392-4FF7-B7B8-C258334493E2}" presName="compositeB" presStyleCnt="0"/>
      <dgm:spPr/>
    </dgm:pt>
    <dgm:pt modelId="{A0B4AA57-9607-4776-8609-FAAA63331ADC}" type="pres">
      <dgm:prSet presAssocID="{00063519-3392-4FF7-B7B8-C258334493E2}" presName="textB" presStyleLbl="revTx" presStyleIdx="1" presStyleCnt="2">
        <dgm:presLayoutVars>
          <dgm:bulletEnabled val="1"/>
        </dgm:presLayoutVars>
      </dgm:prSet>
      <dgm:spPr/>
    </dgm:pt>
    <dgm:pt modelId="{5D57D34D-4F18-4A86-A8ED-B272F060CBCC}" type="pres">
      <dgm:prSet presAssocID="{00063519-3392-4FF7-B7B8-C258334493E2}" presName="circleB" presStyleLbl="node1" presStyleIdx="1" presStyleCnt="2"/>
      <dgm:spPr/>
    </dgm:pt>
    <dgm:pt modelId="{70052BF2-6306-4771-AC4E-00140E72E75A}" type="pres">
      <dgm:prSet presAssocID="{00063519-3392-4FF7-B7B8-C258334493E2}" presName="spaceB" presStyleCnt="0"/>
      <dgm:spPr/>
    </dgm:pt>
  </dgm:ptLst>
  <dgm:cxnLst>
    <dgm:cxn modelId="{44D04842-CF87-43EA-9663-FEF7A3ADD46B}" type="presOf" srcId="{00063519-3392-4FF7-B7B8-C258334493E2}" destId="{A0B4AA57-9607-4776-8609-FAAA63331ADC}" srcOrd="0" destOrd="0" presId="urn:microsoft.com/office/officeart/2005/8/layout/hProcess11"/>
    <dgm:cxn modelId="{C84C6EA4-4608-492E-8360-5270C29C9F2D}" type="presOf" srcId="{DBA0E5E9-CFB3-4525-9A42-E2D70876F474}" destId="{BB67E224-FF1C-4EC5-8D16-05109E88193B}" srcOrd="0" destOrd="0" presId="urn:microsoft.com/office/officeart/2005/8/layout/hProcess11"/>
    <dgm:cxn modelId="{A7C005E1-109C-465C-A5B9-1A063DCB9227}" srcId="{EAA32384-46C3-487C-8E3C-51BF97397034}" destId="{00063519-3392-4FF7-B7B8-C258334493E2}" srcOrd="1" destOrd="0" parTransId="{AF82D4A5-6E08-4FDA-B441-E4709ACA902C}" sibTransId="{04220E32-23C5-46DA-B809-CC4BCDFE645A}"/>
    <dgm:cxn modelId="{A4EF29F2-251B-499A-8BA0-ADF3485329C2}" type="presOf" srcId="{EAA32384-46C3-487C-8E3C-51BF97397034}" destId="{9371DBEA-8BB9-4F16-B770-9FEF42345C8D}" srcOrd="0" destOrd="0" presId="urn:microsoft.com/office/officeart/2005/8/layout/hProcess11"/>
    <dgm:cxn modelId="{62DA95FC-A176-4A45-AF1B-E3A071C88FA1}" srcId="{EAA32384-46C3-487C-8E3C-51BF97397034}" destId="{DBA0E5E9-CFB3-4525-9A42-E2D70876F474}" srcOrd="0" destOrd="0" parTransId="{345AFA56-DE77-467F-8AA5-17B5EA06946D}" sibTransId="{8201F482-783D-48B7-A795-2BE02EF314B6}"/>
    <dgm:cxn modelId="{79C48777-C09F-4ADA-B603-6EB655F0377B}" type="presParOf" srcId="{9371DBEA-8BB9-4F16-B770-9FEF42345C8D}" destId="{40215459-51E1-46D0-9649-CDFD7AFBC2C4}" srcOrd="0" destOrd="0" presId="urn:microsoft.com/office/officeart/2005/8/layout/hProcess11"/>
    <dgm:cxn modelId="{A2A5A2AE-2C9D-495A-A62A-DA313FD57F26}" type="presParOf" srcId="{9371DBEA-8BB9-4F16-B770-9FEF42345C8D}" destId="{BAC3B73A-ED28-4C14-8A0F-858D5A09BF3C}" srcOrd="1" destOrd="0" presId="urn:microsoft.com/office/officeart/2005/8/layout/hProcess11"/>
    <dgm:cxn modelId="{6538B33D-5BB9-48F5-B89F-2689BB547F5E}" type="presParOf" srcId="{BAC3B73A-ED28-4C14-8A0F-858D5A09BF3C}" destId="{9D05A74D-3ABD-4D85-9D0A-A4A2B4BC1374}" srcOrd="0" destOrd="0" presId="urn:microsoft.com/office/officeart/2005/8/layout/hProcess11"/>
    <dgm:cxn modelId="{AFB1AFE2-392D-4991-A6EC-370C2B2C8AB8}" type="presParOf" srcId="{9D05A74D-3ABD-4D85-9D0A-A4A2B4BC1374}" destId="{BB67E224-FF1C-4EC5-8D16-05109E88193B}" srcOrd="0" destOrd="0" presId="urn:microsoft.com/office/officeart/2005/8/layout/hProcess11"/>
    <dgm:cxn modelId="{AC63E01E-1734-425A-9851-716E2A5C0AB3}" type="presParOf" srcId="{9D05A74D-3ABD-4D85-9D0A-A4A2B4BC1374}" destId="{4A6CC36A-CD1B-4E47-8EB5-DE007DD072F2}" srcOrd="1" destOrd="0" presId="urn:microsoft.com/office/officeart/2005/8/layout/hProcess11"/>
    <dgm:cxn modelId="{2FD01B99-86A6-42F7-8DB5-3577124C6735}" type="presParOf" srcId="{9D05A74D-3ABD-4D85-9D0A-A4A2B4BC1374}" destId="{7CFFFD93-68A8-47B3-869A-17553AA48CCD}" srcOrd="2" destOrd="0" presId="urn:microsoft.com/office/officeart/2005/8/layout/hProcess11"/>
    <dgm:cxn modelId="{50C757DE-FC68-4B8F-8B42-3615300D35B0}" type="presParOf" srcId="{BAC3B73A-ED28-4C14-8A0F-858D5A09BF3C}" destId="{815A44EF-E259-4BF2-B5A0-36A26B32EA12}" srcOrd="1" destOrd="0" presId="urn:microsoft.com/office/officeart/2005/8/layout/hProcess11"/>
    <dgm:cxn modelId="{C8169375-9C79-4558-A834-64F7E99FF2AB}" type="presParOf" srcId="{BAC3B73A-ED28-4C14-8A0F-858D5A09BF3C}" destId="{5AF4B845-9325-4176-B595-EB7A7998EC2C}" srcOrd="2" destOrd="0" presId="urn:microsoft.com/office/officeart/2005/8/layout/hProcess11"/>
    <dgm:cxn modelId="{41378B77-3EBB-4286-9993-10497D5A265C}" type="presParOf" srcId="{5AF4B845-9325-4176-B595-EB7A7998EC2C}" destId="{A0B4AA57-9607-4776-8609-FAAA63331ADC}" srcOrd="0" destOrd="0" presId="urn:microsoft.com/office/officeart/2005/8/layout/hProcess11"/>
    <dgm:cxn modelId="{1EDE8571-E2E6-4E28-9676-F36DF6D300D0}" type="presParOf" srcId="{5AF4B845-9325-4176-B595-EB7A7998EC2C}" destId="{5D57D34D-4F18-4A86-A8ED-B272F060CBCC}" srcOrd="1" destOrd="0" presId="urn:microsoft.com/office/officeart/2005/8/layout/hProcess11"/>
    <dgm:cxn modelId="{CCBCAA4B-98B9-4720-B880-DFD3679AC310}" type="presParOf" srcId="{5AF4B845-9325-4176-B595-EB7A7998EC2C}" destId="{70052BF2-6306-4771-AC4E-00140E72E75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accent3_3" csCatId="accent3" phldr="1"/>
      <dgm:spPr/>
      <dgm:t>
        <a:bodyPr/>
        <a:lstStyle/>
        <a:p>
          <a:endParaRPr lang="en-US"/>
        </a:p>
      </dgm:t>
    </dgm:pt>
    <dgm:pt modelId="{F10B365B-1E0F-49F9-8391-4313CA0F8FE7}">
      <dgm:prSet/>
      <dgm:spPr/>
      <dgm:t>
        <a:bodyPr/>
        <a:lstStyle/>
        <a:p>
          <a:r>
            <a:rPr lang="en-US" b="1" dirty="0"/>
            <a:t>What works best to improve recruitment in environmentally justice-challenged communities exhibiting distrust of government and academic entities? </a:t>
          </a:r>
          <a:endParaRPr lang="en-US" dirty="0"/>
        </a:p>
      </dgm:t>
    </dgm:pt>
    <dgm:pt modelId="{87D7BEFA-9637-4CB1-B1CE-F2BEF7D94CFC}" type="parTrans" cxnId="{BEECB845-3A72-4D50-8D1A-A338ABFD5BDE}">
      <dgm:prSet/>
      <dgm:spPr/>
      <dgm:t>
        <a:bodyPr/>
        <a:lstStyle/>
        <a:p>
          <a:endParaRPr lang="en-US"/>
        </a:p>
      </dgm:t>
    </dgm:pt>
    <dgm:pt modelId="{000343E5-687F-4E96-BD4D-7613D4E09BEF}" type="sibTrans" cxnId="{BEECB845-3A72-4D50-8D1A-A338ABFD5BDE}">
      <dgm:prSet/>
      <dgm:spPr/>
      <dgm:t>
        <a:bodyPr/>
        <a:lstStyle/>
        <a:p>
          <a:endParaRPr lang="en-US"/>
        </a:p>
      </dgm:t>
    </dgm:pt>
    <dgm:pt modelId="{49E596FD-DCCB-4F65-A63F-EEC52708E6E3}">
      <dgm:prSet/>
      <dgm:spPr/>
      <dgm:t>
        <a:bodyPr/>
        <a:lstStyle/>
        <a:p>
          <a:pPr algn="ctr">
            <a:buNone/>
          </a:pPr>
          <a:r>
            <a:rPr lang="en-US" b="1" u="sng" dirty="0"/>
            <a:t>APPROACH:</a:t>
          </a:r>
          <a:endParaRPr lang="en-US" b="1" dirty="0"/>
        </a:p>
      </dgm:t>
    </dgm:pt>
    <dgm:pt modelId="{E50721E5-A862-40AB-B7BB-BC9881899BE8}" type="parTrans" cxnId="{9C6809A8-2372-46EF-90EC-D046CDA52B79}">
      <dgm:prSet/>
      <dgm:spPr/>
      <dgm:t>
        <a:bodyPr/>
        <a:lstStyle/>
        <a:p>
          <a:endParaRPr lang="en-US"/>
        </a:p>
      </dgm:t>
    </dgm:pt>
    <dgm:pt modelId="{2FEDB6AB-432D-4D06-959F-97CA25519E5E}" type="sibTrans" cxnId="{9C6809A8-2372-46EF-90EC-D046CDA52B79}">
      <dgm:prSet/>
      <dgm:spPr/>
      <dgm:t>
        <a:bodyPr/>
        <a:lstStyle/>
        <a:p>
          <a:endParaRPr lang="en-US"/>
        </a:p>
      </dgm:t>
    </dgm:pt>
    <dgm:pt modelId="{BE5BF9D7-4636-4A63-BA49-5CE78FC93C42}">
      <dgm:prSet/>
      <dgm:spPr/>
      <dgm:t>
        <a:bodyPr/>
        <a:lstStyle/>
        <a:p>
          <a:pPr algn="l"/>
          <a:r>
            <a:rPr lang="en-US" b="0" dirty="0"/>
            <a:t>Enroll 12,500 persons </a:t>
          </a:r>
        </a:p>
      </dgm:t>
    </dgm:pt>
    <dgm:pt modelId="{DF645695-0C90-4A86-A4F3-D7D867C98A02}" type="parTrans" cxnId="{4C28F986-E02C-4129-BCEC-C71C6EBE8482}">
      <dgm:prSet/>
      <dgm:spPr/>
      <dgm:t>
        <a:bodyPr/>
        <a:lstStyle/>
        <a:p>
          <a:endParaRPr lang="en-US"/>
        </a:p>
      </dgm:t>
    </dgm:pt>
    <dgm:pt modelId="{5A968E3F-FBCE-4829-ACDF-13386A49AD33}" type="sibTrans" cxnId="{4C28F986-E02C-4129-BCEC-C71C6EBE8482}">
      <dgm:prSet/>
      <dgm:spPr/>
      <dgm:t>
        <a:bodyPr/>
        <a:lstStyle/>
        <a:p>
          <a:endParaRPr lang="en-US"/>
        </a:p>
      </dgm:t>
    </dgm:pt>
    <dgm:pt modelId="{19AC6657-B7B6-4A37-AA69-A5E84EEEDA4E}">
      <dgm:prSet/>
      <dgm:spPr/>
      <dgm:t>
        <a:bodyPr/>
        <a:lstStyle/>
        <a:p>
          <a:pPr algn="l"/>
          <a:r>
            <a:rPr lang="en-US" b="0" dirty="0"/>
            <a:t>Multipronged approach:</a:t>
          </a:r>
        </a:p>
      </dgm:t>
    </dgm:pt>
    <dgm:pt modelId="{FD9452CE-CDCA-4A9A-B1C9-EF62FD25ED71}" type="parTrans" cxnId="{CECC63E2-DD4A-4E81-BC1D-83DCEF7DD6E3}">
      <dgm:prSet/>
      <dgm:spPr/>
      <dgm:t>
        <a:bodyPr/>
        <a:lstStyle/>
        <a:p>
          <a:endParaRPr lang="en-US"/>
        </a:p>
      </dgm:t>
    </dgm:pt>
    <dgm:pt modelId="{B61CE16B-7A0C-4387-85A8-FBBF6712E94C}" type="sibTrans" cxnId="{CECC63E2-DD4A-4E81-BC1D-83DCEF7DD6E3}">
      <dgm:prSet/>
      <dgm:spPr/>
      <dgm:t>
        <a:bodyPr/>
        <a:lstStyle/>
        <a:p>
          <a:endParaRPr lang="en-US"/>
        </a:p>
      </dgm:t>
    </dgm:pt>
    <dgm:pt modelId="{13BD8967-B6F8-4A4A-A8EF-43776C9885BD}">
      <dgm:prSet/>
      <dgm:spPr/>
      <dgm:t>
        <a:bodyPr/>
        <a:lstStyle/>
        <a:p>
          <a:pPr algn="l">
            <a:buNone/>
          </a:pPr>
          <a:r>
            <a:rPr lang="en-US" b="0" dirty="0"/>
            <a:t> </a:t>
          </a:r>
        </a:p>
      </dgm:t>
    </dgm:pt>
    <dgm:pt modelId="{ADB905D6-EB95-459A-892C-FED39D4B79BD}" type="parTrans" cxnId="{250389A4-CA60-4EEF-BF0D-6114C0778D44}">
      <dgm:prSet/>
      <dgm:spPr/>
      <dgm:t>
        <a:bodyPr/>
        <a:lstStyle/>
        <a:p>
          <a:endParaRPr lang="en-US"/>
        </a:p>
      </dgm:t>
    </dgm:pt>
    <dgm:pt modelId="{A35196A1-36BC-4230-9605-431B203044F8}" type="sibTrans" cxnId="{250389A4-CA60-4EEF-BF0D-6114C0778D44}">
      <dgm:prSet/>
      <dgm:spPr/>
      <dgm:t>
        <a:bodyPr/>
        <a:lstStyle/>
        <a:p>
          <a:endParaRPr lang="en-US"/>
        </a:p>
      </dgm:t>
    </dgm:pt>
    <dgm:pt modelId="{84D0BB5B-301F-4557-B1CF-9B897B313BD0}">
      <dgm:prSet/>
      <dgm:spPr/>
      <dgm:t>
        <a:bodyPr/>
        <a:lstStyle/>
        <a:p>
          <a:pPr algn="ctr">
            <a:buNone/>
          </a:pPr>
          <a:endParaRPr lang="en-US" b="1" dirty="0"/>
        </a:p>
      </dgm:t>
    </dgm:pt>
    <dgm:pt modelId="{A1615994-A1BE-4E5B-A98F-9D267258CC34}" type="parTrans" cxnId="{54ABA8DD-AC2E-4D39-BBCA-E87C98580F52}">
      <dgm:prSet/>
      <dgm:spPr/>
      <dgm:t>
        <a:bodyPr/>
        <a:lstStyle/>
        <a:p>
          <a:endParaRPr lang="en-US"/>
        </a:p>
      </dgm:t>
    </dgm:pt>
    <dgm:pt modelId="{20862F8A-BBE1-43E2-94A3-7682E4D4F460}" type="sibTrans" cxnId="{54ABA8DD-AC2E-4D39-BBCA-E87C98580F52}">
      <dgm:prSet/>
      <dgm:spPr/>
      <dgm:t>
        <a:bodyPr/>
        <a:lstStyle/>
        <a:p>
          <a:endParaRPr lang="en-US"/>
        </a:p>
      </dgm:t>
    </dgm:pt>
    <dgm:pt modelId="{023AB2F7-E4C2-4A7F-8ACF-C06D223DEA87}">
      <dgm:prSet/>
      <dgm:spPr/>
      <dgm:t>
        <a:bodyPr/>
        <a:lstStyle/>
        <a:p>
          <a:pPr algn="l">
            <a:buNone/>
          </a:pPr>
          <a:r>
            <a:rPr lang="en-US" b="0" dirty="0"/>
            <a:t>(1) Clinic based</a:t>
          </a:r>
        </a:p>
      </dgm:t>
    </dgm:pt>
    <dgm:pt modelId="{49006FE1-8B52-4F45-9EBA-BC75D561EE2B}" type="parTrans" cxnId="{984DA912-9E7E-4C61-8BEE-445BFDEDDD75}">
      <dgm:prSet/>
      <dgm:spPr/>
      <dgm:t>
        <a:bodyPr/>
        <a:lstStyle/>
        <a:p>
          <a:endParaRPr lang="en-US"/>
        </a:p>
      </dgm:t>
    </dgm:pt>
    <dgm:pt modelId="{53FA8A3A-A292-4459-B141-F251199A2F59}" type="sibTrans" cxnId="{984DA912-9E7E-4C61-8BEE-445BFDEDDD75}">
      <dgm:prSet/>
      <dgm:spPr/>
      <dgm:t>
        <a:bodyPr/>
        <a:lstStyle/>
        <a:p>
          <a:endParaRPr lang="en-US"/>
        </a:p>
      </dgm:t>
    </dgm:pt>
    <dgm:pt modelId="{83853253-D094-471A-B11F-7F0F72B3F768}">
      <dgm:prSet/>
      <dgm:spPr/>
      <dgm:t>
        <a:bodyPr/>
        <a:lstStyle/>
        <a:p>
          <a:pPr algn="l">
            <a:buNone/>
          </a:pPr>
          <a:r>
            <a:rPr lang="en-US" b="0" dirty="0"/>
            <a:t>(2) Community-engaged recruitment</a:t>
          </a:r>
        </a:p>
      </dgm:t>
    </dgm:pt>
    <dgm:pt modelId="{E95859BF-6F50-478E-BBDE-B1BE37A6F8BE}" type="parTrans" cxnId="{584B6A3E-CF8D-4C41-8C16-B39912CD7B03}">
      <dgm:prSet/>
      <dgm:spPr/>
      <dgm:t>
        <a:bodyPr/>
        <a:lstStyle/>
        <a:p>
          <a:endParaRPr lang="en-US"/>
        </a:p>
      </dgm:t>
    </dgm:pt>
    <dgm:pt modelId="{4839AE8D-86D3-43A2-846C-27CE663D6E2E}" type="sibTrans" cxnId="{584B6A3E-CF8D-4C41-8C16-B39912CD7B03}">
      <dgm:prSet/>
      <dgm:spPr/>
      <dgm:t>
        <a:bodyPr/>
        <a:lstStyle/>
        <a:p>
          <a:endParaRPr lang="en-US"/>
        </a:p>
      </dgm:t>
    </dgm:pt>
    <dgm:pt modelId="{3EBD4799-D065-4633-A98B-3FFA7CFD1712}">
      <dgm:prSet/>
      <dgm:spPr/>
      <dgm:t>
        <a:bodyPr/>
        <a:lstStyle/>
        <a:p>
          <a:pPr algn="l">
            <a:buNone/>
          </a:pPr>
          <a:r>
            <a:rPr lang="en-US" b="0" dirty="0"/>
            <a:t>(3) RISE St. James</a:t>
          </a:r>
        </a:p>
      </dgm:t>
    </dgm:pt>
    <dgm:pt modelId="{46D4830E-DBD1-4EF9-8AFA-582BB87A3FAF}" type="parTrans" cxnId="{7F4736EC-CBEC-43C7-B74C-88C99C180DB5}">
      <dgm:prSet/>
      <dgm:spPr/>
      <dgm:t>
        <a:bodyPr/>
        <a:lstStyle/>
        <a:p>
          <a:endParaRPr lang="en-US"/>
        </a:p>
      </dgm:t>
    </dgm:pt>
    <dgm:pt modelId="{0BA6AC20-F788-4647-A490-C0595F47FB21}" type="sibTrans" cxnId="{7F4736EC-CBEC-43C7-B74C-88C99C180DB5}">
      <dgm:prSet/>
      <dgm:spPr/>
      <dgm:t>
        <a:bodyPr/>
        <a:lstStyle/>
        <a:p>
          <a:endParaRPr lang="en-US"/>
        </a:p>
      </dgm:t>
    </dgm:pt>
    <dgm:pt modelId="{B78CF17C-4D47-4868-B76B-37F9E773B916}">
      <dgm:prSet/>
      <dgm:spPr/>
      <dgm:t>
        <a:bodyPr/>
        <a:lstStyle/>
        <a:p>
          <a:pPr algn="l">
            <a:buNone/>
          </a:pPr>
          <a:r>
            <a:rPr lang="en-US" b="0" dirty="0"/>
            <a:t>(4) Media campaign</a:t>
          </a:r>
        </a:p>
      </dgm:t>
    </dgm:pt>
    <dgm:pt modelId="{92AEF13C-2576-4C31-8638-A36B68FD8110}" type="parTrans" cxnId="{3FE9675B-CF0B-4D01-8007-9BA529E61720}">
      <dgm:prSet/>
      <dgm:spPr/>
      <dgm:t>
        <a:bodyPr/>
        <a:lstStyle/>
        <a:p>
          <a:endParaRPr lang="en-US"/>
        </a:p>
      </dgm:t>
    </dgm:pt>
    <dgm:pt modelId="{A06A41E7-543B-48EE-A625-A71AC12C9465}" type="sibTrans" cxnId="{3FE9675B-CF0B-4D01-8007-9BA529E61720}">
      <dgm:prSet/>
      <dgm:spPr/>
      <dgm:t>
        <a:bodyPr/>
        <a:lstStyle/>
        <a:p>
          <a:endParaRPr lang="en-US"/>
        </a:p>
      </dgm:t>
    </dgm:pt>
    <dgm:pt modelId="{E3340D01-5D40-4A10-B92D-9FEE9C38E56B}">
      <dgm:prSet/>
      <dgm:spPr/>
      <dgm:t>
        <a:bodyPr/>
        <a:lstStyle/>
        <a:p>
          <a:r>
            <a:rPr lang="en-US" b="1" dirty="0"/>
            <a:t>Which works best at increasing awareness, enrollment, and biospecimen donation? </a:t>
          </a:r>
          <a:endParaRPr lang="en-US" dirty="0"/>
        </a:p>
      </dgm:t>
    </dgm:pt>
    <dgm:pt modelId="{1F926BF8-27D6-44AB-B953-D714E4B55A10}" type="parTrans" cxnId="{0ED145B2-B1F7-44FD-983A-BE8755D30032}">
      <dgm:prSet/>
      <dgm:spPr/>
      <dgm:t>
        <a:bodyPr/>
        <a:lstStyle/>
        <a:p>
          <a:endParaRPr lang="en-US"/>
        </a:p>
      </dgm:t>
    </dgm:pt>
    <dgm:pt modelId="{2DE8D42A-17F3-4139-8A7A-87261A2B85A7}" type="sibTrans" cxnId="{0ED145B2-B1F7-44FD-983A-BE8755D30032}">
      <dgm:prSet/>
      <dgm:spPr/>
      <dgm:t>
        <a:bodyPr/>
        <a:lstStyle/>
        <a:p>
          <a:endParaRPr lang="en-US"/>
        </a:p>
      </dgm:t>
    </dgm:pt>
    <dgm:pt modelId="{7AA12CD8-0682-4AFD-86DB-0CAF93B73E6A}">
      <dgm:prSet/>
      <dgm:spPr/>
      <dgm:t>
        <a:bodyPr/>
        <a:lstStyle/>
        <a:p>
          <a:r>
            <a:rPr lang="en-US" b="1" dirty="0"/>
            <a:t>What messages are most effective? </a:t>
          </a:r>
          <a:endParaRPr lang="en-US" dirty="0"/>
        </a:p>
      </dgm:t>
    </dgm:pt>
    <dgm:pt modelId="{72F4341A-0FC2-4E91-A1ED-20FBA187AAFD}" type="parTrans" cxnId="{7AB4C9D7-953A-42FA-9DC2-BEF7690D4C00}">
      <dgm:prSet/>
      <dgm:spPr/>
      <dgm:t>
        <a:bodyPr/>
        <a:lstStyle/>
        <a:p>
          <a:endParaRPr lang="en-US"/>
        </a:p>
      </dgm:t>
    </dgm:pt>
    <dgm:pt modelId="{6CA20968-FF14-499F-B0EB-243CD22EC606}" type="sibTrans" cxnId="{7AB4C9D7-953A-42FA-9DC2-BEF7690D4C00}">
      <dgm:prSet/>
      <dgm:spPr/>
      <dgm:t>
        <a:bodyPr/>
        <a:lstStyle/>
        <a:p>
          <a:endParaRPr lang="en-US"/>
        </a:p>
      </dgm:t>
    </dgm:pt>
    <dgm:pt modelId="{9A90E133-6924-4B52-BAF3-EEC55167FD01}">
      <dgm:prSet/>
      <dgm:spPr/>
      <dgm:t>
        <a:bodyPr/>
        <a:lstStyle/>
        <a:p>
          <a:r>
            <a:rPr lang="en-US" b="1"/>
            <a:t>Does </a:t>
          </a:r>
          <a:r>
            <a:rPr lang="en-US" b="1" dirty="0"/>
            <a:t>the method have differential impacts on subsets of individuals in a community? </a:t>
          </a:r>
          <a:endParaRPr lang="en-US" dirty="0"/>
        </a:p>
      </dgm:t>
    </dgm:pt>
    <dgm:pt modelId="{96EE86AF-819E-4DBD-9341-830CB8A1CB1A}" type="parTrans" cxnId="{22816862-AEF0-4551-99E0-5E7F1D0AF672}">
      <dgm:prSet/>
      <dgm:spPr/>
      <dgm:t>
        <a:bodyPr/>
        <a:lstStyle/>
        <a:p>
          <a:endParaRPr lang="en-US"/>
        </a:p>
      </dgm:t>
    </dgm:pt>
    <dgm:pt modelId="{6DE3D51C-41FB-4403-AD1D-98BF41807784}" type="sibTrans" cxnId="{22816862-AEF0-4551-99E0-5E7F1D0AF672}">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934B451C-F876-4DB1-ACEB-EE941E1A78D7}" type="pres">
      <dgm:prSet presAssocID="{F10B365B-1E0F-49F9-8391-4313CA0F8FE7}" presName="parentText" presStyleLbl="node1" presStyleIdx="0" presStyleCnt="4">
        <dgm:presLayoutVars>
          <dgm:chMax val="0"/>
          <dgm:bulletEnabled val="1"/>
        </dgm:presLayoutVars>
      </dgm:prSet>
      <dgm:spPr/>
    </dgm:pt>
    <dgm:pt modelId="{326D1A8A-5974-4009-A95C-07A30EC2609A}" type="pres">
      <dgm:prSet presAssocID="{000343E5-687F-4E96-BD4D-7613D4E09BEF}" presName="spacer" presStyleCnt="0"/>
      <dgm:spPr/>
    </dgm:pt>
    <dgm:pt modelId="{F17A82ED-2677-4F52-A2F4-565DF85BB4E4}" type="pres">
      <dgm:prSet presAssocID="{E3340D01-5D40-4A10-B92D-9FEE9C38E56B}" presName="parentText" presStyleLbl="node1" presStyleIdx="1" presStyleCnt="4">
        <dgm:presLayoutVars>
          <dgm:chMax val="0"/>
          <dgm:bulletEnabled val="1"/>
        </dgm:presLayoutVars>
      </dgm:prSet>
      <dgm:spPr/>
    </dgm:pt>
    <dgm:pt modelId="{D8A617FF-48CE-4864-AF03-3B2A747787DE}" type="pres">
      <dgm:prSet presAssocID="{2DE8D42A-17F3-4139-8A7A-87261A2B85A7}" presName="spacer" presStyleCnt="0"/>
      <dgm:spPr/>
    </dgm:pt>
    <dgm:pt modelId="{9CF9CA2A-AA87-46D4-8B2D-7039F400E45A}" type="pres">
      <dgm:prSet presAssocID="{7AA12CD8-0682-4AFD-86DB-0CAF93B73E6A}" presName="parentText" presStyleLbl="node1" presStyleIdx="2" presStyleCnt="4">
        <dgm:presLayoutVars>
          <dgm:chMax val="0"/>
          <dgm:bulletEnabled val="1"/>
        </dgm:presLayoutVars>
      </dgm:prSet>
      <dgm:spPr/>
    </dgm:pt>
    <dgm:pt modelId="{16C46222-72EF-4FA8-A10C-1981FB21F0BA}" type="pres">
      <dgm:prSet presAssocID="{6CA20968-FF14-499F-B0EB-243CD22EC606}" presName="spacer" presStyleCnt="0"/>
      <dgm:spPr/>
    </dgm:pt>
    <dgm:pt modelId="{8FFA50E4-D266-47D5-BCC5-FBDD3142A6AA}" type="pres">
      <dgm:prSet presAssocID="{9A90E133-6924-4B52-BAF3-EEC55167FD01}" presName="parentText" presStyleLbl="node1" presStyleIdx="3" presStyleCnt="4">
        <dgm:presLayoutVars>
          <dgm:chMax val="0"/>
          <dgm:bulletEnabled val="1"/>
        </dgm:presLayoutVars>
      </dgm:prSet>
      <dgm:spPr/>
    </dgm:pt>
    <dgm:pt modelId="{D50C396D-14A6-4531-81D1-4AF52014B534}" type="pres">
      <dgm:prSet presAssocID="{9A90E133-6924-4B52-BAF3-EEC55167FD01}" presName="childText" presStyleLbl="revTx" presStyleIdx="0" presStyleCnt="1">
        <dgm:presLayoutVars>
          <dgm:bulletEnabled val="1"/>
        </dgm:presLayoutVars>
      </dgm:prSet>
      <dgm:spPr/>
    </dgm:pt>
  </dgm:ptLst>
  <dgm:cxnLst>
    <dgm:cxn modelId="{A42A8006-D006-4E44-9442-9E582F8BB88E}" type="presOf" srcId="{3EBD4799-D065-4633-A98B-3FFA7CFD1712}" destId="{D50C396D-14A6-4531-81D1-4AF52014B534}" srcOrd="0" destOrd="6" presId="urn:microsoft.com/office/officeart/2005/8/layout/vList2"/>
    <dgm:cxn modelId="{984DA912-9E7E-4C61-8BEE-445BFDEDDD75}" srcId="{19AC6657-B7B6-4A37-AA69-A5E84EEEDA4E}" destId="{023AB2F7-E4C2-4A7F-8ACF-C06D223DEA87}" srcOrd="0" destOrd="0" parTransId="{49006FE1-8B52-4F45-9EBA-BC75D561EE2B}" sibTransId="{53FA8A3A-A292-4459-B141-F251199A2F59}"/>
    <dgm:cxn modelId="{584B6A3E-CF8D-4C41-8C16-B39912CD7B03}" srcId="{19AC6657-B7B6-4A37-AA69-A5E84EEEDA4E}" destId="{83853253-D094-471A-B11F-7F0F72B3F768}" srcOrd="1" destOrd="0" parTransId="{E95859BF-6F50-478E-BBDE-B1BE37A6F8BE}" sibTransId="{4839AE8D-86D3-43A2-846C-27CE663D6E2E}"/>
    <dgm:cxn modelId="{3FE9675B-CF0B-4D01-8007-9BA529E61720}" srcId="{19AC6657-B7B6-4A37-AA69-A5E84EEEDA4E}" destId="{B78CF17C-4D47-4868-B76B-37F9E773B916}" srcOrd="3" destOrd="0" parTransId="{92AEF13C-2576-4C31-8638-A36B68FD8110}" sibTransId="{A06A41E7-543B-48EE-A625-A71AC12C9465}"/>
    <dgm:cxn modelId="{22816862-AEF0-4551-99E0-5E7F1D0AF672}" srcId="{EB48A95C-D6AC-4C08-9636-E4CDC525CA79}" destId="{9A90E133-6924-4B52-BAF3-EEC55167FD01}" srcOrd="3" destOrd="0" parTransId="{96EE86AF-819E-4DBD-9341-830CB8A1CB1A}" sibTransId="{6DE3D51C-41FB-4403-AD1D-98BF41807784}"/>
    <dgm:cxn modelId="{78CDD143-BFB8-43FC-B728-2E9AC780460C}" type="presOf" srcId="{84D0BB5B-301F-4557-B1CF-9B897B313BD0}" destId="{D50C396D-14A6-4531-81D1-4AF52014B534}" srcOrd="0" destOrd="0" presId="urn:microsoft.com/office/officeart/2005/8/layout/vList2"/>
    <dgm:cxn modelId="{BEECB845-3A72-4D50-8D1A-A338ABFD5BDE}" srcId="{EB48A95C-D6AC-4C08-9636-E4CDC525CA79}" destId="{F10B365B-1E0F-49F9-8391-4313CA0F8FE7}" srcOrd="0" destOrd="0" parTransId="{87D7BEFA-9637-4CB1-B1CE-F2BEF7D94CFC}" sibTransId="{000343E5-687F-4E96-BD4D-7613D4E09BEF}"/>
    <dgm:cxn modelId="{7842F769-A388-40DD-B205-995588A7530A}" type="presOf" srcId="{49E596FD-DCCB-4F65-A63F-EEC52708E6E3}" destId="{D50C396D-14A6-4531-81D1-4AF52014B534}" srcOrd="0" destOrd="1" presId="urn:microsoft.com/office/officeart/2005/8/layout/vList2"/>
    <dgm:cxn modelId="{A2079455-E5DD-41B9-8DF2-2D69E68CFB3C}" type="presOf" srcId="{B78CF17C-4D47-4868-B76B-37F9E773B916}" destId="{D50C396D-14A6-4531-81D1-4AF52014B534}" srcOrd="0" destOrd="7" presId="urn:microsoft.com/office/officeart/2005/8/layout/vList2"/>
    <dgm:cxn modelId="{E48CF875-6DA2-4B91-B30F-791D5890C2E3}" type="presOf" srcId="{19AC6657-B7B6-4A37-AA69-A5E84EEEDA4E}" destId="{D50C396D-14A6-4531-81D1-4AF52014B534}" srcOrd="0" destOrd="3" presId="urn:microsoft.com/office/officeart/2005/8/layout/vList2"/>
    <dgm:cxn modelId="{4C28F986-E02C-4129-BCEC-C71C6EBE8482}" srcId="{9A90E133-6924-4B52-BAF3-EEC55167FD01}" destId="{BE5BF9D7-4636-4A63-BA49-5CE78FC93C42}" srcOrd="2" destOrd="0" parTransId="{DF645695-0C90-4A86-A4F3-D7D867C98A02}" sibTransId="{5A968E3F-FBCE-4829-ACDF-13386A49AD33}"/>
    <dgm:cxn modelId="{A3EC8B92-A054-4E77-A598-84BEC829FFEF}" type="presOf" srcId="{9A90E133-6924-4B52-BAF3-EEC55167FD01}" destId="{8FFA50E4-D266-47D5-BCC5-FBDD3142A6AA}" srcOrd="0" destOrd="0" presId="urn:microsoft.com/office/officeart/2005/8/layout/vList2"/>
    <dgm:cxn modelId="{B844F196-7065-4849-B3F3-70A8849AB791}" type="presOf" srcId="{023AB2F7-E4C2-4A7F-8ACF-C06D223DEA87}" destId="{D50C396D-14A6-4531-81D1-4AF52014B534}" srcOrd="0" destOrd="4" presId="urn:microsoft.com/office/officeart/2005/8/layout/vList2"/>
    <dgm:cxn modelId="{2816B999-B63B-46D7-8785-89C0213EE8AF}" type="presOf" srcId="{EB48A95C-D6AC-4C08-9636-E4CDC525CA79}" destId="{E1C677C2-8599-4736-A067-6AD5917A8FDB}" srcOrd="0" destOrd="0" presId="urn:microsoft.com/office/officeart/2005/8/layout/vList2"/>
    <dgm:cxn modelId="{728B079A-FD2C-49A4-91E5-A9582FE0E550}" type="presOf" srcId="{83853253-D094-471A-B11F-7F0F72B3F768}" destId="{D50C396D-14A6-4531-81D1-4AF52014B534}" srcOrd="0" destOrd="5" presId="urn:microsoft.com/office/officeart/2005/8/layout/vList2"/>
    <dgm:cxn modelId="{C6B9F3A1-7D8B-4B9D-84A9-8DA52EBF0D47}" type="presOf" srcId="{7AA12CD8-0682-4AFD-86DB-0CAF93B73E6A}" destId="{9CF9CA2A-AA87-46D4-8B2D-7039F400E45A}" srcOrd="0" destOrd="0" presId="urn:microsoft.com/office/officeart/2005/8/layout/vList2"/>
    <dgm:cxn modelId="{250389A4-CA60-4EEF-BF0D-6114C0778D44}" srcId="{9A90E133-6924-4B52-BAF3-EEC55167FD01}" destId="{13BD8967-B6F8-4A4A-A8EF-43776C9885BD}" srcOrd="4" destOrd="0" parTransId="{ADB905D6-EB95-459A-892C-FED39D4B79BD}" sibTransId="{A35196A1-36BC-4230-9605-431B203044F8}"/>
    <dgm:cxn modelId="{9C6809A8-2372-46EF-90EC-D046CDA52B79}" srcId="{9A90E133-6924-4B52-BAF3-EEC55167FD01}" destId="{49E596FD-DCCB-4F65-A63F-EEC52708E6E3}" srcOrd="1" destOrd="0" parTransId="{E50721E5-A862-40AB-B7BB-BC9881899BE8}" sibTransId="{2FEDB6AB-432D-4D06-959F-97CA25519E5E}"/>
    <dgm:cxn modelId="{0ED145B2-B1F7-44FD-983A-BE8755D30032}" srcId="{EB48A95C-D6AC-4C08-9636-E4CDC525CA79}" destId="{E3340D01-5D40-4A10-B92D-9FEE9C38E56B}" srcOrd="1" destOrd="0" parTransId="{1F926BF8-27D6-44AB-B953-D714E4B55A10}" sibTransId="{2DE8D42A-17F3-4139-8A7A-87261A2B85A7}"/>
    <dgm:cxn modelId="{02C402B4-95D6-40CB-9902-138BE4ADD34C}" type="presOf" srcId="{E3340D01-5D40-4A10-B92D-9FEE9C38E56B}" destId="{F17A82ED-2677-4F52-A2F4-565DF85BB4E4}" srcOrd="0" destOrd="0" presId="urn:microsoft.com/office/officeart/2005/8/layout/vList2"/>
    <dgm:cxn modelId="{90D0E9D1-E52E-4E36-9525-3878301C9E4F}" type="presOf" srcId="{F10B365B-1E0F-49F9-8391-4313CA0F8FE7}" destId="{934B451C-F876-4DB1-ACEB-EE941E1A78D7}" srcOrd="0" destOrd="0" presId="urn:microsoft.com/office/officeart/2005/8/layout/vList2"/>
    <dgm:cxn modelId="{7AB4C9D7-953A-42FA-9DC2-BEF7690D4C00}" srcId="{EB48A95C-D6AC-4C08-9636-E4CDC525CA79}" destId="{7AA12CD8-0682-4AFD-86DB-0CAF93B73E6A}" srcOrd="2" destOrd="0" parTransId="{72F4341A-0FC2-4E91-A1ED-20FBA187AAFD}" sibTransId="{6CA20968-FF14-499F-B0EB-243CD22EC606}"/>
    <dgm:cxn modelId="{54ABA8DD-AC2E-4D39-BBCA-E87C98580F52}" srcId="{9A90E133-6924-4B52-BAF3-EEC55167FD01}" destId="{84D0BB5B-301F-4557-B1CF-9B897B313BD0}" srcOrd="0" destOrd="0" parTransId="{A1615994-A1BE-4E5B-A98F-9D267258CC34}" sibTransId="{20862F8A-BBE1-43E2-94A3-7682E4D4F460}"/>
    <dgm:cxn modelId="{CECC63E2-DD4A-4E81-BC1D-83DCEF7DD6E3}" srcId="{9A90E133-6924-4B52-BAF3-EEC55167FD01}" destId="{19AC6657-B7B6-4A37-AA69-A5E84EEEDA4E}" srcOrd="3" destOrd="0" parTransId="{FD9452CE-CDCA-4A9A-B1C9-EF62FD25ED71}" sibTransId="{B61CE16B-7A0C-4387-85A8-FBBF6712E94C}"/>
    <dgm:cxn modelId="{00C5DFE7-8EBC-42CA-87A9-43B18101672A}" type="presOf" srcId="{BE5BF9D7-4636-4A63-BA49-5CE78FC93C42}" destId="{D50C396D-14A6-4531-81D1-4AF52014B534}" srcOrd="0" destOrd="2" presId="urn:microsoft.com/office/officeart/2005/8/layout/vList2"/>
    <dgm:cxn modelId="{7F4736EC-CBEC-43C7-B74C-88C99C180DB5}" srcId="{19AC6657-B7B6-4A37-AA69-A5E84EEEDA4E}" destId="{3EBD4799-D065-4633-A98B-3FFA7CFD1712}" srcOrd="2" destOrd="0" parTransId="{46D4830E-DBD1-4EF9-8AFA-582BB87A3FAF}" sibTransId="{0BA6AC20-F788-4647-A490-C0595F47FB21}"/>
    <dgm:cxn modelId="{48E3BFF4-D66E-4911-B075-3A59F4E5059A}" type="presOf" srcId="{13BD8967-B6F8-4A4A-A8EF-43776C9885BD}" destId="{D50C396D-14A6-4531-81D1-4AF52014B534}" srcOrd="0" destOrd="8" presId="urn:microsoft.com/office/officeart/2005/8/layout/vList2"/>
    <dgm:cxn modelId="{C8E4C658-F3B5-4C7A-94C8-1F4D8F6C5E76}" type="presParOf" srcId="{E1C677C2-8599-4736-A067-6AD5917A8FDB}" destId="{934B451C-F876-4DB1-ACEB-EE941E1A78D7}" srcOrd="0" destOrd="0" presId="urn:microsoft.com/office/officeart/2005/8/layout/vList2"/>
    <dgm:cxn modelId="{D9FC84B4-5FFA-4428-9125-6561765D1EEB}" type="presParOf" srcId="{E1C677C2-8599-4736-A067-6AD5917A8FDB}" destId="{326D1A8A-5974-4009-A95C-07A30EC2609A}" srcOrd="1" destOrd="0" presId="urn:microsoft.com/office/officeart/2005/8/layout/vList2"/>
    <dgm:cxn modelId="{E0D2A05C-68A3-421B-AC25-7F3E59CDA8F0}" type="presParOf" srcId="{E1C677C2-8599-4736-A067-6AD5917A8FDB}" destId="{F17A82ED-2677-4F52-A2F4-565DF85BB4E4}" srcOrd="2" destOrd="0" presId="urn:microsoft.com/office/officeart/2005/8/layout/vList2"/>
    <dgm:cxn modelId="{520253F6-EDE5-46C1-B480-8AE1F1544F9C}" type="presParOf" srcId="{E1C677C2-8599-4736-A067-6AD5917A8FDB}" destId="{D8A617FF-48CE-4864-AF03-3B2A747787DE}" srcOrd="3" destOrd="0" presId="urn:microsoft.com/office/officeart/2005/8/layout/vList2"/>
    <dgm:cxn modelId="{66FCA9EF-9E10-4F64-ACC9-4F40476DEAA1}" type="presParOf" srcId="{E1C677C2-8599-4736-A067-6AD5917A8FDB}" destId="{9CF9CA2A-AA87-46D4-8B2D-7039F400E45A}" srcOrd="4" destOrd="0" presId="urn:microsoft.com/office/officeart/2005/8/layout/vList2"/>
    <dgm:cxn modelId="{F75C81EC-C8C1-467F-93DB-874E881E677F}" type="presParOf" srcId="{E1C677C2-8599-4736-A067-6AD5917A8FDB}" destId="{16C46222-72EF-4FA8-A10C-1981FB21F0BA}" srcOrd="5" destOrd="0" presId="urn:microsoft.com/office/officeart/2005/8/layout/vList2"/>
    <dgm:cxn modelId="{71E37407-46DC-49C2-861C-9FBE77568C0F}" type="presParOf" srcId="{E1C677C2-8599-4736-A067-6AD5917A8FDB}" destId="{8FFA50E4-D266-47D5-BCC5-FBDD3142A6AA}" srcOrd="6" destOrd="0" presId="urn:microsoft.com/office/officeart/2005/8/layout/vList2"/>
    <dgm:cxn modelId="{12BE06D0-974B-4359-A307-2A033ADBDFEF}" type="presParOf" srcId="{E1C677C2-8599-4736-A067-6AD5917A8FDB}" destId="{D50C396D-14A6-4531-81D1-4AF52014B534}"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AA32384-46C3-487C-8E3C-51BF97397034}" type="doc">
      <dgm:prSet loTypeId="urn:microsoft.com/office/officeart/2005/8/layout/chevronAccent+Icon"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A5E22F04-317A-493B-8E78-70D9A871E327}" type="pres">
      <dgm:prSet presAssocID="{EAA32384-46C3-487C-8E3C-51BF97397034}" presName="Name0" presStyleCnt="0">
        <dgm:presLayoutVars>
          <dgm:dir/>
          <dgm:resizeHandles val="exact"/>
        </dgm:presLayoutVars>
      </dgm:prSet>
      <dgm:spPr/>
    </dgm:pt>
    <dgm:pt modelId="{0CA4BBFE-BE93-4D0A-8D3E-542E5586A1A8}" type="pres">
      <dgm:prSet presAssocID="{DBA0E5E9-CFB3-4525-9A42-E2D70876F474}" presName="composite" presStyleCnt="0"/>
      <dgm:spPr/>
    </dgm:pt>
    <dgm:pt modelId="{CB6119B6-DDF3-4212-A5EA-6A07E75D1999}" type="pres">
      <dgm:prSet presAssocID="{DBA0E5E9-CFB3-4525-9A42-E2D70876F474}" presName="bgChev" presStyleLbl="node1" presStyleIdx="0" presStyleCnt="2"/>
      <dgm:spPr/>
    </dgm:pt>
    <dgm:pt modelId="{149EF734-0FE6-49C9-B5B6-2AD2B8488ED2}" type="pres">
      <dgm:prSet presAssocID="{DBA0E5E9-CFB3-4525-9A42-E2D70876F474}" presName="txNode" presStyleLbl="fgAcc1" presStyleIdx="0" presStyleCnt="2">
        <dgm:presLayoutVars>
          <dgm:bulletEnabled val="1"/>
        </dgm:presLayoutVars>
      </dgm:prSet>
      <dgm:spPr/>
    </dgm:pt>
    <dgm:pt modelId="{39CC168B-3944-487A-91B8-AA2B186607AC}" type="pres">
      <dgm:prSet presAssocID="{8201F482-783D-48B7-A795-2BE02EF314B6}" presName="compositeSpace" presStyleCnt="0"/>
      <dgm:spPr/>
    </dgm:pt>
    <dgm:pt modelId="{9A35C7C8-9E9B-4D81-9F2D-382486800BA4}" type="pres">
      <dgm:prSet presAssocID="{00063519-3392-4FF7-B7B8-C258334493E2}" presName="composite" presStyleCnt="0"/>
      <dgm:spPr/>
    </dgm:pt>
    <dgm:pt modelId="{E54E2F5F-02F0-4BE2-8008-B2E26C81B84E}" type="pres">
      <dgm:prSet presAssocID="{00063519-3392-4FF7-B7B8-C258334493E2}" presName="bgChev" presStyleLbl="node1" presStyleIdx="1" presStyleCnt="2"/>
      <dgm:spPr/>
    </dgm:pt>
    <dgm:pt modelId="{BCAE781D-819A-492D-9583-85FEF3D1F52F}" type="pres">
      <dgm:prSet presAssocID="{00063519-3392-4FF7-B7B8-C258334493E2}" presName="txNode" presStyleLbl="fgAcc1" presStyleIdx="1" presStyleCnt="2">
        <dgm:presLayoutVars>
          <dgm:bulletEnabled val="1"/>
        </dgm:presLayoutVars>
      </dgm:prSet>
      <dgm:spPr/>
    </dgm:pt>
  </dgm:ptLst>
  <dgm:cxnLst>
    <dgm:cxn modelId="{5DE7DC29-94E4-41EC-B38C-63161D81EB0D}" type="presOf" srcId="{DBA0E5E9-CFB3-4525-9A42-E2D70876F474}" destId="{149EF734-0FE6-49C9-B5B6-2AD2B8488ED2}" srcOrd="0" destOrd="0" presId="urn:microsoft.com/office/officeart/2005/8/layout/chevronAccent+Icon"/>
    <dgm:cxn modelId="{F012F842-1E5A-4A5D-8A13-BAEF37BCD886}" type="presOf" srcId="{EAA32384-46C3-487C-8E3C-51BF97397034}" destId="{A5E22F04-317A-493B-8E78-70D9A871E327}" srcOrd="0" destOrd="0" presId="urn:microsoft.com/office/officeart/2005/8/layout/chevronAccent+Icon"/>
    <dgm:cxn modelId="{8014848A-B473-4986-9FC7-9FE17805432C}" type="presOf" srcId="{00063519-3392-4FF7-B7B8-C258334493E2}" destId="{BCAE781D-819A-492D-9583-85FEF3D1F52F}" srcOrd="0" destOrd="0" presId="urn:microsoft.com/office/officeart/2005/8/layout/chevronAccent+Icon"/>
    <dgm:cxn modelId="{A7C005E1-109C-465C-A5B9-1A063DCB9227}" srcId="{EAA32384-46C3-487C-8E3C-51BF97397034}" destId="{00063519-3392-4FF7-B7B8-C258334493E2}" srcOrd="1" destOrd="0" parTransId="{AF82D4A5-6E08-4FDA-B441-E4709ACA902C}" sibTransId="{04220E32-23C5-46DA-B809-CC4BCDFE645A}"/>
    <dgm:cxn modelId="{62DA95FC-A176-4A45-AF1B-E3A071C88FA1}" srcId="{EAA32384-46C3-487C-8E3C-51BF97397034}" destId="{DBA0E5E9-CFB3-4525-9A42-E2D70876F474}" srcOrd="0" destOrd="0" parTransId="{345AFA56-DE77-467F-8AA5-17B5EA06946D}" sibTransId="{8201F482-783D-48B7-A795-2BE02EF314B6}"/>
    <dgm:cxn modelId="{CF6A7A9B-80B9-4776-B5C9-0F6965E4FA69}" type="presParOf" srcId="{A5E22F04-317A-493B-8E78-70D9A871E327}" destId="{0CA4BBFE-BE93-4D0A-8D3E-542E5586A1A8}" srcOrd="0" destOrd="0" presId="urn:microsoft.com/office/officeart/2005/8/layout/chevronAccent+Icon"/>
    <dgm:cxn modelId="{E7940116-D76A-449F-B9DB-68AB8927A523}" type="presParOf" srcId="{0CA4BBFE-BE93-4D0A-8D3E-542E5586A1A8}" destId="{CB6119B6-DDF3-4212-A5EA-6A07E75D1999}" srcOrd="0" destOrd="0" presId="urn:microsoft.com/office/officeart/2005/8/layout/chevronAccent+Icon"/>
    <dgm:cxn modelId="{FFCED29E-5283-4455-8EFC-D2C8A7C80491}" type="presParOf" srcId="{0CA4BBFE-BE93-4D0A-8D3E-542E5586A1A8}" destId="{149EF734-0FE6-49C9-B5B6-2AD2B8488ED2}" srcOrd="1" destOrd="0" presId="urn:microsoft.com/office/officeart/2005/8/layout/chevronAccent+Icon"/>
    <dgm:cxn modelId="{152F6225-0A4E-4F6A-8EB0-0F93F795A79E}" type="presParOf" srcId="{A5E22F04-317A-493B-8E78-70D9A871E327}" destId="{39CC168B-3944-487A-91B8-AA2B186607AC}" srcOrd="1" destOrd="0" presId="urn:microsoft.com/office/officeart/2005/8/layout/chevronAccent+Icon"/>
    <dgm:cxn modelId="{84D485FF-E2F0-4385-808B-1D3B486014EE}" type="presParOf" srcId="{A5E22F04-317A-493B-8E78-70D9A871E327}" destId="{9A35C7C8-9E9B-4D81-9F2D-382486800BA4}" srcOrd="2" destOrd="0" presId="urn:microsoft.com/office/officeart/2005/8/layout/chevronAccent+Icon"/>
    <dgm:cxn modelId="{57FFB30D-9094-4FC4-A4E9-F471A82E5405}" type="presParOf" srcId="{9A35C7C8-9E9B-4D81-9F2D-382486800BA4}" destId="{E54E2F5F-02F0-4BE2-8008-B2E26C81B84E}" srcOrd="0" destOrd="0" presId="urn:microsoft.com/office/officeart/2005/8/layout/chevronAccent+Icon"/>
    <dgm:cxn modelId="{D5C4CB75-4D9E-485C-BE8F-8331193689D4}" type="presParOf" srcId="{9A35C7C8-9E9B-4D81-9F2D-382486800BA4}" destId="{BCAE781D-819A-492D-9583-85FEF3D1F52F}"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AA32384-46C3-487C-8E3C-51BF97397034}" type="doc">
      <dgm:prSet loTypeId="urn:microsoft.com/office/officeart/2005/8/layout/arrow5"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A552DC81-0B13-48CE-8F9F-69084E949837}" type="pres">
      <dgm:prSet presAssocID="{EAA32384-46C3-487C-8E3C-51BF97397034}" presName="diagram" presStyleCnt="0">
        <dgm:presLayoutVars>
          <dgm:dir/>
          <dgm:resizeHandles val="exact"/>
        </dgm:presLayoutVars>
      </dgm:prSet>
      <dgm:spPr/>
    </dgm:pt>
    <dgm:pt modelId="{2B5DD565-05BB-4E18-B9AB-480E634E8637}" type="pres">
      <dgm:prSet presAssocID="{DBA0E5E9-CFB3-4525-9A42-E2D70876F474}" presName="arrow" presStyleLbl="node1" presStyleIdx="0" presStyleCnt="2">
        <dgm:presLayoutVars>
          <dgm:bulletEnabled val="1"/>
        </dgm:presLayoutVars>
      </dgm:prSet>
      <dgm:spPr/>
    </dgm:pt>
    <dgm:pt modelId="{5AB4DD8F-2571-4808-B552-5BF5DD344365}" type="pres">
      <dgm:prSet presAssocID="{00063519-3392-4FF7-B7B8-C258334493E2}" presName="arrow" presStyleLbl="node1" presStyleIdx="1" presStyleCnt="2">
        <dgm:presLayoutVars>
          <dgm:bulletEnabled val="1"/>
        </dgm:presLayoutVars>
      </dgm:prSet>
      <dgm:spPr/>
    </dgm:pt>
  </dgm:ptLst>
  <dgm:cxnLst>
    <dgm:cxn modelId="{A7C005E1-109C-465C-A5B9-1A063DCB9227}" srcId="{EAA32384-46C3-487C-8E3C-51BF97397034}" destId="{00063519-3392-4FF7-B7B8-C258334493E2}" srcOrd="1" destOrd="0" parTransId="{AF82D4A5-6E08-4FDA-B441-E4709ACA902C}" sibTransId="{04220E32-23C5-46DA-B809-CC4BCDFE645A}"/>
    <dgm:cxn modelId="{68A60EF3-E836-44AF-8BD6-DEC50D077DF5}" type="presOf" srcId="{DBA0E5E9-CFB3-4525-9A42-E2D70876F474}" destId="{2B5DD565-05BB-4E18-B9AB-480E634E8637}" srcOrd="0" destOrd="0" presId="urn:microsoft.com/office/officeart/2005/8/layout/arrow5"/>
    <dgm:cxn modelId="{659295F4-03B7-4C76-B44A-455D17B7389E}" type="presOf" srcId="{EAA32384-46C3-487C-8E3C-51BF97397034}" destId="{A552DC81-0B13-48CE-8F9F-69084E949837}" srcOrd="0" destOrd="0" presId="urn:microsoft.com/office/officeart/2005/8/layout/arrow5"/>
    <dgm:cxn modelId="{8DADD1F9-63CB-4FE5-B6EA-F2A40433D052}" type="presOf" srcId="{00063519-3392-4FF7-B7B8-C258334493E2}" destId="{5AB4DD8F-2571-4808-B552-5BF5DD344365}" srcOrd="0" destOrd="0" presId="urn:microsoft.com/office/officeart/2005/8/layout/arrow5"/>
    <dgm:cxn modelId="{62DA95FC-A176-4A45-AF1B-E3A071C88FA1}" srcId="{EAA32384-46C3-487C-8E3C-51BF97397034}" destId="{DBA0E5E9-CFB3-4525-9A42-E2D70876F474}" srcOrd="0" destOrd="0" parTransId="{345AFA56-DE77-467F-8AA5-17B5EA06946D}" sibTransId="{8201F482-783D-48B7-A795-2BE02EF314B6}"/>
    <dgm:cxn modelId="{66464BB2-9C5B-484A-863B-A898AFBC4C74}" type="presParOf" srcId="{A552DC81-0B13-48CE-8F9F-69084E949837}" destId="{2B5DD565-05BB-4E18-B9AB-480E634E8637}" srcOrd="0" destOrd="0" presId="urn:microsoft.com/office/officeart/2005/8/layout/arrow5"/>
    <dgm:cxn modelId="{BBDFFAA0-3A5C-4C93-8C75-E32EC5EC3AFE}" type="presParOf" srcId="{A552DC81-0B13-48CE-8F9F-69084E949837}" destId="{5AB4DD8F-2571-4808-B552-5BF5DD34436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AA32384-46C3-487C-8E3C-51BF97397034}" type="doc">
      <dgm:prSet loTypeId="urn:microsoft.com/office/officeart/2005/8/layout/vProcess5"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9EB08CCA-4D55-47BA-8C4C-0F55690F2A94}" type="pres">
      <dgm:prSet presAssocID="{EAA32384-46C3-487C-8E3C-51BF97397034}" presName="outerComposite" presStyleCnt="0">
        <dgm:presLayoutVars>
          <dgm:chMax val="5"/>
          <dgm:dir/>
          <dgm:resizeHandles val="exact"/>
        </dgm:presLayoutVars>
      </dgm:prSet>
      <dgm:spPr/>
    </dgm:pt>
    <dgm:pt modelId="{F01D60C4-5A74-4606-A3E9-7577F940C998}" type="pres">
      <dgm:prSet presAssocID="{EAA32384-46C3-487C-8E3C-51BF97397034}" presName="dummyMaxCanvas" presStyleCnt="0">
        <dgm:presLayoutVars/>
      </dgm:prSet>
      <dgm:spPr/>
    </dgm:pt>
    <dgm:pt modelId="{F725D504-D2C2-490E-A611-956054AE99B2}" type="pres">
      <dgm:prSet presAssocID="{EAA32384-46C3-487C-8E3C-51BF97397034}" presName="TwoNodes_1" presStyleLbl="node1" presStyleIdx="0" presStyleCnt="2">
        <dgm:presLayoutVars>
          <dgm:bulletEnabled val="1"/>
        </dgm:presLayoutVars>
      </dgm:prSet>
      <dgm:spPr/>
    </dgm:pt>
    <dgm:pt modelId="{B0E1FE48-4A0B-4B50-8FAE-F57DCB27A5B9}" type="pres">
      <dgm:prSet presAssocID="{EAA32384-46C3-487C-8E3C-51BF97397034}" presName="TwoNodes_2" presStyleLbl="node1" presStyleIdx="1" presStyleCnt="2">
        <dgm:presLayoutVars>
          <dgm:bulletEnabled val="1"/>
        </dgm:presLayoutVars>
      </dgm:prSet>
      <dgm:spPr/>
    </dgm:pt>
    <dgm:pt modelId="{9C044191-5940-4A6C-BB63-E97A2C3806B1}" type="pres">
      <dgm:prSet presAssocID="{EAA32384-46C3-487C-8E3C-51BF97397034}" presName="TwoConn_1-2" presStyleLbl="fgAccFollowNode1" presStyleIdx="0" presStyleCnt="1">
        <dgm:presLayoutVars>
          <dgm:bulletEnabled val="1"/>
        </dgm:presLayoutVars>
      </dgm:prSet>
      <dgm:spPr/>
    </dgm:pt>
    <dgm:pt modelId="{16B79F51-2488-447F-9445-38741C488D40}" type="pres">
      <dgm:prSet presAssocID="{EAA32384-46C3-487C-8E3C-51BF97397034}" presName="TwoNodes_1_text" presStyleLbl="node1" presStyleIdx="1" presStyleCnt="2">
        <dgm:presLayoutVars>
          <dgm:bulletEnabled val="1"/>
        </dgm:presLayoutVars>
      </dgm:prSet>
      <dgm:spPr/>
    </dgm:pt>
    <dgm:pt modelId="{8756C734-32F0-433C-81E9-573CB1D9D639}" type="pres">
      <dgm:prSet presAssocID="{EAA32384-46C3-487C-8E3C-51BF97397034}" presName="TwoNodes_2_text" presStyleLbl="node1" presStyleIdx="1" presStyleCnt="2">
        <dgm:presLayoutVars>
          <dgm:bulletEnabled val="1"/>
        </dgm:presLayoutVars>
      </dgm:prSet>
      <dgm:spPr/>
    </dgm:pt>
  </dgm:ptLst>
  <dgm:cxnLst>
    <dgm:cxn modelId="{46E0E51E-5B07-45B2-8B5D-5CD122DD4913}" type="presOf" srcId="{00063519-3392-4FF7-B7B8-C258334493E2}" destId="{8756C734-32F0-433C-81E9-573CB1D9D639}" srcOrd="1" destOrd="0" presId="urn:microsoft.com/office/officeart/2005/8/layout/vProcess5"/>
    <dgm:cxn modelId="{0AB44748-0D52-45F6-AB9D-10A2442C15C6}" type="presOf" srcId="{00063519-3392-4FF7-B7B8-C258334493E2}" destId="{B0E1FE48-4A0B-4B50-8FAE-F57DCB27A5B9}" srcOrd="0" destOrd="0" presId="urn:microsoft.com/office/officeart/2005/8/layout/vProcess5"/>
    <dgm:cxn modelId="{0B39134A-AF70-4024-B7E8-86BDD8DDC383}" type="presOf" srcId="{DBA0E5E9-CFB3-4525-9A42-E2D70876F474}" destId="{F725D504-D2C2-490E-A611-956054AE99B2}" srcOrd="0" destOrd="0" presId="urn:microsoft.com/office/officeart/2005/8/layout/vProcess5"/>
    <dgm:cxn modelId="{17EA6C4C-2BA6-4248-9690-D41E3CBB5228}" type="presOf" srcId="{EAA32384-46C3-487C-8E3C-51BF97397034}" destId="{9EB08CCA-4D55-47BA-8C4C-0F55690F2A94}" srcOrd="0" destOrd="0" presId="urn:microsoft.com/office/officeart/2005/8/layout/vProcess5"/>
    <dgm:cxn modelId="{9375F8BD-C783-4E87-8047-7B00DCE46BA5}" type="presOf" srcId="{8201F482-783D-48B7-A795-2BE02EF314B6}" destId="{9C044191-5940-4A6C-BB63-E97A2C3806B1}" srcOrd="0" destOrd="0" presId="urn:microsoft.com/office/officeart/2005/8/layout/vProcess5"/>
    <dgm:cxn modelId="{A7C005E1-109C-465C-A5B9-1A063DCB9227}" srcId="{EAA32384-46C3-487C-8E3C-51BF97397034}" destId="{00063519-3392-4FF7-B7B8-C258334493E2}" srcOrd="1" destOrd="0" parTransId="{AF82D4A5-6E08-4FDA-B441-E4709ACA902C}" sibTransId="{04220E32-23C5-46DA-B809-CC4BCDFE645A}"/>
    <dgm:cxn modelId="{42A518E7-B4F2-4C5A-BF94-DB571EC54511}" type="presOf" srcId="{DBA0E5E9-CFB3-4525-9A42-E2D70876F474}" destId="{16B79F51-2488-447F-9445-38741C488D40}" srcOrd="1" destOrd="0" presId="urn:microsoft.com/office/officeart/2005/8/layout/vProcess5"/>
    <dgm:cxn modelId="{62DA95FC-A176-4A45-AF1B-E3A071C88FA1}" srcId="{EAA32384-46C3-487C-8E3C-51BF97397034}" destId="{DBA0E5E9-CFB3-4525-9A42-E2D70876F474}" srcOrd="0" destOrd="0" parTransId="{345AFA56-DE77-467F-8AA5-17B5EA06946D}" sibTransId="{8201F482-783D-48B7-A795-2BE02EF314B6}"/>
    <dgm:cxn modelId="{0B9E4363-A01D-4B5A-BF4D-B18C5EBF414E}" type="presParOf" srcId="{9EB08CCA-4D55-47BA-8C4C-0F55690F2A94}" destId="{F01D60C4-5A74-4606-A3E9-7577F940C998}" srcOrd="0" destOrd="0" presId="urn:microsoft.com/office/officeart/2005/8/layout/vProcess5"/>
    <dgm:cxn modelId="{E135256F-3EA5-4C43-B3FD-0390C8A3F5BD}" type="presParOf" srcId="{9EB08CCA-4D55-47BA-8C4C-0F55690F2A94}" destId="{F725D504-D2C2-490E-A611-956054AE99B2}" srcOrd="1" destOrd="0" presId="urn:microsoft.com/office/officeart/2005/8/layout/vProcess5"/>
    <dgm:cxn modelId="{E362658C-54BD-4B47-8C03-A9C44217DEC2}" type="presParOf" srcId="{9EB08CCA-4D55-47BA-8C4C-0F55690F2A94}" destId="{B0E1FE48-4A0B-4B50-8FAE-F57DCB27A5B9}" srcOrd="2" destOrd="0" presId="urn:microsoft.com/office/officeart/2005/8/layout/vProcess5"/>
    <dgm:cxn modelId="{D4E6C979-E304-48F5-8BB7-3874DBC5A3AE}" type="presParOf" srcId="{9EB08CCA-4D55-47BA-8C4C-0F55690F2A94}" destId="{9C044191-5940-4A6C-BB63-E97A2C3806B1}" srcOrd="3" destOrd="0" presId="urn:microsoft.com/office/officeart/2005/8/layout/vProcess5"/>
    <dgm:cxn modelId="{35C1AEE9-B8EE-4E5F-93CE-2D6FEF3EBECC}" type="presParOf" srcId="{9EB08CCA-4D55-47BA-8C4C-0F55690F2A94}" destId="{16B79F51-2488-447F-9445-38741C488D40}" srcOrd="4" destOrd="0" presId="urn:microsoft.com/office/officeart/2005/8/layout/vProcess5"/>
    <dgm:cxn modelId="{2874BCF7-ED53-418A-8279-D549FD48323A}" type="presParOf" srcId="{9EB08CCA-4D55-47BA-8C4C-0F55690F2A94}" destId="{8756C734-32F0-433C-81E9-573CB1D9D639}"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AA32384-46C3-487C-8E3C-51BF97397034}" type="doc">
      <dgm:prSet loTypeId="urn:microsoft.com/office/officeart/2009/3/layout/SubStep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BD78263D-9AD9-4249-982B-E83F309AE460}" type="pres">
      <dgm:prSet presAssocID="{EAA32384-46C3-487C-8E3C-51BF97397034}" presName="Name0" presStyleCnt="0">
        <dgm:presLayoutVars>
          <dgm:chMax val="7"/>
          <dgm:dir/>
          <dgm:animOne val="branch"/>
        </dgm:presLayoutVars>
      </dgm:prSet>
      <dgm:spPr/>
    </dgm:pt>
    <dgm:pt modelId="{D0CF7F2A-FFD4-498A-89BC-BA47CDAE6661}" type="pres">
      <dgm:prSet presAssocID="{DBA0E5E9-CFB3-4525-9A42-E2D70876F474}" presName="parTx1" presStyleLbl="node1" presStyleIdx="0" presStyleCnt="2"/>
      <dgm:spPr/>
    </dgm:pt>
    <dgm:pt modelId="{752946D3-622C-4371-B5C4-EC8FB1B91A8A}" type="pres">
      <dgm:prSet presAssocID="{00063519-3392-4FF7-B7B8-C258334493E2}" presName="parTx2" presStyleLbl="node1" presStyleIdx="1" presStyleCnt="2"/>
      <dgm:spPr/>
    </dgm:pt>
  </dgm:ptLst>
  <dgm:cxnLst>
    <dgm:cxn modelId="{4EE26877-BB1A-4445-AA47-69EBFD688A18}" type="presOf" srcId="{DBA0E5E9-CFB3-4525-9A42-E2D70876F474}" destId="{D0CF7F2A-FFD4-498A-89BC-BA47CDAE6661}" srcOrd="0" destOrd="0" presId="urn:microsoft.com/office/officeart/2009/3/layout/SubStepProcess"/>
    <dgm:cxn modelId="{B3E127B6-F14B-4165-A78F-5B54F01BEBB7}" type="presOf" srcId="{00063519-3392-4FF7-B7B8-C258334493E2}" destId="{752946D3-622C-4371-B5C4-EC8FB1B91A8A}" srcOrd="0" destOrd="0" presId="urn:microsoft.com/office/officeart/2009/3/layout/SubStepProcess"/>
    <dgm:cxn modelId="{A7C005E1-109C-465C-A5B9-1A063DCB9227}" srcId="{EAA32384-46C3-487C-8E3C-51BF97397034}" destId="{00063519-3392-4FF7-B7B8-C258334493E2}" srcOrd="1" destOrd="0" parTransId="{AF82D4A5-6E08-4FDA-B441-E4709ACA902C}" sibTransId="{04220E32-23C5-46DA-B809-CC4BCDFE645A}"/>
    <dgm:cxn modelId="{6AE1FBE4-A70B-44DC-AE4D-1F15B5F11A34}" type="presOf" srcId="{EAA32384-46C3-487C-8E3C-51BF97397034}" destId="{BD78263D-9AD9-4249-982B-E83F309AE460}" srcOrd="0" destOrd="0" presId="urn:microsoft.com/office/officeart/2009/3/layout/SubStepProcess"/>
    <dgm:cxn modelId="{62DA95FC-A176-4A45-AF1B-E3A071C88FA1}" srcId="{EAA32384-46C3-487C-8E3C-51BF97397034}" destId="{DBA0E5E9-CFB3-4525-9A42-E2D70876F474}" srcOrd="0" destOrd="0" parTransId="{345AFA56-DE77-467F-8AA5-17B5EA06946D}" sibTransId="{8201F482-783D-48B7-A795-2BE02EF314B6}"/>
    <dgm:cxn modelId="{E4E04873-96B5-4B04-988D-E68454B59467}" type="presParOf" srcId="{BD78263D-9AD9-4249-982B-E83F309AE460}" destId="{D0CF7F2A-FFD4-498A-89BC-BA47CDAE6661}" srcOrd="0" destOrd="0" presId="urn:microsoft.com/office/officeart/2009/3/layout/SubStepProcess"/>
    <dgm:cxn modelId="{A597D6F3-2D60-49F1-85BB-BA0557630109}" type="presParOf" srcId="{BD78263D-9AD9-4249-982B-E83F309AE460}" destId="{752946D3-622C-4371-B5C4-EC8FB1B91A8A}" srcOrd="1"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AA32384-46C3-487C-8E3C-51BF97397034}" type="doc">
      <dgm:prSet loTypeId="urn:microsoft.com/office/officeart/2005/8/layout/equation2"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C498AD0E-2361-40B4-B2D8-84581ACB8E0C}" type="pres">
      <dgm:prSet presAssocID="{EAA32384-46C3-487C-8E3C-51BF97397034}" presName="Name0" presStyleCnt="0">
        <dgm:presLayoutVars>
          <dgm:dir/>
          <dgm:resizeHandles val="exact"/>
        </dgm:presLayoutVars>
      </dgm:prSet>
      <dgm:spPr/>
    </dgm:pt>
    <dgm:pt modelId="{80F877C3-975C-4790-A9E4-281B1D58D084}" type="pres">
      <dgm:prSet presAssocID="{EAA32384-46C3-487C-8E3C-51BF97397034}" presName="vNodes" presStyleCnt="0"/>
      <dgm:spPr/>
    </dgm:pt>
    <dgm:pt modelId="{EA66DADE-192B-4FB4-BEB7-EE927A02763F}" type="pres">
      <dgm:prSet presAssocID="{DBA0E5E9-CFB3-4525-9A42-E2D70876F474}" presName="node" presStyleLbl="node1" presStyleIdx="0" presStyleCnt="2">
        <dgm:presLayoutVars>
          <dgm:bulletEnabled val="1"/>
        </dgm:presLayoutVars>
      </dgm:prSet>
      <dgm:spPr/>
    </dgm:pt>
    <dgm:pt modelId="{1233B852-C50D-4D99-8723-E3CB23CD8039}" type="pres">
      <dgm:prSet presAssocID="{EAA32384-46C3-487C-8E3C-51BF97397034}" presName="sibTransLast" presStyleLbl="sibTrans2D1" presStyleIdx="0" presStyleCnt="1"/>
      <dgm:spPr/>
    </dgm:pt>
    <dgm:pt modelId="{26A893A8-5E55-482F-B47D-721193773444}" type="pres">
      <dgm:prSet presAssocID="{EAA32384-46C3-487C-8E3C-51BF97397034}" presName="connectorText" presStyleLbl="sibTrans2D1" presStyleIdx="0" presStyleCnt="1"/>
      <dgm:spPr/>
    </dgm:pt>
    <dgm:pt modelId="{E6E3FEE3-84B0-413C-98CD-7BE0A41863F6}" type="pres">
      <dgm:prSet presAssocID="{EAA32384-46C3-487C-8E3C-51BF97397034}" presName="lastNode" presStyleLbl="node1" presStyleIdx="1" presStyleCnt="2">
        <dgm:presLayoutVars>
          <dgm:bulletEnabled val="1"/>
        </dgm:presLayoutVars>
      </dgm:prSet>
      <dgm:spPr/>
    </dgm:pt>
  </dgm:ptLst>
  <dgm:cxnLst>
    <dgm:cxn modelId="{5AFD740C-715A-426C-BFF8-F74BD490CE55}" type="presOf" srcId="{DBA0E5E9-CFB3-4525-9A42-E2D70876F474}" destId="{EA66DADE-192B-4FB4-BEB7-EE927A02763F}" srcOrd="0" destOrd="0" presId="urn:microsoft.com/office/officeart/2005/8/layout/equation2"/>
    <dgm:cxn modelId="{F2D54A2A-E378-463C-A991-792199479310}" type="presOf" srcId="{8201F482-783D-48B7-A795-2BE02EF314B6}" destId="{1233B852-C50D-4D99-8723-E3CB23CD8039}" srcOrd="0" destOrd="0" presId="urn:microsoft.com/office/officeart/2005/8/layout/equation2"/>
    <dgm:cxn modelId="{DC67EA56-6EFB-4EE2-8452-6EB962F6FAA8}" type="presOf" srcId="{EAA32384-46C3-487C-8E3C-51BF97397034}" destId="{C498AD0E-2361-40B4-B2D8-84581ACB8E0C}" srcOrd="0" destOrd="0" presId="urn:microsoft.com/office/officeart/2005/8/layout/equation2"/>
    <dgm:cxn modelId="{AB8A7E9C-A22E-4ED3-A72F-C3C745EB2B9C}" type="presOf" srcId="{8201F482-783D-48B7-A795-2BE02EF314B6}" destId="{26A893A8-5E55-482F-B47D-721193773444}" srcOrd="1" destOrd="0" presId="urn:microsoft.com/office/officeart/2005/8/layout/equation2"/>
    <dgm:cxn modelId="{A7C005E1-109C-465C-A5B9-1A063DCB9227}" srcId="{EAA32384-46C3-487C-8E3C-51BF97397034}" destId="{00063519-3392-4FF7-B7B8-C258334493E2}" srcOrd="1" destOrd="0" parTransId="{AF82D4A5-6E08-4FDA-B441-E4709ACA902C}" sibTransId="{04220E32-23C5-46DA-B809-CC4BCDFE645A}"/>
    <dgm:cxn modelId="{002B1FFB-748F-489D-A055-3FFCA46F89C1}" type="presOf" srcId="{00063519-3392-4FF7-B7B8-C258334493E2}" destId="{E6E3FEE3-84B0-413C-98CD-7BE0A41863F6}" srcOrd="0" destOrd="0" presId="urn:microsoft.com/office/officeart/2005/8/layout/equation2"/>
    <dgm:cxn modelId="{62DA95FC-A176-4A45-AF1B-E3A071C88FA1}" srcId="{EAA32384-46C3-487C-8E3C-51BF97397034}" destId="{DBA0E5E9-CFB3-4525-9A42-E2D70876F474}" srcOrd="0" destOrd="0" parTransId="{345AFA56-DE77-467F-8AA5-17B5EA06946D}" sibTransId="{8201F482-783D-48B7-A795-2BE02EF314B6}"/>
    <dgm:cxn modelId="{0678E89C-73C7-4BAA-8F86-3E4632F5D16A}" type="presParOf" srcId="{C498AD0E-2361-40B4-B2D8-84581ACB8E0C}" destId="{80F877C3-975C-4790-A9E4-281B1D58D084}" srcOrd="0" destOrd="0" presId="urn:microsoft.com/office/officeart/2005/8/layout/equation2"/>
    <dgm:cxn modelId="{68A01D19-BBA7-49D0-898A-2A20700297C6}" type="presParOf" srcId="{80F877C3-975C-4790-A9E4-281B1D58D084}" destId="{EA66DADE-192B-4FB4-BEB7-EE927A02763F}" srcOrd="0" destOrd="0" presId="urn:microsoft.com/office/officeart/2005/8/layout/equation2"/>
    <dgm:cxn modelId="{62F880C9-7059-42EC-9AC4-565E0DA56B69}" type="presParOf" srcId="{C498AD0E-2361-40B4-B2D8-84581ACB8E0C}" destId="{1233B852-C50D-4D99-8723-E3CB23CD8039}" srcOrd="1" destOrd="0" presId="urn:microsoft.com/office/officeart/2005/8/layout/equation2"/>
    <dgm:cxn modelId="{BCF75D0B-722D-4719-AA06-E82E86917E05}" type="presParOf" srcId="{1233B852-C50D-4D99-8723-E3CB23CD8039}" destId="{26A893A8-5E55-482F-B47D-721193773444}" srcOrd="0" destOrd="0" presId="urn:microsoft.com/office/officeart/2005/8/layout/equation2"/>
    <dgm:cxn modelId="{702DA84E-44B2-447B-902F-9601FB57F181}" type="presParOf" srcId="{C498AD0E-2361-40B4-B2D8-84581ACB8E0C}" destId="{E6E3FEE3-84B0-413C-98CD-7BE0A41863F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AA32384-46C3-487C-8E3C-51BF97397034}" type="doc">
      <dgm:prSet loTypeId="urn:microsoft.com/office/officeart/2005/8/layout/arrow2"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DAC33E34-D3F8-4049-83B2-7810FAC699A4}" type="pres">
      <dgm:prSet presAssocID="{EAA32384-46C3-487C-8E3C-51BF97397034}" presName="arrowDiagram" presStyleCnt="0">
        <dgm:presLayoutVars>
          <dgm:chMax val="5"/>
          <dgm:dir/>
          <dgm:resizeHandles val="exact"/>
        </dgm:presLayoutVars>
      </dgm:prSet>
      <dgm:spPr/>
    </dgm:pt>
    <dgm:pt modelId="{66BCDF92-8F75-4855-80F4-264754B5A055}" type="pres">
      <dgm:prSet presAssocID="{EAA32384-46C3-487C-8E3C-51BF97397034}" presName="arrow" presStyleLbl="bgShp" presStyleIdx="0" presStyleCnt="1"/>
      <dgm:spPr/>
    </dgm:pt>
    <dgm:pt modelId="{BEC7E1B2-C96C-413D-9072-1B71B524524E}" type="pres">
      <dgm:prSet presAssocID="{EAA32384-46C3-487C-8E3C-51BF97397034}" presName="arrowDiagram2" presStyleCnt="0"/>
      <dgm:spPr/>
    </dgm:pt>
    <dgm:pt modelId="{3DB75815-8EED-42A1-8F4C-70E806FF4199}" type="pres">
      <dgm:prSet presAssocID="{DBA0E5E9-CFB3-4525-9A42-E2D70876F474}" presName="bullet2a" presStyleLbl="node1" presStyleIdx="0" presStyleCnt="2"/>
      <dgm:spPr/>
    </dgm:pt>
    <dgm:pt modelId="{9DD6502D-DECD-47E6-9A14-4C6F27D389FF}" type="pres">
      <dgm:prSet presAssocID="{DBA0E5E9-CFB3-4525-9A42-E2D70876F474}" presName="textBox2a" presStyleLbl="revTx" presStyleIdx="0" presStyleCnt="2">
        <dgm:presLayoutVars>
          <dgm:bulletEnabled val="1"/>
        </dgm:presLayoutVars>
      </dgm:prSet>
      <dgm:spPr/>
    </dgm:pt>
    <dgm:pt modelId="{0957565D-9A2E-49EA-9547-5CD2B6B5AC10}" type="pres">
      <dgm:prSet presAssocID="{00063519-3392-4FF7-B7B8-C258334493E2}" presName="bullet2b" presStyleLbl="node1" presStyleIdx="1" presStyleCnt="2"/>
      <dgm:spPr/>
    </dgm:pt>
    <dgm:pt modelId="{4B85B0A0-CAD6-420B-BFF7-26A1E46A0509}" type="pres">
      <dgm:prSet presAssocID="{00063519-3392-4FF7-B7B8-C258334493E2}" presName="textBox2b" presStyleLbl="revTx" presStyleIdx="1" presStyleCnt="2">
        <dgm:presLayoutVars>
          <dgm:bulletEnabled val="1"/>
        </dgm:presLayoutVars>
      </dgm:prSet>
      <dgm:spPr/>
    </dgm:pt>
  </dgm:ptLst>
  <dgm:cxnLst>
    <dgm:cxn modelId="{9F344D07-7971-4BC0-B8B7-7B5C7F99B212}" type="presOf" srcId="{EAA32384-46C3-487C-8E3C-51BF97397034}" destId="{DAC33E34-D3F8-4049-83B2-7810FAC699A4}" srcOrd="0" destOrd="0" presId="urn:microsoft.com/office/officeart/2005/8/layout/arrow2"/>
    <dgm:cxn modelId="{1F14982F-D4E6-442B-8DDC-118177A894A1}" type="presOf" srcId="{DBA0E5E9-CFB3-4525-9A42-E2D70876F474}" destId="{9DD6502D-DECD-47E6-9A14-4C6F27D389FF}" srcOrd="0" destOrd="0" presId="urn:microsoft.com/office/officeart/2005/8/layout/arrow2"/>
    <dgm:cxn modelId="{EC23F362-5959-4753-A220-D285E937514E}" type="presOf" srcId="{00063519-3392-4FF7-B7B8-C258334493E2}" destId="{4B85B0A0-CAD6-420B-BFF7-26A1E46A0509}" srcOrd="0" destOrd="0" presId="urn:microsoft.com/office/officeart/2005/8/layout/arrow2"/>
    <dgm:cxn modelId="{A7C005E1-109C-465C-A5B9-1A063DCB9227}" srcId="{EAA32384-46C3-487C-8E3C-51BF97397034}" destId="{00063519-3392-4FF7-B7B8-C258334493E2}" srcOrd="1" destOrd="0" parTransId="{AF82D4A5-6E08-4FDA-B441-E4709ACA902C}" sibTransId="{04220E32-23C5-46DA-B809-CC4BCDFE645A}"/>
    <dgm:cxn modelId="{62DA95FC-A176-4A45-AF1B-E3A071C88FA1}" srcId="{EAA32384-46C3-487C-8E3C-51BF97397034}" destId="{DBA0E5E9-CFB3-4525-9A42-E2D70876F474}" srcOrd="0" destOrd="0" parTransId="{345AFA56-DE77-467F-8AA5-17B5EA06946D}" sibTransId="{8201F482-783D-48B7-A795-2BE02EF314B6}"/>
    <dgm:cxn modelId="{BC5FCF70-B2F3-4142-8E18-1DB8FD2DADEB}" type="presParOf" srcId="{DAC33E34-D3F8-4049-83B2-7810FAC699A4}" destId="{66BCDF92-8F75-4855-80F4-264754B5A055}" srcOrd="0" destOrd="0" presId="urn:microsoft.com/office/officeart/2005/8/layout/arrow2"/>
    <dgm:cxn modelId="{07B77AB7-0AAD-4D9D-8DE9-F286BBE4346C}" type="presParOf" srcId="{DAC33E34-D3F8-4049-83B2-7810FAC699A4}" destId="{BEC7E1B2-C96C-413D-9072-1B71B524524E}" srcOrd="1" destOrd="0" presId="urn:microsoft.com/office/officeart/2005/8/layout/arrow2"/>
    <dgm:cxn modelId="{B56018D8-B336-4C0B-8B0F-3126AEA1B56A}" type="presParOf" srcId="{BEC7E1B2-C96C-413D-9072-1B71B524524E}" destId="{3DB75815-8EED-42A1-8F4C-70E806FF4199}" srcOrd="0" destOrd="0" presId="urn:microsoft.com/office/officeart/2005/8/layout/arrow2"/>
    <dgm:cxn modelId="{461914DB-DC31-4244-8C38-7DE8F3F20E4A}" type="presParOf" srcId="{BEC7E1B2-C96C-413D-9072-1B71B524524E}" destId="{9DD6502D-DECD-47E6-9A14-4C6F27D389FF}" srcOrd="1" destOrd="0" presId="urn:microsoft.com/office/officeart/2005/8/layout/arrow2"/>
    <dgm:cxn modelId="{499CB55E-4C98-42EC-BDEE-F69BABB3A635}" type="presParOf" srcId="{BEC7E1B2-C96C-413D-9072-1B71B524524E}" destId="{0957565D-9A2E-49EA-9547-5CD2B6B5AC10}" srcOrd="2" destOrd="0" presId="urn:microsoft.com/office/officeart/2005/8/layout/arrow2"/>
    <dgm:cxn modelId="{73104130-0D9C-48E1-97D3-BDCDAEF033D9}" type="presParOf" srcId="{BEC7E1B2-C96C-413D-9072-1B71B524524E}" destId="{4B85B0A0-CAD6-420B-BFF7-26A1E46A0509}"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AA32384-46C3-487C-8E3C-51BF97397034}" type="doc">
      <dgm:prSet loTypeId="urn:microsoft.com/office/officeart/2005/8/layout/gear1"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a:t>Engagement Activities</a:t>
          </a:r>
          <a:endParaRPr lang="en-US" b="1" dirty="0"/>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00063519-3392-4FF7-B7B8-C258334493E2}">
      <dgm:prSet/>
      <dgm:spPr/>
      <dgm:t>
        <a:bodyPr/>
        <a:lstStyle/>
        <a:p>
          <a:pPr>
            <a:buFont typeface="Symbol" panose="05050102010706020507" pitchFamily="18" charset="2"/>
            <a:buChar char=""/>
          </a:pPr>
          <a:r>
            <a:rPr lang="en-US"/>
            <a:t>Predominant Community Partners</a:t>
          </a:r>
        </a:p>
      </dgm:t>
    </dgm:pt>
    <dgm:pt modelId="{AF82D4A5-6E08-4FDA-B441-E4709ACA902C}" type="parTrans" cxnId="{A7C005E1-109C-465C-A5B9-1A063DCB9227}">
      <dgm:prSet/>
      <dgm:spPr/>
      <dgm:t>
        <a:bodyPr/>
        <a:lstStyle/>
        <a:p>
          <a:endParaRPr lang="en-US"/>
        </a:p>
      </dgm:t>
    </dgm:pt>
    <dgm:pt modelId="{04220E32-23C5-46DA-B809-CC4BCDFE645A}" type="sibTrans" cxnId="{A7C005E1-109C-465C-A5B9-1A063DCB9227}">
      <dgm:prSet/>
      <dgm:spPr/>
      <dgm:t>
        <a:bodyPr/>
        <a:lstStyle/>
        <a:p>
          <a:endParaRPr lang="en-US"/>
        </a:p>
      </dgm:t>
    </dgm:pt>
    <dgm:pt modelId="{B8CAF282-2F63-4739-B302-A1969F6C3B64}" type="pres">
      <dgm:prSet presAssocID="{EAA32384-46C3-487C-8E3C-51BF97397034}" presName="composite" presStyleCnt="0">
        <dgm:presLayoutVars>
          <dgm:chMax val="3"/>
          <dgm:animLvl val="lvl"/>
          <dgm:resizeHandles val="exact"/>
        </dgm:presLayoutVars>
      </dgm:prSet>
      <dgm:spPr/>
    </dgm:pt>
    <dgm:pt modelId="{0A3B4B77-A560-48D6-B25A-56FA9CFDB36A}" type="pres">
      <dgm:prSet presAssocID="{DBA0E5E9-CFB3-4525-9A42-E2D70876F474}" presName="gear1" presStyleLbl="node1" presStyleIdx="0" presStyleCnt="2">
        <dgm:presLayoutVars>
          <dgm:chMax val="1"/>
          <dgm:bulletEnabled val="1"/>
        </dgm:presLayoutVars>
      </dgm:prSet>
      <dgm:spPr/>
    </dgm:pt>
    <dgm:pt modelId="{55DFF386-8819-4A0A-906A-FECFBE00A11D}" type="pres">
      <dgm:prSet presAssocID="{DBA0E5E9-CFB3-4525-9A42-E2D70876F474}" presName="gear1srcNode" presStyleLbl="node1" presStyleIdx="0" presStyleCnt="2"/>
      <dgm:spPr/>
    </dgm:pt>
    <dgm:pt modelId="{7A79CA2B-89E5-47D4-871B-3F9E34C7A0C9}" type="pres">
      <dgm:prSet presAssocID="{DBA0E5E9-CFB3-4525-9A42-E2D70876F474}" presName="gear1dstNode" presStyleLbl="node1" presStyleIdx="0" presStyleCnt="2"/>
      <dgm:spPr/>
    </dgm:pt>
    <dgm:pt modelId="{3F080BC9-139D-4DD9-9607-BA1438888D10}" type="pres">
      <dgm:prSet presAssocID="{00063519-3392-4FF7-B7B8-C258334493E2}" presName="gear2" presStyleLbl="node1" presStyleIdx="1" presStyleCnt="2">
        <dgm:presLayoutVars>
          <dgm:chMax val="1"/>
          <dgm:bulletEnabled val="1"/>
        </dgm:presLayoutVars>
      </dgm:prSet>
      <dgm:spPr/>
    </dgm:pt>
    <dgm:pt modelId="{A01DF77F-CD16-4800-B172-34434442A298}" type="pres">
      <dgm:prSet presAssocID="{00063519-3392-4FF7-B7B8-C258334493E2}" presName="gear2srcNode" presStyleLbl="node1" presStyleIdx="1" presStyleCnt="2"/>
      <dgm:spPr/>
    </dgm:pt>
    <dgm:pt modelId="{EB435AFB-13B7-4379-B68D-75377C99022C}" type="pres">
      <dgm:prSet presAssocID="{00063519-3392-4FF7-B7B8-C258334493E2}" presName="gear2dstNode" presStyleLbl="node1" presStyleIdx="1" presStyleCnt="2"/>
      <dgm:spPr/>
    </dgm:pt>
    <dgm:pt modelId="{254917D3-12E9-4A6E-94BD-5E8A9D2C33C7}" type="pres">
      <dgm:prSet presAssocID="{8201F482-783D-48B7-A795-2BE02EF314B6}" presName="connector1" presStyleLbl="sibTrans2D1" presStyleIdx="0" presStyleCnt="2"/>
      <dgm:spPr/>
    </dgm:pt>
    <dgm:pt modelId="{0C435941-4EA8-4BE7-98B9-DF5226907939}" type="pres">
      <dgm:prSet presAssocID="{04220E32-23C5-46DA-B809-CC4BCDFE645A}" presName="connector2" presStyleLbl="sibTrans2D1" presStyleIdx="1" presStyleCnt="2"/>
      <dgm:spPr/>
    </dgm:pt>
  </dgm:ptLst>
  <dgm:cxnLst>
    <dgm:cxn modelId="{48631140-843D-4F3A-BBF4-9264C41E3D90}" type="presOf" srcId="{EAA32384-46C3-487C-8E3C-51BF97397034}" destId="{B8CAF282-2F63-4739-B302-A1969F6C3B64}" srcOrd="0" destOrd="0" presId="urn:microsoft.com/office/officeart/2005/8/layout/gear1"/>
    <dgm:cxn modelId="{F5262383-9749-4D9C-A910-9B2FF6D19DA2}" type="presOf" srcId="{00063519-3392-4FF7-B7B8-C258334493E2}" destId="{A01DF77F-CD16-4800-B172-34434442A298}" srcOrd="1" destOrd="0" presId="urn:microsoft.com/office/officeart/2005/8/layout/gear1"/>
    <dgm:cxn modelId="{EFD71FAB-E075-40BD-9C59-C62C39907AFC}" type="presOf" srcId="{04220E32-23C5-46DA-B809-CC4BCDFE645A}" destId="{0C435941-4EA8-4BE7-98B9-DF5226907939}" srcOrd="0" destOrd="0" presId="urn:microsoft.com/office/officeart/2005/8/layout/gear1"/>
    <dgm:cxn modelId="{448770AE-7E3F-4DFA-B609-1926D453E1F4}" type="presOf" srcId="{00063519-3392-4FF7-B7B8-C258334493E2}" destId="{3F080BC9-139D-4DD9-9607-BA1438888D10}" srcOrd="0" destOrd="0" presId="urn:microsoft.com/office/officeart/2005/8/layout/gear1"/>
    <dgm:cxn modelId="{70757BC1-EABD-480C-B603-93E2C3194679}" type="presOf" srcId="{8201F482-783D-48B7-A795-2BE02EF314B6}" destId="{254917D3-12E9-4A6E-94BD-5E8A9D2C33C7}" srcOrd="0" destOrd="0" presId="urn:microsoft.com/office/officeart/2005/8/layout/gear1"/>
    <dgm:cxn modelId="{0D96FCC3-1F89-4DCB-AF65-A4353C56FB36}" type="presOf" srcId="{00063519-3392-4FF7-B7B8-C258334493E2}" destId="{EB435AFB-13B7-4379-B68D-75377C99022C}" srcOrd="2" destOrd="0" presId="urn:microsoft.com/office/officeart/2005/8/layout/gear1"/>
    <dgm:cxn modelId="{6066E0CF-2F53-406F-B030-C13FF8FD9736}" type="presOf" srcId="{DBA0E5E9-CFB3-4525-9A42-E2D70876F474}" destId="{55DFF386-8819-4A0A-906A-FECFBE00A11D}" srcOrd="1" destOrd="0" presId="urn:microsoft.com/office/officeart/2005/8/layout/gear1"/>
    <dgm:cxn modelId="{61AE49DD-3D19-4716-B4C4-837EF8B44413}" type="presOf" srcId="{DBA0E5E9-CFB3-4525-9A42-E2D70876F474}" destId="{0A3B4B77-A560-48D6-B25A-56FA9CFDB36A}" srcOrd="0" destOrd="0" presId="urn:microsoft.com/office/officeart/2005/8/layout/gear1"/>
    <dgm:cxn modelId="{A7C005E1-109C-465C-A5B9-1A063DCB9227}" srcId="{EAA32384-46C3-487C-8E3C-51BF97397034}" destId="{00063519-3392-4FF7-B7B8-C258334493E2}" srcOrd="1" destOrd="0" parTransId="{AF82D4A5-6E08-4FDA-B441-E4709ACA902C}" sibTransId="{04220E32-23C5-46DA-B809-CC4BCDFE645A}"/>
    <dgm:cxn modelId="{F373A3F1-EF6C-4068-83C5-41A3DFD6DE34}" type="presOf" srcId="{DBA0E5E9-CFB3-4525-9A42-E2D70876F474}" destId="{7A79CA2B-89E5-47D4-871B-3F9E34C7A0C9}" srcOrd="2" destOrd="0" presId="urn:microsoft.com/office/officeart/2005/8/layout/gear1"/>
    <dgm:cxn modelId="{62DA95FC-A176-4A45-AF1B-E3A071C88FA1}" srcId="{EAA32384-46C3-487C-8E3C-51BF97397034}" destId="{DBA0E5E9-CFB3-4525-9A42-E2D70876F474}" srcOrd="0" destOrd="0" parTransId="{345AFA56-DE77-467F-8AA5-17B5EA06946D}" sibTransId="{8201F482-783D-48B7-A795-2BE02EF314B6}"/>
    <dgm:cxn modelId="{31CCD0DB-9175-470E-901F-B08890B26AB9}" type="presParOf" srcId="{B8CAF282-2F63-4739-B302-A1969F6C3B64}" destId="{0A3B4B77-A560-48D6-B25A-56FA9CFDB36A}" srcOrd="0" destOrd="0" presId="urn:microsoft.com/office/officeart/2005/8/layout/gear1"/>
    <dgm:cxn modelId="{1D22A5B9-3C77-4F45-ADC4-6C2727296263}" type="presParOf" srcId="{B8CAF282-2F63-4739-B302-A1969F6C3B64}" destId="{55DFF386-8819-4A0A-906A-FECFBE00A11D}" srcOrd="1" destOrd="0" presId="urn:microsoft.com/office/officeart/2005/8/layout/gear1"/>
    <dgm:cxn modelId="{34C90515-76AA-4AA4-9AB2-B26153012412}" type="presParOf" srcId="{B8CAF282-2F63-4739-B302-A1969F6C3B64}" destId="{7A79CA2B-89E5-47D4-871B-3F9E34C7A0C9}" srcOrd="2" destOrd="0" presId="urn:microsoft.com/office/officeart/2005/8/layout/gear1"/>
    <dgm:cxn modelId="{94ADF0A9-715B-469A-9B8E-E6C7FF460A57}" type="presParOf" srcId="{B8CAF282-2F63-4739-B302-A1969F6C3B64}" destId="{3F080BC9-139D-4DD9-9607-BA1438888D10}" srcOrd="3" destOrd="0" presId="urn:microsoft.com/office/officeart/2005/8/layout/gear1"/>
    <dgm:cxn modelId="{39C0B6FC-FDDC-4907-804D-C2FB3C55AAC1}" type="presParOf" srcId="{B8CAF282-2F63-4739-B302-A1969F6C3B64}" destId="{A01DF77F-CD16-4800-B172-34434442A298}" srcOrd="4" destOrd="0" presId="urn:microsoft.com/office/officeart/2005/8/layout/gear1"/>
    <dgm:cxn modelId="{7D14C4DF-2CA3-46DA-981A-36D9CF5BCE80}" type="presParOf" srcId="{B8CAF282-2F63-4739-B302-A1969F6C3B64}" destId="{EB435AFB-13B7-4379-B68D-75377C99022C}" srcOrd="5" destOrd="0" presId="urn:microsoft.com/office/officeart/2005/8/layout/gear1"/>
    <dgm:cxn modelId="{6F4AB298-E842-4B01-A2CF-5F6179B8FC32}" type="presParOf" srcId="{B8CAF282-2F63-4739-B302-A1969F6C3B64}" destId="{254917D3-12E9-4A6E-94BD-5E8A9D2C33C7}" srcOrd="6" destOrd="0" presId="urn:microsoft.com/office/officeart/2005/8/layout/gear1"/>
    <dgm:cxn modelId="{21BFE8B3-C5E2-4CF5-84A3-677A9B008468}" type="presParOf" srcId="{B8CAF282-2F63-4739-B302-A1969F6C3B64}" destId="{0C435941-4EA8-4BE7-98B9-DF5226907939}"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AA32384-46C3-487C-8E3C-51BF97397034}"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b="1" dirty="0"/>
            <a:t>Strategic Planning and Evaluation</a:t>
          </a:r>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287D8402-B838-47DD-B76B-35A183334554}">
      <dgm:prSet/>
      <dgm:spPr/>
      <dgm:t>
        <a:bodyPr/>
        <a:lstStyle/>
        <a:p>
          <a:r>
            <a:rPr lang="en-US" b="1" dirty="0"/>
            <a:t>Funding Sustainability</a:t>
          </a:r>
        </a:p>
      </dgm:t>
    </dgm:pt>
    <dgm:pt modelId="{89267730-1608-4118-97BE-7687F0CB3BEA}" type="parTrans" cxnId="{A93922F8-3684-4777-BECB-FD5575B0EF07}">
      <dgm:prSet/>
      <dgm:spPr/>
      <dgm:t>
        <a:bodyPr/>
        <a:lstStyle/>
        <a:p>
          <a:endParaRPr lang="en-US"/>
        </a:p>
      </dgm:t>
    </dgm:pt>
    <dgm:pt modelId="{4095174E-2B46-465E-83F2-6D3B2D3C2E8D}" type="sibTrans" cxnId="{A93922F8-3684-4777-BECB-FD5575B0EF07}">
      <dgm:prSet/>
      <dgm:spPr/>
      <dgm:t>
        <a:bodyPr/>
        <a:lstStyle/>
        <a:p>
          <a:endParaRPr lang="en-US"/>
        </a:p>
      </dgm:t>
    </dgm:pt>
    <dgm:pt modelId="{DCA7448C-CC0A-49FB-99F8-20A17F4ABDE3}">
      <dgm:prSet/>
      <dgm:spPr/>
      <dgm:t>
        <a:bodyPr/>
        <a:lstStyle/>
        <a:p>
          <a:r>
            <a:rPr lang="en-US" b="1" dirty="0"/>
            <a:t>Leadership Sustainability</a:t>
          </a:r>
        </a:p>
      </dgm:t>
    </dgm:pt>
    <dgm:pt modelId="{7742139E-970E-448B-8370-18998B23E402}" type="parTrans" cxnId="{CD61D800-0D5F-41F1-8545-79EB7BB87683}">
      <dgm:prSet/>
      <dgm:spPr/>
      <dgm:t>
        <a:bodyPr/>
        <a:lstStyle/>
        <a:p>
          <a:endParaRPr lang="en-US"/>
        </a:p>
      </dgm:t>
    </dgm:pt>
    <dgm:pt modelId="{C3B80B28-7FAE-4B39-A4A6-C7AE941E4290}" type="sibTrans" cxnId="{CD61D800-0D5F-41F1-8545-79EB7BB87683}">
      <dgm:prSet/>
      <dgm:spPr/>
      <dgm:t>
        <a:bodyPr/>
        <a:lstStyle/>
        <a:p>
          <a:endParaRPr lang="en-US"/>
        </a:p>
      </dgm:t>
    </dgm:pt>
    <dgm:pt modelId="{88700827-A4F0-4EE0-A622-5DDF5848922B}">
      <dgm:prSet/>
      <dgm:spPr/>
      <dgm:t>
        <a:bodyPr/>
        <a:lstStyle/>
        <a:p>
          <a:r>
            <a:rPr lang="en-US" b="1" dirty="0"/>
            <a:t>System Sustainability</a:t>
          </a:r>
        </a:p>
      </dgm:t>
    </dgm:pt>
    <dgm:pt modelId="{8605530E-2345-4FD4-BC06-D33662C37A21}" type="parTrans" cxnId="{C5704F80-73EF-44BE-82E4-5357171416AB}">
      <dgm:prSet/>
      <dgm:spPr/>
      <dgm:t>
        <a:bodyPr/>
        <a:lstStyle/>
        <a:p>
          <a:endParaRPr lang="en-US"/>
        </a:p>
      </dgm:t>
    </dgm:pt>
    <dgm:pt modelId="{D95421E6-7AC3-4AB8-A63B-80C3248451D2}" type="sibTrans" cxnId="{C5704F80-73EF-44BE-82E4-5357171416AB}">
      <dgm:prSet/>
      <dgm:spPr/>
      <dgm:t>
        <a:bodyPr/>
        <a:lstStyle/>
        <a:p>
          <a:endParaRPr lang="en-US"/>
        </a:p>
      </dgm:t>
    </dgm:pt>
    <dgm:pt modelId="{EB114DA3-57D7-430C-976B-F6D4A7910671}">
      <dgm:prSet/>
      <dgm:spPr/>
      <dgm:t>
        <a:bodyPr/>
        <a:lstStyle/>
        <a:p>
          <a:r>
            <a:rPr lang="en-US" b="1" dirty="0"/>
            <a:t>Communication Sustainability</a:t>
          </a:r>
        </a:p>
      </dgm:t>
    </dgm:pt>
    <dgm:pt modelId="{F8B9F90E-7199-4D33-880E-4CB44E4FC1B2}" type="parTrans" cxnId="{6E1101ED-1FB0-4433-A864-2402E2F30F75}">
      <dgm:prSet/>
      <dgm:spPr/>
      <dgm:t>
        <a:bodyPr/>
        <a:lstStyle/>
        <a:p>
          <a:endParaRPr lang="en-US"/>
        </a:p>
      </dgm:t>
    </dgm:pt>
    <dgm:pt modelId="{B5E0761F-514C-41B9-A05B-D1018B8F957C}" type="sibTrans" cxnId="{6E1101ED-1FB0-4433-A864-2402E2F30F75}">
      <dgm:prSet/>
      <dgm:spPr/>
      <dgm:t>
        <a:bodyPr/>
        <a:lstStyle/>
        <a:p>
          <a:endParaRPr lang="en-US"/>
        </a:p>
      </dgm:t>
    </dgm:pt>
    <dgm:pt modelId="{2256B831-305E-4B69-9B0C-32C3F14DC051}">
      <dgm:prSet/>
      <dgm:spPr/>
      <dgm:t>
        <a:bodyPr/>
        <a:lstStyle/>
        <a:p>
          <a:r>
            <a:rPr lang="en-US" b="1" dirty="0"/>
            <a:t>Policy and Procedures</a:t>
          </a:r>
        </a:p>
      </dgm:t>
    </dgm:pt>
    <dgm:pt modelId="{2ABA1D0A-76DD-4A70-9A6F-E80E01D9259F}" type="parTrans" cxnId="{634230D2-717F-48CE-8C0C-7338CA825113}">
      <dgm:prSet/>
      <dgm:spPr/>
      <dgm:t>
        <a:bodyPr/>
        <a:lstStyle/>
        <a:p>
          <a:endParaRPr lang="en-US"/>
        </a:p>
      </dgm:t>
    </dgm:pt>
    <dgm:pt modelId="{25E77514-8B5C-4C95-A2AC-BDD1B87C4AEA}" type="sibTrans" cxnId="{634230D2-717F-48CE-8C0C-7338CA825113}">
      <dgm:prSet/>
      <dgm:spPr/>
      <dgm:t>
        <a:bodyPr/>
        <a:lstStyle/>
        <a:p>
          <a:endParaRPr lang="en-US"/>
        </a:p>
      </dgm:t>
    </dgm:pt>
    <dgm:pt modelId="{B96D5FEB-642F-4E2D-A39A-2D5AFE5B41BC}" type="pres">
      <dgm:prSet presAssocID="{EAA32384-46C3-487C-8E3C-51BF97397034}" presName="diagram" presStyleCnt="0">
        <dgm:presLayoutVars>
          <dgm:dir/>
          <dgm:resizeHandles val="exact"/>
        </dgm:presLayoutVars>
      </dgm:prSet>
      <dgm:spPr/>
    </dgm:pt>
    <dgm:pt modelId="{342EB25A-CD72-4D37-AD79-51665CF09993}" type="pres">
      <dgm:prSet presAssocID="{DBA0E5E9-CFB3-4525-9A42-E2D70876F474}" presName="node" presStyleLbl="node1" presStyleIdx="0" presStyleCnt="6">
        <dgm:presLayoutVars>
          <dgm:bulletEnabled val="1"/>
        </dgm:presLayoutVars>
      </dgm:prSet>
      <dgm:spPr/>
    </dgm:pt>
    <dgm:pt modelId="{6D2C8117-05AB-47E9-8462-F48AD5281F48}" type="pres">
      <dgm:prSet presAssocID="{8201F482-783D-48B7-A795-2BE02EF314B6}" presName="sibTrans" presStyleLbl="sibTrans2D1" presStyleIdx="0" presStyleCnt="5"/>
      <dgm:spPr/>
    </dgm:pt>
    <dgm:pt modelId="{6E63B182-8936-4AA6-A997-E9F40419CD68}" type="pres">
      <dgm:prSet presAssocID="{8201F482-783D-48B7-A795-2BE02EF314B6}" presName="connectorText" presStyleLbl="sibTrans2D1" presStyleIdx="0" presStyleCnt="5"/>
      <dgm:spPr/>
    </dgm:pt>
    <dgm:pt modelId="{A22E9725-7919-4AAF-AC25-4184E434B770}" type="pres">
      <dgm:prSet presAssocID="{287D8402-B838-47DD-B76B-35A183334554}" presName="node" presStyleLbl="node1" presStyleIdx="1" presStyleCnt="6">
        <dgm:presLayoutVars>
          <dgm:bulletEnabled val="1"/>
        </dgm:presLayoutVars>
      </dgm:prSet>
      <dgm:spPr/>
    </dgm:pt>
    <dgm:pt modelId="{6995C39E-695E-440D-A854-CBB4D70A9A3E}" type="pres">
      <dgm:prSet presAssocID="{4095174E-2B46-465E-83F2-6D3B2D3C2E8D}" presName="sibTrans" presStyleLbl="sibTrans2D1" presStyleIdx="1" presStyleCnt="5"/>
      <dgm:spPr/>
    </dgm:pt>
    <dgm:pt modelId="{1684C75B-EB3A-49A3-BD53-DB18993AAAC8}" type="pres">
      <dgm:prSet presAssocID="{4095174E-2B46-465E-83F2-6D3B2D3C2E8D}" presName="connectorText" presStyleLbl="sibTrans2D1" presStyleIdx="1" presStyleCnt="5"/>
      <dgm:spPr/>
    </dgm:pt>
    <dgm:pt modelId="{C715115E-13C8-40D0-A672-602EEC3F09E2}" type="pres">
      <dgm:prSet presAssocID="{DCA7448C-CC0A-49FB-99F8-20A17F4ABDE3}" presName="node" presStyleLbl="node1" presStyleIdx="2" presStyleCnt="6">
        <dgm:presLayoutVars>
          <dgm:bulletEnabled val="1"/>
        </dgm:presLayoutVars>
      </dgm:prSet>
      <dgm:spPr/>
    </dgm:pt>
    <dgm:pt modelId="{470C44B5-2703-4F6C-AEB4-CD9DC4181579}" type="pres">
      <dgm:prSet presAssocID="{C3B80B28-7FAE-4B39-A4A6-C7AE941E4290}" presName="sibTrans" presStyleLbl="sibTrans2D1" presStyleIdx="2" presStyleCnt="5"/>
      <dgm:spPr/>
    </dgm:pt>
    <dgm:pt modelId="{A084C864-FE38-4A74-9266-9D22AB580F01}" type="pres">
      <dgm:prSet presAssocID="{C3B80B28-7FAE-4B39-A4A6-C7AE941E4290}" presName="connectorText" presStyleLbl="sibTrans2D1" presStyleIdx="2" presStyleCnt="5"/>
      <dgm:spPr/>
    </dgm:pt>
    <dgm:pt modelId="{28158BD2-A853-4A93-860E-02F7C12D1207}" type="pres">
      <dgm:prSet presAssocID="{88700827-A4F0-4EE0-A622-5DDF5848922B}" presName="node" presStyleLbl="node1" presStyleIdx="3" presStyleCnt="6">
        <dgm:presLayoutVars>
          <dgm:bulletEnabled val="1"/>
        </dgm:presLayoutVars>
      </dgm:prSet>
      <dgm:spPr/>
    </dgm:pt>
    <dgm:pt modelId="{CC0892AC-42DE-4403-91A6-4F0F1381B1BA}" type="pres">
      <dgm:prSet presAssocID="{D95421E6-7AC3-4AB8-A63B-80C3248451D2}" presName="sibTrans" presStyleLbl="sibTrans2D1" presStyleIdx="3" presStyleCnt="5"/>
      <dgm:spPr/>
    </dgm:pt>
    <dgm:pt modelId="{2088B863-DB8D-4861-8FFF-2D3F45A335F5}" type="pres">
      <dgm:prSet presAssocID="{D95421E6-7AC3-4AB8-A63B-80C3248451D2}" presName="connectorText" presStyleLbl="sibTrans2D1" presStyleIdx="3" presStyleCnt="5"/>
      <dgm:spPr/>
    </dgm:pt>
    <dgm:pt modelId="{CB2142B5-215F-418C-A01F-63693B1FC9D9}" type="pres">
      <dgm:prSet presAssocID="{EB114DA3-57D7-430C-976B-F6D4A7910671}" presName="node" presStyleLbl="node1" presStyleIdx="4" presStyleCnt="6">
        <dgm:presLayoutVars>
          <dgm:bulletEnabled val="1"/>
        </dgm:presLayoutVars>
      </dgm:prSet>
      <dgm:spPr/>
    </dgm:pt>
    <dgm:pt modelId="{F2E10611-EFDD-4EA5-83B3-A162D5D5F2EB}" type="pres">
      <dgm:prSet presAssocID="{B5E0761F-514C-41B9-A05B-D1018B8F957C}" presName="sibTrans" presStyleLbl="sibTrans2D1" presStyleIdx="4" presStyleCnt="5"/>
      <dgm:spPr/>
    </dgm:pt>
    <dgm:pt modelId="{4BD05F09-88E7-4A38-8299-8670E500F7D0}" type="pres">
      <dgm:prSet presAssocID="{B5E0761F-514C-41B9-A05B-D1018B8F957C}" presName="connectorText" presStyleLbl="sibTrans2D1" presStyleIdx="4" presStyleCnt="5"/>
      <dgm:spPr/>
    </dgm:pt>
    <dgm:pt modelId="{94E79AD9-5629-484A-803A-BF5AF8EFAE4E}" type="pres">
      <dgm:prSet presAssocID="{2256B831-305E-4B69-9B0C-32C3F14DC051}" presName="node" presStyleLbl="node1" presStyleIdx="5" presStyleCnt="6">
        <dgm:presLayoutVars>
          <dgm:bulletEnabled val="1"/>
        </dgm:presLayoutVars>
      </dgm:prSet>
      <dgm:spPr/>
    </dgm:pt>
  </dgm:ptLst>
  <dgm:cxnLst>
    <dgm:cxn modelId="{CD61D800-0D5F-41F1-8545-79EB7BB87683}" srcId="{EAA32384-46C3-487C-8E3C-51BF97397034}" destId="{DCA7448C-CC0A-49FB-99F8-20A17F4ABDE3}" srcOrd="2" destOrd="0" parTransId="{7742139E-970E-448B-8370-18998B23E402}" sibTransId="{C3B80B28-7FAE-4B39-A4A6-C7AE941E4290}"/>
    <dgm:cxn modelId="{0F9C293F-726A-431E-BA9B-E241B6F372A4}" type="presOf" srcId="{B5E0761F-514C-41B9-A05B-D1018B8F957C}" destId="{4BD05F09-88E7-4A38-8299-8670E500F7D0}" srcOrd="1" destOrd="0" presId="urn:microsoft.com/office/officeart/2005/8/layout/process5"/>
    <dgm:cxn modelId="{23055C5C-0458-4DA0-9AC5-FBF1AE6E476F}" type="presOf" srcId="{287D8402-B838-47DD-B76B-35A183334554}" destId="{A22E9725-7919-4AAF-AC25-4184E434B770}" srcOrd="0" destOrd="0" presId="urn:microsoft.com/office/officeart/2005/8/layout/process5"/>
    <dgm:cxn modelId="{E7519C41-AB16-44FC-B772-E9CA3957EF79}" type="presOf" srcId="{C3B80B28-7FAE-4B39-A4A6-C7AE941E4290}" destId="{470C44B5-2703-4F6C-AEB4-CD9DC4181579}" srcOrd="0" destOrd="0" presId="urn:microsoft.com/office/officeart/2005/8/layout/process5"/>
    <dgm:cxn modelId="{1B7D1D64-1153-4C2B-B8CE-7212FE6D1FEA}" type="presOf" srcId="{8201F482-783D-48B7-A795-2BE02EF314B6}" destId="{6E63B182-8936-4AA6-A997-E9F40419CD68}" srcOrd="1" destOrd="0" presId="urn:microsoft.com/office/officeart/2005/8/layout/process5"/>
    <dgm:cxn modelId="{C7636545-3ACD-4FAE-A3EC-09DBDDD9000A}" type="presOf" srcId="{4095174E-2B46-465E-83F2-6D3B2D3C2E8D}" destId="{1684C75B-EB3A-49A3-BD53-DB18993AAAC8}" srcOrd="1" destOrd="0" presId="urn:microsoft.com/office/officeart/2005/8/layout/process5"/>
    <dgm:cxn modelId="{12F5456A-BA6B-4B9F-9EB8-D9D3AE8E093A}" type="presOf" srcId="{D95421E6-7AC3-4AB8-A63B-80C3248451D2}" destId="{CC0892AC-42DE-4403-91A6-4F0F1381B1BA}" srcOrd="0" destOrd="0" presId="urn:microsoft.com/office/officeart/2005/8/layout/process5"/>
    <dgm:cxn modelId="{AD4CB454-02F9-402A-9BA9-35F595A83EA3}" type="presOf" srcId="{4095174E-2B46-465E-83F2-6D3B2D3C2E8D}" destId="{6995C39E-695E-440D-A854-CBB4D70A9A3E}" srcOrd="0" destOrd="0" presId="urn:microsoft.com/office/officeart/2005/8/layout/process5"/>
    <dgm:cxn modelId="{149C927C-17F2-4AA2-8E82-BAECF4A62379}" type="presOf" srcId="{DBA0E5E9-CFB3-4525-9A42-E2D70876F474}" destId="{342EB25A-CD72-4D37-AD79-51665CF09993}" srcOrd="0" destOrd="0" presId="urn:microsoft.com/office/officeart/2005/8/layout/process5"/>
    <dgm:cxn modelId="{C5704F80-73EF-44BE-82E4-5357171416AB}" srcId="{EAA32384-46C3-487C-8E3C-51BF97397034}" destId="{88700827-A4F0-4EE0-A622-5DDF5848922B}" srcOrd="3" destOrd="0" parTransId="{8605530E-2345-4FD4-BC06-D33662C37A21}" sibTransId="{D95421E6-7AC3-4AB8-A63B-80C3248451D2}"/>
    <dgm:cxn modelId="{8132A592-4BDC-43E7-AEA1-356360DBD719}" type="presOf" srcId="{C3B80B28-7FAE-4B39-A4A6-C7AE941E4290}" destId="{A084C864-FE38-4A74-9266-9D22AB580F01}" srcOrd="1" destOrd="0" presId="urn:microsoft.com/office/officeart/2005/8/layout/process5"/>
    <dgm:cxn modelId="{97BA4C9A-2CBC-41C8-9841-BA25A23036DA}" type="presOf" srcId="{2256B831-305E-4B69-9B0C-32C3F14DC051}" destId="{94E79AD9-5629-484A-803A-BF5AF8EFAE4E}" srcOrd="0" destOrd="0" presId="urn:microsoft.com/office/officeart/2005/8/layout/process5"/>
    <dgm:cxn modelId="{E9144AAB-9A0C-453A-A03A-7A2BDD764076}" type="presOf" srcId="{88700827-A4F0-4EE0-A622-5DDF5848922B}" destId="{28158BD2-A853-4A93-860E-02F7C12D1207}" srcOrd="0" destOrd="0" presId="urn:microsoft.com/office/officeart/2005/8/layout/process5"/>
    <dgm:cxn modelId="{7DAE14AD-1CC0-45BB-B7AB-BDC1FBF6F238}" type="presOf" srcId="{EB114DA3-57D7-430C-976B-F6D4A7910671}" destId="{CB2142B5-215F-418C-A01F-63693B1FC9D9}" srcOrd="0" destOrd="0" presId="urn:microsoft.com/office/officeart/2005/8/layout/process5"/>
    <dgm:cxn modelId="{C34601B4-72A4-4B89-845C-90E837AEC25A}" type="presOf" srcId="{D95421E6-7AC3-4AB8-A63B-80C3248451D2}" destId="{2088B863-DB8D-4861-8FFF-2D3F45A335F5}" srcOrd="1" destOrd="0" presId="urn:microsoft.com/office/officeart/2005/8/layout/process5"/>
    <dgm:cxn modelId="{C51CD2C2-D29A-42A7-B3A5-7D11917B3D2E}" type="presOf" srcId="{DCA7448C-CC0A-49FB-99F8-20A17F4ABDE3}" destId="{C715115E-13C8-40D0-A672-602EEC3F09E2}" srcOrd="0" destOrd="0" presId="urn:microsoft.com/office/officeart/2005/8/layout/process5"/>
    <dgm:cxn modelId="{9E7307C3-7742-4CF8-A65A-D2E2EE6E3B31}" type="presOf" srcId="{8201F482-783D-48B7-A795-2BE02EF314B6}" destId="{6D2C8117-05AB-47E9-8462-F48AD5281F48}" srcOrd="0" destOrd="0" presId="urn:microsoft.com/office/officeart/2005/8/layout/process5"/>
    <dgm:cxn modelId="{634230D2-717F-48CE-8C0C-7338CA825113}" srcId="{EAA32384-46C3-487C-8E3C-51BF97397034}" destId="{2256B831-305E-4B69-9B0C-32C3F14DC051}" srcOrd="5" destOrd="0" parTransId="{2ABA1D0A-76DD-4A70-9A6F-E80E01D9259F}" sibTransId="{25E77514-8B5C-4C95-A2AC-BDD1B87C4AEA}"/>
    <dgm:cxn modelId="{75BA35D5-ED4F-44EE-B937-A91A4B6037A9}" type="presOf" srcId="{B5E0761F-514C-41B9-A05B-D1018B8F957C}" destId="{F2E10611-EFDD-4EA5-83B3-A162D5D5F2EB}" srcOrd="0" destOrd="0" presId="urn:microsoft.com/office/officeart/2005/8/layout/process5"/>
    <dgm:cxn modelId="{6E1101ED-1FB0-4433-A864-2402E2F30F75}" srcId="{EAA32384-46C3-487C-8E3C-51BF97397034}" destId="{EB114DA3-57D7-430C-976B-F6D4A7910671}" srcOrd="4" destOrd="0" parTransId="{F8B9F90E-7199-4D33-880E-4CB44E4FC1B2}" sibTransId="{B5E0761F-514C-41B9-A05B-D1018B8F957C}"/>
    <dgm:cxn modelId="{A93922F8-3684-4777-BECB-FD5575B0EF07}" srcId="{EAA32384-46C3-487C-8E3C-51BF97397034}" destId="{287D8402-B838-47DD-B76B-35A183334554}" srcOrd="1" destOrd="0" parTransId="{89267730-1608-4118-97BE-7687F0CB3BEA}" sibTransId="{4095174E-2B46-465E-83F2-6D3B2D3C2E8D}"/>
    <dgm:cxn modelId="{62DA95FC-A176-4A45-AF1B-E3A071C88FA1}" srcId="{EAA32384-46C3-487C-8E3C-51BF97397034}" destId="{DBA0E5E9-CFB3-4525-9A42-E2D70876F474}" srcOrd="0" destOrd="0" parTransId="{345AFA56-DE77-467F-8AA5-17B5EA06946D}" sibTransId="{8201F482-783D-48B7-A795-2BE02EF314B6}"/>
    <dgm:cxn modelId="{E860F3FF-BD15-4470-96BF-7F8D1C425E0F}" type="presOf" srcId="{EAA32384-46C3-487C-8E3C-51BF97397034}" destId="{B96D5FEB-642F-4E2D-A39A-2D5AFE5B41BC}" srcOrd="0" destOrd="0" presId="urn:microsoft.com/office/officeart/2005/8/layout/process5"/>
    <dgm:cxn modelId="{B670A4FA-D91B-464A-8E22-3AD0D770C5B4}" type="presParOf" srcId="{B96D5FEB-642F-4E2D-A39A-2D5AFE5B41BC}" destId="{342EB25A-CD72-4D37-AD79-51665CF09993}" srcOrd="0" destOrd="0" presId="urn:microsoft.com/office/officeart/2005/8/layout/process5"/>
    <dgm:cxn modelId="{FABF70AD-D4D5-41D1-9212-AF3EC7B8398A}" type="presParOf" srcId="{B96D5FEB-642F-4E2D-A39A-2D5AFE5B41BC}" destId="{6D2C8117-05AB-47E9-8462-F48AD5281F48}" srcOrd="1" destOrd="0" presId="urn:microsoft.com/office/officeart/2005/8/layout/process5"/>
    <dgm:cxn modelId="{1D45E37A-C233-4A15-9C6C-CFEBF42B3793}" type="presParOf" srcId="{6D2C8117-05AB-47E9-8462-F48AD5281F48}" destId="{6E63B182-8936-4AA6-A997-E9F40419CD68}" srcOrd="0" destOrd="0" presId="urn:microsoft.com/office/officeart/2005/8/layout/process5"/>
    <dgm:cxn modelId="{C77DEE45-BEA5-4686-803A-47F82E65EC66}" type="presParOf" srcId="{B96D5FEB-642F-4E2D-A39A-2D5AFE5B41BC}" destId="{A22E9725-7919-4AAF-AC25-4184E434B770}" srcOrd="2" destOrd="0" presId="urn:microsoft.com/office/officeart/2005/8/layout/process5"/>
    <dgm:cxn modelId="{9516F043-311A-4CC3-9DEE-9977070DAB21}" type="presParOf" srcId="{B96D5FEB-642F-4E2D-A39A-2D5AFE5B41BC}" destId="{6995C39E-695E-440D-A854-CBB4D70A9A3E}" srcOrd="3" destOrd="0" presId="urn:microsoft.com/office/officeart/2005/8/layout/process5"/>
    <dgm:cxn modelId="{853BE211-7C9F-4496-860F-17719FEDA9F6}" type="presParOf" srcId="{6995C39E-695E-440D-A854-CBB4D70A9A3E}" destId="{1684C75B-EB3A-49A3-BD53-DB18993AAAC8}" srcOrd="0" destOrd="0" presId="urn:microsoft.com/office/officeart/2005/8/layout/process5"/>
    <dgm:cxn modelId="{7CAF35E8-A98A-42DB-B9B3-CBE87F3FE32B}" type="presParOf" srcId="{B96D5FEB-642F-4E2D-A39A-2D5AFE5B41BC}" destId="{C715115E-13C8-40D0-A672-602EEC3F09E2}" srcOrd="4" destOrd="0" presId="urn:microsoft.com/office/officeart/2005/8/layout/process5"/>
    <dgm:cxn modelId="{69001F32-0EE9-4666-AD77-C6D3D2A091B9}" type="presParOf" srcId="{B96D5FEB-642F-4E2D-A39A-2D5AFE5B41BC}" destId="{470C44B5-2703-4F6C-AEB4-CD9DC4181579}" srcOrd="5" destOrd="0" presId="urn:microsoft.com/office/officeart/2005/8/layout/process5"/>
    <dgm:cxn modelId="{1A28E18A-78E2-405F-A34D-B5C237B83741}" type="presParOf" srcId="{470C44B5-2703-4F6C-AEB4-CD9DC4181579}" destId="{A084C864-FE38-4A74-9266-9D22AB580F01}" srcOrd="0" destOrd="0" presId="urn:microsoft.com/office/officeart/2005/8/layout/process5"/>
    <dgm:cxn modelId="{662AE583-79A4-4D57-8ECF-2E84A30F20E3}" type="presParOf" srcId="{B96D5FEB-642F-4E2D-A39A-2D5AFE5B41BC}" destId="{28158BD2-A853-4A93-860E-02F7C12D1207}" srcOrd="6" destOrd="0" presId="urn:microsoft.com/office/officeart/2005/8/layout/process5"/>
    <dgm:cxn modelId="{B130C67F-399E-4413-B4FA-29236356B916}" type="presParOf" srcId="{B96D5FEB-642F-4E2D-A39A-2D5AFE5B41BC}" destId="{CC0892AC-42DE-4403-91A6-4F0F1381B1BA}" srcOrd="7" destOrd="0" presId="urn:microsoft.com/office/officeart/2005/8/layout/process5"/>
    <dgm:cxn modelId="{A56BFFC1-BB62-4000-8AC8-D52852CCA3FB}" type="presParOf" srcId="{CC0892AC-42DE-4403-91A6-4F0F1381B1BA}" destId="{2088B863-DB8D-4861-8FFF-2D3F45A335F5}" srcOrd="0" destOrd="0" presId="urn:microsoft.com/office/officeart/2005/8/layout/process5"/>
    <dgm:cxn modelId="{7DFC97A5-E3DB-4C7C-8C1A-90277E7EF9F8}" type="presParOf" srcId="{B96D5FEB-642F-4E2D-A39A-2D5AFE5B41BC}" destId="{CB2142B5-215F-418C-A01F-63693B1FC9D9}" srcOrd="8" destOrd="0" presId="urn:microsoft.com/office/officeart/2005/8/layout/process5"/>
    <dgm:cxn modelId="{ED22DDC8-7906-4B20-9705-42B547F18308}" type="presParOf" srcId="{B96D5FEB-642F-4E2D-A39A-2D5AFE5B41BC}" destId="{F2E10611-EFDD-4EA5-83B3-A162D5D5F2EB}" srcOrd="9" destOrd="0" presId="urn:microsoft.com/office/officeart/2005/8/layout/process5"/>
    <dgm:cxn modelId="{91293E9F-4CB2-43FB-B926-4AAC91C5D9CC}" type="presParOf" srcId="{F2E10611-EFDD-4EA5-83B3-A162D5D5F2EB}" destId="{4BD05F09-88E7-4A38-8299-8670E500F7D0}" srcOrd="0" destOrd="0" presId="urn:microsoft.com/office/officeart/2005/8/layout/process5"/>
    <dgm:cxn modelId="{DE7856EF-14E1-4398-A730-4FCDB342BE10}" type="presParOf" srcId="{B96D5FEB-642F-4E2D-A39A-2D5AFE5B41BC}" destId="{94E79AD9-5629-484A-803A-BF5AF8EFAE4E}"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AA32384-46C3-487C-8E3C-51BF97397034}" type="doc">
      <dgm:prSet loTypeId="urn:microsoft.com/office/officeart/2005/8/layout/process4"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b="1" dirty="0"/>
            <a:t>Strategic Planning and Evaluation</a:t>
          </a:r>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287D8402-B838-47DD-B76B-35A183334554}">
      <dgm:prSet/>
      <dgm:spPr/>
      <dgm:t>
        <a:bodyPr/>
        <a:lstStyle/>
        <a:p>
          <a:r>
            <a:rPr lang="en-US" b="1" dirty="0"/>
            <a:t>Funding Sustainability</a:t>
          </a:r>
        </a:p>
      </dgm:t>
    </dgm:pt>
    <dgm:pt modelId="{89267730-1608-4118-97BE-7687F0CB3BEA}" type="parTrans" cxnId="{A93922F8-3684-4777-BECB-FD5575B0EF07}">
      <dgm:prSet/>
      <dgm:spPr/>
      <dgm:t>
        <a:bodyPr/>
        <a:lstStyle/>
        <a:p>
          <a:endParaRPr lang="en-US"/>
        </a:p>
      </dgm:t>
    </dgm:pt>
    <dgm:pt modelId="{4095174E-2B46-465E-83F2-6D3B2D3C2E8D}" type="sibTrans" cxnId="{A93922F8-3684-4777-BECB-FD5575B0EF07}">
      <dgm:prSet/>
      <dgm:spPr/>
      <dgm:t>
        <a:bodyPr/>
        <a:lstStyle/>
        <a:p>
          <a:endParaRPr lang="en-US"/>
        </a:p>
      </dgm:t>
    </dgm:pt>
    <dgm:pt modelId="{DCA7448C-CC0A-49FB-99F8-20A17F4ABDE3}">
      <dgm:prSet/>
      <dgm:spPr/>
      <dgm:t>
        <a:bodyPr/>
        <a:lstStyle/>
        <a:p>
          <a:r>
            <a:rPr lang="en-US" b="1" dirty="0"/>
            <a:t>Leadership Sustainability</a:t>
          </a:r>
        </a:p>
      </dgm:t>
    </dgm:pt>
    <dgm:pt modelId="{7742139E-970E-448B-8370-18998B23E402}" type="parTrans" cxnId="{CD61D800-0D5F-41F1-8545-79EB7BB87683}">
      <dgm:prSet/>
      <dgm:spPr/>
      <dgm:t>
        <a:bodyPr/>
        <a:lstStyle/>
        <a:p>
          <a:endParaRPr lang="en-US"/>
        </a:p>
      </dgm:t>
    </dgm:pt>
    <dgm:pt modelId="{C3B80B28-7FAE-4B39-A4A6-C7AE941E4290}" type="sibTrans" cxnId="{CD61D800-0D5F-41F1-8545-79EB7BB87683}">
      <dgm:prSet/>
      <dgm:spPr/>
      <dgm:t>
        <a:bodyPr/>
        <a:lstStyle/>
        <a:p>
          <a:endParaRPr lang="en-US"/>
        </a:p>
      </dgm:t>
    </dgm:pt>
    <dgm:pt modelId="{88700827-A4F0-4EE0-A622-5DDF5848922B}">
      <dgm:prSet/>
      <dgm:spPr/>
      <dgm:t>
        <a:bodyPr/>
        <a:lstStyle/>
        <a:p>
          <a:r>
            <a:rPr lang="en-US" b="1" dirty="0"/>
            <a:t>System Sustainability</a:t>
          </a:r>
        </a:p>
      </dgm:t>
    </dgm:pt>
    <dgm:pt modelId="{8605530E-2345-4FD4-BC06-D33662C37A21}" type="parTrans" cxnId="{C5704F80-73EF-44BE-82E4-5357171416AB}">
      <dgm:prSet/>
      <dgm:spPr/>
      <dgm:t>
        <a:bodyPr/>
        <a:lstStyle/>
        <a:p>
          <a:endParaRPr lang="en-US"/>
        </a:p>
      </dgm:t>
    </dgm:pt>
    <dgm:pt modelId="{D95421E6-7AC3-4AB8-A63B-80C3248451D2}" type="sibTrans" cxnId="{C5704F80-73EF-44BE-82E4-5357171416AB}">
      <dgm:prSet/>
      <dgm:spPr/>
      <dgm:t>
        <a:bodyPr/>
        <a:lstStyle/>
        <a:p>
          <a:endParaRPr lang="en-US"/>
        </a:p>
      </dgm:t>
    </dgm:pt>
    <dgm:pt modelId="{EB114DA3-57D7-430C-976B-F6D4A7910671}">
      <dgm:prSet/>
      <dgm:spPr/>
      <dgm:t>
        <a:bodyPr/>
        <a:lstStyle/>
        <a:p>
          <a:r>
            <a:rPr lang="en-US" b="1" dirty="0"/>
            <a:t>Communication Sustainability</a:t>
          </a:r>
        </a:p>
      </dgm:t>
    </dgm:pt>
    <dgm:pt modelId="{F8B9F90E-7199-4D33-880E-4CB44E4FC1B2}" type="parTrans" cxnId="{6E1101ED-1FB0-4433-A864-2402E2F30F75}">
      <dgm:prSet/>
      <dgm:spPr/>
      <dgm:t>
        <a:bodyPr/>
        <a:lstStyle/>
        <a:p>
          <a:endParaRPr lang="en-US"/>
        </a:p>
      </dgm:t>
    </dgm:pt>
    <dgm:pt modelId="{B5E0761F-514C-41B9-A05B-D1018B8F957C}" type="sibTrans" cxnId="{6E1101ED-1FB0-4433-A864-2402E2F30F75}">
      <dgm:prSet/>
      <dgm:spPr/>
      <dgm:t>
        <a:bodyPr/>
        <a:lstStyle/>
        <a:p>
          <a:endParaRPr lang="en-US"/>
        </a:p>
      </dgm:t>
    </dgm:pt>
    <dgm:pt modelId="{2256B831-305E-4B69-9B0C-32C3F14DC051}">
      <dgm:prSet/>
      <dgm:spPr/>
      <dgm:t>
        <a:bodyPr/>
        <a:lstStyle/>
        <a:p>
          <a:r>
            <a:rPr lang="en-US" b="1" dirty="0"/>
            <a:t>Policy and Procedures</a:t>
          </a:r>
        </a:p>
      </dgm:t>
    </dgm:pt>
    <dgm:pt modelId="{2ABA1D0A-76DD-4A70-9A6F-E80E01D9259F}" type="parTrans" cxnId="{634230D2-717F-48CE-8C0C-7338CA825113}">
      <dgm:prSet/>
      <dgm:spPr/>
      <dgm:t>
        <a:bodyPr/>
        <a:lstStyle/>
        <a:p>
          <a:endParaRPr lang="en-US"/>
        </a:p>
      </dgm:t>
    </dgm:pt>
    <dgm:pt modelId="{25E77514-8B5C-4C95-A2AC-BDD1B87C4AEA}" type="sibTrans" cxnId="{634230D2-717F-48CE-8C0C-7338CA825113}">
      <dgm:prSet/>
      <dgm:spPr/>
      <dgm:t>
        <a:bodyPr/>
        <a:lstStyle/>
        <a:p>
          <a:endParaRPr lang="en-US"/>
        </a:p>
      </dgm:t>
    </dgm:pt>
    <dgm:pt modelId="{A71933F7-BAB2-4190-B315-72225F3414B4}" type="pres">
      <dgm:prSet presAssocID="{EAA32384-46C3-487C-8E3C-51BF97397034}" presName="Name0" presStyleCnt="0">
        <dgm:presLayoutVars>
          <dgm:dir/>
          <dgm:animLvl val="lvl"/>
          <dgm:resizeHandles val="exact"/>
        </dgm:presLayoutVars>
      </dgm:prSet>
      <dgm:spPr/>
    </dgm:pt>
    <dgm:pt modelId="{AE376717-BE3B-440F-BADA-1E2BECD09B85}" type="pres">
      <dgm:prSet presAssocID="{2256B831-305E-4B69-9B0C-32C3F14DC051}" presName="boxAndChildren" presStyleCnt="0"/>
      <dgm:spPr/>
    </dgm:pt>
    <dgm:pt modelId="{3BD2CA1E-93C9-43C3-9907-F0E0456D65C6}" type="pres">
      <dgm:prSet presAssocID="{2256B831-305E-4B69-9B0C-32C3F14DC051}" presName="parentTextBox" presStyleLbl="node1" presStyleIdx="0" presStyleCnt="6"/>
      <dgm:spPr/>
    </dgm:pt>
    <dgm:pt modelId="{26462B8C-70C3-41BB-9728-F9F002AAD087}" type="pres">
      <dgm:prSet presAssocID="{B5E0761F-514C-41B9-A05B-D1018B8F957C}" presName="sp" presStyleCnt="0"/>
      <dgm:spPr/>
    </dgm:pt>
    <dgm:pt modelId="{8AF55B1F-207A-4439-8290-C174ED8632AF}" type="pres">
      <dgm:prSet presAssocID="{EB114DA3-57D7-430C-976B-F6D4A7910671}" presName="arrowAndChildren" presStyleCnt="0"/>
      <dgm:spPr/>
    </dgm:pt>
    <dgm:pt modelId="{A92167FA-BA7C-4A47-8182-DBEBD9D7AA26}" type="pres">
      <dgm:prSet presAssocID="{EB114DA3-57D7-430C-976B-F6D4A7910671}" presName="parentTextArrow" presStyleLbl="node1" presStyleIdx="1" presStyleCnt="6"/>
      <dgm:spPr/>
    </dgm:pt>
    <dgm:pt modelId="{E83FB02E-0E15-4B71-BD3D-67E7B225E6C7}" type="pres">
      <dgm:prSet presAssocID="{D95421E6-7AC3-4AB8-A63B-80C3248451D2}" presName="sp" presStyleCnt="0"/>
      <dgm:spPr/>
    </dgm:pt>
    <dgm:pt modelId="{85FED4D0-82A4-4EDB-91D0-22B9B7CC1D72}" type="pres">
      <dgm:prSet presAssocID="{88700827-A4F0-4EE0-A622-5DDF5848922B}" presName="arrowAndChildren" presStyleCnt="0"/>
      <dgm:spPr/>
    </dgm:pt>
    <dgm:pt modelId="{904DF4AD-9093-45CF-929B-CC91FBDBD5B5}" type="pres">
      <dgm:prSet presAssocID="{88700827-A4F0-4EE0-A622-5DDF5848922B}" presName="parentTextArrow" presStyleLbl="node1" presStyleIdx="2" presStyleCnt="6"/>
      <dgm:spPr/>
    </dgm:pt>
    <dgm:pt modelId="{5BBA9E95-9427-4ECD-BFCC-BA534E93DCB3}" type="pres">
      <dgm:prSet presAssocID="{C3B80B28-7FAE-4B39-A4A6-C7AE941E4290}" presName="sp" presStyleCnt="0"/>
      <dgm:spPr/>
    </dgm:pt>
    <dgm:pt modelId="{4AB4E264-2336-4D14-9271-401A93D75D8C}" type="pres">
      <dgm:prSet presAssocID="{DCA7448C-CC0A-49FB-99F8-20A17F4ABDE3}" presName="arrowAndChildren" presStyleCnt="0"/>
      <dgm:spPr/>
    </dgm:pt>
    <dgm:pt modelId="{76DCA9EF-821C-429A-961F-04DB3A833C5E}" type="pres">
      <dgm:prSet presAssocID="{DCA7448C-CC0A-49FB-99F8-20A17F4ABDE3}" presName="parentTextArrow" presStyleLbl="node1" presStyleIdx="3" presStyleCnt="6"/>
      <dgm:spPr/>
    </dgm:pt>
    <dgm:pt modelId="{645CD24D-BE91-4E91-8C94-A260A9145C2C}" type="pres">
      <dgm:prSet presAssocID="{4095174E-2B46-465E-83F2-6D3B2D3C2E8D}" presName="sp" presStyleCnt="0"/>
      <dgm:spPr/>
    </dgm:pt>
    <dgm:pt modelId="{77A81701-CE71-41F2-9B68-0C257ECCF92F}" type="pres">
      <dgm:prSet presAssocID="{287D8402-B838-47DD-B76B-35A183334554}" presName="arrowAndChildren" presStyleCnt="0"/>
      <dgm:spPr/>
    </dgm:pt>
    <dgm:pt modelId="{E2F977DE-BAE5-4AEE-AE3B-9BC20E3F25FB}" type="pres">
      <dgm:prSet presAssocID="{287D8402-B838-47DD-B76B-35A183334554}" presName="parentTextArrow" presStyleLbl="node1" presStyleIdx="4" presStyleCnt="6"/>
      <dgm:spPr/>
    </dgm:pt>
    <dgm:pt modelId="{0E3CFD14-DB51-495A-B638-31B7D738ECDE}" type="pres">
      <dgm:prSet presAssocID="{8201F482-783D-48B7-A795-2BE02EF314B6}" presName="sp" presStyleCnt="0"/>
      <dgm:spPr/>
    </dgm:pt>
    <dgm:pt modelId="{8FD99BE3-CE01-4482-BD23-2CF2EFF2C0CE}" type="pres">
      <dgm:prSet presAssocID="{DBA0E5E9-CFB3-4525-9A42-E2D70876F474}" presName="arrowAndChildren" presStyleCnt="0"/>
      <dgm:spPr/>
    </dgm:pt>
    <dgm:pt modelId="{3686C50A-D91C-49D3-A96A-D9D552BAA472}" type="pres">
      <dgm:prSet presAssocID="{DBA0E5E9-CFB3-4525-9A42-E2D70876F474}" presName="parentTextArrow" presStyleLbl="node1" presStyleIdx="5" presStyleCnt="6"/>
      <dgm:spPr/>
    </dgm:pt>
  </dgm:ptLst>
  <dgm:cxnLst>
    <dgm:cxn modelId="{CD61D800-0D5F-41F1-8545-79EB7BB87683}" srcId="{EAA32384-46C3-487C-8E3C-51BF97397034}" destId="{DCA7448C-CC0A-49FB-99F8-20A17F4ABDE3}" srcOrd="2" destOrd="0" parTransId="{7742139E-970E-448B-8370-18998B23E402}" sibTransId="{C3B80B28-7FAE-4B39-A4A6-C7AE941E4290}"/>
    <dgm:cxn modelId="{8321430B-348D-4283-B227-34AB920160CE}" type="presOf" srcId="{EAA32384-46C3-487C-8E3C-51BF97397034}" destId="{A71933F7-BAB2-4190-B315-72225F3414B4}" srcOrd="0" destOrd="0" presId="urn:microsoft.com/office/officeart/2005/8/layout/process4"/>
    <dgm:cxn modelId="{597C5B3C-73CD-42BB-A8C8-A78BE7501453}" type="presOf" srcId="{2256B831-305E-4B69-9B0C-32C3F14DC051}" destId="{3BD2CA1E-93C9-43C3-9907-F0E0456D65C6}" srcOrd="0" destOrd="0" presId="urn:microsoft.com/office/officeart/2005/8/layout/process4"/>
    <dgm:cxn modelId="{7E423D62-9246-4820-AB4F-3FAD6563E198}" type="presOf" srcId="{88700827-A4F0-4EE0-A622-5DDF5848922B}" destId="{904DF4AD-9093-45CF-929B-CC91FBDBD5B5}" srcOrd="0" destOrd="0" presId="urn:microsoft.com/office/officeart/2005/8/layout/process4"/>
    <dgm:cxn modelId="{BFF53B6D-F00B-4839-AF8F-45A26AE120FE}" type="presOf" srcId="{EB114DA3-57D7-430C-976B-F6D4A7910671}" destId="{A92167FA-BA7C-4A47-8182-DBEBD9D7AA26}" srcOrd="0" destOrd="0" presId="urn:microsoft.com/office/officeart/2005/8/layout/process4"/>
    <dgm:cxn modelId="{C5704F80-73EF-44BE-82E4-5357171416AB}" srcId="{EAA32384-46C3-487C-8E3C-51BF97397034}" destId="{88700827-A4F0-4EE0-A622-5DDF5848922B}" srcOrd="3" destOrd="0" parTransId="{8605530E-2345-4FD4-BC06-D33662C37A21}" sibTransId="{D95421E6-7AC3-4AB8-A63B-80C3248451D2}"/>
    <dgm:cxn modelId="{FC2BB08A-5DC7-4E1C-B7E7-5203DDEB7706}" type="presOf" srcId="{DCA7448C-CC0A-49FB-99F8-20A17F4ABDE3}" destId="{76DCA9EF-821C-429A-961F-04DB3A833C5E}" srcOrd="0" destOrd="0" presId="urn:microsoft.com/office/officeart/2005/8/layout/process4"/>
    <dgm:cxn modelId="{2CDD2693-F02E-4378-A044-D1125F3BE0B6}" type="presOf" srcId="{287D8402-B838-47DD-B76B-35A183334554}" destId="{E2F977DE-BAE5-4AEE-AE3B-9BC20E3F25FB}" srcOrd="0" destOrd="0" presId="urn:microsoft.com/office/officeart/2005/8/layout/process4"/>
    <dgm:cxn modelId="{E87EAAAC-C7BB-410B-9D76-F5CADB71DCE0}" type="presOf" srcId="{DBA0E5E9-CFB3-4525-9A42-E2D70876F474}" destId="{3686C50A-D91C-49D3-A96A-D9D552BAA472}" srcOrd="0" destOrd="0" presId="urn:microsoft.com/office/officeart/2005/8/layout/process4"/>
    <dgm:cxn modelId="{634230D2-717F-48CE-8C0C-7338CA825113}" srcId="{EAA32384-46C3-487C-8E3C-51BF97397034}" destId="{2256B831-305E-4B69-9B0C-32C3F14DC051}" srcOrd="5" destOrd="0" parTransId="{2ABA1D0A-76DD-4A70-9A6F-E80E01D9259F}" sibTransId="{25E77514-8B5C-4C95-A2AC-BDD1B87C4AEA}"/>
    <dgm:cxn modelId="{6E1101ED-1FB0-4433-A864-2402E2F30F75}" srcId="{EAA32384-46C3-487C-8E3C-51BF97397034}" destId="{EB114DA3-57D7-430C-976B-F6D4A7910671}" srcOrd="4" destOrd="0" parTransId="{F8B9F90E-7199-4D33-880E-4CB44E4FC1B2}" sibTransId="{B5E0761F-514C-41B9-A05B-D1018B8F957C}"/>
    <dgm:cxn modelId="{A93922F8-3684-4777-BECB-FD5575B0EF07}" srcId="{EAA32384-46C3-487C-8E3C-51BF97397034}" destId="{287D8402-B838-47DD-B76B-35A183334554}" srcOrd="1" destOrd="0" parTransId="{89267730-1608-4118-97BE-7687F0CB3BEA}" sibTransId="{4095174E-2B46-465E-83F2-6D3B2D3C2E8D}"/>
    <dgm:cxn modelId="{62DA95FC-A176-4A45-AF1B-E3A071C88FA1}" srcId="{EAA32384-46C3-487C-8E3C-51BF97397034}" destId="{DBA0E5E9-CFB3-4525-9A42-E2D70876F474}" srcOrd="0" destOrd="0" parTransId="{345AFA56-DE77-467F-8AA5-17B5EA06946D}" sibTransId="{8201F482-783D-48B7-A795-2BE02EF314B6}"/>
    <dgm:cxn modelId="{DD916A24-1A9F-4372-B8DC-25DE8B1917A6}" type="presParOf" srcId="{A71933F7-BAB2-4190-B315-72225F3414B4}" destId="{AE376717-BE3B-440F-BADA-1E2BECD09B85}" srcOrd="0" destOrd="0" presId="urn:microsoft.com/office/officeart/2005/8/layout/process4"/>
    <dgm:cxn modelId="{E6ABB874-EBCD-4243-9B9C-405AA22C1A89}" type="presParOf" srcId="{AE376717-BE3B-440F-BADA-1E2BECD09B85}" destId="{3BD2CA1E-93C9-43C3-9907-F0E0456D65C6}" srcOrd="0" destOrd="0" presId="urn:microsoft.com/office/officeart/2005/8/layout/process4"/>
    <dgm:cxn modelId="{609E8DB9-1FC6-40A1-8E6F-7E51BBD918E8}" type="presParOf" srcId="{A71933F7-BAB2-4190-B315-72225F3414B4}" destId="{26462B8C-70C3-41BB-9728-F9F002AAD087}" srcOrd="1" destOrd="0" presId="urn:microsoft.com/office/officeart/2005/8/layout/process4"/>
    <dgm:cxn modelId="{77C2221A-FAF9-4337-9EA0-C1DE87B9B92E}" type="presParOf" srcId="{A71933F7-BAB2-4190-B315-72225F3414B4}" destId="{8AF55B1F-207A-4439-8290-C174ED8632AF}" srcOrd="2" destOrd="0" presId="urn:microsoft.com/office/officeart/2005/8/layout/process4"/>
    <dgm:cxn modelId="{B6683B8A-9983-4C39-A717-E7CD68B3C750}" type="presParOf" srcId="{8AF55B1F-207A-4439-8290-C174ED8632AF}" destId="{A92167FA-BA7C-4A47-8182-DBEBD9D7AA26}" srcOrd="0" destOrd="0" presId="urn:microsoft.com/office/officeart/2005/8/layout/process4"/>
    <dgm:cxn modelId="{E73C2908-11C1-4D8C-ADBA-4C8F31D143D1}" type="presParOf" srcId="{A71933F7-BAB2-4190-B315-72225F3414B4}" destId="{E83FB02E-0E15-4B71-BD3D-67E7B225E6C7}" srcOrd="3" destOrd="0" presId="urn:microsoft.com/office/officeart/2005/8/layout/process4"/>
    <dgm:cxn modelId="{F158A453-5B22-4C10-9089-084B4F3A591B}" type="presParOf" srcId="{A71933F7-BAB2-4190-B315-72225F3414B4}" destId="{85FED4D0-82A4-4EDB-91D0-22B9B7CC1D72}" srcOrd="4" destOrd="0" presId="urn:microsoft.com/office/officeart/2005/8/layout/process4"/>
    <dgm:cxn modelId="{2100501E-DDC7-4573-B0C3-D3879C62F265}" type="presParOf" srcId="{85FED4D0-82A4-4EDB-91D0-22B9B7CC1D72}" destId="{904DF4AD-9093-45CF-929B-CC91FBDBD5B5}" srcOrd="0" destOrd="0" presId="urn:microsoft.com/office/officeart/2005/8/layout/process4"/>
    <dgm:cxn modelId="{3D9AE826-0BC3-4F79-B580-9FEFCDD2C6ED}" type="presParOf" srcId="{A71933F7-BAB2-4190-B315-72225F3414B4}" destId="{5BBA9E95-9427-4ECD-BFCC-BA534E93DCB3}" srcOrd="5" destOrd="0" presId="urn:microsoft.com/office/officeart/2005/8/layout/process4"/>
    <dgm:cxn modelId="{1624E55C-7CFB-42AE-9531-CC587787EAE3}" type="presParOf" srcId="{A71933F7-BAB2-4190-B315-72225F3414B4}" destId="{4AB4E264-2336-4D14-9271-401A93D75D8C}" srcOrd="6" destOrd="0" presId="urn:microsoft.com/office/officeart/2005/8/layout/process4"/>
    <dgm:cxn modelId="{211BF7A2-D133-4709-985A-1F9C7A2D3519}" type="presParOf" srcId="{4AB4E264-2336-4D14-9271-401A93D75D8C}" destId="{76DCA9EF-821C-429A-961F-04DB3A833C5E}" srcOrd="0" destOrd="0" presId="urn:microsoft.com/office/officeart/2005/8/layout/process4"/>
    <dgm:cxn modelId="{EBB86DD4-F6C3-4023-8B21-C83A8B4AB124}" type="presParOf" srcId="{A71933F7-BAB2-4190-B315-72225F3414B4}" destId="{645CD24D-BE91-4E91-8C94-A260A9145C2C}" srcOrd="7" destOrd="0" presId="urn:microsoft.com/office/officeart/2005/8/layout/process4"/>
    <dgm:cxn modelId="{542A76FB-A306-4276-81EB-CFEA9E2E0D64}" type="presParOf" srcId="{A71933F7-BAB2-4190-B315-72225F3414B4}" destId="{77A81701-CE71-41F2-9B68-0C257ECCF92F}" srcOrd="8" destOrd="0" presId="urn:microsoft.com/office/officeart/2005/8/layout/process4"/>
    <dgm:cxn modelId="{A09D1E15-A2A0-4861-99AB-51DA503DC4D0}" type="presParOf" srcId="{77A81701-CE71-41F2-9B68-0C257ECCF92F}" destId="{E2F977DE-BAE5-4AEE-AE3B-9BC20E3F25FB}" srcOrd="0" destOrd="0" presId="urn:microsoft.com/office/officeart/2005/8/layout/process4"/>
    <dgm:cxn modelId="{E020E4AA-B4E4-4826-AF92-6E0DD979F8D3}" type="presParOf" srcId="{A71933F7-BAB2-4190-B315-72225F3414B4}" destId="{0E3CFD14-DB51-495A-B638-31B7D738ECDE}" srcOrd="9" destOrd="0" presId="urn:microsoft.com/office/officeart/2005/8/layout/process4"/>
    <dgm:cxn modelId="{5BC6D015-4593-4B93-94BA-6E58FDFA0532}" type="presParOf" srcId="{A71933F7-BAB2-4190-B315-72225F3414B4}" destId="{8FD99BE3-CE01-4482-BD23-2CF2EFF2C0CE}" srcOrd="10" destOrd="0" presId="urn:microsoft.com/office/officeart/2005/8/layout/process4"/>
    <dgm:cxn modelId="{616DC7BF-497E-4886-80A7-88028C32FDCA}" type="presParOf" srcId="{8FD99BE3-CE01-4482-BD23-2CF2EFF2C0CE}" destId="{3686C50A-D91C-49D3-A96A-D9D552BAA47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AA32384-46C3-487C-8E3C-51BF97397034}" type="doc">
      <dgm:prSet loTypeId="urn:microsoft.com/office/officeart/2005/8/layout/process2"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b="1" dirty="0"/>
            <a:t>Strategic Planning and Evaluation</a:t>
          </a:r>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287D8402-B838-47DD-B76B-35A183334554}">
      <dgm:prSet/>
      <dgm:spPr/>
      <dgm:t>
        <a:bodyPr/>
        <a:lstStyle/>
        <a:p>
          <a:r>
            <a:rPr lang="en-US" b="1" dirty="0"/>
            <a:t>Funding Sustainability</a:t>
          </a:r>
        </a:p>
      </dgm:t>
    </dgm:pt>
    <dgm:pt modelId="{89267730-1608-4118-97BE-7687F0CB3BEA}" type="parTrans" cxnId="{A93922F8-3684-4777-BECB-FD5575B0EF07}">
      <dgm:prSet/>
      <dgm:spPr/>
      <dgm:t>
        <a:bodyPr/>
        <a:lstStyle/>
        <a:p>
          <a:endParaRPr lang="en-US"/>
        </a:p>
      </dgm:t>
    </dgm:pt>
    <dgm:pt modelId="{4095174E-2B46-465E-83F2-6D3B2D3C2E8D}" type="sibTrans" cxnId="{A93922F8-3684-4777-BECB-FD5575B0EF07}">
      <dgm:prSet/>
      <dgm:spPr/>
      <dgm:t>
        <a:bodyPr/>
        <a:lstStyle/>
        <a:p>
          <a:endParaRPr lang="en-US"/>
        </a:p>
      </dgm:t>
    </dgm:pt>
    <dgm:pt modelId="{DCA7448C-CC0A-49FB-99F8-20A17F4ABDE3}">
      <dgm:prSet/>
      <dgm:spPr/>
      <dgm:t>
        <a:bodyPr/>
        <a:lstStyle/>
        <a:p>
          <a:r>
            <a:rPr lang="en-US" b="1" dirty="0"/>
            <a:t>Leadership Sustainability</a:t>
          </a:r>
        </a:p>
      </dgm:t>
    </dgm:pt>
    <dgm:pt modelId="{7742139E-970E-448B-8370-18998B23E402}" type="parTrans" cxnId="{CD61D800-0D5F-41F1-8545-79EB7BB87683}">
      <dgm:prSet/>
      <dgm:spPr/>
      <dgm:t>
        <a:bodyPr/>
        <a:lstStyle/>
        <a:p>
          <a:endParaRPr lang="en-US"/>
        </a:p>
      </dgm:t>
    </dgm:pt>
    <dgm:pt modelId="{C3B80B28-7FAE-4B39-A4A6-C7AE941E4290}" type="sibTrans" cxnId="{CD61D800-0D5F-41F1-8545-79EB7BB87683}">
      <dgm:prSet/>
      <dgm:spPr/>
      <dgm:t>
        <a:bodyPr/>
        <a:lstStyle/>
        <a:p>
          <a:endParaRPr lang="en-US"/>
        </a:p>
      </dgm:t>
    </dgm:pt>
    <dgm:pt modelId="{88700827-A4F0-4EE0-A622-5DDF5848922B}">
      <dgm:prSet/>
      <dgm:spPr/>
      <dgm:t>
        <a:bodyPr/>
        <a:lstStyle/>
        <a:p>
          <a:r>
            <a:rPr lang="en-US" b="1" dirty="0"/>
            <a:t>System Sustainability</a:t>
          </a:r>
        </a:p>
      </dgm:t>
    </dgm:pt>
    <dgm:pt modelId="{8605530E-2345-4FD4-BC06-D33662C37A21}" type="parTrans" cxnId="{C5704F80-73EF-44BE-82E4-5357171416AB}">
      <dgm:prSet/>
      <dgm:spPr/>
      <dgm:t>
        <a:bodyPr/>
        <a:lstStyle/>
        <a:p>
          <a:endParaRPr lang="en-US"/>
        </a:p>
      </dgm:t>
    </dgm:pt>
    <dgm:pt modelId="{D95421E6-7AC3-4AB8-A63B-80C3248451D2}" type="sibTrans" cxnId="{C5704F80-73EF-44BE-82E4-5357171416AB}">
      <dgm:prSet/>
      <dgm:spPr/>
      <dgm:t>
        <a:bodyPr/>
        <a:lstStyle/>
        <a:p>
          <a:endParaRPr lang="en-US"/>
        </a:p>
      </dgm:t>
    </dgm:pt>
    <dgm:pt modelId="{EB114DA3-57D7-430C-976B-F6D4A7910671}">
      <dgm:prSet/>
      <dgm:spPr/>
      <dgm:t>
        <a:bodyPr/>
        <a:lstStyle/>
        <a:p>
          <a:r>
            <a:rPr lang="en-US" b="1" dirty="0"/>
            <a:t>Communication Sustainability</a:t>
          </a:r>
        </a:p>
      </dgm:t>
    </dgm:pt>
    <dgm:pt modelId="{F8B9F90E-7199-4D33-880E-4CB44E4FC1B2}" type="parTrans" cxnId="{6E1101ED-1FB0-4433-A864-2402E2F30F75}">
      <dgm:prSet/>
      <dgm:spPr/>
      <dgm:t>
        <a:bodyPr/>
        <a:lstStyle/>
        <a:p>
          <a:endParaRPr lang="en-US"/>
        </a:p>
      </dgm:t>
    </dgm:pt>
    <dgm:pt modelId="{B5E0761F-514C-41B9-A05B-D1018B8F957C}" type="sibTrans" cxnId="{6E1101ED-1FB0-4433-A864-2402E2F30F75}">
      <dgm:prSet/>
      <dgm:spPr/>
      <dgm:t>
        <a:bodyPr/>
        <a:lstStyle/>
        <a:p>
          <a:endParaRPr lang="en-US"/>
        </a:p>
      </dgm:t>
    </dgm:pt>
    <dgm:pt modelId="{2256B831-305E-4B69-9B0C-32C3F14DC051}">
      <dgm:prSet/>
      <dgm:spPr/>
      <dgm:t>
        <a:bodyPr/>
        <a:lstStyle/>
        <a:p>
          <a:r>
            <a:rPr lang="en-US" b="1" dirty="0"/>
            <a:t>Policy and Procedures</a:t>
          </a:r>
        </a:p>
      </dgm:t>
    </dgm:pt>
    <dgm:pt modelId="{2ABA1D0A-76DD-4A70-9A6F-E80E01D9259F}" type="parTrans" cxnId="{634230D2-717F-48CE-8C0C-7338CA825113}">
      <dgm:prSet/>
      <dgm:spPr/>
      <dgm:t>
        <a:bodyPr/>
        <a:lstStyle/>
        <a:p>
          <a:endParaRPr lang="en-US"/>
        </a:p>
      </dgm:t>
    </dgm:pt>
    <dgm:pt modelId="{25E77514-8B5C-4C95-A2AC-BDD1B87C4AEA}" type="sibTrans" cxnId="{634230D2-717F-48CE-8C0C-7338CA825113}">
      <dgm:prSet/>
      <dgm:spPr/>
      <dgm:t>
        <a:bodyPr/>
        <a:lstStyle/>
        <a:p>
          <a:endParaRPr lang="en-US"/>
        </a:p>
      </dgm:t>
    </dgm:pt>
    <dgm:pt modelId="{A7741DAF-5B83-45D2-9A65-E086E8B9B464}" type="pres">
      <dgm:prSet presAssocID="{EAA32384-46C3-487C-8E3C-51BF97397034}" presName="linearFlow" presStyleCnt="0">
        <dgm:presLayoutVars>
          <dgm:resizeHandles val="exact"/>
        </dgm:presLayoutVars>
      </dgm:prSet>
      <dgm:spPr/>
    </dgm:pt>
    <dgm:pt modelId="{21AEF5F4-550D-4798-8008-3D58F83AC721}" type="pres">
      <dgm:prSet presAssocID="{DBA0E5E9-CFB3-4525-9A42-E2D70876F474}" presName="node" presStyleLbl="node1" presStyleIdx="0" presStyleCnt="6">
        <dgm:presLayoutVars>
          <dgm:bulletEnabled val="1"/>
        </dgm:presLayoutVars>
      </dgm:prSet>
      <dgm:spPr/>
    </dgm:pt>
    <dgm:pt modelId="{9E8B04CE-FE84-4BA1-AC7E-4CC071C86781}" type="pres">
      <dgm:prSet presAssocID="{8201F482-783D-48B7-A795-2BE02EF314B6}" presName="sibTrans" presStyleLbl="sibTrans2D1" presStyleIdx="0" presStyleCnt="5"/>
      <dgm:spPr/>
    </dgm:pt>
    <dgm:pt modelId="{C85796A8-5750-4C3F-A9F9-ADFCE7518B7A}" type="pres">
      <dgm:prSet presAssocID="{8201F482-783D-48B7-A795-2BE02EF314B6}" presName="connectorText" presStyleLbl="sibTrans2D1" presStyleIdx="0" presStyleCnt="5"/>
      <dgm:spPr/>
    </dgm:pt>
    <dgm:pt modelId="{85384389-3ED2-4C60-95E7-6F936145B06A}" type="pres">
      <dgm:prSet presAssocID="{287D8402-B838-47DD-B76B-35A183334554}" presName="node" presStyleLbl="node1" presStyleIdx="1" presStyleCnt="6">
        <dgm:presLayoutVars>
          <dgm:bulletEnabled val="1"/>
        </dgm:presLayoutVars>
      </dgm:prSet>
      <dgm:spPr/>
    </dgm:pt>
    <dgm:pt modelId="{EF50E666-5E61-4D13-A7EC-B970585B2E30}" type="pres">
      <dgm:prSet presAssocID="{4095174E-2B46-465E-83F2-6D3B2D3C2E8D}" presName="sibTrans" presStyleLbl="sibTrans2D1" presStyleIdx="1" presStyleCnt="5"/>
      <dgm:spPr/>
    </dgm:pt>
    <dgm:pt modelId="{790F8101-29ED-47D5-B16B-2A7E712809F2}" type="pres">
      <dgm:prSet presAssocID="{4095174E-2B46-465E-83F2-6D3B2D3C2E8D}" presName="connectorText" presStyleLbl="sibTrans2D1" presStyleIdx="1" presStyleCnt="5"/>
      <dgm:spPr/>
    </dgm:pt>
    <dgm:pt modelId="{3EA5FFFF-338E-4136-AE36-F9C160DE9816}" type="pres">
      <dgm:prSet presAssocID="{DCA7448C-CC0A-49FB-99F8-20A17F4ABDE3}" presName="node" presStyleLbl="node1" presStyleIdx="2" presStyleCnt="6">
        <dgm:presLayoutVars>
          <dgm:bulletEnabled val="1"/>
        </dgm:presLayoutVars>
      </dgm:prSet>
      <dgm:spPr/>
    </dgm:pt>
    <dgm:pt modelId="{60E13292-29A5-493F-B6C9-39F1E86EF152}" type="pres">
      <dgm:prSet presAssocID="{C3B80B28-7FAE-4B39-A4A6-C7AE941E4290}" presName="sibTrans" presStyleLbl="sibTrans2D1" presStyleIdx="2" presStyleCnt="5"/>
      <dgm:spPr/>
    </dgm:pt>
    <dgm:pt modelId="{B8B48C8E-9DF9-4621-971C-E8A536530D55}" type="pres">
      <dgm:prSet presAssocID="{C3B80B28-7FAE-4B39-A4A6-C7AE941E4290}" presName="connectorText" presStyleLbl="sibTrans2D1" presStyleIdx="2" presStyleCnt="5"/>
      <dgm:spPr/>
    </dgm:pt>
    <dgm:pt modelId="{540EAAF5-F08D-48D9-A790-CCBE8A8619C2}" type="pres">
      <dgm:prSet presAssocID="{88700827-A4F0-4EE0-A622-5DDF5848922B}" presName="node" presStyleLbl="node1" presStyleIdx="3" presStyleCnt="6">
        <dgm:presLayoutVars>
          <dgm:bulletEnabled val="1"/>
        </dgm:presLayoutVars>
      </dgm:prSet>
      <dgm:spPr/>
    </dgm:pt>
    <dgm:pt modelId="{B9F4C3E4-1F57-45E0-8D2B-6C5BDD883D5A}" type="pres">
      <dgm:prSet presAssocID="{D95421E6-7AC3-4AB8-A63B-80C3248451D2}" presName="sibTrans" presStyleLbl="sibTrans2D1" presStyleIdx="3" presStyleCnt="5"/>
      <dgm:spPr/>
    </dgm:pt>
    <dgm:pt modelId="{B15FF815-FDAC-464F-83FB-F28B32885903}" type="pres">
      <dgm:prSet presAssocID="{D95421E6-7AC3-4AB8-A63B-80C3248451D2}" presName="connectorText" presStyleLbl="sibTrans2D1" presStyleIdx="3" presStyleCnt="5"/>
      <dgm:spPr/>
    </dgm:pt>
    <dgm:pt modelId="{A1CF6C0D-C837-486C-AB71-822E2FAB7310}" type="pres">
      <dgm:prSet presAssocID="{EB114DA3-57D7-430C-976B-F6D4A7910671}" presName="node" presStyleLbl="node1" presStyleIdx="4" presStyleCnt="6">
        <dgm:presLayoutVars>
          <dgm:bulletEnabled val="1"/>
        </dgm:presLayoutVars>
      </dgm:prSet>
      <dgm:spPr/>
    </dgm:pt>
    <dgm:pt modelId="{419004CF-2EE5-43AC-8FBB-EA5BB07CF0AE}" type="pres">
      <dgm:prSet presAssocID="{B5E0761F-514C-41B9-A05B-D1018B8F957C}" presName="sibTrans" presStyleLbl="sibTrans2D1" presStyleIdx="4" presStyleCnt="5"/>
      <dgm:spPr/>
    </dgm:pt>
    <dgm:pt modelId="{301F4B4E-1FF8-484D-9A71-278F95D92270}" type="pres">
      <dgm:prSet presAssocID="{B5E0761F-514C-41B9-A05B-D1018B8F957C}" presName="connectorText" presStyleLbl="sibTrans2D1" presStyleIdx="4" presStyleCnt="5"/>
      <dgm:spPr/>
    </dgm:pt>
    <dgm:pt modelId="{74FC3F65-8E22-49A9-8DBB-511F3249494C}" type="pres">
      <dgm:prSet presAssocID="{2256B831-305E-4B69-9B0C-32C3F14DC051}" presName="node" presStyleLbl="node1" presStyleIdx="5" presStyleCnt="6">
        <dgm:presLayoutVars>
          <dgm:bulletEnabled val="1"/>
        </dgm:presLayoutVars>
      </dgm:prSet>
      <dgm:spPr/>
    </dgm:pt>
  </dgm:ptLst>
  <dgm:cxnLst>
    <dgm:cxn modelId="{CD61D800-0D5F-41F1-8545-79EB7BB87683}" srcId="{EAA32384-46C3-487C-8E3C-51BF97397034}" destId="{DCA7448C-CC0A-49FB-99F8-20A17F4ABDE3}" srcOrd="2" destOrd="0" parTransId="{7742139E-970E-448B-8370-18998B23E402}" sibTransId="{C3B80B28-7FAE-4B39-A4A6-C7AE941E4290}"/>
    <dgm:cxn modelId="{31861103-C1B8-4DC5-96A7-C5538B8AFA70}" type="presOf" srcId="{8201F482-783D-48B7-A795-2BE02EF314B6}" destId="{C85796A8-5750-4C3F-A9F9-ADFCE7518B7A}" srcOrd="1" destOrd="0" presId="urn:microsoft.com/office/officeart/2005/8/layout/process2"/>
    <dgm:cxn modelId="{22421626-BE1E-4D84-8362-1D6A7A8561C4}" type="presOf" srcId="{B5E0761F-514C-41B9-A05B-D1018B8F957C}" destId="{301F4B4E-1FF8-484D-9A71-278F95D92270}" srcOrd="1" destOrd="0" presId="urn:microsoft.com/office/officeart/2005/8/layout/process2"/>
    <dgm:cxn modelId="{32918A30-8389-49DA-9F5A-1FA99F2E280C}" type="presOf" srcId="{DCA7448C-CC0A-49FB-99F8-20A17F4ABDE3}" destId="{3EA5FFFF-338E-4136-AE36-F9C160DE9816}" srcOrd="0" destOrd="0" presId="urn:microsoft.com/office/officeart/2005/8/layout/process2"/>
    <dgm:cxn modelId="{94081632-BFF6-4694-9006-EF0986443D59}" type="presOf" srcId="{C3B80B28-7FAE-4B39-A4A6-C7AE941E4290}" destId="{60E13292-29A5-493F-B6C9-39F1E86EF152}" srcOrd="0" destOrd="0" presId="urn:microsoft.com/office/officeart/2005/8/layout/process2"/>
    <dgm:cxn modelId="{4821DA3A-2DED-4BC9-AE31-0276310EE02B}" type="presOf" srcId="{B5E0761F-514C-41B9-A05B-D1018B8F957C}" destId="{419004CF-2EE5-43AC-8FBB-EA5BB07CF0AE}" srcOrd="0" destOrd="0" presId="urn:microsoft.com/office/officeart/2005/8/layout/process2"/>
    <dgm:cxn modelId="{2673EF4A-66EE-4367-AAD4-F52D7A3B934F}" type="presOf" srcId="{D95421E6-7AC3-4AB8-A63B-80C3248451D2}" destId="{B15FF815-FDAC-464F-83FB-F28B32885903}" srcOrd="1" destOrd="0" presId="urn:microsoft.com/office/officeart/2005/8/layout/process2"/>
    <dgm:cxn modelId="{C0BC2D6D-B406-4751-8029-C1D181218F1F}" type="presOf" srcId="{4095174E-2B46-465E-83F2-6D3B2D3C2E8D}" destId="{EF50E666-5E61-4D13-A7EC-B970585B2E30}" srcOrd="0" destOrd="0" presId="urn:microsoft.com/office/officeart/2005/8/layout/process2"/>
    <dgm:cxn modelId="{C5704F80-73EF-44BE-82E4-5357171416AB}" srcId="{EAA32384-46C3-487C-8E3C-51BF97397034}" destId="{88700827-A4F0-4EE0-A622-5DDF5848922B}" srcOrd="3" destOrd="0" parTransId="{8605530E-2345-4FD4-BC06-D33662C37A21}" sibTransId="{D95421E6-7AC3-4AB8-A63B-80C3248451D2}"/>
    <dgm:cxn modelId="{B0A3B984-8D91-4C02-87FF-F0D868A6B354}" type="presOf" srcId="{DBA0E5E9-CFB3-4525-9A42-E2D70876F474}" destId="{21AEF5F4-550D-4798-8008-3D58F83AC721}" srcOrd="0" destOrd="0" presId="urn:microsoft.com/office/officeart/2005/8/layout/process2"/>
    <dgm:cxn modelId="{A4D60191-F5C0-403F-909B-04FBCBAAAD87}" type="presOf" srcId="{88700827-A4F0-4EE0-A622-5DDF5848922B}" destId="{540EAAF5-F08D-48D9-A790-CCBE8A8619C2}" srcOrd="0" destOrd="0" presId="urn:microsoft.com/office/officeart/2005/8/layout/process2"/>
    <dgm:cxn modelId="{4F8C12A1-1982-47FF-A040-A3519949CC51}" type="presOf" srcId="{2256B831-305E-4B69-9B0C-32C3F14DC051}" destId="{74FC3F65-8E22-49A9-8DBB-511F3249494C}" srcOrd="0" destOrd="0" presId="urn:microsoft.com/office/officeart/2005/8/layout/process2"/>
    <dgm:cxn modelId="{D078AABF-9F69-4701-9B74-1FA8B560DABD}" type="presOf" srcId="{D95421E6-7AC3-4AB8-A63B-80C3248451D2}" destId="{B9F4C3E4-1F57-45E0-8D2B-6C5BDD883D5A}" srcOrd="0" destOrd="0" presId="urn:microsoft.com/office/officeart/2005/8/layout/process2"/>
    <dgm:cxn modelId="{B7A279C8-0270-48E2-9B4E-4F87B16C57BF}" type="presOf" srcId="{287D8402-B838-47DD-B76B-35A183334554}" destId="{85384389-3ED2-4C60-95E7-6F936145B06A}" srcOrd="0" destOrd="0" presId="urn:microsoft.com/office/officeart/2005/8/layout/process2"/>
    <dgm:cxn modelId="{0605BFD0-BCAF-4141-B703-D124A49E752F}" type="presOf" srcId="{C3B80B28-7FAE-4B39-A4A6-C7AE941E4290}" destId="{B8B48C8E-9DF9-4621-971C-E8A536530D55}" srcOrd="1" destOrd="0" presId="urn:microsoft.com/office/officeart/2005/8/layout/process2"/>
    <dgm:cxn modelId="{C24C00D2-2319-4C18-8B1F-8CA0C1664DF9}" type="presOf" srcId="{8201F482-783D-48B7-A795-2BE02EF314B6}" destId="{9E8B04CE-FE84-4BA1-AC7E-4CC071C86781}" srcOrd="0" destOrd="0" presId="urn:microsoft.com/office/officeart/2005/8/layout/process2"/>
    <dgm:cxn modelId="{634230D2-717F-48CE-8C0C-7338CA825113}" srcId="{EAA32384-46C3-487C-8E3C-51BF97397034}" destId="{2256B831-305E-4B69-9B0C-32C3F14DC051}" srcOrd="5" destOrd="0" parTransId="{2ABA1D0A-76DD-4A70-9A6F-E80E01D9259F}" sibTransId="{25E77514-8B5C-4C95-A2AC-BDD1B87C4AEA}"/>
    <dgm:cxn modelId="{6E1101ED-1FB0-4433-A864-2402E2F30F75}" srcId="{EAA32384-46C3-487C-8E3C-51BF97397034}" destId="{EB114DA3-57D7-430C-976B-F6D4A7910671}" srcOrd="4" destOrd="0" parTransId="{F8B9F90E-7199-4D33-880E-4CB44E4FC1B2}" sibTransId="{B5E0761F-514C-41B9-A05B-D1018B8F957C}"/>
    <dgm:cxn modelId="{AA747FEF-C4F0-4C3C-8086-764FB9F8D8D9}" type="presOf" srcId="{EAA32384-46C3-487C-8E3C-51BF97397034}" destId="{A7741DAF-5B83-45D2-9A65-E086E8B9B464}" srcOrd="0" destOrd="0" presId="urn:microsoft.com/office/officeart/2005/8/layout/process2"/>
    <dgm:cxn modelId="{A93922F8-3684-4777-BECB-FD5575B0EF07}" srcId="{EAA32384-46C3-487C-8E3C-51BF97397034}" destId="{287D8402-B838-47DD-B76B-35A183334554}" srcOrd="1" destOrd="0" parTransId="{89267730-1608-4118-97BE-7687F0CB3BEA}" sibTransId="{4095174E-2B46-465E-83F2-6D3B2D3C2E8D}"/>
    <dgm:cxn modelId="{F0F5EFFA-A1B2-40B5-993C-15645FEAEED8}" type="presOf" srcId="{4095174E-2B46-465E-83F2-6D3B2D3C2E8D}" destId="{790F8101-29ED-47D5-B16B-2A7E712809F2}" srcOrd="1" destOrd="0" presId="urn:microsoft.com/office/officeart/2005/8/layout/process2"/>
    <dgm:cxn modelId="{E07D98FB-844B-4221-AF87-405E173BAC8C}" type="presOf" srcId="{EB114DA3-57D7-430C-976B-F6D4A7910671}" destId="{A1CF6C0D-C837-486C-AB71-822E2FAB7310}" srcOrd="0" destOrd="0" presId="urn:microsoft.com/office/officeart/2005/8/layout/process2"/>
    <dgm:cxn modelId="{62DA95FC-A176-4A45-AF1B-E3A071C88FA1}" srcId="{EAA32384-46C3-487C-8E3C-51BF97397034}" destId="{DBA0E5E9-CFB3-4525-9A42-E2D70876F474}" srcOrd="0" destOrd="0" parTransId="{345AFA56-DE77-467F-8AA5-17B5EA06946D}" sibTransId="{8201F482-783D-48B7-A795-2BE02EF314B6}"/>
    <dgm:cxn modelId="{55745F18-855F-4E35-8E8C-408C3105C545}" type="presParOf" srcId="{A7741DAF-5B83-45D2-9A65-E086E8B9B464}" destId="{21AEF5F4-550D-4798-8008-3D58F83AC721}" srcOrd="0" destOrd="0" presId="urn:microsoft.com/office/officeart/2005/8/layout/process2"/>
    <dgm:cxn modelId="{5A753744-6E1F-499E-8F72-64C10594AEB5}" type="presParOf" srcId="{A7741DAF-5B83-45D2-9A65-E086E8B9B464}" destId="{9E8B04CE-FE84-4BA1-AC7E-4CC071C86781}" srcOrd="1" destOrd="0" presId="urn:microsoft.com/office/officeart/2005/8/layout/process2"/>
    <dgm:cxn modelId="{17EBB58A-8593-4525-B32F-CDD675751C8F}" type="presParOf" srcId="{9E8B04CE-FE84-4BA1-AC7E-4CC071C86781}" destId="{C85796A8-5750-4C3F-A9F9-ADFCE7518B7A}" srcOrd="0" destOrd="0" presId="urn:microsoft.com/office/officeart/2005/8/layout/process2"/>
    <dgm:cxn modelId="{8616FCC0-ADAC-44EE-8027-DF139F9A39F4}" type="presParOf" srcId="{A7741DAF-5B83-45D2-9A65-E086E8B9B464}" destId="{85384389-3ED2-4C60-95E7-6F936145B06A}" srcOrd="2" destOrd="0" presId="urn:microsoft.com/office/officeart/2005/8/layout/process2"/>
    <dgm:cxn modelId="{95CA33A1-A945-4D98-B826-302599E75524}" type="presParOf" srcId="{A7741DAF-5B83-45D2-9A65-E086E8B9B464}" destId="{EF50E666-5E61-4D13-A7EC-B970585B2E30}" srcOrd="3" destOrd="0" presId="urn:microsoft.com/office/officeart/2005/8/layout/process2"/>
    <dgm:cxn modelId="{D5C7DFAD-49AF-4E68-B988-A43C9EFEA648}" type="presParOf" srcId="{EF50E666-5E61-4D13-A7EC-B970585B2E30}" destId="{790F8101-29ED-47D5-B16B-2A7E712809F2}" srcOrd="0" destOrd="0" presId="urn:microsoft.com/office/officeart/2005/8/layout/process2"/>
    <dgm:cxn modelId="{041582B0-2FE4-4AB3-AD0E-B7BFC3485E85}" type="presParOf" srcId="{A7741DAF-5B83-45D2-9A65-E086E8B9B464}" destId="{3EA5FFFF-338E-4136-AE36-F9C160DE9816}" srcOrd="4" destOrd="0" presId="urn:microsoft.com/office/officeart/2005/8/layout/process2"/>
    <dgm:cxn modelId="{2688FFF4-E5A3-4731-AFFD-FD426A08D474}" type="presParOf" srcId="{A7741DAF-5B83-45D2-9A65-E086E8B9B464}" destId="{60E13292-29A5-493F-B6C9-39F1E86EF152}" srcOrd="5" destOrd="0" presId="urn:microsoft.com/office/officeart/2005/8/layout/process2"/>
    <dgm:cxn modelId="{3779B280-438E-4FF4-AEEE-CFE386410130}" type="presParOf" srcId="{60E13292-29A5-493F-B6C9-39F1E86EF152}" destId="{B8B48C8E-9DF9-4621-971C-E8A536530D55}" srcOrd="0" destOrd="0" presId="urn:microsoft.com/office/officeart/2005/8/layout/process2"/>
    <dgm:cxn modelId="{237D4D80-56B1-4AC5-84E1-A6840053B58D}" type="presParOf" srcId="{A7741DAF-5B83-45D2-9A65-E086E8B9B464}" destId="{540EAAF5-F08D-48D9-A790-CCBE8A8619C2}" srcOrd="6" destOrd="0" presId="urn:microsoft.com/office/officeart/2005/8/layout/process2"/>
    <dgm:cxn modelId="{7BC6308A-8435-4B6F-A103-82BFBE128A8B}" type="presParOf" srcId="{A7741DAF-5B83-45D2-9A65-E086E8B9B464}" destId="{B9F4C3E4-1F57-45E0-8D2B-6C5BDD883D5A}" srcOrd="7" destOrd="0" presId="urn:microsoft.com/office/officeart/2005/8/layout/process2"/>
    <dgm:cxn modelId="{7EB8D9CD-38E8-471F-A076-0E32804C1451}" type="presParOf" srcId="{B9F4C3E4-1F57-45E0-8D2B-6C5BDD883D5A}" destId="{B15FF815-FDAC-464F-83FB-F28B32885903}" srcOrd="0" destOrd="0" presId="urn:microsoft.com/office/officeart/2005/8/layout/process2"/>
    <dgm:cxn modelId="{43F64351-6A01-45BD-A971-C61231F438D3}" type="presParOf" srcId="{A7741DAF-5B83-45D2-9A65-E086E8B9B464}" destId="{A1CF6C0D-C837-486C-AB71-822E2FAB7310}" srcOrd="8" destOrd="0" presId="urn:microsoft.com/office/officeart/2005/8/layout/process2"/>
    <dgm:cxn modelId="{1806E5EC-CA4A-4A3F-A427-3FC586F2812F}" type="presParOf" srcId="{A7741DAF-5B83-45D2-9A65-E086E8B9B464}" destId="{419004CF-2EE5-43AC-8FBB-EA5BB07CF0AE}" srcOrd="9" destOrd="0" presId="urn:microsoft.com/office/officeart/2005/8/layout/process2"/>
    <dgm:cxn modelId="{8608C166-6228-4B6C-A046-B8B3D34BAC2A}" type="presParOf" srcId="{419004CF-2EE5-43AC-8FBB-EA5BB07CF0AE}" destId="{301F4B4E-1FF8-484D-9A71-278F95D92270}" srcOrd="0" destOrd="0" presId="urn:microsoft.com/office/officeart/2005/8/layout/process2"/>
    <dgm:cxn modelId="{F79B86B5-5371-45A3-B56E-B727074A3862}" type="presParOf" srcId="{A7741DAF-5B83-45D2-9A65-E086E8B9B464}" destId="{74FC3F65-8E22-49A9-8DBB-511F3249494C}"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accent4_3" csCatId="accent4" phldr="1"/>
      <dgm:spPr/>
      <dgm:t>
        <a:bodyPr/>
        <a:lstStyle/>
        <a:p>
          <a:endParaRPr lang="en-US"/>
        </a:p>
      </dgm:t>
    </dgm:pt>
    <dgm:pt modelId="{5652AFD7-0604-4FD5-BEB0-796691FC5611}">
      <dgm:prSet/>
      <dgm:spPr/>
      <dgm:t>
        <a:bodyPr/>
        <a:lstStyle/>
        <a:p>
          <a:r>
            <a:rPr lang="en-US" b="1" dirty="0"/>
            <a:t>How can exposure measures of complex mixtures of industrial VOC, PM, and metal emissions be improved for population studies?</a:t>
          </a:r>
        </a:p>
      </dgm:t>
    </dgm:pt>
    <dgm:pt modelId="{D08B1FC8-8D0C-44DE-8B4A-7340041EEA52}" type="parTrans" cxnId="{16B08B88-43A2-4850-A5B0-6ABD55976B1E}">
      <dgm:prSet/>
      <dgm:spPr/>
      <dgm:t>
        <a:bodyPr/>
        <a:lstStyle/>
        <a:p>
          <a:endParaRPr lang="en-US"/>
        </a:p>
      </dgm:t>
    </dgm:pt>
    <dgm:pt modelId="{8C9D3155-FA2F-4A66-84EA-774B8BA0BFA2}" type="sibTrans" cxnId="{16B08B88-43A2-4850-A5B0-6ABD55976B1E}">
      <dgm:prSet/>
      <dgm:spPr/>
      <dgm:t>
        <a:bodyPr/>
        <a:lstStyle/>
        <a:p>
          <a:endParaRPr lang="en-US"/>
        </a:p>
      </dgm:t>
    </dgm:pt>
    <dgm:pt modelId="{F798EDDA-7025-4CA9-AC7E-052F5295841F}">
      <dgm:prSet/>
      <dgm:spPr/>
      <dgm:t>
        <a:bodyPr/>
        <a:lstStyle/>
        <a:p>
          <a:pPr algn="ctr">
            <a:buNone/>
          </a:pPr>
          <a:r>
            <a:rPr lang="en-US" b="1" u="sng" dirty="0"/>
            <a:t>APPROACH:</a:t>
          </a:r>
        </a:p>
      </dgm:t>
    </dgm:pt>
    <dgm:pt modelId="{6D4486CC-70AF-4A5F-84D0-59BCDD5D334B}" type="parTrans" cxnId="{FC7372DA-35F3-4AF1-B427-C2A722DDFDDB}">
      <dgm:prSet/>
      <dgm:spPr/>
      <dgm:t>
        <a:bodyPr/>
        <a:lstStyle/>
        <a:p>
          <a:endParaRPr lang="en-US"/>
        </a:p>
      </dgm:t>
    </dgm:pt>
    <dgm:pt modelId="{5E3E48C1-16F0-4280-B251-B43F111B3DD6}" type="sibTrans" cxnId="{FC7372DA-35F3-4AF1-B427-C2A722DDFDDB}">
      <dgm:prSet/>
      <dgm:spPr/>
      <dgm:t>
        <a:bodyPr/>
        <a:lstStyle/>
        <a:p>
          <a:endParaRPr lang="en-US"/>
        </a:p>
      </dgm:t>
    </dgm:pt>
    <dgm:pt modelId="{C671393B-7319-45D2-8291-A9AF0FF6A94C}">
      <dgm:prSet/>
      <dgm:spPr/>
      <dgm:t>
        <a:bodyPr/>
        <a:lstStyle/>
        <a:p>
          <a:pPr algn="l">
            <a:buNone/>
          </a:pPr>
          <a:r>
            <a:rPr lang="en-US" b="0" dirty="0"/>
            <a:t>(1) Generic epidemiological exposure variables</a:t>
          </a:r>
        </a:p>
      </dgm:t>
    </dgm:pt>
    <dgm:pt modelId="{0DE5B509-33FB-4A28-8BDE-C19CD593B38F}" type="parTrans" cxnId="{935E9607-421C-45CA-BC47-5E404B05930A}">
      <dgm:prSet/>
      <dgm:spPr/>
      <dgm:t>
        <a:bodyPr/>
        <a:lstStyle/>
        <a:p>
          <a:endParaRPr lang="en-US"/>
        </a:p>
      </dgm:t>
    </dgm:pt>
    <dgm:pt modelId="{70922DE3-67B7-4198-8BC6-F70ED7E578CA}" type="sibTrans" cxnId="{935E9607-421C-45CA-BC47-5E404B05930A}">
      <dgm:prSet/>
      <dgm:spPr/>
      <dgm:t>
        <a:bodyPr/>
        <a:lstStyle/>
        <a:p>
          <a:endParaRPr lang="en-US"/>
        </a:p>
      </dgm:t>
    </dgm:pt>
    <dgm:pt modelId="{6D4D1FD0-1033-45FC-B82C-8EDDC4396EE0}">
      <dgm:prSet/>
      <dgm:spPr/>
      <dgm:t>
        <a:bodyPr/>
        <a:lstStyle/>
        <a:p>
          <a:pPr algn="l"/>
          <a:r>
            <a:rPr lang="en-US" b="0" dirty="0"/>
            <a:t>Compared to estimates of exposure from:</a:t>
          </a:r>
        </a:p>
      </dgm:t>
    </dgm:pt>
    <dgm:pt modelId="{75EB3FAB-8B34-4EB1-A5F8-F8DB8A06F3AC}" type="parTrans" cxnId="{94822F9A-F180-4EC9-A86C-FC206A6BD7E2}">
      <dgm:prSet/>
      <dgm:spPr/>
      <dgm:t>
        <a:bodyPr/>
        <a:lstStyle/>
        <a:p>
          <a:endParaRPr lang="en-US"/>
        </a:p>
      </dgm:t>
    </dgm:pt>
    <dgm:pt modelId="{3935869D-BFF5-4479-880D-7967DF0171F4}" type="sibTrans" cxnId="{94822F9A-F180-4EC9-A86C-FC206A6BD7E2}">
      <dgm:prSet/>
      <dgm:spPr/>
      <dgm:t>
        <a:bodyPr/>
        <a:lstStyle/>
        <a:p>
          <a:endParaRPr lang="en-US"/>
        </a:p>
      </dgm:t>
    </dgm:pt>
    <dgm:pt modelId="{B56CF3BA-F450-445F-81C8-0F3181A372A7}">
      <dgm:prSet/>
      <dgm:spPr/>
      <dgm:t>
        <a:bodyPr/>
        <a:lstStyle/>
        <a:p>
          <a:pPr algn="l"/>
          <a:r>
            <a:rPr lang="en-US" b="0" dirty="0"/>
            <a:t>Silicon bands for personal chemical exposure assessment. </a:t>
          </a:r>
        </a:p>
      </dgm:t>
    </dgm:pt>
    <dgm:pt modelId="{5E6DB413-3D9A-4744-8329-A4989BBCF4B3}" type="parTrans" cxnId="{E93A0D62-9BC6-4B59-8CBC-EE0F297018B4}">
      <dgm:prSet/>
      <dgm:spPr/>
      <dgm:t>
        <a:bodyPr/>
        <a:lstStyle/>
        <a:p>
          <a:endParaRPr lang="en-US"/>
        </a:p>
      </dgm:t>
    </dgm:pt>
    <dgm:pt modelId="{99A6BF1D-05F3-4D33-A75C-2D28A223917A}" type="sibTrans" cxnId="{E93A0D62-9BC6-4B59-8CBC-EE0F297018B4}">
      <dgm:prSet/>
      <dgm:spPr/>
      <dgm:t>
        <a:bodyPr/>
        <a:lstStyle/>
        <a:p>
          <a:endParaRPr lang="en-US"/>
        </a:p>
      </dgm:t>
    </dgm:pt>
    <dgm:pt modelId="{0CC32FCF-6F4B-42EB-8EC3-25E91B8FABED}">
      <dgm:prSet/>
      <dgm:spPr/>
      <dgm:t>
        <a:bodyPr/>
        <a:lstStyle/>
        <a:p>
          <a:pPr algn="ctr">
            <a:buNone/>
          </a:pPr>
          <a:endParaRPr lang="en-US" b="1" u="sng" dirty="0"/>
        </a:p>
      </dgm:t>
    </dgm:pt>
    <dgm:pt modelId="{F74CD9EC-A53D-4326-94B9-372418D1E81F}" type="parTrans" cxnId="{89FFB3BC-A32C-40D7-984F-BA04C34D6E7D}">
      <dgm:prSet/>
      <dgm:spPr/>
      <dgm:t>
        <a:bodyPr/>
        <a:lstStyle/>
        <a:p>
          <a:endParaRPr lang="en-US"/>
        </a:p>
      </dgm:t>
    </dgm:pt>
    <dgm:pt modelId="{0BB48093-C30B-465D-8503-0E27191A1771}" type="sibTrans" cxnId="{89FFB3BC-A32C-40D7-984F-BA04C34D6E7D}">
      <dgm:prSet/>
      <dgm:spPr/>
      <dgm:t>
        <a:bodyPr/>
        <a:lstStyle/>
        <a:p>
          <a:endParaRPr lang="en-US"/>
        </a:p>
      </dgm:t>
    </dgm:pt>
    <dgm:pt modelId="{45042C9B-063F-4CDC-A342-325FF307AA90}">
      <dgm:prSet/>
      <dgm:spPr/>
      <dgm:t>
        <a:bodyPr/>
        <a:lstStyle/>
        <a:p>
          <a:pPr algn="l">
            <a:buNone/>
          </a:pPr>
          <a:r>
            <a:rPr lang="en-US" b="0" dirty="0"/>
            <a:t>(2) Technology-based exposure measures</a:t>
          </a:r>
        </a:p>
      </dgm:t>
    </dgm:pt>
    <dgm:pt modelId="{D75548C9-6E09-421C-834B-AF923B7CAE95}" type="parTrans" cxnId="{060F99B0-9835-4770-8889-6151E31F7B25}">
      <dgm:prSet/>
      <dgm:spPr/>
      <dgm:t>
        <a:bodyPr/>
        <a:lstStyle/>
        <a:p>
          <a:endParaRPr lang="en-US"/>
        </a:p>
      </dgm:t>
    </dgm:pt>
    <dgm:pt modelId="{A0B2C4B4-0E80-4607-A25C-1B2C559295C2}" type="sibTrans" cxnId="{060F99B0-9835-4770-8889-6151E31F7B25}">
      <dgm:prSet/>
      <dgm:spPr/>
      <dgm:t>
        <a:bodyPr/>
        <a:lstStyle/>
        <a:p>
          <a:endParaRPr lang="en-US"/>
        </a:p>
      </dgm:t>
    </dgm:pt>
    <dgm:pt modelId="{BBFC3461-F691-477B-B56E-AE056ED83434}">
      <dgm:prSet/>
      <dgm:spPr/>
      <dgm:t>
        <a:bodyPr/>
        <a:lstStyle/>
        <a:p>
          <a:pPr algn="l">
            <a:buNone/>
          </a:pPr>
          <a:r>
            <a:rPr lang="en-US" b="0" dirty="0"/>
            <a:t>(3) Biomonitoring  </a:t>
          </a:r>
        </a:p>
      </dgm:t>
    </dgm:pt>
    <dgm:pt modelId="{349A7CD3-13EC-4A9C-A871-8CFCCC1C6613}" type="parTrans" cxnId="{BE97D519-2D6E-4E19-8BD7-33864A878A93}">
      <dgm:prSet/>
      <dgm:spPr/>
      <dgm:t>
        <a:bodyPr/>
        <a:lstStyle/>
        <a:p>
          <a:endParaRPr lang="en-US"/>
        </a:p>
      </dgm:t>
    </dgm:pt>
    <dgm:pt modelId="{35CEFCB7-A824-40E8-BC3D-1EEA554F3365}" type="sibTrans" cxnId="{BE97D519-2D6E-4E19-8BD7-33864A878A93}">
      <dgm:prSet/>
      <dgm:spPr/>
      <dgm:t>
        <a:bodyPr/>
        <a:lstStyle/>
        <a:p>
          <a:endParaRPr lang="en-US"/>
        </a:p>
      </dgm:t>
    </dgm:pt>
    <dgm:pt modelId="{3DC41617-04C7-4383-8C11-D313EF5B8681}">
      <dgm:prSet/>
      <dgm:spPr/>
      <dgm:t>
        <a:bodyPr/>
        <a:lstStyle/>
        <a:p>
          <a:pPr algn="l"/>
          <a:r>
            <a:rPr lang="en-US" b="0" dirty="0"/>
            <a:t>Advanced statistical methods and AI</a:t>
          </a:r>
        </a:p>
      </dgm:t>
    </dgm:pt>
    <dgm:pt modelId="{E586D251-4713-4FDD-AC42-D5175EAEE5C0}" type="sibTrans" cxnId="{DC6DA619-D853-4E42-8E46-AB0E9332C6D8}">
      <dgm:prSet/>
      <dgm:spPr/>
      <dgm:t>
        <a:bodyPr/>
        <a:lstStyle/>
        <a:p>
          <a:endParaRPr lang="en-US"/>
        </a:p>
      </dgm:t>
    </dgm:pt>
    <dgm:pt modelId="{03D0CD1E-C594-4867-92DF-230A7317066D}" type="parTrans" cxnId="{DC6DA619-D853-4E42-8E46-AB0E9332C6D8}">
      <dgm:prSet/>
      <dgm:spPr/>
      <dgm:t>
        <a:bodyPr/>
        <a:lstStyle/>
        <a:p>
          <a:endParaRPr lang="en-US"/>
        </a:p>
      </dgm:t>
    </dgm:pt>
    <dgm:pt modelId="{3E6AE882-CE77-4F5F-BA45-3467E2A98045}">
      <dgm:prSet/>
      <dgm:spPr/>
      <dgm:t>
        <a:bodyPr/>
        <a:lstStyle/>
        <a:p>
          <a:r>
            <a:rPr lang="en-US" b="1" dirty="0"/>
            <a:t>Can low-cost technologies like geolocation apps and passive or active environmental monitors increase the validity of exposure estimates and improve study power to detect associations between exposures and health outcomes when they exist? </a:t>
          </a:r>
        </a:p>
      </dgm:t>
    </dgm:pt>
    <dgm:pt modelId="{3E97BE50-8344-4AD5-BDAF-C8475E561574}" type="parTrans" cxnId="{A63A3F63-C7BF-4A05-ADCE-0992FAEBB4F8}">
      <dgm:prSet/>
      <dgm:spPr/>
      <dgm:t>
        <a:bodyPr/>
        <a:lstStyle/>
        <a:p>
          <a:endParaRPr lang="en-US"/>
        </a:p>
      </dgm:t>
    </dgm:pt>
    <dgm:pt modelId="{52A89251-B8D0-4739-AD72-BBB683367B4A}" type="sibTrans" cxnId="{A63A3F63-C7BF-4A05-ADCE-0992FAEBB4F8}">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F9D76AF6-6561-46F1-B9FB-315ADBAAD31B}" type="pres">
      <dgm:prSet presAssocID="{5652AFD7-0604-4FD5-BEB0-796691FC5611}" presName="parentText" presStyleLbl="node1" presStyleIdx="0" presStyleCnt="2">
        <dgm:presLayoutVars>
          <dgm:chMax val="0"/>
          <dgm:bulletEnabled val="1"/>
        </dgm:presLayoutVars>
      </dgm:prSet>
      <dgm:spPr/>
    </dgm:pt>
    <dgm:pt modelId="{A08F145D-5498-47C3-98E7-D8CF0DC02389}" type="pres">
      <dgm:prSet presAssocID="{8C9D3155-FA2F-4A66-84EA-774B8BA0BFA2}" presName="spacer" presStyleCnt="0"/>
      <dgm:spPr/>
    </dgm:pt>
    <dgm:pt modelId="{EA4C3000-D8DC-418B-859A-27611EC84DDD}" type="pres">
      <dgm:prSet presAssocID="{3E6AE882-CE77-4F5F-BA45-3467E2A98045}" presName="parentText" presStyleLbl="node1" presStyleIdx="1" presStyleCnt="2">
        <dgm:presLayoutVars>
          <dgm:chMax val="0"/>
          <dgm:bulletEnabled val="1"/>
        </dgm:presLayoutVars>
      </dgm:prSet>
      <dgm:spPr/>
    </dgm:pt>
    <dgm:pt modelId="{A9061A91-C3E0-4212-9EC5-5EA3200E02B8}" type="pres">
      <dgm:prSet presAssocID="{3E6AE882-CE77-4F5F-BA45-3467E2A98045}" presName="childText" presStyleLbl="revTx" presStyleIdx="0" presStyleCnt="1">
        <dgm:presLayoutVars>
          <dgm:bulletEnabled val="1"/>
        </dgm:presLayoutVars>
      </dgm:prSet>
      <dgm:spPr/>
    </dgm:pt>
  </dgm:ptLst>
  <dgm:cxnLst>
    <dgm:cxn modelId="{935E9607-421C-45CA-BC47-5E404B05930A}" srcId="{6D4D1FD0-1033-45FC-B82C-8EDDC4396EE0}" destId="{C671393B-7319-45D2-8291-A9AF0FF6A94C}" srcOrd="0" destOrd="0" parTransId="{0DE5B509-33FB-4A28-8BDE-C19CD593B38F}" sibTransId="{70922DE3-67B7-4198-8BC6-F70ED7E578CA}"/>
    <dgm:cxn modelId="{590FE118-5E04-4673-A847-791263A70DD4}" type="presOf" srcId="{45042C9B-063F-4CDC-A342-325FF307AA90}" destId="{A9061A91-C3E0-4212-9EC5-5EA3200E02B8}" srcOrd="0" destOrd="5" presId="urn:microsoft.com/office/officeart/2005/8/layout/vList2"/>
    <dgm:cxn modelId="{DC6DA619-D853-4E42-8E46-AB0E9332C6D8}" srcId="{3E6AE882-CE77-4F5F-BA45-3467E2A98045}" destId="{3DC41617-04C7-4383-8C11-D313EF5B8681}" srcOrd="4" destOrd="0" parTransId="{03D0CD1E-C594-4867-92DF-230A7317066D}" sibTransId="{E586D251-4713-4FDD-AC42-D5175EAEE5C0}"/>
    <dgm:cxn modelId="{BE97D519-2D6E-4E19-8BD7-33864A878A93}" srcId="{6D4D1FD0-1033-45FC-B82C-8EDDC4396EE0}" destId="{BBFC3461-F691-477B-B56E-AE056ED83434}" srcOrd="2" destOrd="0" parTransId="{349A7CD3-13EC-4A9C-A871-8CFCCC1C6613}" sibTransId="{35CEFCB7-A824-40E8-BC3D-1EEA554F3365}"/>
    <dgm:cxn modelId="{0F8A1A31-0D0F-4BFB-A220-C07C242D0D39}" type="presOf" srcId="{C671393B-7319-45D2-8291-A9AF0FF6A94C}" destId="{A9061A91-C3E0-4212-9EC5-5EA3200E02B8}" srcOrd="0" destOrd="4" presId="urn:microsoft.com/office/officeart/2005/8/layout/vList2"/>
    <dgm:cxn modelId="{E93A0D62-9BC6-4B59-8CBC-EE0F297018B4}" srcId="{3E6AE882-CE77-4F5F-BA45-3467E2A98045}" destId="{B56CF3BA-F450-445F-81C8-0F3181A372A7}" srcOrd="2" destOrd="0" parTransId="{5E6DB413-3D9A-4744-8329-A4989BBCF4B3}" sibTransId="{99A6BF1D-05F3-4D33-A75C-2D28A223917A}"/>
    <dgm:cxn modelId="{A63A3F63-C7BF-4A05-ADCE-0992FAEBB4F8}" srcId="{EB48A95C-D6AC-4C08-9636-E4CDC525CA79}" destId="{3E6AE882-CE77-4F5F-BA45-3467E2A98045}" srcOrd="1" destOrd="0" parTransId="{3E97BE50-8344-4AD5-BDAF-C8475E561574}" sibTransId="{52A89251-B8D0-4739-AD72-BBB683367B4A}"/>
    <dgm:cxn modelId="{3DDA9646-824A-4127-8E8A-7D0395B3B419}" type="presOf" srcId="{F798EDDA-7025-4CA9-AC7E-052F5295841F}" destId="{A9061A91-C3E0-4212-9EC5-5EA3200E02B8}" srcOrd="0" destOrd="1" presId="urn:microsoft.com/office/officeart/2005/8/layout/vList2"/>
    <dgm:cxn modelId="{FA2C4A55-D0FC-446A-815A-685B8104BE03}" type="presOf" srcId="{3DC41617-04C7-4383-8C11-D313EF5B8681}" destId="{A9061A91-C3E0-4212-9EC5-5EA3200E02B8}" srcOrd="0" destOrd="7" presId="urn:microsoft.com/office/officeart/2005/8/layout/vList2"/>
    <dgm:cxn modelId="{454D457A-67EB-4E53-BADA-B12273753C4F}" type="presOf" srcId="{6D4D1FD0-1033-45FC-B82C-8EDDC4396EE0}" destId="{A9061A91-C3E0-4212-9EC5-5EA3200E02B8}" srcOrd="0" destOrd="3" presId="urn:microsoft.com/office/officeart/2005/8/layout/vList2"/>
    <dgm:cxn modelId="{7102AD83-1E23-4B2A-93AF-BA749DC06154}" type="presOf" srcId="{3E6AE882-CE77-4F5F-BA45-3467E2A98045}" destId="{EA4C3000-D8DC-418B-859A-27611EC84DDD}" srcOrd="0" destOrd="0" presId="urn:microsoft.com/office/officeart/2005/8/layout/vList2"/>
    <dgm:cxn modelId="{16B08B88-43A2-4850-A5B0-6ABD55976B1E}" srcId="{EB48A95C-D6AC-4C08-9636-E4CDC525CA79}" destId="{5652AFD7-0604-4FD5-BEB0-796691FC5611}" srcOrd="0" destOrd="0" parTransId="{D08B1FC8-8D0C-44DE-8B4A-7340041EEA52}" sibTransId="{8C9D3155-FA2F-4A66-84EA-774B8BA0BFA2}"/>
    <dgm:cxn modelId="{4FC9E993-F374-4838-9AC8-20DF2C6C4B55}" type="presOf" srcId="{B56CF3BA-F450-445F-81C8-0F3181A372A7}" destId="{A9061A91-C3E0-4212-9EC5-5EA3200E02B8}" srcOrd="0" destOrd="2" presId="urn:microsoft.com/office/officeart/2005/8/layout/vList2"/>
    <dgm:cxn modelId="{FCEE5E98-9A34-4AD5-9D34-3FEA910C16A4}" type="presOf" srcId="{5652AFD7-0604-4FD5-BEB0-796691FC5611}" destId="{F9D76AF6-6561-46F1-B9FB-315ADBAAD31B}" srcOrd="0" destOrd="0" presId="urn:microsoft.com/office/officeart/2005/8/layout/vList2"/>
    <dgm:cxn modelId="{2816B999-B63B-46D7-8785-89C0213EE8AF}" type="presOf" srcId="{EB48A95C-D6AC-4C08-9636-E4CDC525CA79}" destId="{E1C677C2-8599-4736-A067-6AD5917A8FDB}" srcOrd="0" destOrd="0" presId="urn:microsoft.com/office/officeart/2005/8/layout/vList2"/>
    <dgm:cxn modelId="{94822F9A-F180-4EC9-A86C-FC206A6BD7E2}" srcId="{3E6AE882-CE77-4F5F-BA45-3467E2A98045}" destId="{6D4D1FD0-1033-45FC-B82C-8EDDC4396EE0}" srcOrd="3" destOrd="0" parTransId="{75EB3FAB-8B34-4EB1-A5F8-F8DB8A06F3AC}" sibTransId="{3935869D-BFF5-4479-880D-7967DF0171F4}"/>
    <dgm:cxn modelId="{060F99B0-9835-4770-8889-6151E31F7B25}" srcId="{6D4D1FD0-1033-45FC-B82C-8EDDC4396EE0}" destId="{45042C9B-063F-4CDC-A342-325FF307AA90}" srcOrd="1" destOrd="0" parTransId="{D75548C9-6E09-421C-834B-AF923B7CAE95}" sibTransId="{A0B2C4B4-0E80-4607-A25C-1B2C559295C2}"/>
    <dgm:cxn modelId="{89FFB3BC-A32C-40D7-984F-BA04C34D6E7D}" srcId="{3E6AE882-CE77-4F5F-BA45-3467E2A98045}" destId="{0CC32FCF-6F4B-42EB-8EC3-25E91B8FABED}" srcOrd="0" destOrd="0" parTransId="{F74CD9EC-A53D-4326-94B9-372418D1E81F}" sibTransId="{0BB48093-C30B-465D-8503-0E27191A1771}"/>
    <dgm:cxn modelId="{FC7372DA-35F3-4AF1-B427-C2A722DDFDDB}" srcId="{3E6AE882-CE77-4F5F-BA45-3467E2A98045}" destId="{F798EDDA-7025-4CA9-AC7E-052F5295841F}" srcOrd="1" destOrd="0" parTransId="{6D4486CC-70AF-4A5F-84D0-59BCDD5D334B}" sibTransId="{5E3E48C1-16F0-4280-B251-B43F111B3DD6}"/>
    <dgm:cxn modelId="{CC8971DC-1380-47E7-B815-545DD6AE3D5E}" type="presOf" srcId="{BBFC3461-F691-477B-B56E-AE056ED83434}" destId="{A9061A91-C3E0-4212-9EC5-5EA3200E02B8}" srcOrd="0" destOrd="6" presId="urn:microsoft.com/office/officeart/2005/8/layout/vList2"/>
    <dgm:cxn modelId="{2055F9EB-4694-4F77-A863-666F84E41FA5}" type="presOf" srcId="{0CC32FCF-6F4B-42EB-8EC3-25E91B8FABED}" destId="{A9061A91-C3E0-4212-9EC5-5EA3200E02B8}" srcOrd="0" destOrd="0" presId="urn:microsoft.com/office/officeart/2005/8/layout/vList2"/>
    <dgm:cxn modelId="{FF46FD40-B23C-4EBF-8DB9-15582D23902D}" type="presParOf" srcId="{E1C677C2-8599-4736-A067-6AD5917A8FDB}" destId="{F9D76AF6-6561-46F1-B9FB-315ADBAAD31B}" srcOrd="0" destOrd="0" presId="urn:microsoft.com/office/officeart/2005/8/layout/vList2"/>
    <dgm:cxn modelId="{A3C60100-E4D4-49C6-A25D-503C52ED0443}" type="presParOf" srcId="{E1C677C2-8599-4736-A067-6AD5917A8FDB}" destId="{A08F145D-5498-47C3-98E7-D8CF0DC02389}" srcOrd="1" destOrd="0" presId="urn:microsoft.com/office/officeart/2005/8/layout/vList2"/>
    <dgm:cxn modelId="{FFBDD759-6CB5-4A7F-A09B-69F100E095BD}" type="presParOf" srcId="{E1C677C2-8599-4736-A067-6AD5917A8FDB}" destId="{EA4C3000-D8DC-418B-859A-27611EC84DDD}" srcOrd="2" destOrd="0" presId="urn:microsoft.com/office/officeart/2005/8/layout/vList2"/>
    <dgm:cxn modelId="{03301D5F-ABBF-4450-BAAF-081F1DCACAA3}" type="presParOf" srcId="{E1C677C2-8599-4736-A067-6AD5917A8FDB}" destId="{A9061A91-C3E0-4212-9EC5-5EA3200E02B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AA32384-46C3-487C-8E3C-51BF97397034}" type="doc">
      <dgm:prSet loTypeId="urn:microsoft.com/office/officeart/2009/layout/CircleArrow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b="1" dirty="0"/>
            <a:t>Strategic Planning and Evaluation</a:t>
          </a:r>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287D8402-B838-47DD-B76B-35A183334554}">
      <dgm:prSet/>
      <dgm:spPr/>
      <dgm:t>
        <a:bodyPr/>
        <a:lstStyle/>
        <a:p>
          <a:r>
            <a:rPr lang="en-US" b="1" dirty="0"/>
            <a:t>Funding Sustainability</a:t>
          </a:r>
        </a:p>
      </dgm:t>
    </dgm:pt>
    <dgm:pt modelId="{89267730-1608-4118-97BE-7687F0CB3BEA}" type="parTrans" cxnId="{A93922F8-3684-4777-BECB-FD5575B0EF07}">
      <dgm:prSet/>
      <dgm:spPr/>
      <dgm:t>
        <a:bodyPr/>
        <a:lstStyle/>
        <a:p>
          <a:endParaRPr lang="en-US"/>
        </a:p>
      </dgm:t>
    </dgm:pt>
    <dgm:pt modelId="{4095174E-2B46-465E-83F2-6D3B2D3C2E8D}" type="sibTrans" cxnId="{A93922F8-3684-4777-BECB-FD5575B0EF07}">
      <dgm:prSet/>
      <dgm:spPr/>
      <dgm:t>
        <a:bodyPr/>
        <a:lstStyle/>
        <a:p>
          <a:endParaRPr lang="en-US"/>
        </a:p>
      </dgm:t>
    </dgm:pt>
    <dgm:pt modelId="{DCA7448C-CC0A-49FB-99F8-20A17F4ABDE3}">
      <dgm:prSet/>
      <dgm:spPr/>
      <dgm:t>
        <a:bodyPr/>
        <a:lstStyle/>
        <a:p>
          <a:r>
            <a:rPr lang="en-US" b="1" dirty="0"/>
            <a:t>Leadership Sustainability</a:t>
          </a:r>
        </a:p>
      </dgm:t>
    </dgm:pt>
    <dgm:pt modelId="{7742139E-970E-448B-8370-18998B23E402}" type="parTrans" cxnId="{CD61D800-0D5F-41F1-8545-79EB7BB87683}">
      <dgm:prSet/>
      <dgm:spPr/>
      <dgm:t>
        <a:bodyPr/>
        <a:lstStyle/>
        <a:p>
          <a:endParaRPr lang="en-US"/>
        </a:p>
      </dgm:t>
    </dgm:pt>
    <dgm:pt modelId="{C3B80B28-7FAE-4B39-A4A6-C7AE941E4290}" type="sibTrans" cxnId="{CD61D800-0D5F-41F1-8545-79EB7BB87683}">
      <dgm:prSet/>
      <dgm:spPr/>
      <dgm:t>
        <a:bodyPr/>
        <a:lstStyle/>
        <a:p>
          <a:endParaRPr lang="en-US"/>
        </a:p>
      </dgm:t>
    </dgm:pt>
    <dgm:pt modelId="{88700827-A4F0-4EE0-A622-5DDF5848922B}">
      <dgm:prSet/>
      <dgm:spPr/>
      <dgm:t>
        <a:bodyPr/>
        <a:lstStyle/>
        <a:p>
          <a:r>
            <a:rPr lang="en-US" b="1" dirty="0"/>
            <a:t>System Sustainability</a:t>
          </a:r>
        </a:p>
      </dgm:t>
    </dgm:pt>
    <dgm:pt modelId="{8605530E-2345-4FD4-BC06-D33662C37A21}" type="parTrans" cxnId="{C5704F80-73EF-44BE-82E4-5357171416AB}">
      <dgm:prSet/>
      <dgm:spPr/>
      <dgm:t>
        <a:bodyPr/>
        <a:lstStyle/>
        <a:p>
          <a:endParaRPr lang="en-US"/>
        </a:p>
      </dgm:t>
    </dgm:pt>
    <dgm:pt modelId="{D95421E6-7AC3-4AB8-A63B-80C3248451D2}" type="sibTrans" cxnId="{C5704F80-73EF-44BE-82E4-5357171416AB}">
      <dgm:prSet/>
      <dgm:spPr/>
      <dgm:t>
        <a:bodyPr/>
        <a:lstStyle/>
        <a:p>
          <a:endParaRPr lang="en-US"/>
        </a:p>
      </dgm:t>
    </dgm:pt>
    <dgm:pt modelId="{EB114DA3-57D7-430C-976B-F6D4A7910671}">
      <dgm:prSet/>
      <dgm:spPr/>
      <dgm:t>
        <a:bodyPr/>
        <a:lstStyle/>
        <a:p>
          <a:r>
            <a:rPr lang="en-US" b="1" dirty="0"/>
            <a:t>Communication Sustainability</a:t>
          </a:r>
        </a:p>
      </dgm:t>
    </dgm:pt>
    <dgm:pt modelId="{F8B9F90E-7199-4D33-880E-4CB44E4FC1B2}" type="parTrans" cxnId="{6E1101ED-1FB0-4433-A864-2402E2F30F75}">
      <dgm:prSet/>
      <dgm:spPr/>
      <dgm:t>
        <a:bodyPr/>
        <a:lstStyle/>
        <a:p>
          <a:endParaRPr lang="en-US"/>
        </a:p>
      </dgm:t>
    </dgm:pt>
    <dgm:pt modelId="{B5E0761F-514C-41B9-A05B-D1018B8F957C}" type="sibTrans" cxnId="{6E1101ED-1FB0-4433-A864-2402E2F30F75}">
      <dgm:prSet/>
      <dgm:spPr/>
      <dgm:t>
        <a:bodyPr/>
        <a:lstStyle/>
        <a:p>
          <a:endParaRPr lang="en-US"/>
        </a:p>
      </dgm:t>
    </dgm:pt>
    <dgm:pt modelId="{2256B831-305E-4B69-9B0C-32C3F14DC051}">
      <dgm:prSet/>
      <dgm:spPr/>
      <dgm:t>
        <a:bodyPr/>
        <a:lstStyle/>
        <a:p>
          <a:r>
            <a:rPr lang="en-US" b="1" dirty="0"/>
            <a:t>Policy and Procedures</a:t>
          </a:r>
        </a:p>
      </dgm:t>
    </dgm:pt>
    <dgm:pt modelId="{2ABA1D0A-76DD-4A70-9A6F-E80E01D9259F}" type="parTrans" cxnId="{634230D2-717F-48CE-8C0C-7338CA825113}">
      <dgm:prSet/>
      <dgm:spPr/>
      <dgm:t>
        <a:bodyPr/>
        <a:lstStyle/>
        <a:p>
          <a:endParaRPr lang="en-US"/>
        </a:p>
      </dgm:t>
    </dgm:pt>
    <dgm:pt modelId="{25E77514-8B5C-4C95-A2AC-BDD1B87C4AEA}" type="sibTrans" cxnId="{634230D2-717F-48CE-8C0C-7338CA825113}">
      <dgm:prSet/>
      <dgm:spPr/>
      <dgm:t>
        <a:bodyPr/>
        <a:lstStyle/>
        <a:p>
          <a:endParaRPr lang="en-US"/>
        </a:p>
      </dgm:t>
    </dgm:pt>
    <dgm:pt modelId="{E975FF1D-86FA-4B15-90A3-E1B34B49C666}" type="pres">
      <dgm:prSet presAssocID="{EAA32384-46C3-487C-8E3C-51BF97397034}" presName="Name0" presStyleCnt="0">
        <dgm:presLayoutVars>
          <dgm:chMax val="7"/>
          <dgm:chPref val="7"/>
          <dgm:dir/>
          <dgm:animLvl val="lvl"/>
        </dgm:presLayoutVars>
      </dgm:prSet>
      <dgm:spPr/>
    </dgm:pt>
    <dgm:pt modelId="{16155CB5-8EDB-4A16-865F-D889C4B4FA04}" type="pres">
      <dgm:prSet presAssocID="{DBA0E5E9-CFB3-4525-9A42-E2D70876F474}" presName="Accent1" presStyleCnt="0"/>
      <dgm:spPr/>
    </dgm:pt>
    <dgm:pt modelId="{EC25548D-5D83-4B37-8455-19CB667F8DF8}" type="pres">
      <dgm:prSet presAssocID="{DBA0E5E9-CFB3-4525-9A42-E2D70876F474}" presName="Accent" presStyleLbl="node1" presStyleIdx="0" presStyleCnt="6"/>
      <dgm:spPr/>
    </dgm:pt>
    <dgm:pt modelId="{E4D51F56-EFF7-417B-9F54-2C13437A69C7}" type="pres">
      <dgm:prSet presAssocID="{DBA0E5E9-CFB3-4525-9A42-E2D70876F474}" presName="Parent1" presStyleLbl="revTx" presStyleIdx="0" presStyleCnt="6">
        <dgm:presLayoutVars>
          <dgm:chMax val="1"/>
          <dgm:chPref val="1"/>
          <dgm:bulletEnabled val="1"/>
        </dgm:presLayoutVars>
      </dgm:prSet>
      <dgm:spPr/>
    </dgm:pt>
    <dgm:pt modelId="{1710C191-7AA2-48A2-8D05-3CEA393E02D5}" type="pres">
      <dgm:prSet presAssocID="{287D8402-B838-47DD-B76B-35A183334554}" presName="Accent2" presStyleCnt="0"/>
      <dgm:spPr/>
    </dgm:pt>
    <dgm:pt modelId="{CF0E9EC0-1772-420C-A21E-A63CF858B6EA}" type="pres">
      <dgm:prSet presAssocID="{287D8402-B838-47DD-B76B-35A183334554}" presName="Accent" presStyleLbl="node1" presStyleIdx="1" presStyleCnt="6"/>
      <dgm:spPr/>
    </dgm:pt>
    <dgm:pt modelId="{5C5B0AC9-C3A0-4488-9702-E29C80964CE2}" type="pres">
      <dgm:prSet presAssocID="{287D8402-B838-47DD-B76B-35A183334554}" presName="Parent2" presStyleLbl="revTx" presStyleIdx="1" presStyleCnt="6">
        <dgm:presLayoutVars>
          <dgm:chMax val="1"/>
          <dgm:chPref val="1"/>
          <dgm:bulletEnabled val="1"/>
        </dgm:presLayoutVars>
      </dgm:prSet>
      <dgm:spPr/>
    </dgm:pt>
    <dgm:pt modelId="{AF05E0FD-9C9D-4FFC-ABA5-E8C78C5B650F}" type="pres">
      <dgm:prSet presAssocID="{DCA7448C-CC0A-49FB-99F8-20A17F4ABDE3}" presName="Accent3" presStyleCnt="0"/>
      <dgm:spPr/>
    </dgm:pt>
    <dgm:pt modelId="{2F85FBD3-61BF-4D38-BE3D-E5B996BBAA7F}" type="pres">
      <dgm:prSet presAssocID="{DCA7448C-CC0A-49FB-99F8-20A17F4ABDE3}" presName="Accent" presStyleLbl="node1" presStyleIdx="2" presStyleCnt="6"/>
      <dgm:spPr/>
    </dgm:pt>
    <dgm:pt modelId="{1E0D07A0-1612-4B6E-AD7B-CB6F98C8B1BB}" type="pres">
      <dgm:prSet presAssocID="{DCA7448C-CC0A-49FB-99F8-20A17F4ABDE3}" presName="Parent3" presStyleLbl="revTx" presStyleIdx="2" presStyleCnt="6">
        <dgm:presLayoutVars>
          <dgm:chMax val="1"/>
          <dgm:chPref val="1"/>
          <dgm:bulletEnabled val="1"/>
        </dgm:presLayoutVars>
      </dgm:prSet>
      <dgm:spPr/>
    </dgm:pt>
    <dgm:pt modelId="{D0F15AF5-B322-4048-88A2-5A31EA9A794D}" type="pres">
      <dgm:prSet presAssocID="{88700827-A4F0-4EE0-A622-5DDF5848922B}" presName="Accent4" presStyleCnt="0"/>
      <dgm:spPr/>
    </dgm:pt>
    <dgm:pt modelId="{418C1E3E-73DC-40F3-94E3-C59037BECA1C}" type="pres">
      <dgm:prSet presAssocID="{88700827-A4F0-4EE0-A622-5DDF5848922B}" presName="Accent" presStyleLbl="node1" presStyleIdx="3" presStyleCnt="6"/>
      <dgm:spPr/>
    </dgm:pt>
    <dgm:pt modelId="{F5B832C5-69B3-44F1-A7AA-AF34A35C9DF2}" type="pres">
      <dgm:prSet presAssocID="{88700827-A4F0-4EE0-A622-5DDF5848922B}" presName="Parent4" presStyleLbl="revTx" presStyleIdx="3" presStyleCnt="6">
        <dgm:presLayoutVars>
          <dgm:chMax val="1"/>
          <dgm:chPref val="1"/>
          <dgm:bulletEnabled val="1"/>
        </dgm:presLayoutVars>
      </dgm:prSet>
      <dgm:spPr/>
    </dgm:pt>
    <dgm:pt modelId="{C852751B-6AF7-4959-A522-2C126109D3CC}" type="pres">
      <dgm:prSet presAssocID="{EB114DA3-57D7-430C-976B-F6D4A7910671}" presName="Accent5" presStyleCnt="0"/>
      <dgm:spPr/>
    </dgm:pt>
    <dgm:pt modelId="{1EBD0C7B-2A28-49E8-9D9F-DEC56B743C29}" type="pres">
      <dgm:prSet presAssocID="{EB114DA3-57D7-430C-976B-F6D4A7910671}" presName="Accent" presStyleLbl="node1" presStyleIdx="4" presStyleCnt="6"/>
      <dgm:spPr/>
    </dgm:pt>
    <dgm:pt modelId="{7780C012-3B03-444D-891D-C0D7C8906771}" type="pres">
      <dgm:prSet presAssocID="{EB114DA3-57D7-430C-976B-F6D4A7910671}" presName="Parent5" presStyleLbl="revTx" presStyleIdx="4" presStyleCnt="6">
        <dgm:presLayoutVars>
          <dgm:chMax val="1"/>
          <dgm:chPref val="1"/>
          <dgm:bulletEnabled val="1"/>
        </dgm:presLayoutVars>
      </dgm:prSet>
      <dgm:spPr/>
    </dgm:pt>
    <dgm:pt modelId="{5809523C-BEBC-4E97-9BF4-201D01F21494}" type="pres">
      <dgm:prSet presAssocID="{2256B831-305E-4B69-9B0C-32C3F14DC051}" presName="Accent6" presStyleCnt="0"/>
      <dgm:spPr/>
    </dgm:pt>
    <dgm:pt modelId="{3ED2B102-AEF6-4321-9FFB-75966722F2C6}" type="pres">
      <dgm:prSet presAssocID="{2256B831-305E-4B69-9B0C-32C3F14DC051}" presName="Accent" presStyleLbl="node1" presStyleIdx="5" presStyleCnt="6"/>
      <dgm:spPr/>
    </dgm:pt>
    <dgm:pt modelId="{597A18CB-9FCA-49C2-BC1A-8845E0D44F00}" type="pres">
      <dgm:prSet presAssocID="{2256B831-305E-4B69-9B0C-32C3F14DC051}" presName="Parent6" presStyleLbl="revTx" presStyleIdx="5" presStyleCnt="6">
        <dgm:presLayoutVars>
          <dgm:chMax val="1"/>
          <dgm:chPref val="1"/>
          <dgm:bulletEnabled val="1"/>
        </dgm:presLayoutVars>
      </dgm:prSet>
      <dgm:spPr/>
    </dgm:pt>
  </dgm:ptLst>
  <dgm:cxnLst>
    <dgm:cxn modelId="{CD61D800-0D5F-41F1-8545-79EB7BB87683}" srcId="{EAA32384-46C3-487C-8E3C-51BF97397034}" destId="{DCA7448C-CC0A-49FB-99F8-20A17F4ABDE3}" srcOrd="2" destOrd="0" parTransId="{7742139E-970E-448B-8370-18998B23E402}" sibTransId="{C3B80B28-7FAE-4B39-A4A6-C7AE941E4290}"/>
    <dgm:cxn modelId="{0EE7A80B-65BB-486A-BCD7-E048BA6E17D6}" type="presOf" srcId="{88700827-A4F0-4EE0-A622-5DDF5848922B}" destId="{F5B832C5-69B3-44F1-A7AA-AF34A35C9DF2}" srcOrd="0" destOrd="0" presId="urn:microsoft.com/office/officeart/2009/layout/CircleArrowProcess"/>
    <dgm:cxn modelId="{51A4E62F-2E3C-4575-9368-3BA17D63D2F3}" type="presOf" srcId="{2256B831-305E-4B69-9B0C-32C3F14DC051}" destId="{597A18CB-9FCA-49C2-BC1A-8845E0D44F00}" srcOrd="0" destOrd="0" presId="urn:microsoft.com/office/officeart/2009/layout/CircleArrowProcess"/>
    <dgm:cxn modelId="{8E625237-8AF6-4776-A717-2147937D6028}" type="presOf" srcId="{287D8402-B838-47DD-B76B-35A183334554}" destId="{5C5B0AC9-C3A0-4488-9702-E29C80964CE2}" srcOrd="0" destOrd="0" presId="urn:microsoft.com/office/officeart/2009/layout/CircleArrowProcess"/>
    <dgm:cxn modelId="{C9293066-F9CA-45EA-B0E6-0E92C89E18BA}" type="presOf" srcId="{EAA32384-46C3-487C-8E3C-51BF97397034}" destId="{E975FF1D-86FA-4B15-90A3-E1B34B49C666}" srcOrd="0" destOrd="0" presId="urn:microsoft.com/office/officeart/2009/layout/CircleArrowProcess"/>
    <dgm:cxn modelId="{727B8B49-7EBF-49C1-97E4-FCC17DD9ABBC}" type="presOf" srcId="{EB114DA3-57D7-430C-976B-F6D4A7910671}" destId="{7780C012-3B03-444D-891D-C0D7C8906771}" srcOrd="0" destOrd="0" presId="urn:microsoft.com/office/officeart/2009/layout/CircleArrowProcess"/>
    <dgm:cxn modelId="{C5704F80-73EF-44BE-82E4-5357171416AB}" srcId="{EAA32384-46C3-487C-8E3C-51BF97397034}" destId="{88700827-A4F0-4EE0-A622-5DDF5848922B}" srcOrd="3" destOrd="0" parTransId="{8605530E-2345-4FD4-BC06-D33662C37A21}" sibTransId="{D95421E6-7AC3-4AB8-A63B-80C3248451D2}"/>
    <dgm:cxn modelId="{9065579A-A3C2-48B7-AC6C-ECE4875604AD}" type="presOf" srcId="{DCA7448C-CC0A-49FB-99F8-20A17F4ABDE3}" destId="{1E0D07A0-1612-4B6E-AD7B-CB6F98C8B1BB}" srcOrd="0" destOrd="0" presId="urn:microsoft.com/office/officeart/2009/layout/CircleArrowProcess"/>
    <dgm:cxn modelId="{A3B86AB9-94C3-4487-80E1-41CF5ADF1E31}" type="presOf" srcId="{DBA0E5E9-CFB3-4525-9A42-E2D70876F474}" destId="{E4D51F56-EFF7-417B-9F54-2C13437A69C7}" srcOrd="0" destOrd="0" presId="urn:microsoft.com/office/officeart/2009/layout/CircleArrowProcess"/>
    <dgm:cxn modelId="{634230D2-717F-48CE-8C0C-7338CA825113}" srcId="{EAA32384-46C3-487C-8E3C-51BF97397034}" destId="{2256B831-305E-4B69-9B0C-32C3F14DC051}" srcOrd="5" destOrd="0" parTransId="{2ABA1D0A-76DD-4A70-9A6F-E80E01D9259F}" sibTransId="{25E77514-8B5C-4C95-A2AC-BDD1B87C4AEA}"/>
    <dgm:cxn modelId="{6E1101ED-1FB0-4433-A864-2402E2F30F75}" srcId="{EAA32384-46C3-487C-8E3C-51BF97397034}" destId="{EB114DA3-57D7-430C-976B-F6D4A7910671}" srcOrd="4" destOrd="0" parTransId="{F8B9F90E-7199-4D33-880E-4CB44E4FC1B2}" sibTransId="{B5E0761F-514C-41B9-A05B-D1018B8F957C}"/>
    <dgm:cxn modelId="{A93922F8-3684-4777-BECB-FD5575B0EF07}" srcId="{EAA32384-46C3-487C-8E3C-51BF97397034}" destId="{287D8402-B838-47DD-B76B-35A183334554}" srcOrd="1" destOrd="0" parTransId="{89267730-1608-4118-97BE-7687F0CB3BEA}" sibTransId="{4095174E-2B46-465E-83F2-6D3B2D3C2E8D}"/>
    <dgm:cxn modelId="{62DA95FC-A176-4A45-AF1B-E3A071C88FA1}" srcId="{EAA32384-46C3-487C-8E3C-51BF97397034}" destId="{DBA0E5E9-CFB3-4525-9A42-E2D70876F474}" srcOrd="0" destOrd="0" parTransId="{345AFA56-DE77-467F-8AA5-17B5EA06946D}" sibTransId="{8201F482-783D-48B7-A795-2BE02EF314B6}"/>
    <dgm:cxn modelId="{224B0DC7-F7B3-4C2E-A5F1-2FB5EE500D98}" type="presParOf" srcId="{E975FF1D-86FA-4B15-90A3-E1B34B49C666}" destId="{16155CB5-8EDB-4A16-865F-D889C4B4FA04}" srcOrd="0" destOrd="0" presId="urn:microsoft.com/office/officeart/2009/layout/CircleArrowProcess"/>
    <dgm:cxn modelId="{3846AF33-488D-479C-A8DA-60E4D7BE7C70}" type="presParOf" srcId="{16155CB5-8EDB-4A16-865F-D889C4B4FA04}" destId="{EC25548D-5D83-4B37-8455-19CB667F8DF8}" srcOrd="0" destOrd="0" presId="urn:microsoft.com/office/officeart/2009/layout/CircleArrowProcess"/>
    <dgm:cxn modelId="{84F34C12-50A0-4E68-84FF-4C65BE0A4108}" type="presParOf" srcId="{E975FF1D-86FA-4B15-90A3-E1B34B49C666}" destId="{E4D51F56-EFF7-417B-9F54-2C13437A69C7}" srcOrd="1" destOrd="0" presId="urn:microsoft.com/office/officeart/2009/layout/CircleArrowProcess"/>
    <dgm:cxn modelId="{012D5EAF-A5F9-4592-B6F9-2E95793ACF7D}" type="presParOf" srcId="{E975FF1D-86FA-4B15-90A3-E1B34B49C666}" destId="{1710C191-7AA2-48A2-8D05-3CEA393E02D5}" srcOrd="2" destOrd="0" presId="urn:microsoft.com/office/officeart/2009/layout/CircleArrowProcess"/>
    <dgm:cxn modelId="{DF938C21-3777-4BF2-B7FA-CE32097F0F1D}" type="presParOf" srcId="{1710C191-7AA2-48A2-8D05-3CEA393E02D5}" destId="{CF0E9EC0-1772-420C-A21E-A63CF858B6EA}" srcOrd="0" destOrd="0" presId="urn:microsoft.com/office/officeart/2009/layout/CircleArrowProcess"/>
    <dgm:cxn modelId="{E873FDF7-4819-42A9-906B-0DBA2DE3180E}" type="presParOf" srcId="{E975FF1D-86FA-4B15-90A3-E1B34B49C666}" destId="{5C5B0AC9-C3A0-4488-9702-E29C80964CE2}" srcOrd="3" destOrd="0" presId="urn:microsoft.com/office/officeart/2009/layout/CircleArrowProcess"/>
    <dgm:cxn modelId="{8D42CC87-E6D5-422A-93D9-1D29E740ADA3}" type="presParOf" srcId="{E975FF1D-86FA-4B15-90A3-E1B34B49C666}" destId="{AF05E0FD-9C9D-4FFC-ABA5-E8C78C5B650F}" srcOrd="4" destOrd="0" presId="urn:microsoft.com/office/officeart/2009/layout/CircleArrowProcess"/>
    <dgm:cxn modelId="{7ECB892B-2BEA-4AA9-9458-C526E36EAC38}" type="presParOf" srcId="{AF05E0FD-9C9D-4FFC-ABA5-E8C78C5B650F}" destId="{2F85FBD3-61BF-4D38-BE3D-E5B996BBAA7F}" srcOrd="0" destOrd="0" presId="urn:microsoft.com/office/officeart/2009/layout/CircleArrowProcess"/>
    <dgm:cxn modelId="{DD36FFD1-5999-4D5E-A69A-20A616DB16E2}" type="presParOf" srcId="{E975FF1D-86FA-4B15-90A3-E1B34B49C666}" destId="{1E0D07A0-1612-4B6E-AD7B-CB6F98C8B1BB}" srcOrd="5" destOrd="0" presId="urn:microsoft.com/office/officeart/2009/layout/CircleArrowProcess"/>
    <dgm:cxn modelId="{F05FD011-C343-4495-86A4-14C2273C8783}" type="presParOf" srcId="{E975FF1D-86FA-4B15-90A3-E1B34B49C666}" destId="{D0F15AF5-B322-4048-88A2-5A31EA9A794D}" srcOrd="6" destOrd="0" presId="urn:microsoft.com/office/officeart/2009/layout/CircleArrowProcess"/>
    <dgm:cxn modelId="{74E29C2A-1EE0-45C8-9395-60AB744BFF41}" type="presParOf" srcId="{D0F15AF5-B322-4048-88A2-5A31EA9A794D}" destId="{418C1E3E-73DC-40F3-94E3-C59037BECA1C}" srcOrd="0" destOrd="0" presId="urn:microsoft.com/office/officeart/2009/layout/CircleArrowProcess"/>
    <dgm:cxn modelId="{F24DA907-C097-4775-B43E-5E75559D509B}" type="presParOf" srcId="{E975FF1D-86FA-4B15-90A3-E1B34B49C666}" destId="{F5B832C5-69B3-44F1-A7AA-AF34A35C9DF2}" srcOrd="7" destOrd="0" presId="urn:microsoft.com/office/officeart/2009/layout/CircleArrowProcess"/>
    <dgm:cxn modelId="{DD6E40B7-21D4-4893-BFA9-E1C2B9133359}" type="presParOf" srcId="{E975FF1D-86FA-4B15-90A3-E1B34B49C666}" destId="{C852751B-6AF7-4959-A522-2C126109D3CC}" srcOrd="8" destOrd="0" presId="urn:microsoft.com/office/officeart/2009/layout/CircleArrowProcess"/>
    <dgm:cxn modelId="{05BE9B81-C620-4F61-99B9-94A4B72732E7}" type="presParOf" srcId="{C852751B-6AF7-4959-A522-2C126109D3CC}" destId="{1EBD0C7B-2A28-49E8-9D9F-DEC56B743C29}" srcOrd="0" destOrd="0" presId="urn:microsoft.com/office/officeart/2009/layout/CircleArrowProcess"/>
    <dgm:cxn modelId="{A66D5066-6AA8-4E9D-B53F-845C0F720B31}" type="presParOf" srcId="{E975FF1D-86FA-4B15-90A3-E1B34B49C666}" destId="{7780C012-3B03-444D-891D-C0D7C8906771}" srcOrd="9" destOrd="0" presId="urn:microsoft.com/office/officeart/2009/layout/CircleArrowProcess"/>
    <dgm:cxn modelId="{3E536553-0B92-49F0-80CB-27503D368787}" type="presParOf" srcId="{E975FF1D-86FA-4B15-90A3-E1B34B49C666}" destId="{5809523C-BEBC-4E97-9BF4-201D01F21494}" srcOrd="10" destOrd="0" presId="urn:microsoft.com/office/officeart/2009/layout/CircleArrowProcess"/>
    <dgm:cxn modelId="{9A63D516-CE71-4A9F-8C64-4D8AC33347BF}" type="presParOf" srcId="{5809523C-BEBC-4E97-9BF4-201D01F21494}" destId="{3ED2B102-AEF6-4321-9FFB-75966722F2C6}" srcOrd="0" destOrd="0" presId="urn:microsoft.com/office/officeart/2009/layout/CircleArrowProcess"/>
    <dgm:cxn modelId="{36E08A0A-5568-4FFE-A7B6-4E5BA059057A}" type="presParOf" srcId="{E975FF1D-86FA-4B15-90A3-E1B34B49C666}" destId="{597A18CB-9FCA-49C2-BC1A-8845E0D44F00}" srcOrd="11"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AA32384-46C3-487C-8E3C-51BF97397034}" type="doc">
      <dgm:prSet loTypeId="urn:microsoft.com/office/officeart/2009/3/layout/StepUp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b="1" dirty="0"/>
            <a:t>Strategic Planning and Evaluation</a:t>
          </a:r>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287D8402-B838-47DD-B76B-35A183334554}">
      <dgm:prSet/>
      <dgm:spPr/>
      <dgm:t>
        <a:bodyPr/>
        <a:lstStyle/>
        <a:p>
          <a:r>
            <a:rPr lang="en-US" b="1" dirty="0"/>
            <a:t>Funding Sustainability</a:t>
          </a:r>
        </a:p>
      </dgm:t>
    </dgm:pt>
    <dgm:pt modelId="{89267730-1608-4118-97BE-7687F0CB3BEA}" type="parTrans" cxnId="{A93922F8-3684-4777-BECB-FD5575B0EF07}">
      <dgm:prSet/>
      <dgm:spPr/>
      <dgm:t>
        <a:bodyPr/>
        <a:lstStyle/>
        <a:p>
          <a:endParaRPr lang="en-US"/>
        </a:p>
      </dgm:t>
    </dgm:pt>
    <dgm:pt modelId="{4095174E-2B46-465E-83F2-6D3B2D3C2E8D}" type="sibTrans" cxnId="{A93922F8-3684-4777-BECB-FD5575B0EF07}">
      <dgm:prSet/>
      <dgm:spPr/>
      <dgm:t>
        <a:bodyPr/>
        <a:lstStyle/>
        <a:p>
          <a:endParaRPr lang="en-US"/>
        </a:p>
      </dgm:t>
    </dgm:pt>
    <dgm:pt modelId="{DCA7448C-CC0A-49FB-99F8-20A17F4ABDE3}">
      <dgm:prSet/>
      <dgm:spPr/>
      <dgm:t>
        <a:bodyPr/>
        <a:lstStyle/>
        <a:p>
          <a:r>
            <a:rPr lang="en-US" b="1" dirty="0"/>
            <a:t>Leadership Sustainability</a:t>
          </a:r>
        </a:p>
      </dgm:t>
    </dgm:pt>
    <dgm:pt modelId="{7742139E-970E-448B-8370-18998B23E402}" type="parTrans" cxnId="{CD61D800-0D5F-41F1-8545-79EB7BB87683}">
      <dgm:prSet/>
      <dgm:spPr/>
      <dgm:t>
        <a:bodyPr/>
        <a:lstStyle/>
        <a:p>
          <a:endParaRPr lang="en-US"/>
        </a:p>
      </dgm:t>
    </dgm:pt>
    <dgm:pt modelId="{C3B80B28-7FAE-4B39-A4A6-C7AE941E4290}" type="sibTrans" cxnId="{CD61D800-0D5F-41F1-8545-79EB7BB87683}">
      <dgm:prSet/>
      <dgm:spPr/>
      <dgm:t>
        <a:bodyPr/>
        <a:lstStyle/>
        <a:p>
          <a:endParaRPr lang="en-US"/>
        </a:p>
      </dgm:t>
    </dgm:pt>
    <dgm:pt modelId="{88700827-A4F0-4EE0-A622-5DDF5848922B}">
      <dgm:prSet/>
      <dgm:spPr/>
      <dgm:t>
        <a:bodyPr/>
        <a:lstStyle/>
        <a:p>
          <a:r>
            <a:rPr lang="en-US" b="1" dirty="0"/>
            <a:t>System Sustainability</a:t>
          </a:r>
        </a:p>
      </dgm:t>
    </dgm:pt>
    <dgm:pt modelId="{8605530E-2345-4FD4-BC06-D33662C37A21}" type="parTrans" cxnId="{C5704F80-73EF-44BE-82E4-5357171416AB}">
      <dgm:prSet/>
      <dgm:spPr/>
      <dgm:t>
        <a:bodyPr/>
        <a:lstStyle/>
        <a:p>
          <a:endParaRPr lang="en-US"/>
        </a:p>
      </dgm:t>
    </dgm:pt>
    <dgm:pt modelId="{D95421E6-7AC3-4AB8-A63B-80C3248451D2}" type="sibTrans" cxnId="{C5704F80-73EF-44BE-82E4-5357171416AB}">
      <dgm:prSet/>
      <dgm:spPr/>
      <dgm:t>
        <a:bodyPr/>
        <a:lstStyle/>
        <a:p>
          <a:endParaRPr lang="en-US"/>
        </a:p>
      </dgm:t>
    </dgm:pt>
    <dgm:pt modelId="{EB114DA3-57D7-430C-976B-F6D4A7910671}">
      <dgm:prSet/>
      <dgm:spPr/>
      <dgm:t>
        <a:bodyPr/>
        <a:lstStyle/>
        <a:p>
          <a:r>
            <a:rPr lang="en-US" b="1" dirty="0"/>
            <a:t>Communication Sustainability</a:t>
          </a:r>
        </a:p>
      </dgm:t>
    </dgm:pt>
    <dgm:pt modelId="{F8B9F90E-7199-4D33-880E-4CB44E4FC1B2}" type="parTrans" cxnId="{6E1101ED-1FB0-4433-A864-2402E2F30F75}">
      <dgm:prSet/>
      <dgm:spPr/>
      <dgm:t>
        <a:bodyPr/>
        <a:lstStyle/>
        <a:p>
          <a:endParaRPr lang="en-US"/>
        </a:p>
      </dgm:t>
    </dgm:pt>
    <dgm:pt modelId="{B5E0761F-514C-41B9-A05B-D1018B8F957C}" type="sibTrans" cxnId="{6E1101ED-1FB0-4433-A864-2402E2F30F75}">
      <dgm:prSet/>
      <dgm:spPr/>
      <dgm:t>
        <a:bodyPr/>
        <a:lstStyle/>
        <a:p>
          <a:endParaRPr lang="en-US"/>
        </a:p>
      </dgm:t>
    </dgm:pt>
    <dgm:pt modelId="{2256B831-305E-4B69-9B0C-32C3F14DC051}">
      <dgm:prSet/>
      <dgm:spPr/>
      <dgm:t>
        <a:bodyPr/>
        <a:lstStyle/>
        <a:p>
          <a:r>
            <a:rPr lang="en-US" b="1" dirty="0"/>
            <a:t>Policy and Procedures</a:t>
          </a:r>
        </a:p>
      </dgm:t>
    </dgm:pt>
    <dgm:pt modelId="{2ABA1D0A-76DD-4A70-9A6F-E80E01D9259F}" type="parTrans" cxnId="{634230D2-717F-48CE-8C0C-7338CA825113}">
      <dgm:prSet/>
      <dgm:spPr/>
      <dgm:t>
        <a:bodyPr/>
        <a:lstStyle/>
        <a:p>
          <a:endParaRPr lang="en-US"/>
        </a:p>
      </dgm:t>
    </dgm:pt>
    <dgm:pt modelId="{25E77514-8B5C-4C95-A2AC-BDD1B87C4AEA}" type="sibTrans" cxnId="{634230D2-717F-48CE-8C0C-7338CA825113}">
      <dgm:prSet/>
      <dgm:spPr/>
      <dgm:t>
        <a:bodyPr/>
        <a:lstStyle/>
        <a:p>
          <a:endParaRPr lang="en-US"/>
        </a:p>
      </dgm:t>
    </dgm:pt>
    <dgm:pt modelId="{33407156-9A1F-4164-A9F9-A6646ACBF509}" type="pres">
      <dgm:prSet presAssocID="{EAA32384-46C3-487C-8E3C-51BF97397034}" presName="rootnode" presStyleCnt="0">
        <dgm:presLayoutVars>
          <dgm:chMax/>
          <dgm:chPref/>
          <dgm:dir/>
          <dgm:animLvl val="lvl"/>
        </dgm:presLayoutVars>
      </dgm:prSet>
      <dgm:spPr/>
    </dgm:pt>
    <dgm:pt modelId="{DB3978A9-8430-4DAF-A331-2824DB758C68}" type="pres">
      <dgm:prSet presAssocID="{DBA0E5E9-CFB3-4525-9A42-E2D70876F474}" presName="composite" presStyleCnt="0"/>
      <dgm:spPr/>
    </dgm:pt>
    <dgm:pt modelId="{B6307F56-2FB7-4694-9363-C6081445969A}" type="pres">
      <dgm:prSet presAssocID="{DBA0E5E9-CFB3-4525-9A42-E2D70876F474}" presName="LShape" presStyleLbl="alignNode1" presStyleIdx="0" presStyleCnt="11"/>
      <dgm:spPr/>
    </dgm:pt>
    <dgm:pt modelId="{65B7A31F-916A-4690-8251-3160CB83EF96}" type="pres">
      <dgm:prSet presAssocID="{DBA0E5E9-CFB3-4525-9A42-E2D70876F474}" presName="ParentText" presStyleLbl="revTx" presStyleIdx="0" presStyleCnt="6">
        <dgm:presLayoutVars>
          <dgm:chMax val="0"/>
          <dgm:chPref val="0"/>
          <dgm:bulletEnabled val="1"/>
        </dgm:presLayoutVars>
      </dgm:prSet>
      <dgm:spPr/>
    </dgm:pt>
    <dgm:pt modelId="{CB506647-FA01-4C0A-B456-BFAF77AB1F36}" type="pres">
      <dgm:prSet presAssocID="{DBA0E5E9-CFB3-4525-9A42-E2D70876F474}" presName="Triangle" presStyleLbl="alignNode1" presStyleIdx="1" presStyleCnt="11"/>
      <dgm:spPr/>
    </dgm:pt>
    <dgm:pt modelId="{7E1C60F5-BB3F-41BA-97DA-2654AA539E00}" type="pres">
      <dgm:prSet presAssocID="{8201F482-783D-48B7-A795-2BE02EF314B6}" presName="sibTrans" presStyleCnt="0"/>
      <dgm:spPr/>
    </dgm:pt>
    <dgm:pt modelId="{44D63703-F009-4608-B6B1-25278376E70C}" type="pres">
      <dgm:prSet presAssocID="{8201F482-783D-48B7-A795-2BE02EF314B6}" presName="space" presStyleCnt="0"/>
      <dgm:spPr/>
    </dgm:pt>
    <dgm:pt modelId="{A36FB871-DA6A-48EC-949B-677A2B907520}" type="pres">
      <dgm:prSet presAssocID="{287D8402-B838-47DD-B76B-35A183334554}" presName="composite" presStyleCnt="0"/>
      <dgm:spPr/>
    </dgm:pt>
    <dgm:pt modelId="{636F6348-1A3B-413F-9E01-32A57ED83818}" type="pres">
      <dgm:prSet presAssocID="{287D8402-B838-47DD-B76B-35A183334554}" presName="LShape" presStyleLbl="alignNode1" presStyleIdx="2" presStyleCnt="11"/>
      <dgm:spPr/>
    </dgm:pt>
    <dgm:pt modelId="{EFA9B3EF-ED5B-485C-A1D8-7C67D7FA9615}" type="pres">
      <dgm:prSet presAssocID="{287D8402-B838-47DD-B76B-35A183334554}" presName="ParentText" presStyleLbl="revTx" presStyleIdx="1" presStyleCnt="6">
        <dgm:presLayoutVars>
          <dgm:chMax val="0"/>
          <dgm:chPref val="0"/>
          <dgm:bulletEnabled val="1"/>
        </dgm:presLayoutVars>
      </dgm:prSet>
      <dgm:spPr/>
    </dgm:pt>
    <dgm:pt modelId="{F2702DDE-08D3-4E90-A76D-6A8A39BA09FC}" type="pres">
      <dgm:prSet presAssocID="{287D8402-B838-47DD-B76B-35A183334554}" presName="Triangle" presStyleLbl="alignNode1" presStyleIdx="3" presStyleCnt="11"/>
      <dgm:spPr/>
    </dgm:pt>
    <dgm:pt modelId="{4B86BDE7-4A33-4B69-9D26-C05C64126504}" type="pres">
      <dgm:prSet presAssocID="{4095174E-2B46-465E-83F2-6D3B2D3C2E8D}" presName="sibTrans" presStyleCnt="0"/>
      <dgm:spPr/>
    </dgm:pt>
    <dgm:pt modelId="{E41F0602-020F-4C46-A441-7FD76EEBE25C}" type="pres">
      <dgm:prSet presAssocID="{4095174E-2B46-465E-83F2-6D3B2D3C2E8D}" presName="space" presStyleCnt="0"/>
      <dgm:spPr/>
    </dgm:pt>
    <dgm:pt modelId="{999A0456-8A4C-4748-87F3-3011A6F3CC27}" type="pres">
      <dgm:prSet presAssocID="{DCA7448C-CC0A-49FB-99F8-20A17F4ABDE3}" presName="composite" presStyleCnt="0"/>
      <dgm:spPr/>
    </dgm:pt>
    <dgm:pt modelId="{97DECFB7-773B-41B2-AA4B-5B1C45E84D51}" type="pres">
      <dgm:prSet presAssocID="{DCA7448C-CC0A-49FB-99F8-20A17F4ABDE3}" presName="LShape" presStyleLbl="alignNode1" presStyleIdx="4" presStyleCnt="11"/>
      <dgm:spPr/>
    </dgm:pt>
    <dgm:pt modelId="{A7811EED-D88F-4C6D-920A-532B507126B3}" type="pres">
      <dgm:prSet presAssocID="{DCA7448C-CC0A-49FB-99F8-20A17F4ABDE3}" presName="ParentText" presStyleLbl="revTx" presStyleIdx="2" presStyleCnt="6">
        <dgm:presLayoutVars>
          <dgm:chMax val="0"/>
          <dgm:chPref val="0"/>
          <dgm:bulletEnabled val="1"/>
        </dgm:presLayoutVars>
      </dgm:prSet>
      <dgm:spPr/>
    </dgm:pt>
    <dgm:pt modelId="{D2CDCBAA-982E-4696-B882-021EC5BBB095}" type="pres">
      <dgm:prSet presAssocID="{DCA7448C-CC0A-49FB-99F8-20A17F4ABDE3}" presName="Triangle" presStyleLbl="alignNode1" presStyleIdx="5" presStyleCnt="11"/>
      <dgm:spPr/>
    </dgm:pt>
    <dgm:pt modelId="{4BEFFEF8-0B5B-4E5D-8866-BED0A7D8DFD1}" type="pres">
      <dgm:prSet presAssocID="{C3B80B28-7FAE-4B39-A4A6-C7AE941E4290}" presName="sibTrans" presStyleCnt="0"/>
      <dgm:spPr/>
    </dgm:pt>
    <dgm:pt modelId="{36B96A79-2DA2-4375-BFF8-9C862F06CEC4}" type="pres">
      <dgm:prSet presAssocID="{C3B80B28-7FAE-4B39-A4A6-C7AE941E4290}" presName="space" presStyleCnt="0"/>
      <dgm:spPr/>
    </dgm:pt>
    <dgm:pt modelId="{77303B4C-63C1-4274-9CDB-43F1F999B9DB}" type="pres">
      <dgm:prSet presAssocID="{88700827-A4F0-4EE0-A622-5DDF5848922B}" presName="composite" presStyleCnt="0"/>
      <dgm:spPr/>
    </dgm:pt>
    <dgm:pt modelId="{12CC5317-57F8-4D1A-8443-12CDD62FB45F}" type="pres">
      <dgm:prSet presAssocID="{88700827-A4F0-4EE0-A622-5DDF5848922B}" presName="LShape" presStyleLbl="alignNode1" presStyleIdx="6" presStyleCnt="11"/>
      <dgm:spPr/>
    </dgm:pt>
    <dgm:pt modelId="{39D8E52B-387C-4583-AA2C-97548C16BB73}" type="pres">
      <dgm:prSet presAssocID="{88700827-A4F0-4EE0-A622-5DDF5848922B}" presName="ParentText" presStyleLbl="revTx" presStyleIdx="3" presStyleCnt="6">
        <dgm:presLayoutVars>
          <dgm:chMax val="0"/>
          <dgm:chPref val="0"/>
          <dgm:bulletEnabled val="1"/>
        </dgm:presLayoutVars>
      </dgm:prSet>
      <dgm:spPr/>
    </dgm:pt>
    <dgm:pt modelId="{62652849-4881-46E0-BFD0-0EFC8D38FCAD}" type="pres">
      <dgm:prSet presAssocID="{88700827-A4F0-4EE0-A622-5DDF5848922B}" presName="Triangle" presStyleLbl="alignNode1" presStyleIdx="7" presStyleCnt="11"/>
      <dgm:spPr/>
    </dgm:pt>
    <dgm:pt modelId="{B126E5B7-8E56-4FDA-BCCA-43235E26CA0B}" type="pres">
      <dgm:prSet presAssocID="{D95421E6-7AC3-4AB8-A63B-80C3248451D2}" presName="sibTrans" presStyleCnt="0"/>
      <dgm:spPr/>
    </dgm:pt>
    <dgm:pt modelId="{B4E9E6AE-EA1E-4794-A079-DA0313B4CEB3}" type="pres">
      <dgm:prSet presAssocID="{D95421E6-7AC3-4AB8-A63B-80C3248451D2}" presName="space" presStyleCnt="0"/>
      <dgm:spPr/>
    </dgm:pt>
    <dgm:pt modelId="{EF85E5E1-4418-4249-9B42-C948D7B54E18}" type="pres">
      <dgm:prSet presAssocID="{EB114DA3-57D7-430C-976B-F6D4A7910671}" presName="composite" presStyleCnt="0"/>
      <dgm:spPr/>
    </dgm:pt>
    <dgm:pt modelId="{02BA90C4-B0B1-42C4-AB25-C730470ED8D9}" type="pres">
      <dgm:prSet presAssocID="{EB114DA3-57D7-430C-976B-F6D4A7910671}" presName="LShape" presStyleLbl="alignNode1" presStyleIdx="8" presStyleCnt="11"/>
      <dgm:spPr/>
    </dgm:pt>
    <dgm:pt modelId="{06BF041A-122E-4868-98CD-B884F78FF61D}" type="pres">
      <dgm:prSet presAssocID="{EB114DA3-57D7-430C-976B-F6D4A7910671}" presName="ParentText" presStyleLbl="revTx" presStyleIdx="4" presStyleCnt="6">
        <dgm:presLayoutVars>
          <dgm:chMax val="0"/>
          <dgm:chPref val="0"/>
          <dgm:bulletEnabled val="1"/>
        </dgm:presLayoutVars>
      </dgm:prSet>
      <dgm:spPr/>
    </dgm:pt>
    <dgm:pt modelId="{B5C95B25-AB26-486E-891E-1BAB312E6375}" type="pres">
      <dgm:prSet presAssocID="{EB114DA3-57D7-430C-976B-F6D4A7910671}" presName="Triangle" presStyleLbl="alignNode1" presStyleIdx="9" presStyleCnt="11"/>
      <dgm:spPr/>
    </dgm:pt>
    <dgm:pt modelId="{D6F7EB75-0A4E-4362-907C-2A679FDE8A92}" type="pres">
      <dgm:prSet presAssocID="{B5E0761F-514C-41B9-A05B-D1018B8F957C}" presName="sibTrans" presStyleCnt="0"/>
      <dgm:spPr/>
    </dgm:pt>
    <dgm:pt modelId="{278B834A-8343-4EF9-A954-32FB9D09454C}" type="pres">
      <dgm:prSet presAssocID="{B5E0761F-514C-41B9-A05B-D1018B8F957C}" presName="space" presStyleCnt="0"/>
      <dgm:spPr/>
    </dgm:pt>
    <dgm:pt modelId="{C15FB8F4-0DE5-4500-A8A5-7E091BE7D049}" type="pres">
      <dgm:prSet presAssocID="{2256B831-305E-4B69-9B0C-32C3F14DC051}" presName="composite" presStyleCnt="0"/>
      <dgm:spPr/>
    </dgm:pt>
    <dgm:pt modelId="{CC8A6422-3D82-447E-AC93-601B610F18C6}" type="pres">
      <dgm:prSet presAssocID="{2256B831-305E-4B69-9B0C-32C3F14DC051}" presName="LShape" presStyleLbl="alignNode1" presStyleIdx="10" presStyleCnt="11"/>
      <dgm:spPr/>
    </dgm:pt>
    <dgm:pt modelId="{50B4046A-3746-4D14-A726-3E0B8174D5C4}" type="pres">
      <dgm:prSet presAssocID="{2256B831-305E-4B69-9B0C-32C3F14DC051}" presName="ParentText" presStyleLbl="revTx" presStyleIdx="5" presStyleCnt="6">
        <dgm:presLayoutVars>
          <dgm:chMax val="0"/>
          <dgm:chPref val="0"/>
          <dgm:bulletEnabled val="1"/>
        </dgm:presLayoutVars>
      </dgm:prSet>
      <dgm:spPr/>
    </dgm:pt>
  </dgm:ptLst>
  <dgm:cxnLst>
    <dgm:cxn modelId="{CD61D800-0D5F-41F1-8545-79EB7BB87683}" srcId="{EAA32384-46C3-487C-8E3C-51BF97397034}" destId="{DCA7448C-CC0A-49FB-99F8-20A17F4ABDE3}" srcOrd="2" destOrd="0" parTransId="{7742139E-970E-448B-8370-18998B23E402}" sibTransId="{C3B80B28-7FAE-4B39-A4A6-C7AE941E4290}"/>
    <dgm:cxn modelId="{F06CDC15-075D-4881-9EEF-BA8862A5C9A9}" type="presOf" srcId="{DCA7448C-CC0A-49FB-99F8-20A17F4ABDE3}" destId="{A7811EED-D88F-4C6D-920A-532B507126B3}" srcOrd="0" destOrd="0" presId="urn:microsoft.com/office/officeart/2009/3/layout/StepUpProcess"/>
    <dgm:cxn modelId="{14851038-7E5E-4B0F-8337-E627CB5E7D9C}" type="presOf" srcId="{EB114DA3-57D7-430C-976B-F6D4A7910671}" destId="{06BF041A-122E-4868-98CD-B884F78FF61D}" srcOrd="0" destOrd="0" presId="urn:microsoft.com/office/officeart/2009/3/layout/StepUpProcess"/>
    <dgm:cxn modelId="{14B8EE72-CB4B-4EB8-893F-A982B00914CF}" type="presOf" srcId="{2256B831-305E-4B69-9B0C-32C3F14DC051}" destId="{50B4046A-3746-4D14-A726-3E0B8174D5C4}" srcOrd="0" destOrd="0" presId="urn:microsoft.com/office/officeart/2009/3/layout/StepUpProcess"/>
    <dgm:cxn modelId="{C5704F80-73EF-44BE-82E4-5357171416AB}" srcId="{EAA32384-46C3-487C-8E3C-51BF97397034}" destId="{88700827-A4F0-4EE0-A622-5DDF5848922B}" srcOrd="3" destOrd="0" parTransId="{8605530E-2345-4FD4-BC06-D33662C37A21}" sibTransId="{D95421E6-7AC3-4AB8-A63B-80C3248451D2}"/>
    <dgm:cxn modelId="{CD7F8E8F-40A3-4690-8210-B315B002763E}" type="presOf" srcId="{EAA32384-46C3-487C-8E3C-51BF97397034}" destId="{33407156-9A1F-4164-A9F9-A6646ACBF509}" srcOrd="0" destOrd="0" presId="urn:microsoft.com/office/officeart/2009/3/layout/StepUpProcess"/>
    <dgm:cxn modelId="{D0C190B9-6879-4660-9FF0-7E9D800F4A6E}" type="presOf" srcId="{88700827-A4F0-4EE0-A622-5DDF5848922B}" destId="{39D8E52B-387C-4583-AA2C-97548C16BB73}" srcOrd="0" destOrd="0" presId="urn:microsoft.com/office/officeart/2009/3/layout/StepUpProcess"/>
    <dgm:cxn modelId="{540B74D1-57A9-409B-A3FC-42DDCDA48B1F}" type="presOf" srcId="{287D8402-B838-47DD-B76B-35A183334554}" destId="{EFA9B3EF-ED5B-485C-A1D8-7C67D7FA9615}" srcOrd="0" destOrd="0" presId="urn:microsoft.com/office/officeart/2009/3/layout/StepUpProcess"/>
    <dgm:cxn modelId="{634230D2-717F-48CE-8C0C-7338CA825113}" srcId="{EAA32384-46C3-487C-8E3C-51BF97397034}" destId="{2256B831-305E-4B69-9B0C-32C3F14DC051}" srcOrd="5" destOrd="0" parTransId="{2ABA1D0A-76DD-4A70-9A6F-E80E01D9259F}" sibTransId="{25E77514-8B5C-4C95-A2AC-BDD1B87C4AEA}"/>
    <dgm:cxn modelId="{6E1101ED-1FB0-4433-A864-2402E2F30F75}" srcId="{EAA32384-46C3-487C-8E3C-51BF97397034}" destId="{EB114DA3-57D7-430C-976B-F6D4A7910671}" srcOrd="4" destOrd="0" parTransId="{F8B9F90E-7199-4D33-880E-4CB44E4FC1B2}" sibTransId="{B5E0761F-514C-41B9-A05B-D1018B8F957C}"/>
    <dgm:cxn modelId="{F58EAFF3-7B1C-4160-8051-F6806F25160F}" type="presOf" srcId="{DBA0E5E9-CFB3-4525-9A42-E2D70876F474}" destId="{65B7A31F-916A-4690-8251-3160CB83EF96}" srcOrd="0" destOrd="0" presId="urn:microsoft.com/office/officeart/2009/3/layout/StepUpProcess"/>
    <dgm:cxn modelId="{A93922F8-3684-4777-BECB-FD5575B0EF07}" srcId="{EAA32384-46C3-487C-8E3C-51BF97397034}" destId="{287D8402-B838-47DD-B76B-35A183334554}" srcOrd="1" destOrd="0" parTransId="{89267730-1608-4118-97BE-7687F0CB3BEA}" sibTransId="{4095174E-2B46-465E-83F2-6D3B2D3C2E8D}"/>
    <dgm:cxn modelId="{62DA95FC-A176-4A45-AF1B-E3A071C88FA1}" srcId="{EAA32384-46C3-487C-8E3C-51BF97397034}" destId="{DBA0E5E9-CFB3-4525-9A42-E2D70876F474}" srcOrd="0" destOrd="0" parTransId="{345AFA56-DE77-467F-8AA5-17B5EA06946D}" sibTransId="{8201F482-783D-48B7-A795-2BE02EF314B6}"/>
    <dgm:cxn modelId="{D154C77E-C103-4475-B370-C608A16DDAAC}" type="presParOf" srcId="{33407156-9A1F-4164-A9F9-A6646ACBF509}" destId="{DB3978A9-8430-4DAF-A331-2824DB758C68}" srcOrd="0" destOrd="0" presId="urn:microsoft.com/office/officeart/2009/3/layout/StepUpProcess"/>
    <dgm:cxn modelId="{D4B8CCC7-FB34-41D5-9BC9-D0857A84C956}" type="presParOf" srcId="{DB3978A9-8430-4DAF-A331-2824DB758C68}" destId="{B6307F56-2FB7-4694-9363-C6081445969A}" srcOrd="0" destOrd="0" presId="urn:microsoft.com/office/officeart/2009/3/layout/StepUpProcess"/>
    <dgm:cxn modelId="{9CF7167E-4C1D-43F2-A73E-C014D2FF421D}" type="presParOf" srcId="{DB3978A9-8430-4DAF-A331-2824DB758C68}" destId="{65B7A31F-916A-4690-8251-3160CB83EF96}" srcOrd="1" destOrd="0" presId="urn:microsoft.com/office/officeart/2009/3/layout/StepUpProcess"/>
    <dgm:cxn modelId="{A270BE16-44B6-4277-A456-B568DEB686D0}" type="presParOf" srcId="{DB3978A9-8430-4DAF-A331-2824DB758C68}" destId="{CB506647-FA01-4C0A-B456-BFAF77AB1F36}" srcOrd="2" destOrd="0" presId="urn:microsoft.com/office/officeart/2009/3/layout/StepUpProcess"/>
    <dgm:cxn modelId="{4C9FC756-6FD9-4E77-9282-1A2F4F3FE4CF}" type="presParOf" srcId="{33407156-9A1F-4164-A9F9-A6646ACBF509}" destId="{7E1C60F5-BB3F-41BA-97DA-2654AA539E00}" srcOrd="1" destOrd="0" presId="urn:microsoft.com/office/officeart/2009/3/layout/StepUpProcess"/>
    <dgm:cxn modelId="{2DBA0786-FDAF-4F97-ACA5-BBEA1D12CF56}" type="presParOf" srcId="{7E1C60F5-BB3F-41BA-97DA-2654AA539E00}" destId="{44D63703-F009-4608-B6B1-25278376E70C}" srcOrd="0" destOrd="0" presId="urn:microsoft.com/office/officeart/2009/3/layout/StepUpProcess"/>
    <dgm:cxn modelId="{BF41C9B5-0DFE-4851-B5FC-1087FC839A14}" type="presParOf" srcId="{33407156-9A1F-4164-A9F9-A6646ACBF509}" destId="{A36FB871-DA6A-48EC-949B-677A2B907520}" srcOrd="2" destOrd="0" presId="urn:microsoft.com/office/officeart/2009/3/layout/StepUpProcess"/>
    <dgm:cxn modelId="{453EE232-58D5-490B-921E-D9BA2A484DE9}" type="presParOf" srcId="{A36FB871-DA6A-48EC-949B-677A2B907520}" destId="{636F6348-1A3B-413F-9E01-32A57ED83818}" srcOrd="0" destOrd="0" presId="urn:microsoft.com/office/officeart/2009/3/layout/StepUpProcess"/>
    <dgm:cxn modelId="{61762A51-BCBD-4F5E-8FA6-F09607E3C92E}" type="presParOf" srcId="{A36FB871-DA6A-48EC-949B-677A2B907520}" destId="{EFA9B3EF-ED5B-485C-A1D8-7C67D7FA9615}" srcOrd="1" destOrd="0" presId="urn:microsoft.com/office/officeart/2009/3/layout/StepUpProcess"/>
    <dgm:cxn modelId="{B7D91E59-A061-460B-957A-260357B5CA84}" type="presParOf" srcId="{A36FB871-DA6A-48EC-949B-677A2B907520}" destId="{F2702DDE-08D3-4E90-A76D-6A8A39BA09FC}" srcOrd="2" destOrd="0" presId="urn:microsoft.com/office/officeart/2009/3/layout/StepUpProcess"/>
    <dgm:cxn modelId="{0C0CCBFB-01A0-47AA-9693-8E80B266B9EF}" type="presParOf" srcId="{33407156-9A1F-4164-A9F9-A6646ACBF509}" destId="{4B86BDE7-4A33-4B69-9D26-C05C64126504}" srcOrd="3" destOrd="0" presId="urn:microsoft.com/office/officeart/2009/3/layout/StepUpProcess"/>
    <dgm:cxn modelId="{358BC8DB-3F3B-45D5-A5A2-8312923AB2D4}" type="presParOf" srcId="{4B86BDE7-4A33-4B69-9D26-C05C64126504}" destId="{E41F0602-020F-4C46-A441-7FD76EEBE25C}" srcOrd="0" destOrd="0" presId="urn:microsoft.com/office/officeart/2009/3/layout/StepUpProcess"/>
    <dgm:cxn modelId="{7712F91A-FC0F-4C9B-A6A3-0A182DDAFB5F}" type="presParOf" srcId="{33407156-9A1F-4164-A9F9-A6646ACBF509}" destId="{999A0456-8A4C-4748-87F3-3011A6F3CC27}" srcOrd="4" destOrd="0" presId="urn:microsoft.com/office/officeart/2009/3/layout/StepUpProcess"/>
    <dgm:cxn modelId="{CEA4657E-E208-4D93-A16A-F951CE8E0FB8}" type="presParOf" srcId="{999A0456-8A4C-4748-87F3-3011A6F3CC27}" destId="{97DECFB7-773B-41B2-AA4B-5B1C45E84D51}" srcOrd="0" destOrd="0" presId="urn:microsoft.com/office/officeart/2009/3/layout/StepUpProcess"/>
    <dgm:cxn modelId="{525C732D-08AD-4238-98FE-54625D503DB5}" type="presParOf" srcId="{999A0456-8A4C-4748-87F3-3011A6F3CC27}" destId="{A7811EED-D88F-4C6D-920A-532B507126B3}" srcOrd="1" destOrd="0" presId="urn:microsoft.com/office/officeart/2009/3/layout/StepUpProcess"/>
    <dgm:cxn modelId="{1A072370-9C25-472D-B4F3-9BE2B8C947C3}" type="presParOf" srcId="{999A0456-8A4C-4748-87F3-3011A6F3CC27}" destId="{D2CDCBAA-982E-4696-B882-021EC5BBB095}" srcOrd="2" destOrd="0" presId="urn:microsoft.com/office/officeart/2009/3/layout/StepUpProcess"/>
    <dgm:cxn modelId="{0890F0A6-15A6-4F7E-89CC-11E665F186FC}" type="presParOf" srcId="{33407156-9A1F-4164-A9F9-A6646ACBF509}" destId="{4BEFFEF8-0B5B-4E5D-8866-BED0A7D8DFD1}" srcOrd="5" destOrd="0" presId="urn:microsoft.com/office/officeart/2009/3/layout/StepUpProcess"/>
    <dgm:cxn modelId="{B9172FC9-4D7E-48A2-84E9-87D605B68F96}" type="presParOf" srcId="{4BEFFEF8-0B5B-4E5D-8866-BED0A7D8DFD1}" destId="{36B96A79-2DA2-4375-BFF8-9C862F06CEC4}" srcOrd="0" destOrd="0" presId="urn:microsoft.com/office/officeart/2009/3/layout/StepUpProcess"/>
    <dgm:cxn modelId="{3EB9E5AE-B6B2-477E-9EC0-CAC39E8EA4E3}" type="presParOf" srcId="{33407156-9A1F-4164-A9F9-A6646ACBF509}" destId="{77303B4C-63C1-4274-9CDB-43F1F999B9DB}" srcOrd="6" destOrd="0" presId="urn:microsoft.com/office/officeart/2009/3/layout/StepUpProcess"/>
    <dgm:cxn modelId="{CED33DC0-14E2-4682-81BE-5D211676DB8E}" type="presParOf" srcId="{77303B4C-63C1-4274-9CDB-43F1F999B9DB}" destId="{12CC5317-57F8-4D1A-8443-12CDD62FB45F}" srcOrd="0" destOrd="0" presId="urn:microsoft.com/office/officeart/2009/3/layout/StepUpProcess"/>
    <dgm:cxn modelId="{8044C9C1-0478-45C7-ADE7-FB673781F3AF}" type="presParOf" srcId="{77303B4C-63C1-4274-9CDB-43F1F999B9DB}" destId="{39D8E52B-387C-4583-AA2C-97548C16BB73}" srcOrd="1" destOrd="0" presId="urn:microsoft.com/office/officeart/2009/3/layout/StepUpProcess"/>
    <dgm:cxn modelId="{0A771615-D269-4CA0-B45B-D52C13AE573E}" type="presParOf" srcId="{77303B4C-63C1-4274-9CDB-43F1F999B9DB}" destId="{62652849-4881-46E0-BFD0-0EFC8D38FCAD}" srcOrd="2" destOrd="0" presId="urn:microsoft.com/office/officeart/2009/3/layout/StepUpProcess"/>
    <dgm:cxn modelId="{4CB202A1-A647-4F41-B3D8-97AC7EBB0E07}" type="presParOf" srcId="{33407156-9A1F-4164-A9F9-A6646ACBF509}" destId="{B126E5B7-8E56-4FDA-BCCA-43235E26CA0B}" srcOrd="7" destOrd="0" presId="urn:microsoft.com/office/officeart/2009/3/layout/StepUpProcess"/>
    <dgm:cxn modelId="{892CC430-B7CB-454F-A07A-4B54062CF1E3}" type="presParOf" srcId="{B126E5B7-8E56-4FDA-BCCA-43235E26CA0B}" destId="{B4E9E6AE-EA1E-4794-A079-DA0313B4CEB3}" srcOrd="0" destOrd="0" presId="urn:microsoft.com/office/officeart/2009/3/layout/StepUpProcess"/>
    <dgm:cxn modelId="{E6F57E68-346F-4872-A1D5-20AE6032D13E}" type="presParOf" srcId="{33407156-9A1F-4164-A9F9-A6646ACBF509}" destId="{EF85E5E1-4418-4249-9B42-C948D7B54E18}" srcOrd="8" destOrd="0" presId="urn:microsoft.com/office/officeart/2009/3/layout/StepUpProcess"/>
    <dgm:cxn modelId="{F19743E1-F832-4734-A904-CF22178D4989}" type="presParOf" srcId="{EF85E5E1-4418-4249-9B42-C948D7B54E18}" destId="{02BA90C4-B0B1-42C4-AB25-C730470ED8D9}" srcOrd="0" destOrd="0" presId="urn:microsoft.com/office/officeart/2009/3/layout/StepUpProcess"/>
    <dgm:cxn modelId="{590DE402-DC47-4BF4-BF9B-3F00558D7731}" type="presParOf" srcId="{EF85E5E1-4418-4249-9B42-C948D7B54E18}" destId="{06BF041A-122E-4868-98CD-B884F78FF61D}" srcOrd="1" destOrd="0" presId="urn:microsoft.com/office/officeart/2009/3/layout/StepUpProcess"/>
    <dgm:cxn modelId="{C6CF5B81-F1F6-4257-BC04-8C8F10472FF9}" type="presParOf" srcId="{EF85E5E1-4418-4249-9B42-C948D7B54E18}" destId="{B5C95B25-AB26-486E-891E-1BAB312E6375}" srcOrd="2" destOrd="0" presId="urn:microsoft.com/office/officeart/2009/3/layout/StepUpProcess"/>
    <dgm:cxn modelId="{2DFE9353-FF3E-47D6-86FF-0824D54EFACD}" type="presParOf" srcId="{33407156-9A1F-4164-A9F9-A6646ACBF509}" destId="{D6F7EB75-0A4E-4362-907C-2A679FDE8A92}" srcOrd="9" destOrd="0" presId="urn:microsoft.com/office/officeart/2009/3/layout/StepUpProcess"/>
    <dgm:cxn modelId="{39531D05-7A6E-4139-B4DF-7C745B30551A}" type="presParOf" srcId="{D6F7EB75-0A4E-4362-907C-2A679FDE8A92}" destId="{278B834A-8343-4EF9-A954-32FB9D09454C}" srcOrd="0" destOrd="0" presId="urn:microsoft.com/office/officeart/2009/3/layout/StepUpProcess"/>
    <dgm:cxn modelId="{CDDAC878-2123-4CA5-B5C6-C807A2894342}" type="presParOf" srcId="{33407156-9A1F-4164-A9F9-A6646ACBF509}" destId="{C15FB8F4-0DE5-4500-A8A5-7E091BE7D049}" srcOrd="10" destOrd="0" presId="urn:microsoft.com/office/officeart/2009/3/layout/StepUpProcess"/>
    <dgm:cxn modelId="{0A46E678-E236-473A-9951-68DD56F0BA93}" type="presParOf" srcId="{C15FB8F4-0DE5-4500-A8A5-7E091BE7D049}" destId="{CC8A6422-3D82-447E-AC93-601B610F18C6}" srcOrd="0" destOrd="0" presId="urn:microsoft.com/office/officeart/2009/3/layout/StepUpProcess"/>
    <dgm:cxn modelId="{BBEE6C38-A811-4751-A827-6EFF9243A479}" type="presParOf" srcId="{C15FB8F4-0DE5-4500-A8A5-7E091BE7D049}" destId="{50B4046A-3746-4D14-A726-3E0B8174D5C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AA32384-46C3-487C-8E3C-51BF97397034}" type="doc">
      <dgm:prSet loTypeId="urn:microsoft.com/office/officeart/2005/8/layout/StepDownProcess"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b="1" dirty="0"/>
            <a:t>Strategic Planning and Evaluation</a:t>
          </a:r>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287D8402-B838-47DD-B76B-35A183334554}">
      <dgm:prSet/>
      <dgm:spPr/>
      <dgm:t>
        <a:bodyPr/>
        <a:lstStyle/>
        <a:p>
          <a:r>
            <a:rPr lang="en-US" b="1" dirty="0"/>
            <a:t>Funding Sustainability</a:t>
          </a:r>
        </a:p>
      </dgm:t>
    </dgm:pt>
    <dgm:pt modelId="{89267730-1608-4118-97BE-7687F0CB3BEA}" type="parTrans" cxnId="{A93922F8-3684-4777-BECB-FD5575B0EF07}">
      <dgm:prSet/>
      <dgm:spPr/>
      <dgm:t>
        <a:bodyPr/>
        <a:lstStyle/>
        <a:p>
          <a:endParaRPr lang="en-US"/>
        </a:p>
      </dgm:t>
    </dgm:pt>
    <dgm:pt modelId="{4095174E-2B46-465E-83F2-6D3B2D3C2E8D}" type="sibTrans" cxnId="{A93922F8-3684-4777-BECB-FD5575B0EF07}">
      <dgm:prSet/>
      <dgm:spPr/>
      <dgm:t>
        <a:bodyPr/>
        <a:lstStyle/>
        <a:p>
          <a:endParaRPr lang="en-US"/>
        </a:p>
      </dgm:t>
    </dgm:pt>
    <dgm:pt modelId="{DCA7448C-CC0A-49FB-99F8-20A17F4ABDE3}">
      <dgm:prSet/>
      <dgm:spPr/>
      <dgm:t>
        <a:bodyPr/>
        <a:lstStyle/>
        <a:p>
          <a:r>
            <a:rPr lang="en-US" b="1" dirty="0"/>
            <a:t>Leadership Sustainability</a:t>
          </a:r>
        </a:p>
      </dgm:t>
    </dgm:pt>
    <dgm:pt modelId="{7742139E-970E-448B-8370-18998B23E402}" type="parTrans" cxnId="{CD61D800-0D5F-41F1-8545-79EB7BB87683}">
      <dgm:prSet/>
      <dgm:spPr/>
      <dgm:t>
        <a:bodyPr/>
        <a:lstStyle/>
        <a:p>
          <a:endParaRPr lang="en-US"/>
        </a:p>
      </dgm:t>
    </dgm:pt>
    <dgm:pt modelId="{C3B80B28-7FAE-4B39-A4A6-C7AE941E4290}" type="sibTrans" cxnId="{CD61D800-0D5F-41F1-8545-79EB7BB87683}">
      <dgm:prSet/>
      <dgm:spPr/>
      <dgm:t>
        <a:bodyPr/>
        <a:lstStyle/>
        <a:p>
          <a:endParaRPr lang="en-US"/>
        </a:p>
      </dgm:t>
    </dgm:pt>
    <dgm:pt modelId="{88700827-A4F0-4EE0-A622-5DDF5848922B}">
      <dgm:prSet/>
      <dgm:spPr/>
      <dgm:t>
        <a:bodyPr/>
        <a:lstStyle/>
        <a:p>
          <a:r>
            <a:rPr lang="en-US" b="1" dirty="0"/>
            <a:t>System Sustainability</a:t>
          </a:r>
        </a:p>
      </dgm:t>
    </dgm:pt>
    <dgm:pt modelId="{8605530E-2345-4FD4-BC06-D33662C37A21}" type="parTrans" cxnId="{C5704F80-73EF-44BE-82E4-5357171416AB}">
      <dgm:prSet/>
      <dgm:spPr/>
      <dgm:t>
        <a:bodyPr/>
        <a:lstStyle/>
        <a:p>
          <a:endParaRPr lang="en-US"/>
        </a:p>
      </dgm:t>
    </dgm:pt>
    <dgm:pt modelId="{D95421E6-7AC3-4AB8-A63B-80C3248451D2}" type="sibTrans" cxnId="{C5704F80-73EF-44BE-82E4-5357171416AB}">
      <dgm:prSet/>
      <dgm:spPr/>
      <dgm:t>
        <a:bodyPr/>
        <a:lstStyle/>
        <a:p>
          <a:endParaRPr lang="en-US"/>
        </a:p>
      </dgm:t>
    </dgm:pt>
    <dgm:pt modelId="{EB114DA3-57D7-430C-976B-F6D4A7910671}">
      <dgm:prSet/>
      <dgm:spPr/>
      <dgm:t>
        <a:bodyPr/>
        <a:lstStyle/>
        <a:p>
          <a:r>
            <a:rPr lang="en-US" b="1" dirty="0"/>
            <a:t>Communication Sustainability</a:t>
          </a:r>
        </a:p>
      </dgm:t>
    </dgm:pt>
    <dgm:pt modelId="{F8B9F90E-7199-4D33-880E-4CB44E4FC1B2}" type="parTrans" cxnId="{6E1101ED-1FB0-4433-A864-2402E2F30F75}">
      <dgm:prSet/>
      <dgm:spPr/>
      <dgm:t>
        <a:bodyPr/>
        <a:lstStyle/>
        <a:p>
          <a:endParaRPr lang="en-US"/>
        </a:p>
      </dgm:t>
    </dgm:pt>
    <dgm:pt modelId="{B5E0761F-514C-41B9-A05B-D1018B8F957C}" type="sibTrans" cxnId="{6E1101ED-1FB0-4433-A864-2402E2F30F75}">
      <dgm:prSet/>
      <dgm:spPr/>
      <dgm:t>
        <a:bodyPr/>
        <a:lstStyle/>
        <a:p>
          <a:endParaRPr lang="en-US"/>
        </a:p>
      </dgm:t>
    </dgm:pt>
    <dgm:pt modelId="{2256B831-305E-4B69-9B0C-32C3F14DC051}">
      <dgm:prSet/>
      <dgm:spPr/>
      <dgm:t>
        <a:bodyPr/>
        <a:lstStyle/>
        <a:p>
          <a:r>
            <a:rPr lang="en-US" b="1" dirty="0"/>
            <a:t>Policy and Procedures</a:t>
          </a:r>
        </a:p>
      </dgm:t>
    </dgm:pt>
    <dgm:pt modelId="{2ABA1D0A-76DD-4A70-9A6F-E80E01D9259F}" type="parTrans" cxnId="{634230D2-717F-48CE-8C0C-7338CA825113}">
      <dgm:prSet/>
      <dgm:spPr/>
      <dgm:t>
        <a:bodyPr/>
        <a:lstStyle/>
        <a:p>
          <a:endParaRPr lang="en-US"/>
        </a:p>
      </dgm:t>
    </dgm:pt>
    <dgm:pt modelId="{25E77514-8B5C-4C95-A2AC-BDD1B87C4AEA}" type="sibTrans" cxnId="{634230D2-717F-48CE-8C0C-7338CA825113}">
      <dgm:prSet/>
      <dgm:spPr/>
      <dgm:t>
        <a:bodyPr/>
        <a:lstStyle/>
        <a:p>
          <a:endParaRPr lang="en-US"/>
        </a:p>
      </dgm:t>
    </dgm:pt>
    <dgm:pt modelId="{23D3E74F-8AA4-4AE3-9B37-80BDF6E44BCF}" type="pres">
      <dgm:prSet presAssocID="{EAA32384-46C3-487C-8E3C-51BF97397034}" presName="rootnode" presStyleCnt="0">
        <dgm:presLayoutVars>
          <dgm:chMax/>
          <dgm:chPref/>
          <dgm:dir/>
          <dgm:animLvl val="lvl"/>
        </dgm:presLayoutVars>
      </dgm:prSet>
      <dgm:spPr/>
    </dgm:pt>
    <dgm:pt modelId="{B7FF5E65-841E-4F6E-B663-CF20FF25EA97}" type="pres">
      <dgm:prSet presAssocID="{DBA0E5E9-CFB3-4525-9A42-E2D70876F474}" presName="composite" presStyleCnt="0"/>
      <dgm:spPr/>
    </dgm:pt>
    <dgm:pt modelId="{CC32F594-0587-473A-82F3-8C2610E52519}" type="pres">
      <dgm:prSet presAssocID="{DBA0E5E9-CFB3-4525-9A42-E2D70876F474}" presName="bentUpArrow1" presStyleLbl="alignImgPlace1" presStyleIdx="0" presStyleCnt="5"/>
      <dgm:spPr/>
    </dgm:pt>
    <dgm:pt modelId="{3A0B6D0F-0556-4ACF-9B50-E73BDBCEDB1B}" type="pres">
      <dgm:prSet presAssocID="{DBA0E5E9-CFB3-4525-9A42-E2D70876F474}" presName="ParentText" presStyleLbl="node1" presStyleIdx="0" presStyleCnt="6">
        <dgm:presLayoutVars>
          <dgm:chMax val="1"/>
          <dgm:chPref val="1"/>
          <dgm:bulletEnabled val="1"/>
        </dgm:presLayoutVars>
      </dgm:prSet>
      <dgm:spPr/>
    </dgm:pt>
    <dgm:pt modelId="{ED23B3CF-AEEF-4772-B4F7-CD5DA87C4E67}" type="pres">
      <dgm:prSet presAssocID="{DBA0E5E9-CFB3-4525-9A42-E2D70876F474}" presName="ChildText" presStyleLbl="revTx" presStyleIdx="0" presStyleCnt="5">
        <dgm:presLayoutVars>
          <dgm:chMax val="0"/>
          <dgm:chPref val="0"/>
          <dgm:bulletEnabled val="1"/>
        </dgm:presLayoutVars>
      </dgm:prSet>
      <dgm:spPr/>
    </dgm:pt>
    <dgm:pt modelId="{00060C73-4B34-44F5-9B76-5E4B56470279}" type="pres">
      <dgm:prSet presAssocID="{8201F482-783D-48B7-A795-2BE02EF314B6}" presName="sibTrans" presStyleCnt="0"/>
      <dgm:spPr/>
    </dgm:pt>
    <dgm:pt modelId="{4B6234EA-C12C-4A46-B792-7FA6876E11AC}" type="pres">
      <dgm:prSet presAssocID="{287D8402-B838-47DD-B76B-35A183334554}" presName="composite" presStyleCnt="0"/>
      <dgm:spPr/>
    </dgm:pt>
    <dgm:pt modelId="{F0FA651E-7825-484A-9B46-B30208EE675C}" type="pres">
      <dgm:prSet presAssocID="{287D8402-B838-47DD-B76B-35A183334554}" presName="bentUpArrow1" presStyleLbl="alignImgPlace1" presStyleIdx="1" presStyleCnt="5"/>
      <dgm:spPr/>
    </dgm:pt>
    <dgm:pt modelId="{97C73385-235F-4BAB-98DF-9F1AF1D3FDD6}" type="pres">
      <dgm:prSet presAssocID="{287D8402-B838-47DD-B76B-35A183334554}" presName="ParentText" presStyleLbl="node1" presStyleIdx="1" presStyleCnt="6">
        <dgm:presLayoutVars>
          <dgm:chMax val="1"/>
          <dgm:chPref val="1"/>
          <dgm:bulletEnabled val="1"/>
        </dgm:presLayoutVars>
      </dgm:prSet>
      <dgm:spPr/>
    </dgm:pt>
    <dgm:pt modelId="{F9085E23-A773-436A-90E8-E07133222B6D}" type="pres">
      <dgm:prSet presAssocID="{287D8402-B838-47DD-B76B-35A183334554}" presName="ChildText" presStyleLbl="revTx" presStyleIdx="1" presStyleCnt="5">
        <dgm:presLayoutVars>
          <dgm:chMax val="0"/>
          <dgm:chPref val="0"/>
          <dgm:bulletEnabled val="1"/>
        </dgm:presLayoutVars>
      </dgm:prSet>
      <dgm:spPr/>
    </dgm:pt>
    <dgm:pt modelId="{7C871ADF-85D3-48DE-8EDA-927C31F3A4D5}" type="pres">
      <dgm:prSet presAssocID="{4095174E-2B46-465E-83F2-6D3B2D3C2E8D}" presName="sibTrans" presStyleCnt="0"/>
      <dgm:spPr/>
    </dgm:pt>
    <dgm:pt modelId="{076E77B6-EAAB-4E8A-887E-2A72057CF042}" type="pres">
      <dgm:prSet presAssocID="{DCA7448C-CC0A-49FB-99F8-20A17F4ABDE3}" presName="composite" presStyleCnt="0"/>
      <dgm:spPr/>
    </dgm:pt>
    <dgm:pt modelId="{35C447B2-2383-444D-A521-3060397CACAC}" type="pres">
      <dgm:prSet presAssocID="{DCA7448C-CC0A-49FB-99F8-20A17F4ABDE3}" presName="bentUpArrow1" presStyleLbl="alignImgPlace1" presStyleIdx="2" presStyleCnt="5"/>
      <dgm:spPr/>
    </dgm:pt>
    <dgm:pt modelId="{05025BCB-7621-4409-A237-30B4FD0BD424}" type="pres">
      <dgm:prSet presAssocID="{DCA7448C-CC0A-49FB-99F8-20A17F4ABDE3}" presName="ParentText" presStyleLbl="node1" presStyleIdx="2" presStyleCnt="6">
        <dgm:presLayoutVars>
          <dgm:chMax val="1"/>
          <dgm:chPref val="1"/>
          <dgm:bulletEnabled val="1"/>
        </dgm:presLayoutVars>
      </dgm:prSet>
      <dgm:spPr/>
    </dgm:pt>
    <dgm:pt modelId="{0ACFE525-F2E4-43C0-BC83-077B942B13CE}" type="pres">
      <dgm:prSet presAssocID="{DCA7448C-CC0A-49FB-99F8-20A17F4ABDE3}" presName="ChildText" presStyleLbl="revTx" presStyleIdx="2" presStyleCnt="5">
        <dgm:presLayoutVars>
          <dgm:chMax val="0"/>
          <dgm:chPref val="0"/>
          <dgm:bulletEnabled val="1"/>
        </dgm:presLayoutVars>
      </dgm:prSet>
      <dgm:spPr/>
    </dgm:pt>
    <dgm:pt modelId="{A06FE4F4-C87E-4DE6-895F-0F804048386F}" type="pres">
      <dgm:prSet presAssocID="{C3B80B28-7FAE-4B39-A4A6-C7AE941E4290}" presName="sibTrans" presStyleCnt="0"/>
      <dgm:spPr/>
    </dgm:pt>
    <dgm:pt modelId="{59811756-678F-44E3-91B8-8D01B8BAECB9}" type="pres">
      <dgm:prSet presAssocID="{88700827-A4F0-4EE0-A622-5DDF5848922B}" presName="composite" presStyleCnt="0"/>
      <dgm:spPr/>
    </dgm:pt>
    <dgm:pt modelId="{8017951A-B60B-4282-9C05-CF30C52AF8E1}" type="pres">
      <dgm:prSet presAssocID="{88700827-A4F0-4EE0-A622-5DDF5848922B}" presName="bentUpArrow1" presStyleLbl="alignImgPlace1" presStyleIdx="3" presStyleCnt="5"/>
      <dgm:spPr/>
    </dgm:pt>
    <dgm:pt modelId="{BB440E04-28F4-4DE9-95B7-BC8D26F9700E}" type="pres">
      <dgm:prSet presAssocID="{88700827-A4F0-4EE0-A622-5DDF5848922B}" presName="ParentText" presStyleLbl="node1" presStyleIdx="3" presStyleCnt="6">
        <dgm:presLayoutVars>
          <dgm:chMax val="1"/>
          <dgm:chPref val="1"/>
          <dgm:bulletEnabled val="1"/>
        </dgm:presLayoutVars>
      </dgm:prSet>
      <dgm:spPr/>
    </dgm:pt>
    <dgm:pt modelId="{47888C8F-92C6-4DFE-8BE4-4C36A9228ED5}" type="pres">
      <dgm:prSet presAssocID="{88700827-A4F0-4EE0-A622-5DDF5848922B}" presName="ChildText" presStyleLbl="revTx" presStyleIdx="3" presStyleCnt="5">
        <dgm:presLayoutVars>
          <dgm:chMax val="0"/>
          <dgm:chPref val="0"/>
          <dgm:bulletEnabled val="1"/>
        </dgm:presLayoutVars>
      </dgm:prSet>
      <dgm:spPr/>
    </dgm:pt>
    <dgm:pt modelId="{1BC0CF55-EEDE-47BE-AC11-4A00E72F8787}" type="pres">
      <dgm:prSet presAssocID="{D95421E6-7AC3-4AB8-A63B-80C3248451D2}" presName="sibTrans" presStyleCnt="0"/>
      <dgm:spPr/>
    </dgm:pt>
    <dgm:pt modelId="{742F8EDC-BE3E-453E-A276-66EA89873319}" type="pres">
      <dgm:prSet presAssocID="{EB114DA3-57D7-430C-976B-F6D4A7910671}" presName="composite" presStyleCnt="0"/>
      <dgm:spPr/>
    </dgm:pt>
    <dgm:pt modelId="{3A5E77A3-E4B8-4C67-AD01-818BF5D13D30}" type="pres">
      <dgm:prSet presAssocID="{EB114DA3-57D7-430C-976B-F6D4A7910671}" presName="bentUpArrow1" presStyleLbl="alignImgPlace1" presStyleIdx="4" presStyleCnt="5"/>
      <dgm:spPr/>
    </dgm:pt>
    <dgm:pt modelId="{7AEC90A5-E398-4175-8716-37A08F72921A}" type="pres">
      <dgm:prSet presAssocID="{EB114DA3-57D7-430C-976B-F6D4A7910671}" presName="ParentText" presStyleLbl="node1" presStyleIdx="4" presStyleCnt="6">
        <dgm:presLayoutVars>
          <dgm:chMax val="1"/>
          <dgm:chPref val="1"/>
          <dgm:bulletEnabled val="1"/>
        </dgm:presLayoutVars>
      </dgm:prSet>
      <dgm:spPr/>
    </dgm:pt>
    <dgm:pt modelId="{14DBFA85-82B7-45C8-862B-FA49A45EE6FD}" type="pres">
      <dgm:prSet presAssocID="{EB114DA3-57D7-430C-976B-F6D4A7910671}" presName="ChildText" presStyleLbl="revTx" presStyleIdx="4" presStyleCnt="5">
        <dgm:presLayoutVars>
          <dgm:chMax val="0"/>
          <dgm:chPref val="0"/>
          <dgm:bulletEnabled val="1"/>
        </dgm:presLayoutVars>
      </dgm:prSet>
      <dgm:spPr/>
    </dgm:pt>
    <dgm:pt modelId="{7BFAA2DE-AF75-4CF1-B91F-2E74AB601F84}" type="pres">
      <dgm:prSet presAssocID="{B5E0761F-514C-41B9-A05B-D1018B8F957C}" presName="sibTrans" presStyleCnt="0"/>
      <dgm:spPr/>
    </dgm:pt>
    <dgm:pt modelId="{693A9264-317A-48F8-BE74-82E417C14591}" type="pres">
      <dgm:prSet presAssocID="{2256B831-305E-4B69-9B0C-32C3F14DC051}" presName="composite" presStyleCnt="0"/>
      <dgm:spPr/>
    </dgm:pt>
    <dgm:pt modelId="{C4CC3883-77F3-4BC2-A628-450EE2BC226E}" type="pres">
      <dgm:prSet presAssocID="{2256B831-305E-4B69-9B0C-32C3F14DC051}" presName="ParentText" presStyleLbl="node1" presStyleIdx="5" presStyleCnt="6">
        <dgm:presLayoutVars>
          <dgm:chMax val="1"/>
          <dgm:chPref val="1"/>
          <dgm:bulletEnabled val="1"/>
        </dgm:presLayoutVars>
      </dgm:prSet>
      <dgm:spPr/>
    </dgm:pt>
  </dgm:ptLst>
  <dgm:cxnLst>
    <dgm:cxn modelId="{59572400-28F1-46E0-8D97-73B2560A8E51}" type="presOf" srcId="{287D8402-B838-47DD-B76B-35A183334554}" destId="{97C73385-235F-4BAB-98DF-9F1AF1D3FDD6}" srcOrd="0" destOrd="0" presId="urn:microsoft.com/office/officeart/2005/8/layout/StepDownProcess"/>
    <dgm:cxn modelId="{CD61D800-0D5F-41F1-8545-79EB7BB87683}" srcId="{EAA32384-46C3-487C-8E3C-51BF97397034}" destId="{DCA7448C-CC0A-49FB-99F8-20A17F4ABDE3}" srcOrd="2" destOrd="0" parTransId="{7742139E-970E-448B-8370-18998B23E402}" sibTransId="{C3B80B28-7FAE-4B39-A4A6-C7AE941E4290}"/>
    <dgm:cxn modelId="{86357E1B-6413-4A53-9C37-9B79E2A16136}" type="presOf" srcId="{88700827-A4F0-4EE0-A622-5DDF5848922B}" destId="{BB440E04-28F4-4DE9-95B7-BC8D26F9700E}" srcOrd="0" destOrd="0" presId="urn:microsoft.com/office/officeart/2005/8/layout/StepDownProcess"/>
    <dgm:cxn modelId="{1489B340-4709-410E-A753-C30084F29AA8}" type="presOf" srcId="{DCA7448C-CC0A-49FB-99F8-20A17F4ABDE3}" destId="{05025BCB-7621-4409-A237-30B4FD0BD424}" srcOrd="0" destOrd="0" presId="urn:microsoft.com/office/officeart/2005/8/layout/StepDownProcess"/>
    <dgm:cxn modelId="{7F44A778-F35A-4A6D-9A0E-A3FB14316E57}" type="presOf" srcId="{DBA0E5E9-CFB3-4525-9A42-E2D70876F474}" destId="{3A0B6D0F-0556-4ACF-9B50-E73BDBCEDB1B}" srcOrd="0" destOrd="0" presId="urn:microsoft.com/office/officeart/2005/8/layout/StepDownProcess"/>
    <dgm:cxn modelId="{C5704F80-73EF-44BE-82E4-5357171416AB}" srcId="{EAA32384-46C3-487C-8E3C-51BF97397034}" destId="{88700827-A4F0-4EE0-A622-5DDF5848922B}" srcOrd="3" destOrd="0" parTransId="{8605530E-2345-4FD4-BC06-D33662C37A21}" sibTransId="{D95421E6-7AC3-4AB8-A63B-80C3248451D2}"/>
    <dgm:cxn modelId="{D6DA6ACA-1DD0-4343-AFEB-658E93A7F928}" type="presOf" srcId="{2256B831-305E-4B69-9B0C-32C3F14DC051}" destId="{C4CC3883-77F3-4BC2-A628-450EE2BC226E}" srcOrd="0" destOrd="0" presId="urn:microsoft.com/office/officeart/2005/8/layout/StepDownProcess"/>
    <dgm:cxn modelId="{634230D2-717F-48CE-8C0C-7338CA825113}" srcId="{EAA32384-46C3-487C-8E3C-51BF97397034}" destId="{2256B831-305E-4B69-9B0C-32C3F14DC051}" srcOrd="5" destOrd="0" parTransId="{2ABA1D0A-76DD-4A70-9A6F-E80E01D9259F}" sibTransId="{25E77514-8B5C-4C95-A2AC-BDD1B87C4AEA}"/>
    <dgm:cxn modelId="{6E1101ED-1FB0-4433-A864-2402E2F30F75}" srcId="{EAA32384-46C3-487C-8E3C-51BF97397034}" destId="{EB114DA3-57D7-430C-976B-F6D4A7910671}" srcOrd="4" destOrd="0" parTransId="{F8B9F90E-7199-4D33-880E-4CB44E4FC1B2}" sibTransId="{B5E0761F-514C-41B9-A05B-D1018B8F957C}"/>
    <dgm:cxn modelId="{3FBFC8ED-7920-40F8-AE07-F6BE83FC2ABC}" type="presOf" srcId="{EAA32384-46C3-487C-8E3C-51BF97397034}" destId="{23D3E74F-8AA4-4AE3-9B37-80BDF6E44BCF}" srcOrd="0" destOrd="0" presId="urn:microsoft.com/office/officeart/2005/8/layout/StepDownProcess"/>
    <dgm:cxn modelId="{9DA123EE-4983-4A94-A2B1-9CE6A589D8C9}" type="presOf" srcId="{EB114DA3-57D7-430C-976B-F6D4A7910671}" destId="{7AEC90A5-E398-4175-8716-37A08F72921A}" srcOrd="0" destOrd="0" presId="urn:microsoft.com/office/officeart/2005/8/layout/StepDownProcess"/>
    <dgm:cxn modelId="{A93922F8-3684-4777-BECB-FD5575B0EF07}" srcId="{EAA32384-46C3-487C-8E3C-51BF97397034}" destId="{287D8402-B838-47DD-B76B-35A183334554}" srcOrd="1" destOrd="0" parTransId="{89267730-1608-4118-97BE-7687F0CB3BEA}" sibTransId="{4095174E-2B46-465E-83F2-6D3B2D3C2E8D}"/>
    <dgm:cxn modelId="{62DA95FC-A176-4A45-AF1B-E3A071C88FA1}" srcId="{EAA32384-46C3-487C-8E3C-51BF97397034}" destId="{DBA0E5E9-CFB3-4525-9A42-E2D70876F474}" srcOrd="0" destOrd="0" parTransId="{345AFA56-DE77-467F-8AA5-17B5EA06946D}" sibTransId="{8201F482-783D-48B7-A795-2BE02EF314B6}"/>
    <dgm:cxn modelId="{A7CAE2AA-DA09-45DE-884F-E63F05E8EF2F}" type="presParOf" srcId="{23D3E74F-8AA4-4AE3-9B37-80BDF6E44BCF}" destId="{B7FF5E65-841E-4F6E-B663-CF20FF25EA97}" srcOrd="0" destOrd="0" presId="urn:microsoft.com/office/officeart/2005/8/layout/StepDownProcess"/>
    <dgm:cxn modelId="{739BE661-6DFF-4CA4-9A6F-4F1198A83608}" type="presParOf" srcId="{B7FF5E65-841E-4F6E-B663-CF20FF25EA97}" destId="{CC32F594-0587-473A-82F3-8C2610E52519}" srcOrd="0" destOrd="0" presId="urn:microsoft.com/office/officeart/2005/8/layout/StepDownProcess"/>
    <dgm:cxn modelId="{B7CDC518-ED63-44F8-A2D6-31CC1E6C6A1F}" type="presParOf" srcId="{B7FF5E65-841E-4F6E-B663-CF20FF25EA97}" destId="{3A0B6D0F-0556-4ACF-9B50-E73BDBCEDB1B}" srcOrd="1" destOrd="0" presId="urn:microsoft.com/office/officeart/2005/8/layout/StepDownProcess"/>
    <dgm:cxn modelId="{2935271F-ADA6-4183-9831-802938376AD6}" type="presParOf" srcId="{B7FF5E65-841E-4F6E-B663-CF20FF25EA97}" destId="{ED23B3CF-AEEF-4772-B4F7-CD5DA87C4E67}" srcOrd="2" destOrd="0" presId="urn:microsoft.com/office/officeart/2005/8/layout/StepDownProcess"/>
    <dgm:cxn modelId="{80EC1DF2-17FB-4AD4-8F61-93BAB91F1148}" type="presParOf" srcId="{23D3E74F-8AA4-4AE3-9B37-80BDF6E44BCF}" destId="{00060C73-4B34-44F5-9B76-5E4B56470279}" srcOrd="1" destOrd="0" presId="urn:microsoft.com/office/officeart/2005/8/layout/StepDownProcess"/>
    <dgm:cxn modelId="{E78DAE1A-4B12-49EE-9898-5420B3169718}" type="presParOf" srcId="{23D3E74F-8AA4-4AE3-9B37-80BDF6E44BCF}" destId="{4B6234EA-C12C-4A46-B792-7FA6876E11AC}" srcOrd="2" destOrd="0" presId="urn:microsoft.com/office/officeart/2005/8/layout/StepDownProcess"/>
    <dgm:cxn modelId="{BDEEB66D-C7DF-4222-B681-2B627CCFB44F}" type="presParOf" srcId="{4B6234EA-C12C-4A46-B792-7FA6876E11AC}" destId="{F0FA651E-7825-484A-9B46-B30208EE675C}" srcOrd="0" destOrd="0" presId="urn:microsoft.com/office/officeart/2005/8/layout/StepDownProcess"/>
    <dgm:cxn modelId="{E0CDC71E-2495-4D9F-885D-95BF235EFCA5}" type="presParOf" srcId="{4B6234EA-C12C-4A46-B792-7FA6876E11AC}" destId="{97C73385-235F-4BAB-98DF-9F1AF1D3FDD6}" srcOrd="1" destOrd="0" presId="urn:microsoft.com/office/officeart/2005/8/layout/StepDownProcess"/>
    <dgm:cxn modelId="{28CF7C1B-4D7C-432D-8F19-68A719406FF5}" type="presParOf" srcId="{4B6234EA-C12C-4A46-B792-7FA6876E11AC}" destId="{F9085E23-A773-436A-90E8-E07133222B6D}" srcOrd="2" destOrd="0" presId="urn:microsoft.com/office/officeart/2005/8/layout/StepDownProcess"/>
    <dgm:cxn modelId="{29244B8C-BD31-42A0-980A-E45E1044403B}" type="presParOf" srcId="{23D3E74F-8AA4-4AE3-9B37-80BDF6E44BCF}" destId="{7C871ADF-85D3-48DE-8EDA-927C31F3A4D5}" srcOrd="3" destOrd="0" presId="urn:microsoft.com/office/officeart/2005/8/layout/StepDownProcess"/>
    <dgm:cxn modelId="{28E9082E-93D5-4AA7-BB45-9BCAD637E625}" type="presParOf" srcId="{23D3E74F-8AA4-4AE3-9B37-80BDF6E44BCF}" destId="{076E77B6-EAAB-4E8A-887E-2A72057CF042}" srcOrd="4" destOrd="0" presId="urn:microsoft.com/office/officeart/2005/8/layout/StepDownProcess"/>
    <dgm:cxn modelId="{6730B3D4-6DA1-4B39-8557-54E94A688D33}" type="presParOf" srcId="{076E77B6-EAAB-4E8A-887E-2A72057CF042}" destId="{35C447B2-2383-444D-A521-3060397CACAC}" srcOrd="0" destOrd="0" presId="urn:microsoft.com/office/officeart/2005/8/layout/StepDownProcess"/>
    <dgm:cxn modelId="{42DEBC57-4693-474D-BD7B-0655EAB82D07}" type="presParOf" srcId="{076E77B6-EAAB-4E8A-887E-2A72057CF042}" destId="{05025BCB-7621-4409-A237-30B4FD0BD424}" srcOrd="1" destOrd="0" presId="urn:microsoft.com/office/officeart/2005/8/layout/StepDownProcess"/>
    <dgm:cxn modelId="{574BF814-9858-4EBF-927C-91234EA99270}" type="presParOf" srcId="{076E77B6-EAAB-4E8A-887E-2A72057CF042}" destId="{0ACFE525-F2E4-43C0-BC83-077B942B13CE}" srcOrd="2" destOrd="0" presId="urn:microsoft.com/office/officeart/2005/8/layout/StepDownProcess"/>
    <dgm:cxn modelId="{D37A2548-E80C-436B-B92A-6D26D45387BF}" type="presParOf" srcId="{23D3E74F-8AA4-4AE3-9B37-80BDF6E44BCF}" destId="{A06FE4F4-C87E-4DE6-895F-0F804048386F}" srcOrd="5" destOrd="0" presId="urn:microsoft.com/office/officeart/2005/8/layout/StepDownProcess"/>
    <dgm:cxn modelId="{7D141017-7616-472D-BA3D-50CD9CA8D720}" type="presParOf" srcId="{23D3E74F-8AA4-4AE3-9B37-80BDF6E44BCF}" destId="{59811756-678F-44E3-91B8-8D01B8BAECB9}" srcOrd="6" destOrd="0" presId="urn:microsoft.com/office/officeart/2005/8/layout/StepDownProcess"/>
    <dgm:cxn modelId="{C484AD4E-1D39-4B64-8707-243F4AD470B4}" type="presParOf" srcId="{59811756-678F-44E3-91B8-8D01B8BAECB9}" destId="{8017951A-B60B-4282-9C05-CF30C52AF8E1}" srcOrd="0" destOrd="0" presId="urn:microsoft.com/office/officeart/2005/8/layout/StepDownProcess"/>
    <dgm:cxn modelId="{35F086AE-B6E0-459A-AFC9-2FCBBA6273E8}" type="presParOf" srcId="{59811756-678F-44E3-91B8-8D01B8BAECB9}" destId="{BB440E04-28F4-4DE9-95B7-BC8D26F9700E}" srcOrd="1" destOrd="0" presId="urn:microsoft.com/office/officeart/2005/8/layout/StepDownProcess"/>
    <dgm:cxn modelId="{6C87D5C0-3F09-4A2C-AD9C-11ADE8E08FA2}" type="presParOf" srcId="{59811756-678F-44E3-91B8-8D01B8BAECB9}" destId="{47888C8F-92C6-4DFE-8BE4-4C36A9228ED5}" srcOrd="2" destOrd="0" presId="urn:microsoft.com/office/officeart/2005/8/layout/StepDownProcess"/>
    <dgm:cxn modelId="{EA035EC6-9939-43D6-B3FD-76CAA8539B12}" type="presParOf" srcId="{23D3E74F-8AA4-4AE3-9B37-80BDF6E44BCF}" destId="{1BC0CF55-EEDE-47BE-AC11-4A00E72F8787}" srcOrd="7" destOrd="0" presId="urn:microsoft.com/office/officeart/2005/8/layout/StepDownProcess"/>
    <dgm:cxn modelId="{515A1DEA-1392-4C6C-8038-4BFC9F7EA150}" type="presParOf" srcId="{23D3E74F-8AA4-4AE3-9B37-80BDF6E44BCF}" destId="{742F8EDC-BE3E-453E-A276-66EA89873319}" srcOrd="8" destOrd="0" presId="urn:microsoft.com/office/officeart/2005/8/layout/StepDownProcess"/>
    <dgm:cxn modelId="{F4FDE5B1-6BC2-430F-89BC-9AD7A66D288F}" type="presParOf" srcId="{742F8EDC-BE3E-453E-A276-66EA89873319}" destId="{3A5E77A3-E4B8-4C67-AD01-818BF5D13D30}" srcOrd="0" destOrd="0" presId="urn:microsoft.com/office/officeart/2005/8/layout/StepDownProcess"/>
    <dgm:cxn modelId="{A85A7E11-9E79-4D21-9700-5878D9F207BE}" type="presParOf" srcId="{742F8EDC-BE3E-453E-A276-66EA89873319}" destId="{7AEC90A5-E398-4175-8716-37A08F72921A}" srcOrd="1" destOrd="0" presId="urn:microsoft.com/office/officeart/2005/8/layout/StepDownProcess"/>
    <dgm:cxn modelId="{1C6E1CA9-CBA8-41A0-B46F-673C473CB4FC}" type="presParOf" srcId="{742F8EDC-BE3E-453E-A276-66EA89873319}" destId="{14DBFA85-82B7-45C8-862B-FA49A45EE6FD}" srcOrd="2" destOrd="0" presId="urn:microsoft.com/office/officeart/2005/8/layout/StepDownProcess"/>
    <dgm:cxn modelId="{F8132505-0F61-4C49-81C6-5C25E27D3596}" type="presParOf" srcId="{23D3E74F-8AA4-4AE3-9B37-80BDF6E44BCF}" destId="{7BFAA2DE-AF75-4CF1-B91F-2E74AB601F84}" srcOrd="9" destOrd="0" presId="urn:microsoft.com/office/officeart/2005/8/layout/StepDownProcess"/>
    <dgm:cxn modelId="{03110451-F5A8-49D6-BBD1-6F934ECA9D2B}" type="presParOf" srcId="{23D3E74F-8AA4-4AE3-9B37-80BDF6E44BCF}" destId="{693A9264-317A-48F8-BE74-82E417C14591}" srcOrd="10" destOrd="0" presId="urn:microsoft.com/office/officeart/2005/8/layout/StepDownProcess"/>
    <dgm:cxn modelId="{E1388E45-F42C-4B70-B807-BA7490AE8FFD}" type="presParOf" srcId="{693A9264-317A-48F8-BE74-82E417C14591}" destId="{C4CC3883-77F3-4BC2-A628-450EE2BC226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AA32384-46C3-487C-8E3C-51BF97397034}" type="doc">
      <dgm:prSet loTypeId="urn:microsoft.com/office/officeart/2005/8/layout/bProcess4" loCatId="process" qsTypeId="urn:microsoft.com/office/officeart/2005/8/quickstyle/3d1" qsCatId="3D" csTypeId="urn:microsoft.com/office/officeart/2005/8/colors/colorful2" csCatId="colorful" phldr="1"/>
      <dgm:spPr/>
      <dgm:t>
        <a:bodyPr/>
        <a:lstStyle/>
        <a:p>
          <a:endParaRPr lang="en-US"/>
        </a:p>
      </dgm:t>
    </dgm:pt>
    <dgm:pt modelId="{DBA0E5E9-CFB3-4525-9A42-E2D70876F474}">
      <dgm:prSet/>
      <dgm:spPr/>
      <dgm:t>
        <a:bodyPr/>
        <a:lstStyle/>
        <a:p>
          <a:r>
            <a:rPr lang="en-US" b="1" dirty="0"/>
            <a:t>Strategic Planning and Evaluation</a:t>
          </a:r>
        </a:p>
      </dgm:t>
    </dgm:pt>
    <dgm:pt modelId="{345AFA56-DE77-467F-8AA5-17B5EA06946D}" type="parTrans" cxnId="{62DA95FC-A176-4A45-AF1B-E3A071C88FA1}">
      <dgm:prSet/>
      <dgm:spPr/>
      <dgm:t>
        <a:bodyPr/>
        <a:lstStyle/>
        <a:p>
          <a:endParaRPr lang="en-US"/>
        </a:p>
      </dgm:t>
    </dgm:pt>
    <dgm:pt modelId="{8201F482-783D-48B7-A795-2BE02EF314B6}" type="sibTrans" cxnId="{62DA95FC-A176-4A45-AF1B-E3A071C88FA1}">
      <dgm:prSet/>
      <dgm:spPr/>
      <dgm:t>
        <a:bodyPr/>
        <a:lstStyle/>
        <a:p>
          <a:endParaRPr lang="en-US"/>
        </a:p>
      </dgm:t>
    </dgm:pt>
    <dgm:pt modelId="{287D8402-B838-47DD-B76B-35A183334554}">
      <dgm:prSet/>
      <dgm:spPr/>
      <dgm:t>
        <a:bodyPr/>
        <a:lstStyle/>
        <a:p>
          <a:r>
            <a:rPr lang="en-US" b="1" dirty="0"/>
            <a:t>Funding Sustainability</a:t>
          </a:r>
        </a:p>
      </dgm:t>
    </dgm:pt>
    <dgm:pt modelId="{89267730-1608-4118-97BE-7687F0CB3BEA}" type="parTrans" cxnId="{A93922F8-3684-4777-BECB-FD5575B0EF07}">
      <dgm:prSet/>
      <dgm:spPr/>
      <dgm:t>
        <a:bodyPr/>
        <a:lstStyle/>
        <a:p>
          <a:endParaRPr lang="en-US"/>
        </a:p>
      </dgm:t>
    </dgm:pt>
    <dgm:pt modelId="{4095174E-2B46-465E-83F2-6D3B2D3C2E8D}" type="sibTrans" cxnId="{A93922F8-3684-4777-BECB-FD5575B0EF07}">
      <dgm:prSet/>
      <dgm:spPr/>
      <dgm:t>
        <a:bodyPr/>
        <a:lstStyle/>
        <a:p>
          <a:endParaRPr lang="en-US"/>
        </a:p>
      </dgm:t>
    </dgm:pt>
    <dgm:pt modelId="{DCA7448C-CC0A-49FB-99F8-20A17F4ABDE3}">
      <dgm:prSet/>
      <dgm:spPr/>
      <dgm:t>
        <a:bodyPr/>
        <a:lstStyle/>
        <a:p>
          <a:r>
            <a:rPr lang="en-US" b="1" dirty="0"/>
            <a:t>Leadership Sustainability</a:t>
          </a:r>
        </a:p>
      </dgm:t>
    </dgm:pt>
    <dgm:pt modelId="{7742139E-970E-448B-8370-18998B23E402}" type="parTrans" cxnId="{CD61D800-0D5F-41F1-8545-79EB7BB87683}">
      <dgm:prSet/>
      <dgm:spPr/>
      <dgm:t>
        <a:bodyPr/>
        <a:lstStyle/>
        <a:p>
          <a:endParaRPr lang="en-US"/>
        </a:p>
      </dgm:t>
    </dgm:pt>
    <dgm:pt modelId="{C3B80B28-7FAE-4B39-A4A6-C7AE941E4290}" type="sibTrans" cxnId="{CD61D800-0D5F-41F1-8545-79EB7BB87683}">
      <dgm:prSet/>
      <dgm:spPr/>
      <dgm:t>
        <a:bodyPr/>
        <a:lstStyle/>
        <a:p>
          <a:endParaRPr lang="en-US"/>
        </a:p>
      </dgm:t>
    </dgm:pt>
    <dgm:pt modelId="{88700827-A4F0-4EE0-A622-5DDF5848922B}">
      <dgm:prSet/>
      <dgm:spPr/>
      <dgm:t>
        <a:bodyPr/>
        <a:lstStyle/>
        <a:p>
          <a:r>
            <a:rPr lang="en-US" b="1" dirty="0"/>
            <a:t>System Sustainability</a:t>
          </a:r>
        </a:p>
      </dgm:t>
    </dgm:pt>
    <dgm:pt modelId="{8605530E-2345-4FD4-BC06-D33662C37A21}" type="parTrans" cxnId="{C5704F80-73EF-44BE-82E4-5357171416AB}">
      <dgm:prSet/>
      <dgm:spPr/>
      <dgm:t>
        <a:bodyPr/>
        <a:lstStyle/>
        <a:p>
          <a:endParaRPr lang="en-US"/>
        </a:p>
      </dgm:t>
    </dgm:pt>
    <dgm:pt modelId="{D95421E6-7AC3-4AB8-A63B-80C3248451D2}" type="sibTrans" cxnId="{C5704F80-73EF-44BE-82E4-5357171416AB}">
      <dgm:prSet/>
      <dgm:spPr/>
      <dgm:t>
        <a:bodyPr/>
        <a:lstStyle/>
        <a:p>
          <a:endParaRPr lang="en-US"/>
        </a:p>
      </dgm:t>
    </dgm:pt>
    <dgm:pt modelId="{EB114DA3-57D7-430C-976B-F6D4A7910671}">
      <dgm:prSet/>
      <dgm:spPr/>
      <dgm:t>
        <a:bodyPr/>
        <a:lstStyle/>
        <a:p>
          <a:r>
            <a:rPr lang="en-US" b="1" dirty="0"/>
            <a:t>Communication Sustainability</a:t>
          </a:r>
        </a:p>
      </dgm:t>
    </dgm:pt>
    <dgm:pt modelId="{F8B9F90E-7199-4D33-880E-4CB44E4FC1B2}" type="parTrans" cxnId="{6E1101ED-1FB0-4433-A864-2402E2F30F75}">
      <dgm:prSet/>
      <dgm:spPr/>
      <dgm:t>
        <a:bodyPr/>
        <a:lstStyle/>
        <a:p>
          <a:endParaRPr lang="en-US"/>
        </a:p>
      </dgm:t>
    </dgm:pt>
    <dgm:pt modelId="{B5E0761F-514C-41B9-A05B-D1018B8F957C}" type="sibTrans" cxnId="{6E1101ED-1FB0-4433-A864-2402E2F30F75}">
      <dgm:prSet/>
      <dgm:spPr/>
      <dgm:t>
        <a:bodyPr/>
        <a:lstStyle/>
        <a:p>
          <a:endParaRPr lang="en-US"/>
        </a:p>
      </dgm:t>
    </dgm:pt>
    <dgm:pt modelId="{2256B831-305E-4B69-9B0C-32C3F14DC051}">
      <dgm:prSet/>
      <dgm:spPr/>
      <dgm:t>
        <a:bodyPr/>
        <a:lstStyle/>
        <a:p>
          <a:r>
            <a:rPr lang="en-US" b="1" dirty="0"/>
            <a:t>Policy and Procedures</a:t>
          </a:r>
        </a:p>
      </dgm:t>
    </dgm:pt>
    <dgm:pt modelId="{2ABA1D0A-76DD-4A70-9A6F-E80E01D9259F}" type="parTrans" cxnId="{634230D2-717F-48CE-8C0C-7338CA825113}">
      <dgm:prSet/>
      <dgm:spPr/>
      <dgm:t>
        <a:bodyPr/>
        <a:lstStyle/>
        <a:p>
          <a:endParaRPr lang="en-US"/>
        </a:p>
      </dgm:t>
    </dgm:pt>
    <dgm:pt modelId="{25E77514-8B5C-4C95-A2AC-BDD1B87C4AEA}" type="sibTrans" cxnId="{634230D2-717F-48CE-8C0C-7338CA825113}">
      <dgm:prSet/>
      <dgm:spPr/>
      <dgm:t>
        <a:bodyPr/>
        <a:lstStyle/>
        <a:p>
          <a:endParaRPr lang="en-US"/>
        </a:p>
      </dgm:t>
    </dgm:pt>
    <dgm:pt modelId="{A0BF158F-0BFD-4C0E-BE85-327CAB78C239}" type="pres">
      <dgm:prSet presAssocID="{EAA32384-46C3-487C-8E3C-51BF97397034}" presName="Name0" presStyleCnt="0">
        <dgm:presLayoutVars>
          <dgm:dir/>
          <dgm:resizeHandles/>
        </dgm:presLayoutVars>
      </dgm:prSet>
      <dgm:spPr/>
    </dgm:pt>
    <dgm:pt modelId="{399D1C0F-5627-46E7-B841-EA1050025C36}" type="pres">
      <dgm:prSet presAssocID="{DBA0E5E9-CFB3-4525-9A42-E2D70876F474}" presName="compNode" presStyleCnt="0"/>
      <dgm:spPr/>
    </dgm:pt>
    <dgm:pt modelId="{6E99BA5F-EC2F-40CD-94CB-55D9B97D29D9}" type="pres">
      <dgm:prSet presAssocID="{DBA0E5E9-CFB3-4525-9A42-E2D70876F474}" presName="dummyConnPt" presStyleCnt="0"/>
      <dgm:spPr/>
    </dgm:pt>
    <dgm:pt modelId="{BF1C5DA6-964E-4097-9DDF-850053BC83A7}" type="pres">
      <dgm:prSet presAssocID="{DBA0E5E9-CFB3-4525-9A42-E2D70876F474}" presName="node" presStyleLbl="node1" presStyleIdx="0" presStyleCnt="6">
        <dgm:presLayoutVars>
          <dgm:bulletEnabled val="1"/>
        </dgm:presLayoutVars>
      </dgm:prSet>
      <dgm:spPr/>
    </dgm:pt>
    <dgm:pt modelId="{AA24D3CF-D482-42D0-A36E-41AE8DBDACCF}" type="pres">
      <dgm:prSet presAssocID="{8201F482-783D-48B7-A795-2BE02EF314B6}" presName="sibTrans" presStyleLbl="bgSibTrans2D1" presStyleIdx="0" presStyleCnt="5"/>
      <dgm:spPr/>
    </dgm:pt>
    <dgm:pt modelId="{7AF2DD18-463C-4DE9-9D55-0470B650994B}" type="pres">
      <dgm:prSet presAssocID="{287D8402-B838-47DD-B76B-35A183334554}" presName="compNode" presStyleCnt="0"/>
      <dgm:spPr/>
    </dgm:pt>
    <dgm:pt modelId="{A28DE89E-2358-4CAD-8F98-A97EF6F9BA27}" type="pres">
      <dgm:prSet presAssocID="{287D8402-B838-47DD-B76B-35A183334554}" presName="dummyConnPt" presStyleCnt="0"/>
      <dgm:spPr/>
    </dgm:pt>
    <dgm:pt modelId="{6C258BFC-CC7D-47BE-8033-29B289ABF1DF}" type="pres">
      <dgm:prSet presAssocID="{287D8402-B838-47DD-B76B-35A183334554}" presName="node" presStyleLbl="node1" presStyleIdx="1" presStyleCnt="6">
        <dgm:presLayoutVars>
          <dgm:bulletEnabled val="1"/>
        </dgm:presLayoutVars>
      </dgm:prSet>
      <dgm:spPr/>
    </dgm:pt>
    <dgm:pt modelId="{68DC4983-6628-4BD0-922B-4527C2F4741C}" type="pres">
      <dgm:prSet presAssocID="{4095174E-2B46-465E-83F2-6D3B2D3C2E8D}" presName="sibTrans" presStyleLbl="bgSibTrans2D1" presStyleIdx="1" presStyleCnt="5"/>
      <dgm:spPr/>
    </dgm:pt>
    <dgm:pt modelId="{3B4DF19E-4622-4302-9014-DC937DBACC36}" type="pres">
      <dgm:prSet presAssocID="{DCA7448C-CC0A-49FB-99F8-20A17F4ABDE3}" presName="compNode" presStyleCnt="0"/>
      <dgm:spPr/>
    </dgm:pt>
    <dgm:pt modelId="{2B8B0544-EC1F-4BCF-8D9D-8E588666AB62}" type="pres">
      <dgm:prSet presAssocID="{DCA7448C-CC0A-49FB-99F8-20A17F4ABDE3}" presName="dummyConnPt" presStyleCnt="0"/>
      <dgm:spPr/>
    </dgm:pt>
    <dgm:pt modelId="{24B8EACB-5554-4917-B73B-0097DE0428E3}" type="pres">
      <dgm:prSet presAssocID="{DCA7448C-CC0A-49FB-99F8-20A17F4ABDE3}" presName="node" presStyleLbl="node1" presStyleIdx="2" presStyleCnt="6">
        <dgm:presLayoutVars>
          <dgm:bulletEnabled val="1"/>
        </dgm:presLayoutVars>
      </dgm:prSet>
      <dgm:spPr/>
    </dgm:pt>
    <dgm:pt modelId="{BD0676E6-F247-48E4-B5A8-4AC69AC2079D}" type="pres">
      <dgm:prSet presAssocID="{C3B80B28-7FAE-4B39-A4A6-C7AE941E4290}" presName="sibTrans" presStyleLbl="bgSibTrans2D1" presStyleIdx="2" presStyleCnt="5"/>
      <dgm:spPr/>
    </dgm:pt>
    <dgm:pt modelId="{268E0830-E548-4894-986D-917DF1E0D4ED}" type="pres">
      <dgm:prSet presAssocID="{88700827-A4F0-4EE0-A622-5DDF5848922B}" presName="compNode" presStyleCnt="0"/>
      <dgm:spPr/>
    </dgm:pt>
    <dgm:pt modelId="{BF9F7A18-3C13-44B7-94A1-A06009BD3672}" type="pres">
      <dgm:prSet presAssocID="{88700827-A4F0-4EE0-A622-5DDF5848922B}" presName="dummyConnPt" presStyleCnt="0"/>
      <dgm:spPr/>
    </dgm:pt>
    <dgm:pt modelId="{0E736C8D-0CAD-413E-9807-800C5EE3321D}" type="pres">
      <dgm:prSet presAssocID="{88700827-A4F0-4EE0-A622-5DDF5848922B}" presName="node" presStyleLbl="node1" presStyleIdx="3" presStyleCnt="6">
        <dgm:presLayoutVars>
          <dgm:bulletEnabled val="1"/>
        </dgm:presLayoutVars>
      </dgm:prSet>
      <dgm:spPr/>
    </dgm:pt>
    <dgm:pt modelId="{550D5CFD-81F4-4ED6-9CF4-CEF97B898CC3}" type="pres">
      <dgm:prSet presAssocID="{D95421E6-7AC3-4AB8-A63B-80C3248451D2}" presName="sibTrans" presStyleLbl="bgSibTrans2D1" presStyleIdx="3" presStyleCnt="5"/>
      <dgm:spPr/>
    </dgm:pt>
    <dgm:pt modelId="{DEF58F9C-6EB5-4D21-BD7D-9744191CE657}" type="pres">
      <dgm:prSet presAssocID="{EB114DA3-57D7-430C-976B-F6D4A7910671}" presName="compNode" presStyleCnt="0"/>
      <dgm:spPr/>
    </dgm:pt>
    <dgm:pt modelId="{E8D47C55-E671-40E2-9198-46479AF6FC6E}" type="pres">
      <dgm:prSet presAssocID="{EB114DA3-57D7-430C-976B-F6D4A7910671}" presName="dummyConnPt" presStyleCnt="0"/>
      <dgm:spPr/>
    </dgm:pt>
    <dgm:pt modelId="{DECE501F-4C76-4816-87CA-9A95585B8902}" type="pres">
      <dgm:prSet presAssocID="{EB114DA3-57D7-430C-976B-F6D4A7910671}" presName="node" presStyleLbl="node1" presStyleIdx="4" presStyleCnt="6">
        <dgm:presLayoutVars>
          <dgm:bulletEnabled val="1"/>
        </dgm:presLayoutVars>
      </dgm:prSet>
      <dgm:spPr/>
    </dgm:pt>
    <dgm:pt modelId="{0396C4CE-5F36-4985-9245-1471C7073AFD}" type="pres">
      <dgm:prSet presAssocID="{B5E0761F-514C-41B9-A05B-D1018B8F957C}" presName="sibTrans" presStyleLbl="bgSibTrans2D1" presStyleIdx="4" presStyleCnt="5"/>
      <dgm:spPr/>
    </dgm:pt>
    <dgm:pt modelId="{2175A5FF-B9FF-4C35-B577-283803E00058}" type="pres">
      <dgm:prSet presAssocID="{2256B831-305E-4B69-9B0C-32C3F14DC051}" presName="compNode" presStyleCnt="0"/>
      <dgm:spPr/>
    </dgm:pt>
    <dgm:pt modelId="{9E5E0AAD-5FE5-417B-B3F4-63F0FCE4B69C}" type="pres">
      <dgm:prSet presAssocID="{2256B831-305E-4B69-9B0C-32C3F14DC051}" presName="dummyConnPt" presStyleCnt="0"/>
      <dgm:spPr/>
    </dgm:pt>
    <dgm:pt modelId="{98D03647-EC48-41FC-8E73-4F26AD40E32C}" type="pres">
      <dgm:prSet presAssocID="{2256B831-305E-4B69-9B0C-32C3F14DC051}" presName="node" presStyleLbl="node1" presStyleIdx="5" presStyleCnt="6">
        <dgm:presLayoutVars>
          <dgm:bulletEnabled val="1"/>
        </dgm:presLayoutVars>
      </dgm:prSet>
      <dgm:spPr/>
    </dgm:pt>
  </dgm:ptLst>
  <dgm:cxnLst>
    <dgm:cxn modelId="{CD61D800-0D5F-41F1-8545-79EB7BB87683}" srcId="{EAA32384-46C3-487C-8E3C-51BF97397034}" destId="{DCA7448C-CC0A-49FB-99F8-20A17F4ABDE3}" srcOrd="2" destOrd="0" parTransId="{7742139E-970E-448B-8370-18998B23E402}" sibTransId="{C3B80B28-7FAE-4B39-A4A6-C7AE941E4290}"/>
    <dgm:cxn modelId="{FC2D2603-7DB2-451E-873A-E958D1417979}" type="presOf" srcId="{C3B80B28-7FAE-4B39-A4A6-C7AE941E4290}" destId="{BD0676E6-F247-48E4-B5A8-4AC69AC2079D}" srcOrd="0" destOrd="0" presId="urn:microsoft.com/office/officeart/2005/8/layout/bProcess4"/>
    <dgm:cxn modelId="{4C7FBA18-6886-47C5-81E2-C590A264A762}" type="presOf" srcId="{B5E0761F-514C-41B9-A05B-D1018B8F957C}" destId="{0396C4CE-5F36-4985-9245-1471C7073AFD}" srcOrd="0" destOrd="0" presId="urn:microsoft.com/office/officeart/2005/8/layout/bProcess4"/>
    <dgm:cxn modelId="{5BCEBF1A-7EF4-454B-91DC-B499627CBE58}" type="presOf" srcId="{D95421E6-7AC3-4AB8-A63B-80C3248451D2}" destId="{550D5CFD-81F4-4ED6-9CF4-CEF97B898CC3}" srcOrd="0" destOrd="0" presId="urn:microsoft.com/office/officeart/2005/8/layout/bProcess4"/>
    <dgm:cxn modelId="{DF482A61-5C98-4A96-815D-CFFC1859F213}" type="presOf" srcId="{2256B831-305E-4B69-9B0C-32C3F14DC051}" destId="{98D03647-EC48-41FC-8E73-4F26AD40E32C}" srcOrd="0" destOrd="0" presId="urn:microsoft.com/office/officeart/2005/8/layout/bProcess4"/>
    <dgm:cxn modelId="{A34B7B70-12F1-4D2D-B39B-ECBD36C57862}" type="presOf" srcId="{DCA7448C-CC0A-49FB-99F8-20A17F4ABDE3}" destId="{24B8EACB-5554-4917-B73B-0097DE0428E3}" srcOrd="0" destOrd="0" presId="urn:microsoft.com/office/officeart/2005/8/layout/bProcess4"/>
    <dgm:cxn modelId="{E0C08277-2000-4EA0-9787-F12C484639F2}" type="presOf" srcId="{88700827-A4F0-4EE0-A622-5DDF5848922B}" destId="{0E736C8D-0CAD-413E-9807-800C5EE3321D}" srcOrd="0" destOrd="0" presId="urn:microsoft.com/office/officeart/2005/8/layout/bProcess4"/>
    <dgm:cxn modelId="{FB61977B-B224-46B1-A0D8-282E36D1AD36}" type="presOf" srcId="{DBA0E5E9-CFB3-4525-9A42-E2D70876F474}" destId="{BF1C5DA6-964E-4097-9DDF-850053BC83A7}" srcOrd="0" destOrd="0" presId="urn:microsoft.com/office/officeart/2005/8/layout/bProcess4"/>
    <dgm:cxn modelId="{C5704F80-73EF-44BE-82E4-5357171416AB}" srcId="{EAA32384-46C3-487C-8E3C-51BF97397034}" destId="{88700827-A4F0-4EE0-A622-5DDF5848922B}" srcOrd="3" destOrd="0" parTransId="{8605530E-2345-4FD4-BC06-D33662C37A21}" sibTransId="{D95421E6-7AC3-4AB8-A63B-80C3248451D2}"/>
    <dgm:cxn modelId="{49D9D696-4216-4D0F-BD5E-6AD27E0224BD}" type="presOf" srcId="{8201F482-783D-48B7-A795-2BE02EF314B6}" destId="{AA24D3CF-D482-42D0-A36E-41AE8DBDACCF}" srcOrd="0" destOrd="0" presId="urn:microsoft.com/office/officeart/2005/8/layout/bProcess4"/>
    <dgm:cxn modelId="{2CFCDD96-F9C8-4D0F-A962-82A7D8D9E3A1}" type="presOf" srcId="{4095174E-2B46-465E-83F2-6D3B2D3C2E8D}" destId="{68DC4983-6628-4BD0-922B-4527C2F4741C}" srcOrd="0" destOrd="0" presId="urn:microsoft.com/office/officeart/2005/8/layout/bProcess4"/>
    <dgm:cxn modelId="{D72A2DC1-7805-4ECB-96A9-5F4110EBA043}" type="presOf" srcId="{EB114DA3-57D7-430C-976B-F6D4A7910671}" destId="{DECE501F-4C76-4816-87CA-9A95585B8902}" srcOrd="0" destOrd="0" presId="urn:microsoft.com/office/officeart/2005/8/layout/bProcess4"/>
    <dgm:cxn modelId="{634230D2-717F-48CE-8C0C-7338CA825113}" srcId="{EAA32384-46C3-487C-8E3C-51BF97397034}" destId="{2256B831-305E-4B69-9B0C-32C3F14DC051}" srcOrd="5" destOrd="0" parTransId="{2ABA1D0A-76DD-4A70-9A6F-E80E01D9259F}" sibTransId="{25E77514-8B5C-4C95-A2AC-BDD1B87C4AEA}"/>
    <dgm:cxn modelId="{601E86E9-D1DC-4443-A298-A95A5A6CAADA}" type="presOf" srcId="{287D8402-B838-47DD-B76B-35A183334554}" destId="{6C258BFC-CC7D-47BE-8033-29B289ABF1DF}" srcOrd="0" destOrd="0" presId="urn:microsoft.com/office/officeart/2005/8/layout/bProcess4"/>
    <dgm:cxn modelId="{6E1101ED-1FB0-4433-A864-2402E2F30F75}" srcId="{EAA32384-46C3-487C-8E3C-51BF97397034}" destId="{EB114DA3-57D7-430C-976B-F6D4A7910671}" srcOrd="4" destOrd="0" parTransId="{F8B9F90E-7199-4D33-880E-4CB44E4FC1B2}" sibTransId="{B5E0761F-514C-41B9-A05B-D1018B8F957C}"/>
    <dgm:cxn modelId="{A93922F8-3684-4777-BECB-FD5575B0EF07}" srcId="{EAA32384-46C3-487C-8E3C-51BF97397034}" destId="{287D8402-B838-47DD-B76B-35A183334554}" srcOrd="1" destOrd="0" parTransId="{89267730-1608-4118-97BE-7687F0CB3BEA}" sibTransId="{4095174E-2B46-465E-83F2-6D3B2D3C2E8D}"/>
    <dgm:cxn modelId="{3A3034FC-807A-4956-9E1D-963C59A549D6}" type="presOf" srcId="{EAA32384-46C3-487C-8E3C-51BF97397034}" destId="{A0BF158F-0BFD-4C0E-BE85-327CAB78C239}" srcOrd="0" destOrd="0" presId="urn:microsoft.com/office/officeart/2005/8/layout/bProcess4"/>
    <dgm:cxn modelId="{62DA95FC-A176-4A45-AF1B-E3A071C88FA1}" srcId="{EAA32384-46C3-487C-8E3C-51BF97397034}" destId="{DBA0E5E9-CFB3-4525-9A42-E2D70876F474}" srcOrd="0" destOrd="0" parTransId="{345AFA56-DE77-467F-8AA5-17B5EA06946D}" sibTransId="{8201F482-783D-48B7-A795-2BE02EF314B6}"/>
    <dgm:cxn modelId="{85457FC4-7A93-423F-8C97-66E3CF87F1A5}" type="presParOf" srcId="{A0BF158F-0BFD-4C0E-BE85-327CAB78C239}" destId="{399D1C0F-5627-46E7-B841-EA1050025C36}" srcOrd="0" destOrd="0" presId="urn:microsoft.com/office/officeart/2005/8/layout/bProcess4"/>
    <dgm:cxn modelId="{DE1830D6-DFAE-410C-A8A0-4602137966A3}" type="presParOf" srcId="{399D1C0F-5627-46E7-B841-EA1050025C36}" destId="{6E99BA5F-EC2F-40CD-94CB-55D9B97D29D9}" srcOrd="0" destOrd="0" presId="urn:microsoft.com/office/officeart/2005/8/layout/bProcess4"/>
    <dgm:cxn modelId="{0E8EB39A-08AA-41DD-8360-447E7B467C9D}" type="presParOf" srcId="{399D1C0F-5627-46E7-B841-EA1050025C36}" destId="{BF1C5DA6-964E-4097-9DDF-850053BC83A7}" srcOrd="1" destOrd="0" presId="urn:microsoft.com/office/officeart/2005/8/layout/bProcess4"/>
    <dgm:cxn modelId="{5D8D6C42-3190-413A-B988-653B18168E93}" type="presParOf" srcId="{A0BF158F-0BFD-4C0E-BE85-327CAB78C239}" destId="{AA24D3CF-D482-42D0-A36E-41AE8DBDACCF}" srcOrd="1" destOrd="0" presId="urn:microsoft.com/office/officeart/2005/8/layout/bProcess4"/>
    <dgm:cxn modelId="{534A3A13-BB2F-47C6-AF47-638AB4ABE5B1}" type="presParOf" srcId="{A0BF158F-0BFD-4C0E-BE85-327CAB78C239}" destId="{7AF2DD18-463C-4DE9-9D55-0470B650994B}" srcOrd="2" destOrd="0" presId="urn:microsoft.com/office/officeart/2005/8/layout/bProcess4"/>
    <dgm:cxn modelId="{31170423-B4F5-4D28-B265-1BF145CFFB87}" type="presParOf" srcId="{7AF2DD18-463C-4DE9-9D55-0470B650994B}" destId="{A28DE89E-2358-4CAD-8F98-A97EF6F9BA27}" srcOrd="0" destOrd="0" presId="urn:microsoft.com/office/officeart/2005/8/layout/bProcess4"/>
    <dgm:cxn modelId="{D7DA9F5B-B713-43E2-BEA2-7BB5F4FEC629}" type="presParOf" srcId="{7AF2DD18-463C-4DE9-9D55-0470B650994B}" destId="{6C258BFC-CC7D-47BE-8033-29B289ABF1DF}" srcOrd="1" destOrd="0" presId="urn:microsoft.com/office/officeart/2005/8/layout/bProcess4"/>
    <dgm:cxn modelId="{BDADECBB-D95D-4862-B50E-ADA2A339AF7F}" type="presParOf" srcId="{A0BF158F-0BFD-4C0E-BE85-327CAB78C239}" destId="{68DC4983-6628-4BD0-922B-4527C2F4741C}" srcOrd="3" destOrd="0" presId="urn:microsoft.com/office/officeart/2005/8/layout/bProcess4"/>
    <dgm:cxn modelId="{16287F2D-A45C-41D8-A61D-AE1BDD06E188}" type="presParOf" srcId="{A0BF158F-0BFD-4C0E-BE85-327CAB78C239}" destId="{3B4DF19E-4622-4302-9014-DC937DBACC36}" srcOrd="4" destOrd="0" presId="urn:microsoft.com/office/officeart/2005/8/layout/bProcess4"/>
    <dgm:cxn modelId="{0FC4E3AF-3266-45D1-A1DA-50B47E2F374B}" type="presParOf" srcId="{3B4DF19E-4622-4302-9014-DC937DBACC36}" destId="{2B8B0544-EC1F-4BCF-8D9D-8E588666AB62}" srcOrd="0" destOrd="0" presId="urn:microsoft.com/office/officeart/2005/8/layout/bProcess4"/>
    <dgm:cxn modelId="{5DD0E853-47A7-46E8-9D42-0C7F09F808A5}" type="presParOf" srcId="{3B4DF19E-4622-4302-9014-DC937DBACC36}" destId="{24B8EACB-5554-4917-B73B-0097DE0428E3}" srcOrd="1" destOrd="0" presId="urn:microsoft.com/office/officeart/2005/8/layout/bProcess4"/>
    <dgm:cxn modelId="{96F945C0-B0E7-47AF-9724-775B3E137919}" type="presParOf" srcId="{A0BF158F-0BFD-4C0E-BE85-327CAB78C239}" destId="{BD0676E6-F247-48E4-B5A8-4AC69AC2079D}" srcOrd="5" destOrd="0" presId="urn:microsoft.com/office/officeart/2005/8/layout/bProcess4"/>
    <dgm:cxn modelId="{851886A9-D73A-4E56-97F0-5BA816EBEF3D}" type="presParOf" srcId="{A0BF158F-0BFD-4C0E-BE85-327CAB78C239}" destId="{268E0830-E548-4894-986D-917DF1E0D4ED}" srcOrd="6" destOrd="0" presId="urn:microsoft.com/office/officeart/2005/8/layout/bProcess4"/>
    <dgm:cxn modelId="{679B1257-86C9-4EDC-92A0-8C54F9CDE7C3}" type="presParOf" srcId="{268E0830-E548-4894-986D-917DF1E0D4ED}" destId="{BF9F7A18-3C13-44B7-94A1-A06009BD3672}" srcOrd="0" destOrd="0" presId="urn:microsoft.com/office/officeart/2005/8/layout/bProcess4"/>
    <dgm:cxn modelId="{62715306-6F9B-4A5E-BC40-217AB9ACB354}" type="presParOf" srcId="{268E0830-E548-4894-986D-917DF1E0D4ED}" destId="{0E736C8D-0CAD-413E-9807-800C5EE3321D}" srcOrd="1" destOrd="0" presId="urn:microsoft.com/office/officeart/2005/8/layout/bProcess4"/>
    <dgm:cxn modelId="{95208694-258C-4AE6-A37B-A7FE4B4F5450}" type="presParOf" srcId="{A0BF158F-0BFD-4C0E-BE85-327CAB78C239}" destId="{550D5CFD-81F4-4ED6-9CF4-CEF97B898CC3}" srcOrd="7" destOrd="0" presId="urn:microsoft.com/office/officeart/2005/8/layout/bProcess4"/>
    <dgm:cxn modelId="{116628F4-E233-448B-ABB4-68D66C03F45A}" type="presParOf" srcId="{A0BF158F-0BFD-4C0E-BE85-327CAB78C239}" destId="{DEF58F9C-6EB5-4D21-BD7D-9744191CE657}" srcOrd="8" destOrd="0" presId="urn:microsoft.com/office/officeart/2005/8/layout/bProcess4"/>
    <dgm:cxn modelId="{54A5DF7D-4D1B-45BA-B31D-E03E65D8D815}" type="presParOf" srcId="{DEF58F9C-6EB5-4D21-BD7D-9744191CE657}" destId="{E8D47C55-E671-40E2-9198-46479AF6FC6E}" srcOrd="0" destOrd="0" presId="urn:microsoft.com/office/officeart/2005/8/layout/bProcess4"/>
    <dgm:cxn modelId="{4DD7F3A2-34E5-4366-A2B6-22E1D9C9AD57}" type="presParOf" srcId="{DEF58F9C-6EB5-4D21-BD7D-9744191CE657}" destId="{DECE501F-4C76-4816-87CA-9A95585B8902}" srcOrd="1" destOrd="0" presId="urn:microsoft.com/office/officeart/2005/8/layout/bProcess4"/>
    <dgm:cxn modelId="{C6094B81-A705-43D7-AD6F-E555F4FCF958}" type="presParOf" srcId="{A0BF158F-0BFD-4C0E-BE85-327CAB78C239}" destId="{0396C4CE-5F36-4985-9245-1471C7073AFD}" srcOrd="9" destOrd="0" presId="urn:microsoft.com/office/officeart/2005/8/layout/bProcess4"/>
    <dgm:cxn modelId="{7BD8D18E-ABEC-49E6-824B-586F2C295A56}" type="presParOf" srcId="{A0BF158F-0BFD-4C0E-BE85-327CAB78C239}" destId="{2175A5FF-B9FF-4C35-B577-283803E00058}" srcOrd="10" destOrd="0" presId="urn:microsoft.com/office/officeart/2005/8/layout/bProcess4"/>
    <dgm:cxn modelId="{3E69FCBB-EDCF-4A0A-8B09-9843AAA70917}" type="presParOf" srcId="{2175A5FF-B9FF-4C35-B577-283803E00058}" destId="{9E5E0AAD-5FE5-417B-B3F4-63F0FCE4B69C}" srcOrd="0" destOrd="0" presId="urn:microsoft.com/office/officeart/2005/8/layout/bProcess4"/>
    <dgm:cxn modelId="{5F6692F1-E56F-411E-A902-CC83131EA4DA}" type="presParOf" srcId="{2175A5FF-B9FF-4C35-B577-283803E00058}" destId="{98D03647-EC48-41FC-8E73-4F26AD40E32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AE49C38-D396-4F5C-A890-B80B77C1C84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2025271-919C-4EE1-90BB-154D8109EF51}">
      <dgm:prSet/>
      <dgm:spPr/>
      <dgm:t>
        <a:bodyPr/>
        <a:lstStyle/>
        <a:p>
          <a:r>
            <a:rPr lang="en-US" b="1" i="0" dirty="0"/>
            <a:t>• </a:t>
          </a:r>
          <a:r>
            <a:rPr lang="en-US" b="1" dirty="0"/>
            <a:t>200+ mile stretch of the Mississippi River</a:t>
          </a:r>
        </a:p>
      </dgm:t>
    </dgm:pt>
    <dgm:pt modelId="{81648C21-5787-4BBD-A36D-64E63509C836}" type="parTrans" cxnId="{567A9FF5-574A-4AC0-93B0-FF06FBE1527E}">
      <dgm:prSet/>
      <dgm:spPr/>
      <dgm:t>
        <a:bodyPr/>
        <a:lstStyle/>
        <a:p>
          <a:endParaRPr lang="en-US"/>
        </a:p>
      </dgm:t>
    </dgm:pt>
    <dgm:pt modelId="{87E21A79-E899-4577-80F1-1FB780E97DE9}" type="sibTrans" cxnId="{567A9FF5-574A-4AC0-93B0-FF06FBE1527E}">
      <dgm:prSet/>
      <dgm:spPr/>
      <dgm:t>
        <a:bodyPr/>
        <a:lstStyle/>
        <a:p>
          <a:endParaRPr lang="en-US"/>
        </a:p>
      </dgm:t>
    </dgm:pt>
    <dgm:pt modelId="{76B9E510-A20B-423B-AB76-C90DD94C54C8}">
      <dgm:prSet/>
      <dgm:spPr/>
      <dgm:t>
        <a:bodyPr/>
        <a:lstStyle/>
        <a:p>
          <a:r>
            <a:rPr lang="en-US" b="1" i="0" dirty="0"/>
            <a:t>• </a:t>
          </a:r>
          <a:r>
            <a:rPr lang="en-US" b="1" dirty="0"/>
            <a:t>Only 11 of Louisiana’s 64 parishes</a:t>
          </a:r>
        </a:p>
      </dgm:t>
    </dgm:pt>
    <dgm:pt modelId="{EE3D163A-44CC-4CD5-8292-3EF5BC0874FA}" type="parTrans" cxnId="{EBC69781-CB43-47A7-9BDE-270DE712C427}">
      <dgm:prSet/>
      <dgm:spPr/>
      <dgm:t>
        <a:bodyPr/>
        <a:lstStyle/>
        <a:p>
          <a:endParaRPr lang="en-US"/>
        </a:p>
      </dgm:t>
    </dgm:pt>
    <dgm:pt modelId="{6EC3A4EF-CBAA-4117-B0B1-714E795413B3}" type="sibTrans" cxnId="{EBC69781-CB43-47A7-9BDE-270DE712C427}">
      <dgm:prSet/>
      <dgm:spPr/>
      <dgm:t>
        <a:bodyPr/>
        <a:lstStyle/>
        <a:p>
          <a:endParaRPr lang="en-US"/>
        </a:p>
      </dgm:t>
    </dgm:pt>
    <dgm:pt modelId="{09BD25A6-3B90-4EBB-A7FC-62E63413C077}">
      <dgm:prSet/>
      <dgm:spPr/>
      <dgm:t>
        <a:bodyPr/>
        <a:lstStyle/>
        <a:p>
          <a:r>
            <a:rPr lang="en-US" b="1" i="0" dirty="0"/>
            <a:t>• </a:t>
          </a:r>
          <a:r>
            <a:rPr lang="en-US" b="1" dirty="0"/>
            <a:t>35% of the state’s population and 0.5% of the total U.S.</a:t>
          </a:r>
        </a:p>
      </dgm:t>
    </dgm:pt>
    <dgm:pt modelId="{32681462-D633-44E1-95ED-891A4A6DA12A}" type="parTrans" cxnId="{8F3C35B6-2984-4F87-8269-AC5ECBC49A75}">
      <dgm:prSet/>
      <dgm:spPr/>
      <dgm:t>
        <a:bodyPr/>
        <a:lstStyle/>
        <a:p>
          <a:endParaRPr lang="en-US"/>
        </a:p>
      </dgm:t>
    </dgm:pt>
    <dgm:pt modelId="{2B89AB1B-C47A-49DC-B7D6-5526058AC000}" type="sibTrans" cxnId="{8F3C35B6-2984-4F87-8269-AC5ECBC49A75}">
      <dgm:prSet/>
      <dgm:spPr/>
      <dgm:t>
        <a:bodyPr/>
        <a:lstStyle/>
        <a:p>
          <a:endParaRPr lang="en-US"/>
        </a:p>
      </dgm:t>
    </dgm:pt>
    <dgm:pt modelId="{51B2EDF0-2C36-4964-8311-20E9F1D042A4}">
      <dgm:prSet/>
      <dgm:spPr/>
      <dgm:t>
        <a:bodyPr/>
        <a:lstStyle/>
        <a:p>
          <a:r>
            <a:rPr lang="en-US" b="1" i="0" dirty="0"/>
            <a:t>• </a:t>
          </a:r>
          <a:r>
            <a:rPr lang="en-US" b="1" dirty="0"/>
            <a:t>39% Black vs. national average of 14% </a:t>
          </a:r>
        </a:p>
      </dgm:t>
    </dgm:pt>
    <dgm:pt modelId="{7BC6C057-5284-46B7-B3D2-80332991D932}" type="parTrans" cxnId="{38002178-F683-4EBB-8765-5609644437EB}">
      <dgm:prSet/>
      <dgm:spPr/>
      <dgm:t>
        <a:bodyPr/>
        <a:lstStyle/>
        <a:p>
          <a:endParaRPr lang="en-US"/>
        </a:p>
      </dgm:t>
    </dgm:pt>
    <dgm:pt modelId="{8394BCF9-4CF2-4F0E-BC66-5E7E69A502B3}" type="sibTrans" cxnId="{38002178-F683-4EBB-8765-5609644437EB}">
      <dgm:prSet/>
      <dgm:spPr/>
      <dgm:t>
        <a:bodyPr/>
        <a:lstStyle/>
        <a:p>
          <a:endParaRPr lang="en-US"/>
        </a:p>
      </dgm:t>
    </dgm:pt>
    <dgm:pt modelId="{624A4AA3-24A5-47E7-9F1A-C150221ADDCA}">
      <dgm:prSet/>
      <dgm:spPr/>
      <dgm:t>
        <a:bodyPr/>
        <a:lstStyle/>
        <a:p>
          <a:r>
            <a:rPr lang="en-US" b="1" i="0" dirty="0"/>
            <a:t>• </a:t>
          </a:r>
          <a:r>
            <a:rPr lang="en-US" b="1" dirty="0"/>
            <a:t>16% in poverty vs. national average of 11%</a:t>
          </a:r>
        </a:p>
      </dgm:t>
    </dgm:pt>
    <dgm:pt modelId="{1220E3FA-57F2-492E-B39F-B0EC56B1AFEF}" type="parTrans" cxnId="{2DA03FCF-A952-47B3-A7C1-786D4C0B7889}">
      <dgm:prSet/>
      <dgm:spPr/>
      <dgm:t>
        <a:bodyPr/>
        <a:lstStyle/>
        <a:p>
          <a:endParaRPr lang="en-US"/>
        </a:p>
      </dgm:t>
    </dgm:pt>
    <dgm:pt modelId="{B05D4F43-0846-49DF-B512-A8CE41CC58A8}" type="sibTrans" cxnId="{2DA03FCF-A952-47B3-A7C1-786D4C0B7889}">
      <dgm:prSet/>
      <dgm:spPr/>
      <dgm:t>
        <a:bodyPr/>
        <a:lstStyle/>
        <a:p>
          <a:endParaRPr lang="en-US"/>
        </a:p>
      </dgm:t>
    </dgm:pt>
    <dgm:pt modelId="{BEF3D818-DB7E-47A1-80C5-CB65107B0A34}">
      <dgm:prSet/>
      <dgm:spPr/>
      <dgm:t>
        <a:bodyPr/>
        <a:lstStyle/>
        <a:p>
          <a:r>
            <a:rPr lang="en-US" b="1" i="0" dirty="0"/>
            <a:t>• </a:t>
          </a:r>
          <a:r>
            <a:rPr lang="en-US" b="1" dirty="0"/>
            <a:t>182 Federally Qualified Health Centers in Cancer Alley</a:t>
          </a:r>
        </a:p>
      </dgm:t>
    </dgm:pt>
    <dgm:pt modelId="{7491E251-75C3-47EF-8965-BA482477DE48}" type="parTrans" cxnId="{B8865D37-0B11-4A6E-AC30-0F5C08CCC8AD}">
      <dgm:prSet/>
      <dgm:spPr/>
      <dgm:t>
        <a:bodyPr/>
        <a:lstStyle/>
        <a:p>
          <a:endParaRPr lang="en-US"/>
        </a:p>
      </dgm:t>
    </dgm:pt>
    <dgm:pt modelId="{131ED8DA-0358-47CE-A549-DF87D4231524}" type="sibTrans" cxnId="{B8865D37-0B11-4A6E-AC30-0F5C08CCC8AD}">
      <dgm:prSet/>
      <dgm:spPr/>
      <dgm:t>
        <a:bodyPr/>
        <a:lstStyle/>
        <a:p>
          <a:endParaRPr lang="en-US"/>
        </a:p>
      </dgm:t>
    </dgm:pt>
    <dgm:pt modelId="{19E5FB94-F8EA-47ED-B641-A85BFF693675}">
      <dgm:prSet/>
      <dgm:spPr/>
      <dgm:t>
        <a:bodyPr/>
        <a:lstStyle/>
        <a:p>
          <a:r>
            <a:rPr lang="en-US" b="1" i="0" dirty="0"/>
            <a:t>• </a:t>
          </a:r>
          <a:r>
            <a:rPr lang="en-US" b="1" i="0" dirty="0">
              <a:solidFill>
                <a:srgbClr val="212529"/>
              </a:solidFill>
              <a:effectLst/>
              <a:latin typeface="Montserrat" panose="00000500000000000000" pitchFamily="2" charset="0"/>
            </a:rPr>
            <a:t>47 Ochsner Health System hospitals and more than 370 health and urgent care centers across Louisiana, Mississippi, Alabama and the Gulf South.</a:t>
          </a:r>
          <a:endParaRPr lang="en-US" b="1" dirty="0"/>
        </a:p>
      </dgm:t>
    </dgm:pt>
    <dgm:pt modelId="{56A35020-81D9-4AAC-B597-15076EB6610B}" type="parTrans" cxnId="{F1A51B5C-B83E-45A3-8E81-D454E0F866BF}">
      <dgm:prSet/>
      <dgm:spPr/>
      <dgm:t>
        <a:bodyPr/>
        <a:lstStyle/>
        <a:p>
          <a:endParaRPr lang="en-US"/>
        </a:p>
      </dgm:t>
    </dgm:pt>
    <dgm:pt modelId="{4AA5A9AE-24DE-408D-BFB2-DA8977DF4C68}" type="sibTrans" cxnId="{F1A51B5C-B83E-45A3-8E81-D454E0F866BF}">
      <dgm:prSet/>
      <dgm:spPr/>
      <dgm:t>
        <a:bodyPr/>
        <a:lstStyle/>
        <a:p>
          <a:endParaRPr lang="en-US"/>
        </a:p>
      </dgm:t>
    </dgm:pt>
    <dgm:pt modelId="{38B55308-937D-410A-9452-C67CF397089C}" type="pres">
      <dgm:prSet presAssocID="{4AE49C38-D396-4F5C-A890-B80B77C1C847}" presName="linear" presStyleCnt="0">
        <dgm:presLayoutVars>
          <dgm:animLvl val="lvl"/>
          <dgm:resizeHandles val="exact"/>
        </dgm:presLayoutVars>
      </dgm:prSet>
      <dgm:spPr/>
    </dgm:pt>
    <dgm:pt modelId="{9C12EAB6-ABCB-4D91-BF8B-D2BC5A7BF4CF}" type="pres">
      <dgm:prSet presAssocID="{52025271-919C-4EE1-90BB-154D8109EF51}" presName="parentText" presStyleLbl="node1" presStyleIdx="0" presStyleCnt="7" custScaleX="98199">
        <dgm:presLayoutVars>
          <dgm:chMax val="0"/>
          <dgm:bulletEnabled val="1"/>
        </dgm:presLayoutVars>
      </dgm:prSet>
      <dgm:spPr/>
    </dgm:pt>
    <dgm:pt modelId="{E1AF73FF-D249-4135-A60C-2AC05A52DDE5}" type="pres">
      <dgm:prSet presAssocID="{87E21A79-E899-4577-80F1-1FB780E97DE9}" presName="spacer" presStyleCnt="0"/>
      <dgm:spPr/>
    </dgm:pt>
    <dgm:pt modelId="{A2F46DCA-5A42-49B9-BF15-784D98A3158C}" type="pres">
      <dgm:prSet presAssocID="{76B9E510-A20B-423B-AB76-C90DD94C54C8}" presName="parentText" presStyleLbl="node1" presStyleIdx="1" presStyleCnt="7" custScaleX="98199">
        <dgm:presLayoutVars>
          <dgm:chMax val="0"/>
          <dgm:bulletEnabled val="1"/>
        </dgm:presLayoutVars>
      </dgm:prSet>
      <dgm:spPr/>
    </dgm:pt>
    <dgm:pt modelId="{7F319069-5160-4C94-86F8-5C86B704C6BF}" type="pres">
      <dgm:prSet presAssocID="{6EC3A4EF-CBAA-4117-B0B1-714E795413B3}" presName="spacer" presStyleCnt="0"/>
      <dgm:spPr/>
    </dgm:pt>
    <dgm:pt modelId="{06FB1BF5-EFB8-4521-87E4-7EE0A418A759}" type="pres">
      <dgm:prSet presAssocID="{09BD25A6-3B90-4EBB-A7FC-62E63413C077}" presName="parentText" presStyleLbl="node1" presStyleIdx="2" presStyleCnt="7" custScaleX="98199">
        <dgm:presLayoutVars>
          <dgm:chMax val="0"/>
          <dgm:bulletEnabled val="1"/>
        </dgm:presLayoutVars>
      </dgm:prSet>
      <dgm:spPr/>
    </dgm:pt>
    <dgm:pt modelId="{02EC9E38-C642-48F3-9F5C-182D3BBCE217}" type="pres">
      <dgm:prSet presAssocID="{2B89AB1B-C47A-49DC-B7D6-5526058AC000}" presName="spacer" presStyleCnt="0"/>
      <dgm:spPr/>
    </dgm:pt>
    <dgm:pt modelId="{B6E0AEDD-3D51-47FA-A892-858D7AA25265}" type="pres">
      <dgm:prSet presAssocID="{51B2EDF0-2C36-4964-8311-20E9F1D042A4}" presName="parentText" presStyleLbl="node1" presStyleIdx="3" presStyleCnt="7" custScaleX="98199">
        <dgm:presLayoutVars>
          <dgm:chMax val="0"/>
          <dgm:bulletEnabled val="1"/>
        </dgm:presLayoutVars>
      </dgm:prSet>
      <dgm:spPr/>
    </dgm:pt>
    <dgm:pt modelId="{E80DD799-7CD6-4343-964A-F2B85ABA72D0}" type="pres">
      <dgm:prSet presAssocID="{8394BCF9-4CF2-4F0E-BC66-5E7E69A502B3}" presName="spacer" presStyleCnt="0"/>
      <dgm:spPr/>
    </dgm:pt>
    <dgm:pt modelId="{1F163378-B1DD-44C6-A84D-3F25BF5F4A06}" type="pres">
      <dgm:prSet presAssocID="{624A4AA3-24A5-47E7-9F1A-C150221ADDCA}" presName="parentText" presStyleLbl="node1" presStyleIdx="4" presStyleCnt="7" custScaleX="98199">
        <dgm:presLayoutVars>
          <dgm:chMax val="0"/>
          <dgm:bulletEnabled val="1"/>
        </dgm:presLayoutVars>
      </dgm:prSet>
      <dgm:spPr/>
    </dgm:pt>
    <dgm:pt modelId="{39013C93-E58F-4579-98C7-20A4951A0D33}" type="pres">
      <dgm:prSet presAssocID="{B05D4F43-0846-49DF-B512-A8CE41CC58A8}" presName="spacer" presStyleCnt="0"/>
      <dgm:spPr/>
    </dgm:pt>
    <dgm:pt modelId="{E5C7CFC4-6604-4675-80CD-37753BEE807E}" type="pres">
      <dgm:prSet presAssocID="{BEF3D818-DB7E-47A1-80C5-CB65107B0A34}" presName="parentText" presStyleLbl="node1" presStyleIdx="5" presStyleCnt="7" custScaleX="98199">
        <dgm:presLayoutVars>
          <dgm:chMax val="0"/>
          <dgm:bulletEnabled val="1"/>
        </dgm:presLayoutVars>
      </dgm:prSet>
      <dgm:spPr/>
    </dgm:pt>
    <dgm:pt modelId="{0A256CFE-07A0-45BB-93A6-F4DC7AECB1E0}" type="pres">
      <dgm:prSet presAssocID="{131ED8DA-0358-47CE-A549-DF87D4231524}" presName="spacer" presStyleCnt="0"/>
      <dgm:spPr/>
    </dgm:pt>
    <dgm:pt modelId="{BCCFB4AD-615E-4C17-8470-E1F6092EC765}" type="pres">
      <dgm:prSet presAssocID="{19E5FB94-F8EA-47ED-B641-A85BFF693675}" presName="parentText" presStyleLbl="node1" presStyleIdx="6" presStyleCnt="7" custScaleX="98199">
        <dgm:presLayoutVars>
          <dgm:chMax val="0"/>
          <dgm:bulletEnabled val="1"/>
        </dgm:presLayoutVars>
      </dgm:prSet>
      <dgm:spPr/>
    </dgm:pt>
  </dgm:ptLst>
  <dgm:cxnLst>
    <dgm:cxn modelId="{ADCD4E0B-094C-4280-B327-4609F6EC77CB}" type="presOf" srcId="{51B2EDF0-2C36-4964-8311-20E9F1D042A4}" destId="{B6E0AEDD-3D51-47FA-A892-858D7AA25265}" srcOrd="0" destOrd="0" presId="urn:microsoft.com/office/officeart/2005/8/layout/vList2"/>
    <dgm:cxn modelId="{B8865D37-0B11-4A6E-AC30-0F5C08CCC8AD}" srcId="{4AE49C38-D396-4F5C-A890-B80B77C1C847}" destId="{BEF3D818-DB7E-47A1-80C5-CB65107B0A34}" srcOrd="5" destOrd="0" parTransId="{7491E251-75C3-47EF-8965-BA482477DE48}" sibTransId="{131ED8DA-0358-47CE-A549-DF87D4231524}"/>
    <dgm:cxn modelId="{F1A51B5C-B83E-45A3-8E81-D454E0F866BF}" srcId="{4AE49C38-D396-4F5C-A890-B80B77C1C847}" destId="{19E5FB94-F8EA-47ED-B641-A85BFF693675}" srcOrd="6" destOrd="0" parTransId="{56A35020-81D9-4AAC-B597-15076EB6610B}" sibTransId="{4AA5A9AE-24DE-408D-BFB2-DA8977DF4C68}"/>
    <dgm:cxn modelId="{DB8D8543-6EFD-436F-B1E0-08E95272068E}" type="presOf" srcId="{4AE49C38-D396-4F5C-A890-B80B77C1C847}" destId="{38B55308-937D-410A-9452-C67CF397089C}" srcOrd="0" destOrd="0" presId="urn:microsoft.com/office/officeart/2005/8/layout/vList2"/>
    <dgm:cxn modelId="{78A7CD49-4C62-40C1-A9F8-5A8FE9384890}" type="presOf" srcId="{09BD25A6-3B90-4EBB-A7FC-62E63413C077}" destId="{06FB1BF5-EFB8-4521-87E4-7EE0A418A759}" srcOrd="0" destOrd="0" presId="urn:microsoft.com/office/officeart/2005/8/layout/vList2"/>
    <dgm:cxn modelId="{38002178-F683-4EBB-8765-5609644437EB}" srcId="{4AE49C38-D396-4F5C-A890-B80B77C1C847}" destId="{51B2EDF0-2C36-4964-8311-20E9F1D042A4}" srcOrd="3" destOrd="0" parTransId="{7BC6C057-5284-46B7-B3D2-80332991D932}" sibTransId="{8394BCF9-4CF2-4F0E-BC66-5E7E69A502B3}"/>
    <dgm:cxn modelId="{1E5BB15A-4569-4F14-B65A-A2C27C73B99F}" type="presOf" srcId="{52025271-919C-4EE1-90BB-154D8109EF51}" destId="{9C12EAB6-ABCB-4D91-BF8B-D2BC5A7BF4CF}" srcOrd="0" destOrd="0" presId="urn:microsoft.com/office/officeart/2005/8/layout/vList2"/>
    <dgm:cxn modelId="{EBC69781-CB43-47A7-9BDE-270DE712C427}" srcId="{4AE49C38-D396-4F5C-A890-B80B77C1C847}" destId="{76B9E510-A20B-423B-AB76-C90DD94C54C8}" srcOrd="1" destOrd="0" parTransId="{EE3D163A-44CC-4CD5-8292-3EF5BC0874FA}" sibTransId="{6EC3A4EF-CBAA-4117-B0B1-714E795413B3}"/>
    <dgm:cxn modelId="{F22F3E8F-CC7D-4D57-9D0C-BA6D2C297E70}" type="presOf" srcId="{19E5FB94-F8EA-47ED-B641-A85BFF693675}" destId="{BCCFB4AD-615E-4C17-8470-E1F6092EC765}" srcOrd="0" destOrd="0" presId="urn:microsoft.com/office/officeart/2005/8/layout/vList2"/>
    <dgm:cxn modelId="{38366DA8-6CFE-44C9-BCCD-8D5E5EE4AB62}" type="presOf" srcId="{76B9E510-A20B-423B-AB76-C90DD94C54C8}" destId="{A2F46DCA-5A42-49B9-BF15-784D98A3158C}" srcOrd="0" destOrd="0" presId="urn:microsoft.com/office/officeart/2005/8/layout/vList2"/>
    <dgm:cxn modelId="{8F3C35B6-2984-4F87-8269-AC5ECBC49A75}" srcId="{4AE49C38-D396-4F5C-A890-B80B77C1C847}" destId="{09BD25A6-3B90-4EBB-A7FC-62E63413C077}" srcOrd="2" destOrd="0" parTransId="{32681462-D633-44E1-95ED-891A4A6DA12A}" sibTransId="{2B89AB1B-C47A-49DC-B7D6-5526058AC000}"/>
    <dgm:cxn modelId="{6C1267B8-3065-4AFB-B7E7-A80A3794266C}" type="presOf" srcId="{BEF3D818-DB7E-47A1-80C5-CB65107B0A34}" destId="{E5C7CFC4-6604-4675-80CD-37753BEE807E}" srcOrd="0" destOrd="0" presId="urn:microsoft.com/office/officeart/2005/8/layout/vList2"/>
    <dgm:cxn modelId="{2DA03FCF-A952-47B3-A7C1-786D4C0B7889}" srcId="{4AE49C38-D396-4F5C-A890-B80B77C1C847}" destId="{624A4AA3-24A5-47E7-9F1A-C150221ADDCA}" srcOrd="4" destOrd="0" parTransId="{1220E3FA-57F2-492E-B39F-B0EC56B1AFEF}" sibTransId="{B05D4F43-0846-49DF-B512-A8CE41CC58A8}"/>
    <dgm:cxn modelId="{4A0925EA-69EE-4702-8203-5197724D880A}" type="presOf" srcId="{624A4AA3-24A5-47E7-9F1A-C150221ADDCA}" destId="{1F163378-B1DD-44C6-A84D-3F25BF5F4A06}" srcOrd="0" destOrd="0" presId="urn:microsoft.com/office/officeart/2005/8/layout/vList2"/>
    <dgm:cxn modelId="{567A9FF5-574A-4AC0-93B0-FF06FBE1527E}" srcId="{4AE49C38-D396-4F5C-A890-B80B77C1C847}" destId="{52025271-919C-4EE1-90BB-154D8109EF51}" srcOrd="0" destOrd="0" parTransId="{81648C21-5787-4BBD-A36D-64E63509C836}" sibTransId="{87E21A79-E899-4577-80F1-1FB780E97DE9}"/>
    <dgm:cxn modelId="{44D059CD-7513-41DB-9476-7411D608CEFA}" type="presParOf" srcId="{38B55308-937D-410A-9452-C67CF397089C}" destId="{9C12EAB6-ABCB-4D91-BF8B-D2BC5A7BF4CF}" srcOrd="0" destOrd="0" presId="urn:microsoft.com/office/officeart/2005/8/layout/vList2"/>
    <dgm:cxn modelId="{7469FCFD-7C25-44EE-8BB0-FCEFE1A6C905}" type="presParOf" srcId="{38B55308-937D-410A-9452-C67CF397089C}" destId="{E1AF73FF-D249-4135-A60C-2AC05A52DDE5}" srcOrd="1" destOrd="0" presId="urn:microsoft.com/office/officeart/2005/8/layout/vList2"/>
    <dgm:cxn modelId="{DE253FA8-2E84-4436-89D8-33AA4DDD23BF}" type="presParOf" srcId="{38B55308-937D-410A-9452-C67CF397089C}" destId="{A2F46DCA-5A42-49B9-BF15-784D98A3158C}" srcOrd="2" destOrd="0" presId="urn:microsoft.com/office/officeart/2005/8/layout/vList2"/>
    <dgm:cxn modelId="{83EE82FA-2C15-4AA9-9C3C-BD785187EE80}" type="presParOf" srcId="{38B55308-937D-410A-9452-C67CF397089C}" destId="{7F319069-5160-4C94-86F8-5C86B704C6BF}" srcOrd="3" destOrd="0" presId="urn:microsoft.com/office/officeart/2005/8/layout/vList2"/>
    <dgm:cxn modelId="{A4327125-3692-4BEE-8149-D68BE13EBE2C}" type="presParOf" srcId="{38B55308-937D-410A-9452-C67CF397089C}" destId="{06FB1BF5-EFB8-4521-87E4-7EE0A418A759}" srcOrd="4" destOrd="0" presId="urn:microsoft.com/office/officeart/2005/8/layout/vList2"/>
    <dgm:cxn modelId="{D61915F0-9016-4471-96E7-2F5EDB052C60}" type="presParOf" srcId="{38B55308-937D-410A-9452-C67CF397089C}" destId="{02EC9E38-C642-48F3-9F5C-182D3BBCE217}" srcOrd="5" destOrd="0" presId="urn:microsoft.com/office/officeart/2005/8/layout/vList2"/>
    <dgm:cxn modelId="{95E4DF47-39F5-4398-A616-26202DE82BB4}" type="presParOf" srcId="{38B55308-937D-410A-9452-C67CF397089C}" destId="{B6E0AEDD-3D51-47FA-A892-858D7AA25265}" srcOrd="6" destOrd="0" presId="urn:microsoft.com/office/officeart/2005/8/layout/vList2"/>
    <dgm:cxn modelId="{B64C7521-13AD-4706-B6D8-A1249B8D52A3}" type="presParOf" srcId="{38B55308-937D-410A-9452-C67CF397089C}" destId="{E80DD799-7CD6-4343-964A-F2B85ABA72D0}" srcOrd="7" destOrd="0" presId="urn:microsoft.com/office/officeart/2005/8/layout/vList2"/>
    <dgm:cxn modelId="{A627CAA7-AB1B-4ADE-8547-C71BB1E8C2B6}" type="presParOf" srcId="{38B55308-937D-410A-9452-C67CF397089C}" destId="{1F163378-B1DD-44C6-A84D-3F25BF5F4A06}" srcOrd="8" destOrd="0" presId="urn:microsoft.com/office/officeart/2005/8/layout/vList2"/>
    <dgm:cxn modelId="{1BE1527B-8D3E-4EB8-ACD4-8DB1CBFA8988}" type="presParOf" srcId="{38B55308-937D-410A-9452-C67CF397089C}" destId="{39013C93-E58F-4579-98C7-20A4951A0D33}" srcOrd="9" destOrd="0" presId="urn:microsoft.com/office/officeart/2005/8/layout/vList2"/>
    <dgm:cxn modelId="{8A8E02CB-1652-4338-A555-C5FD97F4C528}" type="presParOf" srcId="{38B55308-937D-410A-9452-C67CF397089C}" destId="{E5C7CFC4-6604-4675-80CD-37753BEE807E}" srcOrd="10" destOrd="0" presId="urn:microsoft.com/office/officeart/2005/8/layout/vList2"/>
    <dgm:cxn modelId="{6FB05730-DDEE-4C0F-BF86-0BCD15C6FE09}" type="presParOf" srcId="{38B55308-937D-410A-9452-C67CF397089C}" destId="{0A256CFE-07A0-45BB-93A6-F4DC7AECB1E0}" srcOrd="11" destOrd="0" presId="urn:microsoft.com/office/officeart/2005/8/layout/vList2"/>
    <dgm:cxn modelId="{C9EB253D-AD57-4EC1-A976-E2472B34B6B3}" type="presParOf" srcId="{38B55308-937D-410A-9452-C67CF397089C}" destId="{BCCFB4AD-615E-4C17-8470-E1F6092EC765}"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3F8196E3-FC48-4870-A8A5-AE98238534A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781CA53-02BC-4D23-87F7-46367E514DB2}">
      <dgm:prSet/>
      <dgm:spPr/>
      <dgm:t>
        <a:bodyPr/>
        <a:lstStyle/>
        <a:p>
          <a:r>
            <a:rPr lang="en-US" b="1" i="0" dirty="0"/>
            <a:t>• </a:t>
          </a:r>
          <a:r>
            <a:rPr lang="en-US" b="1" dirty="0">
              <a:effectLst/>
              <a:latin typeface="Calibri" panose="020F0502020204030204" pitchFamily="34" charset="0"/>
              <a:ea typeface="Calibri" panose="020F0502020204030204" pitchFamily="34" charset="0"/>
              <a:cs typeface="Times New Roman" panose="02020603050405020304" pitchFamily="18" charset="0"/>
            </a:rPr>
            <a:t>Only 1 of the 11 parishes in Cancer Alley is </a:t>
          </a:r>
          <a:r>
            <a:rPr lang="en-US" b="1" i="1" dirty="0">
              <a:effectLst/>
              <a:latin typeface="Calibri" panose="020F0502020204030204" pitchFamily="34" charset="0"/>
              <a:ea typeface="Calibri" panose="020F0502020204030204" pitchFamily="34" charset="0"/>
              <a:cs typeface="Times New Roman" panose="02020603050405020304" pitchFamily="18" charset="0"/>
            </a:rPr>
            <a:t>not</a:t>
          </a:r>
          <a:r>
            <a:rPr lang="en-US" b="1" dirty="0">
              <a:effectLst/>
              <a:latin typeface="Calibri" panose="020F0502020204030204" pitchFamily="34" charset="0"/>
              <a:ea typeface="Calibri" panose="020F0502020204030204" pitchFamily="34" charset="0"/>
              <a:cs typeface="Times New Roman" panose="02020603050405020304" pitchFamily="18" charset="0"/>
            </a:rPr>
            <a:t> designated as Louisiana French and/or Creole-Speaking (East Baton Rouge – where the LA State Capital and Louisiana State University are).</a:t>
          </a:r>
          <a:endParaRPr lang="en-US" b="1" dirty="0"/>
        </a:p>
      </dgm:t>
    </dgm:pt>
    <dgm:pt modelId="{DF7D8F8F-904B-45F7-AD26-947377F3B668}" type="parTrans" cxnId="{A95D4FFA-00B8-463E-AB3A-3BBA526E5B93}">
      <dgm:prSet/>
      <dgm:spPr/>
      <dgm:t>
        <a:bodyPr/>
        <a:lstStyle/>
        <a:p>
          <a:endParaRPr lang="en-US"/>
        </a:p>
      </dgm:t>
    </dgm:pt>
    <dgm:pt modelId="{3475A8C1-86F1-41F7-A1BA-F8CACD216101}" type="sibTrans" cxnId="{A95D4FFA-00B8-463E-AB3A-3BBA526E5B93}">
      <dgm:prSet/>
      <dgm:spPr/>
      <dgm:t>
        <a:bodyPr/>
        <a:lstStyle/>
        <a:p>
          <a:endParaRPr lang="en-US"/>
        </a:p>
      </dgm:t>
    </dgm:pt>
    <dgm:pt modelId="{6E991947-280F-4FD6-9FE9-2B73FE840062}">
      <dgm:prSet/>
      <dgm:spPr/>
      <dgm:t>
        <a:bodyPr/>
        <a:lstStyle/>
        <a:p>
          <a:r>
            <a:rPr lang="en-US" b="1" i="0" dirty="0"/>
            <a:t>• </a:t>
          </a:r>
          <a:r>
            <a:rPr lang="en-US" b="1" dirty="0">
              <a:effectLst/>
              <a:latin typeface="Times New Roman" panose="02020603050405020304" pitchFamily="18" charset="0"/>
              <a:ea typeface="Times New Roman" panose="02020603050405020304" pitchFamily="18" charset="0"/>
            </a:rPr>
            <a:t>The Creole language, in particular, is endangered (with less than 10,000 speakers remaining).</a:t>
          </a:r>
          <a:endParaRPr lang="en-US" b="1" dirty="0">
            <a:solidFill>
              <a:srgbClr val="FF0000"/>
            </a:solidFill>
          </a:endParaRPr>
        </a:p>
      </dgm:t>
    </dgm:pt>
    <dgm:pt modelId="{D44A40F8-E2A1-4D35-951B-97C75E320E2A}" type="parTrans" cxnId="{B779E305-6890-463E-B620-9C626B958F56}">
      <dgm:prSet/>
      <dgm:spPr/>
      <dgm:t>
        <a:bodyPr/>
        <a:lstStyle/>
        <a:p>
          <a:endParaRPr lang="en-US"/>
        </a:p>
      </dgm:t>
    </dgm:pt>
    <dgm:pt modelId="{19931302-3A40-40F1-8A6B-3C2CEB44F128}" type="sibTrans" cxnId="{B779E305-6890-463E-B620-9C626B958F56}">
      <dgm:prSet/>
      <dgm:spPr/>
      <dgm:t>
        <a:bodyPr/>
        <a:lstStyle/>
        <a:p>
          <a:endParaRPr lang="en-US"/>
        </a:p>
      </dgm:t>
    </dgm:pt>
    <dgm:pt modelId="{FF9945DE-A8EB-40EE-8756-5CAC78E89B68}" type="pres">
      <dgm:prSet presAssocID="{3F8196E3-FC48-4870-A8A5-AE98238534A5}" presName="linear" presStyleCnt="0">
        <dgm:presLayoutVars>
          <dgm:animLvl val="lvl"/>
          <dgm:resizeHandles val="exact"/>
        </dgm:presLayoutVars>
      </dgm:prSet>
      <dgm:spPr/>
    </dgm:pt>
    <dgm:pt modelId="{1099D492-FA37-4070-9B04-C4FC0ED2F68A}" type="pres">
      <dgm:prSet presAssocID="{A781CA53-02BC-4D23-87F7-46367E514DB2}" presName="parentText" presStyleLbl="node1" presStyleIdx="0" presStyleCnt="2" custLinFactNeighborX="-95">
        <dgm:presLayoutVars>
          <dgm:chMax val="0"/>
          <dgm:bulletEnabled val="1"/>
        </dgm:presLayoutVars>
      </dgm:prSet>
      <dgm:spPr/>
    </dgm:pt>
    <dgm:pt modelId="{8616552E-C3E8-472C-8451-0DFAA8500602}" type="pres">
      <dgm:prSet presAssocID="{3475A8C1-86F1-41F7-A1BA-F8CACD216101}" presName="spacer" presStyleCnt="0"/>
      <dgm:spPr/>
    </dgm:pt>
    <dgm:pt modelId="{A25EFF05-C351-471F-A9F7-F65CDD780F66}" type="pres">
      <dgm:prSet presAssocID="{6E991947-280F-4FD6-9FE9-2B73FE840062}" presName="parentText" presStyleLbl="node1" presStyleIdx="1" presStyleCnt="2">
        <dgm:presLayoutVars>
          <dgm:chMax val="0"/>
          <dgm:bulletEnabled val="1"/>
        </dgm:presLayoutVars>
      </dgm:prSet>
      <dgm:spPr/>
    </dgm:pt>
  </dgm:ptLst>
  <dgm:cxnLst>
    <dgm:cxn modelId="{B779E305-6890-463E-B620-9C626B958F56}" srcId="{3F8196E3-FC48-4870-A8A5-AE98238534A5}" destId="{6E991947-280F-4FD6-9FE9-2B73FE840062}" srcOrd="1" destOrd="0" parTransId="{D44A40F8-E2A1-4D35-951B-97C75E320E2A}" sibTransId="{19931302-3A40-40F1-8A6B-3C2CEB44F128}"/>
    <dgm:cxn modelId="{1120A531-05CA-48EF-8A37-49132D9D8A44}" type="presOf" srcId="{6E991947-280F-4FD6-9FE9-2B73FE840062}" destId="{A25EFF05-C351-471F-A9F7-F65CDD780F66}" srcOrd="0" destOrd="0" presId="urn:microsoft.com/office/officeart/2005/8/layout/vList2"/>
    <dgm:cxn modelId="{CECCF14B-15B6-4B96-AFE2-3D2755BB0279}" type="presOf" srcId="{A781CA53-02BC-4D23-87F7-46367E514DB2}" destId="{1099D492-FA37-4070-9B04-C4FC0ED2F68A}" srcOrd="0" destOrd="0" presId="urn:microsoft.com/office/officeart/2005/8/layout/vList2"/>
    <dgm:cxn modelId="{25E5F5AD-3EE4-49E5-B712-4791C3084200}" type="presOf" srcId="{3F8196E3-FC48-4870-A8A5-AE98238534A5}" destId="{FF9945DE-A8EB-40EE-8756-5CAC78E89B68}" srcOrd="0" destOrd="0" presId="urn:microsoft.com/office/officeart/2005/8/layout/vList2"/>
    <dgm:cxn modelId="{A95D4FFA-00B8-463E-AB3A-3BBA526E5B93}" srcId="{3F8196E3-FC48-4870-A8A5-AE98238534A5}" destId="{A781CA53-02BC-4D23-87F7-46367E514DB2}" srcOrd="0" destOrd="0" parTransId="{DF7D8F8F-904B-45F7-AD26-947377F3B668}" sibTransId="{3475A8C1-86F1-41F7-A1BA-F8CACD216101}"/>
    <dgm:cxn modelId="{1AD17C9E-A351-4E67-B3A1-58ED3D706DBC}" type="presParOf" srcId="{FF9945DE-A8EB-40EE-8756-5CAC78E89B68}" destId="{1099D492-FA37-4070-9B04-C4FC0ED2F68A}" srcOrd="0" destOrd="0" presId="urn:microsoft.com/office/officeart/2005/8/layout/vList2"/>
    <dgm:cxn modelId="{6C8CEE39-05B8-4524-A9FD-8902A6D5BDE4}" type="presParOf" srcId="{FF9945DE-A8EB-40EE-8756-5CAC78E89B68}" destId="{8616552E-C3E8-472C-8451-0DFAA8500602}" srcOrd="1" destOrd="0" presId="urn:microsoft.com/office/officeart/2005/8/layout/vList2"/>
    <dgm:cxn modelId="{B8C46FA5-7F4A-4D0D-A663-1F83B776F726}" type="presParOf" srcId="{FF9945DE-A8EB-40EE-8756-5CAC78E89B68}" destId="{A25EFF05-C351-471F-A9F7-F65CDD780F6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053832A-A4C6-4A9E-A98A-E40DEE47AC1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9B6A1DE-C9E9-4DDD-BAB5-BA82D983A66D}">
      <dgm:prSet/>
      <dgm:spPr/>
      <dgm:t>
        <a:bodyPr/>
        <a:lstStyle/>
        <a:p>
          <a:r>
            <a:rPr lang="en-US"/>
            <a:t>Major Environmental Statutes</a:t>
          </a:r>
          <a:endParaRPr lang="en-US" dirty="0"/>
        </a:p>
      </dgm:t>
    </dgm:pt>
    <dgm:pt modelId="{6A1BB206-128E-466E-85F0-F1BF6B990F84}" type="parTrans" cxnId="{C44622F3-8099-471E-BEB1-80B2666670A6}">
      <dgm:prSet/>
      <dgm:spPr/>
      <dgm:t>
        <a:bodyPr/>
        <a:lstStyle/>
        <a:p>
          <a:endParaRPr lang="en-US"/>
        </a:p>
      </dgm:t>
    </dgm:pt>
    <dgm:pt modelId="{DC93D2A5-CBC4-44B8-9CE7-1CCDE0D2BB48}" type="sibTrans" cxnId="{C44622F3-8099-471E-BEB1-80B2666670A6}">
      <dgm:prSet/>
      <dgm:spPr/>
      <dgm:t>
        <a:bodyPr/>
        <a:lstStyle/>
        <a:p>
          <a:endParaRPr lang="en-US"/>
        </a:p>
      </dgm:t>
    </dgm:pt>
    <dgm:pt modelId="{BBD3E9C8-72B5-4825-B4E6-675E5E7DBA9E}">
      <dgm:prSet/>
      <dgm:spPr/>
      <dgm:t>
        <a:bodyPr/>
        <a:lstStyle/>
        <a:p>
          <a:r>
            <a:rPr lang="en-US"/>
            <a:t>Numerous negative health impacts</a:t>
          </a:r>
          <a:endParaRPr lang="en-US" dirty="0"/>
        </a:p>
      </dgm:t>
    </dgm:pt>
    <dgm:pt modelId="{0FF16A0D-0D82-46F3-B494-E767D5D73A69}" type="parTrans" cxnId="{DEC9F03A-64BC-49E5-A062-7B1878167152}">
      <dgm:prSet/>
      <dgm:spPr/>
      <dgm:t>
        <a:bodyPr/>
        <a:lstStyle/>
        <a:p>
          <a:endParaRPr lang="en-US"/>
        </a:p>
      </dgm:t>
    </dgm:pt>
    <dgm:pt modelId="{BD837A12-4F58-456B-9725-AC6130EC00C7}" type="sibTrans" cxnId="{DEC9F03A-64BC-49E5-A062-7B1878167152}">
      <dgm:prSet/>
      <dgm:spPr/>
      <dgm:t>
        <a:bodyPr/>
        <a:lstStyle/>
        <a:p>
          <a:endParaRPr lang="en-US"/>
        </a:p>
      </dgm:t>
    </dgm:pt>
    <dgm:pt modelId="{E37A56DE-752B-4598-A1C0-D6470682F0A9}">
      <dgm:prSet/>
      <dgm:spPr/>
      <dgm:t>
        <a:bodyPr/>
        <a:lstStyle/>
        <a:p>
          <a:r>
            <a:rPr lang="en-US"/>
            <a:t>Permissible Exposure Limits from 1970s</a:t>
          </a:r>
          <a:endParaRPr lang="en-US" dirty="0"/>
        </a:p>
      </dgm:t>
    </dgm:pt>
    <dgm:pt modelId="{46A0D49D-C5B0-4FD6-B131-9E909C8FD3F7}" type="parTrans" cxnId="{243C33CD-926E-426F-9729-0CAB46A825F1}">
      <dgm:prSet/>
      <dgm:spPr/>
      <dgm:t>
        <a:bodyPr/>
        <a:lstStyle/>
        <a:p>
          <a:endParaRPr lang="en-US"/>
        </a:p>
      </dgm:t>
    </dgm:pt>
    <dgm:pt modelId="{2754301B-569A-4EA8-BD3E-D652B72936FD}" type="sibTrans" cxnId="{243C33CD-926E-426F-9729-0CAB46A825F1}">
      <dgm:prSet/>
      <dgm:spPr/>
      <dgm:t>
        <a:bodyPr/>
        <a:lstStyle/>
        <a:p>
          <a:endParaRPr lang="en-US"/>
        </a:p>
      </dgm:t>
    </dgm:pt>
    <dgm:pt modelId="{1143D6BE-F200-4253-811E-11A513B5EED4}">
      <dgm:prSet/>
      <dgm:spPr/>
      <dgm:t>
        <a:bodyPr/>
        <a:lstStyle/>
        <a:p>
          <a:r>
            <a:rPr lang="en-US"/>
            <a:t>Cumulative exposure effect</a:t>
          </a:r>
          <a:endParaRPr lang="en-US" dirty="0"/>
        </a:p>
      </dgm:t>
    </dgm:pt>
    <dgm:pt modelId="{1E43AFBE-3B1D-4AF9-A501-01186A70E704}" type="parTrans" cxnId="{43308BD0-EC83-4FEA-917A-424AE782D032}">
      <dgm:prSet/>
      <dgm:spPr/>
      <dgm:t>
        <a:bodyPr/>
        <a:lstStyle/>
        <a:p>
          <a:endParaRPr lang="en-US"/>
        </a:p>
      </dgm:t>
    </dgm:pt>
    <dgm:pt modelId="{48421D8D-F095-4640-BAB0-D2F674EB1780}" type="sibTrans" cxnId="{43308BD0-EC83-4FEA-917A-424AE782D032}">
      <dgm:prSet/>
      <dgm:spPr/>
      <dgm:t>
        <a:bodyPr/>
        <a:lstStyle/>
        <a:p>
          <a:endParaRPr lang="en-US"/>
        </a:p>
      </dgm:t>
    </dgm:pt>
    <dgm:pt modelId="{E5D21DA7-4E8C-4049-8A5F-EC7BA6F4FE11}">
      <dgm:prSet/>
      <dgm:spPr/>
      <dgm:t>
        <a:bodyPr/>
        <a:lstStyle/>
        <a:p>
          <a:r>
            <a:rPr lang="en-US"/>
            <a:t>Environmental justice disparities</a:t>
          </a:r>
          <a:endParaRPr lang="en-US" dirty="0"/>
        </a:p>
      </dgm:t>
    </dgm:pt>
    <dgm:pt modelId="{78676DB0-A96F-48FC-A5CE-EFD699DC1AB8}" type="parTrans" cxnId="{4237E0BA-571E-4D7E-B905-BA24D7B33D94}">
      <dgm:prSet/>
      <dgm:spPr/>
      <dgm:t>
        <a:bodyPr/>
        <a:lstStyle/>
        <a:p>
          <a:endParaRPr lang="en-US"/>
        </a:p>
      </dgm:t>
    </dgm:pt>
    <dgm:pt modelId="{8BE2114F-E020-4B6D-9FCB-D5F917E8D2BB}" type="sibTrans" cxnId="{4237E0BA-571E-4D7E-B905-BA24D7B33D94}">
      <dgm:prSet/>
      <dgm:spPr/>
      <dgm:t>
        <a:bodyPr/>
        <a:lstStyle/>
        <a:p>
          <a:endParaRPr lang="en-US"/>
        </a:p>
      </dgm:t>
    </dgm:pt>
    <dgm:pt modelId="{BEBB49EF-F919-488B-8F17-AD4AADDC126A}">
      <dgm:prSet/>
      <dgm:spPr/>
      <dgm:t>
        <a:bodyPr/>
        <a:lstStyle/>
        <a:p>
          <a:r>
            <a:rPr lang="en-US"/>
            <a:t>Public health research needed</a:t>
          </a:r>
          <a:endParaRPr lang="en-US" dirty="0"/>
        </a:p>
      </dgm:t>
    </dgm:pt>
    <dgm:pt modelId="{DA959D24-9590-4677-A931-70DE3EDCA1E2}" type="parTrans" cxnId="{139FE85A-58AA-45AF-AA39-BD1B1E95A1E0}">
      <dgm:prSet/>
      <dgm:spPr/>
      <dgm:t>
        <a:bodyPr/>
        <a:lstStyle/>
        <a:p>
          <a:endParaRPr lang="en-US"/>
        </a:p>
      </dgm:t>
    </dgm:pt>
    <dgm:pt modelId="{8BC0C515-BCD4-4C76-8C5D-874FB0EB035B}" type="sibTrans" cxnId="{139FE85A-58AA-45AF-AA39-BD1B1E95A1E0}">
      <dgm:prSet/>
      <dgm:spPr/>
      <dgm:t>
        <a:bodyPr/>
        <a:lstStyle/>
        <a:p>
          <a:endParaRPr lang="en-US"/>
        </a:p>
      </dgm:t>
    </dgm:pt>
    <dgm:pt modelId="{CB04C6DC-5FCD-474B-AA72-3486F1B05CD2}" type="pres">
      <dgm:prSet presAssocID="{9053832A-A4C6-4A9E-A98A-E40DEE47AC1A}" presName="vert0" presStyleCnt="0">
        <dgm:presLayoutVars>
          <dgm:dir/>
          <dgm:animOne val="branch"/>
          <dgm:animLvl val="lvl"/>
        </dgm:presLayoutVars>
      </dgm:prSet>
      <dgm:spPr/>
    </dgm:pt>
    <dgm:pt modelId="{FE8FC23E-EA61-4009-A814-EDF0FB56E42A}" type="pres">
      <dgm:prSet presAssocID="{59B6A1DE-C9E9-4DDD-BAB5-BA82D983A66D}" presName="thickLine" presStyleLbl="alignNode1" presStyleIdx="0" presStyleCnt="6"/>
      <dgm:spPr/>
    </dgm:pt>
    <dgm:pt modelId="{23D5C13D-C341-4B30-86A5-736FF1F73BFE}" type="pres">
      <dgm:prSet presAssocID="{59B6A1DE-C9E9-4DDD-BAB5-BA82D983A66D}" presName="horz1" presStyleCnt="0"/>
      <dgm:spPr/>
    </dgm:pt>
    <dgm:pt modelId="{C135C44A-5A15-4B9F-A360-B36F37A41A9C}" type="pres">
      <dgm:prSet presAssocID="{59B6A1DE-C9E9-4DDD-BAB5-BA82D983A66D}" presName="tx1" presStyleLbl="revTx" presStyleIdx="0" presStyleCnt="6"/>
      <dgm:spPr/>
    </dgm:pt>
    <dgm:pt modelId="{7F3735A1-FAF7-4E54-90F9-7B369B3A93EF}" type="pres">
      <dgm:prSet presAssocID="{59B6A1DE-C9E9-4DDD-BAB5-BA82D983A66D}" presName="vert1" presStyleCnt="0"/>
      <dgm:spPr/>
    </dgm:pt>
    <dgm:pt modelId="{EE931F36-86D3-4ED5-B7E7-2E23E4F6E5E8}" type="pres">
      <dgm:prSet presAssocID="{BBD3E9C8-72B5-4825-B4E6-675E5E7DBA9E}" presName="thickLine" presStyleLbl="alignNode1" presStyleIdx="1" presStyleCnt="6"/>
      <dgm:spPr/>
    </dgm:pt>
    <dgm:pt modelId="{CC2CFCBD-FD10-4285-A669-CC9FF7AA8E40}" type="pres">
      <dgm:prSet presAssocID="{BBD3E9C8-72B5-4825-B4E6-675E5E7DBA9E}" presName="horz1" presStyleCnt="0"/>
      <dgm:spPr/>
    </dgm:pt>
    <dgm:pt modelId="{E7969182-7EDC-4A57-988F-4D2492B09165}" type="pres">
      <dgm:prSet presAssocID="{BBD3E9C8-72B5-4825-B4E6-675E5E7DBA9E}" presName="tx1" presStyleLbl="revTx" presStyleIdx="1" presStyleCnt="6"/>
      <dgm:spPr/>
    </dgm:pt>
    <dgm:pt modelId="{84E84051-07FD-4A53-9417-F26204316C6A}" type="pres">
      <dgm:prSet presAssocID="{BBD3E9C8-72B5-4825-B4E6-675E5E7DBA9E}" presName="vert1" presStyleCnt="0"/>
      <dgm:spPr/>
    </dgm:pt>
    <dgm:pt modelId="{A3679009-38BC-419C-A004-E19459A60B06}" type="pres">
      <dgm:prSet presAssocID="{E37A56DE-752B-4598-A1C0-D6470682F0A9}" presName="thickLine" presStyleLbl="alignNode1" presStyleIdx="2" presStyleCnt="6"/>
      <dgm:spPr/>
    </dgm:pt>
    <dgm:pt modelId="{61FA156D-2728-492E-BC48-A8BAB5C97B18}" type="pres">
      <dgm:prSet presAssocID="{E37A56DE-752B-4598-A1C0-D6470682F0A9}" presName="horz1" presStyleCnt="0"/>
      <dgm:spPr/>
    </dgm:pt>
    <dgm:pt modelId="{A16600BF-20FA-4105-8E8F-B40B8BB0F20F}" type="pres">
      <dgm:prSet presAssocID="{E37A56DE-752B-4598-A1C0-D6470682F0A9}" presName="tx1" presStyleLbl="revTx" presStyleIdx="2" presStyleCnt="6"/>
      <dgm:spPr/>
    </dgm:pt>
    <dgm:pt modelId="{1652F14C-C9F5-45C3-8488-4F991B03B8B6}" type="pres">
      <dgm:prSet presAssocID="{E37A56DE-752B-4598-A1C0-D6470682F0A9}" presName="vert1" presStyleCnt="0"/>
      <dgm:spPr/>
    </dgm:pt>
    <dgm:pt modelId="{026C7B78-E029-4E98-B1CB-90C2F130013F}" type="pres">
      <dgm:prSet presAssocID="{1143D6BE-F200-4253-811E-11A513B5EED4}" presName="thickLine" presStyleLbl="alignNode1" presStyleIdx="3" presStyleCnt="6"/>
      <dgm:spPr/>
    </dgm:pt>
    <dgm:pt modelId="{CD897986-8B7C-4D1B-8445-6475EC1E0D2A}" type="pres">
      <dgm:prSet presAssocID="{1143D6BE-F200-4253-811E-11A513B5EED4}" presName="horz1" presStyleCnt="0"/>
      <dgm:spPr/>
    </dgm:pt>
    <dgm:pt modelId="{421B3E5E-AA03-492E-B0D5-890C04EE607C}" type="pres">
      <dgm:prSet presAssocID="{1143D6BE-F200-4253-811E-11A513B5EED4}" presName="tx1" presStyleLbl="revTx" presStyleIdx="3" presStyleCnt="6"/>
      <dgm:spPr/>
    </dgm:pt>
    <dgm:pt modelId="{A501B3EA-6E88-4642-9906-07E2BDCDAB6D}" type="pres">
      <dgm:prSet presAssocID="{1143D6BE-F200-4253-811E-11A513B5EED4}" presName="vert1" presStyleCnt="0"/>
      <dgm:spPr/>
    </dgm:pt>
    <dgm:pt modelId="{7E8B3AE1-9F25-446B-9E1E-6EB0675EF2B5}" type="pres">
      <dgm:prSet presAssocID="{E5D21DA7-4E8C-4049-8A5F-EC7BA6F4FE11}" presName="thickLine" presStyleLbl="alignNode1" presStyleIdx="4" presStyleCnt="6"/>
      <dgm:spPr/>
    </dgm:pt>
    <dgm:pt modelId="{FB62DFF2-B0A3-4C8C-8B0A-3558BD111671}" type="pres">
      <dgm:prSet presAssocID="{E5D21DA7-4E8C-4049-8A5F-EC7BA6F4FE11}" presName="horz1" presStyleCnt="0"/>
      <dgm:spPr/>
    </dgm:pt>
    <dgm:pt modelId="{3C7D48A4-30F2-40C6-8D25-5C039143C4D7}" type="pres">
      <dgm:prSet presAssocID="{E5D21DA7-4E8C-4049-8A5F-EC7BA6F4FE11}" presName="tx1" presStyleLbl="revTx" presStyleIdx="4" presStyleCnt="6"/>
      <dgm:spPr/>
    </dgm:pt>
    <dgm:pt modelId="{E8DF62E9-563F-4E01-8747-56B6FBE677C3}" type="pres">
      <dgm:prSet presAssocID="{E5D21DA7-4E8C-4049-8A5F-EC7BA6F4FE11}" presName="vert1" presStyleCnt="0"/>
      <dgm:spPr/>
    </dgm:pt>
    <dgm:pt modelId="{3852F1F6-DE9F-4BC1-8A9B-EA3ED10C4D9A}" type="pres">
      <dgm:prSet presAssocID="{BEBB49EF-F919-488B-8F17-AD4AADDC126A}" presName="thickLine" presStyleLbl="alignNode1" presStyleIdx="5" presStyleCnt="6"/>
      <dgm:spPr/>
    </dgm:pt>
    <dgm:pt modelId="{BE8A06A1-76F5-4EDD-AEA3-499CEE73A863}" type="pres">
      <dgm:prSet presAssocID="{BEBB49EF-F919-488B-8F17-AD4AADDC126A}" presName="horz1" presStyleCnt="0"/>
      <dgm:spPr/>
    </dgm:pt>
    <dgm:pt modelId="{A351FC94-AD00-4615-87B8-8BEBFA2AEFFD}" type="pres">
      <dgm:prSet presAssocID="{BEBB49EF-F919-488B-8F17-AD4AADDC126A}" presName="tx1" presStyleLbl="revTx" presStyleIdx="5" presStyleCnt="6"/>
      <dgm:spPr/>
    </dgm:pt>
    <dgm:pt modelId="{12B37BDB-8BA7-4D0E-B610-69224E43BDDD}" type="pres">
      <dgm:prSet presAssocID="{BEBB49EF-F919-488B-8F17-AD4AADDC126A}" presName="vert1" presStyleCnt="0"/>
      <dgm:spPr/>
    </dgm:pt>
  </dgm:ptLst>
  <dgm:cxnLst>
    <dgm:cxn modelId="{7D76EA09-C943-451B-B59E-06D81D6B97F7}" type="presOf" srcId="{59B6A1DE-C9E9-4DDD-BAB5-BA82D983A66D}" destId="{C135C44A-5A15-4B9F-A360-B36F37A41A9C}" srcOrd="0" destOrd="0" presId="urn:microsoft.com/office/officeart/2008/layout/LinedList"/>
    <dgm:cxn modelId="{45EBF30D-28C8-4933-9608-48E6FDAA1531}" type="presOf" srcId="{BBD3E9C8-72B5-4825-B4E6-675E5E7DBA9E}" destId="{E7969182-7EDC-4A57-988F-4D2492B09165}" srcOrd="0" destOrd="0" presId="urn:microsoft.com/office/officeart/2008/layout/LinedList"/>
    <dgm:cxn modelId="{DEC9F03A-64BC-49E5-A062-7B1878167152}" srcId="{9053832A-A4C6-4A9E-A98A-E40DEE47AC1A}" destId="{BBD3E9C8-72B5-4825-B4E6-675E5E7DBA9E}" srcOrd="1" destOrd="0" parTransId="{0FF16A0D-0D82-46F3-B494-E767D5D73A69}" sibTransId="{BD837A12-4F58-456B-9725-AC6130EC00C7}"/>
    <dgm:cxn modelId="{FE16BE5C-4902-4BD0-B328-80D905F81C40}" type="presOf" srcId="{1143D6BE-F200-4253-811E-11A513B5EED4}" destId="{421B3E5E-AA03-492E-B0D5-890C04EE607C}" srcOrd="0" destOrd="0" presId="urn:microsoft.com/office/officeart/2008/layout/LinedList"/>
    <dgm:cxn modelId="{5D7D5548-2598-4714-BD36-36268FD575E6}" type="presOf" srcId="{9053832A-A4C6-4A9E-A98A-E40DEE47AC1A}" destId="{CB04C6DC-5FCD-474B-AA72-3486F1B05CD2}" srcOrd="0" destOrd="0" presId="urn:microsoft.com/office/officeart/2008/layout/LinedList"/>
    <dgm:cxn modelId="{A0109B54-A17C-4CAD-ADE5-BDA151EDE317}" type="presOf" srcId="{E5D21DA7-4E8C-4049-8A5F-EC7BA6F4FE11}" destId="{3C7D48A4-30F2-40C6-8D25-5C039143C4D7}" srcOrd="0" destOrd="0" presId="urn:microsoft.com/office/officeart/2008/layout/LinedList"/>
    <dgm:cxn modelId="{139FE85A-58AA-45AF-AA39-BD1B1E95A1E0}" srcId="{9053832A-A4C6-4A9E-A98A-E40DEE47AC1A}" destId="{BEBB49EF-F919-488B-8F17-AD4AADDC126A}" srcOrd="5" destOrd="0" parTransId="{DA959D24-9590-4677-A931-70DE3EDCA1E2}" sibTransId="{8BC0C515-BCD4-4C76-8C5D-874FB0EB035B}"/>
    <dgm:cxn modelId="{4237E0BA-571E-4D7E-B905-BA24D7B33D94}" srcId="{9053832A-A4C6-4A9E-A98A-E40DEE47AC1A}" destId="{E5D21DA7-4E8C-4049-8A5F-EC7BA6F4FE11}" srcOrd="4" destOrd="0" parTransId="{78676DB0-A96F-48FC-A5CE-EFD699DC1AB8}" sibTransId="{8BE2114F-E020-4B6D-9FCB-D5F917E8D2BB}"/>
    <dgm:cxn modelId="{1B73CEBC-1F5D-47C8-960D-972336EFBE70}" type="presOf" srcId="{BEBB49EF-F919-488B-8F17-AD4AADDC126A}" destId="{A351FC94-AD00-4615-87B8-8BEBFA2AEFFD}" srcOrd="0" destOrd="0" presId="urn:microsoft.com/office/officeart/2008/layout/LinedList"/>
    <dgm:cxn modelId="{243C33CD-926E-426F-9729-0CAB46A825F1}" srcId="{9053832A-A4C6-4A9E-A98A-E40DEE47AC1A}" destId="{E37A56DE-752B-4598-A1C0-D6470682F0A9}" srcOrd="2" destOrd="0" parTransId="{46A0D49D-C5B0-4FD6-B131-9E909C8FD3F7}" sibTransId="{2754301B-569A-4EA8-BD3E-D652B72936FD}"/>
    <dgm:cxn modelId="{43308BD0-EC83-4FEA-917A-424AE782D032}" srcId="{9053832A-A4C6-4A9E-A98A-E40DEE47AC1A}" destId="{1143D6BE-F200-4253-811E-11A513B5EED4}" srcOrd="3" destOrd="0" parTransId="{1E43AFBE-3B1D-4AF9-A501-01186A70E704}" sibTransId="{48421D8D-F095-4640-BAB0-D2F674EB1780}"/>
    <dgm:cxn modelId="{C44622F3-8099-471E-BEB1-80B2666670A6}" srcId="{9053832A-A4C6-4A9E-A98A-E40DEE47AC1A}" destId="{59B6A1DE-C9E9-4DDD-BAB5-BA82D983A66D}" srcOrd="0" destOrd="0" parTransId="{6A1BB206-128E-466E-85F0-F1BF6B990F84}" sibTransId="{DC93D2A5-CBC4-44B8-9CE7-1CCDE0D2BB48}"/>
    <dgm:cxn modelId="{C7EB60F6-8303-4AD3-A389-830F34D0583E}" type="presOf" srcId="{E37A56DE-752B-4598-A1C0-D6470682F0A9}" destId="{A16600BF-20FA-4105-8E8F-B40B8BB0F20F}" srcOrd="0" destOrd="0" presId="urn:microsoft.com/office/officeart/2008/layout/LinedList"/>
    <dgm:cxn modelId="{CEF4FE5F-C7D9-4C39-819A-12461E9B9DEC}" type="presParOf" srcId="{CB04C6DC-5FCD-474B-AA72-3486F1B05CD2}" destId="{FE8FC23E-EA61-4009-A814-EDF0FB56E42A}" srcOrd="0" destOrd="0" presId="urn:microsoft.com/office/officeart/2008/layout/LinedList"/>
    <dgm:cxn modelId="{04B8E276-25E9-440D-8989-CBD132F720AD}" type="presParOf" srcId="{CB04C6DC-5FCD-474B-AA72-3486F1B05CD2}" destId="{23D5C13D-C341-4B30-86A5-736FF1F73BFE}" srcOrd="1" destOrd="0" presId="urn:microsoft.com/office/officeart/2008/layout/LinedList"/>
    <dgm:cxn modelId="{E37A9CB5-D541-4D60-97D0-031669A170A9}" type="presParOf" srcId="{23D5C13D-C341-4B30-86A5-736FF1F73BFE}" destId="{C135C44A-5A15-4B9F-A360-B36F37A41A9C}" srcOrd="0" destOrd="0" presId="urn:microsoft.com/office/officeart/2008/layout/LinedList"/>
    <dgm:cxn modelId="{9DFCCA94-5B74-4E19-B357-A21FA13B39A7}" type="presParOf" srcId="{23D5C13D-C341-4B30-86A5-736FF1F73BFE}" destId="{7F3735A1-FAF7-4E54-90F9-7B369B3A93EF}" srcOrd="1" destOrd="0" presId="urn:microsoft.com/office/officeart/2008/layout/LinedList"/>
    <dgm:cxn modelId="{5DF2D2FB-E2C5-402E-BF5F-51E2FF335554}" type="presParOf" srcId="{CB04C6DC-5FCD-474B-AA72-3486F1B05CD2}" destId="{EE931F36-86D3-4ED5-B7E7-2E23E4F6E5E8}" srcOrd="2" destOrd="0" presId="urn:microsoft.com/office/officeart/2008/layout/LinedList"/>
    <dgm:cxn modelId="{9AEF9D95-14F5-414E-B430-39798B2F0DC9}" type="presParOf" srcId="{CB04C6DC-5FCD-474B-AA72-3486F1B05CD2}" destId="{CC2CFCBD-FD10-4285-A669-CC9FF7AA8E40}" srcOrd="3" destOrd="0" presId="urn:microsoft.com/office/officeart/2008/layout/LinedList"/>
    <dgm:cxn modelId="{D2EFB99B-4D66-4D91-BC72-87DE9710455C}" type="presParOf" srcId="{CC2CFCBD-FD10-4285-A669-CC9FF7AA8E40}" destId="{E7969182-7EDC-4A57-988F-4D2492B09165}" srcOrd="0" destOrd="0" presId="urn:microsoft.com/office/officeart/2008/layout/LinedList"/>
    <dgm:cxn modelId="{2B67F73E-E2FA-4876-B38D-27E951ABF648}" type="presParOf" srcId="{CC2CFCBD-FD10-4285-A669-CC9FF7AA8E40}" destId="{84E84051-07FD-4A53-9417-F26204316C6A}" srcOrd="1" destOrd="0" presId="urn:microsoft.com/office/officeart/2008/layout/LinedList"/>
    <dgm:cxn modelId="{93CE129E-0218-4BB0-8A8F-70BC42CD41DE}" type="presParOf" srcId="{CB04C6DC-5FCD-474B-AA72-3486F1B05CD2}" destId="{A3679009-38BC-419C-A004-E19459A60B06}" srcOrd="4" destOrd="0" presId="urn:microsoft.com/office/officeart/2008/layout/LinedList"/>
    <dgm:cxn modelId="{6C698FE2-499F-44AE-B087-42DEB191C944}" type="presParOf" srcId="{CB04C6DC-5FCD-474B-AA72-3486F1B05CD2}" destId="{61FA156D-2728-492E-BC48-A8BAB5C97B18}" srcOrd="5" destOrd="0" presId="urn:microsoft.com/office/officeart/2008/layout/LinedList"/>
    <dgm:cxn modelId="{4D099A53-6E09-468A-8D4D-F5AB4F288126}" type="presParOf" srcId="{61FA156D-2728-492E-BC48-A8BAB5C97B18}" destId="{A16600BF-20FA-4105-8E8F-B40B8BB0F20F}" srcOrd="0" destOrd="0" presId="urn:microsoft.com/office/officeart/2008/layout/LinedList"/>
    <dgm:cxn modelId="{9123EE32-B612-4815-B395-1CA3436A628E}" type="presParOf" srcId="{61FA156D-2728-492E-BC48-A8BAB5C97B18}" destId="{1652F14C-C9F5-45C3-8488-4F991B03B8B6}" srcOrd="1" destOrd="0" presId="urn:microsoft.com/office/officeart/2008/layout/LinedList"/>
    <dgm:cxn modelId="{5DD51303-ED6B-4A2A-A03E-ECDD6441B59B}" type="presParOf" srcId="{CB04C6DC-5FCD-474B-AA72-3486F1B05CD2}" destId="{026C7B78-E029-4E98-B1CB-90C2F130013F}" srcOrd="6" destOrd="0" presId="urn:microsoft.com/office/officeart/2008/layout/LinedList"/>
    <dgm:cxn modelId="{BCF3B307-9B7C-4007-9887-0EB52A0B86F3}" type="presParOf" srcId="{CB04C6DC-5FCD-474B-AA72-3486F1B05CD2}" destId="{CD897986-8B7C-4D1B-8445-6475EC1E0D2A}" srcOrd="7" destOrd="0" presId="urn:microsoft.com/office/officeart/2008/layout/LinedList"/>
    <dgm:cxn modelId="{15EF42CC-EE76-407A-9C34-1F5056E30ABA}" type="presParOf" srcId="{CD897986-8B7C-4D1B-8445-6475EC1E0D2A}" destId="{421B3E5E-AA03-492E-B0D5-890C04EE607C}" srcOrd="0" destOrd="0" presId="urn:microsoft.com/office/officeart/2008/layout/LinedList"/>
    <dgm:cxn modelId="{143D6D39-10C6-42A0-851A-26C161ECF421}" type="presParOf" srcId="{CD897986-8B7C-4D1B-8445-6475EC1E0D2A}" destId="{A501B3EA-6E88-4642-9906-07E2BDCDAB6D}" srcOrd="1" destOrd="0" presId="urn:microsoft.com/office/officeart/2008/layout/LinedList"/>
    <dgm:cxn modelId="{886FBAD7-0AFB-4ECB-BC30-1D4ECAC4ECA6}" type="presParOf" srcId="{CB04C6DC-5FCD-474B-AA72-3486F1B05CD2}" destId="{7E8B3AE1-9F25-446B-9E1E-6EB0675EF2B5}" srcOrd="8" destOrd="0" presId="urn:microsoft.com/office/officeart/2008/layout/LinedList"/>
    <dgm:cxn modelId="{E4968A21-9AAC-43EB-820E-922ECDF25DEA}" type="presParOf" srcId="{CB04C6DC-5FCD-474B-AA72-3486F1B05CD2}" destId="{FB62DFF2-B0A3-4C8C-8B0A-3558BD111671}" srcOrd="9" destOrd="0" presId="urn:microsoft.com/office/officeart/2008/layout/LinedList"/>
    <dgm:cxn modelId="{A140C3E2-DE60-4C59-9515-D4A301E4F9AE}" type="presParOf" srcId="{FB62DFF2-B0A3-4C8C-8B0A-3558BD111671}" destId="{3C7D48A4-30F2-40C6-8D25-5C039143C4D7}" srcOrd="0" destOrd="0" presId="urn:microsoft.com/office/officeart/2008/layout/LinedList"/>
    <dgm:cxn modelId="{A235FB91-F727-4EF7-88E2-19D61E3F679A}" type="presParOf" srcId="{FB62DFF2-B0A3-4C8C-8B0A-3558BD111671}" destId="{E8DF62E9-563F-4E01-8747-56B6FBE677C3}" srcOrd="1" destOrd="0" presId="urn:microsoft.com/office/officeart/2008/layout/LinedList"/>
    <dgm:cxn modelId="{574E36C0-4105-418B-908A-4F21A2DEBA0E}" type="presParOf" srcId="{CB04C6DC-5FCD-474B-AA72-3486F1B05CD2}" destId="{3852F1F6-DE9F-4BC1-8A9B-EA3ED10C4D9A}" srcOrd="10" destOrd="0" presId="urn:microsoft.com/office/officeart/2008/layout/LinedList"/>
    <dgm:cxn modelId="{0FCB3291-4A63-4F7A-B33F-A3F0165840DF}" type="presParOf" srcId="{CB04C6DC-5FCD-474B-AA72-3486F1B05CD2}" destId="{BE8A06A1-76F5-4EDD-AEA3-499CEE73A863}" srcOrd="11" destOrd="0" presId="urn:microsoft.com/office/officeart/2008/layout/LinedList"/>
    <dgm:cxn modelId="{26DF85F3-FBA8-4B39-A9E8-38138AF645C2}" type="presParOf" srcId="{BE8A06A1-76F5-4EDD-AEA3-499CEE73A863}" destId="{A351FC94-AD00-4615-87B8-8BEBFA2AEFFD}" srcOrd="0" destOrd="0" presId="urn:microsoft.com/office/officeart/2008/layout/LinedList"/>
    <dgm:cxn modelId="{B5956FD9-A9D9-4997-9902-A17F9089B02D}" type="presParOf" srcId="{BE8A06A1-76F5-4EDD-AEA3-499CEE73A863}" destId="{12B37BDB-8BA7-4D0E-B610-69224E43BDDD}"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F8196E3-FC48-4870-A8A5-AE98238534A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781CA53-02BC-4D23-87F7-46367E514DB2}">
      <dgm:prSet/>
      <dgm:spPr/>
      <dgm:t>
        <a:bodyPr/>
        <a:lstStyle/>
        <a:p>
          <a:r>
            <a:rPr lang="en-US" b="0" i="0" dirty="0"/>
            <a:t>• </a:t>
          </a:r>
          <a:r>
            <a:rPr lang="en-US" b="1" dirty="0"/>
            <a:t>150+ petrochemical plants and refineries (54 are Major Polluting Factories (MPFs))</a:t>
          </a:r>
          <a:endParaRPr lang="en-US" dirty="0"/>
        </a:p>
      </dgm:t>
    </dgm:pt>
    <dgm:pt modelId="{DF7D8F8F-904B-45F7-AD26-947377F3B668}" type="parTrans" cxnId="{A95D4FFA-00B8-463E-AB3A-3BBA526E5B93}">
      <dgm:prSet/>
      <dgm:spPr/>
      <dgm:t>
        <a:bodyPr/>
        <a:lstStyle/>
        <a:p>
          <a:endParaRPr lang="en-US"/>
        </a:p>
      </dgm:t>
    </dgm:pt>
    <dgm:pt modelId="{3475A8C1-86F1-41F7-A1BA-F8CACD216101}" type="sibTrans" cxnId="{A95D4FFA-00B8-463E-AB3A-3BBA526E5B93}">
      <dgm:prSet/>
      <dgm:spPr/>
      <dgm:t>
        <a:bodyPr/>
        <a:lstStyle/>
        <a:p>
          <a:endParaRPr lang="en-US"/>
        </a:p>
      </dgm:t>
    </dgm:pt>
    <dgm:pt modelId="{47FCAF15-F68F-4FFF-9CA1-6BEA277A2CB6}">
      <dgm:prSet/>
      <dgm:spPr/>
      <dgm:t>
        <a:bodyPr/>
        <a:lstStyle/>
        <a:p>
          <a:r>
            <a:rPr lang="en-US" b="0" i="0" dirty="0"/>
            <a:t>• </a:t>
          </a:r>
          <a:r>
            <a:rPr lang="en-US" b="1" dirty="0"/>
            <a:t>25% of the petrochemical production in the U.S.</a:t>
          </a:r>
          <a:endParaRPr lang="en-US" dirty="0"/>
        </a:p>
      </dgm:t>
    </dgm:pt>
    <dgm:pt modelId="{7F3195EC-2955-49E8-8050-69F1E50AB44E}" type="parTrans" cxnId="{7F95402D-B4CA-4A25-8D1B-A7846E85293D}">
      <dgm:prSet/>
      <dgm:spPr/>
      <dgm:t>
        <a:bodyPr/>
        <a:lstStyle/>
        <a:p>
          <a:endParaRPr lang="en-US"/>
        </a:p>
      </dgm:t>
    </dgm:pt>
    <dgm:pt modelId="{0FE37EFC-8B31-4288-9C8B-EA399BB520AC}" type="sibTrans" cxnId="{7F95402D-B4CA-4A25-8D1B-A7846E85293D}">
      <dgm:prSet/>
      <dgm:spPr/>
      <dgm:t>
        <a:bodyPr/>
        <a:lstStyle/>
        <a:p>
          <a:endParaRPr lang="en-US"/>
        </a:p>
      </dgm:t>
    </dgm:pt>
    <dgm:pt modelId="{C8D404DE-3535-48DF-97C5-48AD4AFD6916}">
      <dgm:prSet/>
      <dgm:spPr/>
      <dgm:t>
        <a:bodyPr/>
        <a:lstStyle/>
        <a:p>
          <a:r>
            <a:rPr lang="en-US" b="0" i="0" dirty="0"/>
            <a:t>• </a:t>
          </a:r>
          <a:r>
            <a:rPr lang="en-US" b="1" dirty="0"/>
            <a:t>46 individuals per one million are at risk of developing cancer vs. national average of 30</a:t>
          </a:r>
          <a:endParaRPr lang="en-US" dirty="0"/>
        </a:p>
      </dgm:t>
    </dgm:pt>
    <dgm:pt modelId="{87965626-6AA4-4E6E-BB83-F5B540FBE5FC}" type="parTrans" cxnId="{19FF01FA-BF2F-4271-947D-EDEF6F0DB60E}">
      <dgm:prSet/>
      <dgm:spPr/>
      <dgm:t>
        <a:bodyPr/>
        <a:lstStyle/>
        <a:p>
          <a:endParaRPr lang="en-US"/>
        </a:p>
      </dgm:t>
    </dgm:pt>
    <dgm:pt modelId="{EA5C7123-2A95-4D17-A3BE-14F9F17A2DFA}" type="sibTrans" cxnId="{19FF01FA-BF2F-4271-947D-EDEF6F0DB60E}">
      <dgm:prSet/>
      <dgm:spPr/>
      <dgm:t>
        <a:bodyPr/>
        <a:lstStyle/>
        <a:p>
          <a:endParaRPr lang="en-US"/>
        </a:p>
      </dgm:t>
    </dgm:pt>
    <dgm:pt modelId="{C69D42E6-F0D1-4A3E-80C1-102FA52152E6}">
      <dgm:prSet/>
      <dgm:spPr/>
      <dgm:t>
        <a:bodyPr/>
        <a:lstStyle/>
        <a:p>
          <a:r>
            <a:rPr lang="en-US" b="0" i="0" dirty="0"/>
            <a:t>• </a:t>
          </a:r>
          <a:r>
            <a:rPr lang="en-US" b="1" dirty="0"/>
            <a:t>Known as “Cancer Alley”</a:t>
          </a:r>
          <a:endParaRPr lang="en-US" dirty="0"/>
        </a:p>
      </dgm:t>
    </dgm:pt>
    <dgm:pt modelId="{D36F1793-01E9-436A-A5F1-21A4FF241686}" type="parTrans" cxnId="{B6CB1C0F-2C6F-448A-B289-E7A65B2A9F58}">
      <dgm:prSet/>
      <dgm:spPr/>
      <dgm:t>
        <a:bodyPr/>
        <a:lstStyle/>
        <a:p>
          <a:endParaRPr lang="en-US"/>
        </a:p>
      </dgm:t>
    </dgm:pt>
    <dgm:pt modelId="{00E24705-7067-4117-A75E-935048F777B1}" type="sibTrans" cxnId="{B6CB1C0F-2C6F-448A-B289-E7A65B2A9F58}">
      <dgm:prSet/>
      <dgm:spPr/>
      <dgm:t>
        <a:bodyPr/>
        <a:lstStyle/>
        <a:p>
          <a:endParaRPr lang="en-US"/>
        </a:p>
      </dgm:t>
    </dgm:pt>
    <dgm:pt modelId="{67BBB115-CE95-446E-8223-E89F1B98B9F5}">
      <dgm:prSet/>
      <dgm:spPr/>
      <dgm:t>
        <a:bodyPr/>
        <a:lstStyle/>
        <a:p>
          <a:r>
            <a:rPr lang="en-US" b="0" i="0" dirty="0"/>
            <a:t>• </a:t>
          </a:r>
          <a:r>
            <a:rPr lang="en-US" b="1" dirty="0"/>
            <a:t>Considered a “sacrifice zone” </a:t>
          </a:r>
          <a:endParaRPr lang="en-US" dirty="0"/>
        </a:p>
      </dgm:t>
    </dgm:pt>
    <dgm:pt modelId="{8E170708-B7C8-496D-BBC7-10EBDB967B5F}" type="parTrans" cxnId="{F7C9C847-3A3F-43BD-9837-97AC7D68EFCE}">
      <dgm:prSet/>
      <dgm:spPr/>
      <dgm:t>
        <a:bodyPr/>
        <a:lstStyle/>
        <a:p>
          <a:endParaRPr lang="en-US"/>
        </a:p>
      </dgm:t>
    </dgm:pt>
    <dgm:pt modelId="{375A1A51-500A-4D91-B90E-E4C15C07EE22}" type="sibTrans" cxnId="{F7C9C847-3A3F-43BD-9837-97AC7D68EFCE}">
      <dgm:prSet/>
      <dgm:spPr/>
      <dgm:t>
        <a:bodyPr/>
        <a:lstStyle/>
        <a:p>
          <a:endParaRPr lang="en-US"/>
        </a:p>
      </dgm:t>
    </dgm:pt>
    <dgm:pt modelId="{FF9945DE-A8EB-40EE-8756-5CAC78E89B68}" type="pres">
      <dgm:prSet presAssocID="{3F8196E3-FC48-4870-A8A5-AE98238534A5}" presName="linear" presStyleCnt="0">
        <dgm:presLayoutVars>
          <dgm:animLvl val="lvl"/>
          <dgm:resizeHandles val="exact"/>
        </dgm:presLayoutVars>
      </dgm:prSet>
      <dgm:spPr/>
    </dgm:pt>
    <dgm:pt modelId="{1099D492-FA37-4070-9B04-C4FC0ED2F68A}" type="pres">
      <dgm:prSet presAssocID="{A781CA53-02BC-4D23-87F7-46367E514DB2}" presName="parentText" presStyleLbl="node1" presStyleIdx="0" presStyleCnt="5" custLinFactNeighborX="-95">
        <dgm:presLayoutVars>
          <dgm:chMax val="0"/>
          <dgm:bulletEnabled val="1"/>
        </dgm:presLayoutVars>
      </dgm:prSet>
      <dgm:spPr/>
    </dgm:pt>
    <dgm:pt modelId="{8616552E-C3E8-472C-8451-0DFAA8500602}" type="pres">
      <dgm:prSet presAssocID="{3475A8C1-86F1-41F7-A1BA-F8CACD216101}" presName="spacer" presStyleCnt="0"/>
      <dgm:spPr/>
    </dgm:pt>
    <dgm:pt modelId="{28C034AC-BA94-41F4-B764-A4D987256855}" type="pres">
      <dgm:prSet presAssocID="{47FCAF15-F68F-4FFF-9CA1-6BEA277A2CB6}" presName="parentText" presStyleLbl="node1" presStyleIdx="1" presStyleCnt="5" custLinFactNeighborX="0" custLinFactNeighborY="6450">
        <dgm:presLayoutVars>
          <dgm:chMax val="0"/>
          <dgm:bulletEnabled val="1"/>
        </dgm:presLayoutVars>
      </dgm:prSet>
      <dgm:spPr/>
    </dgm:pt>
    <dgm:pt modelId="{D7066A65-AFBB-469A-A7BB-911CDCA6AF51}" type="pres">
      <dgm:prSet presAssocID="{0FE37EFC-8B31-4288-9C8B-EA399BB520AC}" presName="spacer" presStyleCnt="0"/>
      <dgm:spPr/>
    </dgm:pt>
    <dgm:pt modelId="{BF8A5531-6F28-4814-8F4D-3ED3DC671431}" type="pres">
      <dgm:prSet presAssocID="{67BBB115-CE95-446E-8223-E89F1B98B9F5}" presName="parentText" presStyleLbl="node1" presStyleIdx="2" presStyleCnt="5">
        <dgm:presLayoutVars>
          <dgm:chMax val="0"/>
          <dgm:bulletEnabled val="1"/>
        </dgm:presLayoutVars>
      </dgm:prSet>
      <dgm:spPr/>
    </dgm:pt>
    <dgm:pt modelId="{BA089239-480C-459D-AD2F-1ED3315CE33A}" type="pres">
      <dgm:prSet presAssocID="{375A1A51-500A-4D91-B90E-E4C15C07EE22}" presName="spacer" presStyleCnt="0"/>
      <dgm:spPr/>
    </dgm:pt>
    <dgm:pt modelId="{5D8234DC-D9A7-48D1-918D-D0BD1419073A}" type="pres">
      <dgm:prSet presAssocID="{C8D404DE-3535-48DF-97C5-48AD4AFD6916}" presName="parentText" presStyleLbl="node1" presStyleIdx="3" presStyleCnt="5">
        <dgm:presLayoutVars>
          <dgm:chMax val="0"/>
          <dgm:bulletEnabled val="1"/>
        </dgm:presLayoutVars>
      </dgm:prSet>
      <dgm:spPr/>
    </dgm:pt>
    <dgm:pt modelId="{E3F2D78E-7D32-4C16-8991-0F407A5D2A21}" type="pres">
      <dgm:prSet presAssocID="{EA5C7123-2A95-4D17-A3BE-14F9F17A2DFA}" presName="spacer" presStyleCnt="0"/>
      <dgm:spPr/>
    </dgm:pt>
    <dgm:pt modelId="{FBCCE60E-EBBE-4F33-819E-5D04808E6DFD}" type="pres">
      <dgm:prSet presAssocID="{C69D42E6-F0D1-4A3E-80C1-102FA52152E6}" presName="parentText" presStyleLbl="node1" presStyleIdx="4" presStyleCnt="5">
        <dgm:presLayoutVars>
          <dgm:chMax val="0"/>
          <dgm:bulletEnabled val="1"/>
        </dgm:presLayoutVars>
      </dgm:prSet>
      <dgm:spPr/>
    </dgm:pt>
  </dgm:ptLst>
  <dgm:cxnLst>
    <dgm:cxn modelId="{B6CB1C0F-2C6F-448A-B289-E7A65B2A9F58}" srcId="{3F8196E3-FC48-4870-A8A5-AE98238534A5}" destId="{C69D42E6-F0D1-4A3E-80C1-102FA52152E6}" srcOrd="4" destOrd="0" parTransId="{D36F1793-01E9-436A-A5F1-21A4FF241686}" sibTransId="{00E24705-7067-4117-A75E-935048F777B1}"/>
    <dgm:cxn modelId="{E9968919-81F8-4E5C-8B41-02F03E24BF96}" type="presOf" srcId="{47FCAF15-F68F-4FFF-9CA1-6BEA277A2CB6}" destId="{28C034AC-BA94-41F4-B764-A4D987256855}" srcOrd="0" destOrd="0" presId="urn:microsoft.com/office/officeart/2005/8/layout/vList2"/>
    <dgm:cxn modelId="{7F95402D-B4CA-4A25-8D1B-A7846E85293D}" srcId="{3F8196E3-FC48-4870-A8A5-AE98238534A5}" destId="{47FCAF15-F68F-4FFF-9CA1-6BEA277A2CB6}" srcOrd="1" destOrd="0" parTransId="{7F3195EC-2955-49E8-8050-69F1E50AB44E}" sibTransId="{0FE37EFC-8B31-4288-9C8B-EA399BB520AC}"/>
    <dgm:cxn modelId="{F7C9C847-3A3F-43BD-9837-97AC7D68EFCE}" srcId="{3F8196E3-FC48-4870-A8A5-AE98238534A5}" destId="{67BBB115-CE95-446E-8223-E89F1B98B9F5}" srcOrd="2" destOrd="0" parTransId="{8E170708-B7C8-496D-BBC7-10EBDB967B5F}" sibTransId="{375A1A51-500A-4D91-B90E-E4C15C07EE22}"/>
    <dgm:cxn modelId="{CECCF14B-15B6-4B96-AFE2-3D2755BB0279}" type="presOf" srcId="{A781CA53-02BC-4D23-87F7-46367E514DB2}" destId="{1099D492-FA37-4070-9B04-C4FC0ED2F68A}" srcOrd="0" destOrd="0" presId="urn:microsoft.com/office/officeart/2005/8/layout/vList2"/>
    <dgm:cxn modelId="{5E0D6D82-B8EF-4781-82A4-D77A230F7A60}" type="presOf" srcId="{67BBB115-CE95-446E-8223-E89F1B98B9F5}" destId="{BF8A5531-6F28-4814-8F4D-3ED3DC671431}" srcOrd="0" destOrd="0" presId="urn:microsoft.com/office/officeart/2005/8/layout/vList2"/>
    <dgm:cxn modelId="{D4AAE588-611B-47AD-BDD9-BABDBECD0B85}" type="presOf" srcId="{C8D404DE-3535-48DF-97C5-48AD4AFD6916}" destId="{5D8234DC-D9A7-48D1-918D-D0BD1419073A}" srcOrd="0" destOrd="0" presId="urn:microsoft.com/office/officeart/2005/8/layout/vList2"/>
    <dgm:cxn modelId="{62E54598-0532-4E26-B192-C805EFF8B7B5}" type="presOf" srcId="{C69D42E6-F0D1-4A3E-80C1-102FA52152E6}" destId="{FBCCE60E-EBBE-4F33-819E-5D04808E6DFD}" srcOrd="0" destOrd="0" presId="urn:microsoft.com/office/officeart/2005/8/layout/vList2"/>
    <dgm:cxn modelId="{25E5F5AD-3EE4-49E5-B712-4791C3084200}" type="presOf" srcId="{3F8196E3-FC48-4870-A8A5-AE98238534A5}" destId="{FF9945DE-A8EB-40EE-8756-5CAC78E89B68}" srcOrd="0" destOrd="0" presId="urn:microsoft.com/office/officeart/2005/8/layout/vList2"/>
    <dgm:cxn modelId="{19FF01FA-BF2F-4271-947D-EDEF6F0DB60E}" srcId="{3F8196E3-FC48-4870-A8A5-AE98238534A5}" destId="{C8D404DE-3535-48DF-97C5-48AD4AFD6916}" srcOrd="3" destOrd="0" parTransId="{87965626-6AA4-4E6E-BB83-F5B540FBE5FC}" sibTransId="{EA5C7123-2A95-4D17-A3BE-14F9F17A2DFA}"/>
    <dgm:cxn modelId="{A95D4FFA-00B8-463E-AB3A-3BBA526E5B93}" srcId="{3F8196E3-FC48-4870-A8A5-AE98238534A5}" destId="{A781CA53-02BC-4D23-87F7-46367E514DB2}" srcOrd="0" destOrd="0" parTransId="{DF7D8F8F-904B-45F7-AD26-947377F3B668}" sibTransId="{3475A8C1-86F1-41F7-A1BA-F8CACD216101}"/>
    <dgm:cxn modelId="{1AD17C9E-A351-4E67-B3A1-58ED3D706DBC}" type="presParOf" srcId="{FF9945DE-A8EB-40EE-8756-5CAC78E89B68}" destId="{1099D492-FA37-4070-9B04-C4FC0ED2F68A}" srcOrd="0" destOrd="0" presId="urn:microsoft.com/office/officeart/2005/8/layout/vList2"/>
    <dgm:cxn modelId="{6C8CEE39-05B8-4524-A9FD-8902A6D5BDE4}" type="presParOf" srcId="{FF9945DE-A8EB-40EE-8756-5CAC78E89B68}" destId="{8616552E-C3E8-472C-8451-0DFAA8500602}" srcOrd="1" destOrd="0" presId="urn:microsoft.com/office/officeart/2005/8/layout/vList2"/>
    <dgm:cxn modelId="{DCE33425-FF9F-4F3E-A204-1E2751EAEE13}" type="presParOf" srcId="{FF9945DE-A8EB-40EE-8756-5CAC78E89B68}" destId="{28C034AC-BA94-41F4-B764-A4D987256855}" srcOrd="2" destOrd="0" presId="urn:microsoft.com/office/officeart/2005/8/layout/vList2"/>
    <dgm:cxn modelId="{57D91C3A-35C5-4A40-A8F0-A3C2A133C635}" type="presParOf" srcId="{FF9945DE-A8EB-40EE-8756-5CAC78E89B68}" destId="{D7066A65-AFBB-469A-A7BB-911CDCA6AF51}" srcOrd="3" destOrd="0" presId="urn:microsoft.com/office/officeart/2005/8/layout/vList2"/>
    <dgm:cxn modelId="{9E6913BF-904F-453A-BAFE-23884676458D}" type="presParOf" srcId="{FF9945DE-A8EB-40EE-8756-5CAC78E89B68}" destId="{BF8A5531-6F28-4814-8F4D-3ED3DC671431}" srcOrd="4" destOrd="0" presId="urn:microsoft.com/office/officeart/2005/8/layout/vList2"/>
    <dgm:cxn modelId="{48835675-0C0A-4E30-8A5C-818CA05F021A}" type="presParOf" srcId="{FF9945DE-A8EB-40EE-8756-5CAC78E89B68}" destId="{BA089239-480C-459D-AD2F-1ED3315CE33A}" srcOrd="5" destOrd="0" presId="urn:microsoft.com/office/officeart/2005/8/layout/vList2"/>
    <dgm:cxn modelId="{070CABFF-C5AE-4840-AB4F-3F1488FEC0D0}" type="presParOf" srcId="{FF9945DE-A8EB-40EE-8756-5CAC78E89B68}" destId="{5D8234DC-D9A7-48D1-918D-D0BD1419073A}" srcOrd="6" destOrd="0" presId="urn:microsoft.com/office/officeart/2005/8/layout/vList2"/>
    <dgm:cxn modelId="{E1EBDDAD-E5DB-4587-8909-1400E14EDCE5}" type="presParOf" srcId="{FF9945DE-A8EB-40EE-8756-5CAC78E89B68}" destId="{E3F2D78E-7D32-4C16-8991-0F407A5D2A21}" srcOrd="7" destOrd="0" presId="urn:microsoft.com/office/officeart/2005/8/layout/vList2"/>
    <dgm:cxn modelId="{01C21DEB-C452-4E17-A2BF-DBBDB4EDA5F3}" type="presParOf" srcId="{FF9945DE-A8EB-40EE-8756-5CAC78E89B68}" destId="{FBCCE60E-EBBE-4F33-819E-5D04808E6DF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CED3569-AE5A-42A2-942C-A353653846D9}" type="doc">
      <dgm:prSet loTypeId="urn:microsoft.com/office/officeart/2005/8/layout/vProcess5" loCatId="process" qsTypeId="urn:microsoft.com/office/officeart/2005/8/quickstyle/3d1" qsCatId="3D" csTypeId="urn:microsoft.com/office/officeart/2005/8/colors/colorful2" csCatId="colorful" phldr="1"/>
      <dgm:spPr/>
      <dgm:t>
        <a:bodyPr/>
        <a:lstStyle/>
        <a:p>
          <a:endParaRPr lang="en-US"/>
        </a:p>
      </dgm:t>
    </dgm:pt>
    <dgm:pt modelId="{F738ACC3-5A94-4E30-9468-B5262DD8C98E}">
      <dgm:prSet/>
      <dgm:spPr/>
      <dgm:t>
        <a:bodyPr/>
        <a:lstStyle/>
        <a:p>
          <a:r>
            <a:rPr lang="en-US" dirty="0"/>
            <a:t>1. Additional marketing and visibility of the FQHC</a:t>
          </a:r>
        </a:p>
      </dgm:t>
    </dgm:pt>
    <dgm:pt modelId="{A9AA591A-B54A-4481-94B3-C223B62667E9}" type="parTrans" cxnId="{E730DEDA-ABFE-4822-96D8-0AC446BDCCB1}">
      <dgm:prSet/>
      <dgm:spPr/>
      <dgm:t>
        <a:bodyPr/>
        <a:lstStyle/>
        <a:p>
          <a:endParaRPr lang="en-US"/>
        </a:p>
      </dgm:t>
    </dgm:pt>
    <dgm:pt modelId="{6DE88F63-18E0-4EB8-99D9-AA5218065377}" type="sibTrans" cxnId="{E730DEDA-ABFE-4822-96D8-0AC446BDCCB1}">
      <dgm:prSet/>
      <dgm:spPr/>
      <dgm:t>
        <a:bodyPr/>
        <a:lstStyle/>
        <a:p>
          <a:endParaRPr lang="en-US"/>
        </a:p>
      </dgm:t>
    </dgm:pt>
    <dgm:pt modelId="{EBCE2C74-65E2-4F21-B08B-D5E5EC5F29C3}">
      <dgm:prSet/>
      <dgm:spPr/>
      <dgm:t>
        <a:bodyPr/>
        <a:lstStyle/>
        <a:p>
          <a:r>
            <a:rPr lang="en-US" dirty="0"/>
            <a:t>2. Increased patron traffic/awareness  from community       </a:t>
          </a:r>
        </a:p>
      </dgm:t>
    </dgm:pt>
    <dgm:pt modelId="{34F3F8A6-9323-4C39-9A8B-AEA1F1EE2D70}" type="parTrans" cxnId="{05816429-650C-4A3E-ADFB-E85368856C00}">
      <dgm:prSet/>
      <dgm:spPr/>
      <dgm:t>
        <a:bodyPr/>
        <a:lstStyle/>
        <a:p>
          <a:endParaRPr lang="en-US"/>
        </a:p>
      </dgm:t>
    </dgm:pt>
    <dgm:pt modelId="{8D686F17-2B60-4D66-AE6C-269A8A9B7717}" type="sibTrans" cxnId="{05816429-650C-4A3E-ADFB-E85368856C00}">
      <dgm:prSet/>
      <dgm:spPr/>
      <dgm:t>
        <a:bodyPr/>
        <a:lstStyle/>
        <a:p>
          <a:endParaRPr lang="en-US"/>
        </a:p>
      </dgm:t>
    </dgm:pt>
    <dgm:pt modelId="{CEFC12AB-DC79-4F76-8200-7447EFDDB89D}">
      <dgm:prSet/>
      <dgm:spPr/>
      <dgm:t>
        <a:bodyPr/>
        <a:lstStyle/>
        <a:p>
          <a:r>
            <a:rPr lang="en-US" dirty="0"/>
            <a:t>3. Enrollment of new patrons at FQHC          </a:t>
          </a:r>
        </a:p>
      </dgm:t>
    </dgm:pt>
    <dgm:pt modelId="{EA1DACA2-A4D2-4B29-BFB9-DDCBF225AEC3}" type="parTrans" cxnId="{84F4ED4A-3404-4C9A-A93A-9A1986CD4A29}">
      <dgm:prSet/>
      <dgm:spPr/>
      <dgm:t>
        <a:bodyPr/>
        <a:lstStyle/>
        <a:p>
          <a:endParaRPr lang="en-US"/>
        </a:p>
      </dgm:t>
    </dgm:pt>
    <dgm:pt modelId="{D567C28A-9E9B-4E00-8BA2-95557CC17CD3}" type="sibTrans" cxnId="{84F4ED4A-3404-4C9A-A93A-9A1986CD4A29}">
      <dgm:prSet/>
      <dgm:spPr/>
      <dgm:t>
        <a:bodyPr/>
        <a:lstStyle/>
        <a:p>
          <a:endParaRPr lang="en-US"/>
        </a:p>
      </dgm:t>
    </dgm:pt>
    <dgm:pt modelId="{E53A2473-3229-4C46-A8D8-EE3BA45DB5D0}">
      <dgm:prSet/>
      <dgm:spPr/>
      <dgm:t>
        <a:bodyPr/>
        <a:lstStyle/>
        <a:p>
          <a:r>
            <a:rPr lang="en-US" dirty="0"/>
            <a:t>4. Helps to meet FQHCs' mandates to serve as a community resource         </a:t>
          </a:r>
        </a:p>
      </dgm:t>
    </dgm:pt>
    <dgm:pt modelId="{590FB769-164F-4970-8FA0-163B1F4CFD1B}" type="parTrans" cxnId="{95058FBD-5479-4965-893B-EE826B9D1278}">
      <dgm:prSet/>
      <dgm:spPr/>
      <dgm:t>
        <a:bodyPr/>
        <a:lstStyle/>
        <a:p>
          <a:endParaRPr lang="en-US"/>
        </a:p>
      </dgm:t>
    </dgm:pt>
    <dgm:pt modelId="{B6540D90-4737-4C35-AFD7-99BD6856665B}" type="sibTrans" cxnId="{95058FBD-5479-4965-893B-EE826B9D1278}">
      <dgm:prSet/>
      <dgm:spPr/>
      <dgm:t>
        <a:bodyPr/>
        <a:lstStyle/>
        <a:p>
          <a:endParaRPr lang="en-US"/>
        </a:p>
      </dgm:t>
    </dgm:pt>
    <dgm:pt modelId="{4A515F35-2824-4E6D-80D1-87B5454E69BA}">
      <dgm:prSet/>
      <dgm:spPr/>
      <dgm:t>
        <a:bodyPr/>
        <a:lstStyle/>
        <a:p>
          <a:r>
            <a:rPr lang="en-US" dirty="0"/>
            <a:t>5. Financial incentive – If FQHC provides staffing a "bounty" per head may be provided.</a:t>
          </a:r>
        </a:p>
      </dgm:t>
    </dgm:pt>
    <dgm:pt modelId="{68C5685A-9AB6-403F-BDA4-14598028754E}" type="parTrans" cxnId="{AC6FCAE2-977D-440E-A3FE-CB4E0F3177AF}">
      <dgm:prSet/>
      <dgm:spPr/>
      <dgm:t>
        <a:bodyPr/>
        <a:lstStyle/>
        <a:p>
          <a:endParaRPr lang="en-US"/>
        </a:p>
      </dgm:t>
    </dgm:pt>
    <dgm:pt modelId="{D6D7F245-670B-4C63-B737-3E1DB16E4107}" type="sibTrans" cxnId="{AC6FCAE2-977D-440E-A3FE-CB4E0F3177AF}">
      <dgm:prSet/>
      <dgm:spPr/>
      <dgm:t>
        <a:bodyPr/>
        <a:lstStyle/>
        <a:p>
          <a:endParaRPr lang="en-US"/>
        </a:p>
      </dgm:t>
    </dgm:pt>
    <dgm:pt modelId="{3DD9BA1B-669C-4B69-BBC7-B08D03021D0B}" type="pres">
      <dgm:prSet presAssocID="{ECED3569-AE5A-42A2-942C-A353653846D9}" presName="outerComposite" presStyleCnt="0">
        <dgm:presLayoutVars>
          <dgm:chMax val="5"/>
          <dgm:dir/>
          <dgm:resizeHandles val="exact"/>
        </dgm:presLayoutVars>
      </dgm:prSet>
      <dgm:spPr/>
    </dgm:pt>
    <dgm:pt modelId="{EAEBCBF3-FD96-4ADC-8F44-BE8485D24C01}" type="pres">
      <dgm:prSet presAssocID="{ECED3569-AE5A-42A2-942C-A353653846D9}" presName="dummyMaxCanvas" presStyleCnt="0">
        <dgm:presLayoutVars/>
      </dgm:prSet>
      <dgm:spPr/>
    </dgm:pt>
    <dgm:pt modelId="{744CA795-AC54-45F5-847C-9D367572EAD6}" type="pres">
      <dgm:prSet presAssocID="{ECED3569-AE5A-42A2-942C-A353653846D9}" presName="FiveNodes_1" presStyleLbl="node1" presStyleIdx="0" presStyleCnt="5">
        <dgm:presLayoutVars>
          <dgm:bulletEnabled val="1"/>
        </dgm:presLayoutVars>
      </dgm:prSet>
      <dgm:spPr/>
    </dgm:pt>
    <dgm:pt modelId="{9F662C93-CB36-4FD6-99A0-22FB14783B3D}" type="pres">
      <dgm:prSet presAssocID="{ECED3569-AE5A-42A2-942C-A353653846D9}" presName="FiveNodes_2" presStyleLbl="node1" presStyleIdx="1" presStyleCnt="5">
        <dgm:presLayoutVars>
          <dgm:bulletEnabled val="1"/>
        </dgm:presLayoutVars>
      </dgm:prSet>
      <dgm:spPr/>
    </dgm:pt>
    <dgm:pt modelId="{1CDC10B7-6BD9-42CD-9E9D-170A78323B6D}" type="pres">
      <dgm:prSet presAssocID="{ECED3569-AE5A-42A2-942C-A353653846D9}" presName="FiveNodes_3" presStyleLbl="node1" presStyleIdx="2" presStyleCnt="5">
        <dgm:presLayoutVars>
          <dgm:bulletEnabled val="1"/>
        </dgm:presLayoutVars>
      </dgm:prSet>
      <dgm:spPr/>
    </dgm:pt>
    <dgm:pt modelId="{C608084D-E41A-4BE3-B1C7-753E4F1F9AD7}" type="pres">
      <dgm:prSet presAssocID="{ECED3569-AE5A-42A2-942C-A353653846D9}" presName="FiveNodes_4" presStyleLbl="node1" presStyleIdx="3" presStyleCnt="5">
        <dgm:presLayoutVars>
          <dgm:bulletEnabled val="1"/>
        </dgm:presLayoutVars>
      </dgm:prSet>
      <dgm:spPr/>
    </dgm:pt>
    <dgm:pt modelId="{EFA6CD05-19D4-4873-8A4D-295624D06061}" type="pres">
      <dgm:prSet presAssocID="{ECED3569-AE5A-42A2-942C-A353653846D9}" presName="FiveNodes_5" presStyleLbl="node1" presStyleIdx="4" presStyleCnt="5">
        <dgm:presLayoutVars>
          <dgm:bulletEnabled val="1"/>
        </dgm:presLayoutVars>
      </dgm:prSet>
      <dgm:spPr/>
    </dgm:pt>
    <dgm:pt modelId="{1EBA765F-A176-4F1F-A2F6-D2C6410AAA15}" type="pres">
      <dgm:prSet presAssocID="{ECED3569-AE5A-42A2-942C-A353653846D9}" presName="FiveConn_1-2" presStyleLbl="fgAccFollowNode1" presStyleIdx="0" presStyleCnt="4">
        <dgm:presLayoutVars>
          <dgm:bulletEnabled val="1"/>
        </dgm:presLayoutVars>
      </dgm:prSet>
      <dgm:spPr/>
    </dgm:pt>
    <dgm:pt modelId="{1A004066-3C5E-41BE-A66D-BD5184AE392C}" type="pres">
      <dgm:prSet presAssocID="{ECED3569-AE5A-42A2-942C-A353653846D9}" presName="FiveConn_2-3" presStyleLbl="fgAccFollowNode1" presStyleIdx="1" presStyleCnt="4">
        <dgm:presLayoutVars>
          <dgm:bulletEnabled val="1"/>
        </dgm:presLayoutVars>
      </dgm:prSet>
      <dgm:spPr/>
    </dgm:pt>
    <dgm:pt modelId="{D9F3AF3F-A8A6-4C4F-B2E8-35B3D5DBE6A2}" type="pres">
      <dgm:prSet presAssocID="{ECED3569-AE5A-42A2-942C-A353653846D9}" presName="FiveConn_3-4" presStyleLbl="fgAccFollowNode1" presStyleIdx="2" presStyleCnt="4">
        <dgm:presLayoutVars>
          <dgm:bulletEnabled val="1"/>
        </dgm:presLayoutVars>
      </dgm:prSet>
      <dgm:spPr/>
    </dgm:pt>
    <dgm:pt modelId="{D1B28C72-5536-42C1-8FE5-846B4F4DD915}" type="pres">
      <dgm:prSet presAssocID="{ECED3569-AE5A-42A2-942C-A353653846D9}" presName="FiveConn_4-5" presStyleLbl="fgAccFollowNode1" presStyleIdx="3" presStyleCnt="4">
        <dgm:presLayoutVars>
          <dgm:bulletEnabled val="1"/>
        </dgm:presLayoutVars>
      </dgm:prSet>
      <dgm:spPr/>
    </dgm:pt>
    <dgm:pt modelId="{3CA06E38-D945-4A5A-8C9C-E705BFA58B01}" type="pres">
      <dgm:prSet presAssocID="{ECED3569-AE5A-42A2-942C-A353653846D9}" presName="FiveNodes_1_text" presStyleLbl="node1" presStyleIdx="4" presStyleCnt="5">
        <dgm:presLayoutVars>
          <dgm:bulletEnabled val="1"/>
        </dgm:presLayoutVars>
      </dgm:prSet>
      <dgm:spPr/>
    </dgm:pt>
    <dgm:pt modelId="{AAF96B91-1E39-4995-8AEF-B3DA36680CB8}" type="pres">
      <dgm:prSet presAssocID="{ECED3569-AE5A-42A2-942C-A353653846D9}" presName="FiveNodes_2_text" presStyleLbl="node1" presStyleIdx="4" presStyleCnt="5">
        <dgm:presLayoutVars>
          <dgm:bulletEnabled val="1"/>
        </dgm:presLayoutVars>
      </dgm:prSet>
      <dgm:spPr/>
    </dgm:pt>
    <dgm:pt modelId="{DDC272E5-3EA3-49AE-99C2-70DA5DD1C26D}" type="pres">
      <dgm:prSet presAssocID="{ECED3569-AE5A-42A2-942C-A353653846D9}" presName="FiveNodes_3_text" presStyleLbl="node1" presStyleIdx="4" presStyleCnt="5">
        <dgm:presLayoutVars>
          <dgm:bulletEnabled val="1"/>
        </dgm:presLayoutVars>
      </dgm:prSet>
      <dgm:spPr/>
    </dgm:pt>
    <dgm:pt modelId="{A977C64C-B0C8-4B7E-BC51-8D467A4A4A68}" type="pres">
      <dgm:prSet presAssocID="{ECED3569-AE5A-42A2-942C-A353653846D9}" presName="FiveNodes_4_text" presStyleLbl="node1" presStyleIdx="4" presStyleCnt="5">
        <dgm:presLayoutVars>
          <dgm:bulletEnabled val="1"/>
        </dgm:presLayoutVars>
      </dgm:prSet>
      <dgm:spPr/>
    </dgm:pt>
    <dgm:pt modelId="{12D82243-4DF7-45F5-BA97-32CAB929D923}" type="pres">
      <dgm:prSet presAssocID="{ECED3569-AE5A-42A2-942C-A353653846D9}" presName="FiveNodes_5_text" presStyleLbl="node1" presStyleIdx="4" presStyleCnt="5">
        <dgm:presLayoutVars>
          <dgm:bulletEnabled val="1"/>
        </dgm:presLayoutVars>
      </dgm:prSet>
      <dgm:spPr/>
    </dgm:pt>
  </dgm:ptLst>
  <dgm:cxnLst>
    <dgm:cxn modelId="{011A081C-BF8B-4410-81D1-D879D09BE961}" type="presOf" srcId="{8D686F17-2B60-4D66-AE6C-269A8A9B7717}" destId="{1A004066-3C5E-41BE-A66D-BD5184AE392C}" srcOrd="0" destOrd="0" presId="urn:microsoft.com/office/officeart/2005/8/layout/vProcess5"/>
    <dgm:cxn modelId="{8A63A21C-7F4E-4BEA-9E75-CC69A1819048}" type="presOf" srcId="{4A515F35-2824-4E6D-80D1-87B5454E69BA}" destId="{EFA6CD05-19D4-4873-8A4D-295624D06061}" srcOrd="0" destOrd="0" presId="urn:microsoft.com/office/officeart/2005/8/layout/vProcess5"/>
    <dgm:cxn modelId="{CCB1D022-51B0-41EE-A5FD-269632B5485E}" type="presOf" srcId="{B6540D90-4737-4C35-AFD7-99BD6856665B}" destId="{D1B28C72-5536-42C1-8FE5-846B4F4DD915}" srcOrd="0" destOrd="0" presId="urn:microsoft.com/office/officeart/2005/8/layout/vProcess5"/>
    <dgm:cxn modelId="{05816429-650C-4A3E-ADFB-E85368856C00}" srcId="{ECED3569-AE5A-42A2-942C-A353653846D9}" destId="{EBCE2C74-65E2-4F21-B08B-D5E5EC5F29C3}" srcOrd="1" destOrd="0" parTransId="{34F3F8A6-9323-4C39-9A8B-AEA1F1EE2D70}" sibTransId="{8D686F17-2B60-4D66-AE6C-269A8A9B7717}"/>
    <dgm:cxn modelId="{9DC3062D-72EE-4358-A811-B4F3F1CE8295}" type="presOf" srcId="{4A515F35-2824-4E6D-80D1-87B5454E69BA}" destId="{12D82243-4DF7-45F5-BA97-32CAB929D923}" srcOrd="1" destOrd="0" presId="urn:microsoft.com/office/officeart/2005/8/layout/vProcess5"/>
    <dgm:cxn modelId="{324D5B37-8298-4C65-8655-B9918A27E1F8}" type="presOf" srcId="{6DE88F63-18E0-4EB8-99D9-AA5218065377}" destId="{1EBA765F-A176-4F1F-A2F6-D2C6410AAA15}" srcOrd="0" destOrd="0" presId="urn:microsoft.com/office/officeart/2005/8/layout/vProcess5"/>
    <dgm:cxn modelId="{8E51F548-90E1-468C-B00C-D9B00AE2753D}" type="presOf" srcId="{CEFC12AB-DC79-4F76-8200-7447EFDDB89D}" destId="{1CDC10B7-6BD9-42CD-9E9D-170A78323B6D}" srcOrd="0" destOrd="0" presId="urn:microsoft.com/office/officeart/2005/8/layout/vProcess5"/>
    <dgm:cxn modelId="{84F4ED4A-3404-4C9A-A93A-9A1986CD4A29}" srcId="{ECED3569-AE5A-42A2-942C-A353653846D9}" destId="{CEFC12AB-DC79-4F76-8200-7447EFDDB89D}" srcOrd="2" destOrd="0" parTransId="{EA1DACA2-A4D2-4B29-BFB9-DDCBF225AEC3}" sibTransId="{D567C28A-9E9B-4E00-8BA2-95557CC17CD3}"/>
    <dgm:cxn modelId="{BAA85878-1ED7-462E-ACBA-6868D16AA7D2}" type="presOf" srcId="{EBCE2C74-65E2-4F21-B08B-D5E5EC5F29C3}" destId="{AAF96B91-1E39-4995-8AEF-B3DA36680CB8}" srcOrd="1" destOrd="0" presId="urn:microsoft.com/office/officeart/2005/8/layout/vProcess5"/>
    <dgm:cxn modelId="{44339E87-547B-4E72-A2BD-F7CA465737D4}" type="presOf" srcId="{F738ACC3-5A94-4E30-9468-B5262DD8C98E}" destId="{3CA06E38-D945-4A5A-8C9C-E705BFA58B01}" srcOrd="1" destOrd="0" presId="urn:microsoft.com/office/officeart/2005/8/layout/vProcess5"/>
    <dgm:cxn modelId="{98ED1190-3E9E-4D48-B894-4A04EFF5BDE5}" type="presOf" srcId="{ECED3569-AE5A-42A2-942C-A353653846D9}" destId="{3DD9BA1B-669C-4B69-BBC7-B08D03021D0B}" srcOrd="0" destOrd="0" presId="urn:microsoft.com/office/officeart/2005/8/layout/vProcess5"/>
    <dgm:cxn modelId="{56B47DBD-D493-4FA4-8F9C-6B52B18B72F7}" type="presOf" srcId="{E53A2473-3229-4C46-A8D8-EE3BA45DB5D0}" destId="{C608084D-E41A-4BE3-B1C7-753E4F1F9AD7}" srcOrd="0" destOrd="0" presId="urn:microsoft.com/office/officeart/2005/8/layout/vProcess5"/>
    <dgm:cxn modelId="{95058FBD-5479-4965-893B-EE826B9D1278}" srcId="{ECED3569-AE5A-42A2-942C-A353653846D9}" destId="{E53A2473-3229-4C46-A8D8-EE3BA45DB5D0}" srcOrd="3" destOrd="0" parTransId="{590FB769-164F-4970-8FA0-163B1F4CFD1B}" sibTransId="{B6540D90-4737-4C35-AFD7-99BD6856665B}"/>
    <dgm:cxn modelId="{B2B9DABF-E503-4389-9EFC-854FAAC8E443}" type="presOf" srcId="{F738ACC3-5A94-4E30-9468-B5262DD8C98E}" destId="{744CA795-AC54-45F5-847C-9D367572EAD6}" srcOrd="0" destOrd="0" presId="urn:microsoft.com/office/officeart/2005/8/layout/vProcess5"/>
    <dgm:cxn modelId="{66D768C0-96B5-4128-A4DA-9DDDCD433ACE}" type="presOf" srcId="{E53A2473-3229-4C46-A8D8-EE3BA45DB5D0}" destId="{A977C64C-B0C8-4B7E-BC51-8D467A4A4A68}" srcOrd="1" destOrd="0" presId="urn:microsoft.com/office/officeart/2005/8/layout/vProcess5"/>
    <dgm:cxn modelId="{96F78BCD-98C8-4E17-9D1A-B1A471629ED7}" type="presOf" srcId="{D567C28A-9E9B-4E00-8BA2-95557CC17CD3}" destId="{D9F3AF3F-A8A6-4C4F-B2E8-35B3D5DBE6A2}" srcOrd="0" destOrd="0" presId="urn:microsoft.com/office/officeart/2005/8/layout/vProcess5"/>
    <dgm:cxn modelId="{E730DEDA-ABFE-4822-96D8-0AC446BDCCB1}" srcId="{ECED3569-AE5A-42A2-942C-A353653846D9}" destId="{F738ACC3-5A94-4E30-9468-B5262DD8C98E}" srcOrd="0" destOrd="0" parTransId="{A9AA591A-B54A-4481-94B3-C223B62667E9}" sibTransId="{6DE88F63-18E0-4EB8-99D9-AA5218065377}"/>
    <dgm:cxn modelId="{173261DC-5922-49AB-AE93-9C4D40DD9672}" type="presOf" srcId="{EBCE2C74-65E2-4F21-B08B-D5E5EC5F29C3}" destId="{9F662C93-CB36-4FD6-99A0-22FB14783B3D}" srcOrd="0" destOrd="0" presId="urn:microsoft.com/office/officeart/2005/8/layout/vProcess5"/>
    <dgm:cxn modelId="{AC6FCAE2-977D-440E-A3FE-CB4E0F3177AF}" srcId="{ECED3569-AE5A-42A2-942C-A353653846D9}" destId="{4A515F35-2824-4E6D-80D1-87B5454E69BA}" srcOrd="4" destOrd="0" parTransId="{68C5685A-9AB6-403F-BDA4-14598028754E}" sibTransId="{D6D7F245-670B-4C63-B737-3E1DB16E4107}"/>
    <dgm:cxn modelId="{702885EE-6DA2-48E8-8959-396094E1D539}" type="presOf" srcId="{CEFC12AB-DC79-4F76-8200-7447EFDDB89D}" destId="{DDC272E5-3EA3-49AE-99C2-70DA5DD1C26D}" srcOrd="1" destOrd="0" presId="urn:microsoft.com/office/officeart/2005/8/layout/vProcess5"/>
    <dgm:cxn modelId="{027DCE83-1734-46AA-840B-3D6B19478B26}" type="presParOf" srcId="{3DD9BA1B-669C-4B69-BBC7-B08D03021D0B}" destId="{EAEBCBF3-FD96-4ADC-8F44-BE8485D24C01}" srcOrd="0" destOrd="0" presId="urn:microsoft.com/office/officeart/2005/8/layout/vProcess5"/>
    <dgm:cxn modelId="{975298C0-8C1F-4BD1-A51F-95289255EA96}" type="presParOf" srcId="{3DD9BA1B-669C-4B69-BBC7-B08D03021D0B}" destId="{744CA795-AC54-45F5-847C-9D367572EAD6}" srcOrd="1" destOrd="0" presId="urn:microsoft.com/office/officeart/2005/8/layout/vProcess5"/>
    <dgm:cxn modelId="{A8C2D11A-89EB-4AEC-A4E2-5E39CA9CEC5C}" type="presParOf" srcId="{3DD9BA1B-669C-4B69-BBC7-B08D03021D0B}" destId="{9F662C93-CB36-4FD6-99A0-22FB14783B3D}" srcOrd="2" destOrd="0" presId="urn:microsoft.com/office/officeart/2005/8/layout/vProcess5"/>
    <dgm:cxn modelId="{E1A518D2-4DF9-4294-A646-0E579C5AFA1E}" type="presParOf" srcId="{3DD9BA1B-669C-4B69-BBC7-B08D03021D0B}" destId="{1CDC10B7-6BD9-42CD-9E9D-170A78323B6D}" srcOrd="3" destOrd="0" presId="urn:microsoft.com/office/officeart/2005/8/layout/vProcess5"/>
    <dgm:cxn modelId="{A8FB20A6-8364-48A0-88E7-F0F3682E2B4B}" type="presParOf" srcId="{3DD9BA1B-669C-4B69-BBC7-B08D03021D0B}" destId="{C608084D-E41A-4BE3-B1C7-753E4F1F9AD7}" srcOrd="4" destOrd="0" presId="urn:microsoft.com/office/officeart/2005/8/layout/vProcess5"/>
    <dgm:cxn modelId="{A9C99AF4-FB99-4224-9414-DEA260D3BD86}" type="presParOf" srcId="{3DD9BA1B-669C-4B69-BBC7-B08D03021D0B}" destId="{EFA6CD05-19D4-4873-8A4D-295624D06061}" srcOrd="5" destOrd="0" presId="urn:microsoft.com/office/officeart/2005/8/layout/vProcess5"/>
    <dgm:cxn modelId="{22E556D5-3825-4BE2-A37B-F47F3D206C76}" type="presParOf" srcId="{3DD9BA1B-669C-4B69-BBC7-B08D03021D0B}" destId="{1EBA765F-A176-4F1F-A2F6-D2C6410AAA15}" srcOrd="6" destOrd="0" presId="urn:microsoft.com/office/officeart/2005/8/layout/vProcess5"/>
    <dgm:cxn modelId="{013529D9-577E-499C-AAFF-ED65AB969572}" type="presParOf" srcId="{3DD9BA1B-669C-4B69-BBC7-B08D03021D0B}" destId="{1A004066-3C5E-41BE-A66D-BD5184AE392C}" srcOrd="7" destOrd="0" presId="urn:microsoft.com/office/officeart/2005/8/layout/vProcess5"/>
    <dgm:cxn modelId="{093C5E09-6E32-4EA1-BB07-B956EBFE0DBD}" type="presParOf" srcId="{3DD9BA1B-669C-4B69-BBC7-B08D03021D0B}" destId="{D9F3AF3F-A8A6-4C4F-B2E8-35B3D5DBE6A2}" srcOrd="8" destOrd="0" presId="urn:microsoft.com/office/officeart/2005/8/layout/vProcess5"/>
    <dgm:cxn modelId="{64738664-20C9-4C9C-8975-F94DCAD33901}" type="presParOf" srcId="{3DD9BA1B-669C-4B69-BBC7-B08D03021D0B}" destId="{D1B28C72-5536-42C1-8FE5-846B4F4DD915}" srcOrd="9" destOrd="0" presId="urn:microsoft.com/office/officeart/2005/8/layout/vProcess5"/>
    <dgm:cxn modelId="{63DBA55C-6044-4464-A792-6171F63BCD09}" type="presParOf" srcId="{3DD9BA1B-669C-4B69-BBC7-B08D03021D0B}" destId="{3CA06E38-D945-4A5A-8C9C-E705BFA58B01}" srcOrd="10" destOrd="0" presId="urn:microsoft.com/office/officeart/2005/8/layout/vProcess5"/>
    <dgm:cxn modelId="{BA2F9321-AB6D-4136-9D72-5D7CBB18F504}" type="presParOf" srcId="{3DD9BA1B-669C-4B69-BBC7-B08D03021D0B}" destId="{AAF96B91-1E39-4995-8AEF-B3DA36680CB8}" srcOrd="11" destOrd="0" presId="urn:microsoft.com/office/officeart/2005/8/layout/vProcess5"/>
    <dgm:cxn modelId="{4E066D74-FCAC-4EA4-8C62-EA452881516A}" type="presParOf" srcId="{3DD9BA1B-669C-4B69-BBC7-B08D03021D0B}" destId="{DDC272E5-3EA3-49AE-99C2-70DA5DD1C26D}" srcOrd="12" destOrd="0" presId="urn:microsoft.com/office/officeart/2005/8/layout/vProcess5"/>
    <dgm:cxn modelId="{0789B8D9-6A77-4ED4-A84D-EC97F30F3F7F}" type="presParOf" srcId="{3DD9BA1B-669C-4B69-BBC7-B08D03021D0B}" destId="{A977C64C-B0C8-4B7E-BC51-8D467A4A4A68}" srcOrd="13" destOrd="0" presId="urn:microsoft.com/office/officeart/2005/8/layout/vProcess5"/>
    <dgm:cxn modelId="{D1774816-670D-4DA9-A4EF-FAF787835516}" type="presParOf" srcId="{3DD9BA1B-669C-4B69-BBC7-B08D03021D0B}" destId="{12D82243-4DF7-45F5-BA97-32CAB929D923}"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F10B365B-1E0F-49F9-8391-4313CA0F8FE7}">
      <dgm:prSet/>
      <dgm:spPr/>
      <dgm:t>
        <a:bodyPr/>
        <a:lstStyle/>
        <a:p>
          <a:r>
            <a:rPr lang="en-US" b="1" dirty="0"/>
            <a:t>Minimum Commitment by FQHC             </a:t>
          </a:r>
          <a:endParaRPr lang="en-US" dirty="0"/>
        </a:p>
      </dgm:t>
    </dgm:pt>
    <dgm:pt modelId="{87D7BEFA-9637-4CB1-B1CE-F2BEF7D94CFC}" type="parTrans" cxnId="{BEECB845-3A72-4D50-8D1A-A338ABFD5BDE}">
      <dgm:prSet/>
      <dgm:spPr/>
      <dgm:t>
        <a:bodyPr/>
        <a:lstStyle/>
        <a:p>
          <a:endParaRPr lang="en-US"/>
        </a:p>
      </dgm:t>
    </dgm:pt>
    <dgm:pt modelId="{000343E5-687F-4E96-BD4D-7613D4E09BEF}" type="sibTrans" cxnId="{BEECB845-3A72-4D50-8D1A-A338ABFD5BDE}">
      <dgm:prSet/>
      <dgm:spPr/>
      <dgm:t>
        <a:bodyPr/>
        <a:lstStyle/>
        <a:p>
          <a:endParaRPr lang="en-US"/>
        </a:p>
      </dgm:t>
    </dgm:pt>
    <dgm:pt modelId="{119878AE-A604-4B84-8935-1051AB5BEDBD}">
      <dgm:prSet phldr="0"/>
      <dgm:spPr/>
      <dgm:t>
        <a:bodyPr/>
        <a:lstStyle/>
        <a:p>
          <a:r>
            <a:rPr lang="en-US" dirty="0"/>
            <a:t>1 day per week per month           </a:t>
          </a:r>
        </a:p>
      </dgm:t>
    </dgm:pt>
    <dgm:pt modelId="{97F9F805-D55F-4A21-8AEA-B07FE6AC16E5}" type="parTrans" cxnId="{40281944-6ED9-4251-A9B8-6E44B5D60C27}">
      <dgm:prSet/>
      <dgm:spPr/>
      <dgm:t>
        <a:bodyPr/>
        <a:lstStyle/>
        <a:p>
          <a:endParaRPr lang="en-US"/>
        </a:p>
      </dgm:t>
    </dgm:pt>
    <dgm:pt modelId="{7D9E702C-913E-4A72-BB1C-EB3EBAEC2B4E}" type="sibTrans" cxnId="{40281944-6ED9-4251-A9B8-6E44B5D60C27}">
      <dgm:prSet/>
      <dgm:spPr/>
      <dgm:t>
        <a:bodyPr/>
        <a:lstStyle/>
        <a:p>
          <a:endParaRPr lang="en-US"/>
        </a:p>
      </dgm:t>
    </dgm:pt>
    <dgm:pt modelId="{571CC903-5568-41A4-B6ED-A1B16630422D}">
      <dgm:prSet/>
      <dgm:spPr/>
      <dgm:t>
        <a:bodyPr/>
        <a:lstStyle/>
        <a:p>
          <a:r>
            <a:rPr lang="en-US" b="0" dirty="0"/>
            <a:t>Answer questions / calls received             </a:t>
          </a:r>
          <a:endParaRPr lang="en-US" dirty="0"/>
        </a:p>
      </dgm:t>
    </dgm:pt>
    <dgm:pt modelId="{88E0F0E7-5D05-4341-9D77-DA2D9493D7AC}" type="parTrans" cxnId="{C1AE66C8-279C-4565-AFBE-CCF0A8E37055}">
      <dgm:prSet/>
      <dgm:spPr/>
      <dgm:t>
        <a:bodyPr/>
        <a:lstStyle/>
        <a:p>
          <a:endParaRPr lang="en-US"/>
        </a:p>
      </dgm:t>
    </dgm:pt>
    <dgm:pt modelId="{2DA81320-A0A3-4783-B292-29BE951832F3}" type="sibTrans" cxnId="{C1AE66C8-279C-4565-AFBE-CCF0A8E37055}">
      <dgm:prSet/>
      <dgm:spPr/>
      <dgm:t>
        <a:bodyPr/>
        <a:lstStyle/>
        <a:p>
          <a:endParaRPr lang="en-US"/>
        </a:p>
      </dgm:t>
    </dgm:pt>
    <dgm:pt modelId="{BCBF4016-AA41-429F-AC6D-9154AA107A80}">
      <dgm:prSet/>
      <dgm:spPr/>
      <dgm:t>
        <a:bodyPr/>
        <a:lstStyle/>
        <a:p>
          <a:r>
            <a:rPr lang="en-US" b="1" dirty="0"/>
            <a:t>Maximum Commitment by FQHC</a:t>
          </a:r>
          <a:endParaRPr lang="en-US" dirty="0"/>
        </a:p>
      </dgm:t>
    </dgm:pt>
    <dgm:pt modelId="{1230E98B-7D2B-451E-BF2C-B00EBE49FBE0}" type="parTrans" cxnId="{895C2035-7153-4AC7-A24C-ED73079D217C}">
      <dgm:prSet/>
      <dgm:spPr/>
      <dgm:t>
        <a:bodyPr/>
        <a:lstStyle/>
        <a:p>
          <a:endParaRPr lang="en-US"/>
        </a:p>
      </dgm:t>
    </dgm:pt>
    <dgm:pt modelId="{1332698F-90E4-44CE-9C3A-00C6439B38BC}" type="sibTrans" cxnId="{895C2035-7153-4AC7-A24C-ED73079D217C}">
      <dgm:prSet/>
      <dgm:spPr/>
      <dgm:t>
        <a:bodyPr/>
        <a:lstStyle/>
        <a:p>
          <a:endParaRPr lang="en-US"/>
        </a:p>
      </dgm:t>
    </dgm:pt>
    <dgm:pt modelId="{61EFA8DC-C420-4704-AA75-0F4226FA6108}">
      <dgm:prSet phldr="0"/>
      <dgm:spPr/>
      <dgm:t>
        <a:bodyPr/>
        <a:lstStyle/>
        <a:p>
          <a:r>
            <a:rPr lang="en-US" b="0" dirty="0"/>
            <a:t>1 week per month</a:t>
          </a:r>
          <a:endParaRPr lang="en-US" dirty="0"/>
        </a:p>
      </dgm:t>
    </dgm:pt>
    <dgm:pt modelId="{021D40D6-7162-4A23-9773-CED0C08F9610}" type="parTrans" cxnId="{7ED84997-14DC-4694-AB9C-D827C86FAAAB}">
      <dgm:prSet/>
      <dgm:spPr/>
      <dgm:t>
        <a:bodyPr/>
        <a:lstStyle/>
        <a:p>
          <a:endParaRPr lang="en-US"/>
        </a:p>
      </dgm:t>
    </dgm:pt>
    <dgm:pt modelId="{7686BD27-C0C8-48F5-8F20-17299ED285C7}" type="sibTrans" cxnId="{7ED84997-14DC-4694-AB9C-D827C86FAAAB}">
      <dgm:prSet/>
      <dgm:spPr/>
      <dgm:t>
        <a:bodyPr/>
        <a:lstStyle/>
        <a:p>
          <a:endParaRPr lang="en-US"/>
        </a:p>
      </dgm:t>
    </dgm:pt>
    <dgm:pt modelId="{A9BC173A-AEAD-47EC-B339-94346B62D18F}">
      <dgm:prSet phldr="0"/>
      <dgm:spPr/>
      <dgm:t>
        <a:bodyPr/>
        <a:lstStyle/>
        <a:p>
          <a:r>
            <a:rPr lang="en-US" dirty="0"/>
            <a:t>Staff taking history and obtaining specimens</a:t>
          </a:r>
        </a:p>
      </dgm:t>
    </dgm:pt>
    <dgm:pt modelId="{EBD0DCB9-F1BF-42F9-B0C3-1BADDF0966CB}" type="parTrans" cxnId="{8BA318D0-CFB3-420D-BD08-E448770199F6}">
      <dgm:prSet/>
      <dgm:spPr/>
      <dgm:t>
        <a:bodyPr/>
        <a:lstStyle/>
        <a:p>
          <a:endParaRPr lang="en-US"/>
        </a:p>
      </dgm:t>
    </dgm:pt>
    <dgm:pt modelId="{4111655F-DB03-4F75-B327-E5D2A62B588C}" type="sibTrans" cxnId="{8BA318D0-CFB3-420D-BD08-E448770199F6}">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934B451C-F876-4DB1-ACEB-EE941E1A78D7}" type="pres">
      <dgm:prSet presAssocID="{F10B365B-1E0F-49F9-8391-4313CA0F8FE7}" presName="parentText" presStyleLbl="node1" presStyleIdx="0" presStyleCnt="2">
        <dgm:presLayoutVars>
          <dgm:chMax val="0"/>
          <dgm:bulletEnabled val="1"/>
        </dgm:presLayoutVars>
      </dgm:prSet>
      <dgm:spPr/>
    </dgm:pt>
    <dgm:pt modelId="{E311846E-A037-417A-B544-07B9A9E50333}" type="pres">
      <dgm:prSet presAssocID="{F10B365B-1E0F-49F9-8391-4313CA0F8FE7}" presName="childText" presStyleLbl="revTx" presStyleIdx="0" presStyleCnt="2">
        <dgm:presLayoutVars>
          <dgm:bulletEnabled val="1"/>
        </dgm:presLayoutVars>
      </dgm:prSet>
      <dgm:spPr/>
    </dgm:pt>
    <dgm:pt modelId="{EB874D37-FFC2-4049-A5C1-E36EAD90929F}" type="pres">
      <dgm:prSet presAssocID="{BCBF4016-AA41-429F-AC6D-9154AA107A80}" presName="parentText" presStyleLbl="node1" presStyleIdx="1" presStyleCnt="2">
        <dgm:presLayoutVars>
          <dgm:chMax val="0"/>
          <dgm:bulletEnabled val="1"/>
        </dgm:presLayoutVars>
      </dgm:prSet>
      <dgm:spPr/>
    </dgm:pt>
    <dgm:pt modelId="{D5F924F5-C452-4046-97B8-071087CD53D0}" type="pres">
      <dgm:prSet presAssocID="{BCBF4016-AA41-429F-AC6D-9154AA107A80}" presName="childText" presStyleLbl="revTx" presStyleIdx="1" presStyleCnt="2">
        <dgm:presLayoutVars>
          <dgm:bulletEnabled val="1"/>
        </dgm:presLayoutVars>
      </dgm:prSet>
      <dgm:spPr/>
    </dgm:pt>
  </dgm:ptLst>
  <dgm:cxnLst>
    <dgm:cxn modelId="{35CD2925-206B-431D-801C-BE18FDD969CA}" type="presOf" srcId="{119878AE-A604-4B84-8935-1051AB5BEDBD}" destId="{E311846E-A037-417A-B544-07B9A9E50333}" srcOrd="0" destOrd="0" presId="urn:microsoft.com/office/officeart/2005/8/layout/vList2"/>
    <dgm:cxn modelId="{895C2035-7153-4AC7-A24C-ED73079D217C}" srcId="{EB48A95C-D6AC-4C08-9636-E4CDC525CA79}" destId="{BCBF4016-AA41-429F-AC6D-9154AA107A80}" srcOrd="1" destOrd="0" parTransId="{1230E98B-7D2B-451E-BF2C-B00EBE49FBE0}" sibTransId="{1332698F-90E4-44CE-9C3A-00C6439B38BC}"/>
    <dgm:cxn modelId="{40281944-6ED9-4251-A9B8-6E44B5D60C27}" srcId="{F10B365B-1E0F-49F9-8391-4313CA0F8FE7}" destId="{119878AE-A604-4B84-8935-1051AB5BEDBD}" srcOrd="0" destOrd="0" parTransId="{97F9F805-D55F-4A21-8AEA-B07FE6AC16E5}" sibTransId="{7D9E702C-913E-4A72-BB1C-EB3EBAEC2B4E}"/>
    <dgm:cxn modelId="{BEECB845-3A72-4D50-8D1A-A338ABFD5BDE}" srcId="{EB48A95C-D6AC-4C08-9636-E4CDC525CA79}" destId="{F10B365B-1E0F-49F9-8391-4313CA0F8FE7}" srcOrd="0" destOrd="0" parTransId="{87D7BEFA-9637-4CB1-B1CE-F2BEF7D94CFC}" sibTransId="{000343E5-687F-4E96-BD4D-7613D4E09BEF}"/>
    <dgm:cxn modelId="{F8EC0396-61DB-481F-8F83-C18B1817DA66}" type="presOf" srcId="{571CC903-5568-41A4-B6ED-A1B16630422D}" destId="{E311846E-A037-417A-B544-07B9A9E50333}" srcOrd="0" destOrd="1" presId="urn:microsoft.com/office/officeart/2005/8/layout/vList2"/>
    <dgm:cxn modelId="{7ED84997-14DC-4694-AB9C-D827C86FAAAB}" srcId="{BCBF4016-AA41-429F-AC6D-9154AA107A80}" destId="{61EFA8DC-C420-4704-AA75-0F4226FA6108}" srcOrd="0" destOrd="0" parTransId="{021D40D6-7162-4A23-9773-CED0C08F9610}" sibTransId="{7686BD27-C0C8-48F5-8F20-17299ED285C7}"/>
    <dgm:cxn modelId="{2816B999-B63B-46D7-8785-89C0213EE8AF}" type="presOf" srcId="{EB48A95C-D6AC-4C08-9636-E4CDC525CA79}" destId="{E1C677C2-8599-4736-A067-6AD5917A8FDB}" srcOrd="0" destOrd="0" presId="urn:microsoft.com/office/officeart/2005/8/layout/vList2"/>
    <dgm:cxn modelId="{F0D32EA4-B4C8-47EF-88AB-7631A4336BBB}" type="presOf" srcId="{BCBF4016-AA41-429F-AC6D-9154AA107A80}" destId="{EB874D37-FFC2-4049-A5C1-E36EAD90929F}" srcOrd="0" destOrd="0" presId="urn:microsoft.com/office/officeart/2005/8/layout/vList2"/>
    <dgm:cxn modelId="{C1AE66C8-279C-4565-AFBE-CCF0A8E37055}" srcId="{F10B365B-1E0F-49F9-8391-4313CA0F8FE7}" destId="{571CC903-5568-41A4-B6ED-A1B16630422D}" srcOrd="1" destOrd="0" parTransId="{88E0F0E7-5D05-4341-9D77-DA2D9493D7AC}" sibTransId="{2DA81320-A0A3-4783-B292-29BE951832F3}"/>
    <dgm:cxn modelId="{61B994CE-AADB-4500-827C-655AEF109FB7}" type="presOf" srcId="{61EFA8DC-C420-4704-AA75-0F4226FA6108}" destId="{D5F924F5-C452-4046-97B8-071087CD53D0}" srcOrd="0" destOrd="0" presId="urn:microsoft.com/office/officeart/2005/8/layout/vList2"/>
    <dgm:cxn modelId="{8BA318D0-CFB3-420D-BD08-E448770199F6}" srcId="{BCBF4016-AA41-429F-AC6D-9154AA107A80}" destId="{A9BC173A-AEAD-47EC-B339-94346B62D18F}" srcOrd="1" destOrd="0" parTransId="{EBD0DCB9-F1BF-42F9-B0C3-1BADDF0966CB}" sibTransId="{4111655F-DB03-4F75-B327-E5D2A62B588C}"/>
    <dgm:cxn modelId="{90D0E9D1-E52E-4E36-9525-3878301C9E4F}" type="presOf" srcId="{F10B365B-1E0F-49F9-8391-4313CA0F8FE7}" destId="{934B451C-F876-4DB1-ACEB-EE941E1A78D7}" srcOrd="0" destOrd="0" presId="urn:microsoft.com/office/officeart/2005/8/layout/vList2"/>
    <dgm:cxn modelId="{F7CC09DD-B139-4698-A3E3-2040F5672764}" type="presOf" srcId="{A9BC173A-AEAD-47EC-B339-94346B62D18F}" destId="{D5F924F5-C452-4046-97B8-071087CD53D0}" srcOrd="0" destOrd="1" presId="urn:microsoft.com/office/officeart/2005/8/layout/vList2"/>
    <dgm:cxn modelId="{C8E4C658-F3B5-4C7A-94C8-1F4D8F6C5E76}" type="presParOf" srcId="{E1C677C2-8599-4736-A067-6AD5917A8FDB}" destId="{934B451C-F876-4DB1-ACEB-EE941E1A78D7}" srcOrd="0" destOrd="0" presId="urn:microsoft.com/office/officeart/2005/8/layout/vList2"/>
    <dgm:cxn modelId="{2290FFFA-20C7-4E86-A547-40215439A970}" type="presParOf" srcId="{E1C677C2-8599-4736-A067-6AD5917A8FDB}" destId="{E311846E-A037-417A-B544-07B9A9E50333}" srcOrd="1" destOrd="0" presId="urn:microsoft.com/office/officeart/2005/8/layout/vList2"/>
    <dgm:cxn modelId="{46574710-5EF5-41F5-80A5-753E517E34E6}" type="presParOf" srcId="{E1C677C2-8599-4736-A067-6AD5917A8FDB}" destId="{EB874D37-FFC2-4049-A5C1-E36EAD90929F}" srcOrd="2" destOrd="0" presId="urn:microsoft.com/office/officeart/2005/8/layout/vList2"/>
    <dgm:cxn modelId="{6456D6B8-D5C6-4A78-A145-68148C699B25}" type="presParOf" srcId="{E1C677C2-8599-4736-A067-6AD5917A8FDB}" destId="{D5F924F5-C452-4046-97B8-071087CD53D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F10B365B-1E0F-49F9-8391-4313CA0F8FE7}">
      <dgm:prSet/>
      <dgm:spPr/>
      <dgm:t>
        <a:bodyPr/>
        <a:lstStyle/>
        <a:p>
          <a:r>
            <a:rPr lang="en-US" b="1" dirty="0"/>
            <a:t>1. What works best to improve recruitment in environmentally justice-challenged communities exhibiting distrust of government and academic entities? Which works best at increasing awareness, enrollment, and biospecimen donation? What messages are most effective? Does the method have differential impacts on subsets of individuals in a community? </a:t>
          </a:r>
          <a:r>
            <a:rPr lang="en-US" b="0" dirty="0"/>
            <a:t> </a:t>
          </a:r>
          <a:endParaRPr lang="en-US" dirty="0"/>
        </a:p>
      </dgm:t>
    </dgm:pt>
    <dgm:pt modelId="{87D7BEFA-9637-4CB1-B1CE-F2BEF7D94CFC}" type="parTrans" cxnId="{BEECB845-3A72-4D50-8D1A-A338ABFD5BDE}">
      <dgm:prSet/>
      <dgm:spPr/>
      <dgm:t>
        <a:bodyPr/>
        <a:lstStyle/>
        <a:p>
          <a:endParaRPr lang="en-US"/>
        </a:p>
      </dgm:t>
    </dgm:pt>
    <dgm:pt modelId="{000343E5-687F-4E96-BD4D-7613D4E09BEF}" type="sibTrans" cxnId="{BEECB845-3A72-4D50-8D1A-A338ABFD5BDE}">
      <dgm:prSet/>
      <dgm:spPr/>
      <dgm:t>
        <a:bodyPr/>
        <a:lstStyle/>
        <a:p>
          <a:endParaRPr lang="en-US"/>
        </a:p>
      </dgm:t>
    </dgm:pt>
    <dgm:pt modelId="{5652AFD7-0604-4FD5-BEB0-796691FC5611}">
      <dgm:prSet/>
      <dgm:spPr/>
      <dgm:t>
        <a:bodyPr/>
        <a:lstStyle/>
        <a:p>
          <a:r>
            <a:rPr lang="en-US" b="1" dirty="0"/>
            <a:t>2. How can exposure measures of complex mixtures of industrial VOC, PM, and metal emissions be improved for population studies? Can low-cost technologies like geolocation apps and passive or active environmental monitors increase the validity of exposure estimates and improve study power to detect associations between exposures and health outcomes when they exist? </a:t>
          </a:r>
        </a:p>
      </dgm:t>
    </dgm:pt>
    <dgm:pt modelId="{D08B1FC8-8D0C-44DE-8B4A-7340041EEA52}" type="parTrans" cxnId="{16B08B88-43A2-4850-A5B0-6ABD55976B1E}">
      <dgm:prSet/>
      <dgm:spPr/>
      <dgm:t>
        <a:bodyPr/>
        <a:lstStyle/>
        <a:p>
          <a:endParaRPr lang="en-US"/>
        </a:p>
      </dgm:t>
    </dgm:pt>
    <dgm:pt modelId="{8C9D3155-FA2F-4A66-84EA-774B8BA0BFA2}" type="sibTrans" cxnId="{16B08B88-43A2-4850-A5B0-6ABD55976B1E}">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934B451C-F876-4DB1-ACEB-EE941E1A78D7}" type="pres">
      <dgm:prSet presAssocID="{F10B365B-1E0F-49F9-8391-4313CA0F8FE7}" presName="parentText" presStyleLbl="node1" presStyleIdx="0" presStyleCnt="2">
        <dgm:presLayoutVars>
          <dgm:chMax val="0"/>
          <dgm:bulletEnabled val="1"/>
        </dgm:presLayoutVars>
      </dgm:prSet>
      <dgm:spPr/>
    </dgm:pt>
    <dgm:pt modelId="{60D88BD4-D2FB-4083-A60A-23A35A9374E1}" type="pres">
      <dgm:prSet presAssocID="{000343E5-687F-4E96-BD4D-7613D4E09BEF}" presName="spacer" presStyleCnt="0"/>
      <dgm:spPr/>
    </dgm:pt>
    <dgm:pt modelId="{F9D76AF6-6561-46F1-B9FB-315ADBAAD31B}" type="pres">
      <dgm:prSet presAssocID="{5652AFD7-0604-4FD5-BEB0-796691FC5611}" presName="parentText" presStyleLbl="node1" presStyleIdx="1" presStyleCnt="2">
        <dgm:presLayoutVars>
          <dgm:chMax val="0"/>
          <dgm:bulletEnabled val="1"/>
        </dgm:presLayoutVars>
      </dgm:prSet>
      <dgm:spPr/>
    </dgm:pt>
  </dgm:ptLst>
  <dgm:cxnLst>
    <dgm:cxn modelId="{BEECB845-3A72-4D50-8D1A-A338ABFD5BDE}" srcId="{EB48A95C-D6AC-4C08-9636-E4CDC525CA79}" destId="{F10B365B-1E0F-49F9-8391-4313CA0F8FE7}" srcOrd="0" destOrd="0" parTransId="{87D7BEFA-9637-4CB1-B1CE-F2BEF7D94CFC}" sibTransId="{000343E5-687F-4E96-BD4D-7613D4E09BEF}"/>
    <dgm:cxn modelId="{16B08B88-43A2-4850-A5B0-6ABD55976B1E}" srcId="{EB48A95C-D6AC-4C08-9636-E4CDC525CA79}" destId="{5652AFD7-0604-4FD5-BEB0-796691FC5611}" srcOrd="1" destOrd="0" parTransId="{D08B1FC8-8D0C-44DE-8B4A-7340041EEA52}" sibTransId="{8C9D3155-FA2F-4A66-84EA-774B8BA0BFA2}"/>
    <dgm:cxn modelId="{FCEE5E98-9A34-4AD5-9D34-3FEA910C16A4}" type="presOf" srcId="{5652AFD7-0604-4FD5-BEB0-796691FC5611}" destId="{F9D76AF6-6561-46F1-B9FB-315ADBAAD31B}" srcOrd="0" destOrd="0" presId="urn:microsoft.com/office/officeart/2005/8/layout/vList2"/>
    <dgm:cxn modelId="{2816B999-B63B-46D7-8785-89C0213EE8AF}" type="presOf" srcId="{EB48A95C-D6AC-4C08-9636-E4CDC525CA79}" destId="{E1C677C2-8599-4736-A067-6AD5917A8FDB}" srcOrd="0" destOrd="0" presId="urn:microsoft.com/office/officeart/2005/8/layout/vList2"/>
    <dgm:cxn modelId="{90D0E9D1-E52E-4E36-9525-3878301C9E4F}" type="presOf" srcId="{F10B365B-1E0F-49F9-8391-4313CA0F8FE7}" destId="{934B451C-F876-4DB1-ACEB-EE941E1A78D7}" srcOrd="0" destOrd="0" presId="urn:microsoft.com/office/officeart/2005/8/layout/vList2"/>
    <dgm:cxn modelId="{C8E4C658-F3B5-4C7A-94C8-1F4D8F6C5E76}" type="presParOf" srcId="{E1C677C2-8599-4736-A067-6AD5917A8FDB}" destId="{934B451C-F876-4DB1-ACEB-EE941E1A78D7}" srcOrd="0" destOrd="0" presId="urn:microsoft.com/office/officeart/2005/8/layout/vList2"/>
    <dgm:cxn modelId="{B23ABF65-C71B-4D46-9D77-4419A4ED446F}" type="presParOf" srcId="{E1C677C2-8599-4736-A067-6AD5917A8FDB}" destId="{60D88BD4-D2FB-4083-A60A-23A35A9374E1}" srcOrd="1" destOrd="0" presId="urn:microsoft.com/office/officeart/2005/8/layout/vList2"/>
    <dgm:cxn modelId="{FF46FD40-B23C-4EBF-8DB9-15582D23902D}" type="presParOf" srcId="{E1C677C2-8599-4736-A067-6AD5917A8FDB}" destId="{F9D76AF6-6561-46F1-B9FB-315ADBAAD31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F10B365B-1E0F-49F9-8391-4313CA0F8FE7}">
      <dgm:prSet/>
      <dgm:spPr/>
      <dgm:t>
        <a:bodyPr/>
        <a:lstStyle/>
        <a:p>
          <a:r>
            <a:rPr lang="en-US" b="1"/>
            <a:t>Minimum Commitment by FQHC             </a:t>
          </a:r>
          <a:endParaRPr lang="en-US" dirty="0"/>
        </a:p>
      </dgm:t>
    </dgm:pt>
    <dgm:pt modelId="{87D7BEFA-9637-4CB1-B1CE-F2BEF7D94CFC}" type="parTrans" cxnId="{BEECB845-3A72-4D50-8D1A-A338ABFD5BDE}">
      <dgm:prSet/>
      <dgm:spPr/>
      <dgm:t>
        <a:bodyPr/>
        <a:lstStyle/>
        <a:p>
          <a:endParaRPr lang="en-US"/>
        </a:p>
      </dgm:t>
    </dgm:pt>
    <dgm:pt modelId="{000343E5-687F-4E96-BD4D-7613D4E09BEF}" type="sibTrans" cxnId="{BEECB845-3A72-4D50-8D1A-A338ABFD5BDE}">
      <dgm:prSet/>
      <dgm:spPr/>
      <dgm:t>
        <a:bodyPr/>
        <a:lstStyle/>
        <a:p>
          <a:endParaRPr lang="en-US"/>
        </a:p>
      </dgm:t>
    </dgm:pt>
    <dgm:pt modelId="{7BEA406F-6E04-4BD4-947A-3A6957522846}">
      <dgm:prSet/>
      <dgm:spPr/>
      <dgm:t>
        <a:bodyPr/>
        <a:lstStyle/>
        <a:p>
          <a:r>
            <a:rPr lang="en-US" b="0" dirty="0"/>
            <a:t>None -- LSUHSC provides all staff         </a:t>
          </a:r>
          <a:r>
            <a:rPr lang="en-US" dirty="0"/>
            <a:t>     </a:t>
          </a:r>
        </a:p>
      </dgm:t>
    </dgm:pt>
    <dgm:pt modelId="{1CFB5BC5-11A8-4BEB-BDAC-2414C4556A7B}" type="parTrans" cxnId="{3BA1D5A9-470F-4EA0-B8E5-88900514BED9}">
      <dgm:prSet/>
      <dgm:spPr/>
      <dgm:t>
        <a:bodyPr/>
        <a:lstStyle/>
        <a:p>
          <a:endParaRPr lang="en-US"/>
        </a:p>
      </dgm:t>
    </dgm:pt>
    <dgm:pt modelId="{985E2346-E377-451F-B729-331158A78B9C}" type="sibTrans" cxnId="{3BA1D5A9-470F-4EA0-B8E5-88900514BED9}">
      <dgm:prSet/>
      <dgm:spPr/>
      <dgm:t>
        <a:bodyPr/>
        <a:lstStyle/>
        <a:p>
          <a:endParaRPr lang="en-US"/>
        </a:p>
      </dgm:t>
    </dgm:pt>
    <dgm:pt modelId="{6142F3FA-68D7-4059-ADB2-666F9C7F13EC}">
      <dgm:prSet/>
      <dgm:spPr/>
      <dgm:t>
        <a:bodyPr/>
        <a:lstStyle/>
        <a:p>
          <a:r>
            <a:rPr lang="en-US" b="1" dirty="0"/>
            <a:t>Maximum Commitment by FQHC</a:t>
          </a:r>
          <a:endParaRPr lang="en-US" dirty="0"/>
        </a:p>
      </dgm:t>
    </dgm:pt>
    <dgm:pt modelId="{DEA53693-2698-4D3A-BA2B-DE8C1A4469F3}" type="parTrans" cxnId="{B5FC3839-8311-4989-A6E6-4AD17742F41C}">
      <dgm:prSet/>
      <dgm:spPr/>
      <dgm:t>
        <a:bodyPr/>
        <a:lstStyle/>
        <a:p>
          <a:endParaRPr lang="en-US"/>
        </a:p>
      </dgm:t>
    </dgm:pt>
    <dgm:pt modelId="{D2A890D0-4436-4A4A-A28D-F61DA85A5E9C}" type="sibTrans" cxnId="{B5FC3839-8311-4989-A6E6-4AD17742F41C}">
      <dgm:prSet/>
      <dgm:spPr/>
      <dgm:t>
        <a:bodyPr/>
        <a:lstStyle/>
        <a:p>
          <a:endParaRPr lang="en-US"/>
        </a:p>
      </dgm:t>
    </dgm:pt>
    <dgm:pt modelId="{848D2F5E-7950-4351-9578-725D96BEC6AC}">
      <dgm:prSet phldr="0"/>
      <dgm:spPr/>
      <dgm:t>
        <a:bodyPr/>
        <a:lstStyle/>
        <a:p>
          <a:r>
            <a:rPr lang="en-US" b="0" dirty="0"/>
            <a:t>Nurse / phlebotomist</a:t>
          </a:r>
          <a:endParaRPr lang="en-US" dirty="0"/>
        </a:p>
      </dgm:t>
    </dgm:pt>
    <dgm:pt modelId="{58C8FD60-E657-494B-81D6-4342C186DD85}" type="parTrans" cxnId="{845B637A-5542-4254-BBD7-7FCA70DFAABE}">
      <dgm:prSet/>
      <dgm:spPr/>
      <dgm:t>
        <a:bodyPr/>
        <a:lstStyle/>
        <a:p>
          <a:endParaRPr lang="en-US"/>
        </a:p>
      </dgm:t>
    </dgm:pt>
    <dgm:pt modelId="{E1DCD842-BA66-474D-8809-1BAE3337F102}" type="sibTrans" cxnId="{845B637A-5542-4254-BBD7-7FCA70DFAABE}">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934B451C-F876-4DB1-ACEB-EE941E1A78D7}" type="pres">
      <dgm:prSet presAssocID="{F10B365B-1E0F-49F9-8391-4313CA0F8FE7}" presName="parentText" presStyleLbl="node1" presStyleIdx="0" presStyleCnt="2">
        <dgm:presLayoutVars>
          <dgm:chMax val="0"/>
          <dgm:bulletEnabled val="1"/>
        </dgm:presLayoutVars>
      </dgm:prSet>
      <dgm:spPr/>
    </dgm:pt>
    <dgm:pt modelId="{E311846E-A037-417A-B544-07B9A9E50333}" type="pres">
      <dgm:prSet presAssocID="{F10B365B-1E0F-49F9-8391-4313CA0F8FE7}" presName="childText" presStyleLbl="revTx" presStyleIdx="0" presStyleCnt="2">
        <dgm:presLayoutVars>
          <dgm:bulletEnabled val="1"/>
        </dgm:presLayoutVars>
      </dgm:prSet>
      <dgm:spPr/>
    </dgm:pt>
    <dgm:pt modelId="{4784FCF0-04CA-419D-BD84-025EBBDDE533}" type="pres">
      <dgm:prSet presAssocID="{6142F3FA-68D7-4059-ADB2-666F9C7F13EC}" presName="parentText" presStyleLbl="node1" presStyleIdx="1" presStyleCnt="2">
        <dgm:presLayoutVars>
          <dgm:chMax val="0"/>
          <dgm:bulletEnabled val="1"/>
        </dgm:presLayoutVars>
      </dgm:prSet>
      <dgm:spPr/>
    </dgm:pt>
    <dgm:pt modelId="{E17FB5BD-412C-44B3-857D-1C613CC87885}" type="pres">
      <dgm:prSet presAssocID="{6142F3FA-68D7-4059-ADB2-666F9C7F13EC}" presName="childText" presStyleLbl="revTx" presStyleIdx="1" presStyleCnt="2">
        <dgm:presLayoutVars>
          <dgm:bulletEnabled val="1"/>
        </dgm:presLayoutVars>
      </dgm:prSet>
      <dgm:spPr/>
    </dgm:pt>
  </dgm:ptLst>
  <dgm:cxnLst>
    <dgm:cxn modelId="{EC7C660A-BA6B-4697-8E5B-EEB2BA22A711}" type="presOf" srcId="{848D2F5E-7950-4351-9578-725D96BEC6AC}" destId="{E17FB5BD-412C-44B3-857D-1C613CC87885}" srcOrd="0" destOrd="0" presId="urn:microsoft.com/office/officeart/2005/8/layout/vList2"/>
    <dgm:cxn modelId="{48213F0F-0EFC-4916-8735-498479583E85}" type="presOf" srcId="{7BEA406F-6E04-4BD4-947A-3A6957522846}" destId="{E311846E-A037-417A-B544-07B9A9E50333}" srcOrd="0" destOrd="0" presId="urn:microsoft.com/office/officeart/2005/8/layout/vList2"/>
    <dgm:cxn modelId="{B5FC3839-8311-4989-A6E6-4AD17742F41C}" srcId="{EB48A95C-D6AC-4C08-9636-E4CDC525CA79}" destId="{6142F3FA-68D7-4059-ADB2-666F9C7F13EC}" srcOrd="1" destOrd="0" parTransId="{DEA53693-2698-4D3A-BA2B-DE8C1A4469F3}" sibTransId="{D2A890D0-4436-4A4A-A28D-F61DA85A5E9C}"/>
    <dgm:cxn modelId="{D08FF364-A4B3-424E-A774-32932D2B2AE4}" type="presOf" srcId="{6142F3FA-68D7-4059-ADB2-666F9C7F13EC}" destId="{4784FCF0-04CA-419D-BD84-025EBBDDE533}" srcOrd="0" destOrd="0" presId="urn:microsoft.com/office/officeart/2005/8/layout/vList2"/>
    <dgm:cxn modelId="{BEECB845-3A72-4D50-8D1A-A338ABFD5BDE}" srcId="{EB48A95C-D6AC-4C08-9636-E4CDC525CA79}" destId="{F10B365B-1E0F-49F9-8391-4313CA0F8FE7}" srcOrd="0" destOrd="0" parTransId="{87D7BEFA-9637-4CB1-B1CE-F2BEF7D94CFC}" sibTransId="{000343E5-687F-4E96-BD4D-7613D4E09BEF}"/>
    <dgm:cxn modelId="{845B637A-5542-4254-BBD7-7FCA70DFAABE}" srcId="{6142F3FA-68D7-4059-ADB2-666F9C7F13EC}" destId="{848D2F5E-7950-4351-9578-725D96BEC6AC}" srcOrd="0" destOrd="0" parTransId="{58C8FD60-E657-494B-81D6-4342C186DD85}" sibTransId="{E1DCD842-BA66-474D-8809-1BAE3337F102}"/>
    <dgm:cxn modelId="{2816B999-B63B-46D7-8785-89C0213EE8AF}" type="presOf" srcId="{EB48A95C-D6AC-4C08-9636-E4CDC525CA79}" destId="{E1C677C2-8599-4736-A067-6AD5917A8FDB}" srcOrd="0" destOrd="0" presId="urn:microsoft.com/office/officeart/2005/8/layout/vList2"/>
    <dgm:cxn modelId="{3BA1D5A9-470F-4EA0-B8E5-88900514BED9}" srcId="{F10B365B-1E0F-49F9-8391-4313CA0F8FE7}" destId="{7BEA406F-6E04-4BD4-947A-3A6957522846}" srcOrd="0" destOrd="0" parTransId="{1CFB5BC5-11A8-4BEB-BDAC-2414C4556A7B}" sibTransId="{985E2346-E377-451F-B729-331158A78B9C}"/>
    <dgm:cxn modelId="{90D0E9D1-E52E-4E36-9525-3878301C9E4F}" type="presOf" srcId="{F10B365B-1E0F-49F9-8391-4313CA0F8FE7}" destId="{934B451C-F876-4DB1-ACEB-EE941E1A78D7}" srcOrd="0" destOrd="0" presId="urn:microsoft.com/office/officeart/2005/8/layout/vList2"/>
    <dgm:cxn modelId="{C8E4C658-F3B5-4C7A-94C8-1F4D8F6C5E76}" type="presParOf" srcId="{E1C677C2-8599-4736-A067-6AD5917A8FDB}" destId="{934B451C-F876-4DB1-ACEB-EE941E1A78D7}" srcOrd="0" destOrd="0" presId="urn:microsoft.com/office/officeart/2005/8/layout/vList2"/>
    <dgm:cxn modelId="{2290FFFA-20C7-4E86-A547-40215439A970}" type="presParOf" srcId="{E1C677C2-8599-4736-A067-6AD5917A8FDB}" destId="{E311846E-A037-417A-B544-07B9A9E50333}" srcOrd="1" destOrd="0" presId="urn:microsoft.com/office/officeart/2005/8/layout/vList2"/>
    <dgm:cxn modelId="{61AC5807-B3DD-488E-A888-F0697377A06D}" type="presParOf" srcId="{E1C677C2-8599-4736-A067-6AD5917A8FDB}" destId="{4784FCF0-04CA-419D-BD84-025EBBDDE533}" srcOrd="2" destOrd="0" presId="urn:microsoft.com/office/officeart/2005/8/layout/vList2"/>
    <dgm:cxn modelId="{7DBC1A17-F646-4E38-B0B8-C14B313A8B13}" type="presParOf" srcId="{E1C677C2-8599-4736-A067-6AD5917A8FDB}" destId="{E17FB5BD-412C-44B3-857D-1C613CC8788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F10B365B-1E0F-49F9-8391-4313CA0F8FE7}">
      <dgm:prSet/>
      <dgm:spPr/>
      <dgm:t>
        <a:bodyPr/>
        <a:lstStyle/>
        <a:p>
          <a:r>
            <a:rPr lang="en-US" b="1"/>
            <a:t>Minimum Commitment by FQHC            </a:t>
          </a:r>
          <a:r>
            <a:rPr lang="en-US" b="1">
              <a:latin typeface="Avenir Next LT Pro"/>
            </a:rPr>
            <a:t> </a:t>
          </a:r>
          <a:endParaRPr lang="en-US" dirty="0"/>
        </a:p>
      </dgm:t>
    </dgm:pt>
    <dgm:pt modelId="{87D7BEFA-9637-4CB1-B1CE-F2BEF7D94CFC}" type="parTrans" cxnId="{BEECB845-3A72-4D50-8D1A-A338ABFD5BDE}">
      <dgm:prSet/>
      <dgm:spPr/>
      <dgm:t>
        <a:bodyPr/>
        <a:lstStyle/>
        <a:p>
          <a:endParaRPr lang="en-US"/>
        </a:p>
      </dgm:t>
    </dgm:pt>
    <dgm:pt modelId="{000343E5-687F-4E96-BD4D-7613D4E09BEF}" type="sibTrans" cxnId="{BEECB845-3A72-4D50-8D1A-A338ABFD5BDE}">
      <dgm:prSet/>
      <dgm:spPr/>
      <dgm:t>
        <a:bodyPr/>
        <a:lstStyle/>
        <a:p>
          <a:endParaRPr lang="en-US"/>
        </a:p>
      </dgm:t>
    </dgm:pt>
    <dgm:pt modelId="{82932063-1072-4848-904F-48ECABB9F0E9}">
      <dgm:prSet/>
      <dgm:spPr/>
      <dgm:t>
        <a:bodyPr/>
        <a:lstStyle/>
        <a:p>
          <a:pPr rtl="0"/>
          <a:r>
            <a:rPr lang="en-US" b="0" dirty="0"/>
            <a:t>LSUHSC provide van outside</a:t>
          </a:r>
          <a:r>
            <a:rPr lang="en-US" dirty="0"/>
            <a:t> (no space needed inside)     </a:t>
          </a:r>
          <a:r>
            <a:rPr lang="en-US" dirty="0">
              <a:latin typeface="Avenir Next LT Pro"/>
            </a:rPr>
            <a:t> </a:t>
          </a:r>
          <a:endParaRPr lang="en-US" dirty="0"/>
        </a:p>
      </dgm:t>
    </dgm:pt>
    <dgm:pt modelId="{D9C57704-A027-4593-B307-3FBC2F34EB85}" type="parTrans" cxnId="{51BAC23A-5F7E-4EC9-878F-143855830A9A}">
      <dgm:prSet/>
      <dgm:spPr/>
      <dgm:t>
        <a:bodyPr/>
        <a:lstStyle/>
        <a:p>
          <a:endParaRPr lang="en-US"/>
        </a:p>
      </dgm:t>
    </dgm:pt>
    <dgm:pt modelId="{097904AB-1754-4681-A05D-9FF25DDDBE9C}" type="sibTrans" cxnId="{51BAC23A-5F7E-4EC9-878F-143855830A9A}">
      <dgm:prSet/>
      <dgm:spPr/>
      <dgm:t>
        <a:bodyPr/>
        <a:lstStyle/>
        <a:p>
          <a:endParaRPr lang="en-US"/>
        </a:p>
      </dgm:t>
    </dgm:pt>
    <dgm:pt modelId="{D89F01D7-1B45-4E3F-9CB3-2322DD95B0A0}">
      <dgm:prSet/>
      <dgm:spPr/>
      <dgm:t>
        <a:bodyPr/>
        <a:lstStyle/>
        <a:p>
          <a:pPr rtl="0"/>
          <a:r>
            <a:rPr lang="en-US" b="0" dirty="0"/>
            <a:t>2-3 spaces to park (van)</a:t>
          </a:r>
          <a:r>
            <a:rPr lang="en-US" dirty="0"/>
            <a:t>    </a:t>
          </a:r>
          <a:r>
            <a:rPr lang="en-US" dirty="0">
              <a:latin typeface="Avenir Next LT Pro"/>
            </a:rPr>
            <a:t> </a:t>
          </a:r>
          <a:endParaRPr lang="en-US" dirty="0"/>
        </a:p>
      </dgm:t>
    </dgm:pt>
    <dgm:pt modelId="{9718A0DF-3282-4EE5-B8A2-04EA18FF9B03}" type="parTrans" cxnId="{28558F6F-3E3F-4971-A72E-0AEA7FC66637}">
      <dgm:prSet/>
      <dgm:spPr/>
      <dgm:t>
        <a:bodyPr/>
        <a:lstStyle/>
        <a:p>
          <a:endParaRPr lang="en-US"/>
        </a:p>
      </dgm:t>
    </dgm:pt>
    <dgm:pt modelId="{493A55A0-92C3-4A9E-84ED-68E52851E78F}" type="sibTrans" cxnId="{28558F6F-3E3F-4971-A72E-0AEA7FC66637}">
      <dgm:prSet/>
      <dgm:spPr/>
      <dgm:t>
        <a:bodyPr/>
        <a:lstStyle/>
        <a:p>
          <a:endParaRPr lang="en-US"/>
        </a:p>
      </dgm:t>
    </dgm:pt>
    <dgm:pt modelId="{FB8C7DB8-B1B2-48BA-AAAA-681732209845}">
      <dgm:prSet/>
      <dgm:spPr/>
      <dgm:t>
        <a:bodyPr/>
        <a:lstStyle/>
        <a:p>
          <a:pPr rtl="0"/>
          <a:r>
            <a:rPr lang="en-US" b="0" dirty="0"/>
            <a:t>2 chairs to wait in lobby</a:t>
          </a:r>
          <a:r>
            <a:rPr lang="en-US" dirty="0">
              <a:latin typeface="Avenir Next LT Pro"/>
            </a:rPr>
            <a:t> </a:t>
          </a:r>
          <a:endParaRPr lang="en-US" dirty="0"/>
        </a:p>
      </dgm:t>
    </dgm:pt>
    <dgm:pt modelId="{EB9C80BD-78B9-409A-AD0F-84C2406306C7}" type="parTrans" cxnId="{E5B8793D-7E7A-4596-BE81-1A6332E80FEF}">
      <dgm:prSet/>
      <dgm:spPr/>
      <dgm:t>
        <a:bodyPr/>
        <a:lstStyle/>
        <a:p>
          <a:endParaRPr lang="en-US"/>
        </a:p>
      </dgm:t>
    </dgm:pt>
    <dgm:pt modelId="{6C29F27F-ADE5-49B6-95BB-80793AC664F2}" type="sibTrans" cxnId="{E5B8793D-7E7A-4596-BE81-1A6332E80FEF}">
      <dgm:prSet/>
      <dgm:spPr/>
      <dgm:t>
        <a:bodyPr/>
        <a:lstStyle/>
        <a:p>
          <a:endParaRPr lang="en-US"/>
        </a:p>
      </dgm:t>
    </dgm:pt>
    <dgm:pt modelId="{D10C54E0-24C1-4F09-A92B-913202203220}">
      <dgm:prSet/>
      <dgm:spPr/>
      <dgm:t>
        <a:bodyPr/>
        <a:lstStyle/>
        <a:p>
          <a:r>
            <a:rPr lang="en-US" b="1" dirty="0"/>
            <a:t>Maximum Commitment by FQHC</a:t>
          </a:r>
        </a:p>
      </dgm:t>
    </dgm:pt>
    <dgm:pt modelId="{259DC42C-752F-4C1B-9B70-2208DCE612E6}" type="parTrans" cxnId="{D3CF9A91-4D80-45FD-8357-B90D6B4FF2BA}">
      <dgm:prSet/>
      <dgm:spPr/>
      <dgm:t>
        <a:bodyPr/>
        <a:lstStyle/>
        <a:p>
          <a:endParaRPr lang="en-US"/>
        </a:p>
      </dgm:t>
    </dgm:pt>
    <dgm:pt modelId="{D2706002-A88F-411F-B5A4-B16550D56005}" type="sibTrans" cxnId="{D3CF9A91-4D80-45FD-8357-B90D6B4FF2BA}">
      <dgm:prSet/>
      <dgm:spPr/>
      <dgm:t>
        <a:bodyPr/>
        <a:lstStyle/>
        <a:p>
          <a:endParaRPr lang="en-US"/>
        </a:p>
      </dgm:t>
    </dgm:pt>
    <dgm:pt modelId="{6A2492BF-9B67-4114-B6EB-DAD34E8D646A}">
      <dgm:prSet/>
      <dgm:spPr/>
      <dgm:t>
        <a:bodyPr/>
        <a:lstStyle/>
        <a:p>
          <a:pPr rtl="0"/>
          <a:r>
            <a:rPr lang="en-US" b="0" dirty="0"/>
            <a:t>Table in the lobby</a:t>
          </a:r>
          <a:r>
            <a:rPr lang="en-US" dirty="0">
              <a:latin typeface="Avenir Next LT Pro"/>
            </a:rPr>
            <a:t> </a:t>
          </a:r>
          <a:endParaRPr lang="en-US" dirty="0"/>
        </a:p>
      </dgm:t>
    </dgm:pt>
    <dgm:pt modelId="{388A3875-4164-4852-A940-7C700B7B37CF}" type="parTrans" cxnId="{C4454376-BC7C-45B1-8AED-3A11BF14658B}">
      <dgm:prSet/>
      <dgm:spPr/>
      <dgm:t>
        <a:bodyPr/>
        <a:lstStyle/>
        <a:p>
          <a:endParaRPr lang="en-US"/>
        </a:p>
      </dgm:t>
    </dgm:pt>
    <dgm:pt modelId="{B3D3A9C5-5966-4AD7-BBF0-EC0B5F67A946}" type="sibTrans" cxnId="{C4454376-BC7C-45B1-8AED-3A11BF14658B}">
      <dgm:prSet/>
      <dgm:spPr/>
      <dgm:t>
        <a:bodyPr/>
        <a:lstStyle/>
        <a:p>
          <a:endParaRPr lang="en-US"/>
        </a:p>
      </dgm:t>
    </dgm:pt>
    <dgm:pt modelId="{A39A2A7B-0CD0-4E71-971B-A680979E6A25}">
      <dgm:prSet/>
      <dgm:spPr/>
      <dgm:t>
        <a:bodyPr/>
        <a:lstStyle/>
        <a:p>
          <a:r>
            <a:rPr lang="en-US" b="0" dirty="0"/>
            <a:t>6 chairs</a:t>
          </a:r>
        </a:p>
      </dgm:t>
    </dgm:pt>
    <dgm:pt modelId="{E52FA7D9-4BB6-45CF-8514-C70D56497EF8}" type="parTrans" cxnId="{9358169F-9A88-497D-84F8-56EB0B07FFF5}">
      <dgm:prSet/>
      <dgm:spPr/>
      <dgm:t>
        <a:bodyPr/>
        <a:lstStyle/>
        <a:p>
          <a:endParaRPr lang="en-US"/>
        </a:p>
      </dgm:t>
    </dgm:pt>
    <dgm:pt modelId="{7B9FB756-70ED-4EC2-88E3-FD2A6119FFF5}" type="sibTrans" cxnId="{9358169F-9A88-497D-84F8-56EB0B07FFF5}">
      <dgm:prSet/>
      <dgm:spPr/>
      <dgm:t>
        <a:bodyPr/>
        <a:lstStyle/>
        <a:p>
          <a:endParaRPr lang="en-US"/>
        </a:p>
      </dgm:t>
    </dgm:pt>
    <dgm:pt modelId="{DACE0624-7328-4DF3-9348-82D37D758588}">
      <dgm:prSet/>
      <dgm:spPr/>
      <dgm:t>
        <a:bodyPr/>
        <a:lstStyle/>
        <a:p>
          <a:pPr rtl="0"/>
          <a:r>
            <a:rPr lang="en-US" b="0" dirty="0"/>
            <a:t>Private consult room</a:t>
          </a:r>
          <a:r>
            <a:rPr lang="en-US" dirty="0">
              <a:latin typeface="Avenir Next LT Pro"/>
            </a:rPr>
            <a:t> </a:t>
          </a:r>
          <a:endParaRPr lang="en-US" dirty="0"/>
        </a:p>
      </dgm:t>
    </dgm:pt>
    <dgm:pt modelId="{287253B5-BC1D-4FE9-88D0-31634816CE94}" type="parTrans" cxnId="{2E8D18AA-DF19-405B-B459-632579D2E698}">
      <dgm:prSet/>
      <dgm:spPr/>
      <dgm:t>
        <a:bodyPr/>
        <a:lstStyle/>
        <a:p>
          <a:endParaRPr lang="en-US"/>
        </a:p>
      </dgm:t>
    </dgm:pt>
    <dgm:pt modelId="{228001F7-C6E9-48F7-BA58-40DC45E16E75}" type="sibTrans" cxnId="{2E8D18AA-DF19-405B-B459-632579D2E698}">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934B451C-F876-4DB1-ACEB-EE941E1A78D7}" type="pres">
      <dgm:prSet presAssocID="{F10B365B-1E0F-49F9-8391-4313CA0F8FE7}" presName="parentText" presStyleLbl="node1" presStyleIdx="0" presStyleCnt="2">
        <dgm:presLayoutVars>
          <dgm:chMax val="0"/>
          <dgm:bulletEnabled val="1"/>
        </dgm:presLayoutVars>
      </dgm:prSet>
      <dgm:spPr/>
    </dgm:pt>
    <dgm:pt modelId="{E311846E-A037-417A-B544-07B9A9E50333}" type="pres">
      <dgm:prSet presAssocID="{F10B365B-1E0F-49F9-8391-4313CA0F8FE7}" presName="childText" presStyleLbl="revTx" presStyleIdx="0" presStyleCnt="2">
        <dgm:presLayoutVars>
          <dgm:bulletEnabled val="1"/>
        </dgm:presLayoutVars>
      </dgm:prSet>
      <dgm:spPr/>
    </dgm:pt>
    <dgm:pt modelId="{3222C7BE-CDC5-4672-A2DF-7F61ADE6FDEF}" type="pres">
      <dgm:prSet presAssocID="{D10C54E0-24C1-4F09-A92B-913202203220}" presName="parentText" presStyleLbl="node1" presStyleIdx="1" presStyleCnt="2">
        <dgm:presLayoutVars>
          <dgm:chMax val="0"/>
          <dgm:bulletEnabled val="1"/>
        </dgm:presLayoutVars>
      </dgm:prSet>
      <dgm:spPr/>
    </dgm:pt>
    <dgm:pt modelId="{4F4B2297-DF31-4049-AF9B-7ACA1F846092}" type="pres">
      <dgm:prSet presAssocID="{D10C54E0-24C1-4F09-A92B-913202203220}" presName="childText" presStyleLbl="revTx" presStyleIdx="1" presStyleCnt="2">
        <dgm:presLayoutVars>
          <dgm:bulletEnabled val="1"/>
        </dgm:presLayoutVars>
      </dgm:prSet>
      <dgm:spPr/>
    </dgm:pt>
  </dgm:ptLst>
  <dgm:cxnLst>
    <dgm:cxn modelId="{14964B22-96DE-48C8-8D4E-42C536B6C38F}" type="presOf" srcId="{D10C54E0-24C1-4F09-A92B-913202203220}" destId="{3222C7BE-CDC5-4672-A2DF-7F61ADE6FDEF}" srcOrd="0" destOrd="0" presId="urn:microsoft.com/office/officeart/2005/8/layout/vList2"/>
    <dgm:cxn modelId="{51BAC23A-5F7E-4EC9-878F-143855830A9A}" srcId="{F10B365B-1E0F-49F9-8391-4313CA0F8FE7}" destId="{82932063-1072-4848-904F-48ECABB9F0E9}" srcOrd="0" destOrd="0" parTransId="{D9C57704-A027-4593-B307-3FBC2F34EB85}" sibTransId="{097904AB-1754-4681-A05D-9FF25DDDBE9C}"/>
    <dgm:cxn modelId="{E5B8793D-7E7A-4596-BE81-1A6332E80FEF}" srcId="{F10B365B-1E0F-49F9-8391-4313CA0F8FE7}" destId="{FB8C7DB8-B1B2-48BA-AAAA-681732209845}" srcOrd="2" destOrd="0" parTransId="{EB9C80BD-78B9-409A-AD0F-84C2406306C7}" sibTransId="{6C29F27F-ADE5-49B6-95BB-80793AC664F2}"/>
    <dgm:cxn modelId="{81BEB840-FA4B-4280-9056-C4FBB424797A}" type="presOf" srcId="{6A2492BF-9B67-4114-B6EB-DAD34E8D646A}" destId="{4F4B2297-DF31-4049-AF9B-7ACA1F846092}" srcOrd="0" destOrd="0" presId="urn:microsoft.com/office/officeart/2005/8/layout/vList2"/>
    <dgm:cxn modelId="{BEECB845-3A72-4D50-8D1A-A338ABFD5BDE}" srcId="{EB48A95C-D6AC-4C08-9636-E4CDC525CA79}" destId="{F10B365B-1E0F-49F9-8391-4313CA0F8FE7}" srcOrd="0" destOrd="0" parTransId="{87D7BEFA-9637-4CB1-B1CE-F2BEF7D94CFC}" sibTransId="{000343E5-687F-4E96-BD4D-7613D4E09BEF}"/>
    <dgm:cxn modelId="{7030DF6B-BD8A-436C-A15F-0CA7DF3057ED}" type="presOf" srcId="{A39A2A7B-0CD0-4E71-971B-A680979E6A25}" destId="{4F4B2297-DF31-4049-AF9B-7ACA1F846092}" srcOrd="0" destOrd="1" presId="urn:microsoft.com/office/officeart/2005/8/layout/vList2"/>
    <dgm:cxn modelId="{28558F6F-3E3F-4971-A72E-0AEA7FC66637}" srcId="{F10B365B-1E0F-49F9-8391-4313CA0F8FE7}" destId="{D89F01D7-1B45-4E3F-9CB3-2322DD95B0A0}" srcOrd="1" destOrd="0" parTransId="{9718A0DF-3282-4EE5-B8A2-04EA18FF9B03}" sibTransId="{493A55A0-92C3-4A9E-84ED-68E52851E78F}"/>
    <dgm:cxn modelId="{C4454376-BC7C-45B1-8AED-3A11BF14658B}" srcId="{D10C54E0-24C1-4F09-A92B-913202203220}" destId="{6A2492BF-9B67-4114-B6EB-DAD34E8D646A}" srcOrd="0" destOrd="0" parTransId="{388A3875-4164-4852-A940-7C700B7B37CF}" sibTransId="{B3D3A9C5-5966-4AD7-BBF0-EC0B5F67A946}"/>
    <dgm:cxn modelId="{D3CF9A91-4D80-45FD-8357-B90D6B4FF2BA}" srcId="{EB48A95C-D6AC-4C08-9636-E4CDC525CA79}" destId="{D10C54E0-24C1-4F09-A92B-913202203220}" srcOrd="1" destOrd="0" parTransId="{259DC42C-752F-4C1B-9B70-2208DCE612E6}" sibTransId="{D2706002-A88F-411F-B5A4-B16550D56005}"/>
    <dgm:cxn modelId="{2816B999-B63B-46D7-8785-89C0213EE8AF}" type="presOf" srcId="{EB48A95C-D6AC-4C08-9636-E4CDC525CA79}" destId="{E1C677C2-8599-4736-A067-6AD5917A8FDB}" srcOrd="0" destOrd="0" presId="urn:microsoft.com/office/officeart/2005/8/layout/vList2"/>
    <dgm:cxn modelId="{9358169F-9A88-497D-84F8-56EB0B07FFF5}" srcId="{D10C54E0-24C1-4F09-A92B-913202203220}" destId="{A39A2A7B-0CD0-4E71-971B-A680979E6A25}" srcOrd="1" destOrd="0" parTransId="{E52FA7D9-4BB6-45CF-8514-C70D56497EF8}" sibTransId="{7B9FB756-70ED-4EC2-88E3-FD2A6119FFF5}"/>
    <dgm:cxn modelId="{2E8D18AA-DF19-405B-B459-632579D2E698}" srcId="{D10C54E0-24C1-4F09-A92B-913202203220}" destId="{DACE0624-7328-4DF3-9348-82D37D758588}" srcOrd="2" destOrd="0" parTransId="{287253B5-BC1D-4FE9-88D0-31634816CE94}" sibTransId="{228001F7-C6E9-48F7-BA58-40DC45E16E75}"/>
    <dgm:cxn modelId="{3778B3AD-AD6C-43E9-80C5-F19A2845179D}" type="presOf" srcId="{D89F01D7-1B45-4E3F-9CB3-2322DD95B0A0}" destId="{E311846E-A037-417A-B544-07B9A9E50333}" srcOrd="0" destOrd="1" presId="urn:microsoft.com/office/officeart/2005/8/layout/vList2"/>
    <dgm:cxn modelId="{E7AA38BC-92FB-4A3D-B489-FA5BFE65E036}" type="presOf" srcId="{DACE0624-7328-4DF3-9348-82D37D758588}" destId="{4F4B2297-DF31-4049-AF9B-7ACA1F846092}" srcOrd="0" destOrd="2" presId="urn:microsoft.com/office/officeart/2005/8/layout/vList2"/>
    <dgm:cxn modelId="{0666D0C9-6BB3-4458-B347-1E5D57924384}" type="presOf" srcId="{FB8C7DB8-B1B2-48BA-AAAA-681732209845}" destId="{E311846E-A037-417A-B544-07B9A9E50333}" srcOrd="0" destOrd="2" presId="urn:microsoft.com/office/officeart/2005/8/layout/vList2"/>
    <dgm:cxn modelId="{90D0E9D1-E52E-4E36-9525-3878301C9E4F}" type="presOf" srcId="{F10B365B-1E0F-49F9-8391-4313CA0F8FE7}" destId="{934B451C-F876-4DB1-ACEB-EE941E1A78D7}" srcOrd="0" destOrd="0" presId="urn:microsoft.com/office/officeart/2005/8/layout/vList2"/>
    <dgm:cxn modelId="{B42738FE-769B-49B7-A3C5-BE17178FFD37}" type="presOf" srcId="{82932063-1072-4848-904F-48ECABB9F0E9}" destId="{E311846E-A037-417A-B544-07B9A9E50333}" srcOrd="0" destOrd="0" presId="urn:microsoft.com/office/officeart/2005/8/layout/vList2"/>
    <dgm:cxn modelId="{C8E4C658-F3B5-4C7A-94C8-1F4D8F6C5E76}" type="presParOf" srcId="{E1C677C2-8599-4736-A067-6AD5917A8FDB}" destId="{934B451C-F876-4DB1-ACEB-EE941E1A78D7}" srcOrd="0" destOrd="0" presId="urn:microsoft.com/office/officeart/2005/8/layout/vList2"/>
    <dgm:cxn modelId="{2290FFFA-20C7-4E86-A547-40215439A970}" type="presParOf" srcId="{E1C677C2-8599-4736-A067-6AD5917A8FDB}" destId="{E311846E-A037-417A-B544-07B9A9E50333}" srcOrd="1" destOrd="0" presId="urn:microsoft.com/office/officeart/2005/8/layout/vList2"/>
    <dgm:cxn modelId="{E52CE730-2EE6-4840-823B-CA8EE237C3E9}" type="presParOf" srcId="{E1C677C2-8599-4736-A067-6AD5917A8FDB}" destId="{3222C7BE-CDC5-4672-A2DF-7F61ADE6FDEF}" srcOrd="2" destOrd="0" presId="urn:microsoft.com/office/officeart/2005/8/layout/vList2"/>
    <dgm:cxn modelId="{0830D6F5-C6F6-4490-A385-9A4A238BDC09}" type="presParOf" srcId="{E1C677C2-8599-4736-A067-6AD5917A8FDB}" destId="{4F4B2297-DF31-4049-AF9B-7ACA1F84609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F10B365B-1E0F-49F9-8391-4313CA0F8FE7}">
      <dgm:prSet/>
      <dgm:spPr/>
      <dgm:t>
        <a:bodyPr/>
        <a:lstStyle/>
        <a:p>
          <a:r>
            <a:rPr lang="en-US" b="1"/>
            <a:t>Minimum Commitment by FQHC             </a:t>
          </a:r>
          <a:endParaRPr lang="en-US" dirty="0"/>
        </a:p>
      </dgm:t>
    </dgm:pt>
    <dgm:pt modelId="{87D7BEFA-9637-4CB1-B1CE-F2BEF7D94CFC}" type="parTrans" cxnId="{BEECB845-3A72-4D50-8D1A-A338ABFD5BDE}">
      <dgm:prSet/>
      <dgm:spPr/>
      <dgm:t>
        <a:bodyPr/>
        <a:lstStyle/>
        <a:p>
          <a:endParaRPr lang="en-US"/>
        </a:p>
      </dgm:t>
    </dgm:pt>
    <dgm:pt modelId="{000343E5-687F-4E96-BD4D-7613D4E09BEF}" type="sibTrans" cxnId="{BEECB845-3A72-4D50-8D1A-A338ABFD5BDE}">
      <dgm:prSet/>
      <dgm:spPr/>
      <dgm:t>
        <a:bodyPr/>
        <a:lstStyle/>
        <a:p>
          <a:endParaRPr lang="en-US"/>
        </a:p>
      </dgm:t>
    </dgm:pt>
    <dgm:pt modelId="{53622C34-3CEC-4B89-B668-55158516130E}">
      <dgm:prSet phldr="0"/>
      <dgm:spPr/>
      <dgm:t>
        <a:bodyPr/>
        <a:lstStyle/>
        <a:p>
          <a:r>
            <a:rPr lang="en-US" dirty="0"/>
            <a:t>Flyers on table in lobby  </a:t>
          </a:r>
        </a:p>
      </dgm:t>
    </dgm:pt>
    <dgm:pt modelId="{D9EA7646-08B1-4636-87B1-B3D326AA8E51}" type="parTrans" cxnId="{E42308BA-4073-499B-AA55-1574C31F2A3A}">
      <dgm:prSet/>
      <dgm:spPr/>
      <dgm:t>
        <a:bodyPr/>
        <a:lstStyle/>
        <a:p>
          <a:endParaRPr lang="en-US"/>
        </a:p>
      </dgm:t>
    </dgm:pt>
    <dgm:pt modelId="{57486C51-75AE-4D7B-B871-BAE0F392DD7F}" type="sibTrans" cxnId="{E42308BA-4073-499B-AA55-1574C31F2A3A}">
      <dgm:prSet/>
      <dgm:spPr/>
      <dgm:t>
        <a:bodyPr/>
        <a:lstStyle/>
        <a:p>
          <a:endParaRPr lang="en-US"/>
        </a:p>
      </dgm:t>
    </dgm:pt>
    <dgm:pt modelId="{47A98C3A-379B-47AB-9A15-E47B5A859755}">
      <dgm:prSet/>
      <dgm:spPr/>
      <dgm:t>
        <a:bodyPr/>
        <a:lstStyle/>
        <a:p>
          <a:r>
            <a:rPr lang="en-US" b="0" dirty="0"/>
            <a:t>Flyers posted in lobby and/or treatment rooms   </a:t>
          </a:r>
          <a:endParaRPr lang="en-US" dirty="0"/>
        </a:p>
      </dgm:t>
    </dgm:pt>
    <dgm:pt modelId="{EE6AAF62-3A3C-4AE7-BACA-785CB91447DC}" type="parTrans" cxnId="{449B9C48-CA64-4F3A-8E5F-2C214041AB46}">
      <dgm:prSet/>
      <dgm:spPr/>
      <dgm:t>
        <a:bodyPr/>
        <a:lstStyle/>
        <a:p>
          <a:endParaRPr lang="en-US"/>
        </a:p>
      </dgm:t>
    </dgm:pt>
    <dgm:pt modelId="{EA174A26-F7F6-4F4D-9F6F-2934410F4A5D}" type="sibTrans" cxnId="{449B9C48-CA64-4F3A-8E5F-2C214041AB46}">
      <dgm:prSet/>
      <dgm:spPr/>
      <dgm:t>
        <a:bodyPr/>
        <a:lstStyle/>
        <a:p>
          <a:endParaRPr lang="en-US"/>
        </a:p>
      </dgm:t>
    </dgm:pt>
    <dgm:pt modelId="{E1776854-BB2D-41C9-8546-9BFFDDF7B4F5}">
      <dgm:prSet/>
      <dgm:spPr/>
      <dgm:t>
        <a:bodyPr/>
        <a:lstStyle/>
        <a:p>
          <a:r>
            <a:rPr lang="en-US" b="1" dirty="0"/>
            <a:t>Maximum Commitment by FQHC</a:t>
          </a:r>
        </a:p>
      </dgm:t>
    </dgm:pt>
    <dgm:pt modelId="{1E8C5D28-5B06-4C6C-A055-32417F679CC0}" type="parTrans" cxnId="{0AC6A1C5-7B4C-463D-9CF0-93133D22DB6B}">
      <dgm:prSet/>
      <dgm:spPr/>
      <dgm:t>
        <a:bodyPr/>
        <a:lstStyle/>
        <a:p>
          <a:endParaRPr lang="en-US"/>
        </a:p>
      </dgm:t>
    </dgm:pt>
    <dgm:pt modelId="{447FE190-9EED-40E5-B4C5-D713494B9A2D}" type="sibTrans" cxnId="{0AC6A1C5-7B4C-463D-9CF0-93133D22DB6B}">
      <dgm:prSet/>
      <dgm:spPr/>
      <dgm:t>
        <a:bodyPr/>
        <a:lstStyle/>
        <a:p>
          <a:endParaRPr lang="en-US"/>
        </a:p>
      </dgm:t>
    </dgm:pt>
    <dgm:pt modelId="{AC0D3133-A3EC-4232-B3D7-94E6FDF12751}">
      <dgm:prSet phldr="0"/>
      <dgm:spPr/>
      <dgm:t>
        <a:bodyPr/>
        <a:lstStyle/>
        <a:p>
          <a:pPr rtl="0"/>
          <a:r>
            <a:rPr lang="en-US" b="0" dirty="0"/>
            <a:t>Send emails to clients regarding study enrollment</a:t>
          </a:r>
          <a:endParaRPr lang="en-US" dirty="0"/>
        </a:p>
      </dgm:t>
    </dgm:pt>
    <dgm:pt modelId="{C730655C-FF73-49FC-B837-7446EF137039}" type="parTrans" cxnId="{1673F192-FEE1-4898-AC02-2C02801FFF34}">
      <dgm:prSet/>
      <dgm:spPr/>
      <dgm:t>
        <a:bodyPr/>
        <a:lstStyle/>
        <a:p>
          <a:endParaRPr lang="en-US"/>
        </a:p>
      </dgm:t>
    </dgm:pt>
    <dgm:pt modelId="{E3C69F54-0A13-477F-9446-D0F196CDDB0C}" type="sibTrans" cxnId="{1673F192-FEE1-4898-AC02-2C02801FFF34}">
      <dgm:prSet/>
      <dgm:spPr/>
      <dgm:t>
        <a:bodyPr/>
        <a:lstStyle/>
        <a:p>
          <a:endParaRPr lang="en-US"/>
        </a:p>
      </dgm:t>
    </dgm:pt>
    <dgm:pt modelId="{3EA9A867-A1E9-4CA9-839F-EFCE3AA258D3}">
      <dgm:prSet phldr="0"/>
      <dgm:spPr/>
      <dgm:t>
        <a:bodyPr/>
        <a:lstStyle/>
        <a:p>
          <a:r>
            <a:rPr lang="en-US" b="0" dirty="0"/>
            <a:t>Put sandwich boards outside daily to publicize next visit dates</a:t>
          </a:r>
          <a:endParaRPr lang="en-US" dirty="0"/>
        </a:p>
      </dgm:t>
    </dgm:pt>
    <dgm:pt modelId="{60139408-50AD-456E-A5E9-95D25B7B3A96}" type="parTrans" cxnId="{EFF28929-CEAE-41E8-AEE1-151F8389E56E}">
      <dgm:prSet/>
      <dgm:spPr/>
      <dgm:t>
        <a:bodyPr/>
        <a:lstStyle/>
        <a:p>
          <a:endParaRPr lang="en-US"/>
        </a:p>
      </dgm:t>
    </dgm:pt>
    <dgm:pt modelId="{7CCB4272-26A9-4018-B51B-1308E068EF91}" type="sibTrans" cxnId="{EFF28929-CEAE-41E8-AEE1-151F8389E56E}">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934B451C-F876-4DB1-ACEB-EE941E1A78D7}" type="pres">
      <dgm:prSet presAssocID="{F10B365B-1E0F-49F9-8391-4313CA0F8FE7}" presName="parentText" presStyleLbl="node1" presStyleIdx="0" presStyleCnt="2">
        <dgm:presLayoutVars>
          <dgm:chMax val="0"/>
          <dgm:bulletEnabled val="1"/>
        </dgm:presLayoutVars>
      </dgm:prSet>
      <dgm:spPr/>
    </dgm:pt>
    <dgm:pt modelId="{E311846E-A037-417A-B544-07B9A9E50333}" type="pres">
      <dgm:prSet presAssocID="{F10B365B-1E0F-49F9-8391-4313CA0F8FE7}" presName="childText" presStyleLbl="revTx" presStyleIdx="0" presStyleCnt="2">
        <dgm:presLayoutVars>
          <dgm:bulletEnabled val="1"/>
        </dgm:presLayoutVars>
      </dgm:prSet>
      <dgm:spPr/>
    </dgm:pt>
    <dgm:pt modelId="{0202F266-AF19-4962-B806-BDCADC6FC053}" type="pres">
      <dgm:prSet presAssocID="{E1776854-BB2D-41C9-8546-9BFFDDF7B4F5}" presName="parentText" presStyleLbl="node1" presStyleIdx="1" presStyleCnt="2">
        <dgm:presLayoutVars>
          <dgm:chMax val="0"/>
          <dgm:bulletEnabled val="1"/>
        </dgm:presLayoutVars>
      </dgm:prSet>
      <dgm:spPr/>
    </dgm:pt>
    <dgm:pt modelId="{B596A2F1-1D3F-4BE4-ACF3-CD5F5BAFBA48}" type="pres">
      <dgm:prSet presAssocID="{E1776854-BB2D-41C9-8546-9BFFDDF7B4F5}" presName="childText" presStyleLbl="revTx" presStyleIdx="1" presStyleCnt="2">
        <dgm:presLayoutVars>
          <dgm:bulletEnabled val="1"/>
        </dgm:presLayoutVars>
      </dgm:prSet>
      <dgm:spPr/>
    </dgm:pt>
  </dgm:ptLst>
  <dgm:cxnLst>
    <dgm:cxn modelId="{47E45F00-38AE-4F47-AFC3-3A88399736FE}" type="presOf" srcId="{E1776854-BB2D-41C9-8546-9BFFDDF7B4F5}" destId="{0202F266-AF19-4962-B806-BDCADC6FC053}" srcOrd="0" destOrd="0" presId="urn:microsoft.com/office/officeart/2005/8/layout/vList2"/>
    <dgm:cxn modelId="{EFF28929-CEAE-41E8-AEE1-151F8389E56E}" srcId="{E1776854-BB2D-41C9-8546-9BFFDDF7B4F5}" destId="{3EA9A867-A1E9-4CA9-839F-EFCE3AA258D3}" srcOrd="1" destOrd="0" parTransId="{60139408-50AD-456E-A5E9-95D25B7B3A96}" sibTransId="{7CCB4272-26A9-4018-B51B-1308E068EF91}"/>
    <dgm:cxn modelId="{D1178D2E-63F8-4D02-A50D-7612012CF751}" type="presOf" srcId="{53622C34-3CEC-4B89-B668-55158516130E}" destId="{E311846E-A037-417A-B544-07B9A9E50333}" srcOrd="0" destOrd="0" presId="urn:microsoft.com/office/officeart/2005/8/layout/vList2"/>
    <dgm:cxn modelId="{89397F31-EC9D-40B5-8D3F-1E63259227A6}" type="presOf" srcId="{AC0D3133-A3EC-4232-B3D7-94E6FDF12751}" destId="{B596A2F1-1D3F-4BE4-ACF3-CD5F5BAFBA48}" srcOrd="0" destOrd="0" presId="urn:microsoft.com/office/officeart/2005/8/layout/vList2"/>
    <dgm:cxn modelId="{BEECB845-3A72-4D50-8D1A-A338ABFD5BDE}" srcId="{EB48A95C-D6AC-4C08-9636-E4CDC525CA79}" destId="{F10B365B-1E0F-49F9-8391-4313CA0F8FE7}" srcOrd="0" destOrd="0" parTransId="{87D7BEFA-9637-4CB1-B1CE-F2BEF7D94CFC}" sibTransId="{000343E5-687F-4E96-BD4D-7613D4E09BEF}"/>
    <dgm:cxn modelId="{449B9C48-CA64-4F3A-8E5F-2C214041AB46}" srcId="{F10B365B-1E0F-49F9-8391-4313CA0F8FE7}" destId="{47A98C3A-379B-47AB-9A15-E47B5A859755}" srcOrd="1" destOrd="0" parTransId="{EE6AAF62-3A3C-4AE7-BACA-785CB91447DC}" sibTransId="{EA174A26-F7F6-4F4D-9F6F-2934410F4A5D}"/>
    <dgm:cxn modelId="{5EEE596A-6DD6-462F-9B14-BF8237354A19}" type="presOf" srcId="{47A98C3A-379B-47AB-9A15-E47B5A859755}" destId="{E311846E-A037-417A-B544-07B9A9E50333}" srcOrd="0" destOrd="1" presId="urn:microsoft.com/office/officeart/2005/8/layout/vList2"/>
    <dgm:cxn modelId="{1673F192-FEE1-4898-AC02-2C02801FFF34}" srcId="{E1776854-BB2D-41C9-8546-9BFFDDF7B4F5}" destId="{AC0D3133-A3EC-4232-B3D7-94E6FDF12751}" srcOrd="0" destOrd="0" parTransId="{C730655C-FF73-49FC-B837-7446EF137039}" sibTransId="{E3C69F54-0A13-477F-9446-D0F196CDDB0C}"/>
    <dgm:cxn modelId="{2816B999-B63B-46D7-8785-89C0213EE8AF}" type="presOf" srcId="{EB48A95C-D6AC-4C08-9636-E4CDC525CA79}" destId="{E1C677C2-8599-4736-A067-6AD5917A8FDB}" srcOrd="0" destOrd="0" presId="urn:microsoft.com/office/officeart/2005/8/layout/vList2"/>
    <dgm:cxn modelId="{E42308BA-4073-499B-AA55-1574C31F2A3A}" srcId="{F10B365B-1E0F-49F9-8391-4313CA0F8FE7}" destId="{53622C34-3CEC-4B89-B668-55158516130E}" srcOrd="0" destOrd="0" parTransId="{D9EA7646-08B1-4636-87B1-B3D326AA8E51}" sibTransId="{57486C51-75AE-4D7B-B871-BAE0F392DD7F}"/>
    <dgm:cxn modelId="{0AC6A1C5-7B4C-463D-9CF0-93133D22DB6B}" srcId="{EB48A95C-D6AC-4C08-9636-E4CDC525CA79}" destId="{E1776854-BB2D-41C9-8546-9BFFDDF7B4F5}" srcOrd="1" destOrd="0" parTransId="{1E8C5D28-5B06-4C6C-A055-32417F679CC0}" sibTransId="{447FE190-9EED-40E5-B4C5-D713494B9A2D}"/>
    <dgm:cxn modelId="{90D0E9D1-E52E-4E36-9525-3878301C9E4F}" type="presOf" srcId="{F10B365B-1E0F-49F9-8391-4313CA0F8FE7}" destId="{934B451C-F876-4DB1-ACEB-EE941E1A78D7}" srcOrd="0" destOrd="0" presId="urn:microsoft.com/office/officeart/2005/8/layout/vList2"/>
    <dgm:cxn modelId="{168C6EE8-8B9E-48CA-BADF-0F4B6902F6C4}" type="presOf" srcId="{3EA9A867-A1E9-4CA9-839F-EFCE3AA258D3}" destId="{B596A2F1-1D3F-4BE4-ACF3-CD5F5BAFBA48}" srcOrd="0" destOrd="1" presId="urn:microsoft.com/office/officeart/2005/8/layout/vList2"/>
    <dgm:cxn modelId="{C8E4C658-F3B5-4C7A-94C8-1F4D8F6C5E76}" type="presParOf" srcId="{E1C677C2-8599-4736-A067-6AD5917A8FDB}" destId="{934B451C-F876-4DB1-ACEB-EE941E1A78D7}" srcOrd="0" destOrd="0" presId="urn:microsoft.com/office/officeart/2005/8/layout/vList2"/>
    <dgm:cxn modelId="{2290FFFA-20C7-4E86-A547-40215439A970}" type="presParOf" srcId="{E1C677C2-8599-4736-A067-6AD5917A8FDB}" destId="{E311846E-A037-417A-B544-07B9A9E50333}" srcOrd="1" destOrd="0" presId="urn:microsoft.com/office/officeart/2005/8/layout/vList2"/>
    <dgm:cxn modelId="{3F7B3A01-C370-4765-8DBD-0C1BFFC3C283}" type="presParOf" srcId="{E1C677C2-8599-4736-A067-6AD5917A8FDB}" destId="{0202F266-AF19-4962-B806-BDCADC6FC053}" srcOrd="2" destOrd="0" presId="urn:microsoft.com/office/officeart/2005/8/layout/vList2"/>
    <dgm:cxn modelId="{7CF0148C-D0D5-406A-B8EB-AA5C3389884A}" type="presParOf" srcId="{E1C677C2-8599-4736-A067-6AD5917A8FDB}" destId="{B596A2F1-1D3F-4BE4-ACF3-CD5F5BAFBA4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F10B365B-1E0F-49F9-8391-4313CA0F8FE7}">
      <dgm:prSet/>
      <dgm:spPr/>
      <dgm:t>
        <a:bodyPr/>
        <a:lstStyle/>
        <a:p>
          <a:r>
            <a:rPr lang="en-US" b="1" dirty="0"/>
            <a:t>Minimum Commitment by FQHC             </a:t>
          </a:r>
          <a:endParaRPr lang="en-US" dirty="0"/>
        </a:p>
      </dgm:t>
    </dgm:pt>
    <dgm:pt modelId="{87D7BEFA-9637-4CB1-B1CE-F2BEF7D94CFC}" type="parTrans" cxnId="{BEECB845-3A72-4D50-8D1A-A338ABFD5BDE}">
      <dgm:prSet/>
      <dgm:spPr/>
      <dgm:t>
        <a:bodyPr/>
        <a:lstStyle/>
        <a:p>
          <a:endParaRPr lang="en-US"/>
        </a:p>
      </dgm:t>
    </dgm:pt>
    <dgm:pt modelId="{000343E5-687F-4E96-BD4D-7613D4E09BEF}" type="sibTrans" cxnId="{BEECB845-3A72-4D50-8D1A-A338ABFD5BDE}">
      <dgm:prSet/>
      <dgm:spPr/>
      <dgm:t>
        <a:bodyPr/>
        <a:lstStyle/>
        <a:p>
          <a:endParaRPr lang="en-US"/>
        </a:p>
      </dgm:t>
    </dgm:pt>
    <dgm:pt modelId="{0919DEA8-A228-4105-B6AC-88DE5032EEEE}">
      <dgm:prSet phldr="0"/>
      <dgm:spPr/>
      <dgm:t>
        <a:bodyPr/>
        <a:lstStyle/>
        <a:p>
          <a:r>
            <a:rPr lang="en-US" dirty="0"/>
            <a:t>Electricity connection     </a:t>
          </a:r>
        </a:p>
      </dgm:t>
    </dgm:pt>
    <dgm:pt modelId="{B5299213-073F-4D0A-BD4F-34C8724B0873}" type="parTrans" cxnId="{F35E5FAA-5436-4EA3-BBF6-B34C4EA4E553}">
      <dgm:prSet/>
      <dgm:spPr/>
      <dgm:t>
        <a:bodyPr/>
        <a:lstStyle/>
        <a:p>
          <a:endParaRPr lang="en-US"/>
        </a:p>
      </dgm:t>
    </dgm:pt>
    <dgm:pt modelId="{EAE3E7EC-54DA-4713-B5BE-32E27ED1BA2D}" type="sibTrans" cxnId="{F35E5FAA-5436-4EA3-BBF6-B34C4EA4E553}">
      <dgm:prSet/>
      <dgm:spPr/>
      <dgm:t>
        <a:bodyPr/>
        <a:lstStyle/>
        <a:p>
          <a:endParaRPr lang="en-US"/>
        </a:p>
      </dgm:t>
    </dgm:pt>
    <dgm:pt modelId="{8C5861CE-251C-4368-85A8-642AB5C8D3F7}">
      <dgm:prSet/>
      <dgm:spPr/>
      <dgm:t>
        <a:bodyPr/>
        <a:lstStyle/>
        <a:p>
          <a:r>
            <a:rPr lang="en-US" b="0" dirty="0"/>
            <a:t>Participants use inside restroom    </a:t>
          </a:r>
          <a:r>
            <a:rPr lang="en-US" dirty="0"/>
            <a:t> </a:t>
          </a:r>
        </a:p>
      </dgm:t>
    </dgm:pt>
    <dgm:pt modelId="{113BF12B-F8C0-4848-A904-DDD9EB028B39}" type="parTrans" cxnId="{F3E342F0-8F17-4F5A-8B12-C666BEC327B8}">
      <dgm:prSet/>
      <dgm:spPr/>
      <dgm:t>
        <a:bodyPr/>
        <a:lstStyle/>
        <a:p>
          <a:endParaRPr lang="en-US"/>
        </a:p>
      </dgm:t>
    </dgm:pt>
    <dgm:pt modelId="{4868D221-89CF-4B4E-80A0-5660B9B90B89}" type="sibTrans" cxnId="{F3E342F0-8F17-4F5A-8B12-C666BEC327B8}">
      <dgm:prSet/>
      <dgm:spPr/>
      <dgm:t>
        <a:bodyPr/>
        <a:lstStyle/>
        <a:p>
          <a:endParaRPr lang="en-US"/>
        </a:p>
      </dgm:t>
    </dgm:pt>
    <dgm:pt modelId="{60B1B300-8EDB-4932-89B3-C9D894DEDC8A}">
      <dgm:prSet/>
      <dgm:spPr/>
      <dgm:t>
        <a:bodyPr/>
        <a:lstStyle/>
        <a:p>
          <a:r>
            <a:rPr lang="en-US" b="1" dirty="0"/>
            <a:t>Maximum Commitment by FQHC</a:t>
          </a:r>
        </a:p>
      </dgm:t>
    </dgm:pt>
    <dgm:pt modelId="{3F32BD22-42C6-4705-8F88-F7FF63A2A3A8}" type="parTrans" cxnId="{B0064A89-6B3E-4592-8472-E0C1FD158EED}">
      <dgm:prSet/>
      <dgm:spPr/>
      <dgm:t>
        <a:bodyPr/>
        <a:lstStyle/>
        <a:p>
          <a:endParaRPr lang="en-US"/>
        </a:p>
      </dgm:t>
    </dgm:pt>
    <dgm:pt modelId="{982B3AA0-30DA-4226-BE3D-A634A827BF2E}" type="sibTrans" cxnId="{B0064A89-6B3E-4592-8472-E0C1FD158EED}">
      <dgm:prSet/>
      <dgm:spPr/>
      <dgm:t>
        <a:bodyPr/>
        <a:lstStyle/>
        <a:p>
          <a:endParaRPr lang="en-US"/>
        </a:p>
      </dgm:t>
    </dgm:pt>
    <dgm:pt modelId="{8EEF458E-528D-4BB8-8A54-9B41FB183DF5}">
      <dgm:prSet phldr="0"/>
      <dgm:spPr/>
      <dgm:t>
        <a:bodyPr/>
        <a:lstStyle/>
        <a:p>
          <a:r>
            <a:rPr lang="en-US" dirty="0"/>
            <a:t>Storage space for specimens</a:t>
          </a:r>
        </a:p>
      </dgm:t>
    </dgm:pt>
    <dgm:pt modelId="{24D2D3A3-1037-47E4-B12F-F6E9E9659538}" type="parTrans" cxnId="{3E7BD86F-C24A-442C-B3AB-8B33C7E53F5D}">
      <dgm:prSet/>
      <dgm:spPr/>
      <dgm:t>
        <a:bodyPr/>
        <a:lstStyle/>
        <a:p>
          <a:endParaRPr lang="en-US"/>
        </a:p>
      </dgm:t>
    </dgm:pt>
    <dgm:pt modelId="{2C83A785-F498-4A38-BBB8-B6782C4CAD05}" type="sibTrans" cxnId="{3E7BD86F-C24A-442C-B3AB-8B33C7E53F5D}">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934B451C-F876-4DB1-ACEB-EE941E1A78D7}" type="pres">
      <dgm:prSet presAssocID="{F10B365B-1E0F-49F9-8391-4313CA0F8FE7}" presName="parentText" presStyleLbl="node1" presStyleIdx="0" presStyleCnt="2">
        <dgm:presLayoutVars>
          <dgm:chMax val="0"/>
          <dgm:bulletEnabled val="1"/>
        </dgm:presLayoutVars>
      </dgm:prSet>
      <dgm:spPr/>
    </dgm:pt>
    <dgm:pt modelId="{E311846E-A037-417A-B544-07B9A9E50333}" type="pres">
      <dgm:prSet presAssocID="{F10B365B-1E0F-49F9-8391-4313CA0F8FE7}" presName="childText" presStyleLbl="revTx" presStyleIdx="0" presStyleCnt="2">
        <dgm:presLayoutVars>
          <dgm:bulletEnabled val="1"/>
        </dgm:presLayoutVars>
      </dgm:prSet>
      <dgm:spPr/>
    </dgm:pt>
    <dgm:pt modelId="{3A31FE24-EDBE-4121-A8FB-2B6E980C9808}" type="pres">
      <dgm:prSet presAssocID="{60B1B300-8EDB-4932-89B3-C9D894DEDC8A}" presName="parentText" presStyleLbl="node1" presStyleIdx="1" presStyleCnt="2">
        <dgm:presLayoutVars>
          <dgm:chMax val="0"/>
          <dgm:bulletEnabled val="1"/>
        </dgm:presLayoutVars>
      </dgm:prSet>
      <dgm:spPr/>
    </dgm:pt>
    <dgm:pt modelId="{9C849E2C-D667-4C42-B60A-4A840055D0FC}" type="pres">
      <dgm:prSet presAssocID="{60B1B300-8EDB-4932-89B3-C9D894DEDC8A}" presName="childText" presStyleLbl="revTx" presStyleIdx="1" presStyleCnt="2">
        <dgm:presLayoutVars>
          <dgm:bulletEnabled val="1"/>
        </dgm:presLayoutVars>
      </dgm:prSet>
      <dgm:spPr/>
    </dgm:pt>
  </dgm:ptLst>
  <dgm:cxnLst>
    <dgm:cxn modelId="{BEECB845-3A72-4D50-8D1A-A338ABFD5BDE}" srcId="{EB48A95C-D6AC-4C08-9636-E4CDC525CA79}" destId="{F10B365B-1E0F-49F9-8391-4313CA0F8FE7}" srcOrd="0" destOrd="0" parTransId="{87D7BEFA-9637-4CB1-B1CE-F2BEF7D94CFC}" sibTransId="{000343E5-687F-4E96-BD4D-7613D4E09BEF}"/>
    <dgm:cxn modelId="{3E7BD86F-C24A-442C-B3AB-8B33C7E53F5D}" srcId="{60B1B300-8EDB-4932-89B3-C9D894DEDC8A}" destId="{8EEF458E-528D-4BB8-8A54-9B41FB183DF5}" srcOrd="0" destOrd="0" parTransId="{24D2D3A3-1037-47E4-B12F-F6E9E9659538}" sibTransId="{2C83A785-F498-4A38-BBB8-B6782C4CAD05}"/>
    <dgm:cxn modelId="{02165881-A1CC-4345-BD96-8BC202FED3AD}" type="presOf" srcId="{0919DEA8-A228-4105-B6AC-88DE5032EEEE}" destId="{E311846E-A037-417A-B544-07B9A9E50333}" srcOrd="0" destOrd="0" presId="urn:microsoft.com/office/officeart/2005/8/layout/vList2"/>
    <dgm:cxn modelId="{B0064A89-6B3E-4592-8472-E0C1FD158EED}" srcId="{EB48A95C-D6AC-4C08-9636-E4CDC525CA79}" destId="{60B1B300-8EDB-4932-89B3-C9D894DEDC8A}" srcOrd="1" destOrd="0" parTransId="{3F32BD22-42C6-4705-8F88-F7FF63A2A3A8}" sibTransId="{982B3AA0-30DA-4226-BE3D-A634A827BF2E}"/>
    <dgm:cxn modelId="{2816B999-B63B-46D7-8785-89C0213EE8AF}" type="presOf" srcId="{EB48A95C-D6AC-4C08-9636-E4CDC525CA79}" destId="{E1C677C2-8599-4736-A067-6AD5917A8FDB}" srcOrd="0" destOrd="0" presId="urn:microsoft.com/office/officeart/2005/8/layout/vList2"/>
    <dgm:cxn modelId="{297201A9-EBEF-41CD-9F1E-A749ECD713D5}" type="presOf" srcId="{8EEF458E-528D-4BB8-8A54-9B41FB183DF5}" destId="{9C849E2C-D667-4C42-B60A-4A840055D0FC}" srcOrd="0" destOrd="0" presId="urn:microsoft.com/office/officeart/2005/8/layout/vList2"/>
    <dgm:cxn modelId="{F35E5FAA-5436-4EA3-BBF6-B34C4EA4E553}" srcId="{F10B365B-1E0F-49F9-8391-4313CA0F8FE7}" destId="{0919DEA8-A228-4105-B6AC-88DE5032EEEE}" srcOrd="0" destOrd="0" parTransId="{B5299213-073F-4D0A-BD4F-34C8724B0873}" sibTransId="{EAE3E7EC-54DA-4713-B5BE-32E27ED1BA2D}"/>
    <dgm:cxn modelId="{C1A859C6-49D7-460D-9AA5-48840532476B}" type="presOf" srcId="{60B1B300-8EDB-4932-89B3-C9D894DEDC8A}" destId="{3A31FE24-EDBE-4121-A8FB-2B6E980C9808}" srcOrd="0" destOrd="0" presId="urn:microsoft.com/office/officeart/2005/8/layout/vList2"/>
    <dgm:cxn modelId="{90D0E9D1-E52E-4E36-9525-3878301C9E4F}" type="presOf" srcId="{F10B365B-1E0F-49F9-8391-4313CA0F8FE7}" destId="{934B451C-F876-4DB1-ACEB-EE941E1A78D7}" srcOrd="0" destOrd="0" presId="urn:microsoft.com/office/officeart/2005/8/layout/vList2"/>
    <dgm:cxn modelId="{F3E342F0-8F17-4F5A-8B12-C666BEC327B8}" srcId="{F10B365B-1E0F-49F9-8391-4313CA0F8FE7}" destId="{8C5861CE-251C-4368-85A8-642AB5C8D3F7}" srcOrd="1" destOrd="0" parTransId="{113BF12B-F8C0-4848-A904-DDD9EB028B39}" sibTransId="{4868D221-89CF-4B4E-80A0-5660B9B90B89}"/>
    <dgm:cxn modelId="{3D9160FC-7C53-4583-A9C8-AC13FCD3AF3F}" type="presOf" srcId="{8C5861CE-251C-4368-85A8-642AB5C8D3F7}" destId="{E311846E-A037-417A-B544-07B9A9E50333}" srcOrd="0" destOrd="1" presId="urn:microsoft.com/office/officeart/2005/8/layout/vList2"/>
    <dgm:cxn modelId="{C8E4C658-F3B5-4C7A-94C8-1F4D8F6C5E76}" type="presParOf" srcId="{E1C677C2-8599-4736-A067-6AD5917A8FDB}" destId="{934B451C-F876-4DB1-ACEB-EE941E1A78D7}" srcOrd="0" destOrd="0" presId="urn:microsoft.com/office/officeart/2005/8/layout/vList2"/>
    <dgm:cxn modelId="{2290FFFA-20C7-4E86-A547-40215439A970}" type="presParOf" srcId="{E1C677C2-8599-4736-A067-6AD5917A8FDB}" destId="{E311846E-A037-417A-B544-07B9A9E50333}" srcOrd="1" destOrd="0" presId="urn:microsoft.com/office/officeart/2005/8/layout/vList2"/>
    <dgm:cxn modelId="{C106EB00-726E-4313-9102-4C05E37FDE01}" type="presParOf" srcId="{E1C677C2-8599-4736-A067-6AD5917A8FDB}" destId="{3A31FE24-EDBE-4121-A8FB-2B6E980C9808}" srcOrd="2" destOrd="0" presId="urn:microsoft.com/office/officeart/2005/8/layout/vList2"/>
    <dgm:cxn modelId="{AD6F226E-F0C2-42D4-AFD2-EB02F887191F}" type="presParOf" srcId="{E1C677C2-8599-4736-A067-6AD5917A8FDB}" destId="{9C849E2C-D667-4C42-B60A-4A840055D0F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BBC82188-25F9-4D6A-8211-C8D96A81DD7E}"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n-US"/>
        </a:p>
      </dgm:t>
    </dgm:pt>
    <dgm:pt modelId="{69A0B868-205D-49F1-BA2F-A3FEAAEA9E01}">
      <dgm:prSet/>
      <dgm:spPr/>
      <dgm:t>
        <a:bodyPr/>
        <a:lstStyle/>
        <a:p>
          <a:r>
            <a:rPr lang="en-US" dirty="0"/>
            <a:t>Should participants be informed about health information that they cannot currently do anything about?</a:t>
          </a:r>
        </a:p>
      </dgm:t>
    </dgm:pt>
    <dgm:pt modelId="{948F0212-B8B7-43F7-94DC-235EE9630468}" type="parTrans" cxnId="{3C168D25-5F10-40E7-A2B3-E7E6A49E3102}">
      <dgm:prSet/>
      <dgm:spPr/>
      <dgm:t>
        <a:bodyPr/>
        <a:lstStyle/>
        <a:p>
          <a:endParaRPr lang="en-US"/>
        </a:p>
      </dgm:t>
    </dgm:pt>
    <dgm:pt modelId="{ECC3EC1B-F5DD-4B21-B967-65E1E01DCEED}" type="sibTrans" cxnId="{3C168D25-5F10-40E7-A2B3-E7E6A49E3102}">
      <dgm:prSet/>
      <dgm:spPr/>
      <dgm:t>
        <a:bodyPr/>
        <a:lstStyle/>
        <a:p>
          <a:endParaRPr lang="en-US"/>
        </a:p>
      </dgm:t>
    </dgm:pt>
    <dgm:pt modelId="{A06A9A6A-86DF-44DE-84F4-F7FBBF86FDCE}">
      <dgm:prSet/>
      <dgm:spPr/>
      <dgm:t>
        <a:bodyPr/>
        <a:lstStyle/>
        <a:p>
          <a:endParaRPr lang="en-US" dirty="0"/>
        </a:p>
      </dgm:t>
    </dgm:pt>
    <dgm:pt modelId="{8B6C600D-D872-4246-AD80-08003CFF632D}" type="parTrans" cxnId="{E1A4D086-0C8A-43CA-8E44-6EFDEF013B52}">
      <dgm:prSet/>
      <dgm:spPr/>
      <dgm:t>
        <a:bodyPr/>
        <a:lstStyle/>
        <a:p>
          <a:endParaRPr lang="en-US"/>
        </a:p>
      </dgm:t>
    </dgm:pt>
    <dgm:pt modelId="{556BE6A4-C49B-46DC-B8F2-A33143D53EC1}" type="sibTrans" cxnId="{E1A4D086-0C8A-43CA-8E44-6EFDEF013B52}">
      <dgm:prSet/>
      <dgm:spPr/>
      <dgm:t>
        <a:bodyPr/>
        <a:lstStyle/>
        <a:p>
          <a:endParaRPr lang="en-US"/>
        </a:p>
      </dgm:t>
    </dgm:pt>
    <dgm:pt modelId="{AACFE0B6-80A3-431C-817F-58437D4C2128}">
      <dgm:prSet/>
      <dgm:spPr/>
      <dgm:t>
        <a:bodyPr/>
        <a:lstStyle/>
        <a:p>
          <a:endParaRPr lang="en-US" dirty="0"/>
        </a:p>
      </dgm:t>
    </dgm:pt>
    <dgm:pt modelId="{CF3CED5F-8806-4F90-B85F-2CE3B627C889}" type="parTrans" cxnId="{0AB5357D-0F6E-492B-8AA4-B5F67AACFE32}">
      <dgm:prSet/>
      <dgm:spPr/>
      <dgm:t>
        <a:bodyPr/>
        <a:lstStyle/>
        <a:p>
          <a:endParaRPr lang="en-US"/>
        </a:p>
      </dgm:t>
    </dgm:pt>
    <dgm:pt modelId="{8E45CEDF-882E-4BA0-9E8C-DB30A5B17246}" type="sibTrans" cxnId="{0AB5357D-0F6E-492B-8AA4-B5F67AACFE32}">
      <dgm:prSet/>
      <dgm:spPr/>
      <dgm:t>
        <a:bodyPr/>
        <a:lstStyle/>
        <a:p>
          <a:endParaRPr lang="en-US"/>
        </a:p>
      </dgm:t>
    </dgm:pt>
    <dgm:pt modelId="{34BC3F6C-09AB-4893-8FFB-2AD61ECC0E3D}" type="pres">
      <dgm:prSet presAssocID="{BBC82188-25F9-4D6A-8211-C8D96A81DD7E}" presName="Name0" presStyleCnt="0">
        <dgm:presLayoutVars>
          <dgm:chMax val="7"/>
          <dgm:chPref val="7"/>
          <dgm:dir/>
        </dgm:presLayoutVars>
      </dgm:prSet>
      <dgm:spPr/>
    </dgm:pt>
    <dgm:pt modelId="{426B9B4C-EDFC-4A71-AFA5-08E385897A43}" type="pres">
      <dgm:prSet presAssocID="{BBC82188-25F9-4D6A-8211-C8D96A81DD7E}" presName="Name1" presStyleCnt="0"/>
      <dgm:spPr/>
    </dgm:pt>
    <dgm:pt modelId="{2720E7A2-2023-434E-A0E2-F2580E6B9E48}" type="pres">
      <dgm:prSet presAssocID="{BBC82188-25F9-4D6A-8211-C8D96A81DD7E}" presName="cycle" presStyleCnt="0"/>
      <dgm:spPr/>
    </dgm:pt>
    <dgm:pt modelId="{1EF4D611-84DD-4130-BFB0-B58E207F7ECF}" type="pres">
      <dgm:prSet presAssocID="{BBC82188-25F9-4D6A-8211-C8D96A81DD7E}" presName="srcNode" presStyleLbl="node1" presStyleIdx="0" presStyleCnt="3"/>
      <dgm:spPr/>
    </dgm:pt>
    <dgm:pt modelId="{0625C0A8-D3EC-43B0-BC05-B8ADE6B7CB80}" type="pres">
      <dgm:prSet presAssocID="{BBC82188-25F9-4D6A-8211-C8D96A81DD7E}" presName="conn" presStyleLbl="parChTrans1D2" presStyleIdx="0" presStyleCnt="1"/>
      <dgm:spPr/>
    </dgm:pt>
    <dgm:pt modelId="{4759A7E0-E0C4-46D2-81D9-C9753D533AEA}" type="pres">
      <dgm:prSet presAssocID="{BBC82188-25F9-4D6A-8211-C8D96A81DD7E}" presName="extraNode" presStyleLbl="node1" presStyleIdx="0" presStyleCnt="3"/>
      <dgm:spPr/>
    </dgm:pt>
    <dgm:pt modelId="{028B1F63-760D-4448-B208-EF4959C420D4}" type="pres">
      <dgm:prSet presAssocID="{BBC82188-25F9-4D6A-8211-C8D96A81DD7E}" presName="dstNode" presStyleLbl="node1" presStyleIdx="0" presStyleCnt="3"/>
      <dgm:spPr/>
    </dgm:pt>
    <dgm:pt modelId="{ADC352AA-09C7-4E55-9A72-66C5709EA0CC}" type="pres">
      <dgm:prSet presAssocID="{69A0B868-205D-49F1-BA2F-A3FEAAEA9E01}" presName="text_1" presStyleLbl="node1" presStyleIdx="0" presStyleCnt="3">
        <dgm:presLayoutVars>
          <dgm:bulletEnabled val="1"/>
        </dgm:presLayoutVars>
      </dgm:prSet>
      <dgm:spPr/>
    </dgm:pt>
    <dgm:pt modelId="{6C6D6E57-7411-4378-A39D-FF7A55E66229}" type="pres">
      <dgm:prSet presAssocID="{69A0B868-205D-49F1-BA2F-A3FEAAEA9E01}" presName="accent_1" presStyleCnt="0"/>
      <dgm:spPr/>
    </dgm:pt>
    <dgm:pt modelId="{832123CD-252B-4689-9D8B-5F8B339C8B93}" type="pres">
      <dgm:prSet presAssocID="{69A0B868-205D-49F1-BA2F-A3FEAAEA9E01}" presName="accentRepeatNode" presStyleLbl="solidFgAcc1" presStyleIdx="0" presStyleCnt="3"/>
      <dgm:spPr/>
    </dgm:pt>
    <dgm:pt modelId="{C0B1F46C-FF36-4DAB-990D-956DF1AD95B7}" type="pres">
      <dgm:prSet presAssocID="{A06A9A6A-86DF-44DE-84F4-F7FBBF86FDCE}" presName="text_2" presStyleLbl="node1" presStyleIdx="1" presStyleCnt="3">
        <dgm:presLayoutVars>
          <dgm:bulletEnabled val="1"/>
        </dgm:presLayoutVars>
      </dgm:prSet>
      <dgm:spPr/>
    </dgm:pt>
    <dgm:pt modelId="{BBF6095D-A2E7-4571-8348-35CF47C97843}" type="pres">
      <dgm:prSet presAssocID="{A06A9A6A-86DF-44DE-84F4-F7FBBF86FDCE}" presName="accent_2" presStyleCnt="0"/>
      <dgm:spPr/>
    </dgm:pt>
    <dgm:pt modelId="{A597DDA4-D8AA-49B2-A8F6-758DBAC6EEC7}" type="pres">
      <dgm:prSet presAssocID="{A06A9A6A-86DF-44DE-84F4-F7FBBF86FDCE}" presName="accentRepeatNode" presStyleLbl="solidFgAcc1" presStyleIdx="1" presStyleCnt="3"/>
      <dgm:spPr/>
    </dgm:pt>
    <dgm:pt modelId="{171307D4-465C-4FCF-997B-8FAD33D3AE42}" type="pres">
      <dgm:prSet presAssocID="{AACFE0B6-80A3-431C-817F-58437D4C2128}" presName="text_3" presStyleLbl="node1" presStyleIdx="2" presStyleCnt="3">
        <dgm:presLayoutVars>
          <dgm:bulletEnabled val="1"/>
        </dgm:presLayoutVars>
      </dgm:prSet>
      <dgm:spPr/>
    </dgm:pt>
    <dgm:pt modelId="{F6EEA342-E1A6-44C5-946F-9C3B0E0DD96B}" type="pres">
      <dgm:prSet presAssocID="{AACFE0B6-80A3-431C-817F-58437D4C2128}" presName="accent_3" presStyleCnt="0"/>
      <dgm:spPr/>
    </dgm:pt>
    <dgm:pt modelId="{B5CE9E2C-54BC-4F26-8D27-717987C16404}" type="pres">
      <dgm:prSet presAssocID="{AACFE0B6-80A3-431C-817F-58437D4C2128}" presName="accentRepeatNode" presStyleLbl="solidFgAcc1" presStyleIdx="2" presStyleCnt="3"/>
      <dgm:spPr/>
    </dgm:pt>
  </dgm:ptLst>
  <dgm:cxnLst>
    <dgm:cxn modelId="{3C168D25-5F10-40E7-A2B3-E7E6A49E3102}" srcId="{BBC82188-25F9-4D6A-8211-C8D96A81DD7E}" destId="{69A0B868-205D-49F1-BA2F-A3FEAAEA9E01}" srcOrd="0" destOrd="0" parTransId="{948F0212-B8B7-43F7-94DC-235EE9630468}" sibTransId="{ECC3EC1B-F5DD-4B21-B967-65E1E01DCEED}"/>
    <dgm:cxn modelId="{A8DF292B-B3F9-4AE1-A8FE-23AF02285AA3}" type="presOf" srcId="{BBC82188-25F9-4D6A-8211-C8D96A81DD7E}" destId="{34BC3F6C-09AB-4893-8FFB-2AD61ECC0E3D}" srcOrd="0" destOrd="0" presId="urn:microsoft.com/office/officeart/2008/layout/VerticalCurvedList"/>
    <dgm:cxn modelId="{0034FE48-74D8-4B35-83D5-8446B4B301DB}" type="presOf" srcId="{AACFE0B6-80A3-431C-817F-58437D4C2128}" destId="{171307D4-465C-4FCF-997B-8FAD33D3AE42}" srcOrd="0" destOrd="0" presId="urn:microsoft.com/office/officeart/2008/layout/VerticalCurvedList"/>
    <dgm:cxn modelId="{E2975E74-855E-44FA-894E-BC964D8D7292}" type="presOf" srcId="{69A0B868-205D-49F1-BA2F-A3FEAAEA9E01}" destId="{ADC352AA-09C7-4E55-9A72-66C5709EA0CC}" srcOrd="0" destOrd="0" presId="urn:microsoft.com/office/officeart/2008/layout/VerticalCurvedList"/>
    <dgm:cxn modelId="{182CDE57-ACCC-4FD6-A701-F777B2706E08}" type="presOf" srcId="{A06A9A6A-86DF-44DE-84F4-F7FBBF86FDCE}" destId="{C0B1F46C-FF36-4DAB-990D-956DF1AD95B7}" srcOrd="0" destOrd="0" presId="urn:microsoft.com/office/officeart/2008/layout/VerticalCurvedList"/>
    <dgm:cxn modelId="{4B9F6D79-3E4C-4C7D-BA4D-7AFAEAAE07CE}" type="presOf" srcId="{ECC3EC1B-F5DD-4B21-B967-65E1E01DCEED}" destId="{0625C0A8-D3EC-43B0-BC05-B8ADE6B7CB80}" srcOrd="0" destOrd="0" presId="urn:microsoft.com/office/officeart/2008/layout/VerticalCurvedList"/>
    <dgm:cxn modelId="{0AB5357D-0F6E-492B-8AA4-B5F67AACFE32}" srcId="{BBC82188-25F9-4D6A-8211-C8D96A81DD7E}" destId="{AACFE0B6-80A3-431C-817F-58437D4C2128}" srcOrd="2" destOrd="0" parTransId="{CF3CED5F-8806-4F90-B85F-2CE3B627C889}" sibTransId="{8E45CEDF-882E-4BA0-9E8C-DB30A5B17246}"/>
    <dgm:cxn modelId="{E1A4D086-0C8A-43CA-8E44-6EFDEF013B52}" srcId="{BBC82188-25F9-4D6A-8211-C8D96A81DD7E}" destId="{A06A9A6A-86DF-44DE-84F4-F7FBBF86FDCE}" srcOrd="1" destOrd="0" parTransId="{8B6C600D-D872-4246-AD80-08003CFF632D}" sibTransId="{556BE6A4-C49B-46DC-B8F2-A33143D53EC1}"/>
    <dgm:cxn modelId="{039107EC-C30D-4E78-9446-028C972D7AE5}" type="presParOf" srcId="{34BC3F6C-09AB-4893-8FFB-2AD61ECC0E3D}" destId="{426B9B4C-EDFC-4A71-AFA5-08E385897A43}" srcOrd="0" destOrd="0" presId="urn:microsoft.com/office/officeart/2008/layout/VerticalCurvedList"/>
    <dgm:cxn modelId="{66E21841-EEE3-48D0-B7F0-1BF54973CEDB}" type="presParOf" srcId="{426B9B4C-EDFC-4A71-AFA5-08E385897A43}" destId="{2720E7A2-2023-434E-A0E2-F2580E6B9E48}" srcOrd="0" destOrd="0" presId="urn:microsoft.com/office/officeart/2008/layout/VerticalCurvedList"/>
    <dgm:cxn modelId="{FD3606B8-0454-478D-A956-AD059AF0A9DC}" type="presParOf" srcId="{2720E7A2-2023-434E-A0E2-F2580E6B9E48}" destId="{1EF4D611-84DD-4130-BFB0-B58E207F7ECF}" srcOrd="0" destOrd="0" presId="urn:microsoft.com/office/officeart/2008/layout/VerticalCurvedList"/>
    <dgm:cxn modelId="{21828424-F3EC-49A6-8468-2E3806B26277}" type="presParOf" srcId="{2720E7A2-2023-434E-A0E2-F2580E6B9E48}" destId="{0625C0A8-D3EC-43B0-BC05-B8ADE6B7CB80}" srcOrd="1" destOrd="0" presId="urn:microsoft.com/office/officeart/2008/layout/VerticalCurvedList"/>
    <dgm:cxn modelId="{4195AC26-5B8F-4850-BE6E-20EF9D0CCC28}" type="presParOf" srcId="{2720E7A2-2023-434E-A0E2-F2580E6B9E48}" destId="{4759A7E0-E0C4-46D2-81D9-C9753D533AEA}" srcOrd="2" destOrd="0" presId="urn:microsoft.com/office/officeart/2008/layout/VerticalCurvedList"/>
    <dgm:cxn modelId="{504DD51A-0872-42AD-9FA3-65A1CDFCF8E5}" type="presParOf" srcId="{2720E7A2-2023-434E-A0E2-F2580E6B9E48}" destId="{028B1F63-760D-4448-B208-EF4959C420D4}" srcOrd="3" destOrd="0" presId="urn:microsoft.com/office/officeart/2008/layout/VerticalCurvedList"/>
    <dgm:cxn modelId="{1E704874-BAAE-4BB9-AC69-845081BAAAAB}" type="presParOf" srcId="{426B9B4C-EDFC-4A71-AFA5-08E385897A43}" destId="{ADC352AA-09C7-4E55-9A72-66C5709EA0CC}" srcOrd="1" destOrd="0" presId="urn:microsoft.com/office/officeart/2008/layout/VerticalCurvedList"/>
    <dgm:cxn modelId="{01CAE31E-463F-4830-8711-0EF4DD008696}" type="presParOf" srcId="{426B9B4C-EDFC-4A71-AFA5-08E385897A43}" destId="{6C6D6E57-7411-4378-A39D-FF7A55E66229}" srcOrd="2" destOrd="0" presId="urn:microsoft.com/office/officeart/2008/layout/VerticalCurvedList"/>
    <dgm:cxn modelId="{D7B02579-8E2C-44CE-B509-8ABFAC397B77}" type="presParOf" srcId="{6C6D6E57-7411-4378-A39D-FF7A55E66229}" destId="{832123CD-252B-4689-9D8B-5F8B339C8B93}" srcOrd="0" destOrd="0" presId="urn:microsoft.com/office/officeart/2008/layout/VerticalCurvedList"/>
    <dgm:cxn modelId="{8111B5E6-F980-46FC-8046-37D4FB9FC089}" type="presParOf" srcId="{426B9B4C-EDFC-4A71-AFA5-08E385897A43}" destId="{C0B1F46C-FF36-4DAB-990D-956DF1AD95B7}" srcOrd="3" destOrd="0" presId="urn:microsoft.com/office/officeart/2008/layout/VerticalCurvedList"/>
    <dgm:cxn modelId="{C0D9A89F-5D8B-4EF1-B50C-960376879C11}" type="presParOf" srcId="{426B9B4C-EDFC-4A71-AFA5-08E385897A43}" destId="{BBF6095D-A2E7-4571-8348-35CF47C97843}" srcOrd="4" destOrd="0" presId="urn:microsoft.com/office/officeart/2008/layout/VerticalCurvedList"/>
    <dgm:cxn modelId="{815EC1DF-643D-4919-ABAA-0DA2D7199C14}" type="presParOf" srcId="{BBF6095D-A2E7-4571-8348-35CF47C97843}" destId="{A597DDA4-D8AA-49B2-A8F6-758DBAC6EEC7}" srcOrd="0" destOrd="0" presId="urn:microsoft.com/office/officeart/2008/layout/VerticalCurvedList"/>
    <dgm:cxn modelId="{6E1AAEA6-96F5-45B7-84BA-64E5ECE9413D}" type="presParOf" srcId="{426B9B4C-EDFC-4A71-AFA5-08E385897A43}" destId="{171307D4-465C-4FCF-997B-8FAD33D3AE42}" srcOrd="5" destOrd="0" presId="urn:microsoft.com/office/officeart/2008/layout/VerticalCurvedList"/>
    <dgm:cxn modelId="{62FD273B-EB33-4911-A740-3C38ACB567A9}" type="presParOf" srcId="{426B9B4C-EDFC-4A71-AFA5-08E385897A43}" destId="{F6EEA342-E1A6-44C5-946F-9C3B0E0DD96B}" srcOrd="6" destOrd="0" presId="urn:microsoft.com/office/officeart/2008/layout/VerticalCurvedList"/>
    <dgm:cxn modelId="{CD7109DA-E837-4588-9A9D-547A86D5760A}" type="presParOf" srcId="{F6EEA342-E1A6-44C5-946F-9C3B0E0DD96B}" destId="{B5CE9E2C-54BC-4F26-8D27-717987C1640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EAA32384-46C3-487C-8E3C-51BF97397034}" type="doc">
      <dgm:prSet loTypeId="urn:microsoft.com/office/officeart/2005/8/layout/process4" loCatId="process" qsTypeId="urn:microsoft.com/office/officeart/2005/8/quickstyle/3d1" qsCatId="3D" csTypeId="urn:microsoft.com/office/officeart/2005/8/colors/colorful2" csCatId="colorful" phldr="1"/>
      <dgm:spPr/>
      <dgm:t>
        <a:bodyPr/>
        <a:lstStyle/>
        <a:p>
          <a:endParaRPr lang="en-US"/>
        </a:p>
      </dgm:t>
    </dgm:pt>
    <dgm:pt modelId="{2A26843A-45E3-44D6-A423-06392230A28E}">
      <dgm:prSet/>
      <dgm:spPr/>
      <dgm:t>
        <a:bodyPr/>
        <a:lstStyle/>
        <a:p>
          <a:r>
            <a:rPr lang="en-US" b="1" dirty="0"/>
            <a:t>NOVEMBER 2022</a:t>
          </a:r>
        </a:p>
      </dgm:t>
    </dgm:pt>
    <dgm:pt modelId="{749ECA9F-9B65-4D9F-BF6D-071FA599ABD6}" type="parTrans" cxnId="{DACC876B-C1D1-400A-AA67-D78065866557}">
      <dgm:prSet/>
      <dgm:spPr/>
      <dgm:t>
        <a:bodyPr/>
        <a:lstStyle/>
        <a:p>
          <a:endParaRPr lang="en-US"/>
        </a:p>
      </dgm:t>
    </dgm:pt>
    <dgm:pt modelId="{3C0087A9-DDC6-4DDC-995E-97D627F1CB98}" type="sibTrans" cxnId="{DACC876B-C1D1-400A-AA67-D78065866557}">
      <dgm:prSet/>
      <dgm:spPr/>
      <dgm:t>
        <a:bodyPr/>
        <a:lstStyle/>
        <a:p>
          <a:endParaRPr lang="en-US"/>
        </a:p>
      </dgm:t>
    </dgm:pt>
    <dgm:pt modelId="{77B5FE71-5F6B-4BE1-8F29-6BAAE01C0F22}">
      <dgm:prSet/>
      <dgm:spPr/>
      <dgm:t>
        <a:bodyPr/>
        <a:lstStyle/>
        <a:p>
          <a:r>
            <a:rPr lang="en-US" b="1" dirty="0"/>
            <a:t>FEBRUARY 2023</a:t>
          </a:r>
        </a:p>
      </dgm:t>
    </dgm:pt>
    <dgm:pt modelId="{183C8DDF-CDEA-4DFB-8BBA-5B56167CD5D2}" type="parTrans" cxnId="{83750D9F-2CF6-4DD6-9D87-C3AEB0C09FCC}">
      <dgm:prSet/>
      <dgm:spPr/>
      <dgm:t>
        <a:bodyPr/>
        <a:lstStyle/>
        <a:p>
          <a:endParaRPr lang="en-US"/>
        </a:p>
      </dgm:t>
    </dgm:pt>
    <dgm:pt modelId="{DDCF3024-6813-4252-98A0-149172316B7E}" type="sibTrans" cxnId="{83750D9F-2CF6-4DD6-9D87-C3AEB0C09FCC}">
      <dgm:prSet/>
      <dgm:spPr/>
      <dgm:t>
        <a:bodyPr/>
        <a:lstStyle/>
        <a:p>
          <a:endParaRPr lang="en-US"/>
        </a:p>
      </dgm:t>
    </dgm:pt>
    <dgm:pt modelId="{199FAF5B-47B8-4FF4-B7DE-FE3E6963D858}">
      <dgm:prSet/>
      <dgm:spPr/>
      <dgm:t>
        <a:bodyPr/>
        <a:lstStyle/>
        <a:p>
          <a:r>
            <a:rPr lang="en-US" b="1" dirty="0"/>
            <a:t>NOVEMBER 2023 (at earliest)</a:t>
          </a:r>
        </a:p>
      </dgm:t>
    </dgm:pt>
    <dgm:pt modelId="{DF7331A7-FD6C-4DBB-9443-034B96A19BB5}" type="parTrans" cxnId="{A6019463-5F16-41A3-B5BD-394A4EDE90E4}">
      <dgm:prSet/>
      <dgm:spPr/>
      <dgm:t>
        <a:bodyPr/>
        <a:lstStyle/>
        <a:p>
          <a:endParaRPr lang="en-US"/>
        </a:p>
      </dgm:t>
    </dgm:pt>
    <dgm:pt modelId="{8D7E9751-20A7-48B9-8004-5E1DBFDEE11A}" type="sibTrans" cxnId="{A6019463-5F16-41A3-B5BD-394A4EDE90E4}">
      <dgm:prSet/>
      <dgm:spPr/>
      <dgm:t>
        <a:bodyPr/>
        <a:lstStyle/>
        <a:p>
          <a:endParaRPr lang="en-US"/>
        </a:p>
      </dgm:t>
    </dgm:pt>
    <dgm:pt modelId="{19D60A53-93A2-4D14-A96C-6AEB43E92E80}">
      <dgm:prSet/>
      <dgm:spPr/>
      <dgm:t>
        <a:bodyPr/>
        <a:lstStyle/>
        <a:p>
          <a:r>
            <a:rPr lang="en-US" b="1" dirty="0"/>
            <a:t>JANUARY 2024 (at earliest)</a:t>
          </a:r>
        </a:p>
      </dgm:t>
    </dgm:pt>
    <dgm:pt modelId="{A3E38AD1-61AA-40EA-AE0E-B462C4DB7C56}" type="parTrans" cxnId="{E28C2DEC-898B-4EEA-AC31-FE571CD42C94}">
      <dgm:prSet/>
      <dgm:spPr/>
      <dgm:t>
        <a:bodyPr/>
        <a:lstStyle/>
        <a:p>
          <a:endParaRPr lang="en-US"/>
        </a:p>
      </dgm:t>
    </dgm:pt>
    <dgm:pt modelId="{3B9085DC-D4E6-401F-B97F-23D888F33A12}" type="sibTrans" cxnId="{E28C2DEC-898B-4EEA-AC31-FE571CD42C94}">
      <dgm:prSet/>
      <dgm:spPr/>
      <dgm:t>
        <a:bodyPr/>
        <a:lstStyle/>
        <a:p>
          <a:endParaRPr lang="en-US"/>
        </a:p>
      </dgm:t>
    </dgm:pt>
    <dgm:pt modelId="{749269E1-528A-4464-96E4-C24F27FA6F3A}">
      <dgm:prSet/>
      <dgm:spPr/>
      <dgm:t>
        <a:bodyPr/>
        <a:lstStyle/>
        <a:p>
          <a:r>
            <a:rPr lang="en-US" dirty="0">
              <a:highlight>
                <a:srgbClr val="FFFF00"/>
              </a:highlight>
            </a:rPr>
            <a:t>NIH MEETING</a:t>
          </a:r>
        </a:p>
      </dgm:t>
    </dgm:pt>
    <dgm:pt modelId="{7C2B1276-2423-4450-BF07-E5AAA76B065B}" type="parTrans" cxnId="{39D2EF50-E480-4FA7-B714-79ABEDCEB863}">
      <dgm:prSet/>
      <dgm:spPr/>
      <dgm:t>
        <a:bodyPr/>
        <a:lstStyle/>
        <a:p>
          <a:endParaRPr lang="en-US"/>
        </a:p>
      </dgm:t>
    </dgm:pt>
    <dgm:pt modelId="{A1982260-AB87-4D48-8544-9BAE152DEC20}" type="sibTrans" cxnId="{39D2EF50-E480-4FA7-B714-79ABEDCEB863}">
      <dgm:prSet/>
      <dgm:spPr/>
      <dgm:t>
        <a:bodyPr/>
        <a:lstStyle/>
        <a:p>
          <a:endParaRPr lang="en-US"/>
        </a:p>
      </dgm:t>
    </dgm:pt>
    <dgm:pt modelId="{B0832C69-4BDA-4FAC-B241-B12836B9A68E}">
      <dgm:prSet/>
      <dgm:spPr/>
      <dgm:t>
        <a:bodyPr/>
        <a:lstStyle/>
        <a:p>
          <a:r>
            <a:rPr lang="en-US" dirty="0"/>
            <a:t>Submit grant to LSUHSC IRB for approval</a:t>
          </a:r>
        </a:p>
      </dgm:t>
    </dgm:pt>
    <dgm:pt modelId="{D0A62D07-9882-4002-9137-19B0695A3403}" type="parTrans" cxnId="{8DEB50A9-4F7F-4907-A250-5C063EB7107B}">
      <dgm:prSet/>
      <dgm:spPr/>
      <dgm:t>
        <a:bodyPr/>
        <a:lstStyle/>
        <a:p>
          <a:endParaRPr lang="en-US"/>
        </a:p>
      </dgm:t>
    </dgm:pt>
    <dgm:pt modelId="{90A2C8AD-C6BF-4EF8-80A0-9EBD5D2ECE6C}" type="sibTrans" cxnId="{8DEB50A9-4F7F-4907-A250-5C063EB7107B}">
      <dgm:prSet/>
      <dgm:spPr/>
      <dgm:t>
        <a:bodyPr/>
        <a:lstStyle/>
        <a:p>
          <a:endParaRPr lang="en-US"/>
        </a:p>
      </dgm:t>
    </dgm:pt>
    <dgm:pt modelId="{E9610393-BEE5-4058-B2E2-09CB237E2579}">
      <dgm:prSet/>
      <dgm:spPr/>
      <dgm:t>
        <a:bodyPr/>
        <a:lstStyle/>
        <a:p>
          <a:r>
            <a:rPr lang="en-US"/>
            <a:t>Submit </a:t>
          </a:r>
          <a:r>
            <a:rPr lang="en-US" dirty="0"/>
            <a:t>grant</a:t>
          </a:r>
        </a:p>
      </dgm:t>
    </dgm:pt>
    <dgm:pt modelId="{61D4FCB9-3AEF-422F-BB30-DD770537962D}" type="parTrans" cxnId="{6FFD196D-B5CC-4675-A205-DB0D78547531}">
      <dgm:prSet/>
      <dgm:spPr/>
      <dgm:t>
        <a:bodyPr/>
        <a:lstStyle/>
        <a:p>
          <a:endParaRPr lang="en-US"/>
        </a:p>
      </dgm:t>
    </dgm:pt>
    <dgm:pt modelId="{C7727216-5F79-41D7-AC02-178018AF3851}" type="sibTrans" cxnId="{6FFD196D-B5CC-4675-A205-DB0D78547531}">
      <dgm:prSet/>
      <dgm:spPr/>
      <dgm:t>
        <a:bodyPr/>
        <a:lstStyle/>
        <a:p>
          <a:endParaRPr lang="en-US"/>
        </a:p>
      </dgm:t>
    </dgm:pt>
    <dgm:pt modelId="{EC95682D-DD2B-4554-B870-3A04CD00E520}">
      <dgm:prSet/>
      <dgm:spPr/>
      <dgm:t>
        <a:bodyPr/>
        <a:lstStyle/>
        <a:p>
          <a:r>
            <a:rPr lang="en-US"/>
            <a:t>Grant </a:t>
          </a:r>
          <a:r>
            <a:rPr lang="en-US" dirty="0"/>
            <a:t>results (awarded/rejected)</a:t>
          </a:r>
        </a:p>
      </dgm:t>
    </dgm:pt>
    <dgm:pt modelId="{E7256175-633B-4615-8741-5331466A2473}" type="parTrans" cxnId="{0A3B7DFB-38EE-444C-AD90-3643DFA7622E}">
      <dgm:prSet/>
      <dgm:spPr/>
      <dgm:t>
        <a:bodyPr/>
        <a:lstStyle/>
        <a:p>
          <a:endParaRPr lang="en-US"/>
        </a:p>
      </dgm:t>
    </dgm:pt>
    <dgm:pt modelId="{BCBB531F-3C8F-462F-BDF9-475E7672F821}" type="sibTrans" cxnId="{0A3B7DFB-38EE-444C-AD90-3643DFA7622E}">
      <dgm:prSet/>
      <dgm:spPr/>
      <dgm:t>
        <a:bodyPr/>
        <a:lstStyle/>
        <a:p>
          <a:endParaRPr lang="en-US"/>
        </a:p>
      </dgm:t>
    </dgm:pt>
    <dgm:pt modelId="{E4D3BFFF-CF90-408F-8F54-5680DB97BC88}">
      <dgm:prSet/>
      <dgm:spPr/>
      <dgm:t>
        <a:bodyPr/>
        <a:lstStyle/>
        <a:p>
          <a:r>
            <a:rPr lang="en-US"/>
            <a:t>Begin </a:t>
          </a:r>
          <a:r>
            <a:rPr lang="en-US" dirty="0"/>
            <a:t>Cancer Alley Cohorts</a:t>
          </a:r>
        </a:p>
      </dgm:t>
    </dgm:pt>
    <dgm:pt modelId="{626C9B40-F0BE-4556-AB8E-3EDD46368D65}" type="parTrans" cxnId="{35A3E4E5-DB81-4480-A9AA-19CA7FA709FB}">
      <dgm:prSet/>
      <dgm:spPr/>
      <dgm:t>
        <a:bodyPr/>
        <a:lstStyle/>
        <a:p>
          <a:endParaRPr lang="en-US"/>
        </a:p>
      </dgm:t>
    </dgm:pt>
    <dgm:pt modelId="{516F3EB1-F52C-491E-8F9E-7D4E20AFD94D}" type="sibTrans" cxnId="{35A3E4E5-DB81-4480-A9AA-19CA7FA709FB}">
      <dgm:prSet/>
      <dgm:spPr/>
      <dgm:t>
        <a:bodyPr/>
        <a:lstStyle/>
        <a:p>
          <a:endParaRPr lang="en-US"/>
        </a:p>
      </dgm:t>
    </dgm:pt>
    <dgm:pt modelId="{B498EED4-2C3E-4A07-A950-8BC716E4AA84}">
      <dgm:prSet/>
      <dgm:spPr/>
      <dgm:t>
        <a:bodyPr/>
        <a:lstStyle/>
        <a:p>
          <a:r>
            <a:rPr lang="en-US" b="1" dirty="0"/>
            <a:t>DECEMBER 2022</a:t>
          </a:r>
        </a:p>
      </dgm:t>
    </dgm:pt>
    <dgm:pt modelId="{4829567E-D619-42BC-BB2F-9EAC876A7A21}" type="sibTrans" cxnId="{311312B7-7A1E-4DC8-891F-5166870D4CE3}">
      <dgm:prSet/>
      <dgm:spPr/>
      <dgm:t>
        <a:bodyPr/>
        <a:lstStyle/>
        <a:p>
          <a:endParaRPr lang="en-US"/>
        </a:p>
      </dgm:t>
    </dgm:pt>
    <dgm:pt modelId="{4FB1182E-06BD-4364-B680-C403167E5F2F}" type="parTrans" cxnId="{311312B7-7A1E-4DC8-891F-5166870D4CE3}">
      <dgm:prSet/>
      <dgm:spPr/>
      <dgm:t>
        <a:bodyPr/>
        <a:lstStyle/>
        <a:p>
          <a:endParaRPr lang="en-US"/>
        </a:p>
      </dgm:t>
    </dgm:pt>
    <dgm:pt modelId="{BE85DFFA-0875-4849-B1C2-96FF93471FB2}">
      <dgm:prSet/>
      <dgm:spPr/>
      <dgm:t>
        <a:bodyPr/>
        <a:lstStyle/>
        <a:p>
          <a:r>
            <a:rPr lang="en-US" b="1" dirty="0"/>
            <a:t>OCTOBER 2022</a:t>
          </a:r>
        </a:p>
      </dgm:t>
    </dgm:pt>
    <dgm:pt modelId="{C90D561F-B215-4324-8D4A-CF17EE217E3A}" type="parTrans" cxnId="{B8E63A53-75EE-4581-B2EB-7F6AA5A01234}">
      <dgm:prSet/>
      <dgm:spPr/>
    </dgm:pt>
    <dgm:pt modelId="{7DE94D8D-F76A-4D6B-8EFC-5B6B0324E825}" type="sibTrans" cxnId="{B8E63A53-75EE-4581-B2EB-7F6AA5A01234}">
      <dgm:prSet/>
      <dgm:spPr/>
    </dgm:pt>
    <dgm:pt modelId="{72026B44-1045-4304-ADFF-87A40B16D1CA}">
      <dgm:prSet/>
      <dgm:spPr/>
      <dgm:t>
        <a:bodyPr/>
        <a:lstStyle/>
        <a:p>
          <a:r>
            <a:rPr lang="en-US" b="1" dirty="0"/>
            <a:t>Confirmation of Ochsner / FQHC participation</a:t>
          </a:r>
        </a:p>
      </dgm:t>
    </dgm:pt>
    <dgm:pt modelId="{D6603718-493F-443C-B2DC-EF7A54178302}" type="parTrans" cxnId="{880D4481-5692-440A-BB4F-0CD332EAB6B3}">
      <dgm:prSet/>
      <dgm:spPr/>
    </dgm:pt>
    <dgm:pt modelId="{BE64659D-47D4-40D7-905A-47CA2F0C99F9}" type="sibTrans" cxnId="{880D4481-5692-440A-BB4F-0CD332EAB6B3}">
      <dgm:prSet/>
      <dgm:spPr/>
    </dgm:pt>
    <dgm:pt modelId="{A71933F7-BAB2-4190-B315-72225F3414B4}" type="pres">
      <dgm:prSet presAssocID="{EAA32384-46C3-487C-8E3C-51BF97397034}" presName="Name0" presStyleCnt="0">
        <dgm:presLayoutVars>
          <dgm:dir/>
          <dgm:animLvl val="lvl"/>
          <dgm:resizeHandles val="exact"/>
        </dgm:presLayoutVars>
      </dgm:prSet>
      <dgm:spPr/>
    </dgm:pt>
    <dgm:pt modelId="{B6AA4C18-EB74-4F6E-89E4-80C3B2D2FC1B}" type="pres">
      <dgm:prSet presAssocID="{19D60A53-93A2-4D14-A96C-6AEB43E92E80}" presName="boxAndChildren" presStyleCnt="0"/>
      <dgm:spPr/>
    </dgm:pt>
    <dgm:pt modelId="{1C27716D-691C-4F74-A778-8BAE01A4B894}" type="pres">
      <dgm:prSet presAssocID="{19D60A53-93A2-4D14-A96C-6AEB43E92E80}" presName="parentTextBox" presStyleLbl="node1" presStyleIdx="0" presStyleCnt="6"/>
      <dgm:spPr/>
    </dgm:pt>
    <dgm:pt modelId="{AFD1F332-414D-48AD-9287-547B10E7D0B8}" type="pres">
      <dgm:prSet presAssocID="{19D60A53-93A2-4D14-A96C-6AEB43E92E80}" presName="entireBox" presStyleLbl="node1" presStyleIdx="0" presStyleCnt="6"/>
      <dgm:spPr/>
    </dgm:pt>
    <dgm:pt modelId="{53D8B942-6BD3-4E75-A3B6-74775A99B43E}" type="pres">
      <dgm:prSet presAssocID="{19D60A53-93A2-4D14-A96C-6AEB43E92E80}" presName="descendantBox" presStyleCnt="0"/>
      <dgm:spPr/>
    </dgm:pt>
    <dgm:pt modelId="{5081A716-1564-47F4-BE5A-2BAA6835C1F0}" type="pres">
      <dgm:prSet presAssocID="{E4D3BFFF-CF90-408F-8F54-5680DB97BC88}" presName="childTextBox" presStyleLbl="fgAccFollowNode1" presStyleIdx="0" presStyleCnt="6">
        <dgm:presLayoutVars>
          <dgm:bulletEnabled val="1"/>
        </dgm:presLayoutVars>
      </dgm:prSet>
      <dgm:spPr/>
    </dgm:pt>
    <dgm:pt modelId="{8D192F42-00AF-4EA8-82A8-B56FC7B5CAD3}" type="pres">
      <dgm:prSet presAssocID="{8D7E9751-20A7-48B9-8004-5E1DBFDEE11A}" presName="sp" presStyleCnt="0"/>
      <dgm:spPr/>
    </dgm:pt>
    <dgm:pt modelId="{9FA3B960-1B47-4D89-B873-8F2A5D1C8D5F}" type="pres">
      <dgm:prSet presAssocID="{199FAF5B-47B8-4FF4-B7DE-FE3E6963D858}" presName="arrowAndChildren" presStyleCnt="0"/>
      <dgm:spPr/>
    </dgm:pt>
    <dgm:pt modelId="{9F07DF24-3BC8-442C-8181-F441CC608DA3}" type="pres">
      <dgm:prSet presAssocID="{199FAF5B-47B8-4FF4-B7DE-FE3E6963D858}" presName="parentTextArrow" presStyleLbl="node1" presStyleIdx="0" presStyleCnt="6"/>
      <dgm:spPr/>
    </dgm:pt>
    <dgm:pt modelId="{C5EAB2FA-18A3-493A-8906-A17930DA6B9C}" type="pres">
      <dgm:prSet presAssocID="{199FAF5B-47B8-4FF4-B7DE-FE3E6963D858}" presName="arrow" presStyleLbl="node1" presStyleIdx="1" presStyleCnt="6"/>
      <dgm:spPr/>
    </dgm:pt>
    <dgm:pt modelId="{62F1AF4D-A5C3-4F87-8599-E0E8E525C4FD}" type="pres">
      <dgm:prSet presAssocID="{199FAF5B-47B8-4FF4-B7DE-FE3E6963D858}" presName="descendantArrow" presStyleCnt="0"/>
      <dgm:spPr/>
    </dgm:pt>
    <dgm:pt modelId="{2F20702B-FB7C-4AF3-83F8-B84A1D686434}" type="pres">
      <dgm:prSet presAssocID="{EC95682D-DD2B-4554-B870-3A04CD00E520}" presName="childTextArrow" presStyleLbl="fgAccFollowNode1" presStyleIdx="1" presStyleCnt="6">
        <dgm:presLayoutVars>
          <dgm:bulletEnabled val="1"/>
        </dgm:presLayoutVars>
      </dgm:prSet>
      <dgm:spPr/>
    </dgm:pt>
    <dgm:pt modelId="{7D933DFF-9C49-4B65-9AF0-F4B3469D8D5D}" type="pres">
      <dgm:prSet presAssocID="{DDCF3024-6813-4252-98A0-149172316B7E}" presName="sp" presStyleCnt="0"/>
      <dgm:spPr/>
    </dgm:pt>
    <dgm:pt modelId="{2D1CC37C-5B81-4EDE-A45C-C9ACE4006C0E}" type="pres">
      <dgm:prSet presAssocID="{77B5FE71-5F6B-4BE1-8F29-6BAAE01C0F22}" presName="arrowAndChildren" presStyleCnt="0"/>
      <dgm:spPr/>
    </dgm:pt>
    <dgm:pt modelId="{9206C8AE-0B13-4FB4-B44B-80EC73A5BF0B}" type="pres">
      <dgm:prSet presAssocID="{77B5FE71-5F6B-4BE1-8F29-6BAAE01C0F22}" presName="parentTextArrow" presStyleLbl="node1" presStyleIdx="1" presStyleCnt="6"/>
      <dgm:spPr/>
    </dgm:pt>
    <dgm:pt modelId="{FCD28BDA-7B2F-4B23-9CDE-14617BB531C6}" type="pres">
      <dgm:prSet presAssocID="{77B5FE71-5F6B-4BE1-8F29-6BAAE01C0F22}" presName="arrow" presStyleLbl="node1" presStyleIdx="2" presStyleCnt="6"/>
      <dgm:spPr/>
    </dgm:pt>
    <dgm:pt modelId="{68D98436-6257-483F-B256-6D5691DBC3B9}" type="pres">
      <dgm:prSet presAssocID="{77B5FE71-5F6B-4BE1-8F29-6BAAE01C0F22}" presName="descendantArrow" presStyleCnt="0"/>
      <dgm:spPr/>
    </dgm:pt>
    <dgm:pt modelId="{FC673759-9BEC-4459-9F70-FF5943DBF2EF}" type="pres">
      <dgm:prSet presAssocID="{E9610393-BEE5-4058-B2E2-09CB237E2579}" presName="childTextArrow" presStyleLbl="fgAccFollowNode1" presStyleIdx="2" presStyleCnt="6">
        <dgm:presLayoutVars>
          <dgm:bulletEnabled val="1"/>
        </dgm:presLayoutVars>
      </dgm:prSet>
      <dgm:spPr/>
    </dgm:pt>
    <dgm:pt modelId="{61C91F43-1884-4BC2-A945-BE2C29A173F8}" type="pres">
      <dgm:prSet presAssocID="{4829567E-D619-42BC-BB2F-9EAC876A7A21}" presName="sp" presStyleCnt="0"/>
      <dgm:spPr/>
    </dgm:pt>
    <dgm:pt modelId="{4AB9084D-0926-4922-B4C0-AFFAF838422D}" type="pres">
      <dgm:prSet presAssocID="{B498EED4-2C3E-4A07-A950-8BC716E4AA84}" presName="arrowAndChildren" presStyleCnt="0"/>
      <dgm:spPr/>
    </dgm:pt>
    <dgm:pt modelId="{0B86CD2B-40AD-446B-BF31-3C178FD809B6}" type="pres">
      <dgm:prSet presAssocID="{B498EED4-2C3E-4A07-A950-8BC716E4AA84}" presName="parentTextArrow" presStyleLbl="node1" presStyleIdx="2" presStyleCnt="6"/>
      <dgm:spPr/>
    </dgm:pt>
    <dgm:pt modelId="{D5657AFC-A8CF-4EE7-A3DD-8D65ED4C9D69}" type="pres">
      <dgm:prSet presAssocID="{B498EED4-2C3E-4A07-A950-8BC716E4AA84}" presName="arrow" presStyleLbl="node1" presStyleIdx="3" presStyleCnt="6"/>
      <dgm:spPr/>
    </dgm:pt>
    <dgm:pt modelId="{3E0B00CF-4029-4102-B7BE-54D98E0BB281}" type="pres">
      <dgm:prSet presAssocID="{B498EED4-2C3E-4A07-A950-8BC716E4AA84}" presName="descendantArrow" presStyleCnt="0"/>
      <dgm:spPr/>
    </dgm:pt>
    <dgm:pt modelId="{25F8E52F-254D-449B-9779-DB9FB8B00E97}" type="pres">
      <dgm:prSet presAssocID="{B0832C69-4BDA-4FAC-B241-B12836B9A68E}" presName="childTextArrow" presStyleLbl="fgAccFollowNode1" presStyleIdx="3" presStyleCnt="6">
        <dgm:presLayoutVars>
          <dgm:bulletEnabled val="1"/>
        </dgm:presLayoutVars>
      </dgm:prSet>
      <dgm:spPr/>
    </dgm:pt>
    <dgm:pt modelId="{00DAD518-4692-447E-94BF-9F6CB0222EBE}" type="pres">
      <dgm:prSet presAssocID="{3C0087A9-DDC6-4DDC-995E-97D627F1CB98}" presName="sp" presStyleCnt="0"/>
      <dgm:spPr/>
    </dgm:pt>
    <dgm:pt modelId="{B9E71A5E-BC23-448B-B33C-81E3FCA5F728}" type="pres">
      <dgm:prSet presAssocID="{2A26843A-45E3-44D6-A423-06392230A28E}" presName="arrowAndChildren" presStyleCnt="0"/>
      <dgm:spPr/>
    </dgm:pt>
    <dgm:pt modelId="{1F70F53E-09AE-4C88-A7A4-A50547A474C9}" type="pres">
      <dgm:prSet presAssocID="{2A26843A-45E3-44D6-A423-06392230A28E}" presName="parentTextArrow" presStyleLbl="node1" presStyleIdx="3" presStyleCnt="6"/>
      <dgm:spPr/>
    </dgm:pt>
    <dgm:pt modelId="{8D7E3B88-E2AC-4EEE-A01F-85988BD73C0A}" type="pres">
      <dgm:prSet presAssocID="{2A26843A-45E3-44D6-A423-06392230A28E}" presName="arrow" presStyleLbl="node1" presStyleIdx="4" presStyleCnt="6" custLinFactNeighborY="2909"/>
      <dgm:spPr/>
    </dgm:pt>
    <dgm:pt modelId="{64A13010-0EDD-4FC5-8CA9-EB56FFDC8CDF}" type="pres">
      <dgm:prSet presAssocID="{2A26843A-45E3-44D6-A423-06392230A28E}" presName="descendantArrow" presStyleCnt="0"/>
      <dgm:spPr/>
    </dgm:pt>
    <dgm:pt modelId="{B06CE182-D77A-4A9E-AF90-714E019127D1}" type="pres">
      <dgm:prSet presAssocID="{749269E1-528A-4464-96E4-C24F27FA6F3A}" presName="childTextArrow" presStyleLbl="fgAccFollowNode1" presStyleIdx="4" presStyleCnt="6">
        <dgm:presLayoutVars>
          <dgm:bulletEnabled val="1"/>
        </dgm:presLayoutVars>
      </dgm:prSet>
      <dgm:spPr/>
    </dgm:pt>
    <dgm:pt modelId="{C6074612-B31F-4A0B-BD9A-F94DB7C56589}" type="pres">
      <dgm:prSet presAssocID="{7DE94D8D-F76A-4D6B-8EFC-5B6B0324E825}" presName="sp" presStyleCnt="0"/>
      <dgm:spPr/>
    </dgm:pt>
    <dgm:pt modelId="{E3F7733F-2755-48BD-B6FF-5B5780F69A83}" type="pres">
      <dgm:prSet presAssocID="{BE85DFFA-0875-4849-B1C2-96FF93471FB2}" presName="arrowAndChildren" presStyleCnt="0"/>
      <dgm:spPr/>
    </dgm:pt>
    <dgm:pt modelId="{41966D74-6B71-410D-834F-B73258A868E5}" type="pres">
      <dgm:prSet presAssocID="{BE85DFFA-0875-4849-B1C2-96FF93471FB2}" presName="parentTextArrow" presStyleLbl="node1" presStyleIdx="4" presStyleCnt="6" custLinFactNeighborY="2909"/>
      <dgm:spPr/>
    </dgm:pt>
    <dgm:pt modelId="{7100517C-C799-4C13-8B18-05A5309A3867}" type="pres">
      <dgm:prSet presAssocID="{BE85DFFA-0875-4849-B1C2-96FF93471FB2}" presName="arrow" presStyleLbl="node1" presStyleIdx="5" presStyleCnt="6"/>
      <dgm:spPr/>
    </dgm:pt>
    <dgm:pt modelId="{5FEC7B80-EC07-4836-BD84-1FE750A50850}" type="pres">
      <dgm:prSet presAssocID="{BE85DFFA-0875-4849-B1C2-96FF93471FB2}" presName="descendantArrow" presStyleCnt="0"/>
      <dgm:spPr/>
    </dgm:pt>
    <dgm:pt modelId="{8562457C-2008-45B3-B753-B63EACE1EABB}" type="pres">
      <dgm:prSet presAssocID="{72026B44-1045-4304-ADFF-87A40B16D1CA}" presName="childTextArrow" presStyleLbl="fgAccFollowNode1" presStyleIdx="5" presStyleCnt="6">
        <dgm:presLayoutVars>
          <dgm:bulletEnabled val="1"/>
        </dgm:presLayoutVars>
      </dgm:prSet>
      <dgm:spPr/>
    </dgm:pt>
  </dgm:ptLst>
  <dgm:cxnLst>
    <dgm:cxn modelId="{2FCD4E00-B572-4A98-AB88-866C765BDAC4}" type="presOf" srcId="{749269E1-528A-4464-96E4-C24F27FA6F3A}" destId="{B06CE182-D77A-4A9E-AF90-714E019127D1}" srcOrd="0" destOrd="0" presId="urn:microsoft.com/office/officeart/2005/8/layout/process4"/>
    <dgm:cxn modelId="{8321430B-348D-4283-B227-34AB920160CE}" type="presOf" srcId="{EAA32384-46C3-487C-8E3C-51BF97397034}" destId="{A71933F7-BAB2-4190-B315-72225F3414B4}" srcOrd="0" destOrd="0" presId="urn:microsoft.com/office/officeart/2005/8/layout/process4"/>
    <dgm:cxn modelId="{CEC7AF21-FAE9-4FE2-9A6D-7A4903FA80D3}" type="presOf" srcId="{BE85DFFA-0875-4849-B1C2-96FF93471FB2}" destId="{41966D74-6B71-410D-834F-B73258A868E5}" srcOrd="0" destOrd="0" presId="urn:microsoft.com/office/officeart/2005/8/layout/process4"/>
    <dgm:cxn modelId="{A968472E-EA2B-4E9B-A45D-80B62CD475F9}" type="presOf" srcId="{77B5FE71-5F6B-4BE1-8F29-6BAAE01C0F22}" destId="{9206C8AE-0B13-4FB4-B44B-80EC73A5BF0B}" srcOrd="0" destOrd="0" presId="urn:microsoft.com/office/officeart/2005/8/layout/process4"/>
    <dgm:cxn modelId="{5D53DE2E-E13F-4DED-B675-B8B0A5A2C155}" type="presOf" srcId="{19D60A53-93A2-4D14-A96C-6AEB43E92E80}" destId="{1C27716D-691C-4F74-A778-8BAE01A4B894}" srcOrd="0" destOrd="0" presId="urn:microsoft.com/office/officeart/2005/8/layout/process4"/>
    <dgm:cxn modelId="{A7D43632-DEDC-4A35-9214-D1D64173443A}" type="presOf" srcId="{199FAF5B-47B8-4FF4-B7DE-FE3E6963D858}" destId="{9F07DF24-3BC8-442C-8181-F441CC608DA3}" srcOrd="0" destOrd="0" presId="urn:microsoft.com/office/officeart/2005/8/layout/process4"/>
    <dgm:cxn modelId="{63720033-20F5-4858-8EB0-9E837D9A0019}" type="presOf" srcId="{19D60A53-93A2-4D14-A96C-6AEB43E92E80}" destId="{AFD1F332-414D-48AD-9287-547B10E7D0B8}" srcOrd="1" destOrd="0" presId="urn:microsoft.com/office/officeart/2005/8/layout/process4"/>
    <dgm:cxn modelId="{08E3E43E-03AA-456C-8742-DFAC3DF99EF8}" type="presOf" srcId="{EC95682D-DD2B-4554-B870-3A04CD00E520}" destId="{2F20702B-FB7C-4AF3-83F8-B84A1D686434}" srcOrd="0" destOrd="0" presId="urn:microsoft.com/office/officeart/2005/8/layout/process4"/>
    <dgm:cxn modelId="{A6019463-5F16-41A3-B5BD-394A4EDE90E4}" srcId="{EAA32384-46C3-487C-8E3C-51BF97397034}" destId="{199FAF5B-47B8-4FF4-B7DE-FE3E6963D858}" srcOrd="4" destOrd="0" parTransId="{DF7331A7-FD6C-4DBB-9443-034B96A19BB5}" sibTransId="{8D7E9751-20A7-48B9-8004-5E1DBFDEE11A}"/>
    <dgm:cxn modelId="{DACC876B-C1D1-400A-AA67-D78065866557}" srcId="{EAA32384-46C3-487C-8E3C-51BF97397034}" destId="{2A26843A-45E3-44D6-A423-06392230A28E}" srcOrd="1" destOrd="0" parTransId="{749ECA9F-9B65-4D9F-BF6D-071FA599ABD6}" sibTransId="{3C0087A9-DDC6-4DDC-995E-97D627F1CB98}"/>
    <dgm:cxn modelId="{6FFD196D-B5CC-4675-A205-DB0D78547531}" srcId="{77B5FE71-5F6B-4BE1-8F29-6BAAE01C0F22}" destId="{E9610393-BEE5-4058-B2E2-09CB237E2579}" srcOrd="0" destOrd="0" parTransId="{61D4FCB9-3AEF-422F-BB30-DD770537962D}" sibTransId="{C7727216-5F79-41D7-AC02-178018AF3851}"/>
    <dgm:cxn modelId="{39D2EF50-E480-4FA7-B714-79ABEDCEB863}" srcId="{2A26843A-45E3-44D6-A423-06392230A28E}" destId="{749269E1-528A-4464-96E4-C24F27FA6F3A}" srcOrd="0" destOrd="0" parTransId="{7C2B1276-2423-4450-BF07-E5AAA76B065B}" sibTransId="{A1982260-AB87-4D48-8544-9BAE152DEC20}"/>
    <dgm:cxn modelId="{B8E63A53-75EE-4581-B2EB-7F6AA5A01234}" srcId="{EAA32384-46C3-487C-8E3C-51BF97397034}" destId="{BE85DFFA-0875-4849-B1C2-96FF93471FB2}" srcOrd="0" destOrd="0" parTransId="{C90D561F-B215-4324-8D4A-CF17EE217E3A}" sibTransId="{7DE94D8D-F76A-4D6B-8EFC-5B6B0324E825}"/>
    <dgm:cxn modelId="{880D4481-5692-440A-BB4F-0CD332EAB6B3}" srcId="{BE85DFFA-0875-4849-B1C2-96FF93471FB2}" destId="{72026B44-1045-4304-ADFF-87A40B16D1CA}" srcOrd="0" destOrd="0" parTransId="{D6603718-493F-443C-B2DC-EF7A54178302}" sibTransId="{BE64659D-47D4-40D7-905A-47CA2F0C99F9}"/>
    <dgm:cxn modelId="{563F089A-BD8C-4C25-9F49-303E8E5BA18F}" type="presOf" srcId="{72026B44-1045-4304-ADFF-87A40B16D1CA}" destId="{8562457C-2008-45B3-B753-B63EACE1EABB}" srcOrd="0" destOrd="0" presId="urn:microsoft.com/office/officeart/2005/8/layout/process4"/>
    <dgm:cxn modelId="{83750D9F-2CF6-4DD6-9D87-C3AEB0C09FCC}" srcId="{EAA32384-46C3-487C-8E3C-51BF97397034}" destId="{77B5FE71-5F6B-4BE1-8F29-6BAAE01C0F22}" srcOrd="3" destOrd="0" parTransId="{183C8DDF-CDEA-4DFB-8BBA-5B56167CD5D2}" sibTransId="{DDCF3024-6813-4252-98A0-149172316B7E}"/>
    <dgm:cxn modelId="{C1FEB0A4-A1FE-4F16-ACF0-FF432D8A6C86}" type="presOf" srcId="{B498EED4-2C3E-4A07-A950-8BC716E4AA84}" destId="{0B86CD2B-40AD-446B-BF31-3C178FD809B6}" srcOrd="0" destOrd="0" presId="urn:microsoft.com/office/officeart/2005/8/layout/process4"/>
    <dgm:cxn modelId="{8DEB50A9-4F7F-4907-A250-5C063EB7107B}" srcId="{B498EED4-2C3E-4A07-A950-8BC716E4AA84}" destId="{B0832C69-4BDA-4FAC-B241-B12836B9A68E}" srcOrd="0" destOrd="0" parTransId="{D0A62D07-9882-4002-9137-19B0695A3403}" sibTransId="{90A2C8AD-C6BF-4EF8-80A0-9EBD5D2ECE6C}"/>
    <dgm:cxn modelId="{311312B7-7A1E-4DC8-891F-5166870D4CE3}" srcId="{EAA32384-46C3-487C-8E3C-51BF97397034}" destId="{B498EED4-2C3E-4A07-A950-8BC716E4AA84}" srcOrd="2" destOrd="0" parTransId="{4FB1182E-06BD-4364-B680-C403167E5F2F}" sibTransId="{4829567E-D619-42BC-BB2F-9EAC876A7A21}"/>
    <dgm:cxn modelId="{DCB889C3-7823-432B-A6BA-C941112ACD5F}" type="presOf" srcId="{B0832C69-4BDA-4FAC-B241-B12836B9A68E}" destId="{25F8E52F-254D-449B-9779-DB9FB8B00E97}" srcOrd="0" destOrd="0" presId="urn:microsoft.com/office/officeart/2005/8/layout/process4"/>
    <dgm:cxn modelId="{7C82EBC6-56B3-406F-8A84-730F3244AC82}" type="presOf" srcId="{2A26843A-45E3-44D6-A423-06392230A28E}" destId="{8D7E3B88-E2AC-4EEE-A01F-85988BD73C0A}" srcOrd="1" destOrd="0" presId="urn:microsoft.com/office/officeart/2005/8/layout/process4"/>
    <dgm:cxn modelId="{C406B9CA-AE5A-43DF-ABCC-33A4FB2C6125}" type="presOf" srcId="{B498EED4-2C3E-4A07-A950-8BC716E4AA84}" destId="{D5657AFC-A8CF-4EE7-A3DD-8D65ED4C9D69}" srcOrd="1" destOrd="0" presId="urn:microsoft.com/office/officeart/2005/8/layout/process4"/>
    <dgm:cxn modelId="{C8D296DF-F03A-4857-810D-32EFFF3CA528}" type="presOf" srcId="{77B5FE71-5F6B-4BE1-8F29-6BAAE01C0F22}" destId="{FCD28BDA-7B2F-4B23-9CDE-14617BB531C6}" srcOrd="1" destOrd="0" presId="urn:microsoft.com/office/officeart/2005/8/layout/process4"/>
    <dgm:cxn modelId="{1A8B7CE1-FBA8-4C9A-A231-C2C4CD29714D}" type="presOf" srcId="{2A26843A-45E3-44D6-A423-06392230A28E}" destId="{1F70F53E-09AE-4C88-A7A4-A50547A474C9}" srcOrd="0" destOrd="0" presId="urn:microsoft.com/office/officeart/2005/8/layout/process4"/>
    <dgm:cxn modelId="{35A3E4E5-DB81-4480-A9AA-19CA7FA709FB}" srcId="{19D60A53-93A2-4D14-A96C-6AEB43E92E80}" destId="{E4D3BFFF-CF90-408F-8F54-5680DB97BC88}" srcOrd="0" destOrd="0" parTransId="{626C9B40-F0BE-4556-AB8E-3EDD46368D65}" sibTransId="{516F3EB1-F52C-491E-8F9E-7D4E20AFD94D}"/>
    <dgm:cxn modelId="{F55DC4EB-9545-4E58-B5EB-0EF5B1F914F8}" type="presOf" srcId="{BE85DFFA-0875-4849-B1C2-96FF93471FB2}" destId="{7100517C-C799-4C13-8B18-05A5309A3867}" srcOrd="1" destOrd="0" presId="urn:microsoft.com/office/officeart/2005/8/layout/process4"/>
    <dgm:cxn modelId="{E28C2DEC-898B-4EEA-AC31-FE571CD42C94}" srcId="{EAA32384-46C3-487C-8E3C-51BF97397034}" destId="{19D60A53-93A2-4D14-A96C-6AEB43E92E80}" srcOrd="5" destOrd="0" parTransId="{A3E38AD1-61AA-40EA-AE0E-B462C4DB7C56}" sibTransId="{3B9085DC-D4E6-401F-B97F-23D888F33A12}"/>
    <dgm:cxn modelId="{30101DF4-EB3F-4075-B23A-C6439F9F0703}" type="presOf" srcId="{199FAF5B-47B8-4FF4-B7DE-FE3E6963D858}" destId="{C5EAB2FA-18A3-493A-8906-A17930DA6B9C}" srcOrd="1" destOrd="0" presId="urn:microsoft.com/office/officeart/2005/8/layout/process4"/>
    <dgm:cxn modelId="{C1E675F9-3AC7-4745-BBE2-A583FB7D4F68}" type="presOf" srcId="{E9610393-BEE5-4058-B2E2-09CB237E2579}" destId="{FC673759-9BEC-4459-9F70-FF5943DBF2EF}" srcOrd="0" destOrd="0" presId="urn:microsoft.com/office/officeart/2005/8/layout/process4"/>
    <dgm:cxn modelId="{0A3B7DFB-38EE-444C-AD90-3643DFA7622E}" srcId="{199FAF5B-47B8-4FF4-B7DE-FE3E6963D858}" destId="{EC95682D-DD2B-4554-B870-3A04CD00E520}" srcOrd="0" destOrd="0" parTransId="{E7256175-633B-4615-8741-5331466A2473}" sibTransId="{BCBB531F-3C8F-462F-BDF9-475E7672F821}"/>
    <dgm:cxn modelId="{FDCEF1FC-6984-46EC-94D1-D081F48C3429}" type="presOf" srcId="{E4D3BFFF-CF90-408F-8F54-5680DB97BC88}" destId="{5081A716-1564-47F4-BE5A-2BAA6835C1F0}" srcOrd="0" destOrd="0" presId="urn:microsoft.com/office/officeart/2005/8/layout/process4"/>
    <dgm:cxn modelId="{0FD14CFB-DBB9-4C9F-9515-3561500C1E6E}" type="presParOf" srcId="{A71933F7-BAB2-4190-B315-72225F3414B4}" destId="{B6AA4C18-EB74-4F6E-89E4-80C3B2D2FC1B}" srcOrd="0" destOrd="0" presId="urn:microsoft.com/office/officeart/2005/8/layout/process4"/>
    <dgm:cxn modelId="{79968402-AC28-499B-B9BF-B0C08516F3CF}" type="presParOf" srcId="{B6AA4C18-EB74-4F6E-89E4-80C3B2D2FC1B}" destId="{1C27716D-691C-4F74-A778-8BAE01A4B894}" srcOrd="0" destOrd="0" presId="urn:microsoft.com/office/officeart/2005/8/layout/process4"/>
    <dgm:cxn modelId="{47DC04B1-9A7A-4DBD-A9DD-289835216EF2}" type="presParOf" srcId="{B6AA4C18-EB74-4F6E-89E4-80C3B2D2FC1B}" destId="{AFD1F332-414D-48AD-9287-547B10E7D0B8}" srcOrd="1" destOrd="0" presId="urn:microsoft.com/office/officeart/2005/8/layout/process4"/>
    <dgm:cxn modelId="{22CD8999-328B-4FA5-9582-A96DC729AF56}" type="presParOf" srcId="{B6AA4C18-EB74-4F6E-89E4-80C3B2D2FC1B}" destId="{53D8B942-6BD3-4E75-A3B6-74775A99B43E}" srcOrd="2" destOrd="0" presId="urn:microsoft.com/office/officeart/2005/8/layout/process4"/>
    <dgm:cxn modelId="{528F3571-E1FC-4B37-9AA4-D961172E55F8}" type="presParOf" srcId="{53D8B942-6BD3-4E75-A3B6-74775A99B43E}" destId="{5081A716-1564-47F4-BE5A-2BAA6835C1F0}" srcOrd="0" destOrd="0" presId="urn:microsoft.com/office/officeart/2005/8/layout/process4"/>
    <dgm:cxn modelId="{C056760E-7C8D-41F4-BC07-0D5A216A0AEC}" type="presParOf" srcId="{A71933F7-BAB2-4190-B315-72225F3414B4}" destId="{8D192F42-00AF-4EA8-82A8-B56FC7B5CAD3}" srcOrd="1" destOrd="0" presId="urn:microsoft.com/office/officeart/2005/8/layout/process4"/>
    <dgm:cxn modelId="{423FADE1-3C29-480E-9DA3-C89837BEC505}" type="presParOf" srcId="{A71933F7-BAB2-4190-B315-72225F3414B4}" destId="{9FA3B960-1B47-4D89-B873-8F2A5D1C8D5F}" srcOrd="2" destOrd="0" presId="urn:microsoft.com/office/officeart/2005/8/layout/process4"/>
    <dgm:cxn modelId="{C8D59C1C-54FD-41A2-92EC-65757DD256BC}" type="presParOf" srcId="{9FA3B960-1B47-4D89-B873-8F2A5D1C8D5F}" destId="{9F07DF24-3BC8-442C-8181-F441CC608DA3}" srcOrd="0" destOrd="0" presId="urn:microsoft.com/office/officeart/2005/8/layout/process4"/>
    <dgm:cxn modelId="{FDBD286F-AF6D-4C6F-BE1F-55B2EC7A3175}" type="presParOf" srcId="{9FA3B960-1B47-4D89-B873-8F2A5D1C8D5F}" destId="{C5EAB2FA-18A3-493A-8906-A17930DA6B9C}" srcOrd="1" destOrd="0" presId="urn:microsoft.com/office/officeart/2005/8/layout/process4"/>
    <dgm:cxn modelId="{DF741BD1-FEF3-4678-A61F-7EB3A20418CB}" type="presParOf" srcId="{9FA3B960-1B47-4D89-B873-8F2A5D1C8D5F}" destId="{62F1AF4D-A5C3-4F87-8599-E0E8E525C4FD}" srcOrd="2" destOrd="0" presId="urn:microsoft.com/office/officeart/2005/8/layout/process4"/>
    <dgm:cxn modelId="{D8DA24A5-F8DB-40B8-912F-BD612E9925BD}" type="presParOf" srcId="{62F1AF4D-A5C3-4F87-8599-E0E8E525C4FD}" destId="{2F20702B-FB7C-4AF3-83F8-B84A1D686434}" srcOrd="0" destOrd="0" presId="urn:microsoft.com/office/officeart/2005/8/layout/process4"/>
    <dgm:cxn modelId="{9D5E7179-0987-4173-84C1-4E235E415B84}" type="presParOf" srcId="{A71933F7-BAB2-4190-B315-72225F3414B4}" destId="{7D933DFF-9C49-4B65-9AF0-F4B3469D8D5D}" srcOrd="3" destOrd="0" presId="urn:microsoft.com/office/officeart/2005/8/layout/process4"/>
    <dgm:cxn modelId="{510A69A7-324F-4081-ADD9-9C0E31DDA8CA}" type="presParOf" srcId="{A71933F7-BAB2-4190-B315-72225F3414B4}" destId="{2D1CC37C-5B81-4EDE-A45C-C9ACE4006C0E}" srcOrd="4" destOrd="0" presId="urn:microsoft.com/office/officeart/2005/8/layout/process4"/>
    <dgm:cxn modelId="{33E3848B-7754-4616-BDB6-6E53FAA9828E}" type="presParOf" srcId="{2D1CC37C-5B81-4EDE-A45C-C9ACE4006C0E}" destId="{9206C8AE-0B13-4FB4-B44B-80EC73A5BF0B}" srcOrd="0" destOrd="0" presId="urn:microsoft.com/office/officeart/2005/8/layout/process4"/>
    <dgm:cxn modelId="{3A66001D-A23E-440F-94DF-F5F6F7ED680D}" type="presParOf" srcId="{2D1CC37C-5B81-4EDE-A45C-C9ACE4006C0E}" destId="{FCD28BDA-7B2F-4B23-9CDE-14617BB531C6}" srcOrd="1" destOrd="0" presId="urn:microsoft.com/office/officeart/2005/8/layout/process4"/>
    <dgm:cxn modelId="{E6DFC77F-2D48-4C7B-B24B-F4E2E5E2EDDC}" type="presParOf" srcId="{2D1CC37C-5B81-4EDE-A45C-C9ACE4006C0E}" destId="{68D98436-6257-483F-B256-6D5691DBC3B9}" srcOrd="2" destOrd="0" presId="urn:microsoft.com/office/officeart/2005/8/layout/process4"/>
    <dgm:cxn modelId="{65D13305-26C0-4843-B658-DDDD13D5E731}" type="presParOf" srcId="{68D98436-6257-483F-B256-6D5691DBC3B9}" destId="{FC673759-9BEC-4459-9F70-FF5943DBF2EF}" srcOrd="0" destOrd="0" presId="urn:microsoft.com/office/officeart/2005/8/layout/process4"/>
    <dgm:cxn modelId="{B69DDEE2-766E-471F-AE14-0113F33E2B8D}" type="presParOf" srcId="{A71933F7-BAB2-4190-B315-72225F3414B4}" destId="{61C91F43-1884-4BC2-A945-BE2C29A173F8}" srcOrd="5" destOrd="0" presId="urn:microsoft.com/office/officeart/2005/8/layout/process4"/>
    <dgm:cxn modelId="{3A7B7EBF-01E6-4F83-9008-926D198798BE}" type="presParOf" srcId="{A71933F7-BAB2-4190-B315-72225F3414B4}" destId="{4AB9084D-0926-4922-B4C0-AFFAF838422D}" srcOrd="6" destOrd="0" presId="urn:microsoft.com/office/officeart/2005/8/layout/process4"/>
    <dgm:cxn modelId="{AC6298ED-8709-40AA-8A23-F23F7CBE5966}" type="presParOf" srcId="{4AB9084D-0926-4922-B4C0-AFFAF838422D}" destId="{0B86CD2B-40AD-446B-BF31-3C178FD809B6}" srcOrd="0" destOrd="0" presId="urn:microsoft.com/office/officeart/2005/8/layout/process4"/>
    <dgm:cxn modelId="{D678242B-9735-4D2C-BC89-E45BAED92090}" type="presParOf" srcId="{4AB9084D-0926-4922-B4C0-AFFAF838422D}" destId="{D5657AFC-A8CF-4EE7-A3DD-8D65ED4C9D69}" srcOrd="1" destOrd="0" presId="urn:microsoft.com/office/officeart/2005/8/layout/process4"/>
    <dgm:cxn modelId="{1543C404-896E-4305-A1DF-37B8DA854E36}" type="presParOf" srcId="{4AB9084D-0926-4922-B4C0-AFFAF838422D}" destId="{3E0B00CF-4029-4102-B7BE-54D98E0BB281}" srcOrd="2" destOrd="0" presId="urn:microsoft.com/office/officeart/2005/8/layout/process4"/>
    <dgm:cxn modelId="{973C83EE-EF28-4DF0-BE07-AB99D25EAD20}" type="presParOf" srcId="{3E0B00CF-4029-4102-B7BE-54D98E0BB281}" destId="{25F8E52F-254D-449B-9779-DB9FB8B00E97}" srcOrd="0" destOrd="0" presId="urn:microsoft.com/office/officeart/2005/8/layout/process4"/>
    <dgm:cxn modelId="{04247F6F-54EF-4811-BEAB-81BF63CD4D08}" type="presParOf" srcId="{A71933F7-BAB2-4190-B315-72225F3414B4}" destId="{00DAD518-4692-447E-94BF-9F6CB0222EBE}" srcOrd="7" destOrd="0" presId="urn:microsoft.com/office/officeart/2005/8/layout/process4"/>
    <dgm:cxn modelId="{9AB2293B-3A05-49B5-AAA8-9B3CB6A20FE1}" type="presParOf" srcId="{A71933F7-BAB2-4190-B315-72225F3414B4}" destId="{B9E71A5E-BC23-448B-B33C-81E3FCA5F728}" srcOrd="8" destOrd="0" presId="urn:microsoft.com/office/officeart/2005/8/layout/process4"/>
    <dgm:cxn modelId="{BCD6C9C0-4D31-4306-B6DF-10DC5981164E}" type="presParOf" srcId="{B9E71A5E-BC23-448B-B33C-81E3FCA5F728}" destId="{1F70F53E-09AE-4C88-A7A4-A50547A474C9}" srcOrd="0" destOrd="0" presId="urn:microsoft.com/office/officeart/2005/8/layout/process4"/>
    <dgm:cxn modelId="{42433BAE-E3AC-47EB-9BB0-BC46BF7FEA94}" type="presParOf" srcId="{B9E71A5E-BC23-448B-B33C-81E3FCA5F728}" destId="{8D7E3B88-E2AC-4EEE-A01F-85988BD73C0A}" srcOrd="1" destOrd="0" presId="urn:microsoft.com/office/officeart/2005/8/layout/process4"/>
    <dgm:cxn modelId="{FA0F6D09-FE66-4764-BA76-E40A932910EE}" type="presParOf" srcId="{B9E71A5E-BC23-448B-B33C-81E3FCA5F728}" destId="{64A13010-0EDD-4FC5-8CA9-EB56FFDC8CDF}" srcOrd="2" destOrd="0" presId="urn:microsoft.com/office/officeart/2005/8/layout/process4"/>
    <dgm:cxn modelId="{B8F3CF7D-0C65-4A36-8C95-D66A71000CE5}" type="presParOf" srcId="{64A13010-0EDD-4FC5-8CA9-EB56FFDC8CDF}" destId="{B06CE182-D77A-4A9E-AF90-714E019127D1}" srcOrd="0" destOrd="0" presId="urn:microsoft.com/office/officeart/2005/8/layout/process4"/>
    <dgm:cxn modelId="{3B139FC2-7F9E-4BF1-85CB-75536E51F116}" type="presParOf" srcId="{A71933F7-BAB2-4190-B315-72225F3414B4}" destId="{C6074612-B31F-4A0B-BD9A-F94DB7C56589}" srcOrd="9" destOrd="0" presId="urn:microsoft.com/office/officeart/2005/8/layout/process4"/>
    <dgm:cxn modelId="{6841689C-6E85-4C56-AB35-02BC557E7464}" type="presParOf" srcId="{A71933F7-BAB2-4190-B315-72225F3414B4}" destId="{E3F7733F-2755-48BD-B6FF-5B5780F69A83}" srcOrd="10" destOrd="0" presId="urn:microsoft.com/office/officeart/2005/8/layout/process4"/>
    <dgm:cxn modelId="{534B3993-5F87-4BBC-B5C9-AB0DC7B3A27C}" type="presParOf" srcId="{E3F7733F-2755-48BD-B6FF-5B5780F69A83}" destId="{41966D74-6B71-410D-834F-B73258A868E5}" srcOrd="0" destOrd="0" presId="urn:microsoft.com/office/officeart/2005/8/layout/process4"/>
    <dgm:cxn modelId="{76FF6C3C-4D3D-4395-921C-D90B57B4435F}" type="presParOf" srcId="{E3F7733F-2755-48BD-B6FF-5B5780F69A83}" destId="{7100517C-C799-4C13-8B18-05A5309A3867}" srcOrd="1" destOrd="0" presId="urn:microsoft.com/office/officeart/2005/8/layout/process4"/>
    <dgm:cxn modelId="{759959C5-2739-4BE0-9079-918B96E914A5}" type="presParOf" srcId="{E3F7733F-2755-48BD-B6FF-5B5780F69A83}" destId="{5FEC7B80-EC07-4836-BD84-1FE750A50850}" srcOrd="2" destOrd="0" presId="urn:microsoft.com/office/officeart/2005/8/layout/process4"/>
    <dgm:cxn modelId="{A8EAC3B5-575D-41D3-B01F-C5922BFBD575}" type="presParOf" srcId="{5FEC7B80-EC07-4836-BD84-1FE750A50850}" destId="{8562457C-2008-45B3-B753-B63EACE1EAB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ECED3569-AE5A-42A2-942C-A353653846D9}" type="doc">
      <dgm:prSet loTypeId="urn:microsoft.com/office/officeart/2005/8/layout/vProcess5" loCatId="process" qsTypeId="urn:microsoft.com/office/officeart/2005/8/quickstyle/3d1" qsCatId="3D" csTypeId="urn:microsoft.com/office/officeart/2005/8/colors/colorful2" csCatId="colorful" phldr="1"/>
      <dgm:spPr/>
      <dgm:t>
        <a:bodyPr/>
        <a:lstStyle/>
        <a:p>
          <a:endParaRPr lang="en-US"/>
        </a:p>
      </dgm:t>
    </dgm:pt>
    <dgm:pt modelId="{257CB26C-04AF-463C-95A9-D6F82266F9E4}">
      <dgm:prSet/>
      <dgm:spPr/>
      <dgm:t>
        <a:bodyPr/>
        <a:lstStyle/>
        <a:p>
          <a:r>
            <a:rPr lang="en-US" dirty="0"/>
            <a:t>1. DNA (including ancestry) and genetics information at no cost</a:t>
          </a:r>
        </a:p>
      </dgm:t>
    </dgm:pt>
    <dgm:pt modelId="{9B4E5308-8650-4159-8409-842EEB82AEA2}" type="parTrans" cxnId="{AEA684F2-8DD4-4BB3-9830-B61E8B70B941}">
      <dgm:prSet/>
      <dgm:spPr/>
      <dgm:t>
        <a:bodyPr/>
        <a:lstStyle/>
        <a:p>
          <a:endParaRPr lang="en-US"/>
        </a:p>
      </dgm:t>
    </dgm:pt>
    <dgm:pt modelId="{34752B00-3BFF-45EC-B883-3CD5443D86B8}" type="sibTrans" cxnId="{AEA684F2-8DD4-4BB3-9830-B61E8B70B941}">
      <dgm:prSet/>
      <dgm:spPr/>
      <dgm:t>
        <a:bodyPr/>
        <a:lstStyle/>
        <a:p>
          <a:endParaRPr lang="en-US"/>
        </a:p>
      </dgm:t>
    </dgm:pt>
    <dgm:pt modelId="{3AEC7B10-CBD7-49EC-A1A9-A57E9B428842}">
      <dgm:prSet/>
      <dgm:spPr/>
      <dgm:t>
        <a:bodyPr/>
        <a:lstStyle/>
        <a:p>
          <a:r>
            <a:rPr lang="en-US" dirty="0"/>
            <a:t>2. Gift card     </a:t>
          </a:r>
        </a:p>
      </dgm:t>
    </dgm:pt>
    <dgm:pt modelId="{098DAB8E-3760-4279-841A-3E70E2CE4933}" type="parTrans" cxnId="{4C825346-7714-41A5-AA40-FBB8AC93604F}">
      <dgm:prSet/>
      <dgm:spPr/>
      <dgm:t>
        <a:bodyPr/>
        <a:lstStyle/>
        <a:p>
          <a:endParaRPr lang="en-US"/>
        </a:p>
      </dgm:t>
    </dgm:pt>
    <dgm:pt modelId="{BDFBFD24-B745-458C-A071-596C53D87AAA}" type="sibTrans" cxnId="{4C825346-7714-41A5-AA40-FBB8AC93604F}">
      <dgm:prSet/>
      <dgm:spPr/>
      <dgm:t>
        <a:bodyPr/>
        <a:lstStyle/>
        <a:p>
          <a:endParaRPr lang="en-US"/>
        </a:p>
      </dgm:t>
    </dgm:pt>
    <dgm:pt modelId="{5A08B285-EF17-43F0-9BF1-1AF24A36A869}">
      <dgm:prSet/>
      <dgm:spPr/>
      <dgm:t>
        <a:bodyPr/>
        <a:lstStyle/>
        <a:p>
          <a:r>
            <a:rPr lang="en-US" dirty="0"/>
            <a:t>3. Fitbit (or similar) and environmental exposure monitor </a:t>
          </a:r>
        </a:p>
      </dgm:t>
    </dgm:pt>
    <dgm:pt modelId="{330C4D06-F229-4EC3-A0A8-DC2BC0AFDDE2}" type="parTrans" cxnId="{75E6F876-D931-4D23-859C-D5BB8A2D8064}">
      <dgm:prSet/>
      <dgm:spPr/>
      <dgm:t>
        <a:bodyPr/>
        <a:lstStyle/>
        <a:p>
          <a:endParaRPr lang="en-US"/>
        </a:p>
      </dgm:t>
    </dgm:pt>
    <dgm:pt modelId="{10020598-296B-4EC6-9275-4438DF28BD44}" type="sibTrans" cxnId="{75E6F876-D931-4D23-859C-D5BB8A2D8064}">
      <dgm:prSet/>
      <dgm:spPr/>
      <dgm:t>
        <a:bodyPr/>
        <a:lstStyle/>
        <a:p>
          <a:endParaRPr lang="en-US"/>
        </a:p>
      </dgm:t>
    </dgm:pt>
    <dgm:pt modelId="{3532688D-8CBF-4966-B774-1077A3FBC8DA}">
      <dgm:prSet/>
      <dgm:spPr/>
      <dgm:t>
        <a:bodyPr/>
        <a:lstStyle/>
        <a:p>
          <a:r>
            <a:rPr lang="en-US" dirty="0"/>
            <a:t>4. Continuity of care at local FQHC, if needed</a:t>
          </a:r>
        </a:p>
      </dgm:t>
    </dgm:pt>
    <dgm:pt modelId="{FACD08D3-368F-45FA-AB1D-07A2BB6C4FC9}" type="parTrans" cxnId="{87435BB5-BB6F-4F38-8F3F-79B7D1411067}">
      <dgm:prSet/>
      <dgm:spPr/>
      <dgm:t>
        <a:bodyPr/>
        <a:lstStyle/>
        <a:p>
          <a:endParaRPr lang="en-US"/>
        </a:p>
      </dgm:t>
    </dgm:pt>
    <dgm:pt modelId="{CB1A25E1-8FB3-478B-B23E-A0966EA5EB03}" type="sibTrans" cxnId="{87435BB5-BB6F-4F38-8F3F-79B7D1411067}">
      <dgm:prSet/>
      <dgm:spPr/>
      <dgm:t>
        <a:bodyPr/>
        <a:lstStyle/>
        <a:p>
          <a:endParaRPr lang="en-US"/>
        </a:p>
      </dgm:t>
    </dgm:pt>
    <dgm:pt modelId="{5E06E12F-61D2-4BED-9238-EFC4CCC2FD3C}">
      <dgm:prSet/>
      <dgm:spPr/>
      <dgm:t>
        <a:bodyPr/>
        <a:lstStyle/>
        <a:p>
          <a:r>
            <a:rPr lang="en-US" dirty="0"/>
            <a:t>5. Help family, friends, and community for generations to come by assisting researchers in understanding why some people get sick and others stay healthy</a:t>
          </a:r>
        </a:p>
      </dgm:t>
    </dgm:pt>
    <dgm:pt modelId="{81F808DA-63E7-4576-9147-0491B36FB604}" type="parTrans" cxnId="{CCF68CD9-C791-4659-A50F-849CE8025E70}">
      <dgm:prSet/>
      <dgm:spPr/>
      <dgm:t>
        <a:bodyPr/>
        <a:lstStyle/>
        <a:p>
          <a:endParaRPr lang="en-US"/>
        </a:p>
      </dgm:t>
    </dgm:pt>
    <dgm:pt modelId="{6E58107F-1323-4FD4-BB9B-703FD9880438}" type="sibTrans" cxnId="{CCF68CD9-C791-4659-A50F-849CE8025E70}">
      <dgm:prSet/>
      <dgm:spPr/>
      <dgm:t>
        <a:bodyPr/>
        <a:lstStyle/>
        <a:p>
          <a:endParaRPr lang="en-US"/>
        </a:p>
      </dgm:t>
    </dgm:pt>
    <dgm:pt modelId="{3DD9BA1B-669C-4B69-BBC7-B08D03021D0B}" type="pres">
      <dgm:prSet presAssocID="{ECED3569-AE5A-42A2-942C-A353653846D9}" presName="outerComposite" presStyleCnt="0">
        <dgm:presLayoutVars>
          <dgm:chMax val="5"/>
          <dgm:dir/>
          <dgm:resizeHandles val="exact"/>
        </dgm:presLayoutVars>
      </dgm:prSet>
      <dgm:spPr/>
    </dgm:pt>
    <dgm:pt modelId="{EAEBCBF3-FD96-4ADC-8F44-BE8485D24C01}" type="pres">
      <dgm:prSet presAssocID="{ECED3569-AE5A-42A2-942C-A353653846D9}" presName="dummyMaxCanvas" presStyleCnt="0">
        <dgm:presLayoutVars/>
      </dgm:prSet>
      <dgm:spPr/>
    </dgm:pt>
    <dgm:pt modelId="{5277B094-DAEB-4218-B17A-3795D86BBA57}" type="pres">
      <dgm:prSet presAssocID="{ECED3569-AE5A-42A2-942C-A353653846D9}" presName="FiveNodes_1" presStyleLbl="node1" presStyleIdx="0" presStyleCnt="5">
        <dgm:presLayoutVars>
          <dgm:bulletEnabled val="1"/>
        </dgm:presLayoutVars>
      </dgm:prSet>
      <dgm:spPr/>
    </dgm:pt>
    <dgm:pt modelId="{4BFE16AE-2FBD-4DDE-A4DB-8CE34E1C20FA}" type="pres">
      <dgm:prSet presAssocID="{ECED3569-AE5A-42A2-942C-A353653846D9}" presName="FiveNodes_2" presStyleLbl="node1" presStyleIdx="1" presStyleCnt="5">
        <dgm:presLayoutVars>
          <dgm:bulletEnabled val="1"/>
        </dgm:presLayoutVars>
      </dgm:prSet>
      <dgm:spPr/>
    </dgm:pt>
    <dgm:pt modelId="{4FCC4A62-3DE9-49C2-95D6-76B1AF9BAE52}" type="pres">
      <dgm:prSet presAssocID="{ECED3569-AE5A-42A2-942C-A353653846D9}" presName="FiveNodes_3" presStyleLbl="node1" presStyleIdx="2" presStyleCnt="5">
        <dgm:presLayoutVars>
          <dgm:bulletEnabled val="1"/>
        </dgm:presLayoutVars>
      </dgm:prSet>
      <dgm:spPr/>
    </dgm:pt>
    <dgm:pt modelId="{6753BC49-5CF8-4D16-943E-B8ADB60D187C}" type="pres">
      <dgm:prSet presAssocID="{ECED3569-AE5A-42A2-942C-A353653846D9}" presName="FiveNodes_4" presStyleLbl="node1" presStyleIdx="3" presStyleCnt="5">
        <dgm:presLayoutVars>
          <dgm:bulletEnabled val="1"/>
        </dgm:presLayoutVars>
      </dgm:prSet>
      <dgm:spPr/>
    </dgm:pt>
    <dgm:pt modelId="{8E968DFE-B8E2-45C6-BF3D-DD41BDB29464}" type="pres">
      <dgm:prSet presAssocID="{ECED3569-AE5A-42A2-942C-A353653846D9}" presName="FiveNodes_5" presStyleLbl="node1" presStyleIdx="4" presStyleCnt="5">
        <dgm:presLayoutVars>
          <dgm:bulletEnabled val="1"/>
        </dgm:presLayoutVars>
      </dgm:prSet>
      <dgm:spPr/>
    </dgm:pt>
    <dgm:pt modelId="{AE760207-6766-4B36-B6E8-972073A6141B}" type="pres">
      <dgm:prSet presAssocID="{ECED3569-AE5A-42A2-942C-A353653846D9}" presName="FiveConn_1-2" presStyleLbl="fgAccFollowNode1" presStyleIdx="0" presStyleCnt="4">
        <dgm:presLayoutVars>
          <dgm:bulletEnabled val="1"/>
        </dgm:presLayoutVars>
      </dgm:prSet>
      <dgm:spPr/>
    </dgm:pt>
    <dgm:pt modelId="{BD71CA94-7235-4B5B-B52B-63A125AB6C52}" type="pres">
      <dgm:prSet presAssocID="{ECED3569-AE5A-42A2-942C-A353653846D9}" presName="FiveConn_2-3" presStyleLbl="fgAccFollowNode1" presStyleIdx="1" presStyleCnt="4">
        <dgm:presLayoutVars>
          <dgm:bulletEnabled val="1"/>
        </dgm:presLayoutVars>
      </dgm:prSet>
      <dgm:spPr/>
    </dgm:pt>
    <dgm:pt modelId="{D3280B30-07A7-4B43-A121-DB7BAC91BFB7}" type="pres">
      <dgm:prSet presAssocID="{ECED3569-AE5A-42A2-942C-A353653846D9}" presName="FiveConn_3-4" presStyleLbl="fgAccFollowNode1" presStyleIdx="2" presStyleCnt="4">
        <dgm:presLayoutVars>
          <dgm:bulletEnabled val="1"/>
        </dgm:presLayoutVars>
      </dgm:prSet>
      <dgm:spPr/>
    </dgm:pt>
    <dgm:pt modelId="{4C567192-C0D7-424C-B241-B8A36C263FDD}" type="pres">
      <dgm:prSet presAssocID="{ECED3569-AE5A-42A2-942C-A353653846D9}" presName="FiveConn_4-5" presStyleLbl="fgAccFollowNode1" presStyleIdx="3" presStyleCnt="4">
        <dgm:presLayoutVars>
          <dgm:bulletEnabled val="1"/>
        </dgm:presLayoutVars>
      </dgm:prSet>
      <dgm:spPr/>
    </dgm:pt>
    <dgm:pt modelId="{10576FAD-635C-4ED1-BF14-134241F18EAE}" type="pres">
      <dgm:prSet presAssocID="{ECED3569-AE5A-42A2-942C-A353653846D9}" presName="FiveNodes_1_text" presStyleLbl="node1" presStyleIdx="4" presStyleCnt="5">
        <dgm:presLayoutVars>
          <dgm:bulletEnabled val="1"/>
        </dgm:presLayoutVars>
      </dgm:prSet>
      <dgm:spPr/>
    </dgm:pt>
    <dgm:pt modelId="{74186B4C-D5CD-484D-A45F-7542D6B13A15}" type="pres">
      <dgm:prSet presAssocID="{ECED3569-AE5A-42A2-942C-A353653846D9}" presName="FiveNodes_2_text" presStyleLbl="node1" presStyleIdx="4" presStyleCnt="5">
        <dgm:presLayoutVars>
          <dgm:bulletEnabled val="1"/>
        </dgm:presLayoutVars>
      </dgm:prSet>
      <dgm:spPr/>
    </dgm:pt>
    <dgm:pt modelId="{6625F486-5F35-46CE-93A5-D9039A63D0CD}" type="pres">
      <dgm:prSet presAssocID="{ECED3569-AE5A-42A2-942C-A353653846D9}" presName="FiveNodes_3_text" presStyleLbl="node1" presStyleIdx="4" presStyleCnt="5">
        <dgm:presLayoutVars>
          <dgm:bulletEnabled val="1"/>
        </dgm:presLayoutVars>
      </dgm:prSet>
      <dgm:spPr/>
    </dgm:pt>
    <dgm:pt modelId="{33288CD7-AEB0-4494-90B1-FA181AF0C470}" type="pres">
      <dgm:prSet presAssocID="{ECED3569-AE5A-42A2-942C-A353653846D9}" presName="FiveNodes_4_text" presStyleLbl="node1" presStyleIdx="4" presStyleCnt="5">
        <dgm:presLayoutVars>
          <dgm:bulletEnabled val="1"/>
        </dgm:presLayoutVars>
      </dgm:prSet>
      <dgm:spPr/>
    </dgm:pt>
    <dgm:pt modelId="{2DA88F2A-4E84-463C-8A09-9BEC74F0D547}" type="pres">
      <dgm:prSet presAssocID="{ECED3569-AE5A-42A2-942C-A353653846D9}" presName="FiveNodes_5_text" presStyleLbl="node1" presStyleIdx="4" presStyleCnt="5">
        <dgm:presLayoutVars>
          <dgm:bulletEnabled val="1"/>
        </dgm:presLayoutVars>
      </dgm:prSet>
      <dgm:spPr/>
    </dgm:pt>
  </dgm:ptLst>
  <dgm:cxnLst>
    <dgm:cxn modelId="{4ADDB50A-3EEF-453C-A8FC-937EDD032108}" type="presOf" srcId="{3532688D-8CBF-4966-B774-1077A3FBC8DA}" destId="{33288CD7-AEB0-4494-90B1-FA181AF0C470}" srcOrd="1" destOrd="0" presId="urn:microsoft.com/office/officeart/2005/8/layout/vProcess5"/>
    <dgm:cxn modelId="{F816E513-78D6-482C-BE0E-60BF7116AA59}" type="presOf" srcId="{5A08B285-EF17-43F0-9BF1-1AF24A36A869}" destId="{4FCC4A62-3DE9-49C2-95D6-76B1AF9BAE52}" srcOrd="0" destOrd="0" presId="urn:microsoft.com/office/officeart/2005/8/layout/vProcess5"/>
    <dgm:cxn modelId="{63BA0B18-8270-42F8-9939-9D7CCC663A86}" type="presOf" srcId="{5E06E12F-61D2-4BED-9238-EFC4CCC2FD3C}" destId="{8E968DFE-B8E2-45C6-BF3D-DD41BDB29464}" srcOrd="0" destOrd="0" presId="urn:microsoft.com/office/officeart/2005/8/layout/vProcess5"/>
    <dgm:cxn modelId="{C5308A1E-BCDA-462D-A709-21723BC1EFF5}" type="presOf" srcId="{34752B00-3BFF-45EC-B883-3CD5443D86B8}" destId="{AE760207-6766-4B36-B6E8-972073A6141B}" srcOrd="0" destOrd="0" presId="urn:microsoft.com/office/officeart/2005/8/layout/vProcess5"/>
    <dgm:cxn modelId="{60C1F81E-2C54-4BD7-8AD3-B2B1DE98B24B}" type="presOf" srcId="{5E06E12F-61D2-4BED-9238-EFC4CCC2FD3C}" destId="{2DA88F2A-4E84-463C-8A09-9BEC74F0D547}" srcOrd="1" destOrd="0" presId="urn:microsoft.com/office/officeart/2005/8/layout/vProcess5"/>
    <dgm:cxn modelId="{0079D92E-3D58-4040-95D7-8C828A7EE9E2}" type="presOf" srcId="{3532688D-8CBF-4966-B774-1077A3FBC8DA}" destId="{6753BC49-5CF8-4D16-943E-B8ADB60D187C}" srcOrd="0" destOrd="0" presId="urn:microsoft.com/office/officeart/2005/8/layout/vProcess5"/>
    <dgm:cxn modelId="{8C98C830-A36C-47FA-B00F-B0E3AC38DC08}" type="presOf" srcId="{10020598-296B-4EC6-9275-4438DF28BD44}" destId="{D3280B30-07A7-4B43-A121-DB7BAC91BFB7}" srcOrd="0" destOrd="0" presId="urn:microsoft.com/office/officeart/2005/8/layout/vProcess5"/>
    <dgm:cxn modelId="{0369BF33-B005-4462-9CEB-C347D364F5EC}" type="presOf" srcId="{257CB26C-04AF-463C-95A9-D6F82266F9E4}" destId="{5277B094-DAEB-4218-B17A-3795D86BBA57}" srcOrd="0" destOrd="0" presId="urn:microsoft.com/office/officeart/2005/8/layout/vProcess5"/>
    <dgm:cxn modelId="{4C825346-7714-41A5-AA40-FBB8AC93604F}" srcId="{ECED3569-AE5A-42A2-942C-A353653846D9}" destId="{3AEC7B10-CBD7-49EC-A1A9-A57E9B428842}" srcOrd="1" destOrd="0" parTransId="{098DAB8E-3760-4279-841A-3E70E2CE4933}" sibTransId="{BDFBFD24-B745-458C-A071-596C53D87AAA}"/>
    <dgm:cxn modelId="{D32D3352-4B94-4BAC-AE7C-7DF725041332}" type="presOf" srcId="{BDFBFD24-B745-458C-A071-596C53D87AAA}" destId="{BD71CA94-7235-4B5B-B52B-63A125AB6C52}" srcOrd="0" destOrd="0" presId="urn:microsoft.com/office/officeart/2005/8/layout/vProcess5"/>
    <dgm:cxn modelId="{75E6F876-D931-4D23-859C-D5BB8A2D8064}" srcId="{ECED3569-AE5A-42A2-942C-A353653846D9}" destId="{5A08B285-EF17-43F0-9BF1-1AF24A36A869}" srcOrd="2" destOrd="0" parTransId="{330C4D06-F229-4EC3-A0A8-DC2BC0AFDDE2}" sibTransId="{10020598-296B-4EC6-9275-4438DF28BD44}"/>
    <dgm:cxn modelId="{6815F75A-41F6-4DCC-B3C8-826E977A1E35}" type="presOf" srcId="{3AEC7B10-CBD7-49EC-A1A9-A57E9B428842}" destId="{74186B4C-D5CD-484D-A45F-7542D6B13A15}" srcOrd="1" destOrd="0" presId="urn:microsoft.com/office/officeart/2005/8/layout/vProcess5"/>
    <dgm:cxn modelId="{393A7C80-A90F-45E6-B20A-A32B5C2D6538}" type="presOf" srcId="{5A08B285-EF17-43F0-9BF1-1AF24A36A869}" destId="{6625F486-5F35-46CE-93A5-D9039A63D0CD}" srcOrd="1" destOrd="0" presId="urn:microsoft.com/office/officeart/2005/8/layout/vProcess5"/>
    <dgm:cxn modelId="{98ED1190-3E9E-4D48-B894-4A04EFF5BDE5}" type="presOf" srcId="{ECED3569-AE5A-42A2-942C-A353653846D9}" destId="{3DD9BA1B-669C-4B69-BBC7-B08D03021D0B}" srcOrd="0" destOrd="0" presId="urn:microsoft.com/office/officeart/2005/8/layout/vProcess5"/>
    <dgm:cxn modelId="{1D3516B0-2AEC-4A79-BFC0-DEACD19C18D7}" type="presOf" srcId="{3AEC7B10-CBD7-49EC-A1A9-A57E9B428842}" destId="{4BFE16AE-2FBD-4DDE-A4DB-8CE34E1C20FA}" srcOrd="0" destOrd="0" presId="urn:microsoft.com/office/officeart/2005/8/layout/vProcess5"/>
    <dgm:cxn modelId="{01666FB4-6D1F-4E17-BC57-FA073EA7D7A6}" type="presOf" srcId="{CB1A25E1-8FB3-478B-B23E-A0966EA5EB03}" destId="{4C567192-C0D7-424C-B241-B8A36C263FDD}" srcOrd="0" destOrd="0" presId="urn:microsoft.com/office/officeart/2005/8/layout/vProcess5"/>
    <dgm:cxn modelId="{87435BB5-BB6F-4F38-8F3F-79B7D1411067}" srcId="{ECED3569-AE5A-42A2-942C-A353653846D9}" destId="{3532688D-8CBF-4966-B774-1077A3FBC8DA}" srcOrd="3" destOrd="0" parTransId="{FACD08D3-368F-45FA-AB1D-07A2BB6C4FC9}" sibTransId="{CB1A25E1-8FB3-478B-B23E-A0966EA5EB03}"/>
    <dgm:cxn modelId="{9002C1C2-0B9C-4F92-BF1F-E4EE221C028A}" type="presOf" srcId="{257CB26C-04AF-463C-95A9-D6F82266F9E4}" destId="{10576FAD-635C-4ED1-BF14-134241F18EAE}" srcOrd="1" destOrd="0" presId="urn:microsoft.com/office/officeart/2005/8/layout/vProcess5"/>
    <dgm:cxn modelId="{CCF68CD9-C791-4659-A50F-849CE8025E70}" srcId="{ECED3569-AE5A-42A2-942C-A353653846D9}" destId="{5E06E12F-61D2-4BED-9238-EFC4CCC2FD3C}" srcOrd="4" destOrd="0" parTransId="{81F808DA-63E7-4576-9147-0491B36FB604}" sibTransId="{6E58107F-1323-4FD4-BB9B-703FD9880438}"/>
    <dgm:cxn modelId="{AEA684F2-8DD4-4BB3-9830-B61E8B70B941}" srcId="{ECED3569-AE5A-42A2-942C-A353653846D9}" destId="{257CB26C-04AF-463C-95A9-D6F82266F9E4}" srcOrd="0" destOrd="0" parTransId="{9B4E5308-8650-4159-8409-842EEB82AEA2}" sibTransId="{34752B00-3BFF-45EC-B883-3CD5443D86B8}"/>
    <dgm:cxn modelId="{027DCE83-1734-46AA-840B-3D6B19478B26}" type="presParOf" srcId="{3DD9BA1B-669C-4B69-BBC7-B08D03021D0B}" destId="{EAEBCBF3-FD96-4ADC-8F44-BE8485D24C01}" srcOrd="0" destOrd="0" presId="urn:microsoft.com/office/officeart/2005/8/layout/vProcess5"/>
    <dgm:cxn modelId="{465D0D8B-1249-45F0-AA44-0137ED91D580}" type="presParOf" srcId="{3DD9BA1B-669C-4B69-BBC7-B08D03021D0B}" destId="{5277B094-DAEB-4218-B17A-3795D86BBA57}" srcOrd="1" destOrd="0" presId="urn:microsoft.com/office/officeart/2005/8/layout/vProcess5"/>
    <dgm:cxn modelId="{088509E4-5D90-47FF-BCA5-7CCB61BCEF62}" type="presParOf" srcId="{3DD9BA1B-669C-4B69-BBC7-B08D03021D0B}" destId="{4BFE16AE-2FBD-4DDE-A4DB-8CE34E1C20FA}" srcOrd="2" destOrd="0" presId="urn:microsoft.com/office/officeart/2005/8/layout/vProcess5"/>
    <dgm:cxn modelId="{55FB2BD4-7CAD-401F-AC01-6D60028C8215}" type="presParOf" srcId="{3DD9BA1B-669C-4B69-BBC7-B08D03021D0B}" destId="{4FCC4A62-3DE9-49C2-95D6-76B1AF9BAE52}" srcOrd="3" destOrd="0" presId="urn:microsoft.com/office/officeart/2005/8/layout/vProcess5"/>
    <dgm:cxn modelId="{A664708E-0928-4A73-A130-9695B1ACDAE8}" type="presParOf" srcId="{3DD9BA1B-669C-4B69-BBC7-B08D03021D0B}" destId="{6753BC49-5CF8-4D16-943E-B8ADB60D187C}" srcOrd="4" destOrd="0" presId="urn:microsoft.com/office/officeart/2005/8/layout/vProcess5"/>
    <dgm:cxn modelId="{F6A41A92-3B1E-428D-82F8-37ECC08239F1}" type="presParOf" srcId="{3DD9BA1B-669C-4B69-BBC7-B08D03021D0B}" destId="{8E968DFE-B8E2-45C6-BF3D-DD41BDB29464}" srcOrd="5" destOrd="0" presId="urn:microsoft.com/office/officeart/2005/8/layout/vProcess5"/>
    <dgm:cxn modelId="{4790919E-89CD-4F7F-8E8B-2A81364C1C3A}" type="presParOf" srcId="{3DD9BA1B-669C-4B69-BBC7-B08D03021D0B}" destId="{AE760207-6766-4B36-B6E8-972073A6141B}" srcOrd="6" destOrd="0" presId="urn:microsoft.com/office/officeart/2005/8/layout/vProcess5"/>
    <dgm:cxn modelId="{3263EBFE-B505-408A-8541-A1A62A3F6B5B}" type="presParOf" srcId="{3DD9BA1B-669C-4B69-BBC7-B08D03021D0B}" destId="{BD71CA94-7235-4B5B-B52B-63A125AB6C52}" srcOrd="7" destOrd="0" presId="urn:microsoft.com/office/officeart/2005/8/layout/vProcess5"/>
    <dgm:cxn modelId="{ADDAC5DF-CB05-4C75-9CC1-5C2702EE275C}" type="presParOf" srcId="{3DD9BA1B-669C-4B69-BBC7-B08D03021D0B}" destId="{D3280B30-07A7-4B43-A121-DB7BAC91BFB7}" srcOrd="8" destOrd="0" presId="urn:microsoft.com/office/officeart/2005/8/layout/vProcess5"/>
    <dgm:cxn modelId="{191B596A-53E4-4EBA-A7C7-413C6EA147EE}" type="presParOf" srcId="{3DD9BA1B-669C-4B69-BBC7-B08D03021D0B}" destId="{4C567192-C0D7-424C-B241-B8A36C263FDD}" srcOrd="9" destOrd="0" presId="urn:microsoft.com/office/officeart/2005/8/layout/vProcess5"/>
    <dgm:cxn modelId="{AFEB716A-90B8-4510-A0C9-6E299D721DB5}" type="presParOf" srcId="{3DD9BA1B-669C-4B69-BBC7-B08D03021D0B}" destId="{10576FAD-635C-4ED1-BF14-134241F18EAE}" srcOrd="10" destOrd="0" presId="urn:microsoft.com/office/officeart/2005/8/layout/vProcess5"/>
    <dgm:cxn modelId="{9BE265A2-9DC7-43AD-8B7D-59151F3907F6}" type="presParOf" srcId="{3DD9BA1B-669C-4B69-BBC7-B08D03021D0B}" destId="{74186B4C-D5CD-484D-A45F-7542D6B13A15}" srcOrd="11" destOrd="0" presId="urn:microsoft.com/office/officeart/2005/8/layout/vProcess5"/>
    <dgm:cxn modelId="{F04784FA-845B-445A-A79B-9E1326194361}" type="presParOf" srcId="{3DD9BA1B-669C-4B69-BBC7-B08D03021D0B}" destId="{6625F486-5F35-46CE-93A5-D9039A63D0CD}" srcOrd="12" destOrd="0" presId="urn:microsoft.com/office/officeart/2005/8/layout/vProcess5"/>
    <dgm:cxn modelId="{DD9E9D3A-713F-41AB-81C9-A75E255442FB}" type="presParOf" srcId="{3DD9BA1B-669C-4B69-BBC7-B08D03021D0B}" destId="{33288CD7-AEB0-4494-90B1-FA181AF0C470}" srcOrd="13" destOrd="0" presId="urn:microsoft.com/office/officeart/2005/8/layout/vProcess5"/>
    <dgm:cxn modelId="{4DC95414-25B2-4751-BAFB-12DC6064F58B}" type="presParOf" srcId="{3DD9BA1B-669C-4B69-BBC7-B08D03021D0B}" destId="{2DA88F2A-4E84-463C-8A09-9BEC74F0D547}"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3A365F14-594D-44ED-A968-20A44078B559}"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n-US"/>
        </a:p>
      </dgm:t>
    </dgm:pt>
    <dgm:pt modelId="{0378F98A-CB15-4D18-A31D-9553BD3D7EE0}">
      <dgm:prSet/>
      <dgm:spPr/>
      <dgm:t>
        <a:bodyPr/>
        <a:lstStyle/>
        <a:p>
          <a:r>
            <a:rPr lang="en-US" dirty="0"/>
            <a:t>Participants will share information about their health, habits and what is like where they live. </a:t>
          </a:r>
        </a:p>
      </dgm:t>
    </dgm:pt>
    <dgm:pt modelId="{1172DD47-3525-4C46-82E4-EE807715CCE1}" type="parTrans" cxnId="{BE093C95-3AEC-4CBE-AD8F-F987AB38DD33}">
      <dgm:prSet/>
      <dgm:spPr/>
      <dgm:t>
        <a:bodyPr/>
        <a:lstStyle/>
        <a:p>
          <a:endParaRPr lang="en-US"/>
        </a:p>
      </dgm:t>
    </dgm:pt>
    <dgm:pt modelId="{2C36D5A2-DEBF-470E-8A06-181828FE4C16}" type="sibTrans" cxnId="{BE093C95-3AEC-4CBE-AD8F-F987AB38DD33}">
      <dgm:prSet/>
      <dgm:spPr/>
      <dgm:t>
        <a:bodyPr/>
        <a:lstStyle/>
        <a:p>
          <a:endParaRPr lang="en-US"/>
        </a:p>
      </dgm:t>
    </dgm:pt>
    <dgm:pt modelId="{0B1924B3-0F25-46A5-943A-A5A35CB6D118}">
      <dgm:prSet/>
      <dgm:spPr/>
      <dgm:t>
        <a:bodyPr/>
        <a:lstStyle/>
        <a:p>
          <a:r>
            <a:rPr lang="en-US" dirty="0"/>
            <a:t>All data will be kept safe and confidential.</a:t>
          </a:r>
        </a:p>
      </dgm:t>
    </dgm:pt>
    <dgm:pt modelId="{73CFF47D-8FC4-4759-869D-48875458A412}" type="parTrans" cxnId="{DA15012C-77D8-4973-8231-3E3F2537DD26}">
      <dgm:prSet/>
      <dgm:spPr/>
      <dgm:t>
        <a:bodyPr/>
        <a:lstStyle/>
        <a:p>
          <a:endParaRPr lang="en-US"/>
        </a:p>
      </dgm:t>
    </dgm:pt>
    <dgm:pt modelId="{7013765B-68D8-4BA6-9534-66F9FD5D2656}" type="sibTrans" cxnId="{DA15012C-77D8-4973-8231-3E3F2537DD26}">
      <dgm:prSet/>
      <dgm:spPr/>
      <dgm:t>
        <a:bodyPr/>
        <a:lstStyle/>
        <a:p>
          <a:endParaRPr lang="en-US"/>
        </a:p>
      </dgm:t>
    </dgm:pt>
    <dgm:pt modelId="{9EF9FFE3-22EA-4223-B23E-DAEDBF4967CD}">
      <dgm:prSet/>
      <dgm:spPr/>
      <dgm:t>
        <a:bodyPr/>
        <a:lstStyle/>
        <a:p>
          <a:r>
            <a:rPr lang="en-US"/>
            <a:t>How to enroll</a:t>
          </a:r>
        </a:p>
      </dgm:t>
    </dgm:pt>
    <dgm:pt modelId="{A9983DEB-3AB4-45B4-ACDA-78A562F37628}" type="parTrans" cxnId="{27A884B6-3360-4295-8D98-76289C357E46}">
      <dgm:prSet/>
      <dgm:spPr/>
      <dgm:t>
        <a:bodyPr/>
        <a:lstStyle/>
        <a:p>
          <a:endParaRPr lang="en-US"/>
        </a:p>
      </dgm:t>
    </dgm:pt>
    <dgm:pt modelId="{B1724A9F-4D64-41DE-B86E-748A515C9534}" type="sibTrans" cxnId="{27A884B6-3360-4295-8D98-76289C357E46}">
      <dgm:prSet/>
      <dgm:spPr/>
      <dgm:t>
        <a:bodyPr/>
        <a:lstStyle/>
        <a:p>
          <a:endParaRPr lang="en-US"/>
        </a:p>
      </dgm:t>
    </dgm:pt>
    <dgm:pt modelId="{DB5D05AB-223D-4CAB-8674-74F2A5A9D404}">
      <dgm:prSet/>
      <dgm:spPr/>
      <dgm:t>
        <a:bodyPr/>
        <a:lstStyle/>
        <a:p>
          <a:r>
            <a:rPr lang="en-US"/>
            <a:t>Who to contact</a:t>
          </a:r>
        </a:p>
      </dgm:t>
    </dgm:pt>
    <dgm:pt modelId="{F39D973D-0FDB-4AFB-90B7-EF68F165AD9C}" type="parTrans" cxnId="{4BBD2C09-BC3C-44A1-9175-4D4EF63F0162}">
      <dgm:prSet/>
      <dgm:spPr/>
      <dgm:t>
        <a:bodyPr/>
        <a:lstStyle/>
        <a:p>
          <a:endParaRPr lang="en-US"/>
        </a:p>
      </dgm:t>
    </dgm:pt>
    <dgm:pt modelId="{A4F50D59-08EC-4369-B9E4-072B68284690}" type="sibTrans" cxnId="{4BBD2C09-BC3C-44A1-9175-4D4EF63F0162}">
      <dgm:prSet/>
      <dgm:spPr/>
      <dgm:t>
        <a:bodyPr/>
        <a:lstStyle/>
        <a:p>
          <a:endParaRPr lang="en-US"/>
        </a:p>
      </dgm:t>
    </dgm:pt>
    <dgm:pt modelId="{DC6A45E9-B1DF-482D-A771-2054236543B0}">
      <dgm:prSet/>
      <dgm:spPr/>
      <dgm:t>
        <a:bodyPr/>
        <a:lstStyle/>
        <a:p>
          <a:r>
            <a:rPr lang="en-US" dirty="0"/>
            <a:t>Participants will be contributing to research that may improve the health for everyone.</a:t>
          </a:r>
        </a:p>
      </dgm:t>
    </dgm:pt>
    <dgm:pt modelId="{71DE3DAB-4D18-4B87-97C7-AE94B3B1406E}" type="parTrans" cxnId="{4035BF2A-92A2-4273-A7B5-8EBF3D13471D}">
      <dgm:prSet/>
      <dgm:spPr/>
      <dgm:t>
        <a:bodyPr/>
        <a:lstStyle/>
        <a:p>
          <a:endParaRPr lang="en-US"/>
        </a:p>
      </dgm:t>
    </dgm:pt>
    <dgm:pt modelId="{303BFAE0-BD27-4068-8819-31C16C500BF9}" type="sibTrans" cxnId="{4035BF2A-92A2-4273-A7B5-8EBF3D13471D}">
      <dgm:prSet/>
      <dgm:spPr/>
      <dgm:t>
        <a:bodyPr/>
        <a:lstStyle/>
        <a:p>
          <a:endParaRPr lang="en-US"/>
        </a:p>
      </dgm:t>
    </dgm:pt>
    <dgm:pt modelId="{030B0494-8EE6-4B19-9D7A-6435566E7199}" type="pres">
      <dgm:prSet presAssocID="{3A365F14-594D-44ED-A968-20A44078B559}" presName="diagram" presStyleCnt="0">
        <dgm:presLayoutVars>
          <dgm:dir/>
          <dgm:resizeHandles val="exact"/>
        </dgm:presLayoutVars>
      </dgm:prSet>
      <dgm:spPr/>
    </dgm:pt>
    <dgm:pt modelId="{2EC4C6BC-E791-4B53-9541-4B30AC9E4EC6}" type="pres">
      <dgm:prSet presAssocID="{0378F98A-CB15-4D18-A31D-9553BD3D7EE0}" presName="node" presStyleLbl="node1" presStyleIdx="0" presStyleCnt="5">
        <dgm:presLayoutVars>
          <dgm:bulletEnabled val="1"/>
        </dgm:presLayoutVars>
      </dgm:prSet>
      <dgm:spPr/>
    </dgm:pt>
    <dgm:pt modelId="{73FD7E2E-A499-43E0-A14C-CA9F1A3E24CE}" type="pres">
      <dgm:prSet presAssocID="{2C36D5A2-DEBF-470E-8A06-181828FE4C16}" presName="sibTrans" presStyleCnt="0"/>
      <dgm:spPr/>
    </dgm:pt>
    <dgm:pt modelId="{95BEF28D-34A7-40C7-9C55-F4F970150E12}" type="pres">
      <dgm:prSet presAssocID="{DC6A45E9-B1DF-482D-A771-2054236543B0}" presName="node" presStyleLbl="node1" presStyleIdx="1" presStyleCnt="5">
        <dgm:presLayoutVars>
          <dgm:bulletEnabled val="1"/>
        </dgm:presLayoutVars>
      </dgm:prSet>
      <dgm:spPr/>
    </dgm:pt>
    <dgm:pt modelId="{45A703F4-A4C0-4446-8C62-CF3D7A7AEEC1}" type="pres">
      <dgm:prSet presAssocID="{303BFAE0-BD27-4068-8819-31C16C500BF9}" presName="sibTrans" presStyleCnt="0"/>
      <dgm:spPr/>
    </dgm:pt>
    <dgm:pt modelId="{226E77E5-557A-455A-8F6F-AE47ADF2C5ED}" type="pres">
      <dgm:prSet presAssocID="{0B1924B3-0F25-46A5-943A-A5A35CB6D118}" presName="node" presStyleLbl="node1" presStyleIdx="2" presStyleCnt="5">
        <dgm:presLayoutVars>
          <dgm:bulletEnabled val="1"/>
        </dgm:presLayoutVars>
      </dgm:prSet>
      <dgm:spPr/>
    </dgm:pt>
    <dgm:pt modelId="{0C6314D2-AAFF-4709-9956-EFC21EB3F685}" type="pres">
      <dgm:prSet presAssocID="{7013765B-68D8-4BA6-9534-66F9FD5D2656}" presName="sibTrans" presStyleCnt="0"/>
      <dgm:spPr/>
    </dgm:pt>
    <dgm:pt modelId="{705A345C-4A13-4ED8-A65D-8DF68AF15FCB}" type="pres">
      <dgm:prSet presAssocID="{9EF9FFE3-22EA-4223-B23E-DAEDBF4967CD}" presName="node" presStyleLbl="node1" presStyleIdx="3" presStyleCnt="5">
        <dgm:presLayoutVars>
          <dgm:bulletEnabled val="1"/>
        </dgm:presLayoutVars>
      </dgm:prSet>
      <dgm:spPr/>
    </dgm:pt>
    <dgm:pt modelId="{D6658F5D-8A19-4BE3-8888-753B4810E8EA}" type="pres">
      <dgm:prSet presAssocID="{B1724A9F-4D64-41DE-B86E-748A515C9534}" presName="sibTrans" presStyleCnt="0"/>
      <dgm:spPr/>
    </dgm:pt>
    <dgm:pt modelId="{76DCA8D5-C229-4C3E-B296-37EB1EA21BCB}" type="pres">
      <dgm:prSet presAssocID="{DB5D05AB-223D-4CAB-8674-74F2A5A9D404}" presName="node" presStyleLbl="node1" presStyleIdx="4" presStyleCnt="5">
        <dgm:presLayoutVars>
          <dgm:bulletEnabled val="1"/>
        </dgm:presLayoutVars>
      </dgm:prSet>
      <dgm:spPr/>
    </dgm:pt>
  </dgm:ptLst>
  <dgm:cxnLst>
    <dgm:cxn modelId="{4BBD2C09-BC3C-44A1-9175-4D4EF63F0162}" srcId="{3A365F14-594D-44ED-A968-20A44078B559}" destId="{DB5D05AB-223D-4CAB-8674-74F2A5A9D404}" srcOrd="4" destOrd="0" parTransId="{F39D973D-0FDB-4AFB-90B7-EF68F165AD9C}" sibTransId="{A4F50D59-08EC-4369-B9E4-072B68284690}"/>
    <dgm:cxn modelId="{28D2AA0F-DFC6-4ADB-ACCA-34753712D1CC}" type="presOf" srcId="{9EF9FFE3-22EA-4223-B23E-DAEDBF4967CD}" destId="{705A345C-4A13-4ED8-A65D-8DF68AF15FCB}" srcOrd="0" destOrd="0" presId="urn:microsoft.com/office/officeart/2005/8/layout/default"/>
    <dgm:cxn modelId="{29DD371F-238C-47A3-A775-954AA1E7D5A3}" type="presOf" srcId="{0378F98A-CB15-4D18-A31D-9553BD3D7EE0}" destId="{2EC4C6BC-E791-4B53-9541-4B30AC9E4EC6}" srcOrd="0" destOrd="0" presId="urn:microsoft.com/office/officeart/2005/8/layout/default"/>
    <dgm:cxn modelId="{4035BF2A-92A2-4273-A7B5-8EBF3D13471D}" srcId="{3A365F14-594D-44ED-A968-20A44078B559}" destId="{DC6A45E9-B1DF-482D-A771-2054236543B0}" srcOrd="1" destOrd="0" parTransId="{71DE3DAB-4D18-4B87-97C7-AE94B3B1406E}" sibTransId="{303BFAE0-BD27-4068-8819-31C16C500BF9}"/>
    <dgm:cxn modelId="{DA15012C-77D8-4973-8231-3E3F2537DD26}" srcId="{3A365F14-594D-44ED-A968-20A44078B559}" destId="{0B1924B3-0F25-46A5-943A-A5A35CB6D118}" srcOrd="2" destOrd="0" parTransId="{73CFF47D-8FC4-4759-869D-48875458A412}" sibTransId="{7013765B-68D8-4BA6-9534-66F9FD5D2656}"/>
    <dgm:cxn modelId="{BC3F7083-7991-429F-8531-AB3BF601B6C5}" type="presOf" srcId="{3A365F14-594D-44ED-A968-20A44078B559}" destId="{030B0494-8EE6-4B19-9D7A-6435566E7199}" srcOrd="0" destOrd="0" presId="urn:microsoft.com/office/officeart/2005/8/layout/default"/>
    <dgm:cxn modelId="{BE093C95-3AEC-4CBE-AD8F-F987AB38DD33}" srcId="{3A365F14-594D-44ED-A968-20A44078B559}" destId="{0378F98A-CB15-4D18-A31D-9553BD3D7EE0}" srcOrd="0" destOrd="0" parTransId="{1172DD47-3525-4C46-82E4-EE807715CCE1}" sibTransId="{2C36D5A2-DEBF-470E-8A06-181828FE4C16}"/>
    <dgm:cxn modelId="{747CC7AD-B58A-4F65-A9D9-CD962935EE24}" type="presOf" srcId="{DB5D05AB-223D-4CAB-8674-74F2A5A9D404}" destId="{76DCA8D5-C229-4C3E-B296-37EB1EA21BCB}" srcOrd="0" destOrd="0" presId="urn:microsoft.com/office/officeart/2005/8/layout/default"/>
    <dgm:cxn modelId="{27A884B6-3360-4295-8D98-76289C357E46}" srcId="{3A365F14-594D-44ED-A968-20A44078B559}" destId="{9EF9FFE3-22EA-4223-B23E-DAEDBF4967CD}" srcOrd="3" destOrd="0" parTransId="{A9983DEB-3AB4-45B4-ACDA-78A562F37628}" sibTransId="{B1724A9F-4D64-41DE-B86E-748A515C9534}"/>
    <dgm:cxn modelId="{F8283FF0-560D-437D-AAAC-3A04C0EC8BD8}" type="presOf" srcId="{0B1924B3-0F25-46A5-943A-A5A35CB6D118}" destId="{226E77E5-557A-455A-8F6F-AE47ADF2C5ED}" srcOrd="0" destOrd="0" presId="urn:microsoft.com/office/officeart/2005/8/layout/default"/>
    <dgm:cxn modelId="{9D016BFF-8482-428C-A1D4-BAC78EED7AA7}" type="presOf" srcId="{DC6A45E9-B1DF-482D-A771-2054236543B0}" destId="{95BEF28D-34A7-40C7-9C55-F4F970150E12}" srcOrd="0" destOrd="0" presId="urn:microsoft.com/office/officeart/2005/8/layout/default"/>
    <dgm:cxn modelId="{17EF84DF-D6E9-4844-82B5-BC6E6A5004A9}" type="presParOf" srcId="{030B0494-8EE6-4B19-9D7A-6435566E7199}" destId="{2EC4C6BC-E791-4B53-9541-4B30AC9E4EC6}" srcOrd="0" destOrd="0" presId="urn:microsoft.com/office/officeart/2005/8/layout/default"/>
    <dgm:cxn modelId="{864C6CB6-F196-4CFD-B5D1-B70DEC1E6128}" type="presParOf" srcId="{030B0494-8EE6-4B19-9D7A-6435566E7199}" destId="{73FD7E2E-A499-43E0-A14C-CA9F1A3E24CE}" srcOrd="1" destOrd="0" presId="urn:microsoft.com/office/officeart/2005/8/layout/default"/>
    <dgm:cxn modelId="{6CD301E0-B415-40CA-B8E2-056B6FBB53E4}" type="presParOf" srcId="{030B0494-8EE6-4B19-9D7A-6435566E7199}" destId="{95BEF28D-34A7-40C7-9C55-F4F970150E12}" srcOrd="2" destOrd="0" presId="urn:microsoft.com/office/officeart/2005/8/layout/default"/>
    <dgm:cxn modelId="{34A45281-D352-4908-B86B-0C425E09D060}" type="presParOf" srcId="{030B0494-8EE6-4B19-9D7A-6435566E7199}" destId="{45A703F4-A4C0-4446-8C62-CF3D7A7AEEC1}" srcOrd="3" destOrd="0" presId="urn:microsoft.com/office/officeart/2005/8/layout/default"/>
    <dgm:cxn modelId="{15C0C912-59E5-4327-BA6B-069DE98ABBA5}" type="presParOf" srcId="{030B0494-8EE6-4B19-9D7A-6435566E7199}" destId="{226E77E5-557A-455A-8F6F-AE47ADF2C5ED}" srcOrd="4" destOrd="0" presId="urn:microsoft.com/office/officeart/2005/8/layout/default"/>
    <dgm:cxn modelId="{58F0A4A8-E2D4-4ADA-92EF-4AA3521673DB}" type="presParOf" srcId="{030B0494-8EE6-4B19-9D7A-6435566E7199}" destId="{0C6314D2-AAFF-4709-9956-EFC21EB3F685}" srcOrd="5" destOrd="0" presId="urn:microsoft.com/office/officeart/2005/8/layout/default"/>
    <dgm:cxn modelId="{A937B3F5-3241-4EB2-A0AD-0CA7F901773F}" type="presParOf" srcId="{030B0494-8EE6-4B19-9D7A-6435566E7199}" destId="{705A345C-4A13-4ED8-A65D-8DF68AF15FCB}" srcOrd="6" destOrd="0" presId="urn:microsoft.com/office/officeart/2005/8/layout/default"/>
    <dgm:cxn modelId="{03B4F24B-6D05-42A8-B352-896A4630B463}" type="presParOf" srcId="{030B0494-8EE6-4B19-9D7A-6435566E7199}" destId="{D6658F5D-8A19-4BE3-8888-753B4810E8EA}" srcOrd="7" destOrd="0" presId="urn:microsoft.com/office/officeart/2005/8/layout/default"/>
    <dgm:cxn modelId="{34F6C847-2FDE-448F-80C0-E8758FA953AE}" type="presParOf" srcId="{030B0494-8EE6-4B19-9D7A-6435566E7199}" destId="{76DCA8D5-C229-4C3E-B296-37EB1EA21BC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48A95C-D6AC-4C08-9636-E4CDC525CA79}"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F10B365B-1E0F-49F9-8391-4313CA0F8FE7}">
      <dgm:prSet/>
      <dgm:spPr/>
      <dgm:t>
        <a:bodyPr/>
        <a:lstStyle/>
        <a:p>
          <a:r>
            <a:rPr lang="en-US" b="1" dirty="0"/>
            <a:t>1. What works best to improve recruitment in environmentally justice-challenged communities exhibiting distrust of government and academic entities? Which works best at increasing awareness, enrollment, and biospecimen donation? What messages are most effective? Does the method have differential impacts on subsets of individuals in a community? </a:t>
          </a:r>
          <a:endParaRPr lang="en-US" dirty="0"/>
        </a:p>
      </dgm:t>
    </dgm:pt>
    <dgm:pt modelId="{87D7BEFA-9637-4CB1-B1CE-F2BEF7D94CFC}" type="parTrans" cxnId="{BEECB845-3A72-4D50-8D1A-A338ABFD5BDE}">
      <dgm:prSet/>
      <dgm:spPr/>
      <dgm:t>
        <a:bodyPr/>
        <a:lstStyle/>
        <a:p>
          <a:endParaRPr lang="en-US"/>
        </a:p>
      </dgm:t>
    </dgm:pt>
    <dgm:pt modelId="{000343E5-687F-4E96-BD4D-7613D4E09BEF}" type="sibTrans" cxnId="{BEECB845-3A72-4D50-8D1A-A338ABFD5BDE}">
      <dgm:prSet/>
      <dgm:spPr/>
      <dgm:t>
        <a:bodyPr/>
        <a:lstStyle/>
        <a:p>
          <a:endParaRPr lang="en-US"/>
        </a:p>
      </dgm:t>
    </dgm:pt>
    <dgm:pt modelId="{49E596FD-DCCB-4F65-A63F-EEC52708E6E3}">
      <dgm:prSet/>
      <dgm:spPr/>
      <dgm:t>
        <a:bodyPr/>
        <a:lstStyle/>
        <a:p>
          <a:pPr algn="ctr">
            <a:buNone/>
          </a:pPr>
          <a:r>
            <a:rPr lang="en-US" b="1" u="sng" dirty="0"/>
            <a:t>APPROACH:</a:t>
          </a:r>
          <a:endParaRPr lang="en-US" b="1" dirty="0"/>
        </a:p>
      </dgm:t>
    </dgm:pt>
    <dgm:pt modelId="{E50721E5-A862-40AB-B7BB-BC9881899BE8}" type="parTrans" cxnId="{9C6809A8-2372-46EF-90EC-D046CDA52B79}">
      <dgm:prSet/>
      <dgm:spPr/>
      <dgm:t>
        <a:bodyPr/>
        <a:lstStyle/>
        <a:p>
          <a:endParaRPr lang="en-US"/>
        </a:p>
      </dgm:t>
    </dgm:pt>
    <dgm:pt modelId="{2FEDB6AB-432D-4D06-959F-97CA25519E5E}" type="sibTrans" cxnId="{9C6809A8-2372-46EF-90EC-D046CDA52B79}">
      <dgm:prSet/>
      <dgm:spPr/>
      <dgm:t>
        <a:bodyPr/>
        <a:lstStyle/>
        <a:p>
          <a:endParaRPr lang="en-US"/>
        </a:p>
      </dgm:t>
    </dgm:pt>
    <dgm:pt modelId="{5652AFD7-0604-4FD5-BEB0-796691FC5611}">
      <dgm:prSet/>
      <dgm:spPr/>
      <dgm:t>
        <a:bodyPr/>
        <a:lstStyle/>
        <a:p>
          <a:r>
            <a:rPr lang="en-US" b="1" dirty="0"/>
            <a:t>2. How can exposure measures of complex mixtures of industrial VOC, PM, and metal emissions be improved for population studies? Can low-cost technologies like geolocation apps and passive or active environmental monitors increase the validity of exposure estimates and improve study power to detect associations between exposures and health outcomes when they exist? </a:t>
          </a:r>
        </a:p>
      </dgm:t>
    </dgm:pt>
    <dgm:pt modelId="{D08B1FC8-8D0C-44DE-8B4A-7340041EEA52}" type="parTrans" cxnId="{16B08B88-43A2-4850-A5B0-6ABD55976B1E}">
      <dgm:prSet/>
      <dgm:spPr/>
      <dgm:t>
        <a:bodyPr/>
        <a:lstStyle/>
        <a:p>
          <a:endParaRPr lang="en-US"/>
        </a:p>
      </dgm:t>
    </dgm:pt>
    <dgm:pt modelId="{8C9D3155-FA2F-4A66-84EA-774B8BA0BFA2}" type="sibTrans" cxnId="{16B08B88-43A2-4850-A5B0-6ABD55976B1E}">
      <dgm:prSet/>
      <dgm:spPr/>
      <dgm:t>
        <a:bodyPr/>
        <a:lstStyle/>
        <a:p>
          <a:endParaRPr lang="en-US"/>
        </a:p>
      </dgm:t>
    </dgm:pt>
    <dgm:pt modelId="{F798EDDA-7025-4CA9-AC7E-052F5295841F}">
      <dgm:prSet/>
      <dgm:spPr/>
      <dgm:t>
        <a:bodyPr/>
        <a:lstStyle/>
        <a:p>
          <a:pPr algn="ctr">
            <a:buNone/>
          </a:pPr>
          <a:r>
            <a:rPr lang="en-US" b="1" u="sng"/>
            <a:t>APPROACH:</a:t>
          </a:r>
          <a:endParaRPr lang="en-US" b="1" u="sng" dirty="0"/>
        </a:p>
      </dgm:t>
    </dgm:pt>
    <dgm:pt modelId="{6D4486CC-70AF-4A5F-84D0-59BCDD5D334B}" type="parTrans" cxnId="{FC7372DA-35F3-4AF1-B427-C2A722DDFDDB}">
      <dgm:prSet/>
      <dgm:spPr/>
      <dgm:t>
        <a:bodyPr/>
        <a:lstStyle/>
        <a:p>
          <a:endParaRPr lang="en-US"/>
        </a:p>
      </dgm:t>
    </dgm:pt>
    <dgm:pt modelId="{5E3E48C1-16F0-4280-B251-B43F111B3DD6}" type="sibTrans" cxnId="{FC7372DA-35F3-4AF1-B427-C2A722DDFDDB}">
      <dgm:prSet/>
      <dgm:spPr/>
      <dgm:t>
        <a:bodyPr/>
        <a:lstStyle/>
        <a:p>
          <a:endParaRPr lang="en-US"/>
        </a:p>
      </dgm:t>
    </dgm:pt>
    <dgm:pt modelId="{BE5BF9D7-4636-4A63-BA49-5CE78FC93C42}">
      <dgm:prSet/>
      <dgm:spPr/>
      <dgm:t>
        <a:bodyPr/>
        <a:lstStyle/>
        <a:p>
          <a:pPr algn="l"/>
          <a:r>
            <a:rPr lang="en-US" b="0" dirty="0"/>
            <a:t>Expanding upon the experiences of the Women and Children’s Health (WaTCH) Study (Trapido), the Ochsner- GRAIL Galleri® Multi-Cancer Early Detection Test to Patients at Risk for Cancer (Duesbery), the All of Us Study (Miele), The Pennington Center Longitudinal Study (Katzmarzyk), the LA Superfund Studies (Cormier), and the Cancer Reporting in St John Parish (CRISP) Study (Williams), we shall </a:t>
          </a:r>
          <a:r>
            <a:rPr lang="en-US" b="1" dirty="0"/>
            <a:t>enroll 12,500 persons. </a:t>
          </a:r>
        </a:p>
      </dgm:t>
    </dgm:pt>
    <dgm:pt modelId="{DF645695-0C90-4A86-A4F3-D7D867C98A02}" type="parTrans" cxnId="{4C28F986-E02C-4129-BCEC-C71C6EBE8482}">
      <dgm:prSet/>
      <dgm:spPr/>
      <dgm:t>
        <a:bodyPr/>
        <a:lstStyle/>
        <a:p>
          <a:endParaRPr lang="en-US"/>
        </a:p>
      </dgm:t>
    </dgm:pt>
    <dgm:pt modelId="{5A968E3F-FBCE-4829-ACDF-13386A49AD33}" type="sibTrans" cxnId="{4C28F986-E02C-4129-BCEC-C71C6EBE8482}">
      <dgm:prSet/>
      <dgm:spPr/>
      <dgm:t>
        <a:bodyPr/>
        <a:lstStyle/>
        <a:p>
          <a:endParaRPr lang="en-US"/>
        </a:p>
      </dgm:t>
    </dgm:pt>
    <dgm:pt modelId="{19AC6657-B7B6-4A37-AA69-A5E84EEEDA4E}">
      <dgm:prSet/>
      <dgm:spPr/>
      <dgm:t>
        <a:bodyPr/>
        <a:lstStyle/>
        <a:p>
          <a:pPr algn="l"/>
          <a:r>
            <a:rPr lang="en-US" b="0" dirty="0"/>
            <a:t>We shall employ a </a:t>
          </a:r>
          <a:r>
            <a:rPr lang="en-US" b="1" dirty="0"/>
            <a:t>multipronged approach </a:t>
          </a:r>
          <a:r>
            <a:rPr lang="en-US" b="0" dirty="0"/>
            <a:t>(Clinic based, community-engaged recruitment, RISE St. James (Katner), and media campaign). </a:t>
          </a:r>
        </a:p>
      </dgm:t>
    </dgm:pt>
    <dgm:pt modelId="{FD9452CE-CDCA-4A9A-B1C9-EF62FD25ED71}" type="parTrans" cxnId="{CECC63E2-DD4A-4E81-BC1D-83DCEF7DD6E3}">
      <dgm:prSet/>
      <dgm:spPr/>
      <dgm:t>
        <a:bodyPr/>
        <a:lstStyle/>
        <a:p>
          <a:endParaRPr lang="en-US"/>
        </a:p>
      </dgm:t>
    </dgm:pt>
    <dgm:pt modelId="{B61CE16B-7A0C-4387-85A8-FBBF6712E94C}" type="sibTrans" cxnId="{CECC63E2-DD4A-4E81-BC1D-83DCEF7DD6E3}">
      <dgm:prSet/>
      <dgm:spPr/>
      <dgm:t>
        <a:bodyPr/>
        <a:lstStyle/>
        <a:p>
          <a:endParaRPr lang="en-US"/>
        </a:p>
      </dgm:t>
    </dgm:pt>
    <dgm:pt modelId="{13BD8967-B6F8-4A4A-A8EF-43776C9885BD}">
      <dgm:prSet/>
      <dgm:spPr/>
      <dgm:t>
        <a:bodyPr/>
        <a:lstStyle/>
        <a:p>
          <a:pPr algn="l">
            <a:buNone/>
          </a:pPr>
          <a:r>
            <a:rPr lang="en-US" b="0" dirty="0"/>
            <a:t> </a:t>
          </a:r>
        </a:p>
      </dgm:t>
    </dgm:pt>
    <dgm:pt modelId="{ADB905D6-EB95-459A-892C-FED39D4B79BD}" type="parTrans" cxnId="{250389A4-CA60-4EEF-BF0D-6114C0778D44}">
      <dgm:prSet/>
      <dgm:spPr/>
      <dgm:t>
        <a:bodyPr/>
        <a:lstStyle/>
        <a:p>
          <a:endParaRPr lang="en-US"/>
        </a:p>
      </dgm:t>
    </dgm:pt>
    <dgm:pt modelId="{A35196A1-36BC-4230-9605-431B203044F8}" type="sibTrans" cxnId="{250389A4-CA60-4EEF-BF0D-6114C0778D44}">
      <dgm:prSet/>
      <dgm:spPr/>
      <dgm:t>
        <a:bodyPr/>
        <a:lstStyle/>
        <a:p>
          <a:endParaRPr lang="en-US"/>
        </a:p>
      </dgm:t>
    </dgm:pt>
    <dgm:pt modelId="{EA2B4AE4-9E60-4ABA-9F79-1ABB4A9615B1}">
      <dgm:prSet/>
      <dgm:spPr/>
      <dgm:t>
        <a:bodyPr/>
        <a:lstStyle/>
        <a:p>
          <a:pPr algn="ctr">
            <a:buNone/>
          </a:pPr>
          <a:endParaRPr lang="en-US" b="1" dirty="0"/>
        </a:p>
      </dgm:t>
    </dgm:pt>
    <dgm:pt modelId="{675A9096-BEE5-473A-8F4A-3A28235ED52C}" type="parTrans" cxnId="{9FFDCDCA-4EF5-4BC3-8593-CF073CDE8BC2}">
      <dgm:prSet/>
      <dgm:spPr/>
      <dgm:t>
        <a:bodyPr/>
        <a:lstStyle/>
        <a:p>
          <a:endParaRPr lang="en-US"/>
        </a:p>
      </dgm:t>
    </dgm:pt>
    <dgm:pt modelId="{CF22E2D1-D51D-40E4-8BE0-6D8DE5DF3CD9}" type="sibTrans" cxnId="{9FFDCDCA-4EF5-4BC3-8593-CF073CDE8BC2}">
      <dgm:prSet/>
      <dgm:spPr/>
      <dgm:t>
        <a:bodyPr/>
        <a:lstStyle/>
        <a:p>
          <a:endParaRPr lang="en-US"/>
        </a:p>
      </dgm:t>
    </dgm:pt>
    <dgm:pt modelId="{C4091335-1D00-4674-A2B2-449C03FCA1F1}">
      <dgm:prSet/>
      <dgm:spPr/>
      <dgm:t>
        <a:bodyPr/>
        <a:lstStyle/>
        <a:p>
          <a:pPr algn="ctr">
            <a:buNone/>
          </a:pPr>
          <a:endParaRPr lang="en-US" b="1" u="sng" dirty="0"/>
        </a:p>
      </dgm:t>
    </dgm:pt>
    <dgm:pt modelId="{25D8CA79-0C16-4E18-92AC-1BC7A1D0DAF8}" type="parTrans" cxnId="{2A3D80ED-C4F9-4E9D-AEC2-1AD69B6535DA}">
      <dgm:prSet/>
      <dgm:spPr/>
      <dgm:t>
        <a:bodyPr/>
        <a:lstStyle/>
        <a:p>
          <a:endParaRPr lang="en-US"/>
        </a:p>
      </dgm:t>
    </dgm:pt>
    <dgm:pt modelId="{818C8334-0FF3-4DC4-A039-07CEC1DDFAE9}" type="sibTrans" cxnId="{2A3D80ED-C4F9-4E9D-AEC2-1AD69B6535DA}">
      <dgm:prSet/>
      <dgm:spPr/>
      <dgm:t>
        <a:bodyPr/>
        <a:lstStyle/>
        <a:p>
          <a:endParaRPr lang="en-US"/>
        </a:p>
      </dgm:t>
    </dgm:pt>
    <dgm:pt modelId="{9A1CFF72-EB5D-4520-8229-4E9EB55E762A}">
      <dgm:prSet/>
      <dgm:spPr/>
      <dgm:t>
        <a:bodyPr/>
        <a:lstStyle/>
        <a:p>
          <a:pPr algn="l">
            <a:buNone/>
          </a:pPr>
          <a:endParaRPr lang="en-US" b="0" dirty="0"/>
        </a:p>
      </dgm:t>
    </dgm:pt>
    <dgm:pt modelId="{9B635798-AEE0-4868-92CD-1C155676BFAB}" type="parTrans" cxnId="{9749F11A-F1DC-4CD1-876A-825A65E5D4C2}">
      <dgm:prSet/>
      <dgm:spPr/>
      <dgm:t>
        <a:bodyPr/>
        <a:lstStyle/>
        <a:p>
          <a:endParaRPr lang="en-US"/>
        </a:p>
      </dgm:t>
    </dgm:pt>
    <dgm:pt modelId="{7B8AF292-E9E6-4232-A038-3C8DE97014B1}" type="sibTrans" cxnId="{9749F11A-F1DC-4CD1-876A-825A65E5D4C2}">
      <dgm:prSet/>
      <dgm:spPr/>
      <dgm:t>
        <a:bodyPr/>
        <a:lstStyle/>
        <a:p>
          <a:endParaRPr lang="en-US"/>
        </a:p>
      </dgm:t>
    </dgm:pt>
    <dgm:pt modelId="{FB9809F3-8CD3-4F9E-B1E7-F74406A6B492}">
      <dgm:prSet/>
      <dgm:spPr/>
      <dgm:t>
        <a:bodyPr/>
        <a:lstStyle/>
        <a:p>
          <a:pPr algn="l">
            <a:buFont typeface="Arial" panose="020B0604020202020204" pitchFamily="34" charset="0"/>
            <a:buChar char="•"/>
          </a:pPr>
          <a:r>
            <a:rPr lang="en-US" b="0" dirty="0"/>
            <a:t>We shall supply enrollees with </a:t>
          </a:r>
          <a:r>
            <a:rPr lang="en-US" b="1" dirty="0"/>
            <a:t>silicon bands </a:t>
          </a:r>
          <a:r>
            <a:rPr lang="en-US" b="0" dirty="0"/>
            <a:t>for personal chemical exposure assessment. </a:t>
          </a:r>
        </a:p>
      </dgm:t>
    </dgm:pt>
    <dgm:pt modelId="{8E71EC48-6D5B-4907-856C-2830B56BC09C}" type="parTrans" cxnId="{8AB4AB05-2504-4BBD-B84C-BAAE04BB87D4}">
      <dgm:prSet/>
      <dgm:spPr/>
      <dgm:t>
        <a:bodyPr/>
        <a:lstStyle/>
        <a:p>
          <a:endParaRPr lang="en-US"/>
        </a:p>
      </dgm:t>
    </dgm:pt>
    <dgm:pt modelId="{3E97E5BD-3FE8-4FF7-83BA-3968DB90BE6E}" type="sibTrans" cxnId="{8AB4AB05-2504-4BBD-B84C-BAAE04BB87D4}">
      <dgm:prSet/>
      <dgm:spPr/>
      <dgm:t>
        <a:bodyPr/>
        <a:lstStyle/>
        <a:p>
          <a:endParaRPr lang="en-US"/>
        </a:p>
      </dgm:t>
    </dgm:pt>
    <dgm:pt modelId="{B3E5B08E-4784-4638-A5BF-E686CC3C59BE}">
      <dgm:prSet/>
      <dgm:spPr/>
      <dgm:t>
        <a:bodyPr/>
        <a:lstStyle/>
        <a:p>
          <a:pPr algn="l">
            <a:buFont typeface="Arial" panose="020B0604020202020204" pitchFamily="34" charset="0"/>
            <a:buChar char="•"/>
          </a:pPr>
          <a:r>
            <a:rPr lang="en-US" b="0"/>
            <a:t>These will be compared to estimates of exposure from</a:t>
          </a:r>
          <a:endParaRPr lang="en-US" b="0" dirty="0"/>
        </a:p>
      </dgm:t>
    </dgm:pt>
    <dgm:pt modelId="{4C6D4E1B-4831-4AF3-95FB-00FF6C405B77}" type="parTrans" cxnId="{20337F65-E2AB-4DC2-8EC9-B516CE9819B7}">
      <dgm:prSet/>
      <dgm:spPr/>
      <dgm:t>
        <a:bodyPr/>
        <a:lstStyle/>
        <a:p>
          <a:endParaRPr lang="en-US"/>
        </a:p>
      </dgm:t>
    </dgm:pt>
    <dgm:pt modelId="{F4247438-3F28-4170-9755-F405D5B19C76}" type="sibTrans" cxnId="{20337F65-E2AB-4DC2-8EC9-B516CE9819B7}">
      <dgm:prSet/>
      <dgm:spPr/>
      <dgm:t>
        <a:bodyPr/>
        <a:lstStyle/>
        <a:p>
          <a:endParaRPr lang="en-US"/>
        </a:p>
      </dgm:t>
    </dgm:pt>
    <dgm:pt modelId="{B94CDFB7-CF60-47F2-9659-BFFA3F7ED1FF}">
      <dgm:prSet/>
      <dgm:spPr/>
      <dgm:t>
        <a:bodyPr/>
        <a:lstStyle/>
        <a:p>
          <a:pPr algn="l">
            <a:buFont typeface="Arial" panose="020B0604020202020204" pitchFamily="34" charset="0"/>
            <a:buNone/>
          </a:pPr>
          <a:r>
            <a:rPr lang="en-US" b="0" dirty="0"/>
            <a:t>(1) </a:t>
          </a:r>
          <a:r>
            <a:rPr lang="en-US" b="1" dirty="0"/>
            <a:t>Generic epidemiological exposure variables </a:t>
          </a:r>
          <a:r>
            <a:rPr lang="en-US" b="0" dirty="0"/>
            <a:t>(e.g., residence-source proximity and models of contaminant-specific exposure concentrations at residence); </a:t>
          </a:r>
        </a:p>
      </dgm:t>
    </dgm:pt>
    <dgm:pt modelId="{96ADF2DA-78B4-42C1-8494-5E076669E63A}" type="parTrans" cxnId="{9AF4826D-9B48-44E2-91BE-28D283FED809}">
      <dgm:prSet/>
      <dgm:spPr/>
      <dgm:t>
        <a:bodyPr/>
        <a:lstStyle/>
        <a:p>
          <a:endParaRPr lang="en-US"/>
        </a:p>
      </dgm:t>
    </dgm:pt>
    <dgm:pt modelId="{7F979350-8777-4527-9CD2-4CC1B7651209}" type="sibTrans" cxnId="{9AF4826D-9B48-44E2-91BE-28D283FED809}">
      <dgm:prSet/>
      <dgm:spPr/>
      <dgm:t>
        <a:bodyPr/>
        <a:lstStyle/>
        <a:p>
          <a:endParaRPr lang="en-US"/>
        </a:p>
      </dgm:t>
    </dgm:pt>
    <dgm:pt modelId="{7096506C-BED2-4F17-BCCF-550C6007B145}">
      <dgm:prSet/>
      <dgm:spPr/>
      <dgm:t>
        <a:bodyPr/>
        <a:lstStyle/>
        <a:p>
          <a:pPr algn="l">
            <a:buFont typeface="Arial" panose="020B0604020202020204" pitchFamily="34" charset="0"/>
            <a:buNone/>
          </a:pPr>
          <a:r>
            <a:rPr lang="en-US" b="0" dirty="0"/>
            <a:t>(2) </a:t>
          </a:r>
          <a:r>
            <a:rPr lang="en-US" b="1" dirty="0"/>
            <a:t>Technology-based exposure measures </a:t>
          </a:r>
          <a:r>
            <a:rPr lang="en-US" b="0" dirty="0"/>
            <a:t>(e.g., geolocation apps for concentration*duration; passive monitors [HHEAR], active monitors [purple air, etc.); </a:t>
          </a:r>
        </a:p>
      </dgm:t>
    </dgm:pt>
    <dgm:pt modelId="{F30074B4-A347-4B37-B864-19E5D9131CF3}" type="parTrans" cxnId="{45E6FE4D-0D94-4838-9EC1-8C2074FA66DC}">
      <dgm:prSet/>
      <dgm:spPr/>
      <dgm:t>
        <a:bodyPr/>
        <a:lstStyle/>
        <a:p>
          <a:endParaRPr lang="en-US"/>
        </a:p>
      </dgm:t>
    </dgm:pt>
    <dgm:pt modelId="{42B5BF05-AB9F-404C-A69A-97769027E6AC}" type="sibTrans" cxnId="{45E6FE4D-0D94-4838-9EC1-8C2074FA66DC}">
      <dgm:prSet/>
      <dgm:spPr/>
      <dgm:t>
        <a:bodyPr/>
        <a:lstStyle/>
        <a:p>
          <a:endParaRPr lang="en-US"/>
        </a:p>
      </dgm:t>
    </dgm:pt>
    <dgm:pt modelId="{3BD64CD9-C239-40BA-82EC-BB17723BD2DA}">
      <dgm:prSet/>
      <dgm:spPr/>
      <dgm:t>
        <a:bodyPr/>
        <a:lstStyle/>
        <a:p>
          <a:pPr algn="l">
            <a:buFont typeface="Arial" panose="020B0604020202020204" pitchFamily="34" charset="0"/>
            <a:buNone/>
          </a:pPr>
          <a:r>
            <a:rPr lang="en-US" b="0" dirty="0"/>
            <a:t>(3) </a:t>
          </a:r>
          <a:r>
            <a:rPr lang="en-US" b="1" dirty="0"/>
            <a:t>Biomonitoring</a:t>
          </a:r>
          <a:r>
            <a:rPr lang="en-US" b="0" dirty="0"/>
            <a:t> (gold standard) for total VOCs, PM, and metals (urine, saliva, hair, nail clippings). </a:t>
          </a:r>
        </a:p>
      </dgm:t>
    </dgm:pt>
    <dgm:pt modelId="{AC6D30FC-5D77-4519-8842-FE67F9FE18B9}" type="parTrans" cxnId="{DD56A636-E841-483E-B012-D3610A1A0739}">
      <dgm:prSet/>
      <dgm:spPr/>
      <dgm:t>
        <a:bodyPr/>
        <a:lstStyle/>
        <a:p>
          <a:endParaRPr lang="en-US"/>
        </a:p>
      </dgm:t>
    </dgm:pt>
    <dgm:pt modelId="{D4CCDC71-A166-46CD-ADEF-ADD6F63A2365}" type="sibTrans" cxnId="{DD56A636-E841-483E-B012-D3610A1A0739}">
      <dgm:prSet/>
      <dgm:spPr/>
      <dgm:t>
        <a:bodyPr/>
        <a:lstStyle/>
        <a:p>
          <a:endParaRPr lang="en-US"/>
        </a:p>
      </dgm:t>
    </dgm:pt>
    <dgm:pt modelId="{0E428ECF-AAF0-4869-976B-C03A0D05E8C4}">
      <dgm:prSet/>
      <dgm:spPr/>
      <dgm:t>
        <a:bodyPr/>
        <a:lstStyle/>
        <a:p>
          <a:pPr algn="l">
            <a:buFont typeface="Arial" panose="020B0604020202020204" pitchFamily="34" charset="0"/>
            <a:buChar char="•"/>
          </a:pPr>
          <a:r>
            <a:rPr lang="en-US" b="0" dirty="0"/>
            <a:t>We will utilize </a:t>
          </a:r>
          <a:r>
            <a:rPr lang="en-US" b="1" dirty="0"/>
            <a:t>advanced statistical methods and AI </a:t>
          </a:r>
          <a:r>
            <a:rPr lang="en-US" b="0" dirty="0"/>
            <a:t>to understand the relationships between one, two, and three.</a:t>
          </a:r>
        </a:p>
      </dgm:t>
    </dgm:pt>
    <dgm:pt modelId="{0E023829-D7DC-4D5F-BB70-D0071E90B3E3}" type="parTrans" cxnId="{FF52AE31-2046-433F-B98C-7E41BD659815}">
      <dgm:prSet/>
      <dgm:spPr/>
      <dgm:t>
        <a:bodyPr/>
        <a:lstStyle/>
        <a:p>
          <a:endParaRPr lang="en-US"/>
        </a:p>
      </dgm:t>
    </dgm:pt>
    <dgm:pt modelId="{C57F2B71-3161-43A2-9EEF-627F79539738}" type="sibTrans" cxnId="{FF52AE31-2046-433F-B98C-7E41BD659815}">
      <dgm:prSet/>
      <dgm:spPr/>
      <dgm:t>
        <a:bodyPr/>
        <a:lstStyle/>
        <a:p>
          <a:endParaRPr lang="en-US"/>
        </a:p>
      </dgm:t>
    </dgm:pt>
    <dgm:pt modelId="{E1C677C2-8599-4736-A067-6AD5917A8FDB}" type="pres">
      <dgm:prSet presAssocID="{EB48A95C-D6AC-4C08-9636-E4CDC525CA79}" presName="linear" presStyleCnt="0">
        <dgm:presLayoutVars>
          <dgm:animLvl val="lvl"/>
          <dgm:resizeHandles val="exact"/>
        </dgm:presLayoutVars>
      </dgm:prSet>
      <dgm:spPr/>
    </dgm:pt>
    <dgm:pt modelId="{934B451C-F876-4DB1-ACEB-EE941E1A78D7}" type="pres">
      <dgm:prSet presAssocID="{F10B365B-1E0F-49F9-8391-4313CA0F8FE7}" presName="parentText" presStyleLbl="node1" presStyleIdx="0" presStyleCnt="2">
        <dgm:presLayoutVars>
          <dgm:chMax val="0"/>
          <dgm:bulletEnabled val="1"/>
        </dgm:presLayoutVars>
      </dgm:prSet>
      <dgm:spPr/>
    </dgm:pt>
    <dgm:pt modelId="{88413A71-A0B6-41F1-90DD-1FA67D262B2C}" type="pres">
      <dgm:prSet presAssocID="{F10B365B-1E0F-49F9-8391-4313CA0F8FE7}" presName="childText" presStyleLbl="revTx" presStyleIdx="0" presStyleCnt="2">
        <dgm:presLayoutVars>
          <dgm:bulletEnabled val="1"/>
        </dgm:presLayoutVars>
      </dgm:prSet>
      <dgm:spPr/>
    </dgm:pt>
    <dgm:pt modelId="{F9D76AF6-6561-46F1-B9FB-315ADBAAD31B}" type="pres">
      <dgm:prSet presAssocID="{5652AFD7-0604-4FD5-BEB0-796691FC5611}" presName="parentText" presStyleLbl="node1" presStyleIdx="1" presStyleCnt="2">
        <dgm:presLayoutVars>
          <dgm:chMax val="0"/>
          <dgm:bulletEnabled val="1"/>
        </dgm:presLayoutVars>
      </dgm:prSet>
      <dgm:spPr/>
    </dgm:pt>
    <dgm:pt modelId="{64CA47E6-2652-4994-9BB5-D03EDD72C7C5}" type="pres">
      <dgm:prSet presAssocID="{5652AFD7-0604-4FD5-BEB0-796691FC5611}" presName="childText" presStyleLbl="revTx" presStyleIdx="1" presStyleCnt="2">
        <dgm:presLayoutVars>
          <dgm:bulletEnabled val="1"/>
        </dgm:presLayoutVars>
      </dgm:prSet>
      <dgm:spPr/>
    </dgm:pt>
  </dgm:ptLst>
  <dgm:cxnLst>
    <dgm:cxn modelId="{E906E000-7DFF-4B26-BD54-9DE0D16AC1D2}" type="presOf" srcId="{9A1CFF72-EB5D-4520-8229-4E9EB55E762A}" destId="{88413A71-A0B6-41F1-90DD-1FA67D262B2C}" srcOrd="0" destOrd="5" presId="urn:microsoft.com/office/officeart/2005/8/layout/vList2"/>
    <dgm:cxn modelId="{8AB4AB05-2504-4BBD-B84C-BAAE04BB87D4}" srcId="{5652AFD7-0604-4FD5-BEB0-796691FC5611}" destId="{FB9809F3-8CD3-4F9E-B1E7-F74406A6B492}" srcOrd="2" destOrd="0" parTransId="{8E71EC48-6D5B-4907-856C-2830B56BC09C}" sibTransId="{3E97E5BD-3FE8-4FF7-83BA-3968DB90BE6E}"/>
    <dgm:cxn modelId="{BAFFEF05-74E2-4BBF-A0EC-FB9AFD47C5A9}" type="presOf" srcId="{3BD64CD9-C239-40BA-82EC-BB17723BD2DA}" destId="{64CA47E6-2652-4994-9BB5-D03EDD72C7C5}" srcOrd="0" destOrd="6" presId="urn:microsoft.com/office/officeart/2005/8/layout/vList2"/>
    <dgm:cxn modelId="{EB797007-F62F-4EAD-9690-4186B4BC611C}" type="presOf" srcId="{0E428ECF-AAF0-4869-976B-C03A0D05E8C4}" destId="{64CA47E6-2652-4994-9BB5-D03EDD72C7C5}" srcOrd="0" destOrd="7" presId="urn:microsoft.com/office/officeart/2005/8/layout/vList2"/>
    <dgm:cxn modelId="{9749F11A-F1DC-4CD1-876A-825A65E5D4C2}" srcId="{F10B365B-1E0F-49F9-8391-4313CA0F8FE7}" destId="{9A1CFF72-EB5D-4520-8229-4E9EB55E762A}" srcOrd="5" destOrd="0" parTransId="{9B635798-AEE0-4868-92CD-1C155676BFAB}" sibTransId="{7B8AF292-E9E6-4232-A038-3C8DE97014B1}"/>
    <dgm:cxn modelId="{C7BCB91C-A308-4CBE-8205-25496BE55860}" type="presOf" srcId="{C4091335-1D00-4674-A2B2-449C03FCA1F1}" destId="{64CA47E6-2652-4994-9BB5-D03EDD72C7C5}" srcOrd="0" destOrd="0" presId="urn:microsoft.com/office/officeart/2005/8/layout/vList2"/>
    <dgm:cxn modelId="{FF52AE31-2046-433F-B98C-7E41BD659815}" srcId="{5652AFD7-0604-4FD5-BEB0-796691FC5611}" destId="{0E428ECF-AAF0-4869-976B-C03A0D05E8C4}" srcOrd="4" destOrd="0" parTransId="{0E023829-D7DC-4D5F-BB70-D0071E90B3E3}" sibTransId="{C57F2B71-3161-43A2-9EEF-627F79539738}"/>
    <dgm:cxn modelId="{DD56A636-E841-483E-B012-D3610A1A0739}" srcId="{B3E5B08E-4784-4638-A5BF-E686CC3C59BE}" destId="{3BD64CD9-C239-40BA-82EC-BB17723BD2DA}" srcOrd="2" destOrd="0" parTransId="{AC6D30FC-5D77-4519-8842-FE67F9FE18B9}" sibTransId="{D4CCDC71-A166-46CD-ADEF-ADD6F63A2365}"/>
    <dgm:cxn modelId="{30ABD739-0B69-48A2-9E4F-1127A77CAEE9}" type="presOf" srcId="{FB9809F3-8CD3-4F9E-B1E7-F74406A6B492}" destId="{64CA47E6-2652-4994-9BB5-D03EDD72C7C5}" srcOrd="0" destOrd="2" presId="urn:microsoft.com/office/officeart/2005/8/layout/vList2"/>
    <dgm:cxn modelId="{9DE2CC60-FB3D-43F2-A203-170211E361B9}" type="presOf" srcId="{F798EDDA-7025-4CA9-AC7E-052F5295841F}" destId="{64CA47E6-2652-4994-9BB5-D03EDD72C7C5}" srcOrd="0" destOrd="1" presId="urn:microsoft.com/office/officeart/2005/8/layout/vList2"/>
    <dgm:cxn modelId="{20337F65-E2AB-4DC2-8EC9-B516CE9819B7}" srcId="{5652AFD7-0604-4FD5-BEB0-796691FC5611}" destId="{B3E5B08E-4784-4638-A5BF-E686CC3C59BE}" srcOrd="3" destOrd="0" parTransId="{4C6D4E1B-4831-4AF3-95FB-00FF6C405B77}" sibTransId="{F4247438-3F28-4170-9755-F405D5B19C76}"/>
    <dgm:cxn modelId="{BEECB845-3A72-4D50-8D1A-A338ABFD5BDE}" srcId="{EB48A95C-D6AC-4C08-9636-E4CDC525CA79}" destId="{F10B365B-1E0F-49F9-8391-4313CA0F8FE7}" srcOrd="0" destOrd="0" parTransId="{87D7BEFA-9637-4CB1-B1CE-F2BEF7D94CFC}" sibTransId="{000343E5-687F-4E96-BD4D-7613D4E09BEF}"/>
    <dgm:cxn modelId="{B5B9CA49-517A-4C76-83CE-9FB081BEFA04}" type="presOf" srcId="{49E596FD-DCCB-4F65-A63F-EEC52708E6E3}" destId="{88413A71-A0B6-41F1-90DD-1FA67D262B2C}" srcOrd="0" destOrd="1" presId="urn:microsoft.com/office/officeart/2005/8/layout/vList2"/>
    <dgm:cxn modelId="{9AF4826D-9B48-44E2-91BE-28D283FED809}" srcId="{B3E5B08E-4784-4638-A5BF-E686CC3C59BE}" destId="{B94CDFB7-CF60-47F2-9659-BFFA3F7ED1FF}" srcOrd="0" destOrd="0" parTransId="{96ADF2DA-78B4-42C1-8494-5E076669E63A}" sibTransId="{7F979350-8777-4527-9CD2-4CC1B7651209}"/>
    <dgm:cxn modelId="{45E6FE4D-0D94-4838-9EC1-8C2074FA66DC}" srcId="{B3E5B08E-4784-4638-A5BF-E686CC3C59BE}" destId="{7096506C-BED2-4F17-BCCF-550C6007B145}" srcOrd="1" destOrd="0" parTransId="{F30074B4-A347-4B37-B864-19E5D9131CF3}" sibTransId="{42B5BF05-AB9F-404C-A69A-97769027E6AC}"/>
    <dgm:cxn modelId="{5FD7DE4F-A200-42BB-8AEE-2BF68F975744}" type="presOf" srcId="{B94CDFB7-CF60-47F2-9659-BFFA3F7ED1FF}" destId="{64CA47E6-2652-4994-9BB5-D03EDD72C7C5}" srcOrd="0" destOrd="4" presId="urn:microsoft.com/office/officeart/2005/8/layout/vList2"/>
    <dgm:cxn modelId="{9B398F79-E81B-4FC0-BFDC-3417A25946A4}" type="presOf" srcId="{13BD8967-B6F8-4A4A-A8EF-43776C9885BD}" destId="{88413A71-A0B6-41F1-90DD-1FA67D262B2C}" srcOrd="0" destOrd="4" presId="urn:microsoft.com/office/officeart/2005/8/layout/vList2"/>
    <dgm:cxn modelId="{D7095382-CC6F-4B67-98F0-9024EB0250B9}" type="presOf" srcId="{7096506C-BED2-4F17-BCCF-550C6007B145}" destId="{64CA47E6-2652-4994-9BB5-D03EDD72C7C5}" srcOrd="0" destOrd="5" presId="urn:microsoft.com/office/officeart/2005/8/layout/vList2"/>
    <dgm:cxn modelId="{4C28F986-E02C-4129-BCEC-C71C6EBE8482}" srcId="{F10B365B-1E0F-49F9-8391-4313CA0F8FE7}" destId="{BE5BF9D7-4636-4A63-BA49-5CE78FC93C42}" srcOrd="2" destOrd="0" parTransId="{DF645695-0C90-4A86-A4F3-D7D867C98A02}" sibTransId="{5A968E3F-FBCE-4829-ACDF-13386A49AD33}"/>
    <dgm:cxn modelId="{16B08B88-43A2-4850-A5B0-6ABD55976B1E}" srcId="{EB48A95C-D6AC-4C08-9636-E4CDC525CA79}" destId="{5652AFD7-0604-4FD5-BEB0-796691FC5611}" srcOrd="1" destOrd="0" parTransId="{D08B1FC8-8D0C-44DE-8B4A-7340041EEA52}" sibTransId="{8C9D3155-FA2F-4A66-84EA-774B8BA0BFA2}"/>
    <dgm:cxn modelId="{452B8C8C-933B-4FB2-A847-081246BD9A63}" type="presOf" srcId="{B3E5B08E-4784-4638-A5BF-E686CC3C59BE}" destId="{64CA47E6-2652-4994-9BB5-D03EDD72C7C5}" srcOrd="0" destOrd="3" presId="urn:microsoft.com/office/officeart/2005/8/layout/vList2"/>
    <dgm:cxn modelId="{FCEE5E98-9A34-4AD5-9D34-3FEA910C16A4}" type="presOf" srcId="{5652AFD7-0604-4FD5-BEB0-796691FC5611}" destId="{F9D76AF6-6561-46F1-B9FB-315ADBAAD31B}" srcOrd="0" destOrd="0" presId="urn:microsoft.com/office/officeart/2005/8/layout/vList2"/>
    <dgm:cxn modelId="{2816B999-B63B-46D7-8785-89C0213EE8AF}" type="presOf" srcId="{EB48A95C-D6AC-4C08-9636-E4CDC525CA79}" destId="{E1C677C2-8599-4736-A067-6AD5917A8FDB}" srcOrd="0" destOrd="0" presId="urn:microsoft.com/office/officeart/2005/8/layout/vList2"/>
    <dgm:cxn modelId="{250389A4-CA60-4EEF-BF0D-6114C0778D44}" srcId="{F10B365B-1E0F-49F9-8391-4313CA0F8FE7}" destId="{13BD8967-B6F8-4A4A-A8EF-43776C9885BD}" srcOrd="4" destOrd="0" parTransId="{ADB905D6-EB95-459A-892C-FED39D4B79BD}" sibTransId="{A35196A1-36BC-4230-9605-431B203044F8}"/>
    <dgm:cxn modelId="{83C876A6-8CB8-41E7-BDA5-E67C6FE1F4CB}" type="presOf" srcId="{19AC6657-B7B6-4A37-AA69-A5E84EEEDA4E}" destId="{88413A71-A0B6-41F1-90DD-1FA67D262B2C}" srcOrd="0" destOrd="3" presId="urn:microsoft.com/office/officeart/2005/8/layout/vList2"/>
    <dgm:cxn modelId="{13BFE7A6-6F5C-466F-97ED-C81B35FB4AD0}" type="presOf" srcId="{BE5BF9D7-4636-4A63-BA49-5CE78FC93C42}" destId="{88413A71-A0B6-41F1-90DD-1FA67D262B2C}" srcOrd="0" destOrd="2" presId="urn:microsoft.com/office/officeart/2005/8/layout/vList2"/>
    <dgm:cxn modelId="{9C6809A8-2372-46EF-90EC-D046CDA52B79}" srcId="{F10B365B-1E0F-49F9-8391-4313CA0F8FE7}" destId="{49E596FD-DCCB-4F65-A63F-EEC52708E6E3}" srcOrd="1" destOrd="0" parTransId="{E50721E5-A862-40AB-B7BB-BC9881899BE8}" sibTransId="{2FEDB6AB-432D-4D06-959F-97CA25519E5E}"/>
    <dgm:cxn modelId="{59112BBA-8B5A-4A49-8FCB-C473B5C56847}" type="presOf" srcId="{EA2B4AE4-9E60-4ABA-9F79-1ABB4A9615B1}" destId="{88413A71-A0B6-41F1-90DD-1FA67D262B2C}" srcOrd="0" destOrd="0" presId="urn:microsoft.com/office/officeart/2005/8/layout/vList2"/>
    <dgm:cxn modelId="{9FFDCDCA-4EF5-4BC3-8593-CF073CDE8BC2}" srcId="{F10B365B-1E0F-49F9-8391-4313CA0F8FE7}" destId="{EA2B4AE4-9E60-4ABA-9F79-1ABB4A9615B1}" srcOrd="0" destOrd="0" parTransId="{675A9096-BEE5-473A-8F4A-3A28235ED52C}" sibTransId="{CF22E2D1-D51D-40E4-8BE0-6D8DE5DF3CD9}"/>
    <dgm:cxn modelId="{90D0E9D1-E52E-4E36-9525-3878301C9E4F}" type="presOf" srcId="{F10B365B-1E0F-49F9-8391-4313CA0F8FE7}" destId="{934B451C-F876-4DB1-ACEB-EE941E1A78D7}" srcOrd="0" destOrd="0" presId="urn:microsoft.com/office/officeart/2005/8/layout/vList2"/>
    <dgm:cxn modelId="{FC7372DA-35F3-4AF1-B427-C2A722DDFDDB}" srcId="{5652AFD7-0604-4FD5-BEB0-796691FC5611}" destId="{F798EDDA-7025-4CA9-AC7E-052F5295841F}" srcOrd="1" destOrd="0" parTransId="{6D4486CC-70AF-4A5F-84D0-59BCDD5D334B}" sibTransId="{5E3E48C1-16F0-4280-B251-B43F111B3DD6}"/>
    <dgm:cxn modelId="{CECC63E2-DD4A-4E81-BC1D-83DCEF7DD6E3}" srcId="{F10B365B-1E0F-49F9-8391-4313CA0F8FE7}" destId="{19AC6657-B7B6-4A37-AA69-A5E84EEEDA4E}" srcOrd="3" destOrd="0" parTransId="{FD9452CE-CDCA-4A9A-B1C9-EF62FD25ED71}" sibTransId="{B61CE16B-7A0C-4387-85A8-FBBF6712E94C}"/>
    <dgm:cxn modelId="{2A3D80ED-C4F9-4E9D-AEC2-1AD69B6535DA}" srcId="{5652AFD7-0604-4FD5-BEB0-796691FC5611}" destId="{C4091335-1D00-4674-A2B2-449C03FCA1F1}" srcOrd="0" destOrd="0" parTransId="{25D8CA79-0C16-4E18-92AC-1BC7A1D0DAF8}" sibTransId="{818C8334-0FF3-4DC4-A039-07CEC1DDFAE9}"/>
    <dgm:cxn modelId="{C8E4C658-F3B5-4C7A-94C8-1F4D8F6C5E76}" type="presParOf" srcId="{E1C677C2-8599-4736-A067-6AD5917A8FDB}" destId="{934B451C-F876-4DB1-ACEB-EE941E1A78D7}" srcOrd="0" destOrd="0" presId="urn:microsoft.com/office/officeart/2005/8/layout/vList2"/>
    <dgm:cxn modelId="{F7F49D75-ACD7-450F-847B-303685FECE14}" type="presParOf" srcId="{E1C677C2-8599-4736-A067-6AD5917A8FDB}" destId="{88413A71-A0B6-41F1-90DD-1FA67D262B2C}" srcOrd="1" destOrd="0" presId="urn:microsoft.com/office/officeart/2005/8/layout/vList2"/>
    <dgm:cxn modelId="{FF46FD40-B23C-4EBF-8DB9-15582D23902D}" type="presParOf" srcId="{E1C677C2-8599-4736-A067-6AD5917A8FDB}" destId="{F9D76AF6-6561-46F1-B9FB-315ADBAAD31B}" srcOrd="2" destOrd="0" presId="urn:microsoft.com/office/officeart/2005/8/layout/vList2"/>
    <dgm:cxn modelId="{0847C32C-9E1D-4533-B29A-8E6FAEE45362}" type="presParOf" srcId="{E1C677C2-8599-4736-A067-6AD5917A8FDB}" destId="{64CA47E6-2652-4994-9BB5-D03EDD72C7C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C82188-25F9-4D6A-8211-C8D96A81DD7E}"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n-US"/>
        </a:p>
      </dgm:t>
    </dgm:pt>
    <dgm:pt modelId="{69A0B868-205D-49F1-BA2F-A3FEAAEA9E01}">
      <dgm:prSet/>
      <dgm:spPr/>
      <dgm:t>
        <a:bodyPr/>
        <a:lstStyle/>
        <a:p>
          <a:r>
            <a:rPr lang="en-US" dirty="0"/>
            <a:t>What is the relationship between exposures and proximal outcomes?</a:t>
          </a:r>
        </a:p>
      </dgm:t>
    </dgm:pt>
    <dgm:pt modelId="{948F0212-B8B7-43F7-94DC-235EE9630468}" type="parTrans" cxnId="{3C168D25-5F10-40E7-A2B3-E7E6A49E3102}">
      <dgm:prSet/>
      <dgm:spPr/>
      <dgm:t>
        <a:bodyPr/>
        <a:lstStyle/>
        <a:p>
          <a:endParaRPr lang="en-US"/>
        </a:p>
      </dgm:t>
    </dgm:pt>
    <dgm:pt modelId="{ECC3EC1B-F5DD-4B21-B967-65E1E01DCEED}" type="sibTrans" cxnId="{3C168D25-5F10-40E7-A2B3-E7E6A49E3102}">
      <dgm:prSet/>
      <dgm:spPr/>
      <dgm:t>
        <a:bodyPr/>
        <a:lstStyle/>
        <a:p>
          <a:endParaRPr lang="en-US"/>
        </a:p>
      </dgm:t>
    </dgm:pt>
    <dgm:pt modelId="{34BC3F6C-09AB-4893-8FFB-2AD61ECC0E3D}" type="pres">
      <dgm:prSet presAssocID="{BBC82188-25F9-4D6A-8211-C8D96A81DD7E}" presName="Name0" presStyleCnt="0">
        <dgm:presLayoutVars>
          <dgm:chMax val="7"/>
          <dgm:chPref val="7"/>
          <dgm:dir/>
        </dgm:presLayoutVars>
      </dgm:prSet>
      <dgm:spPr/>
    </dgm:pt>
    <dgm:pt modelId="{426B9B4C-EDFC-4A71-AFA5-08E385897A43}" type="pres">
      <dgm:prSet presAssocID="{BBC82188-25F9-4D6A-8211-C8D96A81DD7E}" presName="Name1" presStyleCnt="0"/>
      <dgm:spPr/>
    </dgm:pt>
    <dgm:pt modelId="{2720E7A2-2023-434E-A0E2-F2580E6B9E48}" type="pres">
      <dgm:prSet presAssocID="{BBC82188-25F9-4D6A-8211-C8D96A81DD7E}" presName="cycle" presStyleCnt="0"/>
      <dgm:spPr/>
    </dgm:pt>
    <dgm:pt modelId="{1EF4D611-84DD-4130-BFB0-B58E207F7ECF}" type="pres">
      <dgm:prSet presAssocID="{BBC82188-25F9-4D6A-8211-C8D96A81DD7E}" presName="srcNode" presStyleLbl="node1" presStyleIdx="0" presStyleCnt="1"/>
      <dgm:spPr/>
    </dgm:pt>
    <dgm:pt modelId="{0625C0A8-D3EC-43B0-BC05-B8ADE6B7CB80}" type="pres">
      <dgm:prSet presAssocID="{BBC82188-25F9-4D6A-8211-C8D96A81DD7E}" presName="conn" presStyleLbl="parChTrans1D2" presStyleIdx="0" presStyleCnt="1"/>
      <dgm:spPr/>
    </dgm:pt>
    <dgm:pt modelId="{4759A7E0-E0C4-46D2-81D9-C9753D533AEA}" type="pres">
      <dgm:prSet presAssocID="{BBC82188-25F9-4D6A-8211-C8D96A81DD7E}" presName="extraNode" presStyleLbl="node1" presStyleIdx="0" presStyleCnt="1"/>
      <dgm:spPr/>
    </dgm:pt>
    <dgm:pt modelId="{028B1F63-760D-4448-B208-EF4959C420D4}" type="pres">
      <dgm:prSet presAssocID="{BBC82188-25F9-4D6A-8211-C8D96A81DD7E}" presName="dstNode" presStyleLbl="node1" presStyleIdx="0" presStyleCnt="1"/>
      <dgm:spPr/>
    </dgm:pt>
    <dgm:pt modelId="{ADC352AA-09C7-4E55-9A72-66C5709EA0CC}" type="pres">
      <dgm:prSet presAssocID="{69A0B868-205D-49F1-BA2F-A3FEAAEA9E01}" presName="text_1" presStyleLbl="node1" presStyleIdx="0" presStyleCnt="1">
        <dgm:presLayoutVars>
          <dgm:bulletEnabled val="1"/>
        </dgm:presLayoutVars>
      </dgm:prSet>
      <dgm:spPr/>
    </dgm:pt>
    <dgm:pt modelId="{6C6D6E57-7411-4378-A39D-FF7A55E66229}" type="pres">
      <dgm:prSet presAssocID="{69A0B868-205D-49F1-BA2F-A3FEAAEA9E01}" presName="accent_1" presStyleCnt="0"/>
      <dgm:spPr/>
    </dgm:pt>
    <dgm:pt modelId="{832123CD-252B-4689-9D8B-5F8B339C8B93}" type="pres">
      <dgm:prSet presAssocID="{69A0B868-205D-49F1-BA2F-A3FEAAEA9E01}" presName="accentRepeatNode" presStyleLbl="solidFgAcc1" presStyleIdx="0" presStyleCnt="1"/>
      <dgm:spPr/>
    </dgm:pt>
  </dgm:ptLst>
  <dgm:cxnLst>
    <dgm:cxn modelId="{3C168D25-5F10-40E7-A2B3-E7E6A49E3102}" srcId="{BBC82188-25F9-4D6A-8211-C8D96A81DD7E}" destId="{69A0B868-205D-49F1-BA2F-A3FEAAEA9E01}" srcOrd="0" destOrd="0" parTransId="{948F0212-B8B7-43F7-94DC-235EE9630468}" sibTransId="{ECC3EC1B-F5DD-4B21-B967-65E1E01DCEED}"/>
    <dgm:cxn modelId="{A8DF292B-B3F9-4AE1-A8FE-23AF02285AA3}" type="presOf" srcId="{BBC82188-25F9-4D6A-8211-C8D96A81DD7E}" destId="{34BC3F6C-09AB-4893-8FFB-2AD61ECC0E3D}" srcOrd="0" destOrd="0" presId="urn:microsoft.com/office/officeart/2008/layout/VerticalCurvedList"/>
    <dgm:cxn modelId="{E2975E74-855E-44FA-894E-BC964D8D7292}" type="presOf" srcId="{69A0B868-205D-49F1-BA2F-A3FEAAEA9E01}" destId="{ADC352AA-09C7-4E55-9A72-66C5709EA0CC}" srcOrd="0" destOrd="0" presId="urn:microsoft.com/office/officeart/2008/layout/VerticalCurvedList"/>
    <dgm:cxn modelId="{4B9F6D79-3E4C-4C7D-BA4D-7AFAEAAE07CE}" type="presOf" srcId="{ECC3EC1B-F5DD-4B21-B967-65E1E01DCEED}" destId="{0625C0A8-D3EC-43B0-BC05-B8ADE6B7CB80}" srcOrd="0" destOrd="0" presId="urn:microsoft.com/office/officeart/2008/layout/VerticalCurvedList"/>
    <dgm:cxn modelId="{039107EC-C30D-4E78-9446-028C972D7AE5}" type="presParOf" srcId="{34BC3F6C-09AB-4893-8FFB-2AD61ECC0E3D}" destId="{426B9B4C-EDFC-4A71-AFA5-08E385897A43}" srcOrd="0" destOrd="0" presId="urn:microsoft.com/office/officeart/2008/layout/VerticalCurvedList"/>
    <dgm:cxn modelId="{66E21841-EEE3-48D0-B7F0-1BF54973CEDB}" type="presParOf" srcId="{426B9B4C-EDFC-4A71-AFA5-08E385897A43}" destId="{2720E7A2-2023-434E-A0E2-F2580E6B9E48}" srcOrd="0" destOrd="0" presId="urn:microsoft.com/office/officeart/2008/layout/VerticalCurvedList"/>
    <dgm:cxn modelId="{FD3606B8-0454-478D-A956-AD059AF0A9DC}" type="presParOf" srcId="{2720E7A2-2023-434E-A0E2-F2580E6B9E48}" destId="{1EF4D611-84DD-4130-BFB0-B58E207F7ECF}" srcOrd="0" destOrd="0" presId="urn:microsoft.com/office/officeart/2008/layout/VerticalCurvedList"/>
    <dgm:cxn modelId="{21828424-F3EC-49A6-8468-2E3806B26277}" type="presParOf" srcId="{2720E7A2-2023-434E-A0E2-F2580E6B9E48}" destId="{0625C0A8-D3EC-43B0-BC05-B8ADE6B7CB80}" srcOrd="1" destOrd="0" presId="urn:microsoft.com/office/officeart/2008/layout/VerticalCurvedList"/>
    <dgm:cxn modelId="{4195AC26-5B8F-4850-BE6E-20EF9D0CCC28}" type="presParOf" srcId="{2720E7A2-2023-434E-A0E2-F2580E6B9E48}" destId="{4759A7E0-E0C4-46D2-81D9-C9753D533AEA}" srcOrd="2" destOrd="0" presId="urn:microsoft.com/office/officeart/2008/layout/VerticalCurvedList"/>
    <dgm:cxn modelId="{504DD51A-0872-42AD-9FA3-65A1CDFCF8E5}" type="presParOf" srcId="{2720E7A2-2023-434E-A0E2-F2580E6B9E48}" destId="{028B1F63-760D-4448-B208-EF4959C420D4}" srcOrd="3" destOrd="0" presId="urn:microsoft.com/office/officeart/2008/layout/VerticalCurvedList"/>
    <dgm:cxn modelId="{1E704874-BAAE-4BB9-AC69-845081BAAAAB}" type="presParOf" srcId="{426B9B4C-EDFC-4A71-AFA5-08E385897A43}" destId="{ADC352AA-09C7-4E55-9A72-66C5709EA0CC}" srcOrd="1" destOrd="0" presId="urn:microsoft.com/office/officeart/2008/layout/VerticalCurvedList"/>
    <dgm:cxn modelId="{01CAE31E-463F-4830-8711-0EF4DD008696}" type="presParOf" srcId="{426B9B4C-EDFC-4A71-AFA5-08E385897A43}" destId="{6C6D6E57-7411-4378-A39D-FF7A55E66229}" srcOrd="2" destOrd="0" presId="urn:microsoft.com/office/officeart/2008/layout/VerticalCurvedList"/>
    <dgm:cxn modelId="{D7B02579-8E2C-44CE-B509-8ABFAC397B77}" type="presParOf" srcId="{6C6D6E57-7411-4378-A39D-FF7A55E66229}" destId="{832123CD-252B-4689-9D8B-5F8B339C8B9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C82188-25F9-4D6A-8211-C8D96A81DD7E}"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n-US"/>
        </a:p>
      </dgm:t>
    </dgm:pt>
    <dgm:pt modelId="{69A0B868-205D-49F1-BA2F-A3FEAAEA9E01}">
      <dgm:prSet/>
      <dgm:spPr>
        <a:solidFill>
          <a:srgbClr val="9EBB2A"/>
        </a:solidFill>
      </dgm:spPr>
      <dgm:t>
        <a:bodyPr/>
        <a:lstStyle/>
        <a:p>
          <a:r>
            <a:rPr lang="en-US" dirty="0"/>
            <a:t>What is the relationship between exposures and proximal diseases identified risk factors for cancer? </a:t>
          </a:r>
        </a:p>
      </dgm:t>
    </dgm:pt>
    <dgm:pt modelId="{948F0212-B8B7-43F7-94DC-235EE9630468}" type="parTrans" cxnId="{3C168D25-5F10-40E7-A2B3-E7E6A49E3102}">
      <dgm:prSet/>
      <dgm:spPr/>
      <dgm:t>
        <a:bodyPr/>
        <a:lstStyle/>
        <a:p>
          <a:endParaRPr lang="en-US"/>
        </a:p>
      </dgm:t>
    </dgm:pt>
    <dgm:pt modelId="{ECC3EC1B-F5DD-4B21-B967-65E1E01DCEED}" type="sibTrans" cxnId="{3C168D25-5F10-40E7-A2B3-E7E6A49E3102}">
      <dgm:prSet/>
      <dgm:spPr/>
      <dgm:t>
        <a:bodyPr/>
        <a:lstStyle/>
        <a:p>
          <a:endParaRPr lang="en-US"/>
        </a:p>
      </dgm:t>
    </dgm:pt>
    <dgm:pt modelId="{C2C0162E-6020-41BE-B6E1-9DE693D75D50}">
      <dgm:prSet/>
      <dgm:spPr>
        <a:solidFill>
          <a:srgbClr val="D9AF28"/>
        </a:solidFill>
      </dgm:spPr>
      <dgm:t>
        <a:bodyPr/>
        <a:lstStyle/>
        <a:p>
          <a:r>
            <a:rPr lang="en-US" dirty="0"/>
            <a:t>How does the confluence of exposures and risk factors relate to recommended cancer screening guidelines? </a:t>
          </a:r>
        </a:p>
        <a:p>
          <a:r>
            <a:rPr lang="en-US" dirty="0"/>
            <a:t>Does the attention awareness overlaid on personal exposures and risk factors increase compliance with cancer screenings? </a:t>
          </a:r>
        </a:p>
      </dgm:t>
    </dgm:pt>
    <dgm:pt modelId="{034EA5C6-3F1E-4602-BE2C-506DD3703578}" type="parTrans" cxnId="{C210630B-FE7E-49CE-8072-6FAB8BFDC2CF}">
      <dgm:prSet/>
      <dgm:spPr/>
      <dgm:t>
        <a:bodyPr/>
        <a:lstStyle/>
        <a:p>
          <a:endParaRPr lang="en-US"/>
        </a:p>
      </dgm:t>
    </dgm:pt>
    <dgm:pt modelId="{8CE63FB5-657E-42CC-8B4B-C8BCEB7C979E}" type="sibTrans" cxnId="{C210630B-FE7E-49CE-8072-6FAB8BFDC2CF}">
      <dgm:prSet/>
      <dgm:spPr/>
      <dgm:t>
        <a:bodyPr/>
        <a:lstStyle/>
        <a:p>
          <a:endParaRPr lang="en-US"/>
        </a:p>
      </dgm:t>
    </dgm:pt>
    <dgm:pt modelId="{09EF90E6-7168-4FFA-B116-0033310B6AFF}">
      <dgm:prSet/>
      <dgm:spPr>
        <a:solidFill>
          <a:srgbClr val="509422"/>
        </a:solidFill>
      </dgm:spPr>
      <dgm:t>
        <a:bodyPr/>
        <a:lstStyle/>
        <a:p>
          <a:r>
            <a:rPr lang="en-US" dirty="0"/>
            <a:t>How has climate change impacted individuals with regard to environmental exposures, cancer risk behaviors, and recommended screenings for cancer? </a:t>
          </a:r>
        </a:p>
      </dgm:t>
    </dgm:pt>
    <dgm:pt modelId="{E06CD954-BF76-472A-B086-F3E16B1420A2}" type="parTrans" cxnId="{0361BA61-00BE-4445-BE14-7DE68CB74CD0}">
      <dgm:prSet/>
      <dgm:spPr/>
      <dgm:t>
        <a:bodyPr/>
        <a:lstStyle/>
        <a:p>
          <a:endParaRPr lang="en-US"/>
        </a:p>
      </dgm:t>
    </dgm:pt>
    <dgm:pt modelId="{BF0E2B60-C4E9-4303-9A60-EC9BDA4C0774}" type="sibTrans" cxnId="{0361BA61-00BE-4445-BE14-7DE68CB74CD0}">
      <dgm:prSet/>
      <dgm:spPr/>
      <dgm:t>
        <a:bodyPr/>
        <a:lstStyle/>
        <a:p>
          <a:endParaRPr lang="en-US"/>
        </a:p>
      </dgm:t>
    </dgm:pt>
    <dgm:pt modelId="{34BC3F6C-09AB-4893-8FFB-2AD61ECC0E3D}" type="pres">
      <dgm:prSet presAssocID="{BBC82188-25F9-4D6A-8211-C8D96A81DD7E}" presName="Name0" presStyleCnt="0">
        <dgm:presLayoutVars>
          <dgm:chMax val="7"/>
          <dgm:chPref val="7"/>
          <dgm:dir/>
        </dgm:presLayoutVars>
      </dgm:prSet>
      <dgm:spPr/>
    </dgm:pt>
    <dgm:pt modelId="{426B9B4C-EDFC-4A71-AFA5-08E385897A43}" type="pres">
      <dgm:prSet presAssocID="{BBC82188-25F9-4D6A-8211-C8D96A81DD7E}" presName="Name1" presStyleCnt="0"/>
      <dgm:spPr/>
    </dgm:pt>
    <dgm:pt modelId="{2720E7A2-2023-434E-A0E2-F2580E6B9E48}" type="pres">
      <dgm:prSet presAssocID="{BBC82188-25F9-4D6A-8211-C8D96A81DD7E}" presName="cycle" presStyleCnt="0"/>
      <dgm:spPr/>
    </dgm:pt>
    <dgm:pt modelId="{1EF4D611-84DD-4130-BFB0-B58E207F7ECF}" type="pres">
      <dgm:prSet presAssocID="{BBC82188-25F9-4D6A-8211-C8D96A81DD7E}" presName="srcNode" presStyleLbl="node1" presStyleIdx="0" presStyleCnt="3"/>
      <dgm:spPr/>
    </dgm:pt>
    <dgm:pt modelId="{0625C0A8-D3EC-43B0-BC05-B8ADE6B7CB80}" type="pres">
      <dgm:prSet presAssocID="{BBC82188-25F9-4D6A-8211-C8D96A81DD7E}" presName="conn" presStyleLbl="parChTrans1D2" presStyleIdx="0" presStyleCnt="1"/>
      <dgm:spPr/>
    </dgm:pt>
    <dgm:pt modelId="{4759A7E0-E0C4-46D2-81D9-C9753D533AEA}" type="pres">
      <dgm:prSet presAssocID="{BBC82188-25F9-4D6A-8211-C8D96A81DD7E}" presName="extraNode" presStyleLbl="node1" presStyleIdx="0" presStyleCnt="3"/>
      <dgm:spPr/>
    </dgm:pt>
    <dgm:pt modelId="{028B1F63-760D-4448-B208-EF4959C420D4}" type="pres">
      <dgm:prSet presAssocID="{BBC82188-25F9-4D6A-8211-C8D96A81DD7E}" presName="dstNode" presStyleLbl="node1" presStyleIdx="0" presStyleCnt="3"/>
      <dgm:spPr/>
    </dgm:pt>
    <dgm:pt modelId="{ADC352AA-09C7-4E55-9A72-66C5709EA0CC}" type="pres">
      <dgm:prSet presAssocID="{69A0B868-205D-49F1-BA2F-A3FEAAEA9E01}" presName="text_1" presStyleLbl="node1" presStyleIdx="0" presStyleCnt="3">
        <dgm:presLayoutVars>
          <dgm:bulletEnabled val="1"/>
        </dgm:presLayoutVars>
      </dgm:prSet>
      <dgm:spPr/>
    </dgm:pt>
    <dgm:pt modelId="{6C6D6E57-7411-4378-A39D-FF7A55E66229}" type="pres">
      <dgm:prSet presAssocID="{69A0B868-205D-49F1-BA2F-A3FEAAEA9E01}" presName="accent_1" presStyleCnt="0"/>
      <dgm:spPr/>
    </dgm:pt>
    <dgm:pt modelId="{832123CD-252B-4689-9D8B-5F8B339C8B93}" type="pres">
      <dgm:prSet presAssocID="{69A0B868-205D-49F1-BA2F-A3FEAAEA9E01}" presName="accentRepeatNode" presStyleLbl="solidFgAcc1" presStyleIdx="0" presStyleCnt="3" custScaleX="98109"/>
      <dgm:spPr>
        <a:ln>
          <a:solidFill>
            <a:srgbClr val="9EBB2A"/>
          </a:solidFill>
        </a:ln>
      </dgm:spPr>
    </dgm:pt>
    <dgm:pt modelId="{B354E6DC-BF5B-4589-B98F-0229BA2AD50F}" type="pres">
      <dgm:prSet presAssocID="{C2C0162E-6020-41BE-B6E1-9DE693D75D50}" presName="text_2" presStyleLbl="node1" presStyleIdx="1" presStyleCnt="3">
        <dgm:presLayoutVars>
          <dgm:bulletEnabled val="1"/>
        </dgm:presLayoutVars>
      </dgm:prSet>
      <dgm:spPr/>
    </dgm:pt>
    <dgm:pt modelId="{48E9ED1C-158C-4F98-B21B-B0C57B8D2A9F}" type="pres">
      <dgm:prSet presAssocID="{C2C0162E-6020-41BE-B6E1-9DE693D75D50}" presName="accent_2" presStyleCnt="0"/>
      <dgm:spPr/>
    </dgm:pt>
    <dgm:pt modelId="{3F9DC3CA-D99C-4073-BC95-C7699CA8D84E}" type="pres">
      <dgm:prSet presAssocID="{C2C0162E-6020-41BE-B6E1-9DE693D75D50}" presName="accentRepeatNode" presStyleLbl="solidFgAcc1" presStyleIdx="1" presStyleCnt="3" custLinFactNeighborX="323" custLinFactNeighborY="49"/>
      <dgm:spPr>
        <a:ln>
          <a:solidFill>
            <a:srgbClr val="D9AF28"/>
          </a:solidFill>
        </a:ln>
      </dgm:spPr>
    </dgm:pt>
    <dgm:pt modelId="{A3C44DDD-BA52-46C2-9CA8-EB42DFA41577}" type="pres">
      <dgm:prSet presAssocID="{09EF90E6-7168-4FFA-B116-0033310B6AFF}" presName="text_3" presStyleLbl="node1" presStyleIdx="2" presStyleCnt="3">
        <dgm:presLayoutVars>
          <dgm:bulletEnabled val="1"/>
        </dgm:presLayoutVars>
      </dgm:prSet>
      <dgm:spPr/>
    </dgm:pt>
    <dgm:pt modelId="{D1269795-D81A-40CF-BF78-DF509A07EEC4}" type="pres">
      <dgm:prSet presAssocID="{09EF90E6-7168-4FFA-B116-0033310B6AFF}" presName="accent_3" presStyleCnt="0"/>
      <dgm:spPr/>
    </dgm:pt>
    <dgm:pt modelId="{4DF87AAA-64F8-41D6-AB72-CBBFA9622723}" type="pres">
      <dgm:prSet presAssocID="{09EF90E6-7168-4FFA-B116-0033310B6AFF}" presName="accentRepeatNode" presStyleLbl="solidFgAcc1" presStyleIdx="2" presStyleCnt="3"/>
      <dgm:spPr>
        <a:ln>
          <a:solidFill>
            <a:srgbClr val="509422"/>
          </a:solidFill>
        </a:ln>
      </dgm:spPr>
    </dgm:pt>
  </dgm:ptLst>
  <dgm:cxnLst>
    <dgm:cxn modelId="{C210630B-FE7E-49CE-8072-6FAB8BFDC2CF}" srcId="{BBC82188-25F9-4D6A-8211-C8D96A81DD7E}" destId="{C2C0162E-6020-41BE-B6E1-9DE693D75D50}" srcOrd="1" destOrd="0" parTransId="{034EA5C6-3F1E-4602-BE2C-506DD3703578}" sibTransId="{8CE63FB5-657E-42CC-8B4B-C8BCEB7C979E}"/>
    <dgm:cxn modelId="{3FC4BC10-62A2-46FF-9B20-288005CA238C}" type="presOf" srcId="{09EF90E6-7168-4FFA-B116-0033310B6AFF}" destId="{A3C44DDD-BA52-46C2-9CA8-EB42DFA41577}" srcOrd="0" destOrd="0" presId="urn:microsoft.com/office/officeart/2008/layout/VerticalCurvedList"/>
    <dgm:cxn modelId="{AC820820-C6CF-41BF-B5D7-E196FDBD2A46}" type="presOf" srcId="{C2C0162E-6020-41BE-B6E1-9DE693D75D50}" destId="{B354E6DC-BF5B-4589-B98F-0229BA2AD50F}" srcOrd="0" destOrd="0" presId="urn:microsoft.com/office/officeart/2008/layout/VerticalCurvedList"/>
    <dgm:cxn modelId="{3C168D25-5F10-40E7-A2B3-E7E6A49E3102}" srcId="{BBC82188-25F9-4D6A-8211-C8D96A81DD7E}" destId="{69A0B868-205D-49F1-BA2F-A3FEAAEA9E01}" srcOrd="0" destOrd="0" parTransId="{948F0212-B8B7-43F7-94DC-235EE9630468}" sibTransId="{ECC3EC1B-F5DD-4B21-B967-65E1E01DCEED}"/>
    <dgm:cxn modelId="{A8DF292B-B3F9-4AE1-A8FE-23AF02285AA3}" type="presOf" srcId="{BBC82188-25F9-4D6A-8211-C8D96A81DD7E}" destId="{34BC3F6C-09AB-4893-8FFB-2AD61ECC0E3D}" srcOrd="0" destOrd="0" presId="urn:microsoft.com/office/officeart/2008/layout/VerticalCurvedList"/>
    <dgm:cxn modelId="{0361BA61-00BE-4445-BE14-7DE68CB74CD0}" srcId="{BBC82188-25F9-4D6A-8211-C8D96A81DD7E}" destId="{09EF90E6-7168-4FFA-B116-0033310B6AFF}" srcOrd="2" destOrd="0" parTransId="{E06CD954-BF76-472A-B086-F3E16B1420A2}" sibTransId="{BF0E2B60-C4E9-4303-9A60-EC9BDA4C0774}"/>
    <dgm:cxn modelId="{E2975E74-855E-44FA-894E-BC964D8D7292}" type="presOf" srcId="{69A0B868-205D-49F1-BA2F-A3FEAAEA9E01}" destId="{ADC352AA-09C7-4E55-9A72-66C5709EA0CC}" srcOrd="0" destOrd="0" presId="urn:microsoft.com/office/officeart/2008/layout/VerticalCurvedList"/>
    <dgm:cxn modelId="{4B9F6D79-3E4C-4C7D-BA4D-7AFAEAAE07CE}" type="presOf" srcId="{ECC3EC1B-F5DD-4B21-B967-65E1E01DCEED}" destId="{0625C0A8-D3EC-43B0-BC05-B8ADE6B7CB80}" srcOrd="0" destOrd="0" presId="urn:microsoft.com/office/officeart/2008/layout/VerticalCurvedList"/>
    <dgm:cxn modelId="{039107EC-C30D-4E78-9446-028C972D7AE5}" type="presParOf" srcId="{34BC3F6C-09AB-4893-8FFB-2AD61ECC0E3D}" destId="{426B9B4C-EDFC-4A71-AFA5-08E385897A43}" srcOrd="0" destOrd="0" presId="urn:microsoft.com/office/officeart/2008/layout/VerticalCurvedList"/>
    <dgm:cxn modelId="{66E21841-EEE3-48D0-B7F0-1BF54973CEDB}" type="presParOf" srcId="{426B9B4C-EDFC-4A71-AFA5-08E385897A43}" destId="{2720E7A2-2023-434E-A0E2-F2580E6B9E48}" srcOrd="0" destOrd="0" presId="urn:microsoft.com/office/officeart/2008/layout/VerticalCurvedList"/>
    <dgm:cxn modelId="{FD3606B8-0454-478D-A956-AD059AF0A9DC}" type="presParOf" srcId="{2720E7A2-2023-434E-A0E2-F2580E6B9E48}" destId="{1EF4D611-84DD-4130-BFB0-B58E207F7ECF}" srcOrd="0" destOrd="0" presId="urn:microsoft.com/office/officeart/2008/layout/VerticalCurvedList"/>
    <dgm:cxn modelId="{21828424-F3EC-49A6-8468-2E3806B26277}" type="presParOf" srcId="{2720E7A2-2023-434E-A0E2-F2580E6B9E48}" destId="{0625C0A8-D3EC-43B0-BC05-B8ADE6B7CB80}" srcOrd="1" destOrd="0" presId="urn:microsoft.com/office/officeart/2008/layout/VerticalCurvedList"/>
    <dgm:cxn modelId="{4195AC26-5B8F-4850-BE6E-20EF9D0CCC28}" type="presParOf" srcId="{2720E7A2-2023-434E-A0E2-F2580E6B9E48}" destId="{4759A7E0-E0C4-46D2-81D9-C9753D533AEA}" srcOrd="2" destOrd="0" presId="urn:microsoft.com/office/officeart/2008/layout/VerticalCurvedList"/>
    <dgm:cxn modelId="{504DD51A-0872-42AD-9FA3-65A1CDFCF8E5}" type="presParOf" srcId="{2720E7A2-2023-434E-A0E2-F2580E6B9E48}" destId="{028B1F63-760D-4448-B208-EF4959C420D4}" srcOrd="3" destOrd="0" presId="urn:microsoft.com/office/officeart/2008/layout/VerticalCurvedList"/>
    <dgm:cxn modelId="{1E704874-BAAE-4BB9-AC69-845081BAAAAB}" type="presParOf" srcId="{426B9B4C-EDFC-4A71-AFA5-08E385897A43}" destId="{ADC352AA-09C7-4E55-9A72-66C5709EA0CC}" srcOrd="1" destOrd="0" presId="urn:microsoft.com/office/officeart/2008/layout/VerticalCurvedList"/>
    <dgm:cxn modelId="{01CAE31E-463F-4830-8711-0EF4DD008696}" type="presParOf" srcId="{426B9B4C-EDFC-4A71-AFA5-08E385897A43}" destId="{6C6D6E57-7411-4378-A39D-FF7A55E66229}" srcOrd="2" destOrd="0" presId="urn:microsoft.com/office/officeart/2008/layout/VerticalCurvedList"/>
    <dgm:cxn modelId="{D7B02579-8E2C-44CE-B509-8ABFAC397B77}" type="presParOf" srcId="{6C6D6E57-7411-4378-A39D-FF7A55E66229}" destId="{832123CD-252B-4689-9D8B-5F8B339C8B93}" srcOrd="0" destOrd="0" presId="urn:microsoft.com/office/officeart/2008/layout/VerticalCurvedList"/>
    <dgm:cxn modelId="{DC0046F1-66FD-41E1-B00D-EF9743769B9C}" type="presParOf" srcId="{426B9B4C-EDFC-4A71-AFA5-08E385897A43}" destId="{B354E6DC-BF5B-4589-B98F-0229BA2AD50F}" srcOrd="3" destOrd="0" presId="urn:microsoft.com/office/officeart/2008/layout/VerticalCurvedList"/>
    <dgm:cxn modelId="{B0F04FED-8FC2-414D-B391-575C1A14C6C2}" type="presParOf" srcId="{426B9B4C-EDFC-4A71-AFA5-08E385897A43}" destId="{48E9ED1C-158C-4F98-B21B-B0C57B8D2A9F}" srcOrd="4" destOrd="0" presId="urn:microsoft.com/office/officeart/2008/layout/VerticalCurvedList"/>
    <dgm:cxn modelId="{968A21B0-53F8-44B3-8D65-F221CD88C430}" type="presParOf" srcId="{48E9ED1C-158C-4F98-B21B-B0C57B8D2A9F}" destId="{3F9DC3CA-D99C-4073-BC95-C7699CA8D84E}" srcOrd="0" destOrd="0" presId="urn:microsoft.com/office/officeart/2008/layout/VerticalCurvedList"/>
    <dgm:cxn modelId="{CB506CD8-F820-4D2E-B583-9DA9836BCFE6}" type="presParOf" srcId="{426B9B4C-EDFC-4A71-AFA5-08E385897A43}" destId="{A3C44DDD-BA52-46C2-9CA8-EB42DFA41577}" srcOrd="5" destOrd="0" presId="urn:microsoft.com/office/officeart/2008/layout/VerticalCurvedList"/>
    <dgm:cxn modelId="{6B98F730-A78B-4769-BA56-AAD65CBFCB75}" type="presParOf" srcId="{426B9B4C-EDFC-4A71-AFA5-08E385897A43}" destId="{D1269795-D81A-40CF-BF78-DF509A07EEC4}" srcOrd="6" destOrd="0" presId="urn:microsoft.com/office/officeart/2008/layout/VerticalCurvedList"/>
    <dgm:cxn modelId="{D93E0BE0-F74D-4810-B646-9FD07F03DEF6}" type="presParOf" srcId="{D1269795-D81A-40CF-BF78-DF509A07EEC4}" destId="{4DF87AAA-64F8-41D6-AB72-CBBFA962272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BC82188-25F9-4D6A-8211-C8D96A81DD7E}"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n-US"/>
        </a:p>
      </dgm:t>
    </dgm:pt>
    <dgm:pt modelId="{69A0B868-205D-49F1-BA2F-A3FEAAEA9E01}">
      <dgm:prSet/>
      <dgm:spPr>
        <a:solidFill>
          <a:srgbClr val="9EBB2A"/>
        </a:solidFill>
      </dgm:spPr>
      <dgm:t>
        <a:bodyPr/>
        <a:lstStyle/>
        <a:p>
          <a:r>
            <a:rPr lang="en-US" dirty="0"/>
            <a:t>What is the relationship between exposures and proximal diseases identified risk factors for cancer? </a:t>
          </a:r>
        </a:p>
      </dgm:t>
    </dgm:pt>
    <dgm:pt modelId="{948F0212-B8B7-43F7-94DC-235EE9630468}" type="parTrans" cxnId="{3C168D25-5F10-40E7-A2B3-E7E6A49E3102}">
      <dgm:prSet/>
      <dgm:spPr/>
      <dgm:t>
        <a:bodyPr/>
        <a:lstStyle/>
        <a:p>
          <a:endParaRPr lang="en-US"/>
        </a:p>
      </dgm:t>
    </dgm:pt>
    <dgm:pt modelId="{ECC3EC1B-F5DD-4B21-B967-65E1E01DCEED}" type="sibTrans" cxnId="{3C168D25-5F10-40E7-A2B3-E7E6A49E3102}">
      <dgm:prSet/>
      <dgm:spPr/>
      <dgm:t>
        <a:bodyPr/>
        <a:lstStyle/>
        <a:p>
          <a:endParaRPr lang="en-US"/>
        </a:p>
      </dgm:t>
    </dgm:pt>
    <dgm:pt modelId="{C2C0162E-6020-41BE-B6E1-9DE693D75D50}">
      <dgm:prSet/>
      <dgm:spPr>
        <a:solidFill>
          <a:srgbClr val="D9AF28"/>
        </a:solidFill>
      </dgm:spPr>
      <dgm:t>
        <a:bodyPr/>
        <a:lstStyle/>
        <a:p>
          <a:r>
            <a:rPr lang="en-US" dirty="0"/>
            <a:t>How does the confluence of exposures and risk factors relate to recommended cancer screening guidelines? </a:t>
          </a:r>
        </a:p>
        <a:p>
          <a:r>
            <a:rPr lang="en-US" dirty="0"/>
            <a:t>Does the attention awareness overlaid on personal exposures and risk factors increase compliance with cancer screenings? </a:t>
          </a:r>
        </a:p>
      </dgm:t>
    </dgm:pt>
    <dgm:pt modelId="{034EA5C6-3F1E-4602-BE2C-506DD3703578}" type="parTrans" cxnId="{C210630B-FE7E-49CE-8072-6FAB8BFDC2CF}">
      <dgm:prSet/>
      <dgm:spPr/>
      <dgm:t>
        <a:bodyPr/>
        <a:lstStyle/>
        <a:p>
          <a:endParaRPr lang="en-US"/>
        </a:p>
      </dgm:t>
    </dgm:pt>
    <dgm:pt modelId="{8CE63FB5-657E-42CC-8B4B-C8BCEB7C979E}" type="sibTrans" cxnId="{C210630B-FE7E-49CE-8072-6FAB8BFDC2CF}">
      <dgm:prSet/>
      <dgm:spPr/>
      <dgm:t>
        <a:bodyPr/>
        <a:lstStyle/>
        <a:p>
          <a:endParaRPr lang="en-US"/>
        </a:p>
      </dgm:t>
    </dgm:pt>
    <dgm:pt modelId="{09EF90E6-7168-4FFA-B116-0033310B6AFF}">
      <dgm:prSet/>
      <dgm:spPr>
        <a:solidFill>
          <a:srgbClr val="509422"/>
        </a:solidFill>
      </dgm:spPr>
      <dgm:t>
        <a:bodyPr/>
        <a:lstStyle/>
        <a:p>
          <a:r>
            <a:rPr lang="en-US" dirty="0"/>
            <a:t>How has climate change impacted individuals with regard to environmental exposures, cancer risk behaviors, and recommended screenings for cancer? </a:t>
          </a:r>
        </a:p>
      </dgm:t>
    </dgm:pt>
    <dgm:pt modelId="{E06CD954-BF76-472A-B086-F3E16B1420A2}" type="parTrans" cxnId="{0361BA61-00BE-4445-BE14-7DE68CB74CD0}">
      <dgm:prSet/>
      <dgm:spPr/>
      <dgm:t>
        <a:bodyPr/>
        <a:lstStyle/>
        <a:p>
          <a:endParaRPr lang="en-US"/>
        </a:p>
      </dgm:t>
    </dgm:pt>
    <dgm:pt modelId="{BF0E2B60-C4E9-4303-9A60-EC9BDA4C0774}" type="sibTrans" cxnId="{0361BA61-00BE-4445-BE14-7DE68CB74CD0}">
      <dgm:prSet/>
      <dgm:spPr/>
      <dgm:t>
        <a:bodyPr/>
        <a:lstStyle/>
        <a:p>
          <a:endParaRPr lang="en-US"/>
        </a:p>
      </dgm:t>
    </dgm:pt>
    <dgm:pt modelId="{34BC3F6C-09AB-4893-8FFB-2AD61ECC0E3D}" type="pres">
      <dgm:prSet presAssocID="{BBC82188-25F9-4D6A-8211-C8D96A81DD7E}" presName="Name0" presStyleCnt="0">
        <dgm:presLayoutVars>
          <dgm:chMax val="7"/>
          <dgm:chPref val="7"/>
          <dgm:dir/>
        </dgm:presLayoutVars>
      </dgm:prSet>
      <dgm:spPr/>
    </dgm:pt>
    <dgm:pt modelId="{426B9B4C-EDFC-4A71-AFA5-08E385897A43}" type="pres">
      <dgm:prSet presAssocID="{BBC82188-25F9-4D6A-8211-C8D96A81DD7E}" presName="Name1" presStyleCnt="0"/>
      <dgm:spPr/>
    </dgm:pt>
    <dgm:pt modelId="{2720E7A2-2023-434E-A0E2-F2580E6B9E48}" type="pres">
      <dgm:prSet presAssocID="{BBC82188-25F9-4D6A-8211-C8D96A81DD7E}" presName="cycle" presStyleCnt="0"/>
      <dgm:spPr/>
    </dgm:pt>
    <dgm:pt modelId="{1EF4D611-84DD-4130-BFB0-B58E207F7ECF}" type="pres">
      <dgm:prSet presAssocID="{BBC82188-25F9-4D6A-8211-C8D96A81DD7E}" presName="srcNode" presStyleLbl="node1" presStyleIdx="0" presStyleCnt="3"/>
      <dgm:spPr/>
    </dgm:pt>
    <dgm:pt modelId="{0625C0A8-D3EC-43B0-BC05-B8ADE6B7CB80}" type="pres">
      <dgm:prSet presAssocID="{BBC82188-25F9-4D6A-8211-C8D96A81DD7E}" presName="conn" presStyleLbl="parChTrans1D2" presStyleIdx="0" presStyleCnt="1"/>
      <dgm:spPr/>
    </dgm:pt>
    <dgm:pt modelId="{4759A7E0-E0C4-46D2-81D9-C9753D533AEA}" type="pres">
      <dgm:prSet presAssocID="{BBC82188-25F9-4D6A-8211-C8D96A81DD7E}" presName="extraNode" presStyleLbl="node1" presStyleIdx="0" presStyleCnt="3"/>
      <dgm:spPr/>
    </dgm:pt>
    <dgm:pt modelId="{028B1F63-760D-4448-B208-EF4959C420D4}" type="pres">
      <dgm:prSet presAssocID="{BBC82188-25F9-4D6A-8211-C8D96A81DD7E}" presName="dstNode" presStyleLbl="node1" presStyleIdx="0" presStyleCnt="3"/>
      <dgm:spPr/>
    </dgm:pt>
    <dgm:pt modelId="{ADC352AA-09C7-4E55-9A72-66C5709EA0CC}" type="pres">
      <dgm:prSet presAssocID="{69A0B868-205D-49F1-BA2F-A3FEAAEA9E01}" presName="text_1" presStyleLbl="node1" presStyleIdx="0" presStyleCnt="3">
        <dgm:presLayoutVars>
          <dgm:bulletEnabled val="1"/>
        </dgm:presLayoutVars>
      </dgm:prSet>
      <dgm:spPr/>
    </dgm:pt>
    <dgm:pt modelId="{6C6D6E57-7411-4378-A39D-FF7A55E66229}" type="pres">
      <dgm:prSet presAssocID="{69A0B868-205D-49F1-BA2F-A3FEAAEA9E01}" presName="accent_1" presStyleCnt="0"/>
      <dgm:spPr/>
    </dgm:pt>
    <dgm:pt modelId="{832123CD-252B-4689-9D8B-5F8B339C8B93}" type="pres">
      <dgm:prSet presAssocID="{69A0B868-205D-49F1-BA2F-A3FEAAEA9E01}" presName="accentRepeatNode" presStyleLbl="solidFgAcc1" presStyleIdx="0" presStyleCnt="3" custScaleX="98109"/>
      <dgm:spPr>
        <a:ln>
          <a:solidFill>
            <a:srgbClr val="9EBB2A"/>
          </a:solidFill>
        </a:ln>
      </dgm:spPr>
    </dgm:pt>
    <dgm:pt modelId="{B354E6DC-BF5B-4589-B98F-0229BA2AD50F}" type="pres">
      <dgm:prSet presAssocID="{C2C0162E-6020-41BE-B6E1-9DE693D75D50}" presName="text_2" presStyleLbl="node1" presStyleIdx="1" presStyleCnt="3">
        <dgm:presLayoutVars>
          <dgm:bulletEnabled val="1"/>
        </dgm:presLayoutVars>
      </dgm:prSet>
      <dgm:spPr/>
    </dgm:pt>
    <dgm:pt modelId="{48E9ED1C-158C-4F98-B21B-B0C57B8D2A9F}" type="pres">
      <dgm:prSet presAssocID="{C2C0162E-6020-41BE-B6E1-9DE693D75D50}" presName="accent_2" presStyleCnt="0"/>
      <dgm:spPr/>
    </dgm:pt>
    <dgm:pt modelId="{3F9DC3CA-D99C-4073-BC95-C7699CA8D84E}" type="pres">
      <dgm:prSet presAssocID="{C2C0162E-6020-41BE-B6E1-9DE693D75D50}" presName="accentRepeatNode" presStyleLbl="solidFgAcc1" presStyleIdx="1" presStyleCnt="3" custLinFactNeighborX="323" custLinFactNeighborY="49"/>
      <dgm:spPr>
        <a:ln>
          <a:solidFill>
            <a:srgbClr val="D9AF28"/>
          </a:solidFill>
        </a:ln>
      </dgm:spPr>
    </dgm:pt>
    <dgm:pt modelId="{A3C44DDD-BA52-46C2-9CA8-EB42DFA41577}" type="pres">
      <dgm:prSet presAssocID="{09EF90E6-7168-4FFA-B116-0033310B6AFF}" presName="text_3" presStyleLbl="node1" presStyleIdx="2" presStyleCnt="3">
        <dgm:presLayoutVars>
          <dgm:bulletEnabled val="1"/>
        </dgm:presLayoutVars>
      </dgm:prSet>
      <dgm:spPr/>
    </dgm:pt>
    <dgm:pt modelId="{D1269795-D81A-40CF-BF78-DF509A07EEC4}" type="pres">
      <dgm:prSet presAssocID="{09EF90E6-7168-4FFA-B116-0033310B6AFF}" presName="accent_3" presStyleCnt="0"/>
      <dgm:spPr/>
    </dgm:pt>
    <dgm:pt modelId="{4DF87AAA-64F8-41D6-AB72-CBBFA9622723}" type="pres">
      <dgm:prSet presAssocID="{09EF90E6-7168-4FFA-B116-0033310B6AFF}" presName="accentRepeatNode" presStyleLbl="solidFgAcc1" presStyleIdx="2" presStyleCnt="3"/>
      <dgm:spPr>
        <a:ln>
          <a:solidFill>
            <a:srgbClr val="509422"/>
          </a:solidFill>
        </a:ln>
      </dgm:spPr>
    </dgm:pt>
  </dgm:ptLst>
  <dgm:cxnLst>
    <dgm:cxn modelId="{C210630B-FE7E-49CE-8072-6FAB8BFDC2CF}" srcId="{BBC82188-25F9-4D6A-8211-C8D96A81DD7E}" destId="{C2C0162E-6020-41BE-B6E1-9DE693D75D50}" srcOrd="1" destOrd="0" parTransId="{034EA5C6-3F1E-4602-BE2C-506DD3703578}" sibTransId="{8CE63FB5-657E-42CC-8B4B-C8BCEB7C979E}"/>
    <dgm:cxn modelId="{3FC4BC10-62A2-46FF-9B20-288005CA238C}" type="presOf" srcId="{09EF90E6-7168-4FFA-B116-0033310B6AFF}" destId="{A3C44DDD-BA52-46C2-9CA8-EB42DFA41577}" srcOrd="0" destOrd="0" presId="urn:microsoft.com/office/officeart/2008/layout/VerticalCurvedList"/>
    <dgm:cxn modelId="{AC820820-C6CF-41BF-B5D7-E196FDBD2A46}" type="presOf" srcId="{C2C0162E-6020-41BE-B6E1-9DE693D75D50}" destId="{B354E6DC-BF5B-4589-B98F-0229BA2AD50F}" srcOrd="0" destOrd="0" presId="urn:microsoft.com/office/officeart/2008/layout/VerticalCurvedList"/>
    <dgm:cxn modelId="{3C168D25-5F10-40E7-A2B3-E7E6A49E3102}" srcId="{BBC82188-25F9-4D6A-8211-C8D96A81DD7E}" destId="{69A0B868-205D-49F1-BA2F-A3FEAAEA9E01}" srcOrd="0" destOrd="0" parTransId="{948F0212-B8B7-43F7-94DC-235EE9630468}" sibTransId="{ECC3EC1B-F5DD-4B21-B967-65E1E01DCEED}"/>
    <dgm:cxn modelId="{A8DF292B-B3F9-4AE1-A8FE-23AF02285AA3}" type="presOf" srcId="{BBC82188-25F9-4D6A-8211-C8D96A81DD7E}" destId="{34BC3F6C-09AB-4893-8FFB-2AD61ECC0E3D}" srcOrd="0" destOrd="0" presId="urn:microsoft.com/office/officeart/2008/layout/VerticalCurvedList"/>
    <dgm:cxn modelId="{0361BA61-00BE-4445-BE14-7DE68CB74CD0}" srcId="{BBC82188-25F9-4D6A-8211-C8D96A81DD7E}" destId="{09EF90E6-7168-4FFA-B116-0033310B6AFF}" srcOrd="2" destOrd="0" parTransId="{E06CD954-BF76-472A-B086-F3E16B1420A2}" sibTransId="{BF0E2B60-C4E9-4303-9A60-EC9BDA4C0774}"/>
    <dgm:cxn modelId="{E2975E74-855E-44FA-894E-BC964D8D7292}" type="presOf" srcId="{69A0B868-205D-49F1-BA2F-A3FEAAEA9E01}" destId="{ADC352AA-09C7-4E55-9A72-66C5709EA0CC}" srcOrd="0" destOrd="0" presId="urn:microsoft.com/office/officeart/2008/layout/VerticalCurvedList"/>
    <dgm:cxn modelId="{4B9F6D79-3E4C-4C7D-BA4D-7AFAEAAE07CE}" type="presOf" srcId="{ECC3EC1B-F5DD-4B21-B967-65E1E01DCEED}" destId="{0625C0A8-D3EC-43B0-BC05-B8ADE6B7CB80}" srcOrd="0" destOrd="0" presId="urn:microsoft.com/office/officeart/2008/layout/VerticalCurvedList"/>
    <dgm:cxn modelId="{039107EC-C30D-4E78-9446-028C972D7AE5}" type="presParOf" srcId="{34BC3F6C-09AB-4893-8FFB-2AD61ECC0E3D}" destId="{426B9B4C-EDFC-4A71-AFA5-08E385897A43}" srcOrd="0" destOrd="0" presId="urn:microsoft.com/office/officeart/2008/layout/VerticalCurvedList"/>
    <dgm:cxn modelId="{66E21841-EEE3-48D0-B7F0-1BF54973CEDB}" type="presParOf" srcId="{426B9B4C-EDFC-4A71-AFA5-08E385897A43}" destId="{2720E7A2-2023-434E-A0E2-F2580E6B9E48}" srcOrd="0" destOrd="0" presId="urn:microsoft.com/office/officeart/2008/layout/VerticalCurvedList"/>
    <dgm:cxn modelId="{FD3606B8-0454-478D-A956-AD059AF0A9DC}" type="presParOf" srcId="{2720E7A2-2023-434E-A0E2-F2580E6B9E48}" destId="{1EF4D611-84DD-4130-BFB0-B58E207F7ECF}" srcOrd="0" destOrd="0" presId="urn:microsoft.com/office/officeart/2008/layout/VerticalCurvedList"/>
    <dgm:cxn modelId="{21828424-F3EC-49A6-8468-2E3806B26277}" type="presParOf" srcId="{2720E7A2-2023-434E-A0E2-F2580E6B9E48}" destId="{0625C0A8-D3EC-43B0-BC05-B8ADE6B7CB80}" srcOrd="1" destOrd="0" presId="urn:microsoft.com/office/officeart/2008/layout/VerticalCurvedList"/>
    <dgm:cxn modelId="{4195AC26-5B8F-4850-BE6E-20EF9D0CCC28}" type="presParOf" srcId="{2720E7A2-2023-434E-A0E2-F2580E6B9E48}" destId="{4759A7E0-E0C4-46D2-81D9-C9753D533AEA}" srcOrd="2" destOrd="0" presId="urn:microsoft.com/office/officeart/2008/layout/VerticalCurvedList"/>
    <dgm:cxn modelId="{504DD51A-0872-42AD-9FA3-65A1CDFCF8E5}" type="presParOf" srcId="{2720E7A2-2023-434E-A0E2-F2580E6B9E48}" destId="{028B1F63-760D-4448-B208-EF4959C420D4}" srcOrd="3" destOrd="0" presId="urn:microsoft.com/office/officeart/2008/layout/VerticalCurvedList"/>
    <dgm:cxn modelId="{1E704874-BAAE-4BB9-AC69-845081BAAAAB}" type="presParOf" srcId="{426B9B4C-EDFC-4A71-AFA5-08E385897A43}" destId="{ADC352AA-09C7-4E55-9A72-66C5709EA0CC}" srcOrd="1" destOrd="0" presId="urn:microsoft.com/office/officeart/2008/layout/VerticalCurvedList"/>
    <dgm:cxn modelId="{01CAE31E-463F-4830-8711-0EF4DD008696}" type="presParOf" srcId="{426B9B4C-EDFC-4A71-AFA5-08E385897A43}" destId="{6C6D6E57-7411-4378-A39D-FF7A55E66229}" srcOrd="2" destOrd="0" presId="urn:microsoft.com/office/officeart/2008/layout/VerticalCurvedList"/>
    <dgm:cxn modelId="{D7B02579-8E2C-44CE-B509-8ABFAC397B77}" type="presParOf" srcId="{6C6D6E57-7411-4378-A39D-FF7A55E66229}" destId="{832123CD-252B-4689-9D8B-5F8B339C8B93}" srcOrd="0" destOrd="0" presId="urn:microsoft.com/office/officeart/2008/layout/VerticalCurvedList"/>
    <dgm:cxn modelId="{DC0046F1-66FD-41E1-B00D-EF9743769B9C}" type="presParOf" srcId="{426B9B4C-EDFC-4A71-AFA5-08E385897A43}" destId="{B354E6DC-BF5B-4589-B98F-0229BA2AD50F}" srcOrd="3" destOrd="0" presId="urn:microsoft.com/office/officeart/2008/layout/VerticalCurvedList"/>
    <dgm:cxn modelId="{B0F04FED-8FC2-414D-B391-575C1A14C6C2}" type="presParOf" srcId="{426B9B4C-EDFC-4A71-AFA5-08E385897A43}" destId="{48E9ED1C-158C-4F98-B21B-B0C57B8D2A9F}" srcOrd="4" destOrd="0" presId="urn:microsoft.com/office/officeart/2008/layout/VerticalCurvedList"/>
    <dgm:cxn modelId="{968A21B0-53F8-44B3-8D65-F221CD88C430}" type="presParOf" srcId="{48E9ED1C-158C-4F98-B21B-B0C57B8D2A9F}" destId="{3F9DC3CA-D99C-4073-BC95-C7699CA8D84E}" srcOrd="0" destOrd="0" presId="urn:microsoft.com/office/officeart/2008/layout/VerticalCurvedList"/>
    <dgm:cxn modelId="{CB506CD8-F820-4D2E-B583-9DA9836BCFE6}" type="presParOf" srcId="{426B9B4C-EDFC-4A71-AFA5-08E385897A43}" destId="{A3C44DDD-BA52-46C2-9CA8-EB42DFA41577}" srcOrd="5" destOrd="0" presId="urn:microsoft.com/office/officeart/2008/layout/VerticalCurvedList"/>
    <dgm:cxn modelId="{6B98F730-A78B-4769-BA56-AAD65CBFCB75}" type="presParOf" srcId="{426B9B4C-EDFC-4A71-AFA5-08E385897A43}" destId="{D1269795-D81A-40CF-BF78-DF509A07EEC4}" srcOrd="6" destOrd="0" presId="urn:microsoft.com/office/officeart/2008/layout/VerticalCurvedList"/>
    <dgm:cxn modelId="{D93E0BE0-F74D-4810-B646-9FD07F03DEF6}" type="presParOf" srcId="{D1269795-D81A-40CF-BF78-DF509A07EEC4}" destId="{4DF87AAA-64F8-41D6-AB72-CBBFA962272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2EAB6-ABCB-4D91-BF8B-D2BC5A7BF4CF}">
      <dsp:nvSpPr>
        <dsp:cNvPr id="0" name=""/>
        <dsp:cNvSpPr/>
      </dsp:nvSpPr>
      <dsp:spPr>
        <a:xfrm>
          <a:off x="0" y="109027"/>
          <a:ext cx="2439454" cy="94440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t>74 million Americans are thought to be at higher cancer risks</a:t>
          </a:r>
          <a:endParaRPr lang="en-US" sz="1400" b="1" kern="1200" dirty="0"/>
        </a:p>
      </dsp:txBody>
      <dsp:txXfrm>
        <a:off x="46102" y="155129"/>
        <a:ext cx="2347250" cy="852205"/>
      </dsp:txXfrm>
    </dsp:sp>
    <dsp:sp modelId="{572DFFC0-6D36-4183-852F-645B9E8FBA81}">
      <dsp:nvSpPr>
        <dsp:cNvPr id="0" name=""/>
        <dsp:cNvSpPr/>
      </dsp:nvSpPr>
      <dsp:spPr>
        <a:xfrm>
          <a:off x="0" y="1093756"/>
          <a:ext cx="2439454" cy="944409"/>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t>Majority of Blacks</a:t>
          </a:r>
          <a:endParaRPr lang="en-US" sz="1400" b="1" kern="1200" dirty="0"/>
        </a:p>
      </dsp:txBody>
      <dsp:txXfrm>
        <a:off x="46102" y="1139858"/>
        <a:ext cx="2347250" cy="852205"/>
      </dsp:txXfrm>
    </dsp:sp>
    <dsp:sp modelId="{EF3F4CF3-FF7F-40F5-B3E2-DBACE348D4DB}">
      <dsp:nvSpPr>
        <dsp:cNvPr id="0" name=""/>
        <dsp:cNvSpPr/>
      </dsp:nvSpPr>
      <dsp:spPr>
        <a:xfrm>
          <a:off x="0" y="2078485"/>
          <a:ext cx="2439454" cy="944409"/>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t>Louisiana Industrial corridor (IC)</a:t>
          </a:r>
          <a:endParaRPr lang="en-US" sz="1400" b="1" kern="1200" dirty="0"/>
        </a:p>
      </dsp:txBody>
      <dsp:txXfrm>
        <a:off x="46102" y="2124587"/>
        <a:ext cx="2347250" cy="852205"/>
      </dsp:txXfrm>
    </dsp:sp>
    <dsp:sp modelId="{A0F8934B-23EB-425A-A95E-6006E37EB96E}">
      <dsp:nvSpPr>
        <dsp:cNvPr id="0" name=""/>
        <dsp:cNvSpPr/>
      </dsp:nvSpPr>
      <dsp:spPr>
        <a:xfrm>
          <a:off x="0" y="3063215"/>
          <a:ext cx="2439454" cy="944409"/>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t>Inequities in social determinants</a:t>
          </a:r>
          <a:endParaRPr lang="en-US" sz="1400" b="1" kern="1200" dirty="0"/>
        </a:p>
      </dsp:txBody>
      <dsp:txXfrm>
        <a:off x="46102" y="3109317"/>
        <a:ext cx="2347250" cy="852205"/>
      </dsp:txXfrm>
    </dsp:sp>
    <dsp:sp modelId="{B4C7DB61-AD84-429F-A0E1-5355A317F309}">
      <dsp:nvSpPr>
        <dsp:cNvPr id="0" name=""/>
        <dsp:cNvSpPr/>
      </dsp:nvSpPr>
      <dsp:spPr>
        <a:xfrm>
          <a:off x="0" y="4047944"/>
          <a:ext cx="2439454" cy="94440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t>Resulting in epigenetic changes, shortening of telomeres, and oxidative stress. </a:t>
          </a:r>
          <a:endParaRPr lang="en-US" sz="1400" b="1" kern="1200" dirty="0"/>
        </a:p>
      </dsp:txBody>
      <dsp:txXfrm>
        <a:off x="46102" y="4094046"/>
        <a:ext cx="2347250" cy="8522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113C0-82A1-4BC8-8CBF-FC9C17A4F096}">
      <dsp:nvSpPr>
        <dsp:cNvPr id="0" name=""/>
        <dsp:cNvSpPr/>
      </dsp:nvSpPr>
      <dsp:spPr>
        <a:xfrm>
          <a:off x="0" y="0"/>
          <a:ext cx="6963602" cy="968483"/>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 Expanding the diversity of populations in epidemiologic cohort studies</a:t>
          </a:r>
        </a:p>
      </dsp:txBody>
      <dsp:txXfrm>
        <a:off x="28366" y="28366"/>
        <a:ext cx="5805220" cy="911751"/>
      </dsp:txXfrm>
    </dsp:sp>
    <dsp:sp modelId="{1B1C60B5-5812-4B0A-AE18-9411DBCF28A9}">
      <dsp:nvSpPr>
        <dsp:cNvPr id="0" name=""/>
        <dsp:cNvSpPr/>
      </dsp:nvSpPr>
      <dsp:spPr>
        <a:xfrm>
          <a:off x="520009" y="1102994"/>
          <a:ext cx="6963602" cy="968483"/>
        </a:xfrm>
        <a:prstGeom prst="roundRect">
          <a:avLst>
            <a:gd name="adj" fmla="val 10000"/>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2. Increasing the knowledge of the impact of exogenous exposures</a:t>
          </a:r>
        </a:p>
      </dsp:txBody>
      <dsp:txXfrm>
        <a:off x="548375" y="1131360"/>
        <a:ext cx="5757346" cy="911751"/>
      </dsp:txXfrm>
    </dsp:sp>
    <dsp:sp modelId="{54746CAF-4164-4A6E-B07B-03B04C749DAA}">
      <dsp:nvSpPr>
        <dsp:cNvPr id="0" name=""/>
        <dsp:cNvSpPr/>
      </dsp:nvSpPr>
      <dsp:spPr>
        <a:xfrm>
          <a:off x="1040018" y="2205989"/>
          <a:ext cx="6963602" cy="968483"/>
        </a:xfrm>
        <a:prstGeom prst="roundRect">
          <a:avLst>
            <a:gd name="adj" fmla="val 1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Relationship between endogenous exposures and multiple cancers and comorbid diseases.</a:t>
          </a:r>
        </a:p>
      </dsp:txBody>
      <dsp:txXfrm>
        <a:off x="1068384" y="2234355"/>
        <a:ext cx="5757346" cy="911751"/>
      </dsp:txXfrm>
    </dsp:sp>
    <dsp:sp modelId="{201A2113-0B55-4D55-9F25-DF4142114961}">
      <dsp:nvSpPr>
        <dsp:cNvPr id="0" name=""/>
        <dsp:cNvSpPr/>
      </dsp:nvSpPr>
      <dsp:spPr>
        <a:xfrm>
          <a:off x="1560027" y="3308984"/>
          <a:ext cx="6963602" cy="968483"/>
        </a:xfrm>
        <a:prstGeom prst="roundRect">
          <a:avLst>
            <a:gd name="adj" fmla="val 10000"/>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 Cancer screening behaviors</a:t>
          </a:r>
        </a:p>
      </dsp:txBody>
      <dsp:txXfrm>
        <a:off x="1588393" y="3337350"/>
        <a:ext cx="5757346" cy="911751"/>
      </dsp:txXfrm>
    </dsp:sp>
    <dsp:sp modelId="{902A8025-5025-4F6B-B7FE-16DFA454AA63}">
      <dsp:nvSpPr>
        <dsp:cNvPr id="0" name=""/>
        <dsp:cNvSpPr/>
      </dsp:nvSpPr>
      <dsp:spPr>
        <a:xfrm>
          <a:off x="2080036" y="4411979"/>
          <a:ext cx="6963602" cy="968483"/>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 Impact of climate change</a:t>
          </a:r>
        </a:p>
      </dsp:txBody>
      <dsp:txXfrm>
        <a:off x="2108402" y="4440345"/>
        <a:ext cx="5757346" cy="911751"/>
      </dsp:txXfrm>
    </dsp:sp>
    <dsp:sp modelId="{918D2737-CC04-4384-93F2-EFB1446B898B}">
      <dsp:nvSpPr>
        <dsp:cNvPr id="0" name=""/>
        <dsp:cNvSpPr/>
      </dsp:nvSpPr>
      <dsp:spPr>
        <a:xfrm>
          <a:off x="6334087" y="707530"/>
          <a:ext cx="629514" cy="629514"/>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475728" y="707530"/>
        <a:ext cx="346232" cy="473709"/>
      </dsp:txXfrm>
    </dsp:sp>
    <dsp:sp modelId="{1B31A308-CD3B-4835-9147-2D736BD3FEDC}">
      <dsp:nvSpPr>
        <dsp:cNvPr id="0" name=""/>
        <dsp:cNvSpPr/>
      </dsp:nvSpPr>
      <dsp:spPr>
        <a:xfrm>
          <a:off x="6854097" y="1810525"/>
          <a:ext cx="629514" cy="629514"/>
        </a:xfrm>
        <a:prstGeom prst="downArrow">
          <a:avLst>
            <a:gd name="adj1" fmla="val 55000"/>
            <a:gd name="adj2" fmla="val 45000"/>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995738" y="1810525"/>
        <a:ext cx="346232" cy="473709"/>
      </dsp:txXfrm>
    </dsp:sp>
    <dsp:sp modelId="{442503C3-87D0-4858-B5E2-2F220C4DBA09}">
      <dsp:nvSpPr>
        <dsp:cNvPr id="0" name=""/>
        <dsp:cNvSpPr/>
      </dsp:nvSpPr>
      <dsp:spPr>
        <a:xfrm>
          <a:off x="7374106" y="2897379"/>
          <a:ext cx="629514" cy="629514"/>
        </a:xfrm>
        <a:prstGeom prst="downArrow">
          <a:avLst>
            <a:gd name="adj1" fmla="val 55000"/>
            <a:gd name="adj2" fmla="val 45000"/>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515747" y="2897379"/>
        <a:ext cx="346232" cy="473709"/>
      </dsp:txXfrm>
    </dsp:sp>
    <dsp:sp modelId="{FA5A2AB7-5C86-4176-A924-8CBAA0274ED4}">
      <dsp:nvSpPr>
        <dsp:cNvPr id="0" name=""/>
        <dsp:cNvSpPr/>
      </dsp:nvSpPr>
      <dsp:spPr>
        <a:xfrm>
          <a:off x="7894115" y="4011135"/>
          <a:ext cx="629514" cy="629514"/>
        </a:xfrm>
        <a:prstGeom prst="downArrow">
          <a:avLst>
            <a:gd name="adj1" fmla="val 55000"/>
            <a:gd name="adj2" fmla="val 45000"/>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035756" y="4011135"/>
        <a:ext cx="346232" cy="4737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CA795-AC54-45F5-847C-9D367572EAD6}">
      <dsp:nvSpPr>
        <dsp:cNvPr id="0" name=""/>
        <dsp:cNvSpPr/>
      </dsp:nvSpPr>
      <dsp:spPr>
        <a:xfrm>
          <a:off x="0" y="0"/>
          <a:ext cx="6963602" cy="968483"/>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1. Expanding the Diversity of Populations in Epidemiologic Cohort Studies: Cancer in Populations Experiencing Environmental Injustice and High Rates of Cancer in the South</a:t>
          </a:r>
        </a:p>
      </dsp:txBody>
      <dsp:txXfrm>
        <a:off x="28366" y="28366"/>
        <a:ext cx="5805220" cy="911751"/>
      </dsp:txXfrm>
    </dsp:sp>
    <dsp:sp modelId="{9F662C93-CB36-4FD6-99A0-22FB14783B3D}">
      <dsp:nvSpPr>
        <dsp:cNvPr id="0" name=""/>
        <dsp:cNvSpPr/>
      </dsp:nvSpPr>
      <dsp:spPr>
        <a:xfrm>
          <a:off x="520009" y="1102994"/>
          <a:ext cx="6963602" cy="968483"/>
        </a:xfrm>
        <a:prstGeom prst="roundRect">
          <a:avLst>
            <a:gd name="adj" fmla="val 10000"/>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2. Increasing the knowledge of the impact of exogenous exposures in the context of social determinants of health, environmental injustice, perceived racism, mutable risk factors, family history of cancer, and gene-environmental interactions on cancer risk.</a:t>
          </a:r>
        </a:p>
      </dsp:txBody>
      <dsp:txXfrm>
        <a:off x="548375" y="1131360"/>
        <a:ext cx="5757346" cy="911751"/>
      </dsp:txXfrm>
    </dsp:sp>
    <dsp:sp modelId="{1CDC10B7-6BD9-42CD-9E9D-170A78323B6D}">
      <dsp:nvSpPr>
        <dsp:cNvPr id="0" name=""/>
        <dsp:cNvSpPr/>
      </dsp:nvSpPr>
      <dsp:spPr>
        <a:xfrm>
          <a:off x="1040018" y="2205989"/>
          <a:ext cx="6963602" cy="968483"/>
        </a:xfrm>
        <a:prstGeom prst="roundRect">
          <a:avLst>
            <a:gd name="adj" fmla="val 1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3. Addressing the gap in our understanding of the relationship between endogenous exposures ad multiple cancers and comorbid diseases.</a:t>
          </a:r>
        </a:p>
      </dsp:txBody>
      <dsp:txXfrm>
        <a:off x="1068384" y="2234355"/>
        <a:ext cx="5757346" cy="911751"/>
      </dsp:txXfrm>
    </dsp:sp>
    <dsp:sp modelId="{C608084D-E41A-4BE3-B1C7-753E4F1F9AD7}">
      <dsp:nvSpPr>
        <dsp:cNvPr id="0" name=""/>
        <dsp:cNvSpPr/>
      </dsp:nvSpPr>
      <dsp:spPr>
        <a:xfrm>
          <a:off x="1560027" y="3308984"/>
          <a:ext cx="6963602" cy="968483"/>
        </a:xfrm>
        <a:prstGeom prst="roundRect">
          <a:avLst>
            <a:gd name="adj" fmla="val 10000"/>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4. Cancer Screening Behaviors among Individuals Who are Inundated With News About Cancer</a:t>
          </a:r>
        </a:p>
      </dsp:txBody>
      <dsp:txXfrm>
        <a:off x="1588393" y="3337350"/>
        <a:ext cx="5757346" cy="911751"/>
      </dsp:txXfrm>
    </dsp:sp>
    <dsp:sp modelId="{EFA6CD05-19D4-4873-8A4D-295624D06061}">
      <dsp:nvSpPr>
        <dsp:cNvPr id="0" name=""/>
        <dsp:cNvSpPr/>
      </dsp:nvSpPr>
      <dsp:spPr>
        <a:xfrm>
          <a:off x="2080036" y="4411979"/>
          <a:ext cx="6963602" cy="968483"/>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5. Impact of Climate Change on hazardous exposures, cancer risk behaviors, cancer screening, delays in medical appointments (and later, on cancer treatment).</a:t>
          </a:r>
        </a:p>
      </dsp:txBody>
      <dsp:txXfrm>
        <a:off x="2108402" y="4440345"/>
        <a:ext cx="5757346" cy="911751"/>
      </dsp:txXfrm>
    </dsp:sp>
    <dsp:sp modelId="{1EBA765F-A176-4F1F-A2F6-D2C6410AAA15}">
      <dsp:nvSpPr>
        <dsp:cNvPr id="0" name=""/>
        <dsp:cNvSpPr/>
      </dsp:nvSpPr>
      <dsp:spPr>
        <a:xfrm>
          <a:off x="6334087" y="707530"/>
          <a:ext cx="629514" cy="629514"/>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475728" y="707530"/>
        <a:ext cx="346232" cy="473709"/>
      </dsp:txXfrm>
    </dsp:sp>
    <dsp:sp modelId="{1A004066-3C5E-41BE-A66D-BD5184AE392C}">
      <dsp:nvSpPr>
        <dsp:cNvPr id="0" name=""/>
        <dsp:cNvSpPr/>
      </dsp:nvSpPr>
      <dsp:spPr>
        <a:xfrm>
          <a:off x="6854097" y="1810525"/>
          <a:ext cx="629514" cy="629514"/>
        </a:xfrm>
        <a:prstGeom prst="downArrow">
          <a:avLst>
            <a:gd name="adj1" fmla="val 55000"/>
            <a:gd name="adj2" fmla="val 45000"/>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995738" y="1810525"/>
        <a:ext cx="346232" cy="473709"/>
      </dsp:txXfrm>
    </dsp:sp>
    <dsp:sp modelId="{D9F3AF3F-A8A6-4C4F-B2E8-35B3D5DBE6A2}">
      <dsp:nvSpPr>
        <dsp:cNvPr id="0" name=""/>
        <dsp:cNvSpPr/>
      </dsp:nvSpPr>
      <dsp:spPr>
        <a:xfrm>
          <a:off x="7374106" y="2897379"/>
          <a:ext cx="629514" cy="629514"/>
        </a:xfrm>
        <a:prstGeom prst="downArrow">
          <a:avLst>
            <a:gd name="adj1" fmla="val 55000"/>
            <a:gd name="adj2" fmla="val 45000"/>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515747" y="2897379"/>
        <a:ext cx="346232" cy="473709"/>
      </dsp:txXfrm>
    </dsp:sp>
    <dsp:sp modelId="{D1B28C72-5536-42C1-8FE5-846B4F4DD915}">
      <dsp:nvSpPr>
        <dsp:cNvPr id="0" name=""/>
        <dsp:cNvSpPr/>
      </dsp:nvSpPr>
      <dsp:spPr>
        <a:xfrm>
          <a:off x="7894115" y="4011135"/>
          <a:ext cx="629514" cy="629514"/>
        </a:xfrm>
        <a:prstGeom prst="downArrow">
          <a:avLst>
            <a:gd name="adj1" fmla="val 55000"/>
            <a:gd name="adj2" fmla="val 45000"/>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035756" y="4011135"/>
        <a:ext cx="346232" cy="4737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3FFCE-214F-4C01-BAF4-B8DB40109F5E}">
      <dsp:nvSpPr>
        <dsp:cNvPr id="0" name=""/>
        <dsp:cNvSpPr/>
      </dsp:nvSpPr>
      <dsp:spPr>
        <a:xfrm>
          <a:off x="0" y="256965"/>
          <a:ext cx="6079800" cy="135135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1860" tIns="270764" rIns="471860" bIns="92456" numCol="1" spcCol="1270" anchor="t" anchorCtr="0">
          <a:noAutofit/>
        </a:bodyPr>
        <a:lstStyle/>
        <a:p>
          <a:pPr marL="114300" lvl="1" indent="-114300" algn="l" defTabSz="577850">
            <a:lnSpc>
              <a:spcPct val="90000"/>
            </a:lnSpc>
            <a:spcBef>
              <a:spcPct val="0"/>
            </a:spcBef>
            <a:spcAft>
              <a:spcPct val="15000"/>
            </a:spcAft>
            <a:buChar char="•"/>
          </a:pPr>
          <a:r>
            <a:rPr lang="en-US" sz="1300" b="0" kern="1200" dirty="0"/>
            <a:t>Enroll </a:t>
          </a:r>
          <a:r>
            <a:rPr lang="en-US" sz="1300" kern="1200" dirty="0"/>
            <a:t>12,500 cancer-free residents from Louisiana’s Industrial Chemical Corridor</a:t>
          </a:r>
          <a:endParaRPr lang="en-US" sz="1300" b="0" kern="1200" dirty="0"/>
        </a:p>
        <a:p>
          <a:pPr marL="114300" lvl="1" indent="-114300" algn="l" defTabSz="577850">
            <a:lnSpc>
              <a:spcPct val="90000"/>
            </a:lnSpc>
            <a:spcBef>
              <a:spcPct val="0"/>
            </a:spcBef>
            <a:spcAft>
              <a:spcPct val="15000"/>
            </a:spcAft>
            <a:buChar char="•"/>
          </a:pPr>
          <a:r>
            <a:rPr lang="en-US" sz="1300" kern="1200"/>
            <a:t>Biospecimens on 6,250 participants</a:t>
          </a:r>
          <a:endParaRPr lang="en-US" sz="1300" b="0" kern="1200" dirty="0"/>
        </a:p>
        <a:p>
          <a:pPr marL="114300" lvl="1" indent="-114300" algn="l" defTabSz="577850">
            <a:lnSpc>
              <a:spcPct val="90000"/>
            </a:lnSpc>
            <a:spcBef>
              <a:spcPct val="0"/>
            </a:spcBef>
            <a:spcAft>
              <a:spcPct val="15000"/>
            </a:spcAft>
            <a:buChar char="•"/>
          </a:pPr>
          <a:r>
            <a:rPr lang="en-US" sz="1300" kern="1200" dirty="0"/>
            <a:t>Collect information on risk factors</a:t>
          </a:r>
          <a:endParaRPr lang="en-US" sz="1300" b="0" kern="1200" dirty="0"/>
        </a:p>
        <a:p>
          <a:pPr marL="114300" lvl="1" indent="-114300" algn="l" defTabSz="577850">
            <a:lnSpc>
              <a:spcPct val="90000"/>
            </a:lnSpc>
            <a:spcBef>
              <a:spcPct val="0"/>
            </a:spcBef>
            <a:spcAft>
              <a:spcPct val="15000"/>
            </a:spcAft>
            <a:buChar char="•"/>
          </a:pPr>
          <a:r>
            <a:rPr lang="en-US" sz="1300" kern="1200" dirty="0"/>
            <a:t>Identify the modifiers or mediators </a:t>
          </a:r>
          <a:endParaRPr lang="en-US" sz="1300" b="0" kern="1200" dirty="0"/>
        </a:p>
      </dsp:txBody>
      <dsp:txXfrm>
        <a:off x="0" y="256965"/>
        <a:ext cx="6079800" cy="1351350"/>
      </dsp:txXfrm>
    </dsp:sp>
    <dsp:sp modelId="{13493BA3-1244-4911-8C82-09EC2BF61DEE}">
      <dsp:nvSpPr>
        <dsp:cNvPr id="0" name=""/>
        <dsp:cNvSpPr/>
      </dsp:nvSpPr>
      <dsp:spPr>
        <a:xfrm>
          <a:off x="303990" y="83207"/>
          <a:ext cx="4255860" cy="38376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861" tIns="0" rIns="160861" bIns="0" numCol="1" spcCol="1270" anchor="ctr" anchorCtr="0">
          <a:noAutofit/>
        </a:bodyPr>
        <a:lstStyle/>
        <a:p>
          <a:pPr marL="0" lvl="0" indent="0" algn="l" defTabSz="577850">
            <a:lnSpc>
              <a:spcPct val="90000"/>
            </a:lnSpc>
            <a:spcBef>
              <a:spcPct val="0"/>
            </a:spcBef>
            <a:spcAft>
              <a:spcPct val="35000"/>
            </a:spcAft>
            <a:buNone/>
          </a:pPr>
          <a:r>
            <a:rPr lang="en-US" sz="1300" b="1" kern="1200" dirty="0"/>
            <a:t>Aim #1</a:t>
          </a:r>
        </a:p>
      </dsp:txBody>
      <dsp:txXfrm>
        <a:off x="322724" y="101941"/>
        <a:ext cx="4218392" cy="346292"/>
      </dsp:txXfrm>
    </dsp:sp>
    <dsp:sp modelId="{CC9AD850-2143-4D77-9E9A-B0942C91AB70}">
      <dsp:nvSpPr>
        <dsp:cNvPr id="0" name=""/>
        <dsp:cNvSpPr/>
      </dsp:nvSpPr>
      <dsp:spPr>
        <a:xfrm>
          <a:off x="0" y="1888517"/>
          <a:ext cx="6079800" cy="737100"/>
        </a:xfrm>
        <a:prstGeom prst="rect">
          <a:avLst/>
        </a:prstGeom>
        <a:solidFill>
          <a:schemeClr val="lt1">
            <a:alpha val="90000"/>
            <a:hueOff val="0"/>
            <a:satOff val="0"/>
            <a:lumOff val="0"/>
            <a:alphaOff val="0"/>
          </a:schemeClr>
        </a:solidFill>
        <a:ln w="12700" cap="rnd" cmpd="sng" algn="ctr">
          <a:solidFill>
            <a:schemeClr val="accent2">
              <a:hueOff val="-741071"/>
              <a:satOff val="3550"/>
              <a:lumOff val="3284"/>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1860" tIns="270764" rIns="47186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Identify and improve the environmental exposure measures</a:t>
          </a:r>
        </a:p>
        <a:p>
          <a:pPr marL="114300" lvl="1" indent="-114300" algn="l" defTabSz="577850">
            <a:lnSpc>
              <a:spcPct val="90000"/>
            </a:lnSpc>
            <a:spcBef>
              <a:spcPct val="0"/>
            </a:spcBef>
            <a:spcAft>
              <a:spcPct val="15000"/>
            </a:spcAft>
            <a:buChar char="•"/>
          </a:pPr>
          <a:r>
            <a:rPr lang="en-US" sz="1300" kern="1200" dirty="0"/>
            <a:t>Determine the association between exposures and health outcomes </a:t>
          </a:r>
        </a:p>
      </dsp:txBody>
      <dsp:txXfrm>
        <a:off x="0" y="1888517"/>
        <a:ext cx="6079800" cy="737100"/>
      </dsp:txXfrm>
    </dsp:sp>
    <dsp:sp modelId="{FE5272D7-7BE2-451D-8A30-AEF0B8E1683D}">
      <dsp:nvSpPr>
        <dsp:cNvPr id="0" name=""/>
        <dsp:cNvSpPr/>
      </dsp:nvSpPr>
      <dsp:spPr>
        <a:xfrm>
          <a:off x="303990" y="1696637"/>
          <a:ext cx="4255860" cy="38376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861" tIns="0" rIns="160861" bIns="0" numCol="1" spcCol="1270" anchor="ctr" anchorCtr="0">
          <a:noAutofit/>
        </a:bodyPr>
        <a:lstStyle/>
        <a:p>
          <a:pPr marL="0" lvl="0" indent="0" algn="l" defTabSz="577850">
            <a:lnSpc>
              <a:spcPct val="90000"/>
            </a:lnSpc>
            <a:spcBef>
              <a:spcPct val="0"/>
            </a:spcBef>
            <a:spcAft>
              <a:spcPct val="35000"/>
            </a:spcAft>
            <a:buNone/>
          </a:pPr>
          <a:r>
            <a:rPr lang="en-US" sz="1300" b="1" kern="1200" dirty="0"/>
            <a:t>Aim #2</a:t>
          </a:r>
        </a:p>
      </dsp:txBody>
      <dsp:txXfrm>
        <a:off x="322724" y="1715371"/>
        <a:ext cx="4218392" cy="346292"/>
      </dsp:txXfrm>
    </dsp:sp>
    <dsp:sp modelId="{90AC590B-70CA-47D7-9285-E455C5FF8143}">
      <dsp:nvSpPr>
        <dsp:cNvPr id="0" name=""/>
        <dsp:cNvSpPr/>
      </dsp:nvSpPr>
      <dsp:spPr>
        <a:xfrm>
          <a:off x="0" y="2887697"/>
          <a:ext cx="6079800" cy="941850"/>
        </a:xfrm>
        <a:prstGeom prst="rect">
          <a:avLst/>
        </a:prstGeom>
        <a:solidFill>
          <a:schemeClr val="lt1">
            <a:alpha val="90000"/>
            <a:hueOff val="0"/>
            <a:satOff val="0"/>
            <a:lumOff val="0"/>
            <a:alphaOff val="0"/>
          </a:schemeClr>
        </a:soli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1860" tIns="270764" rIns="471860" bIns="92456" numCol="1" spcCol="1270" anchor="t" anchorCtr="0">
          <a:noAutofit/>
        </a:bodyPr>
        <a:lstStyle/>
        <a:p>
          <a:pPr marL="114300" lvl="1" indent="-114300" algn="l" defTabSz="577850">
            <a:lnSpc>
              <a:spcPct val="90000"/>
            </a:lnSpc>
            <a:spcBef>
              <a:spcPct val="0"/>
            </a:spcBef>
            <a:spcAft>
              <a:spcPct val="15000"/>
            </a:spcAft>
            <a:buChar char="•"/>
          </a:pPr>
          <a:r>
            <a:rPr lang="fr-FR" sz="1300" b="0" kern="1200" dirty="0"/>
            <a:t>Social Déterminants of </a:t>
          </a:r>
          <a:r>
            <a:rPr lang="fr-FR" sz="1300" b="0" kern="1200" dirty="0" err="1"/>
            <a:t>Health</a:t>
          </a:r>
          <a:endParaRPr lang="fr-FR" sz="1300" b="0" kern="1200" dirty="0"/>
        </a:p>
        <a:p>
          <a:pPr marL="114300" lvl="1" indent="-114300" algn="l" defTabSz="577850">
            <a:lnSpc>
              <a:spcPct val="90000"/>
            </a:lnSpc>
            <a:spcBef>
              <a:spcPct val="0"/>
            </a:spcBef>
            <a:spcAft>
              <a:spcPct val="15000"/>
            </a:spcAft>
            <a:buChar char="•"/>
          </a:pPr>
          <a:r>
            <a:rPr lang="fr-FR" sz="1300" b="0" kern="1200" dirty="0"/>
            <a:t>Environmental</a:t>
          </a:r>
        </a:p>
        <a:p>
          <a:pPr marL="114300" lvl="1" indent="-114300" algn="l" defTabSz="577850">
            <a:lnSpc>
              <a:spcPct val="90000"/>
            </a:lnSpc>
            <a:spcBef>
              <a:spcPct val="0"/>
            </a:spcBef>
            <a:spcAft>
              <a:spcPct val="15000"/>
            </a:spcAft>
            <a:buChar char="•"/>
          </a:pPr>
          <a:r>
            <a:rPr lang="fr-FR" sz="1300" b="0" kern="1200" dirty="0"/>
            <a:t>Modifiable Exposures</a:t>
          </a:r>
        </a:p>
      </dsp:txBody>
      <dsp:txXfrm>
        <a:off x="0" y="2887697"/>
        <a:ext cx="6079800" cy="941850"/>
      </dsp:txXfrm>
    </dsp:sp>
    <dsp:sp modelId="{CED1702B-8D1D-4181-8279-CA76F214BE80}">
      <dsp:nvSpPr>
        <dsp:cNvPr id="0" name=""/>
        <dsp:cNvSpPr/>
      </dsp:nvSpPr>
      <dsp:spPr>
        <a:xfrm>
          <a:off x="303990" y="2695817"/>
          <a:ext cx="4255860" cy="38376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861" tIns="0" rIns="160861" bIns="0" numCol="1" spcCol="1270" anchor="ctr" anchorCtr="0">
          <a:noAutofit/>
        </a:bodyPr>
        <a:lstStyle/>
        <a:p>
          <a:pPr marL="0" lvl="0" indent="0" algn="l" defTabSz="577850">
            <a:lnSpc>
              <a:spcPct val="90000"/>
            </a:lnSpc>
            <a:spcBef>
              <a:spcPct val="0"/>
            </a:spcBef>
            <a:spcAft>
              <a:spcPct val="35000"/>
            </a:spcAft>
            <a:buNone/>
          </a:pPr>
          <a:r>
            <a:rPr lang="fr-FR" sz="1300" b="1" kern="1200" dirty="0"/>
            <a:t>Aim #3</a:t>
          </a:r>
        </a:p>
      </dsp:txBody>
      <dsp:txXfrm>
        <a:off x="322724" y="2714551"/>
        <a:ext cx="4218392" cy="346292"/>
      </dsp:txXfrm>
    </dsp:sp>
    <dsp:sp modelId="{CB1A7492-0E9B-49FF-85BB-C6EDE6E402FD}">
      <dsp:nvSpPr>
        <dsp:cNvPr id="0" name=""/>
        <dsp:cNvSpPr/>
      </dsp:nvSpPr>
      <dsp:spPr>
        <a:xfrm>
          <a:off x="0" y="4091627"/>
          <a:ext cx="6079800" cy="542587"/>
        </a:xfrm>
        <a:prstGeom prst="rect">
          <a:avLst/>
        </a:prstGeom>
        <a:solidFill>
          <a:schemeClr val="lt1">
            <a:alpha val="90000"/>
            <a:hueOff val="0"/>
            <a:satOff val="0"/>
            <a:lumOff val="0"/>
            <a:alphaOff val="0"/>
          </a:schemeClr>
        </a:solidFill>
        <a:ln w="12700" cap="rnd" cmpd="sng" algn="ctr">
          <a:solidFill>
            <a:schemeClr val="accent2">
              <a:hueOff val="-2223214"/>
              <a:satOff val="10650"/>
              <a:lumOff val="9853"/>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1860" tIns="270764" rIns="47186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Influences on cancer screening behaviors</a:t>
          </a:r>
        </a:p>
      </dsp:txBody>
      <dsp:txXfrm>
        <a:off x="0" y="4091627"/>
        <a:ext cx="6079800" cy="542587"/>
      </dsp:txXfrm>
    </dsp:sp>
    <dsp:sp modelId="{5F15CECB-BBB5-4DE9-B89A-3E83C8166635}">
      <dsp:nvSpPr>
        <dsp:cNvPr id="0" name=""/>
        <dsp:cNvSpPr/>
      </dsp:nvSpPr>
      <dsp:spPr>
        <a:xfrm>
          <a:off x="303990" y="3899747"/>
          <a:ext cx="4255860" cy="38376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861" tIns="0" rIns="160861" bIns="0" numCol="1" spcCol="1270" anchor="ctr" anchorCtr="0">
          <a:noAutofit/>
        </a:bodyPr>
        <a:lstStyle/>
        <a:p>
          <a:pPr marL="0" lvl="0" indent="0" algn="l" defTabSz="577850">
            <a:lnSpc>
              <a:spcPct val="90000"/>
            </a:lnSpc>
            <a:spcBef>
              <a:spcPct val="0"/>
            </a:spcBef>
            <a:spcAft>
              <a:spcPct val="35000"/>
            </a:spcAft>
            <a:buNone/>
          </a:pPr>
          <a:r>
            <a:rPr lang="en-US" sz="1300" b="1" kern="1200" dirty="0"/>
            <a:t>Aim #4</a:t>
          </a:r>
        </a:p>
      </dsp:txBody>
      <dsp:txXfrm>
        <a:off x="322724" y="3918481"/>
        <a:ext cx="4218392" cy="346292"/>
      </dsp:txXfrm>
    </dsp:sp>
    <dsp:sp modelId="{7E44A9B9-D0B9-481A-87A3-2512EEEADB61}">
      <dsp:nvSpPr>
        <dsp:cNvPr id="0" name=""/>
        <dsp:cNvSpPr/>
      </dsp:nvSpPr>
      <dsp:spPr>
        <a:xfrm>
          <a:off x="0" y="4896295"/>
          <a:ext cx="6079800" cy="716625"/>
        </a:xfrm>
        <a:prstGeom prst="rect">
          <a:avLst/>
        </a:prstGeom>
        <a:solidFill>
          <a:schemeClr val="lt1">
            <a:alpha val="90000"/>
            <a:hueOff val="0"/>
            <a:satOff val="0"/>
            <a:lumOff val="0"/>
            <a:alphaOff val="0"/>
          </a:schemeClr>
        </a:soli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1860" tIns="270764" rIns="47186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Determine the relationship between “exposures” and survivorship and mortality</a:t>
          </a:r>
        </a:p>
      </dsp:txBody>
      <dsp:txXfrm>
        <a:off x="0" y="4896295"/>
        <a:ext cx="6079800" cy="716625"/>
      </dsp:txXfrm>
    </dsp:sp>
    <dsp:sp modelId="{C9086194-64D5-4E11-844B-DF65D471010A}">
      <dsp:nvSpPr>
        <dsp:cNvPr id="0" name=""/>
        <dsp:cNvSpPr/>
      </dsp:nvSpPr>
      <dsp:spPr>
        <a:xfrm>
          <a:off x="303990" y="4704415"/>
          <a:ext cx="4255860" cy="38376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861" tIns="0" rIns="160861" bIns="0" numCol="1" spcCol="1270" anchor="ctr" anchorCtr="0">
          <a:noAutofit/>
        </a:bodyPr>
        <a:lstStyle/>
        <a:p>
          <a:pPr marL="0" lvl="0" indent="0" algn="l" defTabSz="577850">
            <a:lnSpc>
              <a:spcPct val="90000"/>
            </a:lnSpc>
            <a:spcBef>
              <a:spcPct val="0"/>
            </a:spcBef>
            <a:spcAft>
              <a:spcPct val="35000"/>
            </a:spcAft>
            <a:buNone/>
          </a:pPr>
          <a:r>
            <a:rPr lang="en-US" sz="1300" b="1" kern="1200" dirty="0"/>
            <a:t>Aim #5</a:t>
          </a:r>
        </a:p>
      </dsp:txBody>
      <dsp:txXfrm>
        <a:off x="322724" y="4723149"/>
        <a:ext cx="4218392" cy="3462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3FFCE-214F-4C01-BAF4-B8DB40109F5E}">
      <dsp:nvSpPr>
        <dsp:cNvPr id="0" name=""/>
        <dsp:cNvSpPr/>
      </dsp:nvSpPr>
      <dsp:spPr>
        <a:xfrm>
          <a:off x="0" y="375955"/>
          <a:ext cx="8695349" cy="11340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74856" tIns="249936" rIns="6748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Recruit and follow 12,500 residents without a history of cancer between 18 and 70 from Louisiana’s Industrial Chemical Corridor, and obtain biospecimens on 6,250 participants. We will collect information on risk factors such as demographic, physical and mental health, and diet and health behaviors for the risk of multiple cancers and identify the modifiers (psychosocial stress and comorbidities) or mediators (obesity, tobacco use) using multiple modalities. </a:t>
          </a:r>
        </a:p>
      </dsp:txBody>
      <dsp:txXfrm>
        <a:off x="0" y="375955"/>
        <a:ext cx="8695349" cy="1134000"/>
      </dsp:txXfrm>
    </dsp:sp>
    <dsp:sp modelId="{13493BA3-1244-4911-8C82-09EC2BF61DEE}">
      <dsp:nvSpPr>
        <dsp:cNvPr id="0" name=""/>
        <dsp:cNvSpPr/>
      </dsp:nvSpPr>
      <dsp:spPr>
        <a:xfrm>
          <a:off x="434767" y="215564"/>
          <a:ext cx="6086744" cy="35424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0064" tIns="0" rIns="230064" bIns="0" numCol="1" spcCol="1270" anchor="ctr" anchorCtr="0">
          <a:noAutofit/>
        </a:bodyPr>
        <a:lstStyle/>
        <a:p>
          <a:pPr marL="0" lvl="0" indent="0" algn="l" defTabSz="533400">
            <a:lnSpc>
              <a:spcPct val="90000"/>
            </a:lnSpc>
            <a:spcBef>
              <a:spcPct val="0"/>
            </a:spcBef>
            <a:spcAft>
              <a:spcPct val="35000"/>
            </a:spcAft>
            <a:buNone/>
          </a:pPr>
          <a:r>
            <a:rPr lang="en-US" sz="1200" b="1" kern="1200" dirty="0"/>
            <a:t>Aim #1: Enrollment</a:t>
          </a:r>
        </a:p>
      </dsp:txBody>
      <dsp:txXfrm>
        <a:off x="452060" y="232857"/>
        <a:ext cx="6052158" cy="319654"/>
      </dsp:txXfrm>
    </dsp:sp>
    <dsp:sp modelId="{CC9AD850-2143-4D77-9E9A-B0942C91AB70}">
      <dsp:nvSpPr>
        <dsp:cNvPr id="0" name=""/>
        <dsp:cNvSpPr/>
      </dsp:nvSpPr>
      <dsp:spPr>
        <a:xfrm>
          <a:off x="0" y="1768604"/>
          <a:ext cx="8695349" cy="831600"/>
        </a:xfrm>
        <a:prstGeom prst="rect">
          <a:avLst/>
        </a:prstGeom>
        <a:solidFill>
          <a:schemeClr val="lt1">
            <a:alpha val="90000"/>
            <a:hueOff val="0"/>
            <a:satOff val="0"/>
            <a:lumOff val="0"/>
            <a:alphaOff val="0"/>
          </a:schemeClr>
        </a:solidFill>
        <a:ln w="12700" cap="rnd" cmpd="sng" algn="ctr">
          <a:solidFill>
            <a:schemeClr val="accent2">
              <a:hueOff val="-741071"/>
              <a:satOff val="3550"/>
              <a:lumOff val="3284"/>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74856" tIns="249936" rIns="6748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Identify </a:t>
          </a:r>
          <a:r>
            <a:rPr lang="en-US" sz="1200" kern="1200" dirty="0"/>
            <a:t>and improve the environmental exposure measures and determine the association between exposures and health outcomes using low-cost technologies such as geolocational apps and passive or active environmental monitors. </a:t>
          </a:r>
        </a:p>
      </dsp:txBody>
      <dsp:txXfrm>
        <a:off x="0" y="1768604"/>
        <a:ext cx="8695349" cy="831600"/>
      </dsp:txXfrm>
    </dsp:sp>
    <dsp:sp modelId="{FE5272D7-7BE2-451D-8A30-AEF0B8E1683D}">
      <dsp:nvSpPr>
        <dsp:cNvPr id="0" name=""/>
        <dsp:cNvSpPr/>
      </dsp:nvSpPr>
      <dsp:spPr>
        <a:xfrm>
          <a:off x="434767" y="1591484"/>
          <a:ext cx="6086744" cy="35424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0064" tIns="0" rIns="230064" bIns="0" numCol="1" spcCol="1270" anchor="ctr" anchorCtr="0">
          <a:noAutofit/>
        </a:bodyPr>
        <a:lstStyle/>
        <a:p>
          <a:pPr marL="0" lvl="0" indent="0" algn="l" defTabSz="533400">
            <a:lnSpc>
              <a:spcPct val="90000"/>
            </a:lnSpc>
            <a:spcBef>
              <a:spcPct val="0"/>
            </a:spcBef>
            <a:spcAft>
              <a:spcPct val="35000"/>
            </a:spcAft>
            <a:buNone/>
          </a:pPr>
          <a:r>
            <a:rPr lang="en-US" sz="1200" b="1" kern="1200" dirty="0"/>
            <a:t>Aim #2:</a:t>
          </a:r>
        </a:p>
      </dsp:txBody>
      <dsp:txXfrm>
        <a:off x="452060" y="1608777"/>
        <a:ext cx="6052158" cy="319654"/>
      </dsp:txXfrm>
    </dsp:sp>
    <dsp:sp modelId="{90AC590B-70CA-47D7-9285-E455C5FF8143}">
      <dsp:nvSpPr>
        <dsp:cNvPr id="0" name=""/>
        <dsp:cNvSpPr/>
      </dsp:nvSpPr>
      <dsp:spPr>
        <a:xfrm>
          <a:off x="0" y="2842124"/>
          <a:ext cx="8695349" cy="831600"/>
        </a:xfrm>
        <a:prstGeom prst="rect">
          <a:avLst/>
        </a:prstGeom>
        <a:solidFill>
          <a:schemeClr val="lt1">
            <a:alpha val="90000"/>
            <a:hueOff val="0"/>
            <a:satOff val="0"/>
            <a:lumOff val="0"/>
            <a:alphaOff val="0"/>
          </a:schemeClr>
        </a:soli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74856" tIns="249936" rIns="6748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Evaluate the association of environmental exposures, including climate change, in the context of health disparity drivers with proximal outcomes (faster telomere shortening, more oxidative stress, inflammation, methylation, and higher mutational load) and incident cancers during follow-up. </a:t>
          </a:r>
        </a:p>
      </dsp:txBody>
      <dsp:txXfrm>
        <a:off x="0" y="2842124"/>
        <a:ext cx="8695349" cy="831600"/>
      </dsp:txXfrm>
    </dsp:sp>
    <dsp:sp modelId="{CED1702B-8D1D-4181-8279-CA76F214BE80}">
      <dsp:nvSpPr>
        <dsp:cNvPr id="0" name=""/>
        <dsp:cNvSpPr/>
      </dsp:nvSpPr>
      <dsp:spPr>
        <a:xfrm>
          <a:off x="434767" y="2665004"/>
          <a:ext cx="6086744" cy="35424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0064" tIns="0" rIns="230064" bIns="0" numCol="1" spcCol="1270" anchor="ctr" anchorCtr="0">
          <a:noAutofit/>
        </a:bodyPr>
        <a:lstStyle/>
        <a:p>
          <a:pPr marL="0" lvl="0" indent="0" algn="l" defTabSz="533400">
            <a:lnSpc>
              <a:spcPct val="90000"/>
            </a:lnSpc>
            <a:spcBef>
              <a:spcPct val="0"/>
            </a:spcBef>
            <a:spcAft>
              <a:spcPct val="35000"/>
            </a:spcAft>
            <a:buNone/>
          </a:pPr>
          <a:r>
            <a:rPr lang="fr-FR" sz="1200" b="1" kern="1200" dirty="0"/>
            <a:t>Aim #3: SDoH, Environmental, Modifiable Exposures</a:t>
          </a:r>
        </a:p>
      </dsp:txBody>
      <dsp:txXfrm>
        <a:off x="452060" y="2682297"/>
        <a:ext cx="6052158" cy="319654"/>
      </dsp:txXfrm>
    </dsp:sp>
    <dsp:sp modelId="{CB1A7492-0E9B-49FF-85BB-C6EDE6E402FD}">
      <dsp:nvSpPr>
        <dsp:cNvPr id="0" name=""/>
        <dsp:cNvSpPr/>
      </dsp:nvSpPr>
      <dsp:spPr>
        <a:xfrm>
          <a:off x="0" y="3915644"/>
          <a:ext cx="8695349" cy="661500"/>
        </a:xfrm>
        <a:prstGeom prst="rect">
          <a:avLst/>
        </a:prstGeom>
        <a:solidFill>
          <a:schemeClr val="lt1">
            <a:alpha val="90000"/>
            <a:hueOff val="0"/>
            <a:satOff val="0"/>
            <a:lumOff val="0"/>
            <a:alphaOff val="0"/>
          </a:schemeClr>
        </a:solidFill>
        <a:ln w="12700" cap="rnd" cmpd="sng" algn="ctr">
          <a:solidFill>
            <a:schemeClr val="accent2">
              <a:hueOff val="-2223214"/>
              <a:satOff val="10650"/>
              <a:lumOff val="9853"/>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74856" tIns="249936" rIns="6748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Establish whether living in communities inundated with news and information about high cancer risk influences screening behaviors. </a:t>
          </a:r>
        </a:p>
      </dsp:txBody>
      <dsp:txXfrm>
        <a:off x="0" y="3915644"/>
        <a:ext cx="8695349" cy="661500"/>
      </dsp:txXfrm>
    </dsp:sp>
    <dsp:sp modelId="{5F15CECB-BBB5-4DE9-B89A-3E83C8166635}">
      <dsp:nvSpPr>
        <dsp:cNvPr id="0" name=""/>
        <dsp:cNvSpPr/>
      </dsp:nvSpPr>
      <dsp:spPr>
        <a:xfrm>
          <a:off x="434767" y="3738524"/>
          <a:ext cx="6086744" cy="35424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0064" tIns="0" rIns="230064" bIns="0" numCol="1" spcCol="1270" anchor="ctr" anchorCtr="0">
          <a:noAutofit/>
        </a:bodyPr>
        <a:lstStyle/>
        <a:p>
          <a:pPr marL="0" lvl="0" indent="0" algn="l" defTabSz="533400">
            <a:lnSpc>
              <a:spcPct val="90000"/>
            </a:lnSpc>
            <a:spcBef>
              <a:spcPct val="0"/>
            </a:spcBef>
            <a:spcAft>
              <a:spcPct val="35000"/>
            </a:spcAft>
            <a:buNone/>
          </a:pPr>
          <a:r>
            <a:rPr lang="en-US" sz="1200" b="1" kern="1200" dirty="0"/>
            <a:t>Aim #4: </a:t>
          </a:r>
        </a:p>
      </dsp:txBody>
      <dsp:txXfrm>
        <a:off x="452060" y="3755817"/>
        <a:ext cx="6052158" cy="319654"/>
      </dsp:txXfrm>
    </dsp:sp>
    <dsp:sp modelId="{7E44A9B9-D0B9-481A-87A3-2512EEEADB61}">
      <dsp:nvSpPr>
        <dsp:cNvPr id="0" name=""/>
        <dsp:cNvSpPr/>
      </dsp:nvSpPr>
      <dsp:spPr>
        <a:xfrm>
          <a:off x="0" y="4819064"/>
          <a:ext cx="8695349" cy="661500"/>
        </a:xfrm>
        <a:prstGeom prst="rect">
          <a:avLst/>
        </a:prstGeom>
        <a:solidFill>
          <a:schemeClr val="lt1">
            <a:alpha val="90000"/>
            <a:hueOff val="0"/>
            <a:satOff val="0"/>
            <a:lumOff val="0"/>
            <a:alphaOff val="0"/>
          </a:schemeClr>
        </a:soli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74856" tIns="249936" rIns="6748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Determine the relationship between “exposures” and survivorship and mortality utilizing the SEER-Louisiana Tumor Registry’s data on treatment, follow-up, end-results, and Ochsner medical records.</a:t>
          </a:r>
        </a:p>
      </dsp:txBody>
      <dsp:txXfrm>
        <a:off x="0" y="4819064"/>
        <a:ext cx="8695349" cy="661500"/>
      </dsp:txXfrm>
    </dsp:sp>
    <dsp:sp modelId="{C9086194-64D5-4E11-844B-DF65D471010A}">
      <dsp:nvSpPr>
        <dsp:cNvPr id="0" name=""/>
        <dsp:cNvSpPr/>
      </dsp:nvSpPr>
      <dsp:spPr>
        <a:xfrm>
          <a:off x="434767" y="4641944"/>
          <a:ext cx="6086744" cy="35424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0064" tIns="0" rIns="230064" bIns="0" numCol="1" spcCol="1270" anchor="ctr" anchorCtr="0">
          <a:noAutofit/>
        </a:bodyPr>
        <a:lstStyle/>
        <a:p>
          <a:pPr marL="0" lvl="0" indent="0" algn="l" defTabSz="533400">
            <a:lnSpc>
              <a:spcPct val="90000"/>
            </a:lnSpc>
            <a:spcBef>
              <a:spcPct val="0"/>
            </a:spcBef>
            <a:spcAft>
              <a:spcPct val="35000"/>
            </a:spcAft>
            <a:buNone/>
          </a:pPr>
          <a:r>
            <a:rPr lang="en-US" sz="1200" b="1" kern="1200" dirty="0"/>
            <a:t>Aim #5:</a:t>
          </a:r>
        </a:p>
      </dsp:txBody>
      <dsp:txXfrm>
        <a:off x="452060" y="4659237"/>
        <a:ext cx="6052158" cy="3196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97C87-698F-4574-A5EC-F1602C78E90D}">
      <dsp:nvSpPr>
        <dsp:cNvPr id="0" name=""/>
        <dsp:cNvSpPr/>
      </dsp:nvSpPr>
      <dsp:spPr>
        <a:xfrm>
          <a:off x="3631835" y="2292794"/>
          <a:ext cx="2802304" cy="2802304"/>
        </a:xfrm>
        <a:prstGeom prst="gear9">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Data Structure</a:t>
          </a:r>
          <a:endParaRPr lang="en-US" sz="1800" b="1" kern="1200" dirty="0"/>
        </a:p>
      </dsp:txBody>
      <dsp:txXfrm>
        <a:off x="4195223" y="2949220"/>
        <a:ext cx="1675528" cy="1440442"/>
      </dsp:txXfrm>
    </dsp:sp>
    <dsp:sp modelId="{841C1F06-7A52-4BED-8204-C6688B0AC5C6}">
      <dsp:nvSpPr>
        <dsp:cNvPr id="0" name=""/>
        <dsp:cNvSpPr/>
      </dsp:nvSpPr>
      <dsp:spPr>
        <a:xfrm>
          <a:off x="2001403" y="1630431"/>
          <a:ext cx="2038039" cy="2038039"/>
        </a:xfrm>
        <a:prstGeom prst="gear6">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a:t>Metadata</a:t>
          </a:r>
        </a:p>
      </dsp:txBody>
      <dsp:txXfrm>
        <a:off x="2514485" y="2146614"/>
        <a:ext cx="1011875" cy="1005673"/>
      </dsp:txXfrm>
    </dsp:sp>
    <dsp:sp modelId="{9900AE34-D7DC-47D1-BA08-D44CBFF364BC}">
      <dsp:nvSpPr>
        <dsp:cNvPr id="0" name=""/>
        <dsp:cNvSpPr/>
      </dsp:nvSpPr>
      <dsp:spPr>
        <a:xfrm rot="20700000">
          <a:off x="3142914" y="224392"/>
          <a:ext cx="1996862" cy="1996862"/>
        </a:xfrm>
        <a:prstGeom prst="gear6">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a:t>Data</a:t>
          </a:r>
        </a:p>
      </dsp:txBody>
      <dsp:txXfrm rot="-20700000">
        <a:off x="3580884" y="662362"/>
        <a:ext cx="1120921" cy="1120921"/>
      </dsp:txXfrm>
    </dsp:sp>
    <dsp:sp modelId="{266025EF-1CB9-448F-A5F9-C435050E155E}">
      <dsp:nvSpPr>
        <dsp:cNvPr id="0" name=""/>
        <dsp:cNvSpPr/>
      </dsp:nvSpPr>
      <dsp:spPr>
        <a:xfrm>
          <a:off x="3426372" y="1864212"/>
          <a:ext cx="3586949" cy="3586949"/>
        </a:xfrm>
        <a:prstGeom prst="circularArrow">
          <a:avLst>
            <a:gd name="adj1" fmla="val 4687"/>
            <a:gd name="adj2" fmla="val 299029"/>
            <a:gd name="adj3" fmla="val 2534164"/>
            <a:gd name="adj4" fmla="val 15823036"/>
            <a:gd name="adj5" fmla="val 5469"/>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D04A741-6F49-44E1-800F-B28A1F68A42A}">
      <dsp:nvSpPr>
        <dsp:cNvPr id="0" name=""/>
        <dsp:cNvSpPr/>
      </dsp:nvSpPr>
      <dsp:spPr>
        <a:xfrm>
          <a:off x="1640470" y="1175624"/>
          <a:ext cx="2606143" cy="2606143"/>
        </a:xfrm>
        <a:prstGeom prst="leftCircularArrow">
          <a:avLst>
            <a:gd name="adj1" fmla="val 6452"/>
            <a:gd name="adj2" fmla="val 429999"/>
            <a:gd name="adj3" fmla="val 10489124"/>
            <a:gd name="adj4" fmla="val 14837806"/>
            <a:gd name="adj5" fmla="val 7527"/>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4635BF0-0419-46E5-A332-E564ECB77C78}">
      <dsp:nvSpPr>
        <dsp:cNvPr id="0" name=""/>
        <dsp:cNvSpPr/>
      </dsp:nvSpPr>
      <dsp:spPr>
        <a:xfrm>
          <a:off x="2681019" y="-216861"/>
          <a:ext cx="2809947" cy="2809947"/>
        </a:xfrm>
        <a:prstGeom prst="circularArrow">
          <a:avLst>
            <a:gd name="adj1" fmla="val 5984"/>
            <a:gd name="adj2" fmla="val 394124"/>
            <a:gd name="adj3" fmla="val 13313824"/>
            <a:gd name="adj4" fmla="val 10508221"/>
            <a:gd name="adj5" fmla="val 6981"/>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5061A-3E03-488C-9747-FE0F94C7A126}">
      <dsp:nvSpPr>
        <dsp:cNvPr id="0" name=""/>
        <dsp:cNvSpPr/>
      </dsp:nvSpPr>
      <dsp:spPr>
        <a:xfrm>
          <a:off x="6831" y="1934956"/>
          <a:ext cx="2041978" cy="1225186"/>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Data Structure</a:t>
          </a:r>
          <a:endParaRPr lang="en-US" sz="3200" b="1" kern="1200" dirty="0"/>
        </a:p>
      </dsp:txBody>
      <dsp:txXfrm>
        <a:off x="42715" y="1970840"/>
        <a:ext cx="1970210" cy="1153418"/>
      </dsp:txXfrm>
    </dsp:sp>
    <dsp:sp modelId="{21BB92DF-4A5D-4A18-B39B-F491FEC484C3}">
      <dsp:nvSpPr>
        <dsp:cNvPr id="0" name=""/>
        <dsp:cNvSpPr/>
      </dsp:nvSpPr>
      <dsp:spPr>
        <a:xfrm>
          <a:off x="2253007" y="2294344"/>
          <a:ext cx="432899" cy="506410"/>
        </a:xfrm>
        <a:prstGeom prst="rightArrow">
          <a:avLst>
            <a:gd name="adj1" fmla="val 6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253007" y="2395626"/>
        <a:ext cx="303029" cy="303846"/>
      </dsp:txXfrm>
    </dsp:sp>
    <dsp:sp modelId="{2CE60838-8EF9-46FA-8AD3-704BCB28B938}">
      <dsp:nvSpPr>
        <dsp:cNvPr id="0" name=""/>
        <dsp:cNvSpPr/>
      </dsp:nvSpPr>
      <dsp:spPr>
        <a:xfrm>
          <a:off x="2865601" y="1934956"/>
          <a:ext cx="2041978" cy="1225186"/>
        </a:xfrm>
        <a:prstGeom prst="roundRect">
          <a:avLst>
            <a:gd name="adj" fmla="val 1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Symbol" panose="05050102010706020507" pitchFamily="18" charset="2"/>
            <a:buNone/>
          </a:pPr>
          <a:r>
            <a:rPr lang="en-US" sz="3200" kern="1200"/>
            <a:t>Metadata</a:t>
          </a:r>
        </a:p>
      </dsp:txBody>
      <dsp:txXfrm>
        <a:off x="2901485" y="1970840"/>
        <a:ext cx="1970210" cy="1153418"/>
      </dsp:txXfrm>
    </dsp:sp>
    <dsp:sp modelId="{954468F7-18B8-4ECA-ADE2-7CCB1C7D5E67}">
      <dsp:nvSpPr>
        <dsp:cNvPr id="0" name=""/>
        <dsp:cNvSpPr/>
      </dsp:nvSpPr>
      <dsp:spPr>
        <a:xfrm>
          <a:off x="5111777" y="2294344"/>
          <a:ext cx="432899" cy="506410"/>
        </a:xfrm>
        <a:prstGeom prst="rightArrow">
          <a:avLst>
            <a:gd name="adj1" fmla="val 60000"/>
            <a:gd name="adj2" fmla="val 5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111777" y="2395626"/>
        <a:ext cx="303029" cy="303846"/>
      </dsp:txXfrm>
    </dsp:sp>
    <dsp:sp modelId="{21851040-875D-41BA-B8DC-BC53B306CBA1}">
      <dsp:nvSpPr>
        <dsp:cNvPr id="0" name=""/>
        <dsp:cNvSpPr/>
      </dsp:nvSpPr>
      <dsp:spPr>
        <a:xfrm>
          <a:off x="5724370" y="1934956"/>
          <a:ext cx="2041978" cy="1225186"/>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Symbol" panose="05050102010706020507" pitchFamily="18" charset="2"/>
            <a:buNone/>
          </a:pPr>
          <a:r>
            <a:rPr lang="en-US" sz="3200" kern="1200"/>
            <a:t>Data</a:t>
          </a:r>
        </a:p>
      </dsp:txBody>
      <dsp:txXfrm>
        <a:off x="5760254" y="1970840"/>
        <a:ext cx="1970210" cy="115341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39DA8-CA89-4AEA-A33F-C39AA4D4713B}">
      <dsp:nvSpPr>
        <dsp:cNvPr id="0" name=""/>
        <dsp:cNvSpPr/>
      </dsp:nvSpPr>
      <dsp:spPr>
        <a:xfrm rot="5400000">
          <a:off x="488496" y="1650507"/>
          <a:ext cx="1451735" cy="2415654"/>
        </a:xfrm>
        <a:prstGeom prst="corner">
          <a:avLst>
            <a:gd name="adj1" fmla="val 16120"/>
            <a:gd name="adj2" fmla="val 1611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3060499-5E8E-4119-A05F-C05E8073207C}">
      <dsp:nvSpPr>
        <dsp:cNvPr id="0" name=""/>
        <dsp:cNvSpPr/>
      </dsp:nvSpPr>
      <dsp:spPr>
        <a:xfrm>
          <a:off x="246165" y="2372267"/>
          <a:ext cx="2180866" cy="1911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Data Structure</a:t>
          </a:r>
          <a:endParaRPr lang="en-US" sz="3500" b="1" kern="1200" dirty="0"/>
        </a:p>
      </dsp:txBody>
      <dsp:txXfrm>
        <a:off x="246165" y="2372267"/>
        <a:ext cx="2180866" cy="1911657"/>
      </dsp:txXfrm>
    </dsp:sp>
    <dsp:sp modelId="{E81D51E4-9550-4582-8E50-B90F90605FFA}">
      <dsp:nvSpPr>
        <dsp:cNvPr id="0" name=""/>
        <dsp:cNvSpPr/>
      </dsp:nvSpPr>
      <dsp:spPr>
        <a:xfrm>
          <a:off x="2015547" y="1472663"/>
          <a:ext cx="411484" cy="411484"/>
        </a:xfrm>
        <a:prstGeom prst="triangle">
          <a:avLst>
            <a:gd name="adj" fmla="val 100000"/>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w="12700" cap="rnd" cmpd="sng" algn="ctr">
          <a:solidFill>
            <a:schemeClr val="accent2">
              <a:hueOff val="-741071"/>
              <a:satOff val="3550"/>
              <a:lumOff val="3284"/>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0FAF70D-AB3F-41E8-9880-96C8078109AD}">
      <dsp:nvSpPr>
        <dsp:cNvPr id="0" name=""/>
        <dsp:cNvSpPr/>
      </dsp:nvSpPr>
      <dsp:spPr>
        <a:xfrm rot="5400000">
          <a:off x="3158302" y="989860"/>
          <a:ext cx="1451735" cy="2415654"/>
        </a:xfrm>
        <a:prstGeom prst="corner">
          <a:avLst>
            <a:gd name="adj1" fmla="val 16120"/>
            <a:gd name="adj2" fmla="val 1611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7931C40-C755-4254-92DC-5F37043D7067}">
      <dsp:nvSpPr>
        <dsp:cNvPr id="0" name=""/>
        <dsp:cNvSpPr/>
      </dsp:nvSpPr>
      <dsp:spPr>
        <a:xfrm>
          <a:off x="2915971" y="1711621"/>
          <a:ext cx="2180866" cy="1911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Font typeface="Symbol" panose="05050102010706020507" pitchFamily="18" charset="2"/>
            <a:buNone/>
          </a:pPr>
          <a:r>
            <a:rPr lang="en-US" sz="3500" kern="1200"/>
            <a:t>Metadata</a:t>
          </a:r>
        </a:p>
      </dsp:txBody>
      <dsp:txXfrm>
        <a:off x="2915971" y="1711621"/>
        <a:ext cx="2180866" cy="1911657"/>
      </dsp:txXfrm>
    </dsp:sp>
    <dsp:sp modelId="{8A46F021-CC6D-4F4A-9106-DF40BA95B4E0}">
      <dsp:nvSpPr>
        <dsp:cNvPr id="0" name=""/>
        <dsp:cNvSpPr/>
      </dsp:nvSpPr>
      <dsp:spPr>
        <a:xfrm>
          <a:off x="4685353" y="812017"/>
          <a:ext cx="411484" cy="411484"/>
        </a:xfrm>
        <a:prstGeom prst="triangle">
          <a:avLst>
            <a:gd name="adj" fmla="val 100000"/>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w="12700" cap="rnd" cmpd="sng" algn="ctr">
          <a:solidFill>
            <a:schemeClr val="accent2">
              <a:hueOff val="-2223214"/>
              <a:satOff val="10650"/>
              <a:lumOff val="9853"/>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ED81913-87DE-46B8-B60A-EE63E3281BFC}">
      <dsp:nvSpPr>
        <dsp:cNvPr id="0" name=""/>
        <dsp:cNvSpPr/>
      </dsp:nvSpPr>
      <dsp:spPr>
        <a:xfrm rot="5400000">
          <a:off x="5828108" y="329214"/>
          <a:ext cx="1451735" cy="2415654"/>
        </a:xfrm>
        <a:prstGeom prst="corner">
          <a:avLst>
            <a:gd name="adj1" fmla="val 16120"/>
            <a:gd name="adj2" fmla="val 1611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270DDCE-1F16-4088-BFC1-6CA85C6088C0}">
      <dsp:nvSpPr>
        <dsp:cNvPr id="0" name=""/>
        <dsp:cNvSpPr/>
      </dsp:nvSpPr>
      <dsp:spPr>
        <a:xfrm>
          <a:off x="5585778" y="1050974"/>
          <a:ext cx="2180866" cy="1911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Font typeface="Symbol" panose="05050102010706020507" pitchFamily="18" charset="2"/>
            <a:buNone/>
          </a:pPr>
          <a:r>
            <a:rPr lang="en-US" sz="3500" kern="1200"/>
            <a:t>Data</a:t>
          </a:r>
        </a:p>
      </dsp:txBody>
      <dsp:txXfrm>
        <a:off x="5585778" y="1050974"/>
        <a:ext cx="2180866" cy="191165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388C0-88A2-4B89-8401-0C0489E2EFC3}">
      <dsp:nvSpPr>
        <dsp:cNvPr id="0" name=""/>
        <dsp:cNvSpPr/>
      </dsp:nvSpPr>
      <dsp:spPr>
        <a:xfrm rot="5400000">
          <a:off x="1289673" y="1488630"/>
          <a:ext cx="1316565" cy="1498863"/>
        </a:xfrm>
        <a:prstGeom prst="bentUpArrow">
          <a:avLst>
            <a:gd name="adj1" fmla="val 32840"/>
            <a:gd name="adj2" fmla="val 25000"/>
            <a:gd name="adj3" fmla="val 35780"/>
          </a:avLst>
        </a:prstGeom>
        <a:gradFill rotWithShape="0">
          <a:gsLst>
            <a:gs pos="0">
              <a:schemeClr val="accent2">
                <a:tint val="50000"/>
                <a:hueOff val="0"/>
                <a:satOff val="0"/>
                <a:lumOff val="0"/>
                <a:alphaOff val="0"/>
                <a:tint val="96000"/>
                <a:lumMod val="100000"/>
              </a:schemeClr>
            </a:gs>
            <a:gs pos="78000">
              <a:schemeClr val="accent2">
                <a:tint val="5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2A9DD515-2B35-47C0-B33D-E40192CBD61F}">
      <dsp:nvSpPr>
        <dsp:cNvPr id="0" name=""/>
        <dsp:cNvSpPr/>
      </dsp:nvSpPr>
      <dsp:spPr>
        <a:xfrm>
          <a:off x="940863" y="29191"/>
          <a:ext cx="2216321" cy="1551353"/>
        </a:xfrm>
        <a:prstGeom prst="roundRect">
          <a:avLst>
            <a:gd name="adj" fmla="val 1667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Data Structure</a:t>
          </a:r>
          <a:endParaRPr lang="en-US" sz="3300" b="1" kern="1200" dirty="0"/>
        </a:p>
      </dsp:txBody>
      <dsp:txXfrm>
        <a:off x="1016607" y="104935"/>
        <a:ext cx="2064833" cy="1399865"/>
      </dsp:txXfrm>
    </dsp:sp>
    <dsp:sp modelId="{00582E94-9529-4A19-8351-551B0BE13D7B}">
      <dsp:nvSpPr>
        <dsp:cNvPr id="0" name=""/>
        <dsp:cNvSpPr/>
      </dsp:nvSpPr>
      <dsp:spPr>
        <a:xfrm>
          <a:off x="3157185" y="177148"/>
          <a:ext cx="1611941" cy="1253872"/>
        </a:xfrm>
        <a:prstGeom prst="rect">
          <a:avLst/>
        </a:prstGeom>
        <a:noFill/>
        <a:ln>
          <a:noFill/>
        </a:ln>
        <a:effectLst/>
      </dsp:spPr>
      <dsp:style>
        <a:lnRef idx="0">
          <a:scrgbClr r="0" g="0" b="0"/>
        </a:lnRef>
        <a:fillRef idx="0">
          <a:scrgbClr r="0" g="0" b="0"/>
        </a:fillRef>
        <a:effectRef idx="0">
          <a:scrgbClr r="0" g="0" b="0"/>
        </a:effectRef>
        <a:fontRef idx="minor"/>
      </dsp:style>
    </dsp:sp>
    <dsp:sp modelId="{157148F5-9890-4619-924D-A80C92578A27}">
      <dsp:nvSpPr>
        <dsp:cNvPr id="0" name=""/>
        <dsp:cNvSpPr/>
      </dsp:nvSpPr>
      <dsp:spPr>
        <a:xfrm rot="5400000">
          <a:off x="3127239" y="3231312"/>
          <a:ext cx="1316565" cy="1498863"/>
        </a:xfrm>
        <a:prstGeom prst="bentUpArrow">
          <a:avLst>
            <a:gd name="adj1" fmla="val 32840"/>
            <a:gd name="adj2" fmla="val 25000"/>
            <a:gd name="adj3" fmla="val 35780"/>
          </a:avLst>
        </a:prstGeom>
        <a:gradFill rotWithShape="0">
          <a:gsLst>
            <a:gs pos="0">
              <a:schemeClr val="accent2">
                <a:tint val="50000"/>
                <a:hueOff val="-4132595"/>
                <a:satOff val="42455"/>
                <a:lumOff val="15383"/>
                <a:alphaOff val="0"/>
                <a:tint val="96000"/>
                <a:lumMod val="100000"/>
              </a:schemeClr>
            </a:gs>
            <a:gs pos="78000">
              <a:schemeClr val="accent2">
                <a:tint val="50000"/>
                <a:hueOff val="-4132595"/>
                <a:satOff val="42455"/>
                <a:lumOff val="1538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9263F383-D206-4E1D-B044-E3B1CF5314E7}">
      <dsp:nvSpPr>
        <dsp:cNvPr id="0" name=""/>
        <dsp:cNvSpPr/>
      </dsp:nvSpPr>
      <dsp:spPr>
        <a:xfrm>
          <a:off x="2778429" y="1771872"/>
          <a:ext cx="2216321" cy="1551353"/>
        </a:xfrm>
        <a:prstGeom prst="roundRect">
          <a:avLst>
            <a:gd name="adj" fmla="val 1667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Font typeface="Symbol" panose="05050102010706020507" pitchFamily="18" charset="2"/>
            <a:buNone/>
          </a:pPr>
          <a:r>
            <a:rPr lang="en-US" sz="3300" kern="1200"/>
            <a:t>Metadata</a:t>
          </a:r>
        </a:p>
      </dsp:txBody>
      <dsp:txXfrm>
        <a:off x="2854173" y="1847616"/>
        <a:ext cx="2064833" cy="1399865"/>
      </dsp:txXfrm>
    </dsp:sp>
    <dsp:sp modelId="{7406EB62-0926-4479-8B1B-04030DD1AFBD}">
      <dsp:nvSpPr>
        <dsp:cNvPr id="0" name=""/>
        <dsp:cNvSpPr/>
      </dsp:nvSpPr>
      <dsp:spPr>
        <a:xfrm>
          <a:off x="4994751" y="1919829"/>
          <a:ext cx="1611941" cy="1253872"/>
        </a:xfrm>
        <a:prstGeom prst="rect">
          <a:avLst/>
        </a:prstGeom>
        <a:noFill/>
        <a:ln>
          <a:noFill/>
        </a:ln>
        <a:effectLst/>
      </dsp:spPr>
      <dsp:style>
        <a:lnRef idx="0">
          <a:scrgbClr r="0" g="0" b="0"/>
        </a:lnRef>
        <a:fillRef idx="0">
          <a:scrgbClr r="0" g="0" b="0"/>
        </a:fillRef>
        <a:effectRef idx="0">
          <a:scrgbClr r="0" g="0" b="0"/>
        </a:effectRef>
        <a:fontRef idx="minor"/>
      </dsp:style>
    </dsp:sp>
    <dsp:sp modelId="{6C85CA67-8B2F-47CB-ABEA-EE87A4C9CAFE}">
      <dsp:nvSpPr>
        <dsp:cNvPr id="0" name=""/>
        <dsp:cNvSpPr/>
      </dsp:nvSpPr>
      <dsp:spPr>
        <a:xfrm>
          <a:off x="4615995" y="3514554"/>
          <a:ext cx="2216321" cy="1551353"/>
        </a:xfrm>
        <a:prstGeom prst="roundRect">
          <a:avLst>
            <a:gd name="adj" fmla="val 1667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Font typeface="Symbol" panose="05050102010706020507" pitchFamily="18" charset="2"/>
            <a:buNone/>
          </a:pPr>
          <a:r>
            <a:rPr lang="en-US" sz="3300" kern="1200"/>
            <a:t>Data</a:t>
          </a:r>
        </a:p>
      </dsp:txBody>
      <dsp:txXfrm>
        <a:off x="4691739" y="3590298"/>
        <a:ext cx="2064833" cy="139986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592DD-AA4B-44D7-B94F-0E6CDCDC23E2}">
      <dsp:nvSpPr>
        <dsp:cNvPr id="0" name=""/>
        <dsp:cNvSpPr/>
      </dsp:nvSpPr>
      <dsp:spPr>
        <a:xfrm>
          <a:off x="582988" y="0"/>
          <a:ext cx="6607203" cy="5095099"/>
        </a:xfrm>
        <a:prstGeom prst="rightArrow">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670136C-547C-4DBA-8C24-B48E82CB4AB7}">
      <dsp:nvSpPr>
        <dsp:cNvPr id="0" name=""/>
        <dsp:cNvSpPr/>
      </dsp:nvSpPr>
      <dsp:spPr>
        <a:xfrm>
          <a:off x="664" y="1528529"/>
          <a:ext cx="2487379" cy="203803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Data Structure</a:t>
          </a:r>
          <a:endParaRPr lang="en-US" sz="3700" b="1" kern="1200" dirty="0"/>
        </a:p>
      </dsp:txBody>
      <dsp:txXfrm>
        <a:off x="100153" y="1628018"/>
        <a:ext cx="2288401" cy="1839061"/>
      </dsp:txXfrm>
    </dsp:sp>
    <dsp:sp modelId="{D9C9BF39-F905-4064-95CF-6FD4D0C6677D}">
      <dsp:nvSpPr>
        <dsp:cNvPr id="0" name=""/>
        <dsp:cNvSpPr/>
      </dsp:nvSpPr>
      <dsp:spPr>
        <a:xfrm>
          <a:off x="2642900" y="1528529"/>
          <a:ext cx="2487379" cy="2038039"/>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Font typeface="Symbol" panose="05050102010706020507" pitchFamily="18" charset="2"/>
            <a:buNone/>
          </a:pPr>
          <a:r>
            <a:rPr lang="en-US" sz="3700" kern="1200"/>
            <a:t>Metadata</a:t>
          </a:r>
        </a:p>
      </dsp:txBody>
      <dsp:txXfrm>
        <a:off x="2742389" y="1628018"/>
        <a:ext cx="2288401" cy="1839061"/>
      </dsp:txXfrm>
    </dsp:sp>
    <dsp:sp modelId="{C46E9BB2-B3BD-4CDA-BAEC-51DA5EE5E048}">
      <dsp:nvSpPr>
        <dsp:cNvPr id="0" name=""/>
        <dsp:cNvSpPr/>
      </dsp:nvSpPr>
      <dsp:spPr>
        <a:xfrm>
          <a:off x="5285136" y="1528529"/>
          <a:ext cx="2487379" cy="203803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Font typeface="Symbol" panose="05050102010706020507" pitchFamily="18" charset="2"/>
            <a:buNone/>
          </a:pPr>
          <a:r>
            <a:rPr lang="en-US" sz="3700" kern="1200"/>
            <a:t>Data</a:t>
          </a:r>
        </a:p>
      </dsp:txBody>
      <dsp:txXfrm>
        <a:off x="5384625" y="1628018"/>
        <a:ext cx="2288401" cy="183906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8E081-FB93-4F5C-9339-A0AD99ED1919}">
      <dsp:nvSpPr>
        <dsp:cNvPr id="0" name=""/>
        <dsp:cNvSpPr/>
      </dsp:nvSpPr>
      <dsp:spPr>
        <a:xfrm>
          <a:off x="0" y="1604156"/>
          <a:ext cx="7773181" cy="1132071"/>
        </a:xfrm>
        <a:prstGeom prst="rightArrow">
          <a:avLst>
            <a:gd name="adj1" fmla="val 5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179716" numCol="1" spcCol="1270" anchor="ctr" anchorCtr="0">
          <a:noAutofit/>
        </a:bodyPr>
        <a:lstStyle/>
        <a:p>
          <a:pPr marL="0" lvl="0" indent="0" algn="l" defTabSz="977900">
            <a:lnSpc>
              <a:spcPct val="90000"/>
            </a:lnSpc>
            <a:spcBef>
              <a:spcPct val="0"/>
            </a:spcBef>
            <a:spcAft>
              <a:spcPct val="35000"/>
            </a:spcAft>
            <a:buNone/>
          </a:pPr>
          <a:r>
            <a:rPr lang="en-US" sz="2200" kern="1200" dirty="0"/>
            <a:t>Data Structure</a:t>
          </a:r>
          <a:endParaRPr lang="en-US" sz="2200" b="1" kern="1200" dirty="0"/>
        </a:p>
      </dsp:txBody>
      <dsp:txXfrm>
        <a:off x="0" y="1887174"/>
        <a:ext cx="7490163" cy="566035"/>
      </dsp:txXfrm>
    </dsp:sp>
    <dsp:sp modelId="{267534F0-BF58-4DF7-AB17-B774E40460BB}">
      <dsp:nvSpPr>
        <dsp:cNvPr id="0" name=""/>
        <dsp:cNvSpPr/>
      </dsp:nvSpPr>
      <dsp:spPr>
        <a:xfrm>
          <a:off x="2394139" y="1981513"/>
          <a:ext cx="5379041" cy="1132071"/>
        </a:xfrm>
        <a:prstGeom prst="rightArrow">
          <a:avLst>
            <a:gd name="adj1" fmla="val 50000"/>
            <a:gd name="adj2" fmla="val 5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179716"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n-US" sz="2200" kern="1200"/>
            <a:t>Metadata</a:t>
          </a:r>
        </a:p>
      </dsp:txBody>
      <dsp:txXfrm>
        <a:off x="2394139" y="2264531"/>
        <a:ext cx="5096023" cy="566035"/>
      </dsp:txXfrm>
    </dsp:sp>
    <dsp:sp modelId="{96CA5930-FDB4-4A29-B60D-020C348A8109}">
      <dsp:nvSpPr>
        <dsp:cNvPr id="0" name=""/>
        <dsp:cNvSpPr/>
      </dsp:nvSpPr>
      <dsp:spPr>
        <a:xfrm>
          <a:off x="4788279" y="2358870"/>
          <a:ext cx="2984901" cy="1132071"/>
        </a:xfrm>
        <a:prstGeom prst="rightArrow">
          <a:avLst>
            <a:gd name="adj1" fmla="val 50000"/>
            <a:gd name="adj2" fmla="val 5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179716"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n-US" sz="2200" kern="1200"/>
            <a:t>Data</a:t>
          </a:r>
        </a:p>
      </dsp:txBody>
      <dsp:txXfrm>
        <a:off x="4788279" y="2641888"/>
        <a:ext cx="2701883" cy="566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2EAB6-ABCB-4D91-BF8B-D2BC5A7BF4CF}">
      <dsp:nvSpPr>
        <dsp:cNvPr id="0" name=""/>
        <dsp:cNvSpPr/>
      </dsp:nvSpPr>
      <dsp:spPr>
        <a:xfrm>
          <a:off x="0" y="116158"/>
          <a:ext cx="4944977" cy="1268133"/>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The EPA strives to safeguard the population against cancer risks that are more than 1 in a million, but  74 million Americans are thought to be at higher cancer risks than that, on top of other risk factors. </a:t>
          </a:r>
          <a:endParaRPr lang="en-US" sz="1300" b="1" kern="1200" dirty="0"/>
        </a:p>
      </dsp:txBody>
      <dsp:txXfrm>
        <a:off x="61905" y="178063"/>
        <a:ext cx="4821167" cy="1144323"/>
      </dsp:txXfrm>
    </dsp:sp>
    <dsp:sp modelId="{FF836299-63DF-4791-A4F3-1F4F97D0E1A7}">
      <dsp:nvSpPr>
        <dsp:cNvPr id="0" name=""/>
        <dsp:cNvSpPr/>
      </dsp:nvSpPr>
      <dsp:spPr>
        <a:xfrm>
          <a:off x="0" y="1421732"/>
          <a:ext cx="4944977" cy="1268133"/>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This projected cancer risk from toxic air pollution is more than twice as high in census tracts with a majority of Blacks as in areas with a majority of Whites. </a:t>
          </a:r>
          <a:endParaRPr lang="en-US" sz="1300" b="1" kern="1200" dirty="0"/>
        </a:p>
      </dsp:txBody>
      <dsp:txXfrm>
        <a:off x="61905" y="1483637"/>
        <a:ext cx="4821167" cy="1144323"/>
      </dsp:txXfrm>
    </dsp:sp>
    <dsp:sp modelId="{FDB97635-07AD-4D4F-8276-D31480A6E33A}">
      <dsp:nvSpPr>
        <dsp:cNvPr id="0" name=""/>
        <dsp:cNvSpPr/>
      </dsp:nvSpPr>
      <dsp:spPr>
        <a:xfrm>
          <a:off x="0" y="2727306"/>
          <a:ext cx="4944977" cy="1268133"/>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In the Louisiana Industrial corridor (IC), several areas purportedly have the highest cancer risk in the country, allegedly due to emissions from manufacturing plants and refineries. </a:t>
          </a:r>
          <a:endParaRPr lang="en-US" sz="1300" b="1" kern="1200" dirty="0"/>
        </a:p>
      </dsp:txBody>
      <dsp:txXfrm>
        <a:off x="61905" y="2789211"/>
        <a:ext cx="4821167" cy="1144323"/>
      </dsp:txXfrm>
    </dsp:sp>
    <dsp:sp modelId="{179D7CF4-EEDA-44F6-9414-6393771AA643}">
      <dsp:nvSpPr>
        <dsp:cNvPr id="0" name=""/>
        <dsp:cNvSpPr/>
      </dsp:nvSpPr>
      <dsp:spPr>
        <a:xfrm>
          <a:off x="0" y="4032880"/>
          <a:ext cx="4944977" cy="1268133"/>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While these are potential causes of cancer, the etiology is more complicated than a simple direct causal relationship, likely due to long-standing inequities in social determinants- including racial and socioeconomic disparities, which further influence health behaviors/diets, resulting in epigenetic changes, shortening of telomeres, and oxidative stress. </a:t>
          </a:r>
          <a:endParaRPr lang="en-US" sz="1300" b="1" kern="1200" dirty="0"/>
        </a:p>
      </dsp:txBody>
      <dsp:txXfrm>
        <a:off x="61905" y="4094785"/>
        <a:ext cx="4821167" cy="114432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C97B0-6F27-40D0-839A-BDEB62AEF154}">
      <dsp:nvSpPr>
        <dsp:cNvPr id="0" name=""/>
        <dsp:cNvSpPr/>
      </dsp:nvSpPr>
      <dsp:spPr>
        <a:xfrm>
          <a:off x="2391338" y="2488786"/>
          <a:ext cx="117485" cy="117525"/>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B379DE0-9FA6-450F-B00F-E659C28A52D8}">
      <dsp:nvSpPr>
        <dsp:cNvPr id="0" name=""/>
        <dsp:cNvSpPr/>
      </dsp:nvSpPr>
      <dsp:spPr>
        <a:xfrm>
          <a:off x="2191687" y="2488786"/>
          <a:ext cx="117485" cy="117525"/>
        </a:xfrm>
        <a:prstGeom prst="ellipse">
          <a:avLst/>
        </a:prstGeom>
        <a:gradFill rotWithShape="0">
          <a:gsLst>
            <a:gs pos="0">
              <a:schemeClr val="accent2">
                <a:hueOff val="-92634"/>
                <a:satOff val="444"/>
                <a:lumOff val="411"/>
                <a:alphaOff val="0"/>
                <a:tint val="96000"/>
                <a:lumMod val="100000"/>
              </a:schemeClr>
            </a:gs>
            <a:gs pos="78000">
              <a:schemeClr val="accent2">
                <a:hueOff val="-92634"/>
                <a:satOff val="444"/>
                <a:lumOff val="411"/>
                <a:alphaOff val="0"/>
                <a:shade val="94000"/>
                <a:lumMod val="94000"/>
              </a:schemeClr>
            </a:gs>
          </a:gsLst>
          <a:lin ang="5400000" scaled="0"/>
        </a:gradFill>
        <a:ln w="12700" cap="rnd" cmpd="sng" algn="ctr">
          <a:solidFill>
            <a:schemeClr val="accent2">
              <a:hueOff val="-92634"/>
              <a:satOff val="444"/>
              <a:lumOff val="411"/>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676CDE7-A5A0-4CE6-900E-525955AB7721}">
      <dsp:nvSpPr>
        <dsp:cNvPr id="0" name=""/>
        <dsp:cNvSpPr/>
      </dsp:nvSpPr>
      <dsp:spPr>
        <a:xfrm>
          <a:off x="1992037" y="2488786"/>
          <a:ext cx="117485" cy="117525"/>
        </a:xfrm>
        <a:prstGeom prst="ellipse">
          <a:avLst/>
        </a:prstGeom>
        <a:gradFill rotWithShape="0">
          <a:gsLst>
            <a:gs pos="0">
              <a:schemeClr val="accent2">
                <a:hueOff val="-185268"/>
                <a:satOff val="888"/>
                <a:lumOff val="821"/>
                <a:alphaOff val="0"/>
                <a:tint val="96000"/>
                <a:lumMod val="100000"/>
              </a:schemeClr>
            </a:gs>
            <a:gs pos="78000">
              <a:schemeClr val="accent2">
                <a:hueOff val="-185268"/>
                <a:satOff val="888"/>
                <a:lumOff val="821"/>
                <a:alphaOff val="0"/>
                <a:shade val="94000"/>
                <a:lumMod val="94000"/>
              </a:schemeClr>
            </a:gs>
          </a:gsLst>
          <a:lin ang="5400000" scaled="0"/>
        </a:gradFill>
        <a:ln w="12700" cap="rnd" cmpd="sng" algn="ctr">
          <a:solidFill>
            <a:schemeClr val="accent2">
              <a:hueOff val="-185268"/>
              <a:satOff val="888"/>
              <a:lumOff val="821"/>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7384B03-2FA1-4A3F-859B-2EFD74EED07A}">
      <dsp:nvSpPr>
        <dsp:cNvPr id="0" name=""/>
        <dsp:cNvSpPr/>
      </dsp:nvSpPr>
      <dsp:spPr>
        <a:xfrm>
          <a:off x="1792386" y="2488786"/>
          <a:ext cx="117485" cy="117525"/>
        </a:xfrm>
        <a:prstGeom prst="ellipse">
          <a:avLst/>
        </a:prstGeom>
        <a:gradFill rotWithShape="0">
          <a:gsLst>
            <a:gs pos="0">
              <a:schemeClr val="accent2">
                <a:hueOff val="-277902"/>
                <a:satOff val="1331"/>
                <a:lumOff val="1232"/>
                <a:alphaOff val="0"/>
                <a:tint val="96000"/>
                <a:lumMod val="100000"/>
              </a:schemeClr>
            </a:gs>
            <a:gs pos="78000">
              <a:schemeClr val="accent2">
                <a:hueOff val="-277902"/>
                <a:satOff val="1331"/>
                <a:lumOff val="1232"/>
                <a:alphaOff val="0"/>
                <a:shade val="94000"/>
                <a:lumMod val="94000"/>
              </a:schemeClr>
            </a:gs>
          </a:gsLst>
          <a:lin ang="5400000" scaled="0"/>
        </a:gradFill>
        <a:ln w="12700" cap="rnd" cmpd="sng" algn="ctr">
          <a:solidFill>
            <a:schemeClr val="accent2">
              <a:hueOff val="-277902"/>
              <a:satOff val="1331"/>
              <a:lumOff val="1232"/>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66A66BF-F133-43B7-8CA0-A39DB3CEC432}">
      <dsp:nvSpPr>
        <dsp:cNvPr id="0" name=""/>
        <dsp:cNvSpPr/>
      </dsp:nvSpPr>
      <dsp:spPr>
        <a:xfrm>
          <a:off x="1592735" y="2488786"/>
          <a:ext cx="117485" cy="117525"/>
        </a:xfrm>
        <a:prstGeom prst="ellipse">
          <a:avLst/>
        </a:prstGeom>
        <a:gradFill rotWithShape="0">
          <a:gsLst>
            <a:gs pos="0">
              <a:schemeClr val="accent2">
                <a:hueOff val="-370536"/>
                <a:satOff val="1775"/>
                <a:lumOff val="1642"/>
                <a:alphaOff val="0"/>
                <a:tint val="96000"/>
                <a:lumMod val="100000"/>
              </a:schemeClr>
            </a:gs>
            <a:gs pos="78000">
              <a:schemeClr val="accent2">
                <a:hueOff val="-370536"/>
                <a:satOff val="1775"/>
                <a:lumOff val="1642"/>
                <a:alphaOff val="0"/>
                <a:shade val="94000"/>
                <a:lumMod val="94000"/>
              </a:schemeClr>
            </a:gs>
          </a:gsLst>
          <a:lin ang="5400000" scaled="0"/>
        </a:gradFill>
        <a:ln w="12700" cap="rnd" cmpd="sng" algn="ctr">
          <a:solidFill>
            <a:schemeClr val="accent2">
              <a:hueOff val="-370536"/>
              <a:satOff val="1775"/>
              <a:lumOff val="1642"/>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9A7B508-F326-4DD7-9F5F-CAE95ACE5A15}">
      <dsp:nvSpPr>
        <dsp:cNvPr id="0" name=""/>
        <dsp:cNvSpPr/>
      </dsp:nvSpPr>
      <dsp:spPr>
        <a:xfrm>
          <a:off x="1275348" y="2430024"/>
          <a:ext cx="235222" cy="235050"/>
        </a:xfrm>
        <a:prstGeom prst="ellipse">
          <a:avLst/>
        </a:prstGeom>
        <a:gradFill rotWithShape="0">
          <a:gsLst>
            <a:gs pos="0">
              <a:schemeClr val="accent2">
                <a:hueOff val="-463170"/>
                <a:satOff val="2219"/>
                <a:lumOff val="2053"/>
                <a:alphaOff val="0"/>
                <a:tint val="96000"/>
                <a:lumMod val="100000"/>
              </a:schemeClr>
            </a:gs>
            <a:gs pos="78000">
              <a:schemeClr val="accent2">
                <a:hueOff val="-463170"/>
                <a:satOff val="2219"/>
                <a:lumOff val="2053"/>
                <a:alphaOff val="0"/>
                <a:shade val="94000"/>
                <a:lumMod val="94000"/>
              </a:schemeClr>
            </a:gs>
          </a:gsLst>
          <a:lin ang="5400000" scaled="0"/>
        </a:gradFill>
        <a:ln w="12700" cap="rnd" cmpd="sng" algn="ctr">
          <a:solidFill>
            <a:schemeClr val="accent2">
              <a:hueOff val="-463170"/>
              <a:satOff val="2219"/>
              <a:lumOff val="2053"/>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4289CE6-5CFA-4C8B-ABEF-A32E1E648FA5}">
      <dsp:nvSpPr>
        <dsp:cNvPr id="0" name=""/>
        <dsp:cNvSpPr/>
      </dsp:nvSpPr>
      <dsp:spPr>
        <a:xfrm>
          <a:off x="2199703" y="2246003"/>
          <a:ext cx="117485" cy="117525"/>
        </a:xfrm>
        <a:prstGeom prst="ellipse">
          <a:avLst/>
        </a:prstGeom>
        <a:gradFill rotWithShape="0">
          <a:gsLst>
            <a:gs pos="0">
              <a:schemeClr val="accent2">
                <a:hueOff val="-555804"/>
                <a:satOff val="2663"/>
                <a:lumOff val="2463"/>
                <a:alphaOff val="0"/>
                <a:tint val="96000"/>
                <a:lumMod val="100000"/>
              </a:schemeClr>
            </a:gs>
            <a:gs pos="78000">
              <a:schemeClr val="accent2">
                <a:hueOff val="-555804"/>
                <a:satOff val="2663"/>
                <a:lumOff val="2463"/>
                <a:alphaOff val="0"/>
                <a:shade val="94000"/>
                <a:lumMod val="94000"/>
              </a:schemeClr>
            </a:gs>
          </a:gsLst>
          <a:lin ang="5400000" scaled="0"/>
        </a:gradFill>
        <a:ln w="12700" cap="rnd" cmpd="sng" algn="ctr">
          <a:solidFill>
            <a:schemeClr val="accent2">
              <a:hueOff val="-555804"/>
              <a:satOff val="2663"/>
              <a:lumOff val="2463"/>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69698EE-ADDB-495F-9468-FFD91EFD030A}">
      <dsp:nvSpPr>
        <dsp:cNvPr id="0" name=""/>
        <dsp:cNvSpPr/>
      </dsp:nvSpPr>
      <dsp:spPr>
        <a:xfrm>
          <a:off x="2199703" y="2733353"/>
          <a:ext cx="117485" cy="117525"/>
        </a:xfrm>
        <a:prstGeom prst="ellipse">
          <a:avLst/>
        </a:prstGeom>
        <a:gradFill rotWithShape="0">
          <a:gsLst>
            <a:gs pos="0">
              <a:schemeClr val="accent2">
                <a:hueOff val="-648438"/>
                <a:satOff val="3106"/>
                <a:lumOff val="2874"/>
                <a:alphaOff val="0"/>
                <a:tint val="96000"/>
                <a:lumMod val="100000"/>
              </a:schemeClr>
            </a:gs>
            <a:gs pos="78000">
              <a:schemeClr val="accent2">
                <a:hueOff val="-648438"/>
                <a:satOff val="3106"/>
                <a:lumOff val="2874"/>
                <a:alphaOff val="0"/>
                <a:shade val="94000"/>
                <a:lumMod val="94000"/>
              </a:schemeClr>
            </a:gs>
          </a:gsLst>
          <a:lin ang="5400000" scaled="0"/>
        </a:gradFill>
        <a:ln w="12700" cap="rnd" cmpd="sng" algn="ctr">
          <a:solidFill>
            <a:schemeClr val="accent2">
              <a:hueOff val="-648438"/>
              <a:satOff val="3106"/>
              <a:lumOff val="2874"/>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9F81E86-12AF-406A-A7A7-CB77C677BFA0}">
      <dsp:nvSpPr>
        <dsp:cNvPr id="0" name=""/>
        <dsp:cNvSpPr/>
      </dsp:nvSpPr>
      <dsp:spPr>
        <a:xfrm>
          <a:off x="2304664" y="2351634"/>
          <a:ext cx="117485" cy="117525"/>
        </a:xfrm>
        <a:prstGeom prst="ellipse">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w="12700" cap="rnd" cmpd="sng" algn="ctr">
          <a:solidFill>
            <a:schemeClr val="accent2">
              <a:hueOff val="-741071"/>
              <a:satOff val="3550"/>
              <a:lumOff val="3284"/>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6AEDBC7-D3C8-4B98-AB29-A0C027FFAF16}">
      <dsp:nvSpPr>
        <dsp:cNvPr id="0" name=""/>
        <dsp:cNvSpPr/>
      </dsp:nvSpPr>
      <dsp:spPr>
        <a:xfrm>
          <a:off x="2311678" y="2628318"/>
          <a:ext cx="117485" cy="117525"/>
        </a:xfrm>
        <a:prstGeom prst="ellipse">
          <a:avLst/>
        </a:prstGeom>
        <a:gradFill rotWithShape="0">
          <a:gsLst>
            <a:gs pos="0">
              <a:schemeClr val="accent2">
                <a:hueOff val="-833705"/>
                <a:satOff val="3994"/>
                <a:lumOff val="3695"/>
                <a:alphaOff val="0"/>
                <a:tint val="96000"/>
                <a:lumMod val="100000"/>
              </a:schemeClr>
            </a:gs>
            <a:gs pos="78000">
              <a:schemeClr val="accent2">
                <a:hueOff val="-833705"/>
                <a:satOff val="3994"/>
                <a:lumOff val="3695"/>
                <a:alphaOff val="0"/>
                <a:shade val="94000"/>
                <a:lumMod val="94000"/>
              </a:schemeClr>
            </a:gs>
          </a:gsLst>
          <a:lin ang="5400000" scaled="0"/>
        </a:gradFill>
        <a:ln w="12700" cap="rnd" cmpd="sng" algn="ctr">
          <a:solidFill>
            <a:schemeClr val="accent2">
              <a:hueOff val="-833705"/>
              <a:satOff val="3994"/>
              <a:lumOff val="3695"/>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3DB2F3F-3A09-4627-A698-EA131B0ED707}">
      <dsp:nvSpPr>
        <dsp:cNvPr id="0" name=""/>
        <dsp:cNvSpPr/>
      </dsp:nvSpPr>
      <dsp:spPr>
        <a:xfrm>
          <a:off x="3795" y="1952785"/>
          <a:ext cx="1189638" cy="1189528"/>
        </a:xfrm>
        <a:prstGeom prst="ellipse">
          <a:avLst/>
        </a:prstGeom>
        <a:gradFill rotWithShape="0">
          <a:gsLst>
            <a:gs pos="0">
              <a:schemeClr val="accent2">
                <a:hueOff val="-926339"/>
                <a:satOff val="4438"/>
                <a:lumOff val="4105"/>
                <a:alphaOff val="0"/>
                <a:tint val="96000"/>
                <a:lumMod val="100000"/>
              </a:schemeClr>
            </a:gs>
            <a:gs pos="78000">
              <a:schemeClr val="accent2">
                <a:hueOff val="-926339"/>
                <a:satOff val="4438"/>
                <a:lumOff val="4105"/>
                <a:alphaOff val="0"/>
                <a:shade val="94000"/>
                <a:lumMod val="94000"/>
              </a:schemeClr>
            </a:gs>
          </a:gsLst>
          <a:lin ang="5400000" scaled="0"/>
        </a:gradFill>
        <a:ln w="12700" cap="rnd" cmpd="sng" algn="ctr">
          <a:solidFill>
            <a:schemeClr val="accent2">
              <a:hueOff val="-926339"/>
              <a:satOff val="4438"/>
              <a:lumOff val="4105"/>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Data Structure</a:t>
          </a:r>
          <a:endParaRPr lang="en-US" sz="1500" b="1" kern="1200" dirty="0"/>
        </a:p>
      </dsp:txBody>
      <dsp:txXfrm>
        <a:off x="178013" y="2126987"/>
        <a:ext cx="841202" cy="841124"/>
      </dsp:txXfrm>
    </dsp:sp>
    <dsp:sp modelId="{E73138C5-89D0-496B-ABBF-D73060C45D37}">
      <dsp:nvSpPr>
        <dsp:cNvPr id="0" name=""/>
        <dsp:cNvSpPr/>
      </dsp:nvSpPr>
      <dsp:spPr>
        <a:xfrm>
          <a:off x="5021619" y="2488786"/>
          <a:ext cx="117485" cy="117525"/>
        </a:xfrm>
        <a:prstGeom prst="ellipse">
          <a:avLst/>
        </a:prstGeom>
        <a:gradFill rotWithShape="0">
          <a:gsLst>
            <a:gs pos="0">
              <a:schemeClr val="accent2">
                <a:hueOff val="-1018973"/>
                <a:satOff val="4881"/>
                <a:lumOff val="4516"/>
                <a:alphaOff val="0"/>
                <a:tint val="96000"/>
                <a:lumMod val="100000"/>
              </a:schemeClr>
            </a:gs>
            <a:gs pos="78000">
              <a:schemeClr val="accent2">
                <a:hueOff val="-1018973"/>
                <a:satOff val="4881"/>
                <a:lumOff val="4516"/>
                <a:alphaOff val="0"/>
                <a:shade val="94000"/>
                <a:lumMod val="94000"/>
              </a:schemeClr>
            </a:gs>
          </a:gsLst>
          <a:lin ang="5400000" scaled="0"/>
        </a:gradFill>
        <a:ln w="12700" cap="rnd" cmpd="sng" algn="ctr">
          <a:solidFill>
            <a:schemeClr val="accent2">
              <a:hueOff val="-1018973"/>
              <a:satOff val="4881"/>
              <a:lumOff val="4516"/>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02FE235-9D16-4A86-A412-F42F2901C4C3}">
      <dsp:nvSpPr>
        <dsp:cNvPr id="0" name=""/>
        <dsp:cNvSpPr/>
      </dsp:nvSpPr>
      <dsp:spPr>
        <a:xfrm>
          <a:off x="4821968" y="2488786"/>
          <a:ext cx="117485" cy="117525"/>
        </a:xfrm>
        <a:prstGeom prst="ellipse">
          <a:avLst/>
        </a:prstGeom>
        <a:gradFill rotWithShape="0">
          <a:gsLst>
            <a:gs pos="0">
              <a:schemeClr val="accent2">
                <a:hueOff val="-1111607"/>
                <a:satOff val="5325"/>
                <a:lumOff val="4926"/>
                <a:alphaOff val="0"/>
                <a:tint val="96000"/>
                <a:lumMod val="100000"/>
              </a:schemeClr>
            </a:gs>
            <a:gs pos="78000">
              <a:schemeClr val="accent2">
                <a:hueOff val="-1111607"/>
                <a:satOff val="5325"/>
                <a:lumOff val="4926"/>
                <a:alphaOff val="0"/>
                <a:shade val="94000"/>
                <a:lumMod val="94000"/>
              </a:schemeClr>
            </a:gs>
          </a:gsLst>
          <a:lin ang="5400000" scaled="0"/>
        </a:gradFill>
        <a:ln w="12700" cap="rnd" cmpd="sng" algn="ctr">
          <a:solidFill>
            <a:schemeClr val="accent2">
              <a:hueOff val="-1111607"/>
              <a:satOff val="5325"/>
              <a:lumOff val="4926"/>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D8FED73-23BF-4DFE-8D2C-5C8B2230F653}">
      <dsp:nvSpPr>
        <dsp:cNvPr id="0" name=""/>
        <dsp:cNvSpPr/>
      </dsp:nvSpPr>
      <dsp:spPr>
        <a:xfrm>
          <a:off x="4622317" y="2488786"/>
          <a:ext cx="117485" cy="117525"/>
        </a:xfrm>
        <a:prstGeom prst="ellipse">
          <a:avLst/>
        </a:prstGeom>
        <a:gradFill rotWithShape="0">
          <a:gsLst>
            <a:gs pos="0">
              <a:schemeClr val="accent2">
                <a:hueOff val="-1204241"/>
                <a:satOff val="5769"/>
                <a:lumOff val="5337"/>
                <a:alphaOff val="0"/>
                <a:tint val="96000"/>
                <a:lumMod val="100000"/>
              </a:schemeClr>
            </a:gs>
            <a:gs pos="78000">
              <a:schemeClr val="accent2">
                <a:hueOff val="-1204241"/>
                <a:satOff val="5769"/>
                <a:lumOff val="5337"/>
                <a:alphaOff val="0"/>
                <a:shade val="94000"/>
                <a:lumMod val="94000"/>
              </a:schemeClr>
            </a:gs>
          </a:gsLst>
          <a:lin ang="5400000" scaled="0"/>
        </a:gradFill>
        <a:ln w="12700" cap="rnd" cmpd="sng" algn="ctr">
          <a:solidFill>
            <a:schemeClr val="accent2">
              <a:hueOff val="-1204241"/>
              <a:satOff val="5769"/>
              <a:lumOff val="5337"/>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D025B2D-B500-4EE3-9487-4CF6A9E8C19D}">
      <dsp:nvSpPr>
        <dsp:cNvPr id="0" name=""/>
        <dsp:cNvSpPr/>
      </dsp:nvSpPr>
      <dsp:spPr>
        <a:xfrm>
          <a:off x="4422666" y="2488786"/>
          <a:ext cx="117485" cy="117525"/>
        </a:xfrm>
        <a:prstGeom prst="ellipse">
          <a:avLst/>
        </a:prstGeom>
        <a:gradFill rotWithShape="0">
          <a:gsLst>
            <a:gs pos="0">
              <a:schemeClr val="accent2">
                <a:hueOff val="-1296875"/>
                <a:satOff val="6213"/>
                <a:lumOff val="5747"/>
                <a:alphaOff val="0"/>
                <a:tint val="96000"/>
                <a:lumMod val="100000"/>
              </a:schemeClr>
            </a:gs>
            <a:gs pos="78000">
              <a:schemeClr val="accent2">
                <a:hueOff val="-1296875"/>
                <a:satOff val="6213"/>
                <a:lumOff val="5747"/>
                <a:alphaOff val="0"/>
                <a:shade val="94000"/>
                <a:lumMod val="94000"/>
              </a:schemeClr>
            </a:gs>
          </a:gsLst>
          <a:lin ang="5400000" scaled="0"/>
        </a:gradFill>
        <a:ln w="12700" cap="rnd" cmpd="sng" algn="ctr">
          <a:solidFill>
            <a:schemeClr val="accent2">
              <a:hueOff val="-1296875"/>
              <a:satOff val="6213"/>
              <a:lumOff val="5747"/>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4CE38B0-8B83-4BD3-A159-821CEB30C064}">
      <dsp:nvSpPr>
        <dsp:cNvPr id="0" name=""/>
        <dsp:cNvSpPr/>
      </dsp:nvSpPr>
      <dsp:spPr>
        <a:xfrm>
          <a:off x="4223015" y="2488786"/>
          <a:ext cx="117485" cy="117525"/>
        </a:xfrm>
        <a:prstGeom prst="ellipse">
          <a:avLst/>
        </a:prstGeom>
        <a:gradFill rotWithShape="0">
          <a:gsLst>
            <a:gs pos="0">
              <a:schemeClr val="accent2">
                <a:hueOff val="-1389509"/>
                <a:satOff val="6656"/>
                <a:lumOff val="6158"/>
                <a:alphaOff val="0"/>
                <a:tint val="96000"/>
                <a:lumMod val="100000"/>
              </a:schemeClr>
            </a:gs>
            <a:gs pos="78000">
              <a:schemeClr val="accent2">
                <a:hueOff val="-1389509"/>
                <a:satOff val="6656"/>
                <a:lumOff val="6158"/>
                <a:alphaOff val="0"/>
                <a:shade val="94000"/>
                <a:lumMod val="94000"/>
              </a:schemeClr>
            </a:gs>
          </a:gsLst>
          <a:lin ang="5400000" scaled="0"/>
        </a:gradFill>
        <a:ln w="12700" cap="rnd" cmpd="sng" algn="ctr">
          <a:solidFill>
            <a:schemeClr val="accent2">
              <a:hueOff val="-1389509"/>
              <a:satOff val="6656"/>
              <a:lumOff val="6158"/>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37AE1B3-EE32-4B98-AD03-1037C6472FD9}">
      <dsp:nvSpPr>
        <dsp:cNvPr id="0" name=""/>
        <dsp:cNvSpPr/>
      </dsp:nvSpPr>
      <dsp:spPr>
        <a:xfrm>
          <a:off x="3905628" y="2430024"/>
          <a:ext cx="235222" cy="235050"/>
        </a:xfrm>
        <a:prstGeom prst="ellipse">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429BFE4-E803-4A17-8A48-4976A0341E74}">
      <dsp:nvSpPr>
        <dsp:cNvPr id="0" name=""/>
        <dsp:cNvSpPr/>
      </dsp:nvSpPr>
      <dsp:spPr>
        <a:xfrm>
          <a:off x="4829984" y="2246003"/>
          <a:ext cx="117485" cy="117525"/>
        </a:xfrm>
        <a:prstGeom prst="ellipse">
          <a:avLst/>
        </a:prstGeom>
        <a:gradFill rotWithShape="0">
          <a:gsLst>
            <a:gs pos="0">
              <a:schemeClr val="accent2">
                <a:hueOff val="-1574777"/>
                <a:satOff val="7544"/>
                <a:lumOff val="6979"/>
                <a:alphaOff val="0"/>
                <a:tint val="96000"/>
                <a:lumMod val="100000"/>
              </a:schemeClr>
            </a:gs>
            <a:gs pos="78000">
              <a:schemeClr val="accent2">
                <a:hueOff val="-1574777"/>
                <a:satOff val="7544"/>
                <a:lumOff val="6979"/>
                <a:alphaOff val="0"/>
                <a:shade val="94000"/>
                <a:lumMod val="94000"/>
              </a:schemeClr>
            </a:gs>
          </a:gsLst>
          <a:lin ang="5400000" scaled="0"/>
        </a:gradFill>
        <a:ln w="12700" cap="rnd" cmpd="sng" algn="ctr">
          <a:solidFill>
            <a:schemeClr val="accent2">
              <a:hueOff val="-1574777"/>
              <a:satOff val="7544"/>
              <a:lumOff val="6979"/>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6559B39-D4E2-4089-A40B-0101A1D3C5B0}">
      <dsp:nvSpPr>
        <dsp:cNvPr id="0" name=""/>
        <dsp:cNvSpPr/>
      </dsp:nvSpPr>
      <dsp:spPr>
        <a:xfrm>
          <a:off x="4829984" y="2733353"/>
          <a:ext cx="117485" cy="117525"/>
        </a:xfrm>
        <a:prstGeom prst="ellipse">
          <a:avLst/>
        </a:prstGeom>
        <a:gradFill rotWithShape="0">
          <a:gsLst>
            <a:gs pos="0">
              <a:schemeClr val="accent2">
                <a:hueOff val="-1667411"/>
                <a:satOff val="7988"/>
                <a:lumOff val="7390"/>
                <a:alphaOff val="0"/>
                <a:tint val="96000"/>
                <a:lumMod val="100000"/>
              </a:schemeClr>
            </a:gs>
            <a:gs pos="78000">
              <a:schemeClr val="accent2">
                <a:hueOff val="-1667411"/>
                <a:satOff val="7988"/>
                <a:lumOff val="7390"/>
                <a:alphaOff val="0"/>
                <a:shade val="94000"/>
                <a:lumMod val="94000"/>
              </a:schemeClr>
            </a:gs>
          </a:gsLst>
          <a:lin ang="5400000" scaled="0"/>
        </a:gradFill>
        <a:ln w="12700" cap="rnd" cmpd="sng" algn="ctr">
          <a:solidFill>
            <a:schemeClr val="accent2">
              <a:hueOff val="-1667411"/>
              <a:satOff val="7988"/>
              <a:lumOff val="739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8B58D5D-64B5-4C55-B1B0-056BE7301CAD}">
      <dsp:nvSpPr>
        <dsp:cNvPr id="0" name=""/>
        <dsp:cNvSpPr/>
      </dsp:nvSpPr>
      <dsp:spPr>
        <a:xfrm>
          <a:off x="4934945" y="2351634"/>
          <a:ext cx="117485" cy="117525"/>
        </a:xfrm>
        <a:prstGeom prst="ellipse">
          <a:avLst/>
        </a:prstGeom>
        <a:gradFill rotWithShape="0">
          <a:gsLst>
            <a:gs pos="0">
              <a:schemeClr val="accent2">
                <a:hueOff val="-1760045"/>
                <a:satOff val="8431"/>
                <a:lumOff val="7800"/>
                <a:alphaOff val="0"/>
                <a:tint val="96000"/>
                <a:lumMod val="100000"/>
              </a:schemeClr>
            </a:gs>
            <a:gs pos="78000">
              <a:schemeClr val="accent2">
                <a:hueOff val="-1760045"/>
                <a:satOff val="8431"/>
                <a:lumOff val="7800"/>
                <a:alphaOff val="0"/>
                <a:shade val="94000"/>
                <a:lumMod val="94000"/>
              </a:schemeClr>
            </a:gs>
          </a:gsLst>
          <a:lin ang="5400000" scaled="0"/>
        </a:gradFill>
        <a:ln w="12700" cap="rnd" cmpd="sng" algn="ctr">
          <a:solidFill>
            <a:schemeClr val="accent2">
              <a:hueOff val="-1760045"/>
              <a:satOff val="8431"/>
              <a:lumOff val="780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180452F-73D2-4FA9-8930-C683C522F364}">
      <dsp:nvSpPr>
        <dsp:cNvPr id="0" name=""/>
        <dsp:cNvSpPr/>
      </dsp:nvSpPr>
      <dsp:spPr>
        <a:xfrm>
          <a:off x="4941959" y="2628318"/>
          <a:ext cx="117485" cy="117525"/>
        </a:xfrm>
        <a:prstGeom prst="ellipse">
          <a:avLst/>
        </a:prstGeom>
        <a:gradFill rotWithShape="0">
          <a:gsLst>
            <a:gs pos="0">
              <a:schemeClr val="accent2">
                <a:hueOff val="-1852679"/>
                <a:satOff val="8875"/>
                <a:lumOff val="8211"/>
                <a:alphaOff val="0"/>
                <a:tint val="96000"/>
                <a:lumMod val="100000"/>
              </a:schemeClr>
            </a:gs>
            <a:gs pos="78000">
              <a:schemeClr val="accent2">
                <a:hueOff val="-1852679"/>
                <a:satOff val="8875"/>
                <a:lumOff val="8211"/>
                <a:alphaOff val="0"/>
                <a:shade val="94000"/>
                <a:lumMod val="94000"/>
              </a:schemeClr>
            </a:gs>
          </a:gsLst>
          <a:lin ang="5400000" scaled="0"/>
        </a:gradFill>
        <a:ln w="12700" cap="rnd" cmpd="sng" algn="ctr">
          <a:solidFill>
            <a:schemeClr val="accent2">
              <a:hueOff val="-1852679"/>
              <a:satOff val="8875"/>
              <a:lumOff val="8211"/>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043E4EE-94C3-403B-B4AA-944CEDAE7ED2}">
      <dsp:nvSpPr>
        <dsp:cNvPr id="0" name=""/>
        <dsp:cNvSpPr/>
      </dsp:nvSpPr>
      <dsp:spPr>
        <a:xfrm>
          <a:off x="2634075" y="1952785"/>
          <a:ext cx="1189638" cy="1189528"/>
        </a:xfrm>
        <a:prstGeom prst="ellipse">
          <a:avLst/>
        </a:prstGeom>
        <a:gradFill rotWithShape="0">
          <a:gsLst>
            <a:gs pos="0">
              <a:schemeClr val="accent2">
                <a:hueOff val="-1945313"/>
                <a:satOff val="9319"/>
                <a:lumOff val="8621"/>
                <a:alphaOff val="0"/>
                <a:tint val="96000"/>
                <a:lumMod val="100000"/>
              </a:schemeClr>
            </a:gs>
            <a:gs pos="78000">
              <a:schemeClr val="accent2">
                <a:hueOff val="-1945313"/>
                <a:satOff val="9319"/>
                <a:lumOff val="8621"/>
                <a:alphaOff val="0"/>
                <a:shade val="94000"/>
                <a:lumMod val="94000"/>
              </a:schemeClr>
            </a:gs>
          </a:gsLst>
          <a:lin ang="5400000" scaled="0"/>
        </a:gradFill>
        <a:ln w="12700" cap="rnd" cmpd="sng" algn="ctr">
          <a:solidFill>
            <a:schemeClr val="accent2">
              <a:hueOff val="-1945313"/>
              <a:satOff val="9319"/>
              <a:lumOff val="8621"/>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US" sz="1500" kern="1200"/>
            <a:t>Metadata</a:t>
          </a:r>
        </a:p>
      </dsp:txBody>
      <dsp:txXfrm>
        <a:off x="2808293" y="2126987"/>
        <a:ext cx="841202" cy="841124"/>
      </dsp:txXfrm>
    </dsp:sp>
    <dsp:sp modelId="{46AC9142-A054-4DAF-B20B-FB28A9C30B24}">
      <dsp:nvSpPr>
        <dsp:cNvPr id="0" name=""/>
        <dsp:cNvSpPr/>
      </dsp:nvSpPr>
      <dsp:spPr>
        <a:xfrm>
          <a:off x="7651899" y="2488786"/>
          <a:ext cx="117485" cy="117525"/>
        </a:xfrm>
        <a:prstGeom prst="ellipse">
          <a:avLst/>
        </a:prstGeom>
        <a:gradFill rotWithShape="0">
          <a:gsLst>
            <a:gs pos="0">
              <a:schemeClr val="accent2">
                <a:hueOff val="-2037947"/>
                <a:satOff val="9763"/>
                <a:lumOff val="9032"/>
                <a:alphaOff val="0"/>
                <a:tint val="96000"/>
                <a:lumMod val="100000"/>
              </a:schemeClr>
            </a:gs>
            <a:gs pos="78000">
              <a:schemeClr val="accent2">
                <a:hueOff val="-2037947"/>
                <a:satOff val="9763"/>
                <a:lumOff val="9032"/>
                <a:alphaOff val="0"/>
                <a:shade val="94000"/>
                <a:lumMod val="94000"/>
              </a:schemeClr>
            </a:gs>
          </a:gsLst>
          <a:lin ang="5400000" scaled="0"/>
        </a:gradFill>
        <a:ln w="12700" cap="rnd" cmpd="sng" algn="ctr">
          <a:solidFill>
            <a:schemeClr val="accent2">
              <a:hueOff val="-2037947"/>
              <a:satOff val="9763"/>
              <a:lumOff val="9032"/>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436787A-117B-4545-A466-B605A172C0F1}">
      <dsp:nvSpPr>
        <dsp:cNvPr id="0" name=""/>
        <dsp:cNvSpPr/>
      </dsp:nvSpPr>
      <dsp:spPr>
        <a:xfrm>
          <a:off x="7452248" y="2488786"/>
          <a:ext cx="117485" cy="117525"/>
        </a:xfrm>
        <a:prstGeom prst="ellipse">
          <a:avLst/>
        </a:prstGeom>
        <a:gradFill rotWithShape="0">
          <a:gsLst>
            <a:gs pos="0">
              <a:schemeClr val="accent2">
                <a:hueOff val="-2130580"/>
                <a:satOff val="10206"/>
                <a:lumOff val="9442"/>
                <a:alphaOff val="0"/>
                <a:tint val="96000"/>
                <a:lumMod val="100000"/>
              </a:schemeClr>
            </a:gs>
            <a:gs pos="78000">
              <a:schemeClr val="accent2">
                <a:hueOff val="-2130580"/>
                <a:satOff val="10206"/>
                <a:lumOff val="9442"/>
                <a:alphaOff val="0"/>
                <a:shade val="94000"/>
                <a:lumMod val="94000"/>
              </a:schemeClr>
            </a:gs>
          </a:gsLst>
          <a:lin ang="5400000" scaled="0"/>
        </a:gradFill>
        <a:ln w="12700" cap="rnd" cmpd="sng" algn="ctr">
          <a:solidFill>
            <a:schemeClr val="accent2">
              <a:hueOff val="-2130580"/>
              <a:satOff val="10206"/>
              <a:lumOff val="9442"/>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1A32A2A-3C53-4EDF-B1D4-26EA151B581F}">
      <dsp:nvSpPr>
        <dsp:cNvPr id="0" name=""/>
        <dsp:cNvSpPr/>
      </dsp:nvSpPr>
      <dsp:spPr>
        <a:xfrm>
          <a:off x="7252598" y="2488786"/>
          <a:ext cx="117485" cy="117525"/>
        </a:xfrm>
        <a:prstGeom prst="ellipse">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w="12700" cap="rnd" cmpd="sng" algn="ctr">
          <a:solidFill>
            <a:schemeClr val="accent2">
              <a:hueOff val="-2223214"/>
              <a:satOff val="10650"/>
              <a:lumOff val="9853"/>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F881A1B-FF1C-4203-821A-718873AC6DC7}">
      <dsp:nvSpPr>
        <dsp:cNvPr id="0" name=""/>
        <dsp:cNvSpPr/>
      </dsp:nvSpPr>
      <dsp:spPr>
        <a:xfrm>
          <a:off x="7052947" y="2488786"/>
          <a:ext cx="117485" cy="117525"/>
        </a:xfrm>
        <a:prstGeom prst="ellipse">
          <a:avLst/>
        </a:prstGeom>
        <a:gradFill rotWithShape="0">
          <a:gsLst>
            <a:gs pos="0">
              <a:schemeClr val="accent2">
                <a:hueOff val="-2315848"/>
                <a:satOff val="11094"/>
                <a:lumOff val="10263"/>
                <a:alphaOff val="0"/>
                <a:tint val="96000"/>
                <a:lumMod val="100000"/>
              </a:schemeClr>
            </a:gs>
            <a:gs pos="78000">
              <a:schemeClr val="accent2">
                <a:hueOff val="-2315848"/>
                <a:satOff val="11094"/>
                <a:lumOff val="10263"/>
                <a:alphaOff val="0"/>
                <a:shade val="94000"/>
                <a:lumMod val="94000"/>
              </a:schemeClr>
            </a:gs>
          </a:gsLst>
          <a:lin ang="5400000" scaled="0"/>
        </a:gradFill>
        <a:ln w="12700" cap="rnd" cmpd="sng" algn="ctr">
          <a:solidFill>
            <a:schemeClr val="accent2">
              <a:hueOff val="-2315848"/>
              <a:satOff val="11094"/>
              <a:lumOff val="10263"/>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4E214C8-996C-4CF1-9725-E61DEB480BA5}">
      <dsp:nvSpPr>
        <dsp:cNvPr id="0" name=""/>
        <dsp:cNvSpPr/>
      </dsp:nvSpPr>
      <dsp:spPr>
        <a:xfrm>
          <a:off x="6853296" y="2488786"/>
          <a:ext cx="117485" cy="117525"/>
        </a:xfrm>
        <a:prstGeom prst="ellipse">
          <a:avLst/>
        </a:prstGeom>
        <a:gradFill rotWithShape="0">
          <a:gsLst>
            <a:gs pos="0">
              <a:schemeClr val="accent2">
                <a:hueOff val="-2408482"/>
                <a:satOff val="11538"/>
                <a:lumOff val="10674"/>
                <a:alphaOff val="0"/>
                <a:tint val="96000"/>
                <a:lumMod val="100000"/>
              </a:schemeClr>
            </a:gs>
            <a:gs pos="78000">
              <a:schemeClr val="accent2">
                <a:hueOff val="-2408482"/>
                <a:satOff val="11538"/>
                <a:lumOff val="10674"/>
                <a:alphaOff val="0"/>
                <a:shade val="94000"/>
                <a:lumMod val="94000"/>
              </a:schemeClr>
            </a:gs>
          </a:gsLst>
          <a:lin ang="5400000" scaled="0"/>
        </a:gradFill>
        <a:ln w="12700" cap="rnd" cmpd="sng" algn="ctr">
          <a:solidFill>
            <a:schemeClr val="accent2">
              <a:hueOff val="-2408482"/>
              <a:satOff val="11538"/>
              <a:lumOff val="10674"/>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3C1FC4F-435D-4DB9-9CC2-5AF36986DCF7}">
      <dsp:nvSpPr>
        <dsp:cNvPr id="0" name=""/>
        <dsp:cNvSpPr/>
      </dsp:nvSpPr>
      <dsp:spPr>
        <a:xfrm>
          <a:off x="6535909" y="2430024"/>
          <a:ext cx="235222" cy="235050"/>
        </a:xfrm>
        <a:prstGeom prst="ellipse">
          <a:avLst/>
        </a:prstGeom>
        <a:gradFill rotWithShape="0">
          <a:gsLst>
            <a:gs pos="0">
              <a:schemeClr val="accent2">
                <a:hueOff val="-2501116"/>
                <a:satOff val="11981"/>
                <a:lumOff val="11084"/>
                <a:alphaOff val="0"/>
                <a:tint val="96000"/>
                <a:lumMod val="100000"/>
              </a:schemeClr>
            </a:gs>
            <a:gs pos="78000">
              <a:schemeClr val="accent2">
                <a:hueOff val="-2501116"/>
                <a:satOff val="11981"/>
                <a:lumOff val="11084"/>
                <a:alphaOff val="0"/>
                <a:shade val="94000"/>
                <a:lumMod val="94000"/>
              </a:schemeClr>
            </a:gs>
          </a:gsLst>
          <a:lin ang="5400000" scaled="0"/>
        </a:gradFill>
        <a:ln w="12700" cap="rnd" cmpd="sng" algn="ctr">
          <a:solidFill>
            <a:schemeClr val="accent2">
              <a:hueOff val="-2501116"/>
              <a:satOff val="11981"/>
              <a:lumOff val="11084"/>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6244E84-6EB8-4AE7-AF50-B1A68B247090}">
      <dsp:nvSpPr>
        <dsp:cNvPr id="0" name=""/>
        <dsp:cNvSpPr/>
      </dsp:nvSpPr>
      <dsp:spPr>
        <a:xfrm>
          <a:off x="7460264" y="2246003"/>
          <a:ext cx="117485" cy="117525"/>
        </a:xfrm>
        <a:prstGeom prst="ellipse">
          <a:avLst/>
        </a:prstGeom>
        <a:gradFill rotWithShape="0">
          <a:gsLst>
            <a:gs pos="0">
              <a:schemeClr val="accent2">
                <a:hueOff val="-2593750"/>
                <a:satOff val="12425"/>
                <a:lumOff val="11495"/>
                <a:alphaOff val="0"/>
                <a:tint val="96000"/>
                <a:lumMod val="100000"/>
              </a:schemeClr>
            </a:gs>
            <a:gs pos="78000">
              <a:schemeClr val="accent2">
                <a:hueOff val="-2593750"/>
                <a:satOff val="12425"/>
                <a:lumOff val="11495"/>
                <a:alphaOff val="0"/>
                <a:shade val="94000"/>
                <a:lumMod val="94000"/>
              </a:schemeClr>
            </a:gs>
          </a:gsLst>
          <a:lin ang="5400000" scaled="0"/>
        </a:gradFill>
        <a:ln w="12700" cap="rnd" cmpd="sng" algn="ctr">
          <a:solidFill>
            <a:schemeClr val="accent2">
              <a:hueOff val="-2593750"/>
              <a:satOff val="12425"/>
              <a:lumOff val="11495"/>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3ABAC3C-737A-4BBF-8ED7-A791320A8154}">
      <dsp:nvSpPr>
        <dsp:cNvPr id="0" name=""/>
        <dsp:cNvSpPr/>
      </dsp:nvSpPr>
      <dsp:spPr>
        <a:xfrm>
          <a:off x="7460264" y="2733353"/>
          <a:ext cx="117485" cy="117525"/>
        </a:xfrm>
        <a:prstGeom prst="ellipse">
          <a:avLst/>
        </a:prstGeom>
        <a:gradFill rotWithShape="0">
          <a:gsLst>
            <a:gs pos="0">
              <a:schemeClr val="accent2">
                <a:hueOff val="-2686384"/>
                <a:satOff val="12869"/>
                <a:lumOff val="11905"/>
                <a:alphaOff val="0"/>
                <a:tint val="96000"/>
                <a:lumMod val="100000"/>
              </a:schemeClr>
            </a:gs>
            <a:gs pos="78000">
              <a:schemeClr val="accent2">
                <a:hueOff val="-2686384"/>
                <a:satOff val="12869"/>
                <a:lumOff val="11905"/>
                <a:alphaOff val="0"/>
                <a:shade val="94000"/>
                <a:lumMod val="94000"/>
              </a:schemeClr>
            </a:gs>
          </a:gsLst>
          <a:lin ang="5400000" scaled="0"/>
        </a:gradFill>
        <a:ln w="12700" cap="rnd" cmpd="sng" algn="ctr">
          <a:solidFill>
            <a:schemeClr val="accent2">
              <a:hueOff val="-2686384"/>
              <a:satOff val="12869"/>
              <a:lumOff val="11905"/>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0B2C7D2-43DF-4DEA-B16F-AF213A2C15E9}">
      <dsp:nvSpPr>
        <dsp:cNvPr id="0" name=""/>
        <dsp:cNvSpPr/>
      </dsp:nvSpPr>
      <dsp:spPr>
        <a:xfrm>
          <a:off x="7565225" y="2351634"/>
          <a:ext cx="117485" cy="117525"/>
        </a:xfrm>
        <a:prstGeom prst="ellipse">
          <a:avLst/>
        </a:prstGeom>
        <a:gradFill rotWithShape="0">
          <a:gsLst>
            <a:gs pos="0">
              <a:schemeClr val="accent2">
                <a:hueOff val="-2779018"/>
                <a:satOff val="13313"/>
                <a:lumOff val="12316"/>
                <a:alphaOff val="0"/>
                <a:tint val="96000"/>
                <a:lumMod val="100000"/>
              </a:schemeClr>
            </a:gs>
            <a:gs pos="78000">
              <a:schemeClr val="accent2">
                <a:hueOff val="-2779018"/>
                <a:satOff val="13313"/>
                <a:lumOff val="12316"/>
                <a:alphaOff val="0"/>
                <a:shade val="94000"/>
                <a:lumMod val="94000"/>
              </a:schemeClr>
            </a:gs>
          </a:gsLst>
          <a:lin ang="5400000" scaled="0"/>
        </a:gradFill>
        <a:ln w="12700" cap="rnd" cmpd="sng" algn="ctr">
          <a:solidFill>
            <a:schemeClr val="accent2">
              <a:hueOff val="-2779018"/>
              <a:satOff val="13313"/>
              <a:lumOff val="12316"/>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CC5608D-C08B-44C2-8A3E-B1023B45DBE4}">
      <dsp:nvSpPr>
        <dsp:cNvPr id="0" name=""/>
        <dsp:cNvSpPr/>
      </dsp:nvSpPr>
      <dsp:spPr>
        <a:xfrm>
          <a:off x="7572239" y="2628318"/>
          <a:ext cx="117485" cy="117525"/>
        </a:xfrm>
        <a:prstGeom prst="ellipse">
          <a:avLst/>
        </a:prstGeom>
        <a:gradFill rotWithShape="0">
          <a:gsLst>
            <a:gs pos="0">
              <a:schemeClr val="accent2">
                <a:hueOff val="-2871652"/>
                <a:satOff val="13756"/>
                <a:lumOff val="12726"/>
                <a:alphaOff val="0"/>
                <a:tint val="96000"/>
                <a:lumMod val="100000"/>
              </a:schemeClr>
            </a:gs>
            <a:gs pos="78000">
              <a:schemeClr val="accent2">
                <a:hueOff val="-2871652"/>
                <a:satOff val="13756"/>
                <a:lumOff val="12726"/>
                <a:alphaOff val="0"/>
                <a:shade val="94000"/>
                <a:lumMod val="94000"/>
              </a:schemeClr>
            </a:gs>
          </a:gsLst>
          <a:lin ang="5400000" scaled="0"/>
        </a:gradFill>
        <a:ln w="12700" cap="rnd" cmpd="sng" algn="ctr">
          <a:solidFill>
            <a:schemeClr val="accent2">
              <a:hueOff val="-2871652"/>
              <a:satOff val="13756"/>
              <a:lumOff val="12726"/>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8431A3-752C-48E4-9775-5AC1E06264A3}">
      <dsp:nvSpPr>
        <dsp:cNvPr id="0" name=""/>
        <dsp:cNvSpPr/>
      </dsp:nvSpPr>
      <dsp:spPr>
        <a:xfrm>
          <a:off x="5264356" y="1952785"/>
          <a:ext cx="1189638" cy="1189528"/>
        </a:xfrm>
        <a:prstGeom prst="ellips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US" sz="1500" kern="1200"/>
            <a:t>Data</a:t>
          </a:r>
        </a:p>
      </dsp:txBody>
      <dsp:txXfrm>
        <a:off x="5438574" y="2126987"/>
        <a:ext cx="841202" cy="84112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51B57-1104-416E-B4CA-72B875953789}">
      <dsp:nvSpPr>
        <dsp:cNvPr id="0" name=""/>
        <dsp:cNvSpPr/>
      </dsp:nvSpPr>
      <dsp:spPr>
        <a:xfrm>
          <a:off x="0" y="1528529"/>
          <a:ext cx="7773181" cy="2038039"/>
        </a:xfrm>
        <a:prstGeom prst="notchedRightArrow">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0B702B4-911B-4C22-A7FA-954F90E7F0EF}">
      <dsp:nvSpPr>
        <dsp:cNvPr id="0" name=""/>
        <dsp:cNvSpPr/>
      </dsp:nvSpPr>
      <dsp:spPr>
        <a:xfrm>
          <a:off x="3415" y="0"/>
          <a:ext cx="2254526" cy="2038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b" anchorCtr="0">
          <a:noAutofit/>
        </a:bodyPr>
        <a:lstStyle/>
        <a:p>
          <a:pPr marL="0" lvl="0" indent="0" algn="ctr" defTabSz="1466850">
            <a:lnSpc>
              <a:spcPct val="90000"/>
            </a:lnSpc>
            <a:spcBef>
              <a:spcPct val="0"/>
            </a:spcBef>
            <a:spcAft>
              <a:spcPct val="35000"/>
            </a:spcAft>
            <a:buNone/>
          </a:pPr>
          <a:r>
            <a:rPr lang="en-US" sz="3300" kern="1200"/>
            <a:t>Data Structure</a:t>
          </a:r>
          <a:endParaRPr lang="en-US" sz="3300" b="1" kern="1200" dirty="0"/>
        </a:p>
      </dsp:txBody>
      <dsp:txXfrm>
        <a:off x="3415" y="0"/>
        <a:ext cx="2254526" cy="2038039"/>
      </dsp:txXfrm>
    </dsp:sp>
    <dsp:sp modelId="{2B68891F-D9B0-43A8-8053-9D8CF1CF553F}">
      <dsp:nvSpPr>
        <dsp:cNvPr id="0" name=""/>
        <dsp:cNvSpPr/>
      </dsp:nvSpPr>
      <dsp:spPr>
        <a:xfrm>
          <a:off x="875924" y="2292794"/>
          <a:ext cx="509509" cy="509509"/>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C1B4F1E-E860-4868-A1E1-2837854A2163}">
      <dsp:nvSpPr>
        <dsp:cNvPr id="0" name=""/>
        <dsp:cNvSpPr/>
      </dsp:nvSpPr>
      <dsp:spPr>
        <a:xfrm>
          <a:off x="2370668" y="3057059"/>
          <a:ext cx="2254526" cy="2038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Font typeface="Symbol" panose="05050102010706020507" pitchFamily="18" charset="2"/>
            <a:buNone/>
          </a:pPr>
          <a:r>
            <a:rPr lang="en-US" sz="3300" kern="1200"/>
            <a:t>Metadata</a:t>
          </a:r>
        </a:p>
      </dsp:txBody>
      <dsp:txXfrm>
        <a:off x="2370668" y="3057059"/>
        <a:ext cx="2254526" cy="2038039"/>
      </dsp:txXfrm>
    </dsp:sp>
    <dsp:sp modelId="{0566E68A-8138-41A9-8722-4CE01C037B52}">
      <dsp:nvSpPr>
        <dsp:cNvPr id="0" name=""/>
        <dsp:cNvSpPr/>
      </dsp:nvSpPr>
      <dsp:spPr>
        <a:xfrm>
          <a:off x="3243176" y="2292794"/>
          <a:ext cx="509509" cy="509509"/>
        </a:xfrm>
        <a:prstGeom prst="ellipse">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52FE5A8-E6C8-4B9C-8A16-BDB8639F528F}">
      <dsp:nvSpPr>
        <dsp:cNvPr id="0" name=""/>
        <dsp:cNvSpPr/>
      </dsp:nvSpPr>
      <dsp:spPr>
        <a:xfrm>
          <a:off x="4737920" y="0"/>
          <a:ext cx="2254526" cy="2038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b" anchorCtr="0">
          <a:noAutofit/>
        </a:bodyPr>
        <a:lstStyle/>
        <a:p>
          <a:pPr marL="0" lvl="0" indent="0" algn="ctr" defTabSz="1466850">
            <a:lnSpc>
              <a:spcPct val="90000"/>
            </a:lnSpc>
            <a:spcBef>
              <a:spcPct val="0"/>
            </a:spcBef>
            <a:spcAft>
              <a:spcPct val="35000"/>
            </a:spcAft>
            <a:buFont typeface="Symbol" panose="05050102010706020507" pitchFamily="18" charset="2"/>
            <a:buNone/>
          </a:pPr>
          <a:r>
            <a:rPr lang="en-US" sz="3300" kern="1200"/>
            <a:t>Data</a:t>
          </a:r>
        </a:p>
      </dsp:txBody>
      <dsp:txXfrm>
        <a:off x="4737920" y="0"/>
        <a:ext cx="2254526" cy="2038039"/>
      </dsp:txXfrm>
    </dsp:sp>
    <dsp:sp modelId="{BE7D39BF-BDFB-447F-BC73-FD17BE222F55}">
      <dsp:nvSpPr>
        <dsp:cNvPr id="0" name=""/>
        <dsp:cNvSpPr/>
      </dsp:nvSpPr>
      <dsp:spPr>
        <a:xfrm>
          <a:off x="5610428" y="2292794"/>
          <a:ext cx="509509" cy="509509"/>
        </a:xfrm>
        <a:prstGeom prst="ellips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A861D-2179-40F7-BFFB-EA934272471D}">
      <dsp:nvSpPr>
        <dsp:cNvPr id="0" name=""/>
        <dsp:cNvSpPr/>
      </dsp:nvSpPr>
      <dsp:spPr>
        <a:xfrm>
          <a:off x="5379624" y="1374194"/>
          <a:ext cx="2346686" cy="2347121"/>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BB1EF94-1D3B-47A4-99AF-47A022495529}">
      <dsp:nvSpPr>
        <dsp:cNvPr id="0" name=""/>
        <dsp:cNvSpPr/>
      </dsp:nvSpPr>
      <dsp:spPr>
        <a:xfrm>
          <a:off x="5457541" y="1452445"/>
          <a:ext cx="2190852" cy="2190618"/>
        </a:xfrm>
        <a:prstGeom prst="ellipse">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Font typeface="Symbol" panose="05050102010706020507" pitchFamily="18" charset="2"/>
            <a:buNone/>
          </a:pPr>
          <a:r>
            <a:rPr lang="en-US" sz="2800" kern="1200"/>
            <a:t>Data</a:t>
          </a:r>
        </a:p>
      </dsp:txBody>
      <dsp:txXfrm>
        <a:off x="5770738" y="1765450"/>
        <a:ext cx="1564457" cy="1564610"/>
      </dsp:txXfrm>
    </dsp:sp>
    <dsp:sp modelId="{9A16A260-2663-4715-9551-0F1205C312FC}">
      <dsp:nvSpPr>
        <dsp:cNvPr id="0" name=""/>
        <dsp:cNvSpPr/>
      </dsp:nvSpPr>
      <dsp:spPr>
        <a:xfrm rot="2700000">
          <a:off x="2957082" y="1377032"/>
          <a:ext cx="2341034" cy="2341034"/>
        </a:xfrm>
        <a:prstGeom prst="teardrop">
          <a:avLst>
            <a:gd name="adj" fmla="val 10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51CA0EC-C096-4109-9EE3-1BDCCE7D3C5E}">
      <dsp:nvSpPr>
        <dsp:cNvPr id="0" name=""/>
        <dsp:cNvSpPr/>
      </dsp:nvSpPr>
      <dsp:spPr>
        <a:xfrm>
          <a:off x="3032173" y="1452445"/>
          <a:ext cx="2190852" cy="2190618"/>
        </a:xfrm>
        <a:prstGeom prst="ellipse">
          <a:avLst/>
        </a:prstGeom>
        <a:solidFill>
          <a:schemeClr val="lt1">
            <a:alpha val="90000"/>
            <a:hueOff val="0"/>
            <a:satOff val="0"/>
            <a:lumOff val="0"/>
            <a:alphaOff val="0"/>
          </a:schemeClr>
        </a:soli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Font typeface="Symbol" panose="05050102010706020507" pitchFamily="18" charset="2"/>
            <a:buNone/>
          </a:pPr>
          <a:r>
            <a:rPr lang="en-US" sz="2800" kern="1200"/>
            <a:t>Metadata</a:t>
          </a:r>
        </a:p>
      </dsp:txBody>
      <dsp:txXfrm>
        <a:off x="3345370" y="1765450"/>
        <a:ext cx="1564457" cy="1564610"/>
      </dsp:txXfrm>
    </dsp:sp>
    <dsp:sp modelId="{3B957EFD-5349-4EB3-93E2-85C75344B259}">
      <dsp:nvSpPr>
        <dsp:cNvPr id="0" name=""/>
        <dsp:cNvSpPr/>
      </dsp:nvSpPr>
      <dsp:spPr>
        <a:xfrm rot="2700000">
          <a:off x="531714" y="1377032"/>
          <a:ext cx="2341034" cy="2341034"/>
        </a:xfrm>
        <a:prstGeom prst="teardrop">
          <a:avLst>
            <a:gd name="adj" fmla="val 10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6D75744-28CC-42F2-85C7-98636B704CE2}">
      <dsp:nvSpPr>
        <dsp:cNvPr id="0" name=""/>
        <dsp:cNvSpPr/>
      </dsp:nvSpPr>
      <dsp:spPr>
        <a:xfrm>
          <a:off x="606805" y="1452445"/>
          <a:ext cx="2190852" cy="2190618"/>
        </a:xfrm>
        <a:prstGeom prst="ellipse">
          <a:avLst/>
        </a:prstGeom>
        <a:solidFill>
          <a:schemeClr val="lt1">
            <a:alpha val="90000"/>
            <a:hueOff val="0"/>
            <a:satOff val="0"/>
            <a:lumOff val="0"/>
            <a:alphaOff val="0"/>
          </a:schemeClr>
        </a:soli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Data Structure</a:t>
          </a:r>
          <a:endParaRPr lang="en-US" sz="2800" b="1" kern="1200" dirty="0"/>
        </a:p>
      </dsp:txBody>
      <dsp:txXfrm>
        <a:off x="920002" y="1765450"/>
        <a:ext cx="1564457" cy="15646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86BEA-94DA-43F8-86CC-4123D751F679}">
      <dsp:nvSpPr>
        <dsp:cNvPr id="0" name=""/>
        <dsp:cNvSpPr/>
      </dsp:nvSpPr>
      <dsp:spPr>
        <a:xfrm>
          <a:off x="910" y="1995404"/>
          <a:ext cx="2288685" cy="883432"/>
        </a:xfrm>
        <a:prstGeom prst="chevron">
          <a:avLst>
            <a:gd name="adj" fmla="val 4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9122552-B61F-4AEC-9280-8F4F1722EB5A}">
      <dsp:nvSpPr>
        <dsp:cNvPr id="0" name=""/>
        <dsp:cNvSpPr/>
      </dsp:nvSpPr>
      <dsp:spPr>
        <a:xfrm>
          <a:off x="611227" y="2216262"/>
          <a:ext cx="1932667" cy="883432"/>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Data Structure</a:t>
          </a:r>
          <a:endParaRPr lang="en-US" sz="2000" b="1" kern="1200" dirty="0"/>
        </a:p>
      </dsp:txBody>
      <dsp:txXfrm>
        <a:off x="637102" y="2242137"/>
        <a:ext cx="1880917" cy="831682"/>
      </dsp:txXfrm>
    </dsp:sp>
    <dsp:sp modelId="{5E84E658-F0BE-4CBA-8F1A-CFDF77E337E5}">
      <dsp:nvSpPr>
        <dsp:cNvPr id="0" name=""/>
        <dsp:cNvSpPr/>
      </dsp:nvSpPr>
      <dsp:spPr>
        <a:xfrm>
          <a:off x="2615098" y="1995404"/>
          <a:ext cx="2288685" cy="883432"/>
        </a:xfrm>
        <a:prstGeom prst="chevron">
          <a:avLst>
            <a:gd name="adj" fmla="val 4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E7A1C0C-A1F0-48BB-A2C0-299468840D05}">
      <dsp:nvSpPr>
        <dsp:cNvPr id="0" name=""/>
        <dsp:cNvSpPr/>
      </dsp:nvSpPr>
      <dsp:spPr>
        <a:xfrm>
          <a:off x="3225414" y="2216262"/>
          <a:ext cx="1932667" cy="883432"/>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US" sz="2000" kern="1200"/>
            <a:t>Metadata</a:t>
          </a:r>
        </a:p>
      </dsp:txBody>
      <dsp:txXfrm>
        <a:off x="3251289" y="2242137"/>
        <a:ext cx="1880917" cy="831682"/>
      </dsp:txXfrm>
    </dsp:sp>
    <dsp:sp modelId="{C465107C-D829-4338-9D90-A0CCC6EEA0EE}">
      <dsp:nvSpPr>
        <dsp:cNvPr id="0" name=""/>
        <dsp:cNvSpPr/>
      </dsp:nvSpPr>
      <dsp:spPr>
        <a:xfrm>
          <a:off x="5229286" y="1995404"/>
          <a:ext cx="2288685" cy="883432"/>
        </a:xfrm>
        <a:prstGeom prst="chevron">
          <a:avLst>
            <a:gd name="adj" fmla="val 4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186ABB-8908-42F0-AFB3-BB20304C21D0}">
      <dsp:nvSpPr>
        <dsp:cNvPr id="0" name=""/>
        <dsp:cNvSpPr/>
      </dsp:nvSpPr>
      <dsp:spPr>
        <a:xfrm>
          <a:off x="5839602" y="2216262"/>
          <a:ext cx="1932667" cy="883432"/>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US" sz="2000" kern="1200"/>
            <a:t>Data</a:t>
          </a:r>
        </a:p>
      </dsp:txBody>
      <dsp:txXfrm>
        <a:off x="5865477" y="2242137"/>
        <a:ext cx="1880917" cy="83168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E5EA0-F441-4069-9098-A85891D5175D}">
      <dsp:nvSpPr>
        <dsp:cNvPr id="0" name=""/>
        <dsp:cNvSpPr/>
      </dsp:nvSpPr>
      <dsp:spPr>
        <a:xfrm>
          <a:off x="3000960" y="0"/>
          <a:ext cx="2452407" cy="2452780"/>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FF5F933-7803-4346-A3A6-CAFC059307E2}">
      <dsp:nvSpPr>
        <dsp:cNvPr id="0" name=""/>
        <dsp:cNvSpPr/>
      </dsp:nvSpPr>
      <dsp:spPr>
        <a:xfrm>
          <a:off x="3543023" y="885528"/>
          <a:ext cx="1362755" cy="68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Data Structure</a:t>
          </a:r>
          <a:endParaRPr lang="en-US" sz="2400" b="1" kern="1200" dirty="0"/>
        </a:p>
      </dsp:txBody>
      <dsp:txXfrm>
        <a:off x="3543023" y="885528"/>
        <a:ext cx="1362755" cy="681214"/>
      </dsp:txXfrm>
    </dsp:sp>
    <dsp:sp modelId="{1351C025-13BD-43EC-9D62-DA5066697234}">
      <dsp:nvSpPr>
        <dsp:cNvPr id="0" name=""/>
        <dsp:cNvSpPr/>
      </dsp:nvSpPr>
      <dsp:spPr>
        <a:xfrm>
          <a:off x="2319813" y="1409304"/>
          <a:ext cx="2452407" cy="2452780"/>
        </a:xfrm>
        <a:prstGeom prst="leftCircularArrow">
          <a:avLst>
            <a:gd name="adj1" fmla="val 10980"/>
            <a:gd name="adj2" fmla="val 1142322"/>
            <a:gd name="adj3" fmla="val 6300000"/>
            <a:gd name="adj4" fmla="val 18900000"/>
            <a:gd name="adj5" fmla="val 125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45BF85D-F5BC-4395-8B54-54F3EF08B043}">
      <dsp:nvSpPr>
        <dsp:cNvPr id="0" name=""/>
        <dsp:cNvSpPr/>
      </dsp:nvSpPr>
      <dsp:spPr>
        <a:xfrm>
          <a:off x="2864638" y="2302984"/>
          <a:ext cx="1362755" cy="68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Font typeface="Symbol" panose="05050102010706020507" pitchFamily="18" charset="2"/>
            <a:buNone/>
          </a:pPr>
          <a:r>
            <a:rPr lang="en-US" sz="2400" kern="1200"/>
            <a:t>Metadata</a:t>
          </a:r>
        </a:p>
      </dsp:txBody>
      <dsp:txXfrm>
        <a:off x="2864638" y="2302984"/>
        <a:ext cx="1362755" cy="681214"/>
      </dsp:txXfrm>
    </dsp:sp>
    <dsp:sp modelId="{7A0430C1-5BA0-4B82-AC12-CE236FD82EE4}">
      <dsp:nvSpPr>
        <dsp:cNvPr id="0" name=""/>
        <dsp:cNvSpPr/>
      </dsp:nvSpPr>
      <dsp:spPr>
        <a:xfrm>
          <a:off x="3175507" y="2987256"/>
          <a:ext cx="2106997" cy="2107842"/>
        </a:xfrm>
        <a:prstGeom prst="blockArc">
          <a:avLst>
            <a:gd name="adj1" fmla="val 13500000"/>
            <a:gd name="adj2" fmla="val 10800000"/>
            <a:gd name="adj3" fmla="val 1274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1DF7287-2B0A-4E74-B64D-0AC2A7047DE7}">
      <dsp:nvSpPr>
        <dsp:cNvPr id="0" name=""/>
        <dsp:cNvSpPr/>
      </dsp:nvSpPr>
      <dsp:spPr>
        <a:xfrm>
          <a:off x="3546247" y="3722479"/>
          <a:ext cx="1362755" cy="68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Font typeface="Symbol" panose="05050102010706020507" pitchFamily="18" charset="2"/>
            <a:buNone/>
          </a:pPr>
          <a:r>
            <a:rPr lang="en-US" sz="2400" kern="1200"/>
            <a:t>Data</a:t>
          </a:r>
        </a:p>
      </dsp:txBody>
      <dsp:txXfrm>
        <a:off x="3546247" y="3722479"/>
        <a:ext cx="1362755" cy="68121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132CE-1570-439D-B531-C64D6F7368C9}">
      <dsp:nvSpPr>
        <dsp:cNvPr id="0" name=""/>
        <dsp:cNvSpPr/>
      </dsp:nvSpPr>
      <dsp:spPr>
        <a:xfrm>
          <a:off x="0" y="118430"/>
          <a:ext cx="7773181" cy="4858238"/>
        </a:xfrm>
        <a:prstGeom prst="swooshArrow">
          <a:avLst>
            <a:gd name="adj1" fmla="val 25000"/>
            <a:gd name="adj2" fmla="val 25000"/>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5F37BFC-C6F4-4B03-AB72-F7F06DDE54F3}">
      <dsp:nvSpPr>
        <dsp:cNvPr id="0" name=""/>
        <dsp:cNvSpPr/>
      </dsp:nvSpPr>
      <dsp:spPr>
        <a:xfrm>
          <a:off x="987193" y="3471586"/>
          <a:ext cx="202102" cy="20210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DDDDB3F-16FF-4956-BAE0-C46F39058C41}">
      <dsp:nvSpPr>
        <dsp:cNvPr id="0" name=""/>
        <dsp:cNvSpPr/>
      </dsp:nvSpPr>
      <dsp:spPr>
        <a:xfrm>
          <a:off x="1088245" y="3572637"/>
          <a:ext cx="1811151" cy="1404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90" tIns="0" rIns="0" bIns="0" numCol="1" spcCol="1270" anchor="t" anchorCtr="0">
          <a:noAutofit/>
        </a:bodyPr>
        <a:lstStyle/>
        <a:p>
          <a:pPr marL="0" lvl="0" indent="0" algn="l" defTabSz="1377950">
            <a:lnSpc>
              <a:spcPct val="90000"/>
            </a:lnSpc>
            <a:spcBef>
              <a:spcPct val="0"/>
            </a:spcBef>
            <a:spcAft>
              <a:spcPct val="35000"/>
            </a:spcAft>
            <a:buNone/>
          </a:pPr>
          <a:r>
            <a:rPr lang="en-US" sz="3100" kern="1200" dirty="0"/>
            <a:t>Data Structure</a:t>
          </a:r>
          <a:endParaRPr lang="en-US" sz="3100" b="1" kern="1200" dirty="0"/>
        </a:p>
      </dsp:txBody>
      <dsp:txXfrm>
        <a:off x="1088245" y="3572637"/>
        <a:ext cx="1811151" cy="1404030"/>
      </dsp:txXfrm>
    </dsp:sp>
    <dsp:sp modelId="{A4DD0CF7-D929-4ED8-8703-82DE3B497E20}">
      <dsp:nvSpPr>
        <dsp:cNvPr id="0" name=""/>
        <dsp:cNvSpPr/>
      </dsp:nvSpPr>
      <dsp:spPr>
        <a:xfrm>
          <a:off x="2771139" y="2151117"/>
          <a:ext cx="365339" cy="365339"/>
        </a:xfrm>
        <a:prstGeom prst="ellipse">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3983DED-A487-4A5A-94B5-062B06A6A0B7}">
      <dsp:nvSpPr>
        <dsp:cNvPr id="0" name=""/>
        <dsp:cNvSpPr/>
      </dsp:nvSpPr>
      <dsp:spPr>
        <a:xfrm>
          <a:off x="2953808" y="2333787"/>
          <a:ext cx="1865563" cy="2642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86" tIns="0" rIns="0" bIns="0" numCol="1" spcCol="1270" anchor="t" anchorCtr="0">
          <a:noAutofit/>
        </a:bodyPr>
        <a:lstStyle/>
        <a:p>
          <a:pPr marL="0" lvl="0" indent="0" algn="l" defTabSz="1377950">
            <a:lnSpc>
              <a:spcPct val="90000"/>
            </a:lnSpc>
            <a:spcBef>
              <a:spcPct val="0"/>
            </a:spcBef>
            <a:spcAft>
              <a:spcPct val="35000"/>
            </a:spcAft>
            <a:buFont typeface="Symbol" panose="05050102010706020507" pitchFamily="18" charset="2"/>
            <a:buNone/>
          </a:pPr>
          <a:r>
            <a:rPr lang="en-US" sz="3100" kern="1200"/>
            <a:t>Metadata</a:t>
          </a:r>
        </a:p>
      </dsp:txBody>
      <dsp:txXfrm>
        <a:off x="2953808" y="2333787"/>
        <a:ext cx="1865563" cy="2642881"/>
      </dsp:txXfrm>
    </dsp:sp>
    <dsp:sp modelId="{88AB0E3C-2192-4FD8-953C-391AD8466E64}">
      <dsp:nvSpPr>
        <dsp:cNvPr id="0" name=""/>
        <dsp:cNvSpPr/>
      </dsp:nvSpPr>
      <dsp:spPr>
        <a:xfrm>
          <a:off x="4916536" y="1347564"/>
          <a:ext cx="505256" cy="505256"/>
        </a:xfrm>
        <a:prstGeom prst="ellips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76C188-F9DB-4F9D-B7F2-13F3EA14E38C}">
      <dsp:nvSpPr>
        <dsp:cNvPr id="0" name=""/>
        <dsp:cNvSpPr/>
      </dsp:nvSpPr>
      <dsp:spPr>
        <a:xfrm>
          <a:off x="5169165" y="1600193"/>
          <a:ext cx="1865563" cy="337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725" tIns="0" rIns="0" bIns="0" numCol="1" spcCol="1270" anchor="t" anchorCtr="0">
          <a:noAutofit/>
        </a:bodyPr>
        <a:lstStyle/>
        <a:p>
          <a:pPr marL="0" lvl="0" indent="0" algn="l" defTabSz="1377950">
            <a:lnSpc>
              <a:spcPct val="90000"/>
            </a:lnSpc>
            <a:spcBef>
              <a:spcPct val="0"/>
            </a:spcBef>
            <a:spcAft>
              <a:spcPct val="35000"/>
            </a:spcAft>
            <a:buFont typeface="Symbol" panose="05050102010706020507" pitchFamily="18" charset="2"/>
            <a:buNone/>
          </a:pPr>
          <a:r>
            <a:rPr lang="en-US" sz="3100" kern="1200"/>
            <a:t>Data</a:t>
          </a:r>
        </a:p>
      </dsp:txBody>
      <dsp:txXfrm>
        <a:off x="5169165" y="1600193"/>
        <a:ext cx="1865563" cy="337647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A4C26-D9D8-48AA-AED7-944B6BA78C52}">
      <dsp:nvSpPr>
        <dsp:cNvPr id="0" name=""/>
        <dsp:cNvSpPr/>
      </dsp:nvSpPr>
      <dsp:spPr>
        <a:xfrm>
          <a:off x="441646" y="0"/>
          <a:ext cx="5005331" cy="4238770"/>
        </a:xfrm>
        <a:prstGeom prst="rightArrow">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72935EE-47E5-4FD5-9EC3-E838E5E9E743}">
      <dsp:nvSpPr>
        <dsp:cNvPr id="0" name=""/>
        <dsp:cNvSpPr/>
      </dsp:nvSpPr>
      <dsp:spPr>
        <a:xfrm>
          <a:off x="103582" y="1271630"/>
          <a:ext cx="2768918" cy="1695508"/>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Engagement Activities</a:t>
          </a:r>
          <a:endParaRPr lang="en-US" sz="3200" b="1" kern="1200" dirty="0"/>
        </a:p>
      </dsp:txBody>
      <dsp:txXfrm>
        <a:off x="186350" y="1354398"/>
        <a:ext cx="2603382" cy="1529972"/>
      </dsp:txXfrm>
    </dsp:sp>
    <dsp:sp modelId="{D1E2607B-A86D-4B29-AF3A-2AE2241EDD76}">
      <dsp:nvSpPr>
        <dsp:cNvPr id="0" name=""/>
        <dsp:cNvSpPr/>
      </dsp:nvSpPr>
      <dsp:spPr>
        <a:xfrm>
          <a:off x="3016123" y="1271630"/>
          <a:ext cx="2768918" cy="1695508"/>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Symbol" panose="05050102010706020507" pitchFamily="18" charset="2"/>
            <a:buNone/>
          </a:pPr>
          <a:r>
            <a:rPr lang="en-US" sz="3200" kern="1200"/>
            <a:t>Predominant Community Partners</a:t>
          </a:r>
        </a:p>
      </dsp:txBody>
      <dsp:txXfrm>
        <a:off x="3098891" y="1354398"/>
        <a:ext cx="2603382" cy="152997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79727-4E61-444B-BA51-608FA148E4F0}">
      <dsp:nvSpPr>
        <dsp:cNvPr id="0" name=""/>
        <dsp:cNvSpPr/>
      </dsp:nvSpPr>
      <dsp:spPr>
        <a:xfrm>
          <a:off x="1823362" y="0"/>
          <a:ext cx="2825059" cy="2825140"/>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FF22A4A-A468-4304-A972-89C87EC1B4FC}">
      <dsp:nvSpPr>
        <dsp:cNvPr id="0" name=""/>
        <dsp:cNvSpPr/>
      </dsp:nvSpPr>
      <dsp:spPr>
        <a:xfrm>
          <a:off x="2447301" y="1022815"/>
          <a:ext cx="1576160" cy="78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Engagement Activities</a:t>
          </a:r>
          <a:endParaRPr lang="en-US" sz="1900" b="1" kern="1200" dirty="0"/>
        </a:p>
      </dsp:txBody>
      <dsp:txXfrm>
        <a:off x="2447301" y="1022815"/>
        <a:ext cx="1576160" cy="787987"/>
      </dsp:txXfrm>
    </dsp:sp>
    <dsp:sp modelId="{DDD636A7-DDF5-45CC-B194-40AD3611F955}">
      <dsp:nvSpPr>
        <dsp:cNvPr id="0" name=""/>
        <dsp:cNvSpPr/>
      </dsp:nvSpPr>
      <dsp:spPr>
        <a:xfrm>
          <a:off x="1240203" y="1810802"/>
          <a:ext cx="2426941" cy="2427967"/>
        </a:xfrm>
        <a:prstGeom prst="blockArc">
          <a:avLst>
            <a:gd name="adj1" fmla="val 0"/>
            <a:gd name="adj2" fmla="val 18900000"/>
            <a:gd name="adj3" fmla="val 1274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9196C04-7573-4846-9EA5-0FE72E5505B3}">
      <dsp:nvSpPr>
        <dsp:cNvPr id="0" name=""/>
        <dsp:cNvSpPr/>
      </dsp:nvSpPr>
      <dsp:spPr>
        <a:xfrm>
          <a:off x="1659221" y="2649231"/>
          <a:ext cx="1576160" cy="78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Symbol" panose="05050102010706020507" pitchFamily="18" charset="2"/>
            <a:buNone/>
          </a:pPr>
          <a:r>
            <a:rPr lang="en-US" sz="1900" kern="1200"/>
            <a:t>Predominant Community Partners</a:t>
          </a:r>
        </a:p>
      </dsp:txBody>
      <dsp:txXfrm>
        <a:off x="1659221" y="2649231"/>
        <a:ext cx="1576160" cy="78798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99865-8EAC-499A-9C92-5F9088E71402}">
      <dsp:nvSpPr>
        <dsp:cNvPr id="0" name=""/>
        <dsp:cNvSpPr/>
      </dsp:nvSpPr>
      <dsp:spPr>
        <a:xfrm>
          <a:off x="468674" y="239"/>
          <a:ext cx="4951275" cy="1980510"/>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kern="1200"/>
            <a:t>Engagement Activities</a:t>
          </a:r>
          <a:endParaRPr lang="en-US" sz="4000" b="1" kern="1200" dirty="0"/>
        </a:p>
      </dsp:txBody>
      <dsp:txXfrm>
        <a:off x="1458929" y="239"/>
        <a:ext cx="2970765" cy="1980510"/>
      </dsp:txXfrm>
    </dsp:sp>
    <dsp:sp modelId="{C72E9E06-081D-466A-B690-57B38F2B5B61}">
      <dsp:nvSpPr>
        <dsp:cNvPr id="0" name=""/>
        <dsp:cNvSpPr/>
      </dsp:nvSpPr>
      <dsp:spPr>
        <a:xfrm>
          <a:off x="468674" y="2258020"/>
          <a:ext cx="4951275" cy="1980510"/>
        </a:xfrm>
        <a:prstGeom prst="chevron">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Font typeface="Symbol" panose="05050102010706020507" pitchFamily="18" charset="2"/>
            <a:buNone/>
          </a:pPr>
          <a:r>
            <a:rPr lang="en-US" sz="4000" kern="1200"/>
            <a:t>Predominant Community Partners</a:t>
          </a:r>
        </a:p>
      </dsp:txBody>
      <dsp:txXfrm>
        <a:off x="1458929" y="2258020"/>
        <a:ext cx="2970765" cy="198051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15459-51E1-46D0-9649-CDFD7AFBC2C4}">
      <dsp:nvSpPr>
        <dsp:cNvPr id="0" name=""/>
        <dsp:cNvSpPr/>
      </dsp:nvSpPr>
      <dsp:spPr>
        <a:xfrm>
          <a:off x="0" y="1271630"/>
          <a:ext cx="5888625" cy="1695508"/>
        </a:xfrm>
        <a:prstGeom prst="notchedRightArrow">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B67E224-FF1C-4EC5-8D16-05109E88193B}">
      <dsp:nvSpPr>
        <dsp:cNvPr id="0" name=""/>
        <dsp:cNvSpPr/>
      </dsp:nvSpPr>
      <dsp:spPr>
        <a:xfrm>
          <a:off x="64" y="0"/>
          <a:ext cx="2585186" cy="1695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b" anchorCtr="0">
          <a:noAutofit/>
        </a:bodyPr>
        <a:lstStyle/>
        <a:p>
          <a:pPr marL="0" lvl="0" indent="0" algn="ctr" defTabSz="1289050">
            <a:lnSpc>
              <a:spcPct val="90000"/>
            </a:lnSpc>
            <a:spcBef>
              <a:spcPct val="0"/>
            </a:spcBef>
            <a:spcAft>
              <a:spcPct val="35000"/>
            </a:spcAft>
            <a:buNone/>
          </a:pPr>
          <a:r>
            <a:rPr lang="en-US" sz="2900" kern="1200"/>
            <a:t>Engagement Activities</a:t>
          </a:r>
          <a:endParaRPr lang="en-US" sz="2900" b="1" kern="1200" dirty="0"/>
        </a:p>
      </dsp:txBody>
      <dsp:txXfrm>
        <a:off x="64" y="0"/>
        <a:ext cx="2585186" cy="1695508"/>
      </dsp:txXfrm>
    </dsp:sp>
    <dsp:sp modelId="{4A6CC36A-CD1B-4E47-8EB5-DE007DD072F2}">
      <dsp:nvSpPr>
        <dsp:cNvPr id="0" name=""/>
        <dsp:cNvSpPr/>
      </dsp:nvSpPr>
      <dsp:spPr>
        <a:xfrm>
          <a:off x="1080719" y="1907446"/>
          <a:ext cx="423877" cy="423877"/>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0B4AA57-9607-4776-8609-FAAA63331ADC}">
      <dsp:nvSpPr>
        <dsp:cNvPr id="0" name=""/>
        <dsp:cNvSpPr/>
      </dsp:nvSpPr>
      <dsp:spPr>
        <a:xfrm>
          <a:off x="2714510" y="2543261"/>
          <a:ext cx="2585186" cy="1695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Font typeface="Symbol" panose="05050102010706020507" pitchFamily="18" charset="2"/>
            <a:buNone/>
          </a:pPr>
          <a:r>
            <a:rPr lang="en-US" sz="2900" kern="1200"/>
            <a:t>Predominant Community Partners</a:t>
          </a:r>
        </a:p>
      </dsp:txBody>
      <dsp:txXfrm>
        <a:off x="2714510" y="2543261"/>
        <a:ext cx="2585186" cy="1695508"/>
      </dsp:txXfrm>
    </dsp:sp>
    <dsp:sp modelId="{5D57D34D-4F18-4A86-A8ED-B272F060CBCC}">
      <dsp:nvSpPr>
        <dsp:cNvPr id="0" name=""/>
        <dsp:cNvSpPr/>
      </dsp:nvSpPr>
      <dsp:spPr>
        <a:xfrm>
          <a:off x="3795165" y="1907446"/>
          <a:ext cx="423877" cy="423877"/>
        </a:xfrm>
        <a:prstGeom prst="ellips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451C-F876-4DB1-ACEB-EE941E1A78D7}">
      <dsp:nvSpPr>
        <dsp:cNvPr id="0" name=""/>
        <dsp:cNvSpPr/>
      </dsp:nvSpPr>
      <dsp:spPr>
        <a:xfrm>
          <a:off x="0" y="5326"/>
          <a:ext cx="3943096" cy="1017900"/>
        </a:xfrm>
        <a:prstGeom prst="roundRect">
          <a:avLst/>
        </a:prstGeom>
        <a:gradFill rotWithShape="0">
          <a:gsLst>
            <a:gs pos="0">
              <a:schemeClr val="accent3">
                <a:shade val="80000"/>
                <a:hueOff val="0"/>
                <a:satOff val="0"/>
                <a:lumOff val="0"/>
                <a:alphaOff val="0"/>
                <a:tint val="96000"/>
                <a:lumMod val="100000"/>
              </a:schemeClr>
            </a:gs>
            <a:gs pos="78000">
              <a:schemeClr val="accent3">
                <a:shade val="8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What works best to improve recruitment in environmentally justice-challenged communities exhibiting distrust of government and academic entities? </a:t>
          </a:r>
          <a:endParaRPr lang="en-US" sz="1500" kern="1200" dirty="0"/>
        </a:p>
      </dsp:txBody>
      <dsp:txXfrm>
        <a:off x="49690" y="55016"/>
        <a:ext cx="3843716" cy="918520"/>
      </dsp:txXfrm>
    </dsp:sp>
    <dsp:sp modelId="{F17A82ED-2677-4F52-A2F4-565DF85BB4E4}">
      <dsp:nvSpPr>
        <dsp:cNvPr id="0" name=""/>
        <dsp:cNvSpPr/>
      </dsp:nvSpPr>
      <dsp:spPr>
        <a:xfrm>
          <a:off x="0" y="1066427"/>
          <a:ext cx="3943096" cy="1017900"/>
        </a:xfrm>
        <a:prstGeom prst="roundRect">
          <a:avLst/>
        </a:prstGeom>
        <a:gradFill rotWithShape="0">
          <a:gsLst>
            <a:gs pos="0">
              <a:schemeClr val="accent3">
                <a:shade val="80000"/>
                <a:hueOff val="-124357"/>
                <a:satOff val="-2005"/>
                <a:lumOff val="10089"/>
                <a:alphaOff val="0"/>
                <a:tint val="96000"/>
                <a:lumMod val="100000"/>
              </a:schemeClr>
            </a:gs>
            <a:gs pos="78000">
              <a:schemeClr val="accent3">
                <a:shade val="80000"/>
                <a:hueOff val="-124357"/>
                <a:satOff val="-2005"/>
                <a:lumOff val="1008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Which works best at increasing awareness, enrollment, and biospecimen donation? </a:t>
          </a:r>
          <a:endParaRPr lang="en-US" sz="1500" kern="1200" dirty="0"/>
        </a:p>
      </dsp:txBody>
      <dsp:txXfrm>
        <a:off x="49690" y="1116117"/>
        <a:ext cx="3843716" cy="918520"/>
      </dsp:txXfrm>
    </dsp:sp>
    <dsp:sp modelId="{9CF9CA2A-AA87-46D4-8B2D-7039F400E45A}">
      <dsp:nvSpPr>
        <dsp:cNvPr id="0" name=""/>
        <dsp:cNvSpPr/>
      </dsp:nvSpPr>
      <dsp:spPr>
        <a:xfrm>
          <a:off x="0" y="2127527"/>
          <a:ext cx="3943096" cy="1017900"/>
        </a:xfrm>
        <a:prstGeom prst="roundRect">
          <a:avLst/>
        </a:prstGeom>
        <a:gradFill rotWithShape="0">
          <a:gsLst>
            <a:gs pos="0">
              <a:schemeClr val="accent3">
                <a:shade val="80000"/>
                <a:hueOff val="-248715"/>
                <a:satOff val="-4011"/>
                <a:lumOff val="20179"/>
                <a:alphaOff val="0"/>
                <a:tint val="96000"/>
                <a:lumMod val="100000"/>
              </a:schemeClr>
            </a:gs>
            <a:gs pos="78000">
              <a:schemeClr val="accent3">
                <a:shade val="80000"/>
                <a:hueOff val="-248715"/>
                <a:satOff val="-4011"/>
                <a:lumOff val="2017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What messages are most effective? </a:t>
          </a:r>
          <a:endParaRPr lang="en-US" sz="1500" kern="1200" dirty="0"/>
        </a:p>
      </dsp:txBody>
      <dsp:txXfrm>
        <a:off x="49690" y="2177217"/>
        <a:ext cx="3843716" cy="918520"/>
      </dsp:txXfrm>
    </dsp:sp>
    <dsp:sp modelId="{8FFA50E4-D266-47D5-BCC5-FBDD3142A6AA}">
      <dsp:nvSpPr>
        <dsp:cNvPr id="0" name=""/>
        <dsp:cNvSpPr/>
      </dsp:nvSpPr>
      <dsp:spPr>
        <a:xfrm>
          <a:off x="0" y="3188627"/>
          <a:ext cx="3943096" cy="1017900"/>
        </a:xfrm>
        <a:prstGeom prst="roundRect">
          <a:avLst/>
        </a:prstGeom>
        <a:gradFill rotWithShape="0">
          <a:gsLst>
            <a:gs pos="0">
              <a:schemeClr val="accent3">
                <a:shade val="80000"/>
                <a:hueOff val="-373072"/>
                <a:satOff val="-6016"/>
                <a:lumOff val="30268"/>
                <a:alphaOff val="0"/>
                <a:tint val="96000"/>
                <a:lumMod val="100000"/>
              </a:schemeClr>
            </a:gs>
            <a:gs pos="78000">
              <a:schemeClr val="accent3">
                <a:shade val="80000"/>
                <a:hueOff val="-373072"/>
                <a:satOff val="-6016"/>
                <a:lumOff val="30268"/>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Does </a:t>
          </a:r>
          <a:r>
            <a:rPr lang="en-US" sz="1500" b="1" kern="1200" dirty="0"/>
            <a:t>the method have differential impacts on subsets of individuals in a community? </a:t>
          </a:r>
          <a:endParaRPr lang="en-US" sz="1500" kern="1200" dirty="0"/>
        </a:p>
      </dsp:txBody>
      <dsp:txXfrm>
        <a:off x="49690" y="3238317"/>
        <a:ext cx="3843716" cy="918520"/>
      </dsp:txXfrm>
    </dsp:sp>
    <dsp:sp modelId="{D50C396D-14A6-4531-81D1-4AF52014B534}">
      <dsp:nvSpPr>
        <dsp:cNvPr id="0" name=""/>
        <dsp:cNvSpPr/>
      </dsp:nvSpPr>
      <dsp:spPr>
        <a:xfrm>
          <a:off x="0" y="4206527"/>
          <a:ext cx="3943096" cy="1769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93" tIns="19050" rIns="106680" bIns="19050" numCol="1" spcCol="1270" anchor="t" anchorCtr="0">
          <a:noAutofit/>
        </a:bodyPr>
        <a:lstStyle/>
        <a:p>
          <a:pPr marL="114300" lvl="1" indent="-114300" algn="ctr" defTabSz="533400">
            <a:lnSpc>
              <a:spcPct val="90000"/>
            </a:lnSpc>
            <a:spcBef>
              <a:spcPct val="0"/>
            </a:spcBef>
            <a:spcAft>
              <a:spcPct val="20000"/>
            </a:spcAft>
            <a:buNone/>
          </a:pPr>
          <a:endParaRPr lang="en-US" sz="1200" b="1" kern="1200" dirty="0"/>
        </a:p>
        <a:p>
          <a:pPr marL="114300" lvl="1" indent="-114300" algn="ctr" defTabSz="533400">
            <a:lnSpc>
              <a:spcPct val="90000"/>
            </a:lnSpc>
            <a:spcBef>
              <a:spcPct val="0"/>
            </a:spcBef>
            <a:spcAft>
              <a:spcPct val="20000"/>
            </a:spcAft>
            <a:buNone/>
          </a:pPr>
          <a:r>
            <a:rPr lang="en-US" sz="1200" b="1" u="sng" kern="1200" dirty="0"/>
            <a:t>APPROACH:</a:t>
          </a:r>
          <a:endParaRPr lang="en-US" sz="1200" b="1" kern="1200" dirty="0"/>
        </a:p>
        <a:p>
          <a:pPr marL="114300" lvl="1" indent="-114300" algn="l" defTabSz="533400">
            <a:lnSpc>
              <a:spcPct val="90000"/>
            </a:lnSpc>
            <a:spcBef>
              <a:spcPct val="0"/>
            </a:spcBef>
            <a:spcAft>
              <a:spcPct val="20000"/>
            </a:spcAft>
            <a:buChar char="•"/>
          </a:pPr>
          <a:r>
            <a:rPr lang="en-US" sz="1200" b="0" kern="1200" dirty="0"/>
            <a:t>Enroll 12,500 persons </a:t>
          </a:r>
        </a:p>
        <a:p>
          <a:pPr marL="114300" lvl="1" indent="-114300" algn="l" defTabSz="533400">
            <a:lnSpc>
              <a:spcPct val="90000"/>
            </a:lnSpc>
            <a:spcBef>
              <a:spcPct val="0"/>
            </a:spcBef>
            <a:spcAft>
              <a:spcPct val="20000"/>
            </a:spcAft>
            <a:buChar char="•"/>
          </a:pPr>
          <a:r>
            <a:rPr lang="en-US" sz="1200" b="0" kern="1200" dirty="0"/>
            <a:t>Multipronged approach:</a:t>
          </a:r>
        </a:p>
        <a:p>
          <a:pPr marL="228600" lvl="2" indent="-114300" algn="l" defTabSz="533400">
            <a:lnSpc>
              <a:spcPct val="90000"/>
            </a:lnSpc>
            <a:spcBef>
              <a:spcPct val="0"/>
            </a:spcBef>
            <a:spcAft>
              <a:spcPct val="20000"/>
            </a:spcAft>
            <a:buNone/>
          </a:pPr>
          <a:r>
            <a:rPr lang="en-US" sz="1200" b="0" kern="1200" dirty="0"/>
            <a:t>(1) Clinic based</a:t>
          </a:r>
        </a:p>
        <a:p>
          <a:pPr marL="228600" lvl="2" indent="-114300" algn="l" defTabSz="533400">
            <a:lnSpc>
              <a:spcPct val="90000"/>
            </a:lnSpc>
            <a:spcBef>
              <a:spcPct val="0"/>
            </a:spcBef>
            <a:spcAft>
              <a:spcPct val="20000"/>
            </a:spcAft>
            <a:buNone/>
          </a:pPr>
          <a:r>
            <a:rPr lang="en-US" sz="1200" b="0" kern="1200" dirty="0"/>
            <a:t>(2) Community-engaged recruitment</a:t>
          </a:r>
        </a:p>
        <a:p>
          <a:pPr marL="228600" lvl="2" indent="-114300" algn="l" defTabSz="533400">
            <a:lnSpc>
              <a:spcPct val="90000"/>
            </a:lnSpc>
            <a:spcBef>
              <a:spcPct val="0"/>
            </a:spcBef>
            <a:spcAft>
              <a:spcPct val="20000"/>
            </a:spcAft>
            <a:buNone/>
          </a:pPr>
          <a:r>
            <a:rPr lang="en-US" sz="1200" b="0" kern="1200" dirty="0"/>
            <a:t>(3) RISE St. James</a:t>
          </a:r>
        </a:p>
        <a:p>
          <a:pPr marL="228600" lvl="2" indent="-114300" algn="l" defTabSz="533400">
            <a:lnSpc>
              <a:spcPct val="90000"/>
            </a:lnSpc>
            <a:spcBef>
              <a:spcPct val="0"/>
            </a:spcBef>
            <a:spcAft>
              <a:spcPct val="20000"/>
            </a:spcAft>
            <a:buNone/>
          </a:pPr>
          <a:r>
            <a:rPr lang="en-US" sz="1200" b="0" kern="1200" dirty="0"/>
            <a:t>(4) Media campaign</a:t>
          </a:r>
        </a:p>
        <a:p>
          <a:pPr marL="114300" lvl="1" indent="-114300" algn="l" defTabSz="533400">
            <a:lnSpc>
              <a:spcPct val="90000"/>
            </a:lnSpc>
            <a:spcBef>
              <a:spcPct val="0"/>
            </a:spcBef>
            <a:spcAft>
              <a:spcPct val="20000"/>
            </a:spcAft>
            <a:buNone/>
          </a:pPr>
          <a:r>
            <a:rPr lang="en-US" sz="1200" b="0" kern="1200" dirty="0"/>
            <a:t> </a:t>
          </a:r>
        </a:p>
      </dsp:txBody>
      <dsp:txXfrm>
        <a:off x="0" y="4206527"/>
        <a:ext cx="3943096" cy="176985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119B6-DDF3-4212-A5EA-6A07E75D1999}">
      <dsp:nvSpPr>
        <dsp:cNvPr id="0" name=""/>
        <dsp:cNvSpPr/>
      </dsp:nvSpPr>
      <dsp:spPr>
        <a:xfrm>
          <a:off x="2513" y="1489465"/>
          <a:ext cx="2611064" cy="1007870"/>
        </a:xfrm>
        <a:prstGeom prst="chevron">
          <a:avLst>
            <a:gd name="adj" fmla="val 4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9EF734-0FE6-49C9-B5B6-2AD2B8488ED2}">
      <dsp:nvSpPr>
        <dsp:cNvPr id="0" name=""/>
        <dsp:cNvSpPr/>
      </dsp:nvSpPr>
      <dsp:spPr>
        <a:xfrm>
          <a:off x="698796" y="1741433"/>
          <a:ext cx="2204899" cy="1007870"/>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Engagement Activities</a:t>
          </a:r>
          <a:endParaRPr lang="en-US" sz="1700" b="1" kern="1200" dirty="0"/>
        </a:p>
      </dsp:txBody>
      <dsp:txXfrm>
        <a:off x="728316" y="1770953"/>
        <a:ext cx="2145859" cy="948830"/>
      </dsp:txXfrm>
    </dsp:sp>
    <dsp:sp modelId="{E54E2F5F-02F0-4BE2-8008-B2E26C81B84E}">
      <dsp:nvSpPr>
        <dsp:cNvPr id="0" name=""/>
        <dsp:cNvSpPr/>
      </dsp:nvSpPr>
      <dsp:spPr>
        <a:xfrm>
          <a:off x="2984929" y="1489465"/>
          <a:ext cx="2611064" cy="1007870"/>
        </a:xfrm>
        <a:prstGeom prst="chevron">
          <a:avLst>
            <a:gd name="adj" fmla="val 4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CAE781D-819A-492D-9583-85FEF3D1F52F}">
      <dsp:nvSpPr>
        <dsp:cNvPr id="0" name=""/>
        <dsp:cNvSpPr/>
      </dsp:nvSpPr>
      <dsp:spPr>
        <a:xfrm>
          <a:off x="3681212" y="1741433"/>
          <a:ext cx="2204899" cy="1007870"/>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n-US" sz="1700" kern="1200"/>
            <a:t>Predominant Community Partners</a:t>
          </a:r>
        </a:p>
      </dsp:txBody>
      <dsp:txXfrm>
        <a:off x="3710732" y="1770953"/>
        <a:ext cx="2145859" cy="94883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DD565-05BB-4E18-B9AB-480E634E8637}">
      <dsp:nvSpPr>
        <dsp:cNvPr id="0" name=""/>
        <dsp:cNvSpPr/>
      </dsp:nvSpPr>
      <dsp:spPr>
        <a:xfrm rot="16200000">
          <a:off x="1178" y="698984"/>
          <a:ext cx="2840801" cy="2840801"/>
        </a:xfrm>
        <a:prstGeom prst="downArrow">
          <a:avLst>
            <a:gd name="adj1" fmla="val 50000"/>
            <a:gd name="adj2" fmla="val 35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Engagement Activities</a:t>
          </a:r>
          <a:endParaRPr lang="en-US" sz="2600" b="1" kern="1200" dirty="0"/>
        </a:p>
      </dsp:txBody>
      <dsp:txXfrm rot="5400000">
        <a:off x="1178" y="1409184"/>
        <a:ext cx="2343661" cy="1420401"/>
      </dsp:txXfrm>
    </dsp:sp>
    <dsp:sp modelId="{5AB4DD8F-2571-4808-B552-5BF5DD344365}">
      <dsp:nvSpPr>
        <dsp:cNvPr id="0" name=""/>
        <dsp:cNvSpPr/>
      </dsp:nvSpPr>
      <dsp:spPr>
        <a:xfrm rot="5400000">
          <a:off x="3046644" y="698984"/>
          <a:ext cx="2840801" cy="2840801"/>
        </a:xfrm>
        <a:prstGeom prst="downArrow">
          <a:avLst>
            <a:gd name="adj1" fmla="val 50000"/>
            <a:gd name="adj2" fmla="val 35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Font typeface="Symbol" panose="05050102010706020507" pitchFamily="18" charset="2"/>
            <a:buNone/>
          </a:pPr>
          <a:r>
            <a:rPr lang="en-US" sz="2600" kern="1200"/>
            <a:t>Predominant Community Partners</a:t>
          </a:r>
        </a:p>
      </dsp:txBody>
      <dsp:txXfrm rot="-5400000">
        <a:off x="3543784" y="1409184"/>
        <a:ext cx="2343661" cy="142040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5D504-D2C2-490E-A611-956054AE99B2}">
      <dsp:nvSpPr>
        <dsp:cNvPr id="0" name=""/>
        <dsp:cNvSpPr/>
      </dsp:nvSpPr>
      <dsp:spPr>
        <a:xfrm>
          <a:off x="0" y="0"/>
          <a:ext cx="5005331" cy="1907446"/>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Engagement Activities</a:t>
          </a:r>
          <a:endParaRPr lang="en-US" sz="3400" b="1" kern="1200" dirty="0"/>
        </a:p>
      </dsp:txBody>
      <dsp:txXfrm>
        <a:off x="55867" y="55867"/>
        <a:ext cx="3033836" cy="1795712"/>
      </dsp:txXfrm>
    </dsp:sp>
    <dsp:sp modelId="{B0E1FE48-4A0B-4B50-8FAE-F57DCB27A5B9}">
      <dsp:nvSpPr>
        <dsp:cNvPr id="0" name=""/>
        <dsp:cNvSpPr/>
      </dsp:nvSpPr>
      <dsp:spPr>
        <a:xfrm>
          <a:off x="883293" y="2331323"/>
          <a:ext cx="5005331" cy="1907446"/>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Font typeface="Symbol" panose="05050102010706020507" pitchFamily="18" charset="2"/>
            <a:buNone/>
          </a:pPr>
          <a:r>
            <a:rPr lang="en-US" sz="3400" kern="1200"/>
            <a:t>Predominant Community Partners</a:t>
          </a:r>
        </a:p>
      </dsp:txBody>
      <dsp:txXfrm>
        <a:off x="939160" y="2387190"/>
        <a:ext cx="2770463" cy="1795712"/>
      </dsp:txXfrm>
    </dsp:sp>
    <dsp:sp modelId="{9C044191-5940-4A6C-BB63-E97A2C3806B1}">
      <dsp:nvSpPr>
        <dsp:cNvPr id="0" name=""/>
        <dsp:cNvSpPr/>
      </dsp:nvSpPr>
      <dsp:spPr>
        <a:xfrm>
          <a:off x="3765491" y="1499464"/>
          <a:ext cx="1239840" cy="1239840"/>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044455" y="1499464"/>
        <a:ext cx="681912" cy="93298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F7F2A-FFD4-498A-89BC-BA47CDAE6661}">
      <dsp:nvSpPr>
        <dsp:cNvPr id="0" name=""/>
        <dsp:cNvSpPr/>
      </dsp:nvSpPr>
      <dsp:spPr>
        <a:xfrm>
          <a:off x="0" y="647228"/>
          <a:ext cx="2944312" cy="294431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Engagement Activities</a:t>
          </a:r>
          <a:endParaRPr lang="en-US" sz="2800" b="1" kern="1200" dirty="0"/>
        </a:p>
      </dsp:txBody>
      <dsp:txXfrm>
        <a:off x="431185" y="1078413"/>
        <a:ext cx="2081942" cy="2081942"/>
      </dsp:txXfrm>
    </dsp:sp>
    <dsp:sp modelId="{752946D3-622C-4371-B5C4-EC8FB1B91A8A}">
      <dsp:nvSpPr>
        <dsp:cNvPr id="0" name=""/>
        <dsp:cNvSpPr/>
      </dsp:nvSpPr>
      <dsp:spPr>
        <a:xfrm>
          <a:off x="2944312" y="647228"/>
          <a:ext cx="2944312" cy="2944312"/>
        </a:xfrm>
        <a:prstGeom prst="ellips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Font typeface="Symbol" panose="05050102010706020507" pitchFamily="18" charset="2"/>
            <a:buNone/>
          </a:pPr>
          <a:r>
            <a:rPr lang="en-US" sz="2800" kern="1200"/>
            <a:t>Predominant Community Partners</a:t>
          </a:r>
        </a:p>
      </dsp:txBody>
      <dsp:txXfrm>
        <a:off x="3375497" y="1078413"/>
        <a:ext cx="2081942" cy="208194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6DADE-192B-4FB4-BEB7-EE927A02763F}">
      <dsp:nvSpPr>
        <dsp:cNvPr id="0" name=""/>
        <dsp:cNvSpPr/>
      </dsp:nvSpPr>
      <dsp:spPr>
        <a:xfrm>
          <a:off x="2587" y="987952"/>
          <a:ext cx="2262865" cy="2262865"/>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Engagement Activities</a:t>
          </a:r>
          <a:endParaRPr lang="en-US" sz="2100" b="1" kern="1200" dirty="0"/>
        </a:p>
      </dsp:txBody>
      <dsp:txXfrm>
        <a:off x="333976" y="1319341"/>
        <a:ext cx="1600087" cy="1600087"/>
      </dsp:txXfrm>
    </dsp:sp>
    <dsp:sp modelId="{1233B852-C50D-4D99-8723-E3CB23CD8039}">
      <dsp:nvSpPr>
        <dsp:cNvPr id="0" name=""/>
        <dsp:cNvSpPr/>
      </dsp:nvSpPr>
      <dsp:spPr>
        <a:xfrm>
          <a:off x="2604882" y="1698492"/>
          <a:ext cx="719591" cy="841785"/>
        </a:xfrm>
        <a:prstGeom prst="rightArrow">
          <a:avLst>
            <a:gd name="adj1" fmla="val 6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604882" y="1866849"/>
        <a:ext cx="503714" cy="505071"/>
      </dsp:txXfrm>
    </dsp:sp>
    <dsp:sp modelId="{E6E3FEE3-84B0-413C-98CD-7BE0A41863F6}">
      <dsp:nvSpPr>
        <dsp:cNvPr id="0" name=""/>
        <dsp:cNvSpPr/>
      </dsp:nvSpPr>
      <dsp:spPr>
        <a:xfrm>
          <a:off x="3623172" y="987952"/>
          <a:ext cx="2262865" cy="2262865"/>
        </a:xfrm>
        <a:prstGeom prst="ellips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n-US" sz="2100" kern="1200"/>
            <a:t>Predominant Community Partners</a:t>
          </a:r>
        </a:p>
      </dsp:txBody>
      <dsp:txXfrm>
        <a:off x="3954561" y="1319341"/>
        <a:ext cx="1600087" cy="160008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CDF92-8F75-4855-80F4-264754B5A055}">
      <dsp:nvSpPr>
        <dsp:cNvPr id="0" name=""/>
        <dsp:cNvSpPr/>
      </dsp:nvSpPr>
      <dsp:spPr>
        <a:xfrm>
          <a:off x="0" y="279189"/>
          <a:ext cx="5888625" cy="3680390"/>
        </a:xfrm>
        <a:prstGeom prst="swooshArrow">
          <a:avLst>
            <a:gd name="adj1" fmla="val 25000"/>
            <a:gd name="adj2" fmla="val 25000"/>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DB75815-8EED-42A1-8F4C-70E806FF4199}">
      <dsp:nvSpPr>
        <dsp:cNvPr id="0" name=""/>
        <dsp:cNvSpPr/>
      </dsp:nvSpPr>
      <dsp:spPr>
        <a:xfrm>
          <a:off x="1369105" y="2285002"/>
          <a:ext cx="206101" cy="206101"/>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DD6502D-DECD-47E6-9A14-4C6F27D389FF}">
      <dsp:nvSpPr>
        <dsp:cNvPr id="0" name=""/>
        <dsp:cNvSpPr/>
      </dsp:nvSpPr>
      <dsp:spPr>
        <a:xfrm>
          <a:off x="1472156" y="2388053"/>
          <a:ext cx="1913803" cy="1571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09" tIns="0" rIns="0" bIns="0" numCol="1" spcCol="1270" anchor="t" anchorCtr="0">
          <a:noAutofit/>
        </a:bodyPr>
        <a:lstStyle/>
        <a:p>
          <a:pPr marL="0" lvl="0" indent="0" algn="l" defTabSz="1022350">
            <a:lnSpc>
              <a:spcPct val="90000"/>
            </a:lnSpc>
            <a:spcBef>
              <a:spcPct val="0"/>
            </a:spcBef>
            <a:spcAft>
              <a:spcPct val="35000"/>
            </a:spcAft>
            <a:buNone/>
          </a:pPr>
          <a:r>
            <a:rPr lang="en-US" sz="2300" kern="1200"/>
            <a:t>Engagement Activities</a:t>
          </a:r>
          <a:endParaRPr lang="en-US" sz="2300" b="1" kern="1200" dirty="0"/>
        </a:p>
      </dsp:txBody>
      <dsp:txXfrm>
        <a:off x="1472156" y="2388053"/>
        <a:ext cx="1913803" cy="1571526"/>
      </dsp:txXfrm>
    </dsp:sp>
    <dsp:sp modelId="{0957565D-9A2E-49EA-9547-5CD2B6B5AC10}">
      <dsp:nvSpPr>
        <dsp:cNvPr id="0" name=""/>
        <dsp:cNvSpPr/>
      </dsp:nvSpPr>
      <dsp:spPr>
        <a:xfrm>
          <a:off x="3268186" y="1346502"/>
          <a:ext cx="353317" cy="353317"/>
        </a:xfrm>
        <a:prstGeom prst="ellips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B85B0A0-CAD6-420B-BFF7-26A1E46A0509}">
      <dsp:nvSpPr>
        <dsp:cNvPr id="0" name=""/>
        <dsp:cNvSpPr/>
      </dsp:nvSpPr>
      <dsp:spPr>
        <a:xfrm>
          <a:off x="3444845" y="1523161"/>
          <a:ext cx="1913803" cy="243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16" tIns="0" rIns="0" bIns="0" numCol="1" spcCol="1270" anchor="t" anchorCtr="0">
          <a:noAutofit/>
        </a:bodyPr>
        <a:lstStyle/>
        <a:p>
          <a:pPr marL="0" lvl="0" indent="0" algn="l" defTabSz="1022350">
            <a:lnSpc>
              <a:spcPct val="90000"/>
            </a:lnSpc>
            <a:spcBef>
              <a:spcPct val="0"/>
            </a:spcBef>
            <a:spcAft>
              <a:spcPct val="35000"/>
            </a:spcAft>
            <a:buFont typeface="Symbol" panose="05050102010706020507" pitchFamily="18" charset="2"/>
            <a:buNone/>
          </a:pPr>
          <a:r>
            <a:rPr lang="en-US" sz="2300" kern="1200"/>
            <a:t>Predominant Community Partners</a:t>
          </a:r>
        </a:p>
      </dsp:txBody>
      <dsp:txXfrm>
        <a:off x="3444845" y="1523161"/>
        <a:ext cx="1913803" cy="243641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B4B77-A560-48D6-B25A-56FA9CFDB36A}">
      <dsp:nvSpPr>
        <dsp:cNvPr id="0" name=""/>
        <dsp:cNvSpPr/>
      </dsp:nvSpPr>
      <dsp:spPr>
        <a:xfrm>
          <a:off x="2732373" y="1483569"/>
          <a:ext cx="2331323" cy="2331323"/>
        </a:xfrm>
        <a:prstGeom prst="gear9">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Engagement Activities</a:t>
          </a:r>
          <a:endParaRPr lang="en-US" sz="1100" b="1" kern="1200" dirty="0"/>
        </a:p>
      </dsp:txBody>
      <dsp:txXfrm>
        <a:off x="3201073" y="2029670"/>
        <a:ext cx="1393923" cy="1198348"/>
      </dsp:txXfrm>
    </dsp:sp>
    <dsp:sp modelId="{3F080BC9-139D-4DD9-9607-BA1438888D10}">
      <dsp:nvSpPr>
        <dsp:cNvPr id="0" name=""/>
        <dsp:cNvSpPr/>
      </dsp:nvSpPr>
      <dsp:spPr>
        <a:xfrm>
          <a:off x="1375967" y="932529"/>
          <a:ext cx="1695508" cy="1695508"/>
        </a:xfrm>
        <a:prstGeom prst="gear6">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en-US" sz="1100" kern="1200"/>
            <a:t>Predominant Community Partners</a:t>
          </a:r>
        </a:p>
      </dsp:txBody>
      <dsp:txXfrm>
        <a:off x="1802816" y="1361958"/>
        <a:ext cx="841810" cy="836650"/>
      </dsp:txXfrm>
    </dsp:sp>
    <dsp:sp modelId="{254917D3-12E9-4A6E-94BD-5E8A9D2C33C7}">
      <dsp:nvSpPr>
        <dsp:cNvPr id="0" name=""/>
        <dsp:cNvSpPr/>
      </dsp:nvSpPr>
      <dsp:spPr>
        <a:xfrm>
          <a:off x="2841135" y="1085916"/>
          <a:ext cx="2867527" cy="2867527"/>
        </a:xfrm>
        <a:prstGeom prst="circularArrow">
          <a:avLst>
            <a:gd name="adj1" fmla="val 4878"/>
            <a:gd name="adj2" fmla="val 312630"/>
            <a:gd name="adj3" fmla="val 3146639"/>
            <a:gd name="adj4" fmla="val 15215911"/>
            <a:gd name="adj5" fmla="val 5691"/>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C435941-4EA8-4BE7-98B9-DF5226907939}">
      <dsp:nvSpPr>
        <dsp:cNvPr id="0" name=""/>
        <dsp:cNvSpPr/>
      </dsp:nvSpPr>
      <dsp:spPr>
        <a:xfrm>
          <a:off x="1075696" y="557186"/>
          <a:ext cx="2168130" cy="2168130"/>
        </a:xfrm>
        <a:prstGeom prst="leftCircularArrow">
          <a:avLst>
            <a:gd name="adj1" fmla="val 6452"/>
            <a:gd name="adj2" fmla="val 429999"/>
            <a:gd name="adj3" fmla="val 10489124"/>
            <a:gd name="adj4" fmla="val 14837806"/>
            <a:gd name="adj5" fmla="val 7527"/>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EB25A-CD72-4D37-AD79-51665CF09993}">
      <dsp:nvSpPr>
        <dsp:cNvPr id="0" name=""/>
        <dsp:cNvSpPr/>
      </dsp:nvSpPr>
      <dsp:spPr>
        <a:xfrm>
          <a:off x="594613" y="2041"/>
          <a:ext cx="1958082" cy="1174849"/>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Strategic Planning and Evaluation</a:t>
          </a:r>
        </a:p>
      </dsp:txBody>
      <dsp:txXfrm>
        <a:off x="629023" y="36451"/>
        <a:ext cx="1889262" cy="1106029"/>
      </dsp:txXfrm>
    </dsp:sp>
    <dsp:sp modelId="{6D2C8117-05AB-47E9-8462-F48AD5281F48}">
      <dsp:nvSpPr>
        <dsp:cNvPr id="0" name=""/>
        <dsp:cNvSpPr/>
      </dsp:nvSpPr>
      <dsp:spPr>
        <a:xfrm>
          <a:off x="2725007" y="346664"/>
          <a:ext cx="415113" cy="485604"/>
        </a:xfrm>
        <a:prstGeom prst="rightArrow">
          <a:avLst>
            <a:gd name="adj1" fmla="val 6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725007" y="443785"/>
        <a:ext cx="290579" cy="291362"/>
      </dsp:txXfrm>
    </dsp:sp>
    <dsp:sp modelId="{A22E9725-7919-4AAF-AC25-4184E434B770}">
      <dsp:nvSpPr>
        <dsp:cNvPr id="0" name=""/>
        <dsp:cNvSpPr/>
      </dsp:nvSpPr>
      <dsp:spPr>
        <a:xfrm>
          <a:off x="3335929" y="2041"/>
          <a:ext cx="1958082" cy="1174849"/>
        </a:xfrm>
        <a:prstGeom prst="roundRect">
          <a:avLst>
            <a:gd name="adj" fmla="val 10000"/>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Funding Sustainability</a:t>
          </a:r>
        </a:p>
      </dsp:txBody>
      <dsp:txXfrm>
        <a:off x="3370339" y="36451"/>
        <a:ext cx="1889262" cy="1106029"/>
      </dsp:txXfrm>
    </dsp:sp>
    <dsp:sp modelId="{6995C39E-695E-440D-A854-CBB4D70A9A3E}">
      <dsp:nvSpPr>
        <dsp:cNvPr id="0" name=""/>
        <dsp:cNvSpPr/>
      </dsp:nvSpPr>
      <dsp:spPr>
        <a:xfrm rot="5400000">
          <a:off x="4107413" y="1313957"/>
          <a:ext cx="415113" cy="485604"/>
        </a:xfrm>
        <a:prstGeom prst="rightArrow">
          <a:avLst>
            <a:gd name="adj1" fmla="val 60000"/>
            <a:gd name="adj2" fmla="val 50000"/>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4169289" y="1349202"/>
        <a:ext cx="291362" cy="290579"/>
      </dsp:txXfrm>
    </dsp:sp>
    <dsp:sp modelId="{C715115E-13C8-40D0-A672-602EEC3F09E2}">
      <dsp:nvSpPr>
        <dsp:cNvPr id="0" name=""/>
        <dsp:cNvSpPr/>
      </dsp:nvSpPr>
      <dsp:spPr>
        <a:xfrm>
          <a:off x="3335929" y="1960124"/>
          <a:ext cx="1958082" cy="1174849"/>
        </a:xfrm>
        <a:prstGeom prst="roundRect">
          <a:avLst>
            <a:gd name="adj" fmla="val 10000"/>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Leadership Sustainability</a:t>
          </a:r>
        </a:p>
      </dsp:txBody>
      <dsp:txXfrm>
        <a:off x="3370339" y="1994534"/>
        <a:ext cx="1889262" cy="1106029"/>
      </dsp:txXfrm>
    </dsp:sp>
    <dsp:sp modelId="{470C44B5-2703-4F6C-AEB4-CD9DC4181579}">
      <dsp:nvSpPr>
        <dsp:cNvPr id="0" name=""/>
        <dsp:cNvSpPr/>
      </dsp:nvSpPr>
      <dsp:spPr>
        <a:xfrm rot="10800000">
          <a:off x="2748504" y="2304747"/>
          <a:ext cx="415113" cy="485604"/>
        </a:xfrm>
        <a:prstGeom prst="rightArrow">
          <a:avLst>
            <a:gd name="adj1" fmla="val 60000"/>
            <a:gd name="adj2" fmla="val 5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873038" y="2401868"/>
        <a:ext cx="290579" cy="291362"/>
      </dsp:txXfrm>
    </dsp:sp>
    <dsp:sp modelId="{28158BD2-A853-4A93-860E-02F7C12D1207}">
      <dsp:nvSpPr>
        <dsp:cNvPr id="0" name=""/>
        <dsp:cNvSpPr/>
      </dsp:nvSpPr>
      <dsp:spPr>
        <a:xfrm>
          <a:off x="594613" y="1960124"/>
          <a:ext cx="1958082" cy="1174849"/>
        </a:xfrm>
        <a:prstGeom prst="roundRect">
          <a:avLst>
            <a:gd name="adj" fmla="val 10000"/>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System Sustainability</a:t>
          </a:r>
        </a:p>
      </dsp:txBody>
      <dsp:txXfrm>
        <a:off x="629023" y="1994534"/>
        <a:ext cx="1889262" cy="1106029"/>
      </dsp:txXfrm>
    </dsp:sp>
    <dsp:sp modelId="{CC0892AC-42DE-4403-91A6-4F0F1381B1BA}">
      <dsp:nvSpPr>
        <dsp:cNvPr id="0" name=""/>
        <dsp:cNvSpPr/>
      </dsp:nvSpPr>
      <dsp:spPr>
        <a:xfrm rot="5400000">
          <a:off x="1366097" y="3272040"/>
          <a:ext cx="415113" cy="485604"/>
        </a:xfrm>
        <a:prstGeom prst="rightArrow">
          <a:avLst>
            <a:gd name="adj1" fmla="val 60000"/>
            <a:gd name="adj2" fmla="val 50000"/>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1427973" y="3307285"/>
        <a:ext cx="291362" cy="290579"/>
      </dsp:txXfrm>
    </dsp:sp>
    <dsp:sp modelId="{CB2142B5-215F-418C-A01F-63693B1FC9D9}">
      <dsp:nvSpPr>
        <dsp:cNvPr id="0" name=""/>
        <dsp:cNvSpPr/>
      </dsp:nvSpPr>
      <dsp:spPr>
        <a:xfrm>
          <a:off x="594613" y="3918207"/>
          <a:ext cx="1958082" cy="1174849"/>
        </a:xfrm>
        <a:prstGeom prst="roundRect">
          <a:avLst>
            <a:gd name="adj" fmla="val 10000"/>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Communication Sustainability</a:t>
          </a:r>
        </a:p>
      </dsp:txBody>
      <dsp:txXfrm>
        <a:off x="629023" y="3952617"/>
        <a:ext cx="1889262" cy="1106029"/>
      </dsp:txXfrm>
    </dsp:sp>
    <dsp:sp modelId="{F2E10611-EFDD-4EA5-83B3-A162D5D5F2EB}">
      <dsp:nvSpPr>
        <dsp:cNvPr id="0" name=""/>
        <dsp:cNvSpPr/>
      </dsp:nvSpPr>
      <dsp:spPr>
        <a:xfrm>
          <a:off x="2725007" y="4262830"/>
          <a:ext cx="415113" cy="485604"/>
        </a:xfrm>
        <a:prstGeom prst="rightArrow">
          <a:avLst>
            <a:gd name="adj1" fmla="val 60000"/>
            <a:gd name="adj2" fmla="val 5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725007" y="4359951"/>
        <a:ext cx="290579" cy="291362"/>
      </dsp:txXfrm>
    </dsp:sp>
    <dsp:sp modelId="{94E79AD9-5629-484A-803A-BF5AF8EFAE4E}">
      <dsp:nvSpPr>
        <dsp:cNvPr id="0" name=""/>
        <dsp:cNvSpPr/>
      </dsp:nvSpPr>
      <dsp:spPr>
        <a:xfrm>
          <a:off x="3335929" y="3918207"/>
          <a:ext cx="1958082" cy="1174849"/>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Policy and Procedures</a:t>
          </a:r>
        </a:p>
      </dsp:txBody>
      <dsp:txXfrm>
        <a:off x="3370339" y="3952617"/>
        <a:ext cx="1889262" cy="110602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2CA1E-93C9-43C3-9907-F0E0456D65C6}">
      <dsp:nvSpPr>
        <dsp:cNvPr id="0" name=""/>
        <dsp:cNvSpPr/>
      </dsp:nvSpPr>
      <dsp:spPr>
        <a:xfrm>
          <a:off x="0" y="4501826"/>
          <a:ext cx="5888625" cy="590862"/>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Policy and Procedures</a:t>
          </a:r>
        </a:p>
      </dsp:txBody>
      <dsp:txXfrm>
        <a:off x="0" y="4501826"/>
        <a:ext cx="5888625" cy="590862"/>
      </dsp:txXfrm>
    </dsp:sp>
    <dsp:sp modelId="{A92167FA-BA7C-4A47-8182-DBEBD9D7AA26}">
      <dsp:nvSpPr>
        <dsp:cNvPr id="0" name=""/>
        <dsp:cNvSpPr/>
      </dsp:nvSpPr>
      <dsp:spPr>
        <a:xfrm rot="10800000">
          <a:off x="0" y="3601943"/>
          <a:ext cx="5888625" cy="908746"/>
        </a:xfrm>
        <a:prstGeom prst="upArrowCallout">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Communication Sustainability</a:t>
          </a:r>
        </a:p>
      </dsp:txBody>
      <dsp:txXfrm rot="10800000">
        <a:off x="0" y="3601943"/>
        <a:ext cx="5888625" cy="590476"/>
      </dsp:txXfrm>
    </dsp:sp>
    <dsp:sp modelId="{904DF4AD-9093-45CF-929B-CC91FBDBD5B5}">
      <dsp:nvSpPr>
        <dsp:cNvPr id="0" name=""/>
        <dsp:cNvSpPr/>
      </dsp:nvSpPr>
      <dsp:spPr>
        <a:xfrm rot="10800000">
          <a:off x="0" y="2702059"/>
          <a:ext cx="5888625" cy="908746"/>
        </a:xfrm>
        <a:prstGeom prst="upArrowCallout">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System Sustainability</a:t>
          </a:r>
        </a:p>
      </dsp:txBody>
      <dsp:txXfrm rot="10800000">
        <a:off x="0" y="2702059"/>
        <a:ext cx="5888625" cy="590476"/>
      </dsp:txXfrm>
    </dsp:sp>
    <dsp:sp modelId="{76DCA9EF-821C-429A-961F-04DB3A833C5E}">
      <dsp:nvSpPr>
        <dsp:cNvPr id="0" name=""/>
        <dsp:cNvSpPr/>
      </dsp:nvSpPr>
      <dsp:spPr>
        <a:xfrm rot="10800000">
          <a:off x="0" y="1802176"/>
          <a:ext cx="5888625" cy="908746"/>
        </a:xfrm>
        <a:prstGeom prst="upArrowCallout">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Leadership Sustainability</a:t>
          </a:r>
        </a:p>
      </dsp:txBody>
      <dsp:txXfrm rot="10800000">
        <a:off x="0" y="1802176"/>
        <a:ext cx="5888625" cy="590476"/>
      </dsp:txXfrm>
    </dsp:sp>
    <dsp:sp modelId="{E2F977DE-BAE5-4AEE-AE3B-9BC20E3F25FB}">
      <dsp:nvSpPr>
        <dsp:cNvPr id="0" name=""/>
        <dsp:cNvSpPr/>
      </dsp:nvSpPr>
      <dsp:spPr>
        <a:xfrm rot="10800000">
          <a:off x="0" y="902293"/>
          <a:ext cx="5888625" cy="908746"/>
        </a:xfrm>
        <a:prstGeom prst="upArrowCallout">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Funding Sustainability</a:t>
          </a:r>
        </a:p>
      </dsp:txBody>
      <dsp:txXfrm rot="10800000">
        <a:off x="0" y="902293"/>
        <a:ext cx="5888625" cy="590476"/>
      </dsp:txXfrm>
    </dsp:sp>
    <dsp:sp modelId="{3686C50A-D91C-49D3-A96A-D9D552BAA472}">
      <dsp:nvSpPr>
        <dsp:cNvPr id="0" name=""/>
        <dsp:cNvSpPr/>
      </dsp:nvSpPr>
      <dsp:spPr>
        <a:xfrm rot="10800000">
          <a:off x="0" y="2410"/>
          <a:ext cx="5888625" cy="908746"/>
        </a:xfrm>
        <a:prstGeom prst="upArrowCallou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Strategic Planning and Evaluation</a:t>
          </a:r>
        </a:p>
      </dsp:txBody>
      <dsp:txXfrm rot="10800000">
        <a:off x="0" y="2410"/>
        <a:ext cx="5888625" cy="59047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EF5F4-550D-4798-8008-3D58F83AC721}">
      <dsp:nvSpPr>
        <dsp:cNvPr id="0" name=""/>
        <dsp:cNvSpPr/>
      </dsp:nvSpPr>
      <dsp:spPr>
        <a:xfrm>
          <a:off x="1993482" y="2021"/>
          <a:ext cx="1901659" cy="5989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Strategic Planning and Evaluation</a:t>
          </a:r>
        </a:p>
      </dsp:txBody>
      <dsp:txXfrm>
        <a:off x="2011025" y="19564"/>
        <a:ext cx="1866573" cy="563861"/>
      </dsp:txXfrm>
    </dsp:sp>
    <dsp:sp modelId="{9E8B04CE-FE84-4BA1-AC7E-4CC071C86781}">
      <dsp:nvSpPr>
        <dsp:cNvPr id="0" name=""/>
        <dsp:cNvSpPr/>
      </dsp:nvSpPr>
      <dsp:spPr>
        <a:xfrm rot="5400000">
          <a:off x="2832009" y="615942"/>
          <a:ext cx="224605" cy="269526"/>
        </a:xfrm>
        <a:prstGeom prst="rightArrow">
          <a:avLst>
            <a:gd name="adj1" fmla="val 6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863454" y="638403"/>
        <a:ext cx="161716" cy="157224"/>
      </dsp:txXfrm>
    </dsp:sp>
    <dsp:sp modelId="{85384389-3ED2-4C60-95E7-6F936145B06A}">
      <dsp:nvSpPr>
        <dsp:cNvPr id="0" name=""/>
        <dsp:cNvSpPr/>
      </dsp:nvSpPr>
      <dsp:spPr>
        <a:xfrm>
          <a:off x="1993482" y="900443"/>
          <a:ext cx="1901659" cy="598947"/>
        </a:xfrm>
        <a:prstGeom prst="roundRect">
          <a:avLst>
            <a:gd name="adj" fmla="val 10000"/>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Funding Sustainability</a:t>
          </a:r>
        </a:p>
      </dsp:txBody>
      <dsp:txXfrm>
        <a:off x="2011025" y="917986"/>
        <a:ext cx="1866573" cy="563861"/>
      </dsp:txXfrm>
    </dsp:sp>
    <dsp:sp modelId="{EF50E666-5E61-4D13-A7EC-B970585B2E30}">
      <dsp:nvSpPr>
        <dsp:cNvPr id="0" name=""/>
        <dsp:cNvSpPr/>
      </dsp:nvSpPr>
      <dsp:spPr>
        <a:xfrm rot="5400000">
          <a:off x="2832009" y="1514364"/>
          <a:ext cx="224605" cy="269526"/>
        </a:xfrm>
        <a:prstGeom prst="rightArrow">
          <a:avLst>
            <a:gd name="adj1" fmla="val 60000"/>
            <a:gd name="adj2" fmla="val 50000"/>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863454" y="1536825"/>
        <a:ext cx="161716" cy="157224"/>
      </dsp:txXfrm>
    </dsp:sp>
    <dsp:sp modelId="{3EA5FFFF-338E-4136-AE36-F9C160DE9816}">
      <dsp:nvSpPr>
        <dsp:cNvPr id="0" name=""/>
        <dsp:cNvSpPr/>
      </dsp:nvSpPr>
      <dsp:spPr>
        <a:xfrm>
          <a:off x="1993482" y="1798864"/>
          <a:ext cx="1901659" cy="598947"/>
        </a:xfrm>
        <a:prstGeom prst="roundRect">
          <a:avLst>
            <a:gd name="adj" fmla="val 10000"/>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Leadership Sustainability</a:t>
          </a:r>
        </a:p>
      </dsp:txBody>
      <dsp:txXfrm>
        <a:off x="2011025" y="1816407"/>
        <a:ext cx="1866573" cy="563861"/>
      </dsp:txXfrm>
    </dsp:sp>
    <dsp:sp modelId="{60E13292-29A5-493F-B6C9-39F1E86EF152}">
      <dsp:nvSpPr>
        <dsp:cNvPr id="0" name=""/>
        <dsp:cNvSpPr/>
      </dsp:nvSpPr>
      <dsp:spPr>
        <a:xfrm rot="5400000">
          <a:off x="2832009" y="2412786"/>
          <a:ext cx="224605" cy="269526"/>
        </a:xfrm>
        <a:prstGeom prst="rightArrow">
          <a:avLst>
            <a:gd name="adj1" fmla="val 60000"/>
            <a:gd name="adj2" fmla="val 5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863454" y="2435247"/>
        <a:ext cx="161716" cy="157224"/>
      </dsp:txXfrm>
    </dsp:sp>
    <dsp:sp modelId="{540EAAF5-F08D-48D9-A790-CCBE8A8619C2}">
      <dsp:nvSpPr>
        <dsp:cNvPr id="0" name=""/>
        <dsp:cNvSpPr/>
      </dsp:nvSpPr>
      <dsp:spPr>
        <a:xfrm>
          <a:off x="1993482" y="2697286"/>
          <a:ext cx="1901659" cy="598947"/>
        </a:xfrm>
        <a:prstGeom prst="roundRect">
          <a:avLst>
            <a:gd name="adj" fmla="val 10000"/>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System Sustainability</a:t>
          </a:r>
        </a:p>
      </dsp:txBody>
      <dsp:txXfrm>
        <a:off x="2011025" y="2714829"/>
        <a:ext cx="1866573" cy="563861"/>
      </dsp:txXfrm>
    </dsp:sp>
    <dsp:sp modelId="{B9F4C3E4-1F57-45E0-8D2B-6C5BDD883D5A}">
      <dsp:nvSpPr>
        <dsp:cNvPr id="0" name=""/>
        <dsp:cNvSpPr/>
      </dsp:nvSpPr>
      <dsp:spPr>
        <a:xfrm rot="5400000">
          <a:off x="2832009" y="3311207"/>
          <a:ext cx="224605" cy="269526"/>
        </a:xfrm>
        <a:prstGeom prst="rightArrow">
          <a:avLst>
            <a:gd name="adj1" fmla="val 60000"/>
            <a:gd name="adj2" fmla="val 50000"/>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863454" y="3333668"/>
        <a:ext cx="161716" cy="157224"/>
      </dsp:txXfrm>
    </dsp:sp>
    <dsp:sp modelId="{A1CF6C0D-C837-486C-AB71-822E2FAB7310}">
      <dsp:nvSpPr>
        <dsp:cNvPr id="0" name=""/>
        <dsp:cNvSpPr/>
      </dsp:nvSpPr>
      <dsp:spPr>
        <a:xfrm>
          <a:off x="1993482" y="3595708"/>
          <a:ext cx="1901659" cy="598947"/>
        </a:xfrm>
        <a:prstGeom prst="roundRect">
          <a:avLst>
            <a:gd name="adj" fmla="val 10000"/>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Communication Sustainability</a:t>
          </a:r>
        </a:p>
      </dsp:txBody>
      <dsp:txXfrm>
        <a:off x="2011025" y="3613251"/>
        <a:ext cx="1866573" cy="563861"/>
      </dsp:txXfrm>
    </dsp:sp>
    <dsp:sp modelId="{419004CF-2EE5-43AC-8FBB-EA5BB07CF0AE}">
      <dsp:nvSpPr>
        <dsp:cNvPr id="0" name=""/>
        <dsp:cNvSpPr/>
      </dsp:nvSpPr>
      <dsp:spPr>
        <a:xfrm rot="5400000">
          <a:off x="2832009" y="4209629"/>
          <a:ext cx="224605" cy="269526"/>
        </a:xfrm>
        <a:prstGeom prst="rightArrow">
          <a:avLst>
            <a:gd name="adj1" fmla="val 60000"/>
            <a:gd name="adj2" fmla="val 5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863454" y="4232090"/>
        <a:ext cx="161716" cy="157224"/>
      </dsp:txXfrm>
    </dsp:sp>
    <dsp:sp modelId="{74FC3F65-8E22-49A9-8DBB-511F3249494C}">
      <dsp:nvSpPr>
        <dsp:cNvPr id="0" name=""/>
        <dsp:cNvSpPr/>
      </dsp:nvSpPr>
      <dsp:spPr>
        <a:xfrm>
          <a:off x="1993482" y="4494129"/>
          <a:ext cx="1901659" cy="598947"/>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Policy and Procedures</a:t>
          </a:r>
        </a:p>
      </dsp:txBody>
      <dsp:txXfrm>
        <a:off x="2011025" y="4511672"/>
        <a:ext cx="1866573" cy="563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76AF6-6561-46F1-B9FB-315ADBAAD31B}">
      <dsp:nvSpPr>
        <dsp:cNvPr id="0" name=""/>
        <dsp:cNvSpPr/>
      </dsp:nvSpPr>
      <dsp:spPr>
        <a:xfrm>
          <a:off x="0" y="72780"/>
          <a:ext cx="5973086" cy="2048523"/>
        </a:xfrm>
        <a:prstGeom prst="roundRect">
          <a:avLst/>
        </a:prstGeom>
        <a:gradFill rotWithShape="0">
          <a:gsLst>
            <a:gs pos="0">
              <a:schemeClr val="accent4">
                <a:shade val="80000"/>
                <a:hueOff val="0"/>
                <a:satOff val="0"/>
                <a:lumOff val="0"/>
                <a:alphaOff val="0"/>
                <a:tint val="96000"/>
                <a:lumMod val="100000"/>
              </a:schemeClr>
            </a:gs>
            <a:gs pos="78000">
              <a:schemeClr val="accent4">
                <a:shade val="8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How can exposure measures of complex mixtures of industrial VOC, PM, and metal emissions be improved for population studies?</a:t>
          </a:r>
        </a:p>
      </dsp:txBody>
      <dsp:txXfrm>
        <a:off x="100001" y="172781"/>
        <a:ext cx="5773084" cy="1848521"/>
      </dsp:txXfrm>
    </dsp:sp>
    <dsp:sp modelId="{EA4C3000-D8DC-418B-859A-27611EC84DDD}">
      <dsp:nvSpPr>
        <dsp:cNvPr id="0" name=""/>
        <dsp:cNvSpPr/>
      </dsp:nvSpPr>
      <dsp:spPr>
        <a:xfrm>
          <a:off x="0" y="2181784"/>
          <a:ext cx="5973086" cy="2048523"/>
        </a:xfrm>
        <a:prstGeom prst="roundRect">
          <a:avLst/>
        </a:prstGeom>
        <a:gradFill rotWithShape="0">
          <a:gsLst>
            <a:gs pos="0">
              <a:schemeClr val="accent4">
                <a:shade val="80000"/>
                <a:hueOff val="-623693"/>
                <a:satOff val="-9245"/>
                <a:lumOff val="31175"/>
                <a:alphaOff val="0"/>
                <a:tint val="96000"/>
                <a:lumMod val="100000"/>
              </a:schemeClr>
            </a:gs>
            <a:gs pos="78000">
              <a:schemeClr val="accent4">
                <a:shade val="80000"/>
                <a:hueOff val="-623693"/>
                <a:satOff val="-9245"/>
                <a:lumOff val="3117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Can low-cost technologies like geolocation apps and passive or active environmental monitors increase the validity of exposure estimates and improve study power to detect associations between exposures and health outcomes when they exist? </a:t>
          </a:r>
        </a:p>
      </dsp:txBody>
      <dsp:txXfrm>
        <a:off x="100001" y="2281785"/>
        <a:ext cx="5773084" cy="1848521"/>
      </dsp:txXfrm>
    </dsp:sp>
    <dsp:sp modelId="{A9061A91-C3E0-4212-9EC5-5EA3200E02B8}">
      <dsp:nvSpPr>
        <dsp:cNvPr id="0" name=""/>
        <dsp:cNvSpPr/>
      </dsp:nvSpPr>
      <dsp:spPr>
        <a:xfrm>
          <a:off x="0" y="4230308"/>
          <a:ext cx="5973086"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645" tIns="26670" rIns="149352" bIns="26670" numCol="1" spcCol="1270" anchor="t" anchorCtr="0">
          <a:noAutofit/>
        </a:bodyPr>
        <a:lstStyle/>
        <a:p>
          <a:pPr marL="171450" lvl="1" indent="-171450" algn="ctr" defTabSz="711200">
            <a:lnSpc>
              <a:spcPct val="90000"/>
            </a:lnSpc>
            <a:spcBef>
              <a:spcPct val="0"/>
            </a:spcBef>
            <a:spcAft>
              <a:spcPct val="20000"/>
            </a:spcAft>
            <a:buNone/>
          </a:pPr>
          <a:endParaRPr lang="en-US" sz="1600" b="1" u="sng" kern="1200" dirty="0"/>
        </a:p>
        <a:p>
          <a:pPr marL="171450" lvl="1" indent="-171450" algn="ctr" defTabSz="711200">
            <a:lnSpc>
              <a:spcPct val="90000"/>
            </a:lnSpc>
            <a:spcBef>
              <a:spcPct val="0"/>
            </a:spcBef>
            <a:spcAft>
              <a:spcPct val="20000"/>
            </a:spcAft>
            <a:buNone/>
          </a:pPr>
          <a:r>
            <a:rPr lang="en-US" sz="1600" b="1" u="sng" kern="1200" dirty="0"/>
            <a:t>APPROACH:</a:t>
          </a:r>
        </a:p>
        <a:p>
          <a:pPr marL="171450" lvl="1" indent="-171450" algn="l" defTabSz="711200">
            <a:lnSpc>
              <a:spcPct val="90000"/>
            </a:lnSpc>
            <a:spcBef>
              <a:spcPct val="0"/>
            </a:spcBef>
            <a:spcAft>
              <a:spcPct val="20000"/>
            </a:spcAft>
            <a:buChar char="•"/>
          </a:pPr>
          <a:r>
            <a:rPr lang="en-US" sz="1600" b="0" kern="1200" dirty="0"/>
            <a:t>Silicon bands for personal chemical exposure assessment. </a:t>
          </a:r>
        </a:p>
        <a:p>
          <a:pPr marL="171450" lvl="1" indent="-171450" algn="l" defTabSz="711200">
            <a:lnSpc>
              <a:spcPct val="90000"/>
            </a:lnSpc>
            <a:spcBef>
              <a:spcPct val="0"/>
            </a:spcBef>
            <a:spcAft>
              <a:spcPct val="20000"/>
            </a:spcAft>
            <a:buChar char="•"/>
          </a:pPr>
          <a:r>
            <a:rPr lang="en-US" sz="1600" b="0" kern="1200" dirty="0"/>
            <a:t>Compared to estimates of exposure from:</a:t>
          </a:r>
        </a:p>
        <a:p>
          <a:pPr marL="342900" lvl="2" indent="-171450" algn="l" defTabSz="711200">
            <a:lnSpc>
              <a:spcPct val="90000"/>
            </a:lnSpc>
            <a:spcBef>
              <a:spcPct val="0"/>
            </a:spcBef>
            <a:spcAft>
              <a:spcPct val="20000"/>
            </a:spcAft>
            <a:buNone/>
          </a:pPr>
          <a:r>
            <a:rPr lang="en-US" sz="1600" b="0" kern="1200" dirty="0"/>
            <a:t>(1) Generic epidemiological exposure variables</a:t>
          </a:r>
        </a:p>
        <a:p>
          <a:pPr marL="342900" lvl="2" indent="-171450" algn="l" defTabSz="711200">
            <a:lnSpc>
              <a:spcPct val="90000"/>
            </a:lnSpc>
            <a:spcBef>
              <a:spcPct val="0"/>
            </a:spcBef>
            <a:spcAft>
              <a:spcPct val="20000"/>
            </a:spcAft>
            <a:buNone/>
          </a:pPr>
          <a:r>
            <a:rPr lang="en-US" sz="1600" b="0" kern="1200" dirty="0"/>
            <a:t>(2) Technology-based exposure measures</a:t>
          </a:r>
        </a:p>
        <a:p>
          <a:pPr marL="342900" lvl="2" indent="-171450" algn="l" defTabSz="711200">
            <a:lnSpc>
              <a:spcPct val="90000"/>
            </a:lnSpc>
            <a:spcBef>
              <a:spcPct val="0"/>
            </a:spcBef>
            <a:spcAft>
              <a:spcPct val="20000"/>
            </a:spcAft>
            <a:buNone/>
          </a:pPr>
          <a:r>
            <a:rPr lang="en-US" sz="1600" b="0" kern="1200" dirty="0"/>
            <a:t>(3) Biomonitoring  </a:t>
          </a:r>
        </a:p>
        <a:p>
          <a:pPr marL="171450" lvl="1" indent="-171450" algn="l" defTabSz="711200">
            <a:lnSpc>
              <a:spcPct val="90000"/>
            </a:lnSpc>
            <a:spcBef>
              <a:spcPct val="0"/>
            </a:spcBef>
            <a:spcAft>
              <a:spcPct val="20000"/>
            </a:spcAft>
            <a:buChar char="•"/>
          </a:pPr>
          <a:r>
            <a:rPr lang="en-US" sz="1600" b="0" kern="1200" dirty="0"/>
            <a:t>Advanced statistical methods and AI</a:t>
          </a:r>
        </a:p>
      </dsp:txBody>
      <dsp:txXfrm>
        <a:off x="0" y="4230308"/>
        <a:ext cx="5973086" cy="208656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5548D-5D83-4B37-8455-19CB667F8DF8}">
      <dsp:nvSpPr>
        <dsp:cNvPr id="0" name=""/>
        <dsp:cNvSpPr/>
      </dsp:nvSpPr>
      <dsp:spPr>
        <a:xfrm>
          <a:off x="2460676" y="0"/>
          <a:ext cx="1339356" cy="1339501"/>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4D51F56-EFF7-417B-9F54-2C13437A69C7}">
      <dsp:nvSpPr>
        <dsp:cNvPr id="0" name=""/>
        <dsp:cNvSpPr/>
      </dsp:nvSpPr>
      <dsp:spPr>
        <a:xfrm>
          <a:off x="2756385" y="485053"/>
          <a:ext cx="747437" cy="37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Strategic Planning and Evaluation</a:t>
          </a:r>
        </a:p>
      </dsp:txBody>
      <dsp:txXfrm>
        <a:off x="2756385" y="485053"/>
        <a:ext cx="747437" cy="373470"/>
      </dsp:txXfrm>
    </dsp:sp>
    <dsp:sp modelId="{CF0E9EC0-1772-420C-A21E-A63CF858B6EA}">
      <dsp:nvSpPr>
        <dsp:cNvPr id="0" name=""/>
        <dsp:cNvSpPr/>
      </dsp:nvSpPr>
      <dsp:spPr>
        <a:xfrm>
          <a:off x="2088591" y="769869"/>
          <a:ext cx="1339356" cy="1339501"/>
        </a:xfrm>
        <a:prstGeom prst="leftCircularArrow">
          <a:avLst>
            <a:gd name="adj1" fmla="val 10980"/>
            <a:gd name="adj2" fmla="val 1142322"/>
            <a:gd name="adj3" fmla="val 6300000"/>
            <a:gd name="adj4" fmla="val 18900000"/>
            <a:gd name="adj5" fmla="val 12500"/>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C5B0AC9-C3A0-4488-9702-E29C80964CE2}">
      <dsp:nvSpPr>
        <dsp:cNvPr id="0" name=""/>
        <dsp:cNvSpPr/>
      </dsp:nvSpPr>
      <dsp:spPr>
        <a:xfrm>
          <a:off x="2382792" y="1256451"/>
          <a:ext cx="747437" cy="37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Funding Sustainability</a:t>
          </a:r>
        </a:p>
      </dsp:txBody>
      <dsp:txXfrm>
        <a:off x="2382792" y="1256451"/>
        <a:ext cx="747437" cy="373470"/>
      </dsp:txXfrm>
    </dsp:sp>
    <dsp:sp modelId="{2F85FBD3-61BF-4D38-BE3D-E5B996BBAA7F}">
      <dsp:nvSpPr>
        <dsp:cNvPr id="0" name=""/>
        <dsp:cNvSpPr/>
      </dsp:nvSpPr>
      <dsp:spPr>
        <a:xfrm>
          <a:off x="2460676" y="1542286"/>
          <a:ext cx="1339356" cy="1339501"/>
        </a:xfrm>
        <a:prstGeom prst="circularArrow">
          <a:avLst>
            <a:gd name="adj1" fmla="val 10980"/>
            <a:gd name="adj2" fmla="val 1142322"/>
            <a:gd name="adj3" fmla="val 4500000"/>
            <a:gd name="adj4" fmla="val 13500000"/>
            <a:gd name="adj5" fmla="val 12500"/>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E0D07A0-1612-4B6E-AD7B-CB6F98C8B1BB}">
      <dsp:nvSpPr>
        <dsp:cNvPr id="0" name=""/>
        <dsp:cNvSpPr/>
      </dsp:nvSpPr>
      <dsp:spPr>
        <a:xfrm>
          <a:off x="2756385" y="2027339"/>
          <a:ext cx="747437" cy="37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Leadership Sustainability</a:t>
          </a:r>
        </a:p>
      </dsp:txBody>
      <dsp:txXfrm>
        <a:off x="2756385" y="2027339"/>
        <a:ext cx="747437" cy="373470"/>
      </dsp:txXfrm>
    </dsp:sp>
    <dsp:sp modelId="{418C1E3E-73DC-40F3-94E3-C59037BECA1C}">
      <dsp:nvSpPr>
        <dsp:cNvPr id="0" name=""/>
        <dsp:cNvSpPr/>
      </dsp:nvSpPr>
      <dsp:spPr>
        <a:xfrm>
          <a:off x="2088591" y="2313684"/>
          <a:ext cx="1339356" cy="1339501"/>
        </a:xfrm>
        <a:prstGeom prst="leftCircularArrow">
          <a:avLst>
            <a:gd name="adj1" fmla="val 10980"/>
            <a:gd name="adj2" fmla="val 1142322"/>
            <a:gd name="adj3" fmla="val 6300000"/>
            <a:gd name="adj4" fmla="val 18900000"/>
            <a:gd name="adj5" fmla="val 12500"/>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5B832C5-69B3-44F1-A7AA-AF34A35C9DF2}">
      <dsp:nvSpPr>
        <dsp:cNvPr id="0" name=""/>
        <dsp:cNvSpPr/>
      </dsp:nvSpPr>
      <dsp:spPr>
        <a:xfrm>
          <a:off x="2382792" y="2798737"/>
          <a:ext cx="747437" cy="37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System Sustainability</a:t>
          </a:r>
        </a:p>
      </dsp:txBody>
      <dsp:txXfrm>
        <a:off x="2382792" y="2798737"/>
        <a:ext cx="747437" cy="373470"/>
      </dsp:txXfrm>
    </dsp:sp>
    <dsp:sp modelId="{1EBD0C7B-2A28-49E8-9D9F-DEC56B743C29}">
      <dsp:nvSpPr>
        <dsp:cNvPr id="0" name=""/>
        <dsp:cNvSpPr/>
      </dsp:nvSpPr>
      <dsp:spPr>
        <a:xfrm>
          <a:off x="2460676" y="3084063"/>
          <a:ext cx="1339356" cy="1339501"/>
        </a:xfrm>
        <a:prstGeom prst="circularArrow">
          <a:avLst>
            <a:gd name="adj1" fmla="val 10980"/>
            <a:gd name="adj2" fmla="val 1142322"/>
            <a:gd name="adj3" fmla="val 4500000"/>
            <a:gd name="adj4" fmla="val 13500000"/>
            <a:gd name="adj5" fmla="val 12500"/>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80C012-3B03-444D-891D-C0D7C8906771}">
      <dsp:nvSpPr>
        <dsp:cNvPr id="0" name=""/>
        <dsp:cNvSpPr/>
      </dsp:nvSpPr>
      <dsp:spPr>
        <a:xfrm>
          <a:off x="2756385" y="3569116"/>
          <a:ext cx="747437" cy="37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Communication Sustainability</a:t>
          </a:r>
        </a:p>
      </dsp:txBody>
      <dsp:txXfrm>
        <a:off x="2756385" y="3569116"/>
        <a:ext cx="747437" cy="373470"/>
      </dsp:txXfrm>
    </dsp:sp>
    <dsp:sp modelId="{3ED2B102-AEF6-4321-9FFB-75966722F2C6}">
      <dsp:nvSpPr>
        <dsp:cNvPr id="0" name=""/>
        <dsp:cNvSpPr/>
      </dsp:nvSpPr>
      <dsp:spPr>
        <a:xfrm>
          <a:off x="2184062" y="3943606"/>
          <a:ext cx="1150676" cy="1151492"/>
        </a:xfrm>
        <a:prstGeom prst="blockArc">
          <a:avLst>
            <a:gd name="adj1" fmla="val 0"/>
            <a:gd name="adj2" fmla="val 18900000"/>
            <a:gd name="adj3" fmla="val 1274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97A18CB-9FCA-49C2-BC1A-8845E0D44F00}">
      <dsp:nvSpPr>
        <dsp:cNvPr id="0" name=""/>
        <dsp:cNvSpPr/>
      </dsp:nvSpPr>
      <dsp:spPr>
        <a:xfrm>
          <a:off x="2382792" y="4340514"/>
          <a:ext cx="747437" cy="37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Policy and Procedures</a:t>
          </a:r>
        </a:p>
      </dsp:txBody>
      <dsp:txXfrm>
        <a:off x="2382792" y="4340514"/>
        <a:ext cx="747437" cy="37347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07F56-2FB7-4694-9363-C6081445969A}">
      <dsp:nvSpPr>
        <dsp:cNvPr id="0" name=""/>
        <dsp:cNvSpPr/>
      </dsp:nvSpPr>
      <dsp:spPr>
        <a:xfrm rot="5400000">
          <a:off x="238718" y="3010307"/>
          <a:ext cx="711558" cy="1184018"/>
        </a:xfrm>
        <a:prstGeom prst="corner">
          <a:avLst>
            <a:gd name="adj1" fmla="val 16120"/>
            <a:gd name="adj2" fmla="val 1611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5B7A31F-916A-4690-8251-3160CB83EF96}">
      <dsp:nvSpPr>
        <dsp:cNvPr id="0" name=""/>
        <dsp:cNvSpPr/>
      </dsp:nvSpPr>
      <dsp:spPr>
        <a:xfrm>
          <a:off x="119941" y="3364073"/>
          <a:ext cx="1068938" cy="93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Strategic Planning and Evaluation</a:t>
          </a:r>
        </a:p>
      </dsp:txBody>
      <dsp:txXfrm>
        <a:off x="119941" y="3364073"/>
        <a:ext cx="1068938" cy="936987"/>
      </dsp:txXfrm>
    </dsp:sp>
    <dsp:sp modelId="{CB506647-FA01-4C0A-B456-BFAF77AB1F36}">
      <dsp:nvSpPr>
        <dsp:cNvPr id="0" name=""/>
        <dsp:cNvSpPr/>
      </dsp:nvSpPr>
      <dsp:spPr>
        <a:xfrm>
          <a:off x="987193" y="2923138"/>
          <a:ext cx="201686" cy="201686"/>
        </a:xfrm>
        <a:prstGeom prst="triangle">
          <a:avLst>
            <a:gd name="adj" fmla="val 100000"/>
          </a:avLst>
        </a:prstGeom>
        <a:gradFill rotWithShape="0">
          <a:gsLst>
            <a:gs pos="0">
              <a:schemeClr val="accent2">
                <a:hueOff val="-296429"/>
                <a:satOff val="1420"/>
                <a:lumOff val="1314"/>
                <a:alphaOff val="0"/>
                <a:tint val="96000"/>
                <a:lumMod val="100000"/>
              </a:schemeClr>
            </a:gs>
            <a:gs pos="78000">
              <a:schemeClr val="accent2">
                <a:hueOff val="-296429"/>
                <a:satOff val="1420"/>
                <a:lumOff val="1314"/>
                <a:alphaOff val="0"/>
                <a:shade val="94000"/>
                <a:lumMod val="94000"/>
              </a:schemeClr>
            </a:gs>
          </a:gsLst>
          <a:lin ang="5400000" scaled="0"/>
        </a:gradFill>
        <a:ln w="12700" cap="rnd" cmpd="sng" algn="ctr">
          <a:solidFill>
            <a:schemeClr val="accent2">
              <a:hueOff val="-296429"/>
              <a:satOff val="1420"/>
              <a:lumOff val="1314"/>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36F6348-1A3B-413F-9E01-32A57ED83818}">
      <dsp:nvSpPr>
        <dsp:cNvPr id="0" name=""/>
        <dsp:cNvSpPr/>
      </dsp:nvSpPr>
      <dsp:spPr>
        <a:xfrm rot="5400000">
          <a:off x="1547307" y="2686495"/>
          <a:ext cx="711558" cy="1184018"/>
        </a:xfrm>
        <a:prstGeom prst="corner">
          <a:avLst>
            <a:gd name="adj1" fmla="val 16120"/>
            <a:gd name="adj2" fmla="val 16110"/>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w="12700" cap="rnd" cmpd="sng" algn="ctr">
          <a:solidFill>
            <a:schemeClr val="accent2">
              <a:hueOff val="-592857"/>
              <a:satOff val="2840"/>
              <a:lumOff val="2627"/>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FA9B3EF-ED5B-485C-A1D8-7C67D7FA9615}">
      <dsp:nvSpPr>
        <dsp:cNvPr id="0" name=""/>
        <dsp:cNvSpPr/>
      </dsp:nvSpPr>
      <dsp:spPr>
        <a:xfrm>
          <a:off x="1428530" y="3040261"/>
          <a:ext cx="1068938" cy="93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Funding Sustainability</a:t>
          </a:r>
        </a:p>
      </dsp:txBody>
      <dsp:txXfrm>
        <a:off x="1428530" y="3040261"/>
        <a:ext cx="1068938" cy="936987"/>
      </dsp:txXfrm>
    </dsp:sp>
    <dsp:sp modelId="{F2702DDE-08D3-4E90-A76D-6A8A39BA09FC}">
      <dsp:nvSpPr>
        <dsp:cNvPr id="0" name=""/>
        <dsp:cNvSpPr/>
      </dsp:nvSpPr>
      <dsp:spPr>
        <a:xfrm>
          <a:off x="2295782" y="2599326"/>
          <a:ext cx="201686" cy="201686"/>
        </a:xfrm>
        <a:prstGeom prst="triangle">
          <a:avLst>
            <a:gd name="adj" fmla="val 100000"/>
          </a:avLst>
        </a:prstGeom>
        <a:gradFill rotWithShape="0">
          <a:gsLst>
            <a:gs pos="0">
              <a:schemeClr val="accent2">
                <a:hueOff val="-889286"/>
                <a:satOff val="4260"/>
                <a:lumOff val="3941"/>
                <a:alphaOff val="0"/>
                <a:tint val="96000"/>
                <a:lumMod val="100000"/>
              </a:schemeClr>
            </a:gs>
            <a:gs pos="78000">
              <a:schemeClr val="accent2">
                <a:hueOff val="-889286"/>
                <a:satOff val="4260"/>
                <a:lumOff val="3941"/>
                <a:alphaOff val="0"/>
                <a:shade val="94000"/>
                <a:lumMod val="94000"/>
              </a:schemeClr>
            </a:gs>
          </a:gsLst>
          <a:lin ang="5400000" scaled="0"/>
        </a:gradFill>
        <a:ln w="12700" cap="rnd" cmpd="sng" algn="ctr">
          <a:solidFill>
            <a:schemeClr val="accent2">
              <a:hueOff val="-889286"/>
              <a:satOff val="4260"/>
              <a:lumOff val="3941"/>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7DECFB7-773B-41B2-AA4B-5B1C45E84D51}">
      <dsp:nvSpPr>
        <dsp:cNvPr id="0" name=""/>
        <dsp:cNvSpPr/>
      </dsp:nvSpPr>
      <dsp:spPr>
        <a:xfrm rot="5400000">
          <a:off x="2855896" y="2362683"/>
          <a:ext cx="711558" cy="1184018"/>
        </a:xfrm>
        <a:prstGeom prst="corner">
          <a:avLst>
            <a:gd name="adj1" fmla="val 16120"/>
            <a:gd name="adj2" fmla="val 16110"/>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w="12700" cap="rnd" cmpd="sng" algn="ctr">
          <a:solidFill>
            <a:schemeClr val="accent2">
              <a:hueOff val="-1185714"/>
              <a:satOff val="5680"/>
              <a:lumOff val="5255"/>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7811EED-D88F-4C6D-920A-532B507126B3}">
      <dsp:nvSpPr>
        <dsp:cNvPr id="0" name=""/>
        <dsp:cNvSpPr/>
      </dsp:nvSpPr>
      <dsp:spPr>
        <a:xfrm>
          <a:off x="2737120" y="2716450"/>
          <a:ext cx="1068938" cy="93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Leadership Sustainability</a:t>
          </a:r>
        </a:p>
      </dsp:txBody>
      <dsp:txXfrm>
        <a:off x="2737120" y="2716450"/>
        <a:ext cx="1068938" cy="936987"/>
      </dsp:txXfrm>
    </dsp:sp>
    <dsp:sp modelId="{D2CDCBAA-982E-4696-B882-021EC5BBB095}">
      <dsp:nvSpPr>
        <dsp:cNvPr id="0" name=""/>
        <dsp:cNvSpPr/>
      </dsp:nvSpPr>
      <dsp:spPr>
        <a:xfrm>
          <a:off x="3604371" y="2275515"/>
          <a:ext cx="201686" cy="201686"/>
        </a:xfrm>
        <a:prstGeom prst="triangle">
          <a:avLst>
            <a:gd name="adj" fmla="val 10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2CC5317-57F8-4D1A-8443-12CDD62FB45F}">
      <dsp:nvSpPr>
        <dsp:cNvPr id="0" name=""/>
        <dsp:cNvSpPr/>
      </dsp:nvSpPr>
      <dsp:spPr>
        <a:xfrm rot="5400000">
          <a:off x="4164486" y="2038872"/>
          <a:ext cx="711558" cy="1184018"/>
        </a:xfrm>
        <a:prstGeom prst="corner">
          <a:avLst>
            <a:gd name="adj1" fmla="val 16120"/>
            <a:gd name="adj2" fmla="val 16110"/>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w="12700" cap="rnd" cmpd="sng" algn="ctr">
          <a:solidFill>
            <a:schemeClr val="accent2">
              <a:hueOff val="-1778572"/>
              <a:satOff val="8520"/>
              <a:lumOff val="7882"/>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9D8E52B-387C-4583-AA2C-97548C16BB73}">
      <dsp:nvSpPr>
        <dsp:cNvPr id="0" name=""/>
        <dsp:cNvSpPr/>
      </dsp:nvSpPr>
      <dsp:spPr>
        <a:xfrm>
          <a:off x="4045709" y="2392638"/>
          <a:ext cx="1068938" cy="93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System Sustainability</a:t>
          </a:r>
        </a:p>
      </dsp:txBody>
      <dsp:txXfrm>
        <a:off x="4045709" y="2392638"/>
        <a:ext cx="1068938" cy="936987"/>
      </dsp:txXfrm>
    </dsp:sp>
    <dsp:sp modelId="{62652849-4881-46E0-BFD0-0EFC8D38FCAD}">
      <dsp:nvSpPr>
        <dsp:cNvPr id="0" name=""/>
        <dsp:cNvSpPr/>
      </dsp:nvSpPr>
      <dsp:spPr>
        <a:xfrm>
          <a:off x="4912961" y="1951703"/>
          <a:ext cx="201686" cy="201686"/>
        </a:xfrm>
        <a:prstGeom prst="triangle">
          <a:avLst>
            <a:gd name="adj" fmla="val 100000"/>
          </a:avLst>
        </a:prstGeom>
        <a:gradFill rotWithShape="0">
          <a:gsLst>
            <a:gs pos="0">
              <a:schemeClr val="accent2">
                <a:hueOff val="-2075000"/>
                <a:satOff val="9940"/>
                <a:lumOff val="9196"/>
                <a:alphaOff val="0"/>
                <a:tint val="96000"/>
                <a:lumMod val="100000"/>
              </a:schemeClr>
            </a:gs>
            <a:gs pos="78000">
              <a:schemeClr val="accent2">
                <a:hueOff val="-2075000"/>
                <a:satOff val="9940"/>
                <a:lumOff val="9196"/>
                <a:alphaOff val="0"/>
                <a:shade val="94000"/>
                <a:lumMod val="94000"/>
              </a:schemeClr>
            </a:gs>
          </a:gsLst>
          <a:lin ang="5400000" scaled="0"/>
        </a:gradFill>
        <a:ln w="12700" cap="rnd" cmpd="sng" algn="ctr">
          <a:solidFill>
            <a:schemeClr val="accent2">
              <a:hueOff val="-2075000"/>
              <a:satOff val="9940"/>
              <a:lumOff val="9196"/>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2BA90C4-B0B1-42C4-AB25-C730470ED8D9}">
      <dsp:nvSpPr>
        <dsp:cNvPr id="0" name=""/>
        <dsp:cNvSpPr/>
      </dsp:nvSpPr>
      <dsp:spPr>
        <a:xfrm rot="5400000">
          <a:off x="5473075" y="1715060"/>
          <a:ext cx="711558" cy="1184018"/>
        </a:xfrm>
        <a:prstGeom prst="corner">
          <a:avLst>
            <a:gd name="adj1" fmla="val 16120"/>
            <a:gd name="adj2" fmla="val 16110"/>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w="12700" cap="rnd" cmpd="sng" algn="ctr">
          <a:solidFill>
            <a:schemeClr val="accent2">
              <a:hueOff val="-2371429"/>
              <a:satOff val="11360"/>
              <a:lumOff val="1051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6BF041A-122E-4868-98CD-B884F78FF61D}">
      <dsp:nvSpPr>
        <dsp:cNvPr id="0" name=""/>
        <dsp:cNvSpPr/>
      </dsp:nvSpPr>
      <dsp:spPr>
        <a:xfrm>
          <a:off x="5354298" y="2068826"/>
          <a:ext cx="1068938" cy="93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Communication Sustainability</a:t>
          </a:r>
        </a:p>
      </dsp:txBody>
      <dsp:txXfrm>
        <a:off x="5354298" y="2068826"/>
        <a:ext cx="1068938" cy="936987"/>
      </dsp:txXfrm>
    </dsp:sp>
    <dsp:sp modelId="{B5C95B25-AB26-486E-891E-1BAB312E6375}">
      <dsp:nvSpPr>
        <dsp:cNvPr id="0" name=""/>
        <dsp:cNvSpPr/>
      </dsp:nvSpPr>
      <dsp:spPr>
        <a:xfrm>
          <a:off x="6221550" y="1627891"/>
          <a:ext cx="201686" cy="201686"/>
        </a:xfrm>
        <a:prstGeom prst="triangle">
          <a:avLst>
            <a:gd name="adj" fmla="val 100000"/>
          </a:avLst>
        </a:prstGeom>
        <a:gradFill rotWithShape="0">
          <a:gsLst>
            <a:gs pos="0">
              <a:schemeClr val="accent2">
                <a:hueOff val="-2667857"/>
                <a:satOff val="12780"/>
                <a:lumOff val="11823"/>
                <a:alphaOff val="0"/>
                <a:tint val="96000"/>
                <a:lumMod val="100000"/>
              </a:schemeClr>
            </a:gs>
            <a:gs pos="78000">
              <a:schemeClr val="accent2">
                <a:hueOff val="-2667857"/>
                <a:satOff val="12780"/>
                <a:lumOff val="11823"/>
                <a:alphaOff val="0"/>
                <a:shade val="94000"/>
                <a:lumMod val="94000"/>
              </a:schemeClr>
            </a:gs>
          </a:gsLst>
          <a:lin ang="5400000" scaled="0"/>
        </a:gradFill>
        <a:ln w="12700" cap="rnd" cmpd="sng" algn="ctr">
          <a:solidFill>
            <a:schemeClr val="accent2">
              <a:hueOff val="-2667857"/>
              <a:satOff val="12780"/>
              <a:lumOff val="11823"/>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C8A6422-3D82-447E-AC93-601B610F18C6}">
      <dsp:nvSpPr>
        <dsp:cNvPr id="0" name=""/>
        <dsp:cNvSpPr/>
      </dsp:nvSpPr>
      <dsp:spPr>
        <a:xfrm rot="5400000">
          <a:off x="6781664" y="1391248"/>
          <a:ext cx="711558" cy="1184018"/>
        </a:xfrm>
        <a:prstGeom prst="corner">
          <a:avLst>
            <a:gd name="adj1" fmla="val 16120"/>
            <a:gd name="adj2" fmla="val 1611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0B4046A-3746-4D14-A726-3E0B8174D5C4}">
      <dsp:nvSpPr>
        <dsp:cNvPr id="0" name=""/>
        <dsp:cNvSpPr/>
      </dsp:nvSpPr>
      <dsp:spPr>
        <a:xfrm>
          <a:off x="6662887" y="1745015"/>
          <a:ext cx="1068938" cy="93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Policy and Procedures</a:t>
          </a:r>
        </a:p>
      </dsp:txBody>
      <dsp:txXfrm>
        <a:off x="6662887" y="1745015"/>
        <a:ext cx="1068938" cy="93698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2F594-0587-473A-82F3-8C2610E52519}">
      <dsp:nvSpPr>
        <dsp:cNvPr id="0" name=""/>
        <dsp:cNvSpPr/>
      </dsp:nvSpPr>
      <dsp:spPr>
        <a:xfrm rot="5400000">
          <a:off x="200787" y="665183"/>
          <a:ext cx="674733" cy="768160"/>
        </a:xfrm>
        <a:prstGeom prst="bentUpArrow">
          <a:avLst>
            <a:gd name="adj1" fmla="val 32840"/>
            <a:gd name="adj2" fmla="val 25000"/>
            <a:gd name="adj3" fmla="val 35780"/>
          </a:avLst>
        </a:prstGeom>
        <a:gradFill rotWithShape="0">
          <a:gsLst>
            <a:gs pos="0">
              <a:schemeClr val="accent2">
                <a:tint val="50000"/>
                <a:hueOff val="0"/>
                <a:satOff val="0"/>
                <a:lumOff val="0"/>
                <a:alphaOff val="0"/>
                <a:tint val="96000"/>
                <a:lumMod val="100000"/>
              </a:schemeClr>
            </a:gs>
            <a:gs pos="78000">
              <a:schemeClr val="accent2">
                <a:tint val="5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3A0B6D0F-0556-4ACF-9B50-E73BDBCEDB1B}">
      <dsp:nvSpPr>
        <dsp:cNvPr id="0" name=""/>
        <dsp:cNvSpPr/>
      </dsp:nvSpPr>
      <dsp:spPr>
        <a:xfrm>
          <a:off x="22024" y="-82772"/>
          <a:ext cx="1135854" cy="795061"/>
        </a:xfrm>
        <a:prstGeom prst="roundRect">
          <a:avLst>
            <a:gd name="adj" fmla="val 1667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Strategic Planning and Evaluation</a:t>
          </a:r>
        </a:p>
      </dsp:txBody>
      <dsp:txXfrm>
        <a:off x="60843" y="-43953"/>
        <a:ext cx="1058216" cy="717423"/>
      </dsp:txXfrm>
    </dsp:sp>
    <dsp:sp modelId="{ED23B3CF-AEEF-4772-B4F7-CD5DA87C4E67}">
      <dsp:nvSpPr>
        <dsp:cNvPr id="0" name=""/>
        <dsp:cNvSpPr/>
      </dsp:nvSpPr>
      <dsp:spPr>
        <a:xfrm>
          <a:off x="1157879" y="-6945"/>
          <a:ext cx="826112" cy="642603"/>
        </a:xfrm>
        <a:prstGeom prst="rect">
          <a:avLst/>
        </a:prstGeom>
        <a:noFill/>
        <a:ln>
          <a:noFill/>
        </a:ln>
        <a:effectLst/>
      </dsp:spPr>
      <dsp:style>
        <a:lnRef idx="0">
          <a:scrgbClr r="0" g="0" b="0"/>
        </a:lnRef>
        <a:fillRef idx="0">
          <a:scrgbClr r="0" g="0" b="0"/>
        </a:fillRef>
        <a:effectRef idx="0">
          <a:scrgbClr r="0" g="0" b="0"/>
        </a:effectRef>
        <a:fontRef idx="minor"/>
      </dsp:style>
    </dsp:sp>
    <dsp:sp modelId="{F0FA651E-7825-484A-9B46-B30208EE675C}">
      <dsp:nvSpPr>
        <dsp:cNvPr id="0" name=""/>
        <dsp:cNvSpPr/>
      </dsp:nvSpPr>
      <dsp:spPr>
        <a:xfrm rot="5400000">
          <a:off x="1142532" y="1558300"/>
          <a:ext cx="674733" cy="768160"/>
        </a:xfrm>
        <a:prstGeom prst="bentUpArrow">
          <a:avLst>
            <a:gd name="adj1" fmla="val 32840"/>
            <a:gd name="adj2" fmla="val 25000"/>
            <a:gd name="adj3" fmla="val 35780"/>
          </a:avLst>
        </a:prstGeom>
        <a:gradFill rotWithShape="0">
          <a:gsLst>
            <a:gs pos="0">
              <a:schemeClr val="accent2">
                <a:tint val="50000"/>
                <a:hueOff val="-1033149"/>
                <a:satOff val="10614"/>
                <a:lumOff val="3846"/>
                <a:alphaOff val="0"/>
                <a:tint val="96000"/>
                <a:lumMod val="100000"/>
              </a:schemeClr>
            </a:gs>
            <a:gs pos="78000">
              <a:schemeClr val="accent2">
                <a:tint val="50000"/>
                <a:hueOff val="-1033149"/>
                <a:satOff val="10614"/>
                <a:lumOff val="3846"/>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97C73385-235F-4BAB-98DF-9F1AF1D3FDD6}">
      <dsp:nvSpPr>
        <dsp:cNvPr id="0" name=""/>
        <dsp:cNvSpPr/>
      </dsp:nvSpPr>
      <dsp:spPr>
        <a:xfrm>
          <a:off x="963768" y="810344"/>
          <a:ext cx="1135854" cy="795061"/>
        </a:xfrm>
        <a:prstGeom prst="roundRect">
          <a:avLst>
            <a:gd name="adj" fmla="val 16670"/>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Funding Sustainability</a:t>
          </a:r>
        </a:p>
      </dsp:txBody>
      <dsp:txXfrm>
        <a:off x="1002587" y="849163"/>
        <a:ext cx="1058216" cy="717423"/>
      </dsp:txXfrm>
    </dsp:sp>
    <dsp:sp modelId="{F9085E23-A773-436A-90E8-E07133222B6D}">
      <dsp:nvSpPr>
        <dsp:cNvPr id="0" name=""/>
        <dsp:cNvSpPr/>
      </dsp:nvSpPr>
      <dsp:spPr>
        <a:xfrm>
          <a:off x="2099623" y="886171"/>
          <a:ext cx="826112" cy="642603"/>
        </a:xfrm>
        <a:prstGeom prst="rect">
          <a:avLst/>
        </a:prstGeom>
        <a:noFill/>
        <a:ln>
          <a:noFill/>
        </a:ln>
        <a:effectLst/>
      </dsp:spPr>
      <dsp:style>
        <a:lnRef idx="0">
          <a:scrgbClr r="0" g="0" b="0"/>
        </a:lnRef>
        <a:fillRef idx="0">
          <a:scrgbClr r="0" g="0" b="0"/>
        </a:fillRef>
        <a:effectRef idx="0">
          <a:scrgbClr r="0" g="0" b="0"/>
        </a:effectRef>
        <a:fontRef idx="minor"/>
      </dsp:style>
    </dsp:sp>
    <dsp:sp modelId="{35C447B2-2383-444D-A521-3060397CACAC}">
      <dsp:nvSpPr>
        <dsp:cNvPr id="0" name=""/>
        <dsp:cNvSpPr/>
      </dsp:nvSpPr>
      <dsp:spPr>
        <a:xfrm rot="5400000">
          <a:off x="2084276" y="2451416"/>
          <a:ext cx="674733" cy="768160"/>
        </a:xfrm>
        <a:prstGeom prst="bentUpArrow">
          <a:avLst>
            <a:gd name="adj1" fmla="val 32840"/>
            <a:gd name="adj2" fmla="val 25000"/>
            <a:gd name="adj3" fmla="val 35780"/>
          </a:avLst>
        </a:prstGeom>
        <a:gradFill rotWithShape="0">
          <a:gsLst>
            <a:gs pos="0">
              <a:schemeClr val="accent2">
                <a:tint val="50000"/>
                <a:hueOff val="-2066298"/>
                <a:satOff val="21227"/>
                <a:lumOff val="7691"/>
                <a:alphaOff val="0"/>
                <a:tint val="96000"/>
                <a:lumMod val="100000"/>
              </a:schemeClr>
            </a:gs>
            <a:gs pos="78000">
              <a:schemeClr val="accent2">
                <a:tint val="50000"/>
                <a:hueOff val="-2066298"/>
                <a:satOff val="21227"/>
                <a:lumOff val="7691"/>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05025BCB-7621-4409-A237-30B4FD0BD424}">
      <dsp:nvSpPr>
        <dsp:cNvPr id="0" name=""/>
        <dsp:cNvSpPr/>
      </dsp:nvSpPr>
      <dsp:spPr>
        <a:xfrm>
          <a:off x="1905512" y="1703460"/>
          <a:ext cx="1135854" cy="795061"/>
        </a:xfrm>
        <a:prstGeom prst="roundRect">
          <a:avLst>
            <a:gd name="adj" fmla="val 16670"/>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Leadership Sustainability</a:t>
          </a:r>
        </a:p>
      </dsp:txBody>
      <dsp:txXfrm>
        <a:off x="1944331" y="1742279"/>
        <a:ext cx="1058216" cy="717423"/>
      </dsp:txXfrm>
    </dsp:sp>
    <dsp:sp modelId="{0ACFE525-F2E4-43C0-BC83-077B942B13CE}">
      <dsp:nvSpPr>
        <dsp:cNvPr id="0" name=""/>
        <dsp:cNvSpPr/>
      </dsp:nvSpPr>
      <dsp:spPr>
        <a:xfrm>
          <a:off x="3041367" y="1779287"/>
          <a:ext cx="826112" cy="642603"/>
        </a:xfrm>
        <a:prstGeom prst="rect">
          <a:avLst/>
        </a:prstGeom>
        <a:noFill/>
        <a:ln>
          <a:noFill/>
        </a:ln>
        <a:effectLst/>
      </dsp:spPr>
      <dsp:style>
        <a:lnRef idx="0">
          <a:scrgbClr r="0" g="0" b="0"/>
        </a:lnRef>
        <a:fillRef idx="0">
          <a:scrgbClr r="0" g="0" b="0"/>
        </a:fillRef>
        <a:effectRef idx="0">
          <a:scrgbClr r="0" g="0" b="0"/>
        </a:effectRef>
        <a:fontRef idx="minor"/>
      </dsp:style>
    </dsp:sp>
    <dsp:sp modelId="{8017951A-B60B-4282-9C05-CF30C52AF8E1}">
      <dsp:nvSpPr>
        <dsp:cNvPr id="0" name=""/>
        <dsp:cNvSpPr/>
      </dsp:nvSpPr>
      <dsp:spPr>
        <a:xfrm rot="5400000">
          <a:off x="3026020" y="3344533"/>
          <a:ext cx="674733" cy="768160"/>
        </a:xfrm>
        <a:prstGeom prst="bentUpArrow">
          <a:avLst>
            <a:gd name="adj1" fmla="val 32840"/>
            <a:gd name="adj2" fmla="val 25000"/>
            <a:gd name="adj3" fmla="val 35780"/>
          </a:avLst>
        </a:prstGeom>
        <a:gradFill rotWithShape="0">
          <a:gsLst>
            <a:gs pos="0">
              <a:schemeClr val="accent2">
                <a:tint val="50000"/>
                <a:hueOff val="-3099446"/>
                <a:satOff val="31841"/>
                <a:lumOff val="11537"/>
                <a:alphaOff val="0"/>
                <a:tint val="96000"/>
                <a:lumMod val="100000"/>
              </a:schemeClr>
            </a:gs>
            <a:gs pos="78000">
              <a:schemeClr val="accent2">
                <a:tint val="50000"/>
                <a:hueOff val="-3099446"/>
                <a:satOff val="31841"/>
                <a:lumOff val="115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BB440E04-28F4-4DE9-95B7-BC8D26F9700E}">
      <dsp:nvSpPr>
        <dsp:cNvPr id="0" name=""/>
        <dsp:cNvSpPr/>
      </dsp:nvSpPr>
      <dsp:spPr>
        <a:xfrm>
          <a:off x="2847257" y="2596576"/>
          <a:ext cx="1135854" cy="795061"/>
        </a:xfrm>
        <a:prstGeom prst="roundRect">
          <a:avLst>
            <a:gd name="adj" fmla="val 16670"/>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System Sustainability</a:t>
          </a:r>
        </a:p>
      </dsp:txBody>
      <dsp:txXfrm>
        <a:off x="2886076" y="2635395"/>
        <a:ext cx="1058216" cy="717423"/>
      </dsp:txXfrm>
    </dsp:sp>
    <dsp:sp modelId="{47888C8F-92C6-4DFE-8BE4-4C36A9228ED5}">
      <dsp:nvSpPr>
        <dsp:cNvPr id="0" name=""/>
        <dsp:cNvSpPr/>
      </dsp:nvSpPr>
      <dsp:spPr>
        <a:xfrm>
          <a:off x="3983112" y="2672404"/>
          <a:ext cx="826112" cy="642603"/>
        </a:xfrm>
        <a:prstGeom prst="rect">
          <a:avLst/>
        </a:prstGeom>
        <a:noFill/>
        <a:ln>
          <a:noFill/>
        </a:ln>
        <a:effectLst/>
      </dsp:spPr>
      <dsp:style>
        <a:lnRef idx="0">
          <a:scrgbClr r="0" g="0" b="0"/>
        </a:lnRef>
        <a:fillRef idx="0">
          <a:scrgbClr r="0" g="0" b="0"/>
        </a:fillRef>
        <a:effectRef idx="0">
          <a:scrgbClr r="0" g="0" b="0"/>
        </a:effectRef>
        <a:fontRef idx="minor"/>
      </dsp:style>
    </dsp:sp>
    <dsp:sp modelId="{3A5E77A3-E4B8-4C67-AD01-818BF5D13D30}">
      <dsp:nvSpPr>
        <dsp:cNvPr id="0" name=""/>
        <dsp:cNvSpPr/>
      </dsp:nvSpPr>
      <dsp:spPr>
        <a:xfrm rot="5400000">
          <a:off x="3967765" y="4237649"/>
          <a:ext cx="674733" cy="768160"/>
        </a:xfrm>
        <a:prstGeom prst="bentUpArrow">
          <a:avLst>
            <a:gd name="adj1" fmla="val 32840"/>
            <a:gd name="adj2" fmla="val 25000"/>
            <a:gd name="adj3" fmla="val 35780"/>
          </a:avLst>
        </a:prstGeom>
        <a:gradFill rotWithShape="0">
          <a:gsLst>
            <a:gs pos="0">
              <a:schemeClr val="accent2">
                <a:tint val="50000"/>
                <a:hueOff val="-4132595"/>
                <a:satOff val="42455"/>
                <a:lumOff val="15383"/>
                <a:alphaOff val="0"/>
                <a:tint val="96000"/>
                <a:lumMod val="100000"/>
              </a:schemeClr>
            </a:gs>
            <a:gs pos="78000">
              <a:schemeClr val="accent2">
                <a:tint val="50000"/>
                <a:hueOff val="-4132595"/>
                <a:satOff val="42455"/>
                <a:lumOff val="1538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7AEC90A5-E398-4175-8716-37A08F72921A}">
      <dsp:nvSpPr>
        <dsp:cNvPr id="0" name=""/>
        <dsp:cNvSpPr/>
      </dsp:nvSpPr>
      <dsp:spPr>
        <a:xfrm>
          <a:off x="3789001" y="3489693"/>
          <a:ext cx="1135854" cy="795061"/>
        </a:xfrm>
        <a:prstGeom prst="roundRect">
          <a:avLst>
            <a:gd name="adj" fmla="val 16670"/>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Communication Sustainability</a:t>
          </a:r>
        </a:p>
      </dsp:txBody>
      <dsp:txXfrm>
        <a:off x="3827820" y="3528512"/>
        <a:ext cx="1058216" cy="717423"/>
      </dsp:txXfrm>
    </dsp:sp>
    <dsp:sp modelId="{14DBFA85-82B7-45C8-862B-FA49A45EE6FD}">
      <dsp:nvSpPr>
        <dsp:cNvPr id="0" name=""/>
        <dsp:cNvSpPr/>
      </dsp:nvSpPr>
      <dsp:spPr>
        <a:xfrm>
          <a:off x="4924856" y="3565520"/>
          <a:ext cx="826112" cy="642603"/>
        </a:xfrm>
        <a:prstGeom prst="rect">
          <a:avLst/>
        </a:prstGeom>
        <a:noFill/>
        <a:ln>
          <a:noFill/>
        </a:ln>
        <a:effectLst/>
      </dsp:spPr>
      <dsp:style>
        <a:lnRef idx="0">
          <a:scrgbClr r="0" g="0" b="0"/>
        </a:lnRef>
        <a:fillRef idx="0">
          <a:scrgbClr r="0" g="0" b="0"/>
        </a:fillRef>
        <a:effectRef idx="0">
          <a:scrgbClr r="0" g="0" b="0"/>
        </a:effectRef>
        <a:fontRef idx="minor"/>
      </dsp:style>
    </dsp:sp>
    <dsp:sp modelId="{C4CC3883-77F3-4BC2-A628-450EE2BC226E}">
      <dsp:nvSpPr>
        <dsp:cNvPr id="0" name=""/>
        <dsp:cNvSpPr/>
      </dsp:nvSpPr>
      <dsp:spPr>
        <a:xfrm>
          <a:off x="4730745" y="4382809"/>
          <a:ext cx="1135854" cy="795061"/>
        </a:xfrm>
        <a:prstGeom prst="roundRect">
          <a:avLst>
            <a:gd name="adj" fmla="val 1667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Policy and Procedures</a:t>
          </a:r>
        </a:p>
      </dsp:txBody>
      <dsp:txXfrm>
        <a:off x="4769564" y="4421628"/>
        <a:ext cx="1058216" cy="717423"/>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4D3CF-D482-42D0-A36E-41AE8DBDACCF}">
      <dsp:nvSpPr>
        <dsp:cNvPr id="0" name=""/>
        <dsp:cNvSpPr/>
      </dsp:nvSpPr>
      <dsp:spPr>
        <a:xfrm rot="5400000">
          <a:off x="-288871" y="1161226"/>
          <a:ext cx="1803093" cy="21814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F1C5DA6-964E-4097-9DDF-850053BC83A7}">
      <dsp:nvSpPr>
        <dsp:cNvPr id="0" name=""/>
        <dsp:cNvSpPr/>
      </dsp:nvSpPr>
      <dsp:spPr>
        <a:xfrm>
          <a:off x="120489" y="2473"/>
          <a:ext cx="2423882" cy="1454329"/>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Strategic Planning and Evaluation</a:t>
          </a:r>
        </a:p>
      </dsp:txBody>
      <dsp:txXfrm>
        <a:off x="163085" y="45069"/>
        <a:ext cx="2338690" cy="1369137"/>
      </dsp:txXfrm>
    </dsp:sp>
    <dsp:sp modelId="{68DC4983-6628-4BD0-922B-4527C2F4741C}">
      <dsp:nvSpPr>
        <dsp:cNvPr id="0" name=""/>
        <dsp:cNvSpPr/>
      </dsp:nvSpPr>
      <dsp:spPr>
        <a:xfrm rot="5400000">
          <a:off x="-288871" y="2979138"/>
          <a:ext cx="1803093" cy="218149"/>
        </a:xfrm>
        <a:prstGeom prst="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C258BFC-CC7D-47BE-8033-29B289ABF1DF}">
      <dsp:nvSpPr>
        <dsp:cNvPr id="0" name=""/>
        <dsp:cNvSpPr/>
      </dsp:nvSpPr>
      <dsp:spPr>
        <a:xfrm>
          <a:off x="120489" y="1820384"/>
          <a:ext cx="2423882" cy="1454329"/>
        </a:xfrm>
        <a:prstGeom prst="roundRect">
          <a:avLst>
            <a:gd name="adj" fmla="val 10000"/>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Funding Sustainability</a:t>
          </a:r>
        </a:p>
      </dsp:txBody>
      <dsp:txXfrm>
        <a:off x="163085" y="1862980"/>
        <a:ext cx="2338690" cy="1369137"/>
      </dsp:txXfrm>
    </dsp:sp>
    <dsp:sp modelId="{BD0676E6-F247-48E4-B5A8-4AC69AC2079D}">
      <dsp:nvSpPr>
        <dsp:cNvPr id="0" name=""/>
        <dsp:cNvSpPr/>
      </dsp:nvSpPr>
      <dsp:spPr>
        <a:xfrm>
          <a:off x="620084" y="3888093"/>
          <a:ext cx="3208945" cy="218149"/>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B8EACB-5554-4917-B73B-0097DE0428E3}">
      <dsp:nvSpPr>
        <dsp:cNvPr id="0" name=""/>
        <dsp:cNvSpPr/>
      </dsp:nvSpPr>
      <dsp:spPr>
        <a:xfrm>
          <a:off x="120489" y="3638296"/>
          <a:ext cx="2423882" cy="1454329"/>
        </a:xfrm>
        <a:prstGeom prst="roundRect">
          <a:avLst>
            <a:gd name="adj" fmla="val 10000"/>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Leadership Sustainability</a:t>
          </a:r>
        </a:p>
      </dsp:txBody>
      <dsp:txXfrm>
        <a:off x="163085" y="3680892"/>
        <a:ext cx="2338690" cy="1369137"/>
      </dsp:txXfrm>
    </dsp:sp>
    <dsp:sp modelId="{550D5CFD-81F4-4ED6-9CF4-CEF97B898CC3}">
      <dsp:nvSpPr>
        <dsp:cNvPr id="0" name=""/>
        <dsp:cNvSpPr/>
      </dsp:nvSpPr>
      <dsp:spPr>
        <a:xfrm rot="16200000">
          <a:off x="2934892" y="2979138"/>
          <a:ext cx="1803093" cy="218149"/>
        </a:xfrm>
        <a:prstGeom prst="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E736C8D-0CAD-413E-9807-800C5EE3321D}">
      <dsp:nvSpPr>
        <dsp:cNvPr id="0" name=""/>
        <dsp:cNvSpPr/>
      </dsp:nvSpPr>
      <dsp:spPr>
        <a:xfrm>
          <a:off x="3344253" y="3638296"/>
          <a:ext cx="2423882" cy="1454329"/>
        </a:xfrm>
        <a:prstGeom prst="roundRect">
          <a:avLst>
            <a:gd name="adj" fmla="val 10000"/>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System Sustainability</a:t>
          </a:r>
        </a:p>
      </dsp:txBody>
      <dsp:txXfrm>
        <a:off x="3386849" y="3680892"/>
        <a:ext cx="2338690" cy="1369137"/>
      </dsp:txXfrm>
    </dsp:sp>
    <dsp:sp modelId="{0396C4CE-5F36-4985-9245-1471C7073AFD}">
      <dsp:nvSpPr>
        <dsp:cNvPr id="0" name=""/>
        <dsp:cNvSpPr/>
      </dsp:nvSpPr>
      <dsp:spPr>
        <a:xfrm rot="16200000">
          <a:off x="2934892" y="1161226"/>
          <a:ext cx="1803093" cy="218149"/>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ECE501F-4C76-4816-87CA-9A95585B8902}">
      <dsp:nvSpPr>
        <dsp:cNvPr id="0" name=""/>
        <dsp:cNvSpPr/>
      </dsp:nvSpPr>
      <dsp:spPr>
        <a:xfrm>
          <a:off x="3344253" y="1820384"/>
          <a:ext cx="2423882" cy="1454329"/>
        </a:xfrm>
        <a:prstGeom prst="roundRect">
          <a:avLst>
            <a:gd name="adj" fmla="val 10000"/>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Communication Sustainability</a:t>
          </a:r>
        </a:p>
      </dsp:txBody>
      <dsp:txXfrm>
        <a:off x="3386849" y="1862980"/>
        <a:ext cx="2338690" cy="1369137"/>
      </dsp:txXfrm>
    </dsp:sp>
    <dsp:sp modelId="{98D03647-EC48-41FC-8E73-4F26AD40E32C}">
      <dsp:nvSpPr>
        <dsp:cNvPr id="0" name=""/>
        <dsp:cNvSpPr/>
      </dsp:nvSpPr>
      <dsp:spPr>
        <a:xfrm>
          <a:off x="3344253" y="2473"/>
          <a:ext cx="2423882" cy="1454329"/>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Policy and Procedures</a:t>
          </a:r>
        </a:p>
      </dsp:txBody>
      <dsp:txXfrm>
        <a:off x="3386849" y="45069"/>
        <a:ext cx="2338690" cy="1369137"/>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2EAB6-ABCB-4D91-BF8B-D2BC5A7BF4CF}">
      <dsp:nvSpPr>
        <dsp:cNvPr id="0" name=""/>
        <dsp:cNvSpPr/>
      </dsp:nvSpPr>
      <dsp:spPr>
        <a:xfrm>
          <a:off x="25703" y="111615"/>
          <a:ext cx="2802919" cy="641671"/>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dirty="0"/>
            <a:t>• </a:t>
          </a:r>
          <a:r>
            <a:rPr lang="en-US" sz="900" b="1" kern="1200" dirty="0"/>
            <a:t>200+ mile stretch of the Mississippi River</a:t>
          </a:r>
        </a:p>
      </dsp:txBody>
      <dsp:txXfrm>
        <a:off x="57027" y="142939"/>
        <a:ext cx="2740271" cy="579023"/>
      </dsp:txXfrm>
    </dsp:sp>
    <dsp:sp modelId="{A2F46DCA-5A42-49B9-BF15-784D98A3158C}">
      <dsp:nvSpPr>
        <dsp:cNvPr id="0" name=""/>
        <dsp:cNvSpPr/>
      </dsp:nvSpPr>
      <dsp:spPr>
        <a:xfrm>
          <a:off x="25703" y="779207"/>
          <a:ext cx="2802919" cy="641671"/>
        </a:xfrm>
        <a:prstGeom prst="roundRect">
          <a:avLst/>
        </a:prstGeom>
        <a:solidFill>
          <a:schemeClr val="accent2">
            <a:hueOff val="-494048"/>
            <a:satOff val="2367"/>
            <a:lumOff val="219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dirty="0"/>
            <a:t>• </a:t>
          </a:r>
          <a:r>
            <a:rPr lang="en-US" sz="900" b="1" kern="1200" dirty="0"/>
            <a:t>Only 11 of Louisiana’s 64 parishes</a:t>
          </a:r>
        </a:p>
      </dsp:txBody>
      <dsp:txXfrm>
        <a:off x="57027" y="810531"/>
        <a:ext cx="2740271" cy="579023"/>
      </dsp:txXfrm>
    </dsp:sp>
    <dsp:sp modelId="{06FB1BF5-EFB8-4521-87E4-7EE0A418A759}">
      <dsp:nvSpPr>
        <dsp:cNvPr id="0" name=""/>
        <dsp:cNvSpPr/>
      </dsp:nvSpPr>
      <dsp:spPr>
        <a:xfrm>
          <a:off x="25703" y="1446799"/>
          <a:ext cx="2802919" cy="641671"/>
        </a:xfrm>
        <a:prstGeom prst="roundRect">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dirty="0"/>
            <a:t>• </a:t>
          </a:r>
          <a:r>
            <a:rPr lang="en-US" sz="900" b="1" kern="1200" dirty="0"/>
            <a:t>35% of the state’s population and 0.5% of the total U.S.</a:t>
          </a:r>
        </a:p>
      </dsp:txBody>
      <dsp:txXfrm>
        <a:off x="57027" y="1478123"/>
        <a:ext cx="2740271" cy="579023"/>
      </dsp:txXfrm>
    </dsp:sp>
    <dsp:sp modelId="{B6E0AEDD-3D51-47FA-A892-858D7AA25265}">
      <dsp:nvSpPr>
        <dsp:cNvPr id="0" name=""/>
        <dsp:cNvSpPr/>
      </dsp:nvSpPr>
      <dsp:spPr>
        <a:xfrm>
          <a:off x="25703" y="2114391"/>
          <a:ext cx="2802919" cy="641671"/>
        </a:xfrm>
        <a:prstGeom prst="roundRect">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dirty="0"/>
            <a:t>• </a:t>
          </a:r>
          <a:r>
            <a:rPr lang="en-US" sz="900" b="1" kern="1200" dirty="0"/>
            <a:t>39% Black vs. national average of 14% </a:t>
          </a:r>
        </a:p>
      </dsp:txBody>
      <dsp:txXfrm>
        <a:off x="57027" y="2145715"/>
        <a:ext cx="2740271" cy="579023"/>
      </dsp:txXfrm>
    </dsp:sp>
    <dsp:sp modelId="{1F163378-B1DD-44C6-A84D-3F25BF5F4A06}">
      <dsp:nvSpPr>
        <dsp:cNvPr id="0" name=""/>
        <dsp:cNvSpPr/>
      </dsp:nvSpPr>
      <dsp:spPr>
        <a:xfrm>
          <a:off x="25703" y="2781983"/>
          <a:ext cx="2802919" cy="641671"/>
        </a:xfrm>
        <a:prstGeom prst="roundRect">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dirty="0"/>
            <a:t>• </a:t>
          </a:r>
          <a:r>
            <a:rPr lang="en-US" sz="900" b="1" kern="1200" dirty="0"/>
            <a:t>16% in poverty vs. national average of 11%</a:t>
          </a:r>
        </a:p>
      </dsp:txBody>
      <dsp:txXfrm>
        <a:off x="57027" y="2813307"/>
        <a:ext cx="2740271" cy="579023"/>
      </dsp:txXfrm>
    </dsp:sp>
    <dsp:sp modelId="{E5C7CFC4-6604-4675-80CD-37753BEE807E}">
      <dsp:nvSpPr>
        <dsp:cNvPr id="0" name=""/>
        <dsp:cNvSpPr/>
      </dsp:nvSpPr>
      <dsp:spPr>
        <a:xfrm>
          <a:off x="25703" y="3449575"/>
          <a:ext cx="2802919" cy="641671"/>
        </a:xfrm>
        <a:prstGeom prst="roundRect">
          <a:avLst/>
        </a:prstGeom>
        <a:solidFill>
          <a:schemeClr val="accent2">
            <a:hueOff val="-2470238"/>
            <a:satOff val="11833"/>
            <a:lumOff val="1094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dirty="0"/>
            <a:t>• </a:t>
          </a:r>
          <a:r>
            <a:rPr lang="en-US" sz="900" b="1" kern="1200" dirty="0"/>
            <a:t>182 Federally Qualified Health Centers in Cancer Alley</a:t>
          </a:r>
        </a:p>
      </dsp:txBody>
      <dsp:txXfrm>
        <a:off x="57027" y="3480899"/>
        <a:ext cx="2740271" cy="579023"/>
      </dsp:txXfrm>
    </dsp:sp>
    <dsp:sp modelId="{BCCFB4AD-615E-4C17-8470-E1F6092EC765}">
      <dsp:nvSpPr>
        <dsp:cNvPr id="0" name=""/>
        <dsp:cNvSpPr/>
      </dsp:nvSpPr>
      <dsp:spPr>
        <a:xfrm>
          <a:off x="25703" y="4117167"/>
          <a:ext cx="2802919" cy="641671"/>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dirty="0"/>
            <a:t>• </a:t>
          </a:r>
          <a:r>
            <a:rPr lang="en-US" sz="900" b="1" i="0" kern="1200" dirty="0">
              <a:solidFill>
                <a:srgbClr val="212529"/>
              </a:solidFill>
              <a:effectLst/>
              <a:latin typeface="Montserrat" panose="00000500000000000000" pitchFamily="2" charset="0"/>
            </a:rPr>
            <a:t>47 Ochsner Health System hospitals and more than 370 health and urgent care centers across Louisiana, Mississippi, Alabama and the Gulf South.</a:t>
          </a:r>
          <a:endParaRPr lang="en-US" sz="900" b="1" kern="1200" dirty="0"/>
        </a:p>
      </dsp:txBody>
      <dsp:txXfrm>
        <a:off x="57027" y="4148491"/>
        <a:ext cx="2740271" cy="57902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9D492-FA37-4070-9B04-C4FC0ED2F68A}">
      <dsp:nvSpPr>
        <dsp:cNvPr id="0" name=""/>
        <dsp:cNvSpPr/>
      </dsp:nvSpPr>
      <dsp:spPr>
        <a:xfrm>
          <a:off x="0" y="19868"/>
          <a:ext cx="6426898" cy="47735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 </a:t>
          </a:r>
          <a:r>
            <a:rPr lang="en-US" sz="1200" b="1" kern="1200" dirty="0">
              <a:effectLst/>
              <a:latin typeface="Calibri" panose="020F0502020204030204" pitchFamily="34" charset="0"/>
              <a:ea typeface="Calibri" panose="020F0502020204030204" pitchFamily="34" charset="0"/>
              <a:cs typeface="Times New Roman" panose="02020603050405020304" pitchFamily="18" charset="0"/>
            </a:rPr>
            <a:t>Only 1 of the 11 parishes in Cancer Alley is </a:t>
          </a:r>
          <a:r>
            <a:rPr lang="en-US" sz="1200" b="1" i="1" kern="1200" dirty="0">
              <a:effectLst/>
              <a:latin typeface="Calibri" panose="020F0502020204030204" pitchFamily="34" charset="0"/>
              <a:ea typeface="Calibri" panose="020F0502020204030204" pitchFamily="34" charset="0"/>
              <a:cs typeface="Times New Roman" panose="02020603050405020304" pitchFamily="18" charset="0"/>
            </a:rPr>
            <a:t>not</a:t>
          </a:r>
          <a:r>
            <a:rPr lang="en-US" sz="1200" b="1" kern="1200" dirty="0">
              <a:effectLst/>
              <a:latin typeface="Calibri" panose="020F0502020204030204" pitchFamily="34" charset="0"/>
              <a:ea typeface="Calibri" panose="020F0502020204030204" pitchFamily="34" charset="0"/>
              <a:cs typeface="Times New Roman" panose="02020603050405020304" pitchFamily="18" charset="0"/>
            </a:rPr>
            <a:t> designated as Louisiana French and/or Creole-Speaking (East Baton Rouge – where the LA State Capital and Louisiana State University are).</a:t>
          </a:r>
          <a:endParaRPr lang="en-US" sz="1200" b="1" kern="1200" dirty="0"/>
        </a:p>
      </dsp:txBody>
      <dsp:txXfrm>
        <a:off x="23303" y="43171"/>
        <a:ext cx="6380292" cy="430753"/>
      </dsp:txXfrm>
    </dsp:sp>
    <dsp:sp modelId="{A25EFF05-C351-471F-A9F7-F65CDD780F66}">
      <dsp:nvSpPr>
        <dsp:cNvPr id="0" name=""/>
        <dsp:cNvSpPr/>
      </dsp:nvSpPr>
      <dsp:spPr>
        <a:xfrm>
          <a:off x="0" y="531788"/>
          <a:ext cx="6426898" cy="477359"/>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 </a:t>
          </a:r>
          <a:r>
            <a:rPr lang="en-US" sz="1200" b="1" kern="1200" dirty="0">
              <a:effectLst/>
              <a:latin typeface="Times New Roman" panose="02020603050405020304" pitchFamily="18" charset="0"/>
              <a:ea typeface="Times New Roman" panose="02020603050405020304" pitchFamily="18" charset="0"/>
            </a:rPr>
            <a:t>The Creole language, in particular, is endangered (with less than 10,000 speakers remaining).</a:t>
          </a:r>
          <a:endParaRPr lang="en-US" sz="1200" b="1" kern="1200" dirty="0">
            <a:solidFill>
              <a:srgbClr val="FF0000"/>
            </a:solidFill>
          </a:endParaRPr>
        </a:p>
      </dsp:txBody>
      <dsp:txXfrm>
        <a:off x="23303" y="555091"/>
        <a:ext cx="6380292" cy="43075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FC23E-EA61-4009-A814-EDF0FB56E42A}">
      <dsp:nvSpPr>
        <dsp:cNvPr id="0" name=""/>
        <dsp:cNvSpPr/>
      </dsp:nvSpPr>
      <dsp:spPr>
        <a:xfrm>
          <a:off x="0" y="1998"/>
          <a:ext cx="4450079"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35C44A-5A15-4B9F-A360-B36F37A41A9C}">
      <dsp:nvSpPr>
        <dsp:cNvPr id="0" name=""/>
        <dsp:cNvSpPr/>
      </dsp:nvSpPr>
      <dsp:spPr>
        <a:xfrm>
          <a:off x="0" y="1998"/>
          <a:ext cx="4450079" cy="6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Major Environmental Statutes</a:t>
          </a:r>
          <a:endParaRPr lang="en-US" sz="1900" kern="1200" dirty="0"/>
        </a:p>
      </dsp:txBody>
      <dsp:txXfrm>
        <a:off x="0" y="1998"/>
        <a:ext cx="4450079" cy="681580"/>
      </dsp:txXfrm>
    </dsp:sp>
    <dsp:sp modelId="{EE931F36-86D3-4ED5-B7E7-2E23E4F6E5E8}">
      <dsp:nvSpPr>
        <dsp:cNvPr id="0" name=""/>
        <dsp:cNvSpPr/>
      </dsp:nvSpPr>
      <dsp:spPr>
        <a:xfrm>
          <a:off x="0" y="683579"/>
          <a:ext cx="4450079"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969182-7EDC-4A57-988F-4D2492B09165}">
      <dsp:nvSpPr>
        <dsp:cNvPr id="0" name=""/>
        <dsp:cNvSpPr/>
      </dsp:nvSpPr>
      <dsp:spPr>
        <a:xfrm>
          <a:off x="0" y="683579"/>
          <a:ext cx="4450079" cy="6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Numerous negative health impacts</a:t>
          </a:r>
          <a:endParaRPr lang="en-US" sz="1900" kern="1200" dirty="0"/>
        </a:p>
      </dsp:txBody>
      <dsp:txXfrm>
        <a:off x="0" y="683579"/>
        <a:ext cx="4450079" cy="681580"/>
      </dsp:txXfrm>
    </dsp:sp>
    <dsp:sp modelId="{A3679009-38BC-419C-A004-E19459A60B06}">
      <dsp:nvSpPr>
        <dsp:cNvPr id="0" name=""/>
        <dsp:cNvSpPr/>
      </dsp:nvSpPr>
      <dsp:spPr>
        <a:xfrm>
          <a:off x="0" y="1365160"/>
          <a:ext cx="4450079"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6600BF-20FA-4105-8E8F-B40B8BB0F20F}">
      <dsp:nvSpPr>
        <dsp:cNvPr id="0" name=""/>
        <dsp:cNvSpPr/>
      </dsp:nvSpPr>
      <dsp:spPr>
        <a:xfrm>
          <a:off x="0" y="1365160"/>
          <a:ext cx="4450079" cy="6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Permissible Exposure Limits from 1970s</a:t>
          </a:r>
          <a:endParaRPr lang="en-US" sz="1900" kern="1200" dirty="0"/>
        </a:p>
      </dsp:txBody>
      <dsp:txXfrm>
        <a:off x="0" y="1365160"/>
        <a:ext cx="4450079" cy="681580"/>
      </dsp:txXfrm>
    </dsp:sp>
    <dsp:sp modelId="{026C7B78-E029-4E98-B1CB-90C2F130013F}">
      <dsp:nvSpPr>
        <dsp:cNvPr id="0" name=""/>
        <dsp:cNvSpPr/>
      </dsp:nvSpPr>
      <dsp:spPr>
        <a:xfrm>
          <a:off x="0" y="2046740"/>
          <a:ext cx="4450079"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1B3E5E-AA03-492E-B0D5-890C04EE607C}">
      <dsp:nvSpPr>
        <dsp:cNvPr id="0" name=""/>
        <dsp:cNvSpPr/>
      </dsp:nvSpPr>
      <dsp:spPr>
        <a:xfrm>
          <a:off x="0" y="2046741"/>
          <a:ext cx="4450079" cy="6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Cumulative exposure effect</a:t>
          </a:r>
          <a:endParaRPr lang="en-US" sz="1900" kern="1200" dirty="0"/>
        </a:p>
      </dsp:txBody>
      <dsp:txXfrm>
        <a:off x="0" y="2046741"/>
        <a:ext cx="4450079" cy="681580"/>
      </dsp:txXfrm>
    </dsp:sp>
    <dsp:sp modelId="{7E8B3AE1-9F25-446B-9E1E-6EB0675EF2B5}">
      <dsp:nvSpPr>
        <dsp:cNvPr id="0" name=""/>
        <dsp:cNvSpPr/>
      </dsp:nvSpPr>
      <dsp:spPr>
        <a:xfrm>
          <a:off x="0" y="2728321"/>
          <a:ext cx="4450079"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D48A4-30F2-40C6-8D25-5C039143C4D7}">
      <dsp:nvSpPr>
        <dsp:cNvPr id="0" name=""/>
        <dsp:cNvSpPr/>
      </dsp:nvSpPr>
      <dsp:spPr>
        <a:xfrm>
          <a:off x="0" y="2728321"/>
          <a:ext cx="4450079" cy="6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Environmental justice disparities</a:t>
          </a:r>
          <a:endParaRPr lang="en-US" sz="1900" kern="1200" dirty="0"/>
        </a:p>
      </dsp:txBody>
      <dsp:txXfrm>
        <a:off x="0" y="2728321"/>
        <a:ext cx="4450079" cy="681580"/>
      </dsp:txXfrm>
    </dsp:sp>
    <dsp:sp modelId="{3852F1F6-DE9F-4BC1-8A9B-EA3ED10C4D9A}">
      <dsp:nvSpPr>
        <dsp:cNvPr id="0" name=""/>
        <dsp:cNvSpPr/>
      </dsp:nvSpPr>
      <dsp:spPr>
        <a:xfrm>
          <a:off x="0" y="3409902"/>
          <a:ext cx="4450079"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51FC94-AD00-4615-87B8-8BEBFA2AEFFD}">
      <dsp:nvSpPr>
        <dsp:cNvPr id="0" name=""/>
        <dsp:cNvSpPr/>
      </dsp:nvSpPr>
      <dsp:spPr>
        <a:xfrm>
          <a:off x="0" y="3409902"/>
          <a:ext cx="4450079" cy="6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Public health research needed</a:t>
          </a:r>
          <a:endParaRPr lang="en-US" sz="1900" kern="1200" dirty="0"/>
        </a:p>
      </dsp:txBody>
      <dsp:txXfrm>
        <a:off x="0" y="3409902"/>
        <a:ext cx="4450079" cy="68158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9D492-FA37-4070-9B04-C4FC0ED2F68A}">
      <dsp:nvSpPr>
        <dsp:cNvPr id="0" name=""/>
        <dsp:cNvSpPr/>
      </dsp:nvSpPr>
      <dsp:spPr>
        <a:xfrm>
          <a:off x="0" y="245503"/>
          <a:ext cx="6654329" cy="28079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 </a:t>
          </a:r>
          <a:r>
            <a:rPr lang="en-US" sz="1200" b="1" kern="1200" dirty="0"/>
            <a:t>150+ petrochemical plants and refineries (54 are Major Polluting Factories (MPFs))</a:t>
          </a:r>
          <a:endParaRPr lang="en-US" sz="1200" kern="1200" dirty="0"/>
        </a:p>
      </dsp:txBody>
      <dsp:txXfrm>
        <a:off x="13707" y="259210"/>
        <a:ext cx="6626915" cy="253385"/>
      </dsp:txXfrm>
    </dsp:sp>
    <dsp:sp modelId="{28C034AC-BA94-41F4-B764-A4D987256855}">
      <dsp:nvSpPr>
        <dsp:cNvPr id="0" name=""/>
        <dsp:cNvSpPr/>
      </dsp:nvSpPr>
      <dsp:spPr>
        <a:xfrm>
          <a:off x="0" y="563092"/>
          <a:ext cx="6654329" cy="280799"/>
        </a:xfrm>
        <a:prstGeom prst="roundRect">
          <a:avLst/>
        </a:prstGeom>
        <a:solidFill>
          <a:schemeClr val="accent2">
            <a:hueOff val="-741071"/>
            <a:satOff val="3550"/>
            <a:lumOff val="32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 </a:t>
          </a:r>
          <a:r>
            <a:rPr lang="en-US" sz="1200" b="1" kern="1200" dirty="0"/>
            <a:t>25% of the petrochemical production in the U.S.</a:t>
          </a:r>
          <a:endParaRPr lang="en-US" sz="1200" kern="1200" dirty="0"/>
        </a:p>
      </dsp:txBody>
      <dsp:txXfrm>
        <a:off x="13707" y="576799"/>
        <a:ext cx="6626915" cy="253385"/>
      </dsp:txXfrm>
    </dsp:sp>
    <dsp:sp modelId="{BF8A5531-6F28-4814-8F4D-3ED3DC671431}">
      <dsp:nvSpPr>
        <dsp:cNvPr id="0" name=""/>
        <dsp:cNvSpPr/>
      </dsp:nvSpPr>
      <dsp:spPr>
        <a:xfrm>
          <a:off x="0" y="876223"/>
          <a:ext cx="6654329" cy="280799"/>
        </a:xfrm>
        <a:prstGeom prst="roundRect">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 </a:t>
          </a:r>
          <a:r>
            <a:rPr lang="en-US" sz="1200" b="1" kern="1200" dirty="0"/>
            <a:t>Considered a “sacrifice zone” </a:t>
          </a:r>
          <a:endParaRPr lang="en-US" sz="1200" kern="1200" dirty="0"/>
        </a:p>
      </dsp:txBody>
      <dsp:txXfrm>
        <a:off x="13707" y="889930"/>
        <a:ext cx="6626915" cy="253385"/>
      </dsp:txXfrm>
    </dsp:sp>
    <dsp:sp modelId="{5D8234DC-D9A7-48D1-918D-D0BD1419073A}">
      <dsp:nvSpPr>
        <dsp:cNvPr id="0" name=""/>
        <dsp:cNvSpPr/>
      </dsp:nvSpPr>
      <dsp:spPr>
        <a:xfrm>
          <a:off x="0" y="1191583"/>
          <a:ext cx="6654329" cy="280799"/>
        </a:xfrm>
        <a:prstGeom prst="roundRect">
          <a:avLst/>
        </a:prstGeom>
        <a:solidFill>
          <a:schemeClr val="accent2">
            <a:hueOff val="-2223214"/>
            <a:satOff val="10650"/>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 </a:t>
          </a:r>
          <a:r>
            <a:rPr lang="en-US" sz="1200" b="1" kern="1200" dirty="0"/>
            <a:t>46 individuals per one million are at risk of developing cancer vs. national average of 30</a:t>
          </a:r>
          <a:endParaRPr lang="en-US" sz="1200" kern="1200" dirty="0"/>
        </a:p>
      </dsp:txBody>
      <dsp:txXfrm>
        <a:off x="13707" y="1205290"/>
        <a:ext cx="6626915" cy="253385"/>
      </dsp:txXfrm>
    </dsp:sp>
    <dsp:sp modelId="{FBCCE60E-EBBE-4F33-819E-5D04808E6DFD}">
      <dsp:nvSpPr>
        <dsp:cNvPr id="0" name=""/>
        <dsp:cNvSpPr/>
      </dsp:nvSpPr>
      <dsp:spPr>
        <a:xfrm>
          <a:off x="0" y="1506943"/>
          <a:ext cx="6654329" cy="280799"/>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 </a:t>
          </a:r>
          <a:r>
            <a:rPr lang="en-US" sz="1200" b="1" kern="1200" dirty="0"/>
            <a:t>Known as “Cancer Alley”</a:t>
          </a:r>
          <a:endParaRPr lang="en-US" sz="1200" kern="1200" dirty="0"/>
        </a:p>
      </dsp:txBody>
      <dsp:txXfrm>
        <a:off x="13707" y="1520650"/>
        <a:ext cx="6626915" cy="25338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CA795-AC54-45F5-847C-9D367572EAD6}">
      <dsp:nvSpPr>
        <dsp:cNvPr id="0" name=""/>
        <dsp:cNvSpPr/>
      </dsp:nvSpPr>
      <dsp:spPr>
        <a:xfrm>
          <a:off x="0" y="0"/>
          <a:ext cx="3668310" cy="876940"/>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1. Additional marketing and visibility of the FQHC</a:t>
          </a:r>
        </a:p>
      </dsp:txBody>
      <dsp:txXfrm>
        <a:off x="25685" y="25685"/>
        <a:ext cx="2619420" cy="825570"/>
      </dsp:txXfrm>
    </dsp:sp>
    <dsp:sp modelId="{9F662C93-CB36-4FD6-99A0-22FB14783B3D}">
      <dsp:nvSpPr>
        <dsp:cNvPr id="0" name=""/>
        <dsp:cNvSpPr/>
      </dsp:nvSpPr>
      <dsp:spPr>
        <a:xfrm>
          <a:off x="273932" y="998738"/>
          <a:ext cx="3668310" cy="876940"/>
        </a:xfrm>
        <a:prstGeom prst="roundRect">
          <a:avLst>
            <a:gd name="adj" fmla="val 10000"/>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2. Increased patron traffic/awareness  from community       </a:t>
          </a:r>
        </a:p>
      </dsp:txBody>
      <dsp:txXfrm>
        <a:off x="299617" y="1024423"/>
        <a:ext cx="2772997" cy="825570"/>
      </dsp:txXfrm>
    </dsp:sp>
    <dsp:sp modelId="{1CDC10B7-6BD9-42CD-9E9D-170A78323B6D}">
      <dsp:nvSpPr>
        <dsp:cNvPr id="0" name=""/>
        <dsp:cNvSpPr/>
      </dsp:nvSpPr>
      <dsp:spPr>
        <a:xfrm>
          <a:off x="547864" y="1997476"/>
          <a:ext cx="3668310" cy="876940"/>
        </a:xfrm>
        <a:prstGeom prst="roundRect">
          <a:avLst>
            <a:gd name="adj" fmla="val 1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3. Enrollment of new patrons at FQHC          </a:t>
          </a:r>
        </a:p>
      </dsp:txBody>
      <dsp:txXfrm>
        <a:off x="573549" y="2023161"/>
        <a:ext cx="2772997" cy="825570"/>
      </dsp:txXfrm>
    </dsp:sp>
    <dsp:sp modelId="{C608084D-E41A-4BE3-B1C7-753E4F1F9AD7}">
      <dsp:nvSpPr>
        <dsp:cNvPr id="0" name=""/>
        <dsp:cNvSpPr/>
      </dsp:nvSpPr>
      <dsp:spPr>
        <a:xfrm>
          <a:off x="821796" y="2996214"/>
          <a:ext cx="3668310" cy="876940"/>
        </a:xfrm>
        <a:prstGeom prst="roundRect">
          <a:avLst>
            <a:gd name="adj" fmla="val 10000"/>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4. Helps to meet FQHCs' mandates to serve as a community resource         </a:t>
          </a:r>
        </a:p>
      </dsp:txBody>
      <dsp:txXfrm>
        <a:off x="847481" y="3021899"/>
        <a:ext cx="2772997" cy="825570"/>
      </dsp:txXfrm>
    </dsp:sp>
    <dsp:sp modelId="{EFA6CD05-19D4-4873-8A4D-295624D06061}">
      <dsp:nvSpPr>
        <dsp:cNvPr id="0" name=""/>
        <dsp:cNvSpPr/>
      </dsp:nvSpPr>
      <dsp:spPr>
        <a:xfrm>
          <a:off x="1095729" y="3994952"/>
          <a:ext cx="3668310" cy="876940"/>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5. Financial incentive – If FQHC provides staffing a "bounty" per head may be provided.</a:t>
          </a:r>
        </a:p>
      </dsp:txBody>
      <dsp:txXfrm>
        <a:off x="1121414" y="4020637"/>
        <a:ext cx="2772997" cy="825570"/>
      </dsp:txXfrm>
    </dsp:sp>
    <dsp:sp modelId="{1EBA765F-A176-4F1F-A2F6-D2C6410AAA15}">
      <dsp:nvSpPr>
        <dsp:cNvPr id="0" name=""/>
        <dsp:cNvSpPr/>
      </dsp:nvSpPr>
      <dsp:spPr>
        <a:xfrm>
          <a:off x="3098299" y="640653"/>
          <a:ext cx="570011" cy="570011"/>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226551" y="640653"/>
        <a:ext cx="313507" cy="428933"/>
      </dsp:txXfrm>
    </dsp:sp>
    <dsp:sp modelId="{1A004066-3C5E-41BE-A66D-BD5184AE392C}">
      <dsp:nvSpPr>
        <dsp:cNvPr id="0" name=""/>
        <dsp:cNvSpPr/>
      </dsp:nvSpPr>
      <dsp:spPr>
        <a:xfrm>
          <a:off x="3372231" y="1639391"/>
          <a:ext cx="570011" cy="570011"/>
        </a:xfrm>
        <a:prstGeom prst="downArrow">
          <a:avLst>
            <a:gd name="adj1" fmla="val 55000"/>
            <a:gd name="adj2" fmla="val 45000"/>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500483" y="1639391"/>
        <a:ext cx="313507" cy="428933"/>
      </dsp:txXfrm>
    </dsp:sp>
    <dsp:sp modelId="{D9F3AF3F-A8A6-4C4F-B2E8-35B3D5DBE6A2}">
      <dsp:nvSpPr>
        <dsp:cNvPr id="0" name=""/>
        <dsp:cNvSpPr/>
      </dsp:nvSpPr>
      <dsp:spPr>
        <a:xfrm>
          <a:off x="3646163" y="2623514"/>
          <a:ext cx="570011" cy="570011"/>
        </a:xfrm>
        <a:prstGeom prst="downArrow">
          <a:avLst>
            <a:gd name="adj1" fmla="val 55000"/>
            <a:gd name="adj2" fmla="val 45000"/>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774415" y="2623514"/>
        <a:ext cx="313507" cy="428933"/>
      </dsp:txXfrm>
    </dsp:sp>
    <dsp:sp modelId="{D1B28C72-5536-42C1-8FE5-846B4F4DD915}">
      <dsp:nvSpPr>
        <dsp:cNvPr id="0" name=""/>
        <dsp:cNvSpPr/>
      </dsp:nvSpPr>
      <dsp:spPr>
        <a:xfrm>
          <a:off x="3920096" y="3631996"/>
          <a:ext cx="570011" cy="570011"/>
        </a:xfrm>
        <a:prstGeom prst="downArrow">
          <a:avLst>
            <a:gd name="adj1" fmla="val 55000"/>
            <a:gd name="adj2" fmla="val 45000"/>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048348" y="3631996"/>
        <a:ext cx="313507" cy="42893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451C-F876-4DB1-ACEB-EE941E1A78D7}">
      <dsp:nvSpPr>
        <dsp:cNvPr id="0" name=""/>
        <dsp:cNvSpPr/>
      </dsp:nvSpPr>
      <dsp:spPr>
        <a:xfrm>
          <a:off x="0" y="260670"/>
          <a:ext cx="6628804" cy="123552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Minimum Commitment by FQHC             </a:t>
          </a:r>
          <a:endParaRPr lang="en-US" sz="3200" kern="1200" dirty="0"/>
        </a:p>
      </dsp:txBody>
      <dsp:txXfrm>
        <a:off x="60313" y="320983"/>
        <a:ext cx="6508178" cy="1114894"/>
      </dsp:txXfrm>
    </dsp:sp>
    <dsp:sp modelId="{E311846E-A037-417A-B544-07B9A9E50333}">
      <dsp:nvSpPr>
        <dsp:cNvPr id="0" name=""/>
        <dsp:cNvSpPr/>
      </dsp:nvSpPr>
      <dsp:spPr>
        <a:xfrm>
          <a:off x="0" y="1496190"/>
          <a:ext cx="6628804"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1 day per week per month           </a:t>
          </a:r>
        </a:p>
        <a:p>
          <a:pPr marL="228600" lvl="1" indent="-228600" algn="l" defTabSz="1111250">
            <a:lnSpc>
              <a:spcPct val="90000"/>
            </a:lnSpc>
            <a:spcBef>
              <a:spcPct val="0"/>
            </a:spcBef>
            <a:spcAft>
              <a:spcPct val="20000"/>
            </a:spcAft>
            <a:buChar char="•"/>
          </a:pPr>
          <a:r>
            <a:rPr lang="en-US" sz="2500" b="0" kern="1200" dirty="0"/>
            <a:t>Answer questions / calls received             </a:t>
          </a:r>
          <a:endParaRPr lang="en-US" sz="2500" kern="1200" dirty="0"/>
        </a:p>
      </dsp:txBody>
      <dsp:txXfrm>
        <a:off x="0" y="1496190"/>
        <a:ext cx="6628804" cy="828000"/>
      </dsp:txXfrm>
    </dsp:sp>
    <dsp:sp modelId="{EB874D37-FFC2-4049-A5C1-E36EAD90929F}">
      <dsp:nvSpPr>
        <dsp:cNvPr id="0" name=""/>
        <dsp:cNvSpPr/>
      </dsp:nvSpPr>
      <dsp:spPr>
        <a:xfrm>
          <a:off x="0" y="2324190"/>
          <a:ext cx="6628804" cy="123552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Maximum Commitment by FQHC</a:t>
          </a:r>
          <a:endParaRPr lang="en-US" sz="3200" kern="1200" dirty="0"/>
        </a:p>
      </dsp:txBody>
      <dsp:txXfrm>
        <a:off x="60313" y="2384503"/>
        <a:ext cx="6508178" cy="1114894"/>
      </dsp:txXfrm>
    </dsp:sp>
    <dsp:sp modelId="{D5F924F5-C452-4046-97B8-071087CD53D0}">
      <dsp:nvSpPr>
        <dsp:cNvPr id="0" name=""/>
        <dsp:cNvSpPr/>
      </dsp:nvSpPr>
      <dsp:spPr>
        <a:xfrm>
          <a:off x="0" y="3559710"/>
          <a:ext cx="6628804"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b="0" kern="1200" dirty="0"/>
            <a:t>1 week per month</a:t>
          </a:r>
          <a:endParaRPr lang="en-US" sz="2500" kern="1200" dirty="0"/>
        </a:p>
        <a:p>
          <a:pPr marL="228600" lvl="1" indent="-228600" algn="l" defTabSz="1111250">
            <a:lnSpc>
              <a:spcPct val="90000"/>
            </a:lnSpc>
            <a:spcBef>
              <a:spcPct val="0"/>
            </a:spcBef>
            <a:spcAft>
              <a:spcPct val="20000"/>
            </a:spcAft>
            <a:buChar char="•"/>
          </a:pPr>
          <a:r>
            <a:rPr lang="en-US" sz="2500" kern="1200" dirty="0"/>
            <a:t>Staff taking history and obtaining specimens</a:t>
          </a:r>
        </a:p>
      </dsp:txBody>
      <dsp:txXfrm>
        <a:off x="0" y="3559710"/>
        <a:ext cx="6628804" cy="1159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451C-F876-4DB1-ACEB-EE941E1A78D7}">
      <dsp:nvSpPr>
        <dsp:cNvPr id="0" name=""/>
        <dsp:cNvSpPr/>
      </dsp:nvSpPr>
      <dsp:spPr>
        <a:xfrm>
          <a:off x="0" y="104105"/>
          <a:ext cx="5929798" cy="270094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1. What works best to improve recruitment in environmentally justice-challenged communities exhibiting distrust of government and academic entities? Which works best at increasing awareness, enrollment, and biospecimen donation? What messages are most effective? Does the method have differential impacts on subsets of individuals in a community? </a:t>
          </a:r>
          <a:r>
            <a:rPr lang="en-US" sz="1900" b="0" kern="1200" dirty="0"/>
            <a:t> </a:t>
          </a:r>
          <a:endParaRPr lang="en-US" sz="1900" kern="1200" dirty="0"/>
        </a:p>
      </dsp:txBody>
      <dsp:txXfrm>
        <a:off x="131849" y="235954"/>
        <a:ext cx="5666100" cy="2437247"/>
      </dsp:txXfrm>
    </dsp:sp>
    <dsp:sp modelId="{F9D76AF6-6561-46F1-B9FB-315ADBAAD31B}">
      <dsp:nvSpPr>
        <dsp:cNvPr id="0" name=""/>
        <dsp:cNvSpPr/>
      </dsp:nvSpPr>
      <dsp:spPr>
        <a:xfrm>
          <a:off x="0" y="2859770"/>
          <a:ext cx="5929798" cy="2700945"/>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2. How can exposure measures of complex mixtures of industrial VOC, PM, and metal emissions be improved for population studies? Can low-cost technologies like geolocation apps and passive or active environmental monitors increase the validity of exposure estimates and improve study power to detect associations between exposures and health outcomes when they exist? </a:t>
          </a:r>
        </a:p>
      </dsp:txBody>
      <dsp:txXfrm>
        <a:off x="131849" y="2991619"/>
        <a:ext cx="5666100" cy="243724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451C-F876-4DB1-ACEB-EE941E1A78D7}">
      <dsp:nvSpPr>
        <dsp:cNvPr id="0" name=""/>
        <dsp:cNvSpPr/>
      </dsp:nvSpPr>
      <dsp:spPr>
        <a:xfrm>
          <a:off x="0" y="20505"/>
          <a:ext cx="6628804" cy="162161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a:t>Minimum Commitment by FQHC             </a:t>
          </a:r>
          <a:endParaRPr lang="en-US" sz="4200" kern="1200" dirty="0"/>
        </a:p>
      </dsp:txBody>
      <dsp:txXfrm>
        <a:off x="79161" y="99666"/>
        <a:ext cx="6470482" cy="1463297"/>
      </dsp:txXfrm>
    </dsp:sp>
    <dsp:sp modelId="{E311846E-A037-417A-B544-07B9A9E50333}">
      <dsp:nvSpPr>
        <dsp:cNvPr id="0" name=""/>
        <dsp:cNvSpPr/>
      </dsp:nvSpPr>
      <dsp:spPr>
        <a:xfrm>
          <a:off x="0" y="1642125"/>
          <a:ext cx="6628804" cy="99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b="0" kern="1200" dirty="0"/>
            <a:t>None -- LSUHSC provides all staff         </a:t>
          </a:r>
          <a:r>
            <a:rPr lang="en-US" sz="3300" kern="1200" dirty="0"/>
            <a:t>     </a:t>
          </a:r>
        </a:p>
      </dsp:txBody>
      <dsp:txXfrm>
        <a:off x="0" y="1642125"/>
        <a:ext cx="6628804" cy="999809"/>
      </dsp:txXfrm>
    </dsp:sp>
    <dsp:sp modelId="{4784FCF0-04CA-419D-BD84-025EBBDDE533}">
      <dsp:nvSpPr>
        <dsp:cNvPr id="0" name=""/>
        <dsp:cNvSpPr/>
      </dsp:nvSpPr>
      <dsp:spPr>
        <a:xfrm>
          <a:off x="0" y="2641935"/>
          <a:ext cx="6628804" cy="162161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Maximum Commitment by FQHC</a:t>
          </a:r>
          <a:endParaRPr lang="en-US" sz="4200" kern="1200" dirty="0"/>
        </a:p>
      </dsp:txBody>
      <dsp:txXfrm>
        <a:off x="79161" y="2721096"/>
        <a:ext cx="6470482" cy="1463297"/>
      </dsp:txXfrm>
    </dsp:sp>
    <dsp:sp modelId="{E17FB5BD-412C-44B3-857D-1C613CC87885}">
      <dsp:nvSpPr>
        <dsp:cNvPr id="0" name=""/>
        <dsp:cNvSpPr/>
      </dsp:nvSpPr>
      <dsp:spPr>
        <a:xfrm>
          <a:off x="0" y="4263555"/>
          <a:ext cx="6628804"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b="0" kern="1200" dirty="0"/>
            <a:t>Nurse / phlebotomist</a:t>
          </a:r>
          <a:endParaRPr lang="en-US" sz="3300" kern="1200" dirty="0"/>
        </a:p>
      </dsp:txBody>
      <dsp:txXfrm>
        <a:off x="0" y="4263555"/>
        <a:ext cx="6628804" cy="69552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451C-F876-4DB1-ACEB-EE941E1A78D7}">
      <dsp:nvSpPr>
        <dsp:cNvPr id="0" name=""/>
        <dsp:cNvSpPr/>
      </dsp:nvSpPr>
      <dsp:spPr>
        <a:xfrm>
          <a:off x="0" y="34432"/>
          <a:ext cx="6628804" cy="111969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Minimum Commitment by FQHC            </a:t>
          </a:r>
          <a:r>
            <a:rPr lang="en-US" sz="2900" b="1" kern="1200">
              <a:latin typeface="Avenir Next LT Pro"/>
            </a:rPr>
            <a:t> </a:t>
          </a:r>
          <a:endParaRPr lang="en-US" sz="2900" kern="1200" dirty="0"/>
        </a:p>
      </dsp:txBody>
      <dsp:txXfrm>
        <a:off x="54659" y="89091"/>
        <a:ext cx="6519486" cy="1010372"/>
      </dsp:txXfrm>
    </dsp:sp>
    <dsp:sp modelId="{E311846E-A037-417A-B544-07B9A9E50333}">
      <dsp:nvSpPr>
        <dsp:cNvPr id="0" name=""/>
        <dsp:cNvSpPr/>
      </dsp:nvSpPr>
      <dsp:spPr>
        <a:xfrm>
          <a:off x="0" y="1154123"/>
          <a:ext cx="6628804" cy="150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lang="en-US" sz="2300" b="0" kern="1200" dirty="0"/>
            <a:t>LSUHSC provide van outside</a:t>
          </a:r>
          <a:r>
            <a:rPr lang="en-US" sz="2300" kern="1200" dirty="0"/>
            <a:t> (no space needed inside)     </a:t>
          </a:r>
          <a:r>
            <a:rPr lang="en-US" sz="2300" kern="1200" dirty="0">
              <a:latin typeface="Avenir Next LT Pro"/>
            </a:rPr>
            <a:t> </a:t>
          </a:r>
          <a:endParaRPr lang="en-US" sz="2300" kern="1200" dirty="0"/>
        </a:p>
        <a:p>
          <a:pPr marL="228600" lvl="1" indent="-228600" algn="l" defTabSz="1022350" rtl="0">
            <a:lnSpc>
              <a:spcPct val="90000"/>
            </a:lnSpc>
            <a:spcBef>
              <a:spcPct val="0"/>
            </a:spcBef>
            <a:spcAft>
              <a:spcPct val="20000"/>
            </a:spcAft>
            <a:buChar char="•"/>
          </a:pPr>
          <a:r>
            <a:rPr lang="en-US" sz="2300" b="0" kern="1200" dirty="0"/>
            <a:t>2-3 spaces to park (van)</a:t>
          </a:r>
          <a:r>
            <a:rPr lang="en-US" sz="2300" kern="1200" dirty="0"/>
            <a:t>    </a:t>
          </a:r>
          <a:r>
            <a:rPr lang="en-US" sz="2300" kern="1200" dirty="0">
              <a:latin typeface="Avenir Next LT Pro"/>
            </a:rPr>
            <a:t> </a:t>
          </a:r>
          <a:endParaRPr lang="en-US" sz="2300" kern="1200" dirty="0"/>
        </a:p>
        <a:p>
          <a:pPr marL="228600" lvl="1" indent="-228600" algn="l" defTabSz="1022350" rtl="0">
            <a:lnSpc>
              <a:spcPct val="90000"/>
            </a:lnSpc>
            <a:spcBef>
              <a:spcPct val="0"/>
            </a:spcBef>
            <a:spcAft>
              <a:spcPct val="20000"/>
            </a:spcAft>
            <a:buChar char="•"/>
          </a:pPr>
          <a:r>
            <a:rPr lang="en-US" sz="2300" b="0" kern="1200" dirty="0"/>
            <a:t>2 chairs to wait in lobby</a:t>
          </a:r>
          <a:r>
            <a:rPr lang="en-US" sz="2300" kern="1200" dirty="0">
              <a:latin typeface="Avenir Next LT Pro"/>
            </a:rPr>
            <a:t> </a:t>
          </a:r>
          <a:endParaRPr lang="en-US" sz="2300" kern="1200" dirty="0"/>
        </a:p>
      </dsp:txBody>
      <dsp:txXfrm>
        <a:off x="0" y="1154123"/>
        <a:ext cx="6628804" cy="1500750"/>
      </dsp:txXfrm>
    </dsp:sp>
    <dsp:sp modelId="{3222C7BE-CDC5-4672-A2DF-7F61ADE6FDEF}">
      <dsp:nvSpPr>
        <dsp:cNvPr id="0" name=""/>
        <dsp:cNvSpPr/>
      </dsp:nvSpPr>
      <dsp:spPr>
        <a:xfrm>
          <a:off x="0" y="2654873"/>
          <a:ext cx="6628804" cy="111969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Maximum Commitment by FQHC</a:t>
          </a:r>
        </a:p>
      </dsp:txBody>
      <dsp:txXfrm>
        <a:off x="54659" y="2709532"/>
        <a:ext cx="6519486" cy="1010372"/>
      </dsp:txXfrm>
    </dsp:sp>
    <dsp:sp modelId="{4F4B2297-DF31-4049-AF9B-7ACA1F846092}">
      <dsp:nvSpPr>
        <dsp:cNvPr id="0" name=""/>
        <dsp:cNvSpPr/>
      </dsp:nvSpPr>
      <dsp:spPr>
        <a:xfrm>
          <a:off x="0" y="3774563"/>
          <a:ext cx="6628804" cy="1170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lang="en-US" sz="2300" b="0" kern="1200" dirty="0"/>
            <a:t>Table in the lobby</a:t>
          </a:r>
          <a:r>
            <a:rPr lang="en-US" sz="2300" kern="1200" dirty="0">
              <a:latin typeface="Avenir Next LT Pro"/>
            </a:rPr>
            <a:t> </a:t>
          </a:r>
          <a:endParaRPr lang="en-US" sz="2300" kern="1200" dirty="0"/>
        </a:p>
        <a:p>
          <a:pPr marL="228600" lvl="1" indent="-228600" algn="l" defTabSz="1022350">
            <a:lnSpc>
              <a:spcPct val="90000"/>
            </a:lnSpc>
            <a:spcBef>
              <a:spcPct val="0"/>
            </a:spcBef>
            <a:spcAft>
              <a:spcPct val="20000"/>
            </a:spcAft>
            <a:buChar char="•"/>
          </a:pPr>
          <a:r>
            <a:rPr lang="en-US" sz="2300" b="0" kern="1200" dirty="0"/>
            <a:t>6 chairs</a:t>
          </a:r>
        </a:p>
        <a:p>
          <a:pPr marL="228600" lvl="1" indent="-228600" algn="l" defTabSz="1022350" rtl="0">
            <a:lnSpc>
              <a:spcPct val="90000"/>
            </a:lnSpc>
            <a:spcBef>
              <a:spcPct val="0"/>
            </a:spcBef>
            <a:spcAft>
              <a:spcPct val="20000"/>
            </a:spcAft>
            <a:buChar char="•"/>
          </a:pPr>
          <a:r>
            <a:rPr lang="en-US" sz="2300" b="0" kern="1200" dirty="0"/>
            <a:t>Private consult room</a:t>
          </a:r>
          <a:r>
            <a:rPr lang="en-US" sz="2300" kern="1200" dirty="0">
              <a:latin typeface="Avenir Next LT Pro"/>
            </a:rPr>
            <a:t> </a:t>
          </a:r>
          <a:endParaRPr lang="en-US" sz="2300" kern="1200" dirty="0"/>
        </a:p>
      </dsp:txBody>
      <dsp:txXfrm>
        <a:off x="0" y="3774563"/>
        <a:ext cx="6628804" cy="117058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451C-F876-4DB1-ACEB-EE941E1A78D7}">
      <dsp:nvSpPr>
        <dsp:cNvPr id="0" name=""/>
        <dsp:cNvSpPr/>
      </dsp:nvSpPr>
      <dsp:spPr>
        <a:xfrm>
          <a:off x="0" y="9480"/>
          <a:ext cx="6628804" cy="119690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Minimum Commitment by FQHC             </a:t>
          </a:r>
          <a:endParaRPr lang="en-US" sz="3100" kern="1200" dirty="0"/>
        </a:p>
      </dsp:txBody>
      <dsp:txXfrm>
        <a:off x="58428" y="67908"/>
        <a:ext cx="6511948" cy="1080053"/>
      </dsp:txXfrm>
    </dsp:sp>
    <dsp:sp modelId="{E311846E-A037-417A-B544-07B9A9E50333}">
      <dsp:nvSpPr>
        <dsp:cNvPr id="0" name=""/>
        <dsp:cNvSpPr/>
      </dsp:nvSpPr>
      <dsp:spPr>
        <a:xfrm>
          <a:off x="0" y="1206390"/>
          <a:ext cx="6628804" cy="112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Flyers on table in lobby  </a:t>
          </a:r>
        </a:p>
        <a:p>
          <a:pPr marL="228600" lvl="1" indent="-228600" algn="l" defTabSz="1066800">
            <a:lnSpc>
              <a:spcPct val="90000"/>
            </a:lnSpc>
            <a:spcBef>
              <a:spcPct val="0"/>
            </a:spcBef>
            <a:spcAft>
              <a:spcPct val="20000"/>
            </a:spcAft>
            <a:buChar char="•"/>
          </a:pPr>
          <a:r>
            <a:rPr lang="en-US" sz="2400" b="0" kern="1200" dirty="0"/>
            <a:t>Flyers posted in lobby and/or treatment rooms   </a:t>
          </a:r>
          <a:endParaRPr lang="en-US" sz="2400" kern="1200" dirty="0"/>
        </a:p>
      </dsp:txBody>
      <dsp:txXfrm>
        <a:off x="0" y="1206390"/>
        <a:ext cx="6628804" cy="1122975"/>
      </dsp:txXfrm>
    </dsp:sp>
    <dsp:sp modelId="{0202F266-AF19-4962-B806-BDCADC6FC053}">
      <dsp:nvSpPr>
        <dsp:cNvPr id="0" name=""/>
        <dsp:cNvSpPr/>
      </dsp:nvSpPr>
      <dsp:spPr>
        <a:xfrm>
          <a:off x="0" y="2329365"/>
          <a:ext cx="6628804" cy="119690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Maximum Commitment by FQHC</a:t>
          </a:r>
        </a:p>
      </dsp:txBody>
      <dsp:txXfrm>
        <a:off x="58428" y="2387793"/>
        <a:ext cx="6511948" cy="1080053"/>
      </dsp:txXfrm>
    </dsp:sp>
    <dsp:sp modelId="{B596A2F1-1D3F-4BE4-ACF3-CD5F5BAFBA48}">
      <dsp:nvSpPr>
        <dsp:cNvPr id="0" name=""/>
        <dsp:cNvSpPr/>
      </dsp:nvSpPr>
      <dsp:spPr>
        <a:xfrm>
          <a:off x="0" y="3526275"/>
          <a:ext cx="6628804" cy="1443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b="0" kern="1200" dirty="0"/>
            <a:t>Send emails to clients regarding study enrollment</a:t>
          </a:r>
          <a:endParaRPr lang="en-US" sz="2400" kern="1200" dirty="0"/>
        </a:p>
        <a:p>
          <a:pPr marL="228600" lvl="1" indent="-228600" algn="l" defTabSz="1066800">
            <a:lnSpc>
              <a:spcPct val="90000"/>
            </a:lnSpc>
            <a:spcBef>
              <a:spcPct val="0"/>
            </a:spcBef>
            <a:spcAft>
              <a:spcPct val="20000"/>
            </a:spcAft>
            <a:buChar char="•"/>
          </a:pPr>
          <a:r>
            <a:rPr lang="en-US" sz="2400" b="0" kern="1200" dirty="0"/>
            <a:t>Put sandwich boards outside daily to publicize next visit dates</a:t>
          </a:r>
          <a:endParaRPr lang="en-US" sz="2400" kern="1200" dirty="0"/>
        </a:p>
      </dsp:txBody>
      <dsp:txXfrm>
        <a:off x="0" y="3526275"/>
        <a:ext cx="6628804" cy="144382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451C-F876-4DB1-ACEB-EE941E1A78D7}">
      <dsp:nvSpPr>
        <dsp:cNvPr id="0" name=""/>
        <dsp:cNvSpPr/>
      </dsp:nvSpPr>
      <dsp:spPr>
        <a:xfrm>
          <a:off x="0" y="30"/>
          <a:ext cx="6628804" cy="14671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Minimum Commitment by FQHC             </a:t>
          </a:r>
          <a:endParaRPr lang="en-US" sz="3800" kern="1200" dirty="0"/>
        </a:p>
      </dsp:txBody>
      <dsp:txXfrm>
        <a:off x="71622" y="71652"/>
        <a:ext cx="6485560" cy="1323936"/>
      </dsp:txXfrm>
    </dsp:sp>
    <dsp:sp modelId="{E311846E-A037-417A-B544-07B9A9E50333}">
      <dsp:nvSpPr>
        <dsp:cNvPr id="0" name=""/>
        <dsp:cNvSpPr/>
      </dsp:nvSpPr>
      <dsp:spPr>
        <a:xfrm>
          <a:off x="0" y="1467210"/>
          <a:ext cx="6628804"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Electricity connection     </a:t>
          </a:r>
        </a:p>
        <a:p>
          <a:pPr marL="285750" lvl="1" indent="-285750" algn="l" defTabSz="1333500">
            <a:lnSpc>
              <a:spcPct val="90000"/>
            </a:lnSpc>
            <a:spcBef>
              <a:spcPct val="0"/>
            </a:spcBef>
            <a:spcAft>
              <a:spcPct val="20000"/>
            </a:spcAft>
            <a:buChar char="•"/>
          </a:pPr>
          <a:r>
            <a:rPr lang="en-US" sz="3000" b="0" kern="1200" dirty="0"/>
            <a:t>Participants use inside restroom    </a:t>
          </a:r>
          <a:r>
            <a:rPr lang="en-US" sz="3000" kern="1200" dirty="0"/>
            <a:t> </a:t>
          </a:r>
        </a:p>
      </dsp:txBody>
      <dsp:txXfrm>
        <a:off x="0" y="1467210"/>
        <a:ext cx="6628804" cy="1415880"/>
      </dsp:txXfrm>
    </dsp:sp>
    <dsp:sp modelId="{3A31FE24-EDBE-4121-A8FB-2B6E980C9808}">
      <dsp:nvSpPr>
        <dsp:cNvPr id="0" name=""/>
        <dsp:cNvSpPr/>
      </dsp:nvSpPr>
      <dsp:spPr>
        <a:xfrm>
          <a:off x="0" y="2883090"/>
          <a:ext cx="6628804" cy="146718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Maximum Commitment by FQHC</a:t>
          </a:r>
        </a:p>
      </dsp:txBody>
      <dsp:txXfrm>
        <a:off x="71622" y="2954712"/>
        <a:ext cx="6485560" cy="1323936"/>
      </dsp:txXfrm>
    </dsp:sp>
    <dsp:sp modelId="{9C849E2C-D667-4C42-B60A-4A840055D0FC}">
      <dsp:nvSpPr>
        <dsp:cNvPr id="0" name=""/>
        <dsp:cNvSpPr/>
      </dsp:nvSpPr>
      <dsp:spPr>
        <a:xfrm>
          <a:off x="0" y="4350270"/>
          <a:ext cx="6628804"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Storage space for specimens</a:t>
          </a:r>
        </a:p>
      </dsp:txBody>
      <dsp:txXfrm>
        <a:off x="0" y="4350270"/>
        <a:ext cx="6628804" cy="62928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C0A8-D3EC-43B0-BC05-B8ADE6B7CB80}">
      <dsp:nvSpPr>
        <dsp:cNvPr id="0" name=""/>
        <dsp:cNvSpPr/>
      </dsp:nvSpPr>
      <dsp:spPr>
        <a:xfrm>
          <a:off x="-6109731" y="-935058"/>
          <a:ext cx="7275107" cy="7275107"/>
        </a:xfrm>
        <a:prstGeom prst="blockArc">
          <a:avLst>
            <a:gd name="adj1" fmla="val 18900000"/>
            <a:gd name="adj2" fmla="val 2700000"/>
            <a:gd name="adj3" fmla="val 297"/>
          </a:avLst>
        </a:prstGeom>
        <a:noFill/>
        <a:ln w="19050" cap="rnd"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C352AA-09C7-4E55-9A72-66C5709EA0CC}">
      <dsp:nvSpPr>
        <dsp:cNvPr id="0" name=""/>
        <dsp:cNvSpPr/>
      </dsp:nvSpPr>
      <dsp:spPr>
        <a:xfrm>
          <a:off x="750212" y="540499"/>
          <a:ext cx="7771866" cy="108099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8042"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Should participants be informed about health information that they cannot currently do anything about?</a:t>
          </a:r>
        </a:p>
      </dsp:txBody>
      <dsp:txXfrm>
        <a:off x="750212" y="540499"/>
        <a:ext cx="7771866" cy="1080998"/>
      </dsp:txXfrm>
    </dsp:sp>
    <dsp:sp modelId="{832123CD-252B-4689-9D8B-5F8B339C8B93}">
      <dsp:nvSpPr>
        <dsp:cNvPr id="0" name=""/>
        <dsp:cNvSpPr/>
      </dsp:nvSpPr>
      <dsp:spPr>
        <a:xfrm>
          <a:off x="74588" y="405374"/>
          <a:ext cx="1351247" cy="1351247"/>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0B1F46C-FF36-4DAB-990D-956DF1AD95B7}">
      <dsp:nvSpPr>
        <dsp:cNvPr id="0" name=""/>
        <dsp:cNvSpPr/>
      </dsp:nvSpPr>
      <dsp:spPr>
        <a:xfrm>
          <a:off x="1143155" y="2161996"/>
          <a:ext cx="7378923" cy="1080998"/>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8042" tIns="60960" rIns="60960" bIns="60960" numCol="1" spcCol="1270" anchor="ctr" anchorCtr="0">
          <a:noAutofit/>
        </a:bodyPr>
        <a:lstStyle/>
        <a:p>
          <a:pPr marL="0" lvl="0" indent="0" algn="l" defTabSz="1066800">
            <a:lnSpc>
              <a:spcPct val="90000"/>
            </a:lnSpc>
            <a:spcBef>
              <a:spcPct val="0"/>
            </a:spcBef>
            <a:spcAft>
              <a:spcPct val="35000"/>
            </a:spcAft>
            <a:buNone/>
          </a:pPr>
          <a:endParaRPr lang="en-US" sz="2400" kern="1200" dirty="0"/>
        </a:p>
      </dsp:txBody>
      <dsp:txXfrm>
        <a:off x="1143155" y="2161996"/>
        <a:ext cx="7378923" cy="1080998"/>
      </dsp:txXfrm>
    </dsp:sp>
    <dsp:sp modelId="{A597DDA4-D8AA-49B2-A8F6-758DBAC6EEC7}">
      <dsp:nvSpPr>
        <dsp:cNvPr id="0" name=""/>
        <dsp:cNvSpPr/>
      </dsp:nvSpPr>
      <dsp:spPr>
        <a:xfrm>
          <a:off x="467531" y="2026871"/>
          <a:ext cx="1351247" cy="1351247"/>
        </a:xfrm>
        <a:prstGeom prst="ellipse">
          <a:avLst/>
        </a:prstGeom>
        <a:solidFill>
          <a:schemeClr val="lt1">
            <a:hueOff val="0"/>
            <a:satOff val="0"/>
            <a:lumOff val="0"/>
            <a:alphaOff val="0"/>
          </a:schemeClr>
        </a:soli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1307D4-465C-4FCF-997B-8FAD33D3AE42}">
      <dsp:nvSpPr>
        <dsp:cNvPr id="0" name=""/>
        <dsp:cNvSpPr/>
      </dsp:nvSpPr>
      <dsp:spPr>
        <a:xfrm>
          <a:off x="750212" y="3783493"/>
          <a:ext cx="7771866" cy="1080998"/>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8042" tIns="60960" rIns="60960" bIns="60960" numCol="1" spcCol="1270" anchor="ctr" anchorCtr="0">
          <a:noAutofit/>
        </a:bodyPr>
        <a:lstStyle/>
        <a:p>
          <a:pPr marL="0" lvl="0" indent="0" algn="l" defTabSz="1066800">
            <a:lnSpc>
              <a:spcPct val="90000"/>
            </a:lnSpc>
            <a:spcBef>
              <a:spcPct val="0"/>
            </a:spcBef>
            <a:spcAft>
              <a:spcPct val="35000"/>
            </a:spcAft>
            <a:buNone/>
          </a:pPr>
          <a:endParaRPr lang="en-US" sz="2400" kern="1200" dirty="0"/>
        </a:p>
      </dsp:txBody>
      <dsp:txXfrm>
        <a:off x="750212" y="3783493"/>
        <a:ext cx="7771866" cy="1080998"/>
      </dsp:txXfrm>
    </dsp:sp>
    <dsp:sp modelId="{B5CE9E2C-54BC-4F26-8D27-717987C16404}">
      <dsp:nvSpPr>
        <dsp:cNvPr id="0" name=""/>
        <dsp:cNvSpPr/>
      </dsp:nvSpPr>
      <dsp:spPr>
        <a:xfrm>
          <a:off x="74588" y="3648368"/>
          <a:ext cx="1351247" cy="1351247"/>
        </a:xfrm>
        <a:prstGeom prst="ellipse">
          <a:avLst/>
        </a:prstGeom>
        <a:solidFill>
          <a:schemeClr val="lt1">
            <a:hueOff val="0"/>
            <a:satOff val="0"/>
            <a:lumOff val="0"/>
            <a:alphaOff val="0"/>
          </a:schemeClr>
        </a:soli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1F332-414D-48AD-9287-547B10E7D0B8}">
      <dsp:nvSpPr>
        <dsp:cNvPr id="0" name=""/>
        <dsp:cNvSpPr/>
      </dsp:nvSpPr>
      <dsp:spPr>
        <a:xfrm>
          <a:off x="0" y="4787718"/>
          <a:ext cx="6922071" cy="628385"/>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JANUARY 2024 (at earliest)</a:t>
          </a:r>
        </a:p>
      </dsp:txBody>
      <dsp:txXfrm>
        <a:off x="0" y="4787718"/>
        <a:ext cx="6922071" cy="339328"/>
      </dsp:txXfrm>
    </dsp:sp>
    <dsp:sp modelId="{5081A716-1564-47F4-BE5A-2BAA6835C1F0}">
      <dsp:nvSpPr>
        <dsp:cNvPr id="0" name=""/>
        <dsp:cNvSpPr/>
      </dsp:nvSpPr>
      <dsp:spPr>
        <a:xfrm>
          <a:off x="0" y="5114478"/>
          <a:ext cx="6922071" cy="289057"/>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Begin </a:t>
          </a:r>
          <a:r>
            <a:rPr lang="en-US" sz="1800" kern="1200" dirty="0"/>
            <a:t>Cancer Alley Cohorts</a:t>
          </a:r>
        </a:p>
      </dsp:txBody>
      <dsp:txXfrm>
        <a:off x="0" y="5114478"/>
        <a:ext cx="6922071" cy="289057"/>
      </dsp:txXfrm>
    </dsp:sp>
    <dsp:sp modelId="{C5EAB2FA-18A3-493A-8906-A17930DA6B9C}">
      <dsp:nvSpPr>
        <dsp:cNvPr id="0" name=""/>
        <dsp:cNvSpPr/>
      </dsp:nvSpPr>
      <dsp:spPr>
        <a:xfrm rot="10800000">
          <a:off x="0" y="3830687"/>
          <a:ext cx="6922071" cy="966456"/>
        </a:xfrm>
        <a:prstGeom prst="upArrowCallout">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NOVEMBER 2023 (at earliest)</a:t>
          </a:r>
        </a:p>
      </dsp:txBody>
      <dsp:txXfrm rot="-10800000">
        <a:off x="0" y="3830687"/>
        <a:ext cx="6922071" cy="339226"/>
      </dsp:txXfrm>
    </dsp:sp>
    <dsp:sp modelId="{2F20702B-FB7C-4AF3-83F8-B84A1D686434}">
      <dsp:nvSpPr>
        <dsp:cNvPr id="0" name=""/>
        <dsp:cNvSpPr/>
      </dsp:nvSpPr>
      <dsp:spPr>
        <a:xfrm>
          <a:off x="0" y="4169913"/>
          <a:ext cx="6922071" cy="288970"/>
        </a:xfrm>
        <a:prstGeom prst="rect">
          <a:avLst/>
        </a:prstGeom>
        <a:solidFill>
          <a:schemeClr val="accent2">
            <a:tint val="40000"/>
            <a:alpha val="90000"/>
            <a:hueOff val="-818368"/>
            <a:satOff val="9021"/>
            <a:lumOff val="859"/>
            <a:alphaOff val="0"/>
          </a:schemeClr>
        </a:solidFill>
        <a:ln w="12700" cap="rnd" cmpd="sng" algn="ctr">
          <a:solidFill>
            <a:schemeClr val="accent2">
              <a:tint val="40000"/>
              <a:alpha val="90000"/>
              <a:hueOff val="-818368"/>
              <a:satOff val="9021"/>
              <a:lumOff val="859"/>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Grant </a:t>
          </a:r>
          <a:r>
            <a:rPr lang="en-US" sz="1800" kern="1200" dirty="0"/>
            <a:t>results (awarded/rejected)</a:t>
          </a:r>
        </a:p>
      </dsp:txBody>
      <dsp:txXfrm>
        <a:off x="0" y="4169913"/>
        <a:ext cx="6922071" cy="288970"/>
      </dsp:txXfrm>
    </dsp:sp>
    <dsp:sp modelId="{FCD28BDA-7B2F-4B23-9CDE-14617BB531C6}">
      <dsp:nvSpPr>
        <dsp:cNvPr id="0" name=""/>
        <dsp:cNvSpPr/>
      </dsp:nvSpPr>
      <dsp:spPr>
        <a:xfrm rot="10800000">
          <a:off x="0" y="2873656"/>
          <a:ext cx="6922071" cy="966456"/>
        </a:xfrm>
        <a:prstGeom prst="upArrowCallout">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FEBRUARY 2023</a:t>
          </a:r>
        </a:p>
      </dsp:txBody>
      <dsp:txXfrm rot="-10800000">
        <a:off x="0" y="2873656"/>
        <a:ext cx="6922071" cy="339226"/>
      </dsp:txXfrm>
    </dsp:sp>
    <dsp:sp modelId="{FC673759-9BEC-4459-9F70-FF5943DBF2EF}">
      <dsp:nvSpPr>
        <dsp:cNvPr id="0" name=""/>
        <dsp:cNvSpPr/>
      </dsp:nvSpPr>
      <dsp:spPr>
        <a:xfrm>
          <a:off x="0" y="3212882"/>
          <a:ext cx="6922071" cy="288970"/>
        </a:xfrm>
        <a:prstGeom prst="rect">
          <a:avLst/>
        </a:prstGeom>
        <a:solidFill>
          <a:schemeClr val="accent2">
            <a:tint val="40000"/>
            <a:alpha val="90000"/>
            <a:hueOff val="-1636736"/>
            <a:satOff val="18043"/>
            <a:lumOff val="1718"/>
            <a:alphaOff val="0"/>
          </a:schemeClr>
        </a:solidFill>
        <a:ln w="12700" cap="rnd" cmpd="sng" algn="ctr">
          <a:solidFill>
            <a:schemeClr val="accent2">
              <a:tint val="40000"/>
              <a:alpha val="90000"/>
              <a:hueOff val="-1636736"/>
              <a:satOff val="18043"/>
              <a:lumOff val="1718"/>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Submit </a:t>
          </a:r>
          <a:r>
            <a:rPr lang="en-US" sz="1800" kern="1200" dirty="0"/>
            <a:t>grant</a:t>
          </a:r>
        </a:p>
      </dsp:txBody>
      <dsp:txXfrm>
        <a:off x="0" y="3212882"/>
        <a:ext cx="6922071" cy="288970"/>
      </dsp:txXfrm>
    </dsp:sp>
    <dsp:sp modelId="{D5657AFC-A8CF-4EE7-A3DD-8D65ED4C9D69}">
      <dsp:nvSpPr>
        <dsp:cNvPr id="0" name=""/>
        <dsp:cNvSpPr/>
      </dsp:nvSpPr>
      <dsp:spPr>
        <a:xfrm rot="10800000">
          <a:off x="0" y="1916625"/>
          <a:ext cx="6922071" cy="966456"/>
        </a:xfrm>
        <a:prstGeom prst="upArrowCallout">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DECEMBER 2022</a:t>
          </a:r>
        </a:p>
      </dsp:txBody>
      <dsp:txXfrm rot="-10800000">
        <a:off x="0" y="1916625"/>
        <a:ext cx="6922071" cy="339226"/>
      </dsp:txXfrm>
    </dsp:sp>
    <dsp:sp modelId="{25F8E52F-254D-449B-9779-DB9FB8B00E97}">
      <dsp:nvSpPr>
        <dsp:cNvPr id="0" name=""/>
        <dsp:cNvSpPr/>
      </dsp:nvSpPr>
      <dsp:spPr>
        <a:xfrm>
          <a:off x="0" y="2255851"/>
          <a:ext cx="6922071" cy="288970"/>
        </a:xfrm>
        <a:prstGeom prst="rect">
          <a:avLst/>
        </a:prstGeom>
        <a:solidFill>
          <a:schemeClr val="accent2">
            <a:tint val="40000"/>
            <a:alpha val="90000"/>
            <a:hueOff val="-2455104"/>
            <a:satOff val="27064"/>
            <a:lumOff val="2578"/>
            <a:alphaOff val="0"/>
          </a:schemeClr>
        </a:solidFill>
        <a:ln w="12700" cap="rnd" cmpd="sng" algn="ctr">
          <a:solidFill>
            <a:schemeClr val="accent2">
              <a:tint val="40000"/>
              <a:alpha val="90000"/>
              <a:hueOff val="-2455104"/>
              <a:satOff val="27064"/>
              <a:lumOff val="2578"/>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Submit grant to LSUHSC IRB for approval</a:t>
          </a:r>
        </a:p>
      </dsp:txBody>
      <dsp:txXfrm>
        <a:off x="0" y="2255851"/>
        <a:ext cx="6922071" cy="288970"/>
      </dsp:txXfrm>
    </dsp:sp>
    <dsp:sp modelId="{8D7E3B88-E2AC-4EEE-A01F-85988BD73C0A}">
      <dsp:nvSpPr>
        <dsp:cNvPr id="0" name=""/>
        <dsp:cNvSpPr/>
      </dsp:nvSpPr>
      <dsp:spPr>
        <a:xfrm rot="10800000">
          <a:off x="0" y="987708"/>
          <a:ext cx="6922071" cy="966456"/>
        </a:xfrm>
        <a:prstGeom prst="upArrowCallout">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NOVEMBER 2022</a:t>
          </a:r>
        </a:p>
      </dsp:txBody>
      <dsp:txXfrm rot="-10800000">
        <a:off x="0" y="987708"/>
        <a:ext cx="6922071" cy="339226"/>
      </dsp:txXfrm>
    </dsp:sp>
    <dsp:sp modelId="{B06CE182-D77A-4A9E-AF90-714E019127D1}">
      <dsp:nvSpPr>
        <dsp:cNvPr id="0" name=""/>
        <dsp:cNvSpPr/>
      </dsp:nvSpPr>
      <dsp:spPr>
        <a:xfrm>
          <a:off x="0" y="1298820"/>
          <a:ext cx="6922071" cy="288970"/>
        </a:xfrm>
        <a:prstGeom prst="rect">
          <a:avLst/>
        </a:prstGeom>
        <a:solidFill>
          <a:schemeClr val="accent2">
            <a:tint val="40000"/>
            <a:alpha val="90000"/>
            <a:hueOff val="-3273471"/>
            <a:satOff val="36086"/>
            <a:lumOff val="3437"/>
            <a:alphaOff val="0"/>
          </a:schemeClr>
        </a:solidFill>
        <a:ln w="12700" cap="rnd" cmpd="sng" algn="ctr">
          <a:solidFill>
            <a:schemeClr val="accent2">
              <a:tint val="40000"/>
              <a:alpha val="90000"/>
              <a:hueOff val="-3273471"/>
              <a:satOff val="36086"/>
              <a:lumOff val="3437"/>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highlight>
                <a:srgbClr val="FFFF00"/>
              </a:highlight>
            </a:rPr>
            <a:t>NIH MEETING</a:t>
          </a:r>
        </a:p>
      </dsp:txBody>
      <dsp:txXfrm>
        <a:off x="0" y="1298820"/>
        <a:ext cx="6922071" cy="288970"/>
      </dsp:txXfrm>
    </dsp:sp>
    <dsp:sp modelId="{7100517C-C799-4C13-8B18-05A5309A3867}">
      <dsp:nvSpPr>
        <dsp:cNvPr id="0" name=""/>
        <dsp:cNvSpPr/>
      </dsp:nvSpPr>
      <dsp:spPr>
        <a:xfrm rot="10800000">
          <a:off x="0" y="2563"/>
          <a:ext cx="6922071" cy="966456"/>
        </a:xfrm>
        <a:prstGeom prst="upArrowCallou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OCTOBER 2022</a:t>
          </a:r>
        </a:p>
      </dsp:txBody>
      <dsp:txXfrm rot="-10800000">
        <a:off x="0" y="2563"/>
        <a:ext cx="6922071" cy="339226"/>
      </dsp:txXfrm>
    </dsp:sp>
    <dsp:sp modelId="{8562457C-2008-45B3-B753-B63EACE1EABB}">
      <dsp:nvSpPr>
        <dsp:cNvPr id="0" name=""/>
        <dsp:cNvSpPr/>
      </dsp:nvSpPr>
      <dsp:spPr>
        <a:xfrm>
          <a:off x="0" y="341789"/>
          <a:ext cx="6922071" cy="288970"/>
        </a:xfrm>
        <a:prstGeom prst="rect">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Confirmation of Ochsner / FQHC participation</a:t>
          </a:r>
        </a:p>
      </dsp:txBody>
      <dsp:txXfrm>
        <a:off x="0" y="341789"/>
        <a:ext cx="6922071" cy="28897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7B094-DAEB-4218-B17A-3795D86BBA57}">
      <dsp:nvSpPr>
        <dsp:cNvPr id="0" name=""/>
        <dsp:cNvSpPr/>
      </dsp:nvSpPr>
      <dsp:spPr>
        <a:xfrm>
          <a:off x="0" y="0"/>
          <a:ext cx="3668310" cy="876940"/>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1. DNA (including ancestry) and genetics information at no cost</a:t>
          </a:r>
        </a:p>
      </dsp:txBody>
      <dsp:txXfrm>
        <a:off x="25685" y="25685"/>
        <a:ext cx="2619420" cy="825570"/>
      </dsp:txXfrm>
    </dsp:sp>
    <dsp:sp modelId="{4BFE16AE-2FBD-4DDE-A4DB-8CE34E1C20FA}">
      <dsp:nvSpPr>
        <dsp:cNvPr id="0" name=""/>
        <dsp:cNvSpPr/>
      </dsp:nvSpPr>
      <dsp:spPr>
        <a:xfrm>
          <a:off x="273932" y="998738"/>
          <a:ext cx="3668310" cy="876940"/>
        </a:xfrm>
        <a:prstGeom prst="roundRect">
          <a:avLst>
            <a:gd name="adj" fmla="val 10000"/>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2. Gift card     </a:t>
          </a:r>
        </a:p>
      </dsp:txBody>
      <dsp:txXfrm>
        <a:off x="299617" y="1024423"/>
        <a:ext cx="2772997" cy="825570"/>
      </dsp:txXfrm>
    </dsp:sp>
    <dsp:sp modelId="{4FCC4A62-3DE9-49C2-95D6-76B1AF9BAE52}">
      <dsp:nvSpPr>
        <dsp:cNvPr id="0" name=""/>
        <dsp:cNvSpPr/>
      </dsp:nvSpPr>
      <dsp:spPr>
        <a:xfrm>
          <a:off x="547864" y="1997476"/>
          <a:ext cx="3668310" cy="876940"/>
        </a:xfrm>
        <a:prstGeom prst="roundRect">
          <a:avLst>
            <a:gd name="adj" fmla="val 1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3. Fitbit (or similar) and environmental exposure monitor </a:t>
          </a:r>
        </a:p>
      </dsp:txBody>
      <dsp:txXfrm>
        <a:off x="573549" y="2023161"/>
        <a:ext cx="2772997" cy="825570"/>
      </dsp:txXfrm>
    </dsp:sp>
    <dsp:sp modelId="{6753BC49-5CF8-4D16-943E-B8ADB60D187C}">
      <dsp:nvSpPr>
        <dsp:cNvPr id="0" name=""/>
        <dsp:cNvSpPr/>
      </dsp:nvSpPr>
      <dsp:spPr>
        <a:xfrm>
          <a:off x="821796" y="2996214"/>
          <a:ext cx="3668310" cy="876940"/>
        </a:xfrm>
        <a:prstGeom prst="roundRect">
          <a:avLst>
            <a:gd name="adj" fmla="val 10000"/>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4. Continuity of care at local FQHC, if needed</a:t>
          </a:r>
        </a:p>
      </dsp:txBody>
      <dsp:txXfrm>
        <a:off x="847481" y="3021899"/>
        <a:ext cx="2772997" cy="825570"/>
      </dsp:txXfrm>
    </dsp:sp>
    <dsp:sp modelId="{8E968DFE-B8E2-45C6-BF3D-DD41BDB29464}">
      <dsp:nvSpPr>
        <dsp:cNvPr id="0" name=""/>
        <dsp:cNvSpPr/>
      </dsp:nvSpPr>
      <dsp:spPr>
        <a:xfrm>
          <a:off x="1095729" y="3994952"/>
          <a:ext cx="3668310" cy="876940"/>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5. Help family, friends, and community for generations to come by assisting researchers in understanding why some people get sick and others stay healthy</a:t>
          </a:r>
        </a:p>
      </dsp:txBody>
      <dsp:txXfrm>
        <a:off x="1121414" y="4020637"/>
        <a:ext cx="2772997" cy="825570"/>
      </dsp:txXfrm>
    </dsp:sp>
    <dsp:sp modelId="{AE760207-6766-4B36-B6E8-972073A6141B}">
      <dsp:nvSpPr>
        <dsp:cNvPr id="0" name=""/>
        <dsp:cNvSpPr/>
      </dsp:nvSpPr>
      <dsp:spPr>
        <a:xfrm>
          <a:off x="3098299" y="640653"/>
          <a:ext cx="570011" cy="570011"/>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226551" y="640653"/>
        <a:ext cx="313507" cy="428933"/>
      </dsp:txXfrm>
    </dsp:sp>
    <dsp:sp modelId="{BD71CA94-7235-4B5B-B52B-63A125AB6C52}">
      <dsp:nvSpPr>
        <dsp:cNvPr id="0" name=""/>
        <dsp:cNvSpPr/>
      </dsp:nvSpPr>
      <dsp:spPr>
        <a:xfrm>
          <a:off x="3372231" y="1639391"/>
          <a:ext cx="570011" cy="570011"/>
        </a:xfrm>
        <a:prstGeom prst="downArrow">
          <a:avLst>
            <a:gd name="adj1" fmla="val 55000"/>
            <a:gd name="adj2" fmla="val 45000"/>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500483" y="1639391"/>
        <a:ext cx="313507" cy="428933"/>
      </dsp:txXfrm>
    </dsp:sp>
    <dsp:sp modelId="{D3280B30-07A7-4B43-A121-DB7BAC91BFB7}">
      <dsp:nvSpPr>
        <dsp:cNvPr id="0" name=""/>
        <dsp:cNvSpPr/>
      </dsp:nvSpPr>
      <dsp:spPr>
        <a:xfrm>
          <a:off x="3646163" y="2623514"/>
          <a:ext cx="570011" cy="570011"/>
        </a:xfrm>
        <a:prstGeom prst="downArrow">
          <a:avLst>
            <a:gd name="adj1" fmla="val 55000"/>
            <a:gd name="adj2" fmla="val 45000"/>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774415" y="2623514"/>
        <a:ext cx="313507" cy="428933"/>
      </dsp:txXfrm>
    </dsp:sp>
    <dsp:sp modelId="{4C567192-C0D7-424C-B241-B8A36C263FDD}">
      <dsp:nvSpPr>
        <dsp:cNvPr id="0" name=""/>
        <dsp:cNvSpPr/>
      </dsp:nvSpPr>
      <dsp:spPr>
        <a:xfrm>
          <a:off x="3920096" y="3631996"/>
          <a:ext cx="570011" cy="570011"/>
        </a:xfrm>
        <a:prstGeom prst="downArrow">
          <a:avLst>
            <a:gd name="adj1" fmla="val 55000"/>
            <a:gd name="adj2" fmla="val 45000"/>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048348" y="3631996"/>
        <a:ext cx="313507" cy="428933"/>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4C6BC-E791-4B53-9541-4B30AC9E4EC6}">
      <dsp:nvSpPr>
        <dsp:cNvPr id="0" name=""/>
        <dsp:cNvSpPr/>
      </dsp:nvSpPr>
      <dsp:spPr>
        <a:xfrm>
          <a:off x="508" y="285339"/>
          <a:ext cx="1984126" cy="1190475"/>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Participants will share information about their health, habits and what is like where they live. </a:t>
          </a:r>
        </a:p>
      </dsp:txBody>
      <dsp:txXfrm>
        <a:off x="508" y="285339"/>
        <a:ext cx="1984126" cy="1190475"/>
      </dsp:txXfrm>
    </dsp:sp>
    <dsp:sp modelId="{95BEF28D-34A7-40C7-9C55-F4F970150E12}">
      <dsp:nvSpPr>
        <dsp:cNvPr id="0" name=""/>
        <dsp:cNvSpPr/>
      </dsp:nvSpPr>
      <dsp:spPr>
        <a:xfrm>
          <a:off x="2183047" y="285339"/>
          <a:ext cx="1984126" cy="1190475"/>
        </a:xfrm>
        <a:prstGeom prst="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Participants will be contributing to research that may improve the health for everyone.</a:t>
          </a:r>
        </a:p>
      </dsp:txBody>
      <dsp:txXfrm>
        <a:off x="2183047" y="285339"/>
        <a:ext cx="1984126" cy="1190475"/>
      </dsp:txXfrm>
    </dsp:sp>
    <dsp:sp modelId="{226E77E5-557A-455A-8F6F-AE47ADF2C5ED}">
      <dsp:nvSpPr>
        <dsp:cNvPr id="0" name=""/>
        <dsp:cNvSpPr/>
      </dsp:nvSpPr>
      <dsp:spPr>
        <a:xfrm>
          <a:off x="508" y="1674227"/>
          <a:ext cx="1984126" cy="1190475"/>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All data will be kept safe and confidential.</a:t>
          </a:r>
        </a:p>
      </dsp:txBody>
      <dsp:txXfrm>
        <a:off x="508" y="1674227"/>
        <a:ext cx="1984126" cy="1190475"/>
      </dsp:txXfrm>
    </dsp:sp>
    <dsp:sp modelId="{705A345C-4A13-4ED8-A65D-8DF68AF15FCB}">
      <dsp:nvSpPr>
        <dsp:cNvPr id="0" name=""/>
        <dsp:cNvSpPr/>
      </dsp:nvSpPr>
      <dsp:spPr>
        <a:xfrm>
          <a:off x="2183047" y="1674227"/>
          <a:ext cx="1984126" cy="1190475"/>
        </a:xfrm>
        <a:prstGeom prst="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How to enroll</a:t>
          </a:r>
        </a:p>
      </dsp:txBody>
      <dsp:txXfrm>
        <a:off x="2183047" y="1674227"/>
        <a:ext cx="1984126" cy="1190475"/>
      </dsp:txXfrm>
    </dsp:sp>
    <dsp:sp modelId="{76DCA8D5-C229-4C3E-B296-37EB1EA21BCB}">
      <dsp:nvSpPr>
        <dsp:cNvPr id="0" name=""/>
        <dsp:cNvSpPr/>
      </dsp:nvSpPr>
      <dsp:spPr>
        <a:xfrm>
          <a:off x="1091778" y="3063116"/>
          <a:ext cx="1984126" cy="1190475"/>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Who to contact</a:t>
          </a:r>
        </a:p>
      </dsp:txBody>
      <dsp:txXfrm>
        <a:off x="1091778" y="3063116"/>
        <a:ext cx="1984126" cy="11904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451C-F876-4DB1-ACEB-EE941E1A78D7}">
      <dsp:nvSpPr>
        <dsp:cNvPr id="0" name=""/>
        <dsp:cNvSpPr/>
      </dsp:nvSpPr>
      <dsp:spPr>
        <a:xfrm>
          <a:off x="0" y="142428"/>
          <a:ext cx="6628804" cy="136363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1. What works best to improve recruitment in environmentally justice-challenged communities exhibiting distrust of government and academic entities? Which works best at increasing awareness, enrollment, and biospecimen donation? What messages are most effective? Does the method have differential impacts on subsets of individuals in a community? </a:t>
          </a:r>
          <a:endParaRPr lang="en-US" sz="1400" kern="1200" dirty="0"/>
        </a:p>
      </dsp:txBody>
      <dsp:txXfrm>
        <a:off x="66567" y="208995"/>
        <a:ext cx="6495670" cy="1230501"/>
      </dsp:txXfrm>
    </dsp:sp>
    <dsp:sp modelId="{88413A71-A0B6-41F1-90DD-1FA67D262B2C}">
      <dsp:nvSpPr>
        <dsp:cNvPr id="0" name=""/>
        <dsp:cNvSpPr/>
      </dsp:nvSpPr>
      <dsp:spPr>
        <a:xfrm>
          <a:off x="0" y="1506063"/>
          <a:ext cx="6628804"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17780" rIns="99568" bIns="17780" numCol="1" spcCol="1270" anchor="t" anchorCtr="0">
          <a:noAutofit/>
        </a:bodyPr>
        <a:lstStyle/>
        <a:p>
          <a:pPr marL="57150" lvl="1" indent="-57150" algn="ctr" defTabSz="488950">
            <a:lnSpc>
              <a:spcPct val="90000"/>
            </a:lnSpc>
            <a:spcBef>
              <a:spcPct val="0"/>
            </a:spcBef>
            <a:spcAft>
              <a:spcPct val="20000"/>
            </a:spcAft>
            <a:buNone/>
          </a:pPr>
          <a:endParaRPr lang="en-US" sz="1100" b="1" kern="1200" dirty="0"/>
        </a:p>
        <a:p>
          <a:pPr marL="57150" lvl="1" indent="-57150" algn="ctr" defTabSz="488950">
            <a:lnSpc>
              <a:spcPct val="90000"/>
            </a:lnSpc>
            <a:spcBef>
              <a:spcPct val="0"/>
            </a:spcBef>
            <a:spcAft>
              <a:spcPct val="20000"/>
            </a:spcAft>
            <a:buNone/>
          </a:pPr>
          <a:r>
            <a:rPr lang="en-US" sz="1100" b="1" u="sng" kern="1200" dirty="0"/>
            <a:t>APPROACH:</a:t>
          </a:r>
          <a:endParaRPr lang="en-US" sz="1100" b="1" kern="1200" dirty="0"/>
        </a:p>
        <a:p>
          <a:pPr marL="57150" lvl="1" indent="-57150" algn="l" defTabSz="488950">
            <a:lnSpc>
              <a:spcPct val="90000"/>
            </a:lnSpc>
            <a:spcBef>
              <a:spcPct val="0"/>
            </a:spcBef>
            <a:spcAft>
              <a:spcPct val="20000"/>
            </a:spcAft>
            <a:buChar char="•"/>
          </a:pPr>
          <a:r>
            <a:rPr lang="en-US" sz="1100" b="0" kern="1200" dirty="0"/>
            <a:t>Expanding upon the experiences of the Women and Children’s Health (WaTCH) Study (Trapido), the Ochsner- GRAIL Galleri® Multi-Cancer Early Detection Test to Patients at Risk for Cancer (Duesbery), the All of Us Study (Miele), The Pennington Center Longitudinal Study (Katzmarzyk), the LA Superfund Studies (Cormier), and the Cancer Reporting in St John Parish (CRISP) Study (Williams), we shall </a:t>
          </a:r>
          <a:r>
            <a:rPr lang="en-US" sz="1100" b="1" kern="1200" dirty="0"/>
            <a:t>enroll 12,500 persons. </a:t>
          </a:r>
        </a:p>
        <a:p>
          <a:pPr marL="57150" lvl="1" indent="-57150" algn="l" defTabSz="488950">
            <a:lnSpc>
              <a:spcPct val="90000"/>
            </a:lnSpc>
            <a:spcBef>
              <a:spcPct val="0"/>
            </a:spcBef>
            <a:spcAft>
              <a:spcPct val="20000"/>
            </a:spcAft>
            <a:buChar char="•"/>
          </a:pPr>
          <a:r>
            <a:rPr lang="en-US" sz="1100" b="0" kern="1200" dirty="0"/>
            <a:t>We shall employ a </a:t>
          </a:r>
          <a:r>
            <a:rPr lang="en-US" sz="1100" b="1" kern="1200" dirty="0"/>
            <a:t>multipronged approach </a:t>
          </a:r>
          <a:r>
            <a:rPr lang="en-US" sz="1100" b="0" kern="1200" dirty="0"/>
            <a:t>(Clinic based, community-engaged recruitment, RISE St. James (Katner), and media campaign). </a:t>
          </a:r>
        </a:p>
        <a:p>
          <a:pPr marL="57150" lvl="1" indent="-57150" algn="l" defTabSz="488950">
            <a:lnSpc>
              <a:spcPct val="90000"/>
            </a:lnSpc>
            <a:spcBef>
              <a:spcPct val="0"/>
            </a:spcBef>
            <a:spcAft>
              <a:spcPct val="20000"/>
            </a:spcAft>
            <a:buNone/>
          </a:pPr>
          <a:r>
            <a:rPr lang="en-US" sz="1100" b="0" kern="1200" dirty="0"/>
            <a:t> </a:t>
          </a:r>
        </a:p>
        <a:p>
          <a:pPr marL="57150" lvl="1" indent="-57150" algn="l" defTabSz="488950">
            <a:lnSpc>
              <a:spcPct val="90000"/>
            </a:lnSpc>
            <a:spcBef>
              <a:spcPct val="0"/>
            </a:spcBef>
            <a:spcAft>
              <a:spcPct val="20000"/>
            </a:spcAft>
            <a:buNone/>
          </a:pPr>
          <a:endParaRPr lang="en-US" sz="1100" b="0" kern="1200" dirty="0"/>
        </a:p>
      </dsp:txBody>
      <dsp:txXfrm>
        <a:off x="0" y="1506063"/>
        <a:ext cx="6628804" cy="1825740"/>
      </dsp:txXfrm>
    </dsp:sp>
    <dsp:sp modelId="{F9D76AF6-6561-46F1-B9FB-315ADBAAD31B}">
      <dsp:nvSpPr>
        <dsp:cNvPr id="0" name=""/>
        <dsp:cNvSpPr/>
      </dsp:nvSpPr>
      <dsp:spPr>
        <a:xfrm>
          <a:off x="0" y="3331803"/>
          <a:ext cx="6628804" cy="1363635"/>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2. How can exposure measures of complex mixtures of industrial VOC, PM, and metal emissions be improved for population studies? Can low-cost technologies like geolocation apps and passive or active environmental monitors increase the validity of exposure estimates and improve study power to detect associations between exposures and health outcomes when they exist? </a:t>
          </a:r>
        </a:p>
      </dsp:txBody>
      <dsp:txXfrm>
        <a:off x="66567" y="3398370"/>
        <a:ext cx="6495670" cy="1230501"/>
      </dsp:txXfrm>
    </dsp:sp>
    <dsp:sp modelId="{64CA47E6-2652-4994-9BB5-D03EDD72C7C5}">
      <dsp:nvSpPr>
        <dsp:cNvPr id="0" name=""/>
        <dsp:cNvSpPr/>
      </dsp:nvSpPr>
      <dsp:spPr>
        <a:xfrm>
          <a:off x="0" y="4695438"/>
          <a:ext cx="6628804" cy="202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17780" rIns="99568" bIns="17780" numCol="1" spcCol="1270" anchor="t" anchorCtr="0">
          <a:noAutofit/>
        </a:bodyPr>
        <a:lstStyle/>
        <a:p>
          <a:pPr marL="57150" lvl="1" indent="-57150" algn="ctr" defTabSz="488950">
            <a:lnSpc>
              <a:spcPct val="90000"/>
            </a:lnSpc>
            <a:spcBef>
              <a:spcPct val="0"/>
            </a:spcBef>
            <a:spcAft>
              <a:spcPct val="20000"/>
            </a:spcAft>
            <a:buNone/>
          </a:pPr>
          <a:endParaRPr lang="en-US" sz="1100" b="1" u="sng" kern="1200" dirty="0"/>
        </a:p>
        <a:p>
          <a:pPr marL="57150" lvl="1" indent="-57150" algn="ctr" defTabSz="488950">
            <a:lnSpc>
              <a:spcPct val="90000"/>
            </a:lnSpc>
            <a:spcBef>
              <a:spcPct val="0"/>
            </a:spcBef>
            <a:spcAft>
              <a:spcPct val="20000"/>
            </a:spcAft>
            <a:buNone/>
          </a:pPr>
          <a:r>
            <a:rPr lang="en-US" sz="1100" b="1" u="sng" kern="1200"/>
            <a:t>APPROACH:</a:t>
          </a:r>
          <a:endParaRPr lang="en-US" sz="1100" b="1" u="sng" kern="1200" dirty="0"/>
        </a:p>
        <a:p>
          <a:pPr marL="57150" lvl="1" indent="-57150" algn="l" defTabSz="488950">
            <a:lnSpc>
              <a:spcPct val="90000"/>
            </a:lnSpc>
            <a:spcBef>
              <a:spcPct val="0"/>
            </a:spcBef>
            <a:spcAft>
              <a:spcPct val="20000"/>
            </a:spcAft>
            <a:buFont typeface="Arial" panose="020B0604020202020204" pitchFamily="34" charset="0"/>
            <a:buChar char="•"/>
          </a:pPr>
          <a:r>
            <a:rPr lang="en-US" sz="1100" b="0" kern="1200" dirty="0"/>
            <a:t>We shall supply enrollees with </a:t>
          </a:r>
          <a:r>
            <a:rPr lang="en-US" sz="1100" b="1" kern="1200" dirty="0"/>
            <a:t>silicon bands </a:t>
          </a:r>
          <a:r>
            <a:rPr lang="en-US" sz="1100" b="0" kern="1200" dirty="0"/>
            <a:t>for personal chemical exposure assessment. </a:t>
          </a:r>
        </a:p>
        <a:p>
          <a:pPr marL="57150" lvl="1" indent="-57150" algn="l" defTabSz="488950">
            <a:lnSpc>
              <a:spcPct val="90000"/>
            </a:lnSpc>
            <a:spcBef>
              <a:spcPct val="0"/>
            </a:spcBef>
            <a:spcAft>
              <a:spcPct val="20000"/>
            </a:spcAft>
            <a:buFont typeface="Arial" panose="020B0604020202020204" pitchFamily="34" charset="0"/>
            <a:buChar char="•"/>
          </a:pPr>
          <a:r>
            <a:rPr lang="en-US" sz="1100" b="0" kern="1200"/>
            <a:t>These will be compared to estimates of exposure from</a:t>
          </a:r>
          <a:endParaRPr lang="en-US" sz="1100" b="0" kern="1200" dirty="0"/>
        </a:p>
        <a:p>
          <a:pPr marL="114300" lvl="2" indent="-57150" algn="l" defTabSz="488950">
            <a:lnSpc>
              <a:spcPct val="90000"/>
            </a:lnSpc>
            <a:spcBef>
              <a:spcPct val="0"/>
            </a:spcBef>
            <a:spcAft>
              <a:spcPct val="20000"/>
            </a:spcAft>
            <a:buFont typeface="Arial" panose="020B0604020202020204" pitchFamily="34" charset="0"/>
            <a:buNone/>
          </a:pPr>
          <a:r>
            <a:rPr lang="en-US" sz="1100" b="0" kern="1200" dirty="0"/>
            <a:t>(1) </a:t>
          </a:r>
          <a:r>
            <a:rPr lang="en-US" sz="1100" b="1" kern="1200" dirty="0"/>
            <a:t>Generic epidemiological exposure variables </a:t>
          </a:r>
          <a:r>
            <a:rPr lang="en-US" sz="1100" b="0" kern="1200" dirty="0"/>
            <a:t>(e.g., residence-source proximity and models of contaminant-specific exposure concentrations at residence); </a:t>
          </a:r>
        </a:p>
        <a:p>
          <a:pPr marL="114300" lvl="2" indent="-57150" algn="l" defTabSz="488950">
            <a:lnSpc>
              <a:spcPct val="90000"/>
            </a:lnSpc>
            <a:spcBef>
              <a:spcPct val="0"/>
            </a:spcBef>
            <a:spcAft>
              <a:spcPct val="20000"/>
            </a:spcAft>
            <a:buFont typeface="Arial" panose="020B0604020202020204" pitchFamily="34" charset="0"/>
            <a:buNone/>
          </a:pPr>
          <a:r>
            <a:rPr lang="en-US" sz="1100" b="0" kern="1200" dirty="0"/>
            <a:t>(2) </a:t>
          </a:r>
          <a:r>
            <a:rPr lang="en-US" sz="1100" b="1" kern="1200" dirty="0"/>
            <a:t>Technology-based exposure measures </a:t>
          </a:r>
          <a:r>
            <a:rPr lang="en-US" sz="1100" b="0" kern="1200" dirty="0"/>
            <a:t>(e.g., geolocation apps for concentration*duration; passive monitors [HHEAR], active monitors [purple air, etc.); </a:t>
          </a:r>
        </a:p>
        <a:p>
          <a:pPr marL="114300" lvl="2" indent="-57150" algn="l" defTabSz="488950">
            <a:lnSpc>
              <a:spcPct val="90000"/>
            </a:lnSpc>
            <a:spcBef>
              <a:spcPct val="0"/>
            </a:spcBef>
            <a:spcAft>
              <a:spcPct val="20000"/>
            </a:spcAft>
            <a:buFont typeface="Arial" panose="020B0604020202020204" pitchFamily="34" charset="0"/>
            <a:buNone/>
          </a:pPr>
          <a:r>
            <a:rPr lang="en-US" sz="1100" b="0" kern="1200" dirty="0"/>
            <a:t>(3) </a:t>
          </a:r>
          <a:r>
            <a:rPr lang="en-US" sz="1100" b="1" kern="1200" dirty="0"/>
            <a:t>Biomonitoring</a:t>
          </a:r>
          <a:r>
            <a:rPr lang="en-US" sz="1100" b="0" kern="1200" dirty="0"/>
            <a:t> (gold standard) for total VOCs, PM, and metals (urine, saliva, hair, nail clippings). </a:t>
          </a:r>
        </a:p>
        <a:p>
          <a:pPr marL="57150" lvl="1" indent="-57150" algn="l" defTabSz="488950">
            <a:lnSpc>
              <a:spcPct val="90000"/>
            </a:lnSpc>
            <a:spcBef>
              <a:spcPct val="0"/>
            </a:spcBef>
            <a:spcAft>
              <a:spcPct val="20000"/>
            </a:spcAft>
            <a:buFont typeface="Arial" panose="020B0604020202020204" pitchFamily="34" charset="0"/>
            <a:buChar char="•"/>
          </a:pPr>
          <a:r>
            <a:rPr lang="en-US" sz="1100" b="0" kern="1200" dirty="0"/>
            <a:t>We will utilize </a:t>
          </a:r>
          <a:r>
            <a:rPr lang="en-US" sz="1100" b="1" kern="1200" dirty="0"/>
            <a:t>advanced statistical methods and AI </a:t>
          </a:r>
          <a:r>
            <a:rPr lang="en-US" sz="1100" b="0" kern="1200" dirty="0"/>
            <a:t>to understand the relationships between one, two, and three.</a:t>
          </a:r>
        </a:p>
      </dsp:txBody>
      <dsp:txXfrm>
        <a:off x="0" y="4695438"/>
        <a:ext cx="6628804" cy="20286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C0A8-D3EC-43B0-BC05-B8ADE6B7CB80}">
      <dsp:nvSpPr>
        <dsp:cNvPr id="0" name=""/>
        <dsp:cNvSpPr/>
      </dsp:nvSpPr>
      <dsp:spPr>
        <a:xfrm>
          <a:off x="-1769040" y="-299322"/>
          <a:ext cx="2307497" cy="2307497"/>
        </a:xfrm>
        <a:prstGeom prst="blockArc">
          <a:avLst>
            <a:gd name="adj1" fmla="val 18900000"/>
            <a:gd name="adj2" fmla="val 2700000"/>
            <a:gd name="adj3" fmla="val 936"/>
          </a:avLst>
        </a:prstGeom>
        <a:noFill/>
        <a:ln w="19050" cap="rnd"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C352AA-09C7-4E55-9A72-66C5709EA0CC}">
      <dsp:nvSpPr>
        <dsp:cNvPr id="0" name=""/>
        <dsp:cNvSpPr/>
      </dsp:nvSpPr>
      <dsp:spPr>
        <a:xfrm>
          <a:off x="524983" y="434438"/>
          <a:ext cx="8135990" cy="839974"/>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78201"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What is the relationship between exposures and proximal outcomes?</a:t>
          </a:r>
        </a:p>
      </dsp:txBody>
      <dsp:txXfrm>
        <a:off x="524983" y="434438"/>
        <a:ext cx="8135990" cy="839974"/>
      </dsp:txXfrm>
    </dsp:sp>
    <dsp:sp modelId="{832123CD-252B-4689-9D8B-5F8B339C8B93}">
      <dsp:nvSpPr>
        <dsp:cNvPr id="0" name=""/>
        <dsp:cNvSpPr/>
      </dsp:nvSpPr>
      <dsp:spPr>
        <a:xfrm>
          <a:off x="0" y="329442"/>
          <a:ext cx="1049967" cy="1049967"/>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C0A8-D3EC-43B0-BC05-B8ADE6B7CB80}">
      <dsp:nvSpPr>
        <dsp:cNvPr id="0" name=""/>
        <dsp:cNvSpPr/>
      </dsp:nvSpPr>
      <dsp:spPr>
        <a:xfrm>
          <a:off x="-7358811" y="-1125287"/>
          <a:ext cx="8761545" cy="8761545"/>
        </a:xfrm>
        <a:prstGeom prst="blockArc">
          <a:avLst>
            <a:gd name="adj1" fmla="val 18900000"/>
            <a:gd name="adj2" fmla="val 2700000"/>
            <a:gd name="adj3" fmla="val 247"/>
          </a:avLst>
        </a:prstGeom>
        <a:noFill/>
        <a:ln w="19050" cap="rnd"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C352AA-09C7-4E55-9A72-66C5709EA0CC}">
      <dsp:nvSpPr>
        <dsp:cNvPr id="0" name=""/>
        <dsp:cNvSpPr/>
      </dsp:nvSpPr>
      <dsp:spPr>
        <a:xfrm>
          <a:off x="903722" y="651097"/>
          <a:ext cx="5812238" cy="1302194"/>
        </a:xfrm>
        <a:prstGeom prst="rect">
          <a:avLst/>
        </a:prstGeom>
        <a:solidFill>
          <a:srgbClr val="9EBB2A"/>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336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t>What is the relationship between exposures and proximal diseases identified risk factors for cancer? </a:t>
          </a:r>
        </a:p>
      </dsp:txBody>
      <dsp:txXfrm>
        <a:off x="903722" y="651097"/>
        <a:ext cx="5812238" cy="1302194"/>
      </dsp:txXfrm>
    </dsp:sp>
    <dsp:sp modelId="{832123CD-252B-4689-9D8B-5F8B339C8B93}">
      <dsp:nvSpPr>
        <dsp:cNvPr id="0" name=""/>
        <dsp:cNvSpPr/>
      </dsp:nvSpPr>
      <dsp:spPr>
        <a:xfrm>
          <a:off x="105241" y="488322"/>
          <a:ext cx="1596962" cy="1627742"/>
        </a:xfrm>
        <a:prstGeom prst="ellipse">
          <a:avLst/>
        </a:prstGeom>
        <a:solidFill>
          <a:schemeClr val="lt1">
            <a:hueOff val="0"/>
            <a:satOff val="0"/>
            <a:lumOff val="0"/>
            <a:alphaOff val="0"/>
          </a:schemeClr>
        </a:solidFill>
        <a:ln w="12700" cap="rnd" cmpd="sng" algn="ctr">
          <a:solidFill>
            <a:srgbClr val="9EBB2A"/>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354E6DC-BF5B-4589-B98F-0229BA2AD50F}">
      <dsp:nvSpPr>
        <dsp:cNvPr id="0" name=""/>
        <dsp:cNvSpPr/>
      </dsp:nvSpPr>
      <dsp:spPr>
        <a:xfrm>
          <a:off x="1377070" y="2604388"/>
          <a:ext cx="5338891" cy="1302194"/>
        </a:xfrm>
        <a:prstGeom prst="rect">
          <a:avLst/>
        </a:prstGeom>
        <a:solidFill>
          <a:srgbClr val="D9AF28"/>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336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t>How does the confluence of exposures and risk factors relate to recommended cancer screening guidelines? </a:t>
          </a:r>
        </a:p>
        <a:p>
          <a:pPr marL="0" lvl="0" indent="0" algn="l" defTabSz="622300">
            <a:lnSpc>
              <a:spcPct val="90000"/>
            </a:lnSpc>
            <a:spcBef>
              <a:spcPct val="0"/>
            </a:spcBef>
            <a:spcAft>
              <a:spcPct val="35000"/>
            </a:spcAft>
            <a:buNone/>
          </a:pPr>
          <a:r>
            <a:rPr lang="en-US" sz="1400" kern="1200" dirty="0"/>
            <a:t>Does the attention awareness overlaid on personal exposures and risk factors increase compliance with cancer screenings? </a:t>
          </a:r>
        </a:p>
      </dsp:txBody>
      <dsp:txXfrm>
        <a:off x="1377070" y="2604388"/>
        <a:ext cx="5338891" cy="1302194"/>
      </dsp:txXfrm>
    </dsp:sp>
    <dsp:sp modelId="{3F9DC3CA-D99C-4073-BC95-C7699CA8D84E}">
      <dsp:nvSpPr>
        <dsp:cNvPr id="0" name=""/>
        <dsp:cNvSpPr/>
      </dsp:nvSpPr>
      <dsp:spPr>
        <a:xfrm>
          <a:off x="568456" y="2442411"/>
          <a:ext cx="1627742" cy="1627742"/>
        </a:xfrm>
        <a:prstGeom prst="ellipse">
          <a:avLst/>
        </a:prstGeom>
        <a:solidFill>
          <a:schemeClr val="lt1">
            <a:hueOff val="0"/>
            <a:satOff val="0"/>
            <a:lumOff val="0"/>
            <a:alphaOff val="0"/>
          </a:schemeClr>
        </a:solidFill>
        <a:ln w="12700" cap="rnd" cmpd="sng" algn="ctr">
          <a:solidFill>
            <a:srgbClr val="D9AF28"/>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C44DDD-BA52-46C2-9CA8-EB42DFA41577}">
      <dsp:nvSpPr>
        <dsp:cNvPr id="0" name=""/>
        <dsp:cNvSpPr/>
      </dsp:nvSpPr>
      <dsp:spPr>
        <a:xfrm>
          <a:off x="903722" y="4557679"/>
          <a:ext cx="5812238" cy="1302194"/>
        </a:xfrm>
        <a:prstGeom prst="rect">
          <a:avLst/>
        </a:prstGeom>
        <a:solidFill>
          <a:srgbClr val="509422"/>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336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t>How has climate change impacted individuals with regard to environmental exposures, cancer risk behaviors, and recommended screenings for cancer? </a:t>
          </a:r>
        </a:p>
      </dsp:txBody>
      <dsp:txXfrm>
        <a:off x="903722" y="4557679"/>
        <a:ext cx="5812238" cy="1302194"/>
      </dsp:txXfrm>
    </dsp:sp>
    <dsp:sp modelId="{4DF87AAA-64F8-41D6-AB72-CBBFA9622723}">
      <dsp:nvSpPr>
        <dsp:cNvPr id="0" name=""/>
        <dsp:cNvSpPr/>
      </dsp:nvSpPr>
      <dsp:spPr>
        <a:xfrm>
          <a:off x="89851" y="4394905"/>
          <a:ext cx="1627742" cy="1627742"/>
        </a:xfrm>
        <a:prstGeom prst="ellipse">
          <a:avLst/>
        </a:prstGeom>
        <a:solidFill>
          <a:schemeClr val="lt1">
            <a:hueOff val="0"/>
            <a:satOff val="0"/>
            <a:lumOff val="0"/>
            <a:alphaOff val="0"/>
          </a:schemeClr>
        </a:solidFill>
        <a:ln w="12700" cap="rnd" cmpd="sng" algn="ctr">
          <a:solidFill>
            <a:srgbClr val="509422"/>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C0A8-D3EC-43B0-BC05-B8ADE6B7CB80}">
      <dsp:nvSpPr>
        <dsp:cNvPr id="0" name=""/>
        <dsp:cNvSpPr/>
      </dsp:nvSpPr>
      <dsp:spPr>
        <a:xfrm>
          <a:off x="-7358811" y="-1125287"/>
          <a:ext cx="8761545" cy="8761545"/>
        </a:xfrm>
        <a:prstGeom prst="blockArc">
          <a:avLst>
            <a:gd name="adj1" fmla="val 18900000"/>
            <a:gd name="adj2" fmla="val 2700000"/>
            <a:gd name="adj3" fmla="val 247"/>
          </a:avLst>
        </a:prstGeom>
        <a:noFill/>
        <a:ln w="19050" cap="rnd"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C352AA-09C7-4E55-9A72-66C5709EA0CC}">
      <dsp:nvSpPr>
        <dsp:cNvPr id="0" name=""/>
        <dsp:cNvSpPr/>
      </dsp:nvSpPr>
      <dsp:spPr>
        <a:xfrm>
          <a:off x="903722" y="651097"/>
          <a:ext cx="5812238" cy="1302194"/>
        </a:xfrm>
        <a:prstGeom prst="rect">
          <a:avLst/>
        </a:prstGeom>
        <a:solidFill>
          <a:srgbClr val="9EBB2A"/>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336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t>What is the relationship between exposures and proximal diseases identified risk factors for cancer? </a:t>
          </a:r>
        </a:p>
      </dsp:txBody>
      <dsp:txXfrm>
        <a:off x="903722" y="651097"/>
        <a:ext cx="5812238" cy="1302194"/>
      </dsp:txXfrm>
    </dsp:sp>
    <dsp:sp modelId="{832123CD-252B-4689-9D8B-5F8B339C8B93}">
      <dsp:nvSpPr>
        <dsp:cNvPr id="0" name=""/>
        <dsp:cNvSpPr/>
      </dsp:nvSpPr>
      <dsp:spPr>
        <a:xfrm>
          <a:off x="105241" y="488322"/>
          <a:ext cx="1596962" cy="1627742"/>
        </a:xfrm>
        <a:prstGeom prst="ellipse">
          <a:avLst/>
        </a:prstGeom>
        <a:solidFill>
          <a:schemeClr val="lt1">
            <a:hueOff val="0"/>
            <a:satOff val="0"/>
            <a:lumOff val="0"/>
            <a:alphaOff val="0"/>
          </a:schemeClr>
        </a:solidFill>
        <a:ln w="12700" cap="rnd" cmpd="sng" algn="ctr">
          <a:solidFill>
            <a:srgbClr val="9EBB2A"/>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354E6DC-BF5B-4589-B98F-0229BA2AD50F}">
      <dsp:nvSpPr>
        <dsp:cNvPr id="0" name=""/>
        <dsp:cNvSpPr/>
      </dsp:nvSpPr>
      <dsp:spPr>
        <a:xfrm>
          <a:off x="1377070" y="2604388"/>
          <a:ext cx="5338891" cy="1302194"/>
        </a:xfrm>
        <a:prstGeom prst="rect">
          <a:avLst/>
        </a:prstGeom>
        <a:solidFill>
          <a:srgbClr val="D9AF28"/>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336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t>How does the confluence of exposures and risk factors relate to recommended cancer screening guidelines? </a:t>
          </a:r>
        </a:p>
        <a:p>
          <a:pPr marL="0" lvl="0" indent="0" algn="l" defTabSz="622300">
            <a:lnSpc>
              <a:spcPct val="90000"/>
            </a:lnSpc>
            <a:spcBef>
              <a:spcPct val="0"/>
            </a:spcBef>
            <a:spcAft>
              <a:spcPct val="35000"/>
            </a:spcAft>
            <a:buNone/>
          </a:pPr>
          <a:r>
            <a:rPr lang="en-US" sz="1400" kern="1200" dirty="0"/>
            <a:t>Does the attention awareness overlaid on personal exposures and risk factors increase compliance with cancer screenings? </a:t>
          </a:r>
        </a:p>
      </dsp:txBody>
      <dsp:txXfrm>
        <a:off x="1377070" y="2604388"/>
        <a:ext cx="5338891" cy="1302194"/>
      </dsp:txXfrm>
    </dsp:sp>
    <dsp:sp modelId="{3F9DC3CA-D99C-4073-BC95-C7699CA8D84E}">
      <dsp:nvSpPr>
        <dsp:cNvPr id="0" name=""/>
        <dsp:cNvSpPr/>
      </dsp:nvSpPr>
      <dsp:spPr>
        <a:xfrm>
          <a:off x="568456" y="2442411"/>
          <a:ext cx="1627742" cy="1627742"/>
        </a:xfrm>
        <a:prstGeom prst="ellipse">
          <a:avLst/>
        </a:prstGeom>
        <a:solidFill>
          <a:schemeClr val="lt1">
            <a:hueOff val="0"/>
            <a:satOff val="0"/>
            <a:lumOff val="0"/>
            <a:alphaOff val="0"/>
          </a:schemeClr>
        </a:solidFill>
        <a:ln w="12700" cap="rnd" cmpd="sng" algn="ctr">
          <a:solidFill>
            <a:srgbClr val="D9AF28"/>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C44DDD-BA52-46C2-9CA8-EB42DFA41577}">
      <dsp:nvSpPr>
        <dsp:cNvPr id="0" name=""/>
        <dsp:cNvSpPr/>
      </dsp:nvSpPr>
      <dsp:spPr>
        <a:xfrm>
          <a:off x="903722" y="4557679"/>
          <a:ext cx="5812238" cy="1302194"/>
        </a:xfrm>
        <a:prstGeom prst="rect">
          <a:avLst/>
        </a:prstGeom>
        <a:solidFill>
          <a:srgbClr val="509422"/>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3361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t>How has climate change impacted individuals with regard to environmental exposures, cancer risk behaviors, and recommended screenings for cancer? </a:t>
          </a:r>
        </a:p>
      </dsp:txBody>
      <dsp:txXfrm>
        <a:off x="903722" y="4557679"/>
        <a:ext cx="5812238" cy="1302194"/>
      </dsp:txXfrm>
    </dsp:sp>
    <dsp:sp modelId="{4DF87AAA-64F8-41D6-AB72-CBBFA9622723}">
      <dsp:nvSpPr>
        <dsp:cNvPr id="0" name=""/>
        <dsp:cNvSpPr/>
      </dsp:nvSpPr>
      <dsp:spPr>
        <a:xfrm>
          <a:off x="89851" y="4394905"/>
          <a:ext cx="1627742" cy="1627742"/>
        </a:xfrm>
        <a:prstGeom prst="ellipse">
          <a:avLst/>
        </a:prstGeom>
        <a:solidFill>
          <a:schemeClr val="lt1">
            <a:hueOff val="0"/>
            <a:satOff val="0"/>
            <a:lumOff val="0"/>
            <a:alphaOff val="0"/>
          </a:schemeClr>
        </a:solidFill>
        <a:ln w="12700" cap="rnd" cmpd="sng" algn="ctr">
          <a:solidFill>
            <a:srgbClr val="509422"/>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2E1E0-39DB-497E-A4AA-5B74FE11179B}"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FE039-3740-4EE6-9E57-6D933015080F}" type="slidenum">
              <a:rPr lang="en-US" smtClean="0"/>
              <a:t>‹#›</a:t>
            </a:fld>
            <a:endParaRPr lang="en-US"/>
          </a:p>
        </p:txBody>
      </p:sp>
    </p:spTree>
    <p:extLst>
      <p:ext uri="{BB962C8B-B14F-4D97-AF65-F5344CB8AC3E}">
        <p14:creationId xmlns:p14="http://schemas.microsoft.com/office/powerpoint/2010/main" val="152520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ochsner.org/about-ochsner/histor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seventhcoalition.org/2018/01/22/creoles-in-louisiana-history/"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en.wikipedia.org/wiki/Sacrifice_zone" TargetMode="External"/><Relationship Id="rId3" Type="http://schemas.openxmlformats.org/officeDocument/2006/relationships/hyperlink" Target="https://en.wikipedia.org/wiki/Petrochemical" TargetMode="External"/><Relationship Id="rId7" Type="http://schemas.openxmlformats.org/officeDocument/2006/relationships/hyperlink" Target="https://en.wikipedia.org/wiki/Cancer_Alley#cite_note-:0-3"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en.wikipedia.org/wiki/United_States" TargetMode="External"/><Relationship Id="rId5" Type="http://schemas.openxmlformats.org/officeDocument/2006/relationships/hyperlink" Target="https://en.wikipedia.org/wiki/Cancer_Alley#cite_note-2" TargetMode="External"/><Relationship Id="rId4" Type="http://schemas.openxmlformats.org/officeDocument/2006/relationships/hyperlink" Target="https://en.wikipedia.org/wiki/Oil_refinery" TargetMode="External"/><Relationship Id="rId9" Type="http://schemas.openxmlformats.org/officeDocument/2006/relationships/hyperlink" Target="https://en.wikipedia.org/wiki/Cancer_Alley#cite_note-4"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due-parsons.github.io/methods3-fall2015/projects/industry-infrastructure-cancer-alley-la-and-detroit-mi/"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due-parsons.github.io/methods3-fall2015/projects/industry-infrastructure-cancer-alley-la-and-detroit-mi/"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due-parsons.github.io/methods3-fall2015/projects/industry-infrastructure-cancer-alley-la-and-detroit-mi/"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Presentation Created by </a:t>
            </a:r>
            <a:r>
              <a:rPr lang="en-US" dirty="0"/>
              <a:t>Sarah Grunblatt</a:t>
            </a:r>
          </a:p>
        </p:txBody>
      </p:sp>
      <p:sp>
        <p:nvSpPr>
          <p:cNvPr id="4" name="Slide Number Placeholder 3"/>
          <p:cNvSpPr>
            <a:spLocks noGrp="1"/>
          </p:cNvSpPr>
          <p:nvPr>
            <p:ph type="sldNum" sz="quarter" idx="5"/>
          </p:nvPr>
        </p:nvSpPr>
        <p:spPr/>
        <p:txBody>
          <a:bodyPr/>
          <a:lstStyle/>
          <a:p>
            <a:fld id="{3CFFE039-3740-4EE6-9E57-6D933015080F}" type="slidenum">
              <a:rPr lang="en-US" smtClean="0"/>
              <a:t>1</a:t>
            </a:fld>
            <a:endParaRPr lang="en-US"/>
          </a:p>
        </p:txBody>
      </p:sp>
    </p:spTree>
    <p:extLst>
      <p:ext uri="{BB962C8B-B14F-4D97-AF65-F5344CB8AC3E}">
        <p14:creationId xmlns:p14="http://schemas.microsoft.com/office/powerpoint/2010/main" val="300207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Delete this slide or the prior one ***********</a:t>
            </a:r>
          </a:p>
        </p:txBody>
      </p:sp>
      <p:sp>
        <p:nvSpPr>
          <p:cNvPr id="4" name="Slide Number Placeholder 3"/>
          <p:cNvSpPr>
            <a:spLocks noGrp="1"/>
          </p:cNvSpPr>
          <p:nvPr>
            <p:ph type="sldNum" sz="quarter" idx="5"/>
          </p:nvPr>
        </p:nvSpPr>
        <p:spPr/>
        <p:txBody>
          <a:bodyPr/>
          <a:lstStyle/>
          <a:p>
            <a:fld id="{3CFFE039-3740-4EE6-9E57-6D933015080F}" type="slidenum">
              <a:rPr lang="en-US" smtClean="0"/>
              <a:t>12</a:t>
            </a:fld>
            <a:endParaRPr lang="en-US"/>
          </a:p>
        </p:txBody>
      </p:sp>
    </p:spTree>
    <p:extLst>
      <p:ext uri="{BB962C8B-B14F-4D97-AF65-F5344CB8AC3E}">
        <p14:creationId xmlns:p14="http://schemas.microsoft.com/office/powerpoint/2010/main" val="667452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13</a:t>
            </a:fld>
            <a:endParaRPr lang="en-US"/>
          </a:p>
        </p:txBody>
      </p:sp>
    </p:spTree>
    <p:extLst>
      <p:ext uri="{BB962C8B-B14F-4D97-AF65-F5344CB8AC3E}">
        <p14:creationId xmlns:p14="http://schemas.microsoft.com/office/powerpoint/2010/main" val="295343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14</a:t>
            </a:fld>
            <a:endParaRPr lang="en-US"/>
          </a:p>
        </p:txBody>
      </p:sp>
    </p:spTree>
    <p:extLst>
      <p:ext uri="{BB962C8B-B14F-4D97-AF65-F5344CB8AC3E}">
        <p14:creationId xmlns:p14="http://schemas.microsoft.com/office/powerpoint/2010/main" val="4003457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FE039-3740-4EE6-9E57-6D933015080F}" type="slidenum">
              <a:rPr lang="en-US" smtClean="0"/>
              <a:t>15</a:t>
            </a:fld>
            <a:endParaRPr lang="en-US"/>
          </a:p>
        </p:txBody>
      </p:sp>
    </p:spTree>
    <p:extLst>
      <p:ext uri="{BB962C8B-B14F-4D97-AF65-F5344CB8AC3E}">
        <p14:creationId xmlns:p14="http://schemas.microsoft.com/office/powerpoint/2010/main" val="2500333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highlight>
                  <a:srgbClr val="FFFF00"/>
                </a:highlight>
              </a:rPr>
              <a:t>************** Use this slide to edit and take screenshot to put final version on next slide ***************</a:t>
            </a:r>
          </a:p>
        </p:txBody>
      </p:sp>
      <p:sp>
        <p:nvSpPr>
          <p:cNvPr id="4" name="Slide Number Placeholder 3"/>
          <p:cNvSpPr>
            <a:spLocks noGrp="1"/>
          </p:cNvSpPr>
          <p:nvPr>
            <p:ph type="sldNum" sz="quarter" idx="10"/>
          </p:nvPr>
        </p:nvSpPr>
        <p:spPr/>
        <p:txBody>
          <a:bodyPr/>
          <a:lstStyle/>
          <a:p>
            <a:fld id="{07EF428D-EDA7-480F-985F-E7ABE00103FA}" type="slidenum">
              <a:rPr lang="en-US" smtClean="0"/>
              <a:t>16</a:t>
            </a:fld>
            <a:endParaRPr lang="en-US" dirty="0"/>
          </a:p>
        </p:txBody>
      </p:sp>
    </p:spTree>
    <p:extLst>
      <p:ext uri="{BB962C8B-B14F-4D97-AF65-F5344CB8AC3E}">
        <p14:creationId xmlns:p14="http://schemas.microsoft.com/office/powerpoint/2010/main" val="520099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17</a:t>
            </a:fld>
            <a:endParaRPr lang="en-US"/>
          </a:p>
        </p:txBody>
      </p:sp>
    </p:spTree>
    <p:extLst>
      <p:ext uri="{BB962C8B-B14F-4D97-AF65-F5344CB8AC3E}">
        <p14:creationId xmlns:p14="http://schemas.microsoft.com/office/powerpoint/2010/main" val="783741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NEED TO ADD TITLES TO SOME OF THE AIMS ***</a:t>
            </a:r>
          </a:p>
          <a:p>
            <a:endParaRPr lang="en-US" dirty="0"/>
          </a:p>
          <a:p>
            <a:r>
              <a:rPr lang="en-US" dirty="0"/>
              <a:t>Aim #???: Follow for Health Conditions</a:t>
            </a:r>
          </a:p>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19</a:t>
            </a:fld>
            <a:endParaRPr lang="en-US"/>
          </a:p>
        </p:txBody>
      </p:sp>
    </p:spTree>
    <p:extLst>
      <p:ext uri="{BB962C8B-B14F-4D97-AF65-F5344CB8AC3E}">
        <p14:creationId xmlns:p14="http://schemas.microsoft.com/office/powerpoint/2010/main" val="168655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NEED TO ADD TITLES TO SOME OF THE AIMS ***</a:t>
            </a:r>
          </a:p>
          <a:p>
            <a:endParaRPr lang="en-US" dirty="0"/>
          </a:p>
          <a:p>
            <a:r>
              <a:rPr lang="en-US" dirty="0"/>
              <a:t>Aim #???: Follow for Health Conditions</a:t>
            </a:r>
          </a:p>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20</a:t>
            </a:fld>
            <a:endParaRPr lang="en-US"/>
          </a:p>
        </p:txBody>
      </p:sp>
    </p:spTree>
    <p:extLst>
      <p:ext uri="{BB962C8B-B14F-4D97-AF65-F5344CB8AC3E}">
        <p14:creationId xmlns:p14="http://schemas.microsoft.com/office/powerpoint/2010/main" val="544934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a:t>
            </a:r>
          </a:p>
          <a:p>
            <a:r>
              <a:rPr lang="en-US" dirty="0"/>
              <a:t>Costs per site</a:t>
            </a:r>
          </a:p>
          <a:p>
            <a:r>
              <a:rPr lang="en-US" dirty="0"/>
              <a:t>Total indirect costs</a:t>
            </a:r>
          </a:p>
          <a:p>
            <a:r>
              <a:rPr lang="en-US" dirty="0"/>
              <a:t>Total direct costs</a:t>
            </a:r>
          </a:p>
          <a:p>
            <a:r>
              <a:rPr lang="en-US" dirty="0"/>
              <a:t>Total </a:t>
            </a:r>
            <a:r>
              <a:rPr lang="en-US" dirty="0" err="1"/>
              <a:t>TOTAL</a:t>
            </a:r>
            <a:r>
              <a:rPr lang="en-US" dirty="0"/>
              <a:t> costs</a:t>
            </a:r>
          </a:p>
          <a:p>
            <a:endParaRPr lang="en-US" dirty="0"/>
          </a:p>
          <a:p>
            <a:r>
              <a:rPr lang="en-US" dirty="0"/>
              <a:t>Bottom of spreadsheet will have name of institution</a:t>
            </a:r>
          </a:p>
        </p:txBody>
      </p:sp>
      <p:sp>
        <p:nvSpPr>
          <p:cNvPr id="4" name="Slide Number Placeholder 3"/>
          <p:cNvSpPr>
            <a:spLocks noGrp="1"/>
          </p:cNvSpPr>
          <p:nvPr>
            <p:ph type="sldNum" sz="quarter" idx="5"/>
          </p:nvPr>
        </p:nvSpPr>
        <p:spPr/>
        <p:txBody>
          <a:bodyPr/>
          <a:lstStyle/>
          <a:p>
            <a:fld id="{3CFFE039-3740-4EE6-9E57-6D933015080F}" type="slidenum">
              <a:rPr lang="en-US" smtClean="0"/>
              <a:t>21</a:t>
            </a:fld>
            <a:endParaRPr lang="en-US"/>
          </a:p>
        </p:txBody>
      </p:sp>
    </p:spTree>
    <p:extLst>
      <p:ext uri="{BB962C8B-B14F-4D97-AF65-F5344CB8AC3E}">
        <p14:creationId xmlns:p14="http://schemas.microsoft.com/office/powerpoint/2010/main" val="1124431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22</a:t>
            </a:fld>
            <a:endParaRPr lang="en-US"/>
          </a:p>
        </p:txBody>
      </p:sp>
    </p:spTree>
    <p:extLst>
      <p:ext uri="{BB962C8B-B14F-4D97-AF65-F5344CB8AC3E}">
        <p14:creationId xmlns:p14="http://schemas.microsoft.com/office/powerpoint/2010/main" val="197907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3CFFE039-3740-4EE6-9E57-6D933015080F}" type="slidenum">
              <a:rPr lang="en-US" smtClean="0"/>
              <a:t>2</a:t>
            </a:fld>
            <a:endParaRPr lang="en-US"/>
          </a:p>
        </p:txBody>
      </p:sp>
    </p:spTree>
    <p:extLst>
      <p:ext uri="{BB962C8B-B14F-4D97-AF65-F5344CB8AC3E}">
        <p14:creationId xmlns:p14="http://schemas.microsoft.com/office/powerpoint/2010/main" val="3945528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23</a:t>
            </a:fld>
            <a:endParaRPr lang="en-US"/>
          </a:p>
        </p:txBody>
      </p:sp>
    </p:spTree>
    <p:extLst>
      <p:ext uri="{BB962C8B-B14F-4D97-AF65-F5344CB8AC3E}">
        <p14:creationId xmlns:p14="http://schemas.microsoft.com/office/powerpoint/2010/main" val="172149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25</a:t>
            </a:fld>
            <a:endParaRPr lang="en-US"/>
          </a:p>
        </p:txBody>
      </p:sp>
    </p:spTree>
    <p:extLst>
      <p:ext uri="{BB962C8B-B14F-4D97-AF65-F5344CB8AC3E}">
        <p14:creationId xmlns:p14="http://schemas.microsoft.com/office/powerpoint/2010/main" val="4205437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26</a:t>
            </a:fld>
            <a:endParaRPr lang="en-US"/>
          </a:p>
        </p:txBody>
      </p:sp>
    </p:spTree>
    <p:extLst>
      <p:ext uri="{BB962C8B-B14F-4D97-AF65-F5344CB8AC3E}">
        <p14:creationId xmlns:p14="http://schemas.microsoft.com/office/powerpoint/2010/main" val="3470221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27</a:t>
            </a:fld>
            <a:endParaRPr lang="en-US"/>
          </a:p>
        </p:txBody>
      </p:sp>
    </p:spTree>
    <p:extLst>
      <p:ext uri="{BB962C8B-B14F-4D97-AF65-F5344CB8AC3E}">
        <p14:creationId xmlns:p14="http://schemas.microsoft.com/office/powerpoint/2010/main" val="729658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28</a:t>
            </a:fld>
            <a:endParaRPr lang="en-US"/>
          </a:p>
        </p:txBody>
      </p:sp>
    </p:spTree>
    <p:extLst>
      <p:ext uri="{BB962C8B-B14F-4D97-AF65-F5344CB8AC3E}">
        <p14:creationId xmlns:p14="http://schemas.microsoft.com/office/powerpoint/2010/main" val="3205533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29</a:t>
            </a:fld>
            <a:endParaRPr lang="en-US"/>
          </a:p>
        </p:txBody>
      </p:sp>
    </p:spTree>
    <p:extLst>
      <p:ext uri="{BB962C8B-B14F-4D97-AF65-F5344CB8AC3E}">
        <p14:creationId xmlns:p14="http://schemas.microsoft.com/office/powerpoint/2010/main" val="4190525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30</a:t>
            </a:fld>
            <a:endParaRPr lang="en-US"/>
          </a:p>
        </p:txBody>
      </p:sp>
    </p:spTree>
    <p:extLst>
      <p:ext uri="{BB962C8B-B14F-4D97-AF65-F5344CB8AC3E}">
        <p14:creationId xmlns:p14="http://schemas.microsoft.com/office/powerpoint/2010/main" val="338125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31</a:t>
            </a:fld>
            <a:endParaRPr lang="en-US"/>
          </a:p>
        </p:txBody>
      </p:sp>
    </p:spTree>
    <p:extLst>
      <p:ext uri="{BB962C8B-B14F-4D97-AF65-F5344CB8AC3E}">
        <p14:creationId xmlns:p14="http://schemas.microsoft.com/office/powerpoint/2010/main" val="709673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32</a:t>
            </a:fld>
            <a:endParaRPr lang="en-US"/>
          </a:p>
        </p:txBody>
      </p:sp>
    </p:spTree>
    <p:extLst>
      <p:ext uri="{BB962C8B-B14F-4D97-AF65-F5344CB8AC3E}">
        <p14:creationId xmlns:p14="http://schemas.microsoft.com/office/powerpoint/2010/main" val="183081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33</a:t>
            </a:fld>
            <a:endParaRPr lang="en-US"/>
          </a:p>
        </p:txBody>
      </p:sp>
    </p:spTree>
    <p:extLst>
      <p:ext uri="{BB962C8B-B14F-4D97-AF65-F5344CB8AC3E}">
        <p14:creationId xmlns:p14="http://schemas.microsoft.com/office/powerpoint/2010/main" val="316866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3CFFE039-3740-4EE6-9E57-6D933015080F}" type="slidenum">
              <a:rPr lang="en-US" smtClean="0"/>
              <a:t>3</a:t>
            </a:fld>
            <a:endParaRPr lang="en-US"/>
          </a:p>
        </p:txBody>
      </p:sp>
    </p:spTree>
    <p:extLst>
      <p:ext uri="{BB962C8B-B14F-4D97-AF65-F5344CB8AC3E}">
        <p14:creationId xmlns:p14="http://schemas.microsoft.com/office/powerpoint/2010/main" val="509465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34</a:t>
            </a:fld>
            <a:endParaRPr lang="en-US"/>
          </a:p>
        </p:txBody>
      </p:sp>
    </p:spTree>
    <p:extLst>
      <p:ext uri="{BB962C8B-B14F-4D97-AF65-F5344CB8AC3E}">
        <p14:creationId xmlns:p14="http://schemas.microsoft.com/office/powerpoint/2010/main" val="35948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35</a:t>
            </a:fld>
            <a:endParaRPr lang="en-US"/>
          </a:p>
        </p:txBody>
      </p:sp>
    </p:spTree>
    <p:extLst>
      <p:ext uri="{BB962C8B-B14F-4D97-AF65-F5344CB8AC3E}">
        <p14:creationId xmlns:p14="http://schemas.microsoft.com/office/powerpoint/2010/main" val="2875735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36</a:t>
            </a:fld>
            <a:endParaRPr lang="en-US"/>
          </a:p>
        </p:txBody>
      </p:sp>
    </p:spTree>
    <p:extLst>
      <p:ext uri="{BB962C8B-B14F-4D97-AF65-F5344CB8AC3E}">
        <p14:creationId xmlns:p14="http://schemas.microsoft.com/office/powerpoint/2010/main" val="2558193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38</a:t>
            </a:fld>
            <a:endParaRPr lang="en-US"/>
          </a:p>
        </p:txBody>
      </p:sp>
    </p:spTree>
    <p:extLst>
      <p:ext uri="{BB962C8B-B14F-4D97-AF65-F5344CB8AC3E}">
        <p14:creationId xmlns:p14="http://schemas.microsoft.com/office/powerpoint/2010/main" val="2274072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39</a:t>
            </a:fld>
            <a:endParaRPr lang="en-US"/>
          </a:p>
        </p:txBody>
      </p:sp>
    </p:spTree>
    <p:extLst>
      <p:ext uri="{BB962C8B-B14F-4D97-AF65-F5344CB8AC3E}">
        <p14:creationId xmlns:p14="http://schemas.microsoft.com/office/powerpoint/2010/main" val="4058062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40</a:t>
            </a:fld>
            <a:endParaRPr lang="en-US"/>
          </a:p>
        </p:txBody>
      </p:sp>
    </p:spTree>
    <p:extLst>
      <p:ext uri="{BB962C8B-B14F-4D97-AF65-F5344CB8AC3E}">
        <p14:creationId xmlns:p14="http://schemas.microsoft.com/office/powerpoint/2010/main" val="3903133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41</a:t>
            </a:fld>
            <a:endParaRPr lang="en-US"/>
          </a:p>
        </p:txBody>
      </p:sp>
    </p:spTree>
    <p:extLst>
      <p:ext uri="{BB962C8B-B14F-4D97-AF65-F5344CB8AC3E}">
        <p14:creationId xmlns:p14="http://schemas.microsoft.com/office/powerpoint/2010/main" val="3709186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42</a:t>
            </a:fld>
            <a:endParaRPr lang="en-US"/>
          </a:p>
        </p:txBody>
      </p:sp>
    </p:spTree>
    <p:extLst>
      <p:ext uri="{BB962C8B-B14F-4D97-AF65-F5344CB8AC3E}">
        <p14:creationId xmlns:p14="http://schemas.microsoft.com/office/powerpoint/2010/main" val="40866019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43</a:t>
            </a:fld>
            <a:endParaRPr lang="en-US"/>
          </a:p>
        </p:txBody>
      </p:sp>
    </p:spTree>
    <p:extLst>
      <p:ext uri="{BB962C8B-B14F-4D97-AF65-F5344CB8AC3E}">
        <p14:creationId xmlns:p14="http://schemas.microsoft.com/office/powerpoint/2010/main" val="1967017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44</a:t>
            </a:fld>
            <a:endParaRPr lang="en-US"/>
          </a:p>
        </p:txBody>
      </p:sp>
    </p:spTree>
    <p:extLst>
      <p:ext uri="{BB962C8B-B14F-4D97-AF65-F5344CB8AC3E}">
        <p14:creationId xmlns:p14="http://schemas.microsoft.com/office/powerpoint/2010/main" val="625763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vision of the cohort</a:t>
            </a:r>
          </a:p>
          <a:p>
            <a:r>
              <a:rPr lang="en-US" dirty="0"/>
              <a:t>Research gaps that the cohort could address</a:t>
            </a:r>
          </a:p>
          <a:p>
            <a:r>
              <a:rPr lang="en-US" dirty="0"/>
              <a:t>Study population </a:t>
            </a:r>
          </a:p>
          <a:p>
            <a:r>
              <a:rPr lang="en-US" dirty="0"/>
              <a:t>	w/ Community engagement plan as appropriate</a:t>
            </a:r>
          </a:p>
        </p:txBody>
      </p:sp>
      <p:sp>
        <p:nvSpPr>
          <p:cNvPr id="4" name="Slide Number Placeholder 3"/>
          <p:cNvSpPr>
            <a:spLocks noGrp="1"/>
          </p:cNvSpPr>
          <p:nvPr>
            <p:ph type="sldNum" sz="quarter" idx="5"/>
          </p:nvPr>
        </p:nvSpPr>
        <p:spPr/>
        <p:txBody>
          <a:bodyPr/>
          <a:lstStyle/>
          <a:p>
            <a:fld id="{3CFFE039-3740-4EE6-9E57-6D933015080F}" type="slidenum">
              <a:rPr lang="en-US" smtClean="0"/>
              <a:t>4</a:t>
            </a:fld>
            <a:endParaRPr lang="en-US"/>
          </a:p>
        </p:txBody>
      </p:sp>
    </p:spTree>
    <p:extLst>
      <p:ext uri="{BB962C8B-B14F-4D97-AF65-F5344CB8AC3E}">
        <p14:creationId xmlns:p14="http://schemas.microsoft.com/office/powerpoint/2010/main" val="927497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45</a:t>
            </a:fld>
            <a:endParaRPr lang="en-US"/>
          </a:p>
        </p:txBody>
      </p:sp>
    </p:spTree>
    <p:extLst>
      <p:ext uri="{BB962C8B-B14F-4D97-AF65-F5344CB8AC3E}">
        <p14:creationId xmlns:p14="http://schemas.microsoft.com/office/powerpoint/2010/main" val="1203164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46</a:t>
            </a:fld>
            <a:endParaRPr lang="en-US"/>
          </a:p>
        </p:txBody>
      </p:sp>
    </p:spTree>
    <p:extLst>
      <p:ext uri="{BB962C8B-B14F-4D97-AF65-F5344CB8AC3E}">
        <p14:creationId xmlns:p14="http://schemas.microsoft.com/office/powerpoint/2010/main" val="1846145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47</a:t>
            </a:fld>
            <a:endParaRPr lang="en-US"/>
          </a:p>
        </p:txBody>
      </p:sp>
    </p:spTree>
    <p:extLst>
      <p:ext uri="{BB962C8B-B14F-4D97-AF65-F5344CB8AC3E}">
        <p14:creationId xmlns:p14="http://schemas.microsoft.com/office/powerpoint/2010/main" val="3243977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48</a:t>
            </a:fld>
            <a:endParaRPr lang="en-US"/>
          </a:p>
        </p:txBody>
      </p:sp>
    </p:spTree>
    <p:extLst>
      <p:ext uri="{BB962C8B-B14F-4D97-AF65-F5344CB8AC3E}">
        <p14:creationId xmlns:p14="http://schemas.microsoft.com/office/powerpoint/2010/main" val="1319637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50</a:t>
            </a:fld>
            <a:endParaRPr lang="en-US"/>
          </a:p>
        </p:txBody>
      </p:sp>
    </p:spTree>
    <p:extLst>
      <p:ext uri="{BB962C8B-B14F-4D97-AF65-F5344CB8AC3E}">
        <p14:creationId xmlns:p14="http://schemas.microsoft.com/office/powerpoint/2010/main" val="175938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51</a:t>
            </a:fld>
            <a:endParaRPr lang="en-US"/>
          </a:p>
        </p:txBody>
      </p:sp>
    </p:spTree>
    <p:extLst>
      <p:ext uri="{BB962C8B-B14F-4D97-AF65-F5344CB8AC3E}">
        <p14:creationId xmlns:p14="http://schemas.microsoft.com/office/powerpoint/2010/main" val="3855265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52</a:t>
            </a:fld>
            <a:endParaRPr lang="en-US"/>
          </a:p>
        </p:txBody>
      </p:sp>
    </p:spTree>
    <p:extLst>
      <p:ext uri="{BB962C8B-B14F-4D97-AF65-F5344CB8AC3E}">
        <p14:creationId xmlns:p14="http://schemas.microsoft.com/office/powerpoint/2010/main" val="295129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53</a:t>
            </a:fld>
            <a:endParaRPr lang="en-US"/>
          </a:p>
        </p:txBody>
      </p:sp>
    </p:spTree>
    <p:extLst>
      <p:ext uri="{BB962C8B-B14F-4D97-AF65-F5344CB8AC3E}">
        <p14:creationId xmlns:p14="http://schemas.microsoft.com/office/powerpoint/2010/main" val="812095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54</a:t>
            </a:fld>
            <a:endParaRPr lang="en-US"/>
          </a:p>
        </p:txBody>
      </p:sp>
    </p:spTree>
    <p:extLst>
      <p:ext uri="{BB962C8B-B14F-4D97-AF65-F5344CB8AC3E}">
        <p14:creationId xmlns:p14="http://schemas.microsoft.com/office/powerpoint/2010/main" val="524158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55</a:t>
            </a:fld>
            <a:endParaRPr lang="en-US"/>
          </a:p>
        </p:txBody>
      </p:sp>
    </p:spTree>
    <p:extLst>
      <p:ext uri="{BB962C8B-B14F-4D97-AF65-F5344CB8AC3E}">
        <p14:creationId xmlns:p14="http://schemas.microsoft.com/office/powerpoint/2010/main" val="1649081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a:t>
            </a:fld>
            <a:endParaRPr lang="en-US"/>
          </a:p>
        </p:txBody>
      </p:sp>
    </p:spTree>
    <p:extLst>
      <p:ext uri="{BB962C8B-B14F-4D97-AF65-F5344CB8AC3E}">
        <p14:creationId xmlns:p14="http://schemas.microsoft.com/office/powerpoint/2010/main" val="1152059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56</a:t>
            </a:fld>
            <a:endParaRPr lang="en-US"/>
          </a:p>
        </p:txBody>
      </p:sp>
    </p:spTree>
    <p:extLst>
      <p:ext uri="{BB962C8B-B14F-4D97-AF65-F5344CB8AC3E}">
        <p14:creationId xmlns:p14="http://schemas.microsoft.com/office/powerpoint/2010/main" val="2606301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58</a:t>
            </a:fld>
            <a:endParaRPr lang="en-US"/>
          </a:p>
        </p:txBody>
      </p:sp>
    </p:spTree>
    <p:extLst>
      <p:ext uri="{BB962C8B-B14F-4D97-AF65-F5344CB8AC3E}">
        <p14:creationId xmlns:p14="http://schemas.microsoft.com/office/powerpoint/2010/main" val="4092722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 Scientific Flow Charts ET 7</a:t>
            </a:r>
          </a:p>
        </p:txBody>
      </p:sp>
      <p:sp>
        <p:nvSpPr>
          <p:cNvPr id="4" name="Slide Number Placeholder 3"/>
          <p:cNvSpPr>
            <a:spLocks noGrp="1"/>
          </p:cNvSpPr>
          <p:nvPr>
            <p:ph type="sldNum" sz="quarter" idx="5"/>
          </p:nvPr>
        </p:nvSpPr>
        <p:spPr/>
        <p:txBody>
          <a:bodyPr/>
          <a:lstStyle/>
          <a:p>
            <a:fld id="{3CFFE039-3740-4EE6-9E57-6D933015080F}" type="slidenum">
              <a:rPr lang="en-US" smtClean="0"/>
              <a:t>59</a:t>
            </a:fld>
            <a:endParaRPr lang="en-US"/>
          </a:p>
        </p:txBody>
      </p:sp>
    </p:spTree>
    <p:extLst>
      <p:ext uri="{BB962C8B-B14F-4D97-AF65-F5344CB8AC3E}">
        <p14:creationId xmlns:p14="http://schemas.microsoft.com/office/powerpoint/2010/main" val="1934492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columns</a:t>
            </a:r>
          </a:p>
          <a:p>
            <a:r>
              <a:rPr lang="en-US" dirty="0"/>
              <a:t>AA</a:t>
            </a:r>
          </a:p>
          <a:p>
            <a:r>
              <a:rPr lang="en-US" dirty="0"/>
              <a:t>Creole</a:t>
            </a:r>
          </a:p>
          <a:p>
            <a:r>
              <a:rPr lang="en-US" dirty="0"/>
              <a:t>Cancer Alley</a:t>
            </a:r>
          </a:p>
          <a:p>
            <a:r>
              <a:rPr lang="en-US" dirty="0"/>
              <a:t>French</a:t>
            </a:r>
          </a:p>
          <a:p>
            <a:endParaRPr lang="en-US" dirty="0"/>
          </a:p>
          <a:p>
            <a:endParaRPr lang="en-US" dirty="0"/>
          </a:p>
          <a:p>
            <a:r>
              <a:rPr lang="en-US" dirty="0"/>
              <a:t>20 slides</a:t>
            </a:r>
          </a:p>
          <a:p>
            <a:endParaRPr lang="en-US" dirty="0"/>
          </a:p>
          <a:p>
            <a:r>
              <a:rPr lang="en-US" dirty="0"/>
              <a:t>Idea of the Area</a:t>
            </a:r>
          </a:p>
          <a:p>
            <a:endParaRPr lang="en-US" dirty="0"/>
          </a:p>
          <a:p>
            <a:r>
              <a:rPr lang="en-US" dirty="0"/>
              <a:t>Picture from </a:t>
            </a:r>
            <a:r>
              <a:rPr lang="en-US" dirty="0" err="1"/>
              <a:t>Katner</a:t>
            </a:r>
            <a:r>
              <a:rPr lang="en-US" dirty="0"/>
              <a:t> – make them the background </a:t>
            </a:r>
            <a:r>
              <a:rPr lang="en-US"/>
              <a:t>of transition slides </a:t>
            </a:r>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60</a:t>
            </a:fld>
            <a:endParaRPr lang="en-US"/>
          </a:p>
        </p:txBody>
      </p:sp>
    </p:spTree>
    <p:extLst>
      <p:ext uri="{BB962C8B-B14F-4D97-AF65-F5344CB8AC3E}">
        <p14:creationId xmlns:p14="http://schemas.microsoft.com/office/powerpoint/2010/main" val="13127630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us</a:t>
            </a:r>
          </a:p>
        </p:txBody>
      </p:sp>
      <p:sp>
        <p:nvSpPr>
          <p:cNvPr id="4" name="Slide Number Placeholder 3"/>
          <p:cNvSpPr>
            <a:spLocks noGrp="1"/>
          </p:cNvSpPr>
          <p:nvPr>
            <p:ph type="sldNum" sz="quarter" idx="5"/>
          </p:nvPr>
        </p:nvSpPr>
        <p:spPr/>
        <p:txBody>
          <a:bodyPr/>
          <a:lstStyle/>
          <a:p>
            <a:fld id="{3CFFE039-3740-4EE6-9E57-6D933015080F}" type="slidenum">
              <a:rPr lang="en-US" smtClean="0"/>
              <a:t>61</a:t>
            </a:fld>
            <a:endParaRPr lang="en-US"/>
          </a:p>
        </p:txBody>
      </p:sp>
    </p:spTree>
    <p:extLst>
      <p:ext uri="{BB962C8B-B14F-4D97-AF65-F5344CB8AC3E}">
        <p14:creationId xmlns:p14="http://schemas.microsoft.com/office/powerpoint/2010/main" val="1605823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Montserrat" panose="00000500000000000000" pitchFamily="2" charset="0"/>
              </a:rPr>
              <a:t>Ochsner --  It operates 47 hospitals and more than 370 health and urgent care centers across Louisiana, Mississippi, Alabama and the Gulf South</a:t>
            </a:r>
          </a:p>
          <a:p>
            <a:r>
              <a:rPr lang="en-US" dirty="0">
                <a:hlinkClick r:id="rId3"/>
              </a:rPr>
              <a:t>History | Ochsner Health</a:t>
            </a:r>
            <a:endParaRPr lang="en-US" dirty="0"/>
          </a:p>
          <a:p>
            <a:endParaRPr lang="en-US" dirty="0"/>
          </a:p>
          <a:p>
            <a:r>
              <a:rPr lang="en-US" dirty="0"/>
              <a:t>https://www.mdpi.com/1660-4601/9/12/4365/htm</a:t>
            </a:r>
          </a:p>
          <a:p>
            <a:endParaRPr lang="en-US" dirty="0"/>
          </a:p>
          <a:p>
            <a:endParaRPr lang="en-US" dirty="0">
              <a:solidFill>
                <a:srgbClr val="FF0000"/>
              </a:solidFill>
            </a:endParaRPr>
          </a:p>
          <a:p>
            <a:r>
              <a:rPr lang="en-US" dirty="0">
                <a:solidFill>
                  <a:srgbClr val="FF0000"/>
                </a:solidFill>
              </a:rPr>
              <a:t># of miles???? https://www.portgbr.com/fast-factsfaqs#:~:text=Is%20situated%20on%20the%20Mississippi,Waterway%20at%20its%20northernmost%20point.</a:t>
            </a:r>
          </a:p>
          <a:p>
            <a:endParaRPr lang="en-US" dirty="0">
              <a:solidFill>
                <a:srgbClr val="FF0000"/>
              </a:solidFill>
            </a:endParaRPr>
          </a:p>
          <a:p>
            <a:endParaRPr lang="en-US" dirty="0">
              <a:solidFill>
                <a:srgbClr val="FF0000"/>
              </a:solidFill>
            </a:endParaRPr>
          </a:p>
          <a:p>
            <a:r>
              <a:rPr lang="en-US" sz="1200" b="0" i="0" u="none" strike="noStrike" dirty="0">
                <a:solidFill>
                  <a:srgbClr val="000000"/>
                </a:solidFill>
                <a:effectLst/>
                <a:latin typeface="Calibri" panose="020F0502020204030204" pitchFamily="34" charset="0"/>
              </a:rPr>
              <a:t>Number of Federally Qualified Health Centers (FQHCs) and Look-Alikes, 2022</a:t>
            </a:r>
            <a:r>
              <a:rPr lang="en-US" dirty="0"/>
              <a:t> </a:t>
            </a:r>
            <a:r>
              <a:rPr lang="en-US" sz="1200" b="1" i="0" u="none" strike="noStrike" dirty="0">
                <a:solidFill>
                  <a:srgbClr val="000000"/>
                </a:solidFill>
                <a:effectLst/>
                <a:latin typeface="Calibri" panose="020F0502020204030204" pitchFamily="34" charset="0"/>
              </a:rPr>
              <a:t> </a:t>
            </a:r>
            <a:r>
              <a:rPr lang="en-US" dirty="0"/>
              <a:t> </a:t>
            </a:r>
          </a:p>
          <a:p>
            <a:r>
              <a:rPr lang="en-US" dirty="0">
                <a:solidFill>
                  <a:srgbClr val="FF0000"/>
                </a:solidFill>
              </a:rPr>
              <a:t>https://data.hrsa.gov/data/reports/datagrid?gridName=FQHCs</a:t>
            </a:r>
          </a:p>
          <a:p>
            <a:r>
              <a:rPr lang="en-US" sz="1800" b="1" i="0" u="none" strike="noStrike" dirty="0">
                <a:solidFill>
                  <a:srgbClr val="000000"/>
                </a:solidFill>
                <a:effectLst/>
                <a:latin typeface="Calibri" panose="020F0502020204030204" pitchFamily="34" charset="0"/>
              </a:rPr>
              <a:t>Ascension Parish</a:t>
            </a:r>
            <a:r>
              <a:rPr lang="en-US" dirty="0"/>
              <a:t> </a:t>
            </a:r>
            <a:r>
              <a:rPr lang="en-US" sz="1200" b="1" i="0" u="none" strike="noStrike" dirty="0">
                <a:solidFill>
                  <a:srgbClr val="FFFFFF"/>
                </a:solidFill>
                <a:effectLst/>
                <a:latin typeface="Calibri" panose="020F0502020204030204" pitchFamily="34" charset="0"/>
              </a:rPr>
              <a:t> -- 3</a:t>
            </a:r>
            <a:endParaRPr lang="en-US" dirty="0"/>
          </a:p>
          <a:p>
            <a:r>
              <a:rPr lang="en-US" sz="1800" b="1" i="0" u="none" strike="noStrike" dirty="0">
                <a:solidFill>
                  <a:srgbClr val="000000"/>
                </a:solidFill>
                <a:effectLst/>
                <a:latin typeface="Calibri" panose="020F0502020204030204" pitchFamily="34" charset="0"/>
              </a:rPr>
              <a:t>East Baton Rouge Parish</a:t>
            </a:r>
            <a:r>
              <a:rPr lang="en-US" dirty="0"/>
              <a:t> </a:t>
            </a:r>
            <a:r>
              <a:rPr lang="en-US" sz="1200" b="1" i="0" u="none" strike="noStrike" dirty="0">
                <a:solidFill>
                  <a:srgbClr val="FFFFFF"/>
                </a:solidFill>
                <a:effectLst/>
                <a:latin typeface="Calibri" panose="020F0502020204030204" pitchFamily="34" charset="0"/>
              </a:rPr>
              <a:t> -- 33</a:t>
            </a:r>
            <a:endParaRPr lang="en-US" dirty="0"/>
          </a:p>
          <a:p>
            <a:r>
              <a:rPr lang="en-US" sz="1800" b="1" i="0" u="none" strike="noStrike" dirty="0">
                <a:solidFill>
                  <a:srgbClr val="000000"/>
                </a:solidFill>
                <a:effectLst/>
                <a:latin typeface="Calibri" panose="020F0502020204030204" pitchFamily="34" charset="0"/>
              </a:rPr>
              <a:t>Iberville Parish</a:t>
            </a:r>
            <a:r>
              <a:rPr lang="en-US" dirty="0"/>
              <a:t> </a:t>
            </a:r>
            <a:r>
              <a:rPr lang="en-US" sz="1200" b="1" i="0" u="none" strike="noStrike" dirty="0">
                <a:solidFill>
                  <a:srgbClr val="FFFFFF"/>
                </a:solidFill>
                <a:effectLst/>
                <a:latin typeface="Calibri" panose="020F0502020204030204" pitchFamily="34" charset="0"/>
              </a:rPr>
              <a:t> -- 9</a:t>
            </a:r>
            <a:endParaRPr lang="en-US" dirty="0"/>
          </a:p>
          <a:p>
            <a:r>
              <a:rPr lang="en-US" sz="1800" b="1" i="0" u="none" strike="noStrike" dirty="0">
                <a:solidFill>
                  <a:srgbClr val="000000"/>
                </a:solidFill>
                <a:effectLst/>
                <a:latin typeface="Calibri" panose="020F0502020204030204" pitchFamily="34" charset="0"/>
              </a:rPr>
              <a:t>Jefferson Parish</a:t>
            </a:r>
            <a:r>
              <a:rPr lang="en-US" dirty="0"/>
              <a:t> </a:t>
            </a:r>
            <a:r>
              <a:rPr lang="en-US" sz="1200" b="1" i="0" u="none" strike="noStrike" dirty="0">
                <a:solidFill>
                  <a:srgbClr val="FFFFFF"/>
                </a:solidFill>
                <a:effectLst/>
                <a:latin typeface="Calibri" panose="020F0502020204030204" pitchFamily="34" charset="0"/>
              </a:rPr>
              <a:t> -- 38</a:t>
            </a:r>
            <a:endParaRPr lang="en-US" dirty="0"/>
          </a:p>
          <a:p>
            <a:r>
              <a:rPr lang="en-US" sz="1800" b="1" i="0" u="none" strike="noStrike" dirty="0">
                <a:solidFill>
                  <a:srgbClr val="000000"/>
                </a:solidFill>
                <a:effectLst/>
                <a:latin typeface="Calibri" panose="020F0502020204030204" pitchFamily="34" charset="0"/>
              </a:rPr>
              <a:t>Orleans Parish</a:t>
            </a:r>
            <a:r>
              <a:rPr lang="en-US" dirty="0"/>
              <a:t> </a:t>
            </a:r>
            <a:r>
              <a:rPr lang="en-US" sz="1200" b="1" i="0" u="none" strike="noStrike" dirty="0">
                <a:solidFill>
                  <a:srgbClr val="FFFFFF"/>
                </a:solidFill>
                <a:effectLst/>
                <a:latin typeface="Calibri" panose="020F0502020204030204" pitchFamily="34" charset="0"/>
              </a:rPr>
              <a:t> -- 77</a:t>
            </a:r>
            <a:endParaRPr lang="en-US" dirty="0"/>
          </a:p>
          <a:p>
            <a:r>
              <a:rPr lang="en-US" sz="1800" b="1" i="0" u="none" strike="noStrike" dirty="0">
                <a:solidFill>
                  <a:srgbClr val="000000"/>
                </a:solidFill>
                <a:effectLst/>
                <a:latin typeface="Calibri" panose="020F0502020204030204" pitchFamily="34" charset="0"/>
              </a:rPr>
              <a:t>Plaquemines Parish</a:t>
            </a:r>
            <a:r>
              <a:rPr lang="en-US" dirty="0"/>
              <a:t> </a:t>
            </a:r>
            <a:r>
              <a:rPr lang="en-US" sz="1200" b="1" i="0" u="none" strike="noStrike" dirty="0">
                <a:solidFill>
                  <a:srgbClr val="FFFFFF"/>
                </a:solidFill>
                <a:effectLst/>
                <a:latin typeface="Calibri" panose="020F0502020204030204" pitchFamily="34" charset="0"/>
              </a:rPr>
              <a:t> -- 3</a:t>
            </a:r>
            <a:endParaRPr lang="en-US" dirty="0"/>
          </a:p>
          <a:p>
            <a:r>
              <a:rPr lang="en-US" sz="1800" b="1" i="0" u="none" strike="noStrike" dirty="0">
                <a:solidFill>
                  <a:srgbClr val="000000"/>
                </a:solidFill>
                <a:effectLst/>
                <a:latin typeface="Calibri" panose="020F0502020204030204" pitchFamily="34" charset="0"/>
              </a:rPr>
              <a:t>St. Bernard Parish</a:t>
            </a:r>
            <a:r>
              <a:rPr lang="en-US" dirty="0"/>
              <a:t> </a:t>
            </a:r>
            <a:r>
              <a:rPr lang="en-US" sz="1200" b="1" i="0" u="none" strike="noStrike" dirty="0">
                <a:solidFill>
                  <a:srgbClr val="FFFFFF"/>
                </a:solidFill>
                <a:effectLst/>
                <a:latin typeface="Calibri" panose="020F0502020204030204" pitchFamily="34" charset="0"/>
              </a:rPr>
              <a:t> -- 2</a:t>
            </a:r>
            <a:endParaRPr lang="en-US" dirty="0"/>
          </a:p>
          <a:p>
            <a:r>
              <a:rPr lang="en-US" sz="1800" b="1" i="0" u="none" strike="noStrike" dirty="0">
                <a:solidFill>
                  <a:srgbClr val="000000"/>
                </a:solidFill>
                <a:effectLst/>
                <a:latin typeface="Calibri" panose="020F0502020204030204" pitchFamily="34" charset="0"/>
              </a:rPr>
              <a:t>St. Charles Parish</a:t>
            </a:r>
            <a:r>
              <a:rPr lang="en-US" dirty="0"/>
              <a:t> </a:t>
            </a:r>
            <a:r>
              <a:rPr lang="en-US" sz="1200" b="1" i="0" u="none" strike="noStrike" dirty="0">
                <a:solidFill>
                  <a:srgbClr val="FFFFFF"/>
                </a:solidFill>
                <a:effectLst/>
                <a:latin typeface="Calibri" panose="020F0502020204030204" pitchFamily="34" charset="0"/>
              </a:rPr>
              <a:t> -- 7</a:t>
            </a:r>
            <a:endParaRPr lang="en-US" dirty="0"/>
          </a:p>
          <a:p>
            <a:r>
              <a:rPr lang="en-US" sz="1800" b="1" i="0" u="none" strike="noStrike" dirty="0">
                <a:solidFill>
                  <a:srgbClr val="000000"/>
                </a:solidFill>
                <a:effectLst/>
                <a:latin typeface="Calibri" panose="020F0502020204030204" pitchFamily="34" charset="0"/>
              </a:rPr>
              <a:t>St. James Parish</a:t>
            </a:r>
            <a:r>
              <a:rPr lang="en-US" dirty="0"/>
              <a:t> </a:t>
            </a:r>
            <a:r>
              <a:rPr lang="en-US" sz="1200" b="1" i="0" u="none" strike="noStrike" dirty="0">
                <a:solidFill>
                  <a:srgbClr val="FFFFFF"/>
                </a:solidFill>
                <a:effectLst/>
                <a:latin typeface="Calibri" panose="020F0502020204030204" pitchFamily="34" charset="0"/>
              </a:rPr>
              <a:t> -- 3</a:t>
            </a:r>
            <a:endParaRPr lang="en-US" dirty="0"/>
          </a:p>
          <a:p>
            <a:r>
              <a:rPr lang="en-US" sz="1800" b="1" i="0" u="none" strike="noStrike" dirty="0">
                <a:solidFill>
                  <a:srgbClr val="000000"/>
                </a:solidFill>
                <a:effectLst/>
                <a:latin typeface="Calibri" panose="020F0502020204030204" pitchFamily="34" charset="0"/>
              </a:rPr>
              <a:t>St. John the Baptist Parish</a:t>
            </a:r>
            <a:r>
              <a:rPr lang="en-US" dirty="0"/>
              <a:t> </a:t>
            </a:r>
            <a:r>
              <a:rPr lang="en-US" sz="1200" b="1" i="0" u="none" strike="noStrike" dirty="0">
                <a:solidFill>
                  <a:srgbClr val="FFFFFF"/>
                </a:solidFill>
                <a:effectLst/>
                <a:latin typeface="Calibri" panose="020F0502020204030204" pitchFamily="34" charset="0"/>
              </a:rPr>
              <a:t> -- 5</a:t>
            </a:r>
            <a:endParaRPr lang="en-US" dirty="0"/>
          </a:p>
          <a:p>
            <a:r>
              <a:rPr lang="en-US" sz="1800" b="1" i="0" u="none" strike="noStrike" dirty="0">
                <a:solidFill>
                  <a:srgbClr val="000000"/>
                </a:solidFill>
                <a:effectLst/>
                <a:latin typeface="Calibri" panose="020F0502020204030204" pitchFamily="34" charset="0"/>
              </a:rPr>
              <a:t>West Baton Rouge Parish</a:t>
            </a:r>
            <a:r>
              <a:rPr lang="en-US" dirty="0"/>
              <a:t> </a:t>
            </a:r>
            <a:r>
              <a:rPr lang="en-US" sz="1200" b="1" i="0" u="none" strike="noStrike" dirty="0">
                <a:solidFill>
                  <a:srgbClr val="FFFFFF"/>
                </a:solidFill>
                <a:effectLst/>
                <a:latin typeface="Calibri" panose="020F0502020204030204" pitchFamily="34" charset="0"/>
              </a:rPr>
              <a:t> -- 2</a:t>
            </a:r>
            <a:endParaRPr lang="en-US" dirty="0"/>
          </a:p>
          <a:p>
            <a:r>
              <a:rPr lang="en-US" sz="1800" b="1" i="0" u="none" strike="noStrike" dirty="0">
                <a:solidFill>
                  <a:srgbClr val="FFFFFF"/>
                </a:solidFill>
                <a:effectLst/>
                <a:latin typeface="Calibri" panose="020F0502020204030204" pitchFamily="34" charset="0"/>
              </a:rPr>
              <a:t>Cancer Alley TOTALS     -- 182</a:t>
            </a:r>
          </a:p>
          <a:p>
            <a:r>
              <a:rPr lang="en-US" sz="1800" b="1" i="0" u="none" strike="noStrike" dirty="0">
                <a:solidFill>
                  <a:srgbClr val="FFFFFF"/>
                </a:solidFill>
                <a:effectLst/>
                <a:latin typeface="Calibri" panose="020F0502020204030204" pitchFamily="34" charset="0"/>
              </a:rPr>
              <a:t>Cancer Alley AVERAGES     -- 17</a:t>
            </a:r>
          </a:p>
          <a:p>
            <a:endParaRPr lang="en-US"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3CFFE039-3740-4EE6-9E57-6D933015080F}" type="slidenum">
              <a:rPr lang="en-US" smtClean="0"/>
              <a:t>62</a:t>
            </a:fld>
            <a:endParaRPr lang="en-US"/>
          </a:p>
        </p:txBody>
      </p:sp>
    </p:spTree>
    <p:extLst>
      <p:ext uri="{BB962C8B-B14F-4D97-AF65-F5344CB8AC3E}">
        <p14:creationId xmlns:p14="http://schemas.microsoft.com/office/powerpoint/2010/main" val="2313456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Creoles in Louisiana History – Seventh Coalition: History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F0000"/>
              </a:solidFill>
            </a:endParaRPr>
          </a:p>
          <a:p>
            <a:r>
              <a:rPr lang="en-US" dirty="0">
                <a:solidFill>
                  <a:srgbClr val="FF0000"/>
                </a:solidFill>
              </a:rPr>
              <a:t>https://seventhcoalition.org/2018/01/22/creoles-in-louisiana-history/</a:t>
            </a:r>
          </a:p>
          <a:p>
            <a:endParaRPr lang="en-US" dirty="0">
              <a:solidFill>
                <a:srgbClr val="FF0000"/>
              </a:solidFill>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Creole Parishes in Cancer Alley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Ascension Parish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Iberville Parish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Jefferson Parish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Orleans Parish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 Bernard Parish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 Charles Parish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 James Parish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West Baton Rouge Parish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Only 1 of the parishes in Cancer Alley are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designated as Louisiana French and/or Creole-Speaking – East Baton Rouge</a:t>
            </a:r>
            <a:endParaRPr lang="en-US" dirty="0">
              <a:solidFill>
                <a:srgbClr val="FF0000"/>
              </a:solidFill>
            </a:endParaRPr>
          </a:p>
          <a:p>
            <a:endParaRPr lang="en-US" dirty="0">
              <a:solidFill>
                <a:srgbClr val="FF0000"/>
              </a:solidFill>
            </a:endParaRPr>
          </a:p>
          <a:p>
            <a:r>
              <a:rPr lang="en-US" sz="1800" dirty="0">
                <a:effectLst/>
                <a:highlight>
                  <a:srgbClr val="FFFF00"/>
                </a:highlight>
                <a:latin typeface="Times New Roman" panose="02020603050405020304" pitchFamily="18" charset="0"/>
                <a:ea typeface="Times New Roman" panose="02020603050405020304" pitchFamily="18" charset="0"/>
              </a:rPr>
              <a:t>The Creole language, in particular, is endangered (with less than 10,000 speakers remaining).</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3CFFE039-3740-4EE6-9E57-6D933015080F}" type="slidenum">
              <a:rPr lang="en-US" smtClean="0"/>
              <a:t>63</a:t>
            </a:fld>
            <a:endParaRPr lang="en-US"/>
          </a:p>
        </p:txBody>
      </p:sp>
    </p:spTree>
    <p:extLst>
      <p:ext uri="{BB962C8B-B14F-4D97-AF65-F5344CB8AC3E}">
        <p14:creationId xmlns:p14="http://schemas.microsoft.com/office/powerpoint/2010/main" val="1461540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lvl="0"/>
            <a:endParaRPr lang="en-US" dirty="0"/>
          </a:p>
          <a:p>
            <a:pPr lvl="0"/>
            <a:r>
              <a:rPr lang="en-US" b="1" dirty="0"/>
              <a:t>Cancer Alley includes seven Louisiana parishes: Ascension, East Baton Rouge, Iberville, St. Charles, St. James, St. John, and West Baton Rouge</a:t>
            </a:r>
          </a:p>
          <a:p>
            <a:pPr lvl="0" rtl="0"/>
            <a:r>
              <a:rPr lang="en-US" b="1" dirty="0"/>
              <a:t>150 petrochemical plants and oil refineries</a:t>
            </a:r>
            <a:r>
              <a:rPr lang="en-US" b="1" dirty="0">
                <a:latin typeface="Grandview Display"/>
              </a:rPr>
              <a:t> (James, 2012)</a:t>
            </a:r>
            <a:endParaRPr lang="en-US" b="1" dirty="0"/>
          </a:p>
          <a:p>
            <a:pPr lvl="0" rtl="0"/>
            <a:r>
              <a:rPr lang="en-US" b="1" dirty="0"/>
              <a:t>25% of the petrochemical production in the United States</a:t>
            </a:r>
            <a:r>
              <a:rPr lang="en-US" b="1" dirty="0">
                <a:latin typeface="Grandview Display"/>
              </a:rPr>
              <a:t> </a:t>
            </a:r>
            <a:r>
              <a:rPr lang="en-US" b="1" dirty="0"/>
              <a:t>(James, 2012)</a:t>
            </a:r>
          </a:p>
          <a:p>
            <a:pPr lvl="0" rtl="0"/>
            <a:r>
              <a:rPr lang="en-US" b="1" dirty="0"/>
              <a:t>16% of Louisiana residents live in Cancer Alley</a:t>
            </a:r>
            <a:r>
              <a:rPr lang="en-US" b="1" dirty="0">
                <a:latin typeface="Grandview Display"/>
              </a:rPr>
              <a:t> (2020 Census)</a:t>
            </a:r>
            <a:endParaRPr lang="en-US" b="1" dirty="0"/>
          </a:p>
          <a:p>
            <a:pPr lvl="0" rtl="0"/>
            <a:r>
              <a:rPr lang="en-US" b="1" dirty="0"/>
              <a:t>46 per 1,000,000 at risk of developing cancer vs. 30 per 1,000,000 in U.S</a:t>
            </a:r>
            <a:r>
              <a:rPr lang="en-US" b="1" dirty="0">
                <a:latin typeface="Grandview Display"/>
              </a:rPr>
              <a:t> </a:t>
            </a:r>
            <a:r>
              <a:rPr lang="en-US" b="1" dirty="0"/>
              <a:t>(James, 2012)</a:t>
            </a:r>
          </a:p>
          <a:p>
            <a:pPr lvl="0"/>
            <a:r>
              <a:rPr lang="en-US" b="1" dirty="0"/>
              <a:t>50% of the cancer-related health problems in the area</a:t>
            </a:r>
          </a:p>
          <a:p>
            <a:pPr lvl="0"/>
            <a:r>
              <a:rPr lang="en-US" b="1" dirty="0"/>
              <a:t>Environmental justice</a:t>
            </a:r>
          </a:p>
          <a:p>
            <a:pPr lvl="0"/>
            <a:endParaRPr lang="en-US" dirty="0"/>
          </a:p>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64</a:t>
            </a:fld>
            <a:endParaRPr lang="en-US"/>
          </a:p>
        </p:txBody>
      </p:sp>
    </p:spTree>
    <p:extLst>
      <p:ext uri="{BB962C8B-B14F-4D97-AF65-F5344CB8AC3E}">
        <p14:creationId xmlns:p14="http://schemas.microsoft.com/office/powerpoint/2010/main" val="2958526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dk1"/>
                </a:solidFill>
              </a:rPr>
              <a:t>https://massachusettsonamap.blogspot.com/2020/07/cancer-alley-louisiana-map.html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dk1"/>
              </a:solidFill>
            </a:endParaRPr>
          </a:p>
          <a:p>
            <a:endParaRPr lang="en-US" sz="800" dirty="0">
              <a:solidFill>
                <a:srgbClr val="FF0000"/>
              </a:solidFill>
            </a:endParaRPr>
          </a:p>
          <a:p>
            <a:r>
              <a:rPr lang="en-US" sz="800" dirty="0">
                <a:solidFill>
                  <a:srgbClr val="FF0000"/>
                </a:solidFill>
              </a:rPr>
              <a:t>(Wikipedia)</a:t>
            </a:r>
          </a:p>
          <a:p>
            <a:r>
              <a:rPr lang="en-US" sz="1800" dirty="0">
                <a:solidFill>
                  <a:srgbClr val="202122"/>
                </a:solidFill>
                <a:effectLst/>
                <a:latin typeface="Calibri" panose="020F0502020204030204" pitchFamily="34" charset="0"/>
                <a:ea typeface="Calibri" panose="020F0502020204030204" pitchFamily="34" charset="0"/>
              </a:rPr>
              <a:t>which contains over 150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petrochemical plants</a:t>
            </a:r>
            <a:r>
              <a:rPr lang="en-US" sz="1800" dirty="0">
                <a:solidFill>
                  <a:srgbClr val="202122"/>
                </a:solidFill>
                <a:effectLst/>
                <a:latin typeface="Calibri" panose="020F0502020204030204" pitchFamily="34" charset="0"/>
                <a:ea typeface="Calibri" panose="020F0502020204030204" pitchFamily="34" charset="0"/>
              </a:rPr>
              <a:t> and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refineries</a:t>
            </a:r>
            <a:r>
              <a:rPr lang="en-US" sz="1800" dirty="0">
                <a:solidFill>
                  <a:srgbClr val="202122"/>
                </a:solidFill>
                <a:effectLst/>
                <a:latin typeface="Calibri" panose="020F0502020204030204" pitchFamily="34" charset="0"/>
                <a:ea typeface="Calibri" panose="020F0502020204030204" pitchFamily="34" charset="0"/>
              </a:rPr>
              <a:t>.</a:t>
            </a:r>
            <a:r>
              <a:rPr lang="en-US" sz="1800" u="sng" baseline="300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[2]</a:t>
            </a:r>
            <a:r>
              <a:rPr lang="en-US" sz="1800" dirty="0">
                <a:solidFill>
                  <a:srgbClr val="202122"/>
                </a:solidFill>
                <a:effectLst/>
                <a:latin typeface="Calibri" panose="020F0502020204030204" pitchFamily="34" charset="0"/>
                <a:ea typeface="Calibri" panose="020F0502020204030204" pitchFamily="34" charset="0"/>
              </a:rPr>
              <a:t> This area accounts for 25% of the petrochemical production in the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United States</a:t>
            </a:r>
            <a:r>
              <a:rPr lang="en-US" sz="1800" dirty="0">
                <a:solidFill>
                  <a:srgbClr val="202122"/>
                </a:solidFill>
                <a:effectLst/>
                <a:latin typeface="Calibri" panose="020F0502020204030204" pitchFamily="34" charset="0"/>
                <a:ea typeface="Calibri" panose="020F0502020204030204" pitchFamily="34" charset="0"/>
              </a:rPr>
              <a:t>.</a:t>
            </a:r>
            <a:r>
              <a:rPr lang="en-US" sz="1800" u="sng" baseline="300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[3]</a:t>
            </a:r>
            <a:r>
              <a:rPr lang="en-US" sz="1800" dirty="0">
                <a:solidFill>
                  <a:srgbClr val="202122"/>
                </a:solidFill>
                <a:effectLst/>
                <a:latin typeface="Calibri" panose="020F0502020204030204" pitchFamily="34" charset="0"/>
                <a:ea typeface="Calibri" panose="020F0502020204030204" pitchFamily="34" charset="0"/>
              </a:rPr>
              <a:t> The region is considered a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8"/>
              </a:rPr>
              <a:t>sacrifice zone</a:t>
            </a:r>
            <a:r>
              <a:rPr lang="en-US" sz="1800" dirty="0">
                <a:solidFill>
                  <a:srgbClr val="202122"/>
                </a:solidFill>
                <a:effectLst/>
                <a:latin typeface="Calibri" panose="020F0502020204030204" pitchFamily="34" charset="0"/>
                <a:ea typeface="Calibri" panose="020F0502020204030204" pitchFamily="34" charset="0"/>
              </a:rPr>
              <a:t>.</a:t>
            </a:r>
            <a:r>
              <a:rPr lang="en-US" sz="1800" u="sng" baseline="300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9"/>
              </a:rPr>
              <a:t>[4]</a:t>
            </a:r>
            <a:r>
              <a:rPr lang="en-US" sz="1800" dirty="0">
                <a:solidFill>
                  <a:srgbClr val="202122"/>
                </a:solidFill>
                <a:effectLst/>
                <a:latin typeface="Calibri" panose="020F0502020204030204" pitchFamily="34" charset="0"/>
                <a:ea typeface="Calibri" panose="020F0502020204030204" pitchFamily="34" charset="0"/>
              </a:rPr>
              <a:t> In Cancer Alley, forty-six individuals per one million are at risk of developing cancer, compared with the national average of roughly thirty individuals per one million.</a:t>
            </a:r>
            <a:r>
              <a:rPr lang="en-US" sz="1800" u="sng" baseline="300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[3]</a:t>
            </a:r>
            <a:r>
              <a:rPr lang="en-US" sz="1800" dirty="0">
                <a:solidFill>
                  <a:srgbClr val="202122"/>
                </a:solidFill>
                <a:effectLst/>
                <a:latin typeface="Calibri" panose="020F0502020204030204" pitchFamily="34" charset="0"/>
                <a:ea typeface="Calibri" panose="020F0502020204030204" pitchFamily="34" charset="0"/>
              </a:rPr>
              <a:t> The abnormally high cancer risk and concentration of petrochemical operations inspired the "Cancer Alley" moniker.</a:t>
            </a:r>
            <a:endParaRPr lang="en-US" sz="8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67</a:t>
            </a:fld>
            <a:endParaRPr lang="en-US"/>
          </a:p>
        </p:txBody>
      </p:sp>
    </p:spTree>
    <p:extLst>
      <p:ext uri="{BB962C8B-B14F-4D97-AF65-F5344CB8AC3E}">
        <p14:creationId xmlns:p14="http://schemas.microsoft.com/office/powerpoint/2010/main" val="378325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Industry &amp; Infrastructure: Cancer Alley, LA and Detroit, MI (due-parsons.github.io)</a:t>
            </a:r>
            <a:endParaRPr lang="en-US" dirty="0"/>
          </a:p>
          <a:p>
            <a:r>
              <a:rPr lang="en-US" dirty="0"/>
              <a:t>http://due-parsons.github.io/methods3-fall2015/projects/industry-infrastructure-cancer-alley-la-and-detroit-mi/</a:t>
            </a:r>
          </a:p>
        </p:txBody>
      </p:sp>
      <p:sp>
        <p:nvSpPr>
          <p:cNvPr id="4" name="Slide Number Placeholder 3"/>
          <p:cNvSpPr>
            <a:spLocks noGrp="1"/>
          </p:cNvSpPr>
          <p:nvPr>
            <p:ph type="sldNum" sz="quarter" idx="5"/>
          </p:nvPr>
        </p:nvSpPr>
        <p:spPr/>
        <p:txBody>
          <a:bodyPr/>
          <a:lstStyle/>
          <a:p>
            <a:fld id="{3CFFE039-3740-4EE6-9E57-6D933015080F}" type="slidenum">
              <a:rPr lang="en-US" smtClean="0"/>
              <a:t>69</a:t>
            </a:fld>
            <a:endParaRPr lang="en-US"/>
          </a:p>
        </p:txBody>
      </p:sp>
    </p:spTree>
    <p:extLst>
      <p:ext uri="{BB962C8B-B14F-4D97-AF65-F5344CB8AC3E}">
        <p14:creationId xmlns:p14="http://schemas.microsoft.com/office/powerpoint/2010/main" val="2313455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6</a:t>
            </a:fld>
            <a:endParaRPr lang="en-US"/>
          </a:p>
        </p:txBody>
      </p:sp>
    </p:spTree>
    <p:extLst>
      <p:ext uri="{BB962C8B-B14F-4D97-AF65-F5344CB8AC3E}">
        <p14:creationId xmlns:p14="http://schemas.microsoft.com/office/powerpoint/2010/main" val="27905552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Industry &amp; Infrastructure: Cancer Alley, LA and Detroit, MI (due-parsons.github.io)</a:t>
            </a:r>
            <a:endParaRPr lang="en-US" dirty="0"/>
          </a:p>
          <a:p>
            <a:r>
              <a:rPr lang="en-US" dirty="0"/>
              <a:t>http://due-parsons.github.io/methods3-fall2015/projects/industry-infrastructure-cancer-alley-la-and-detroit-mi/</a:t>
            </a:r>
          </a:p>
        </p:txBody>
      </p:sp>
      <p:sp>
        <p:nvSpPr>
          <p:cNvPr id="4" name="Slide Number Placeholder 3"/>
          <p:cNvSpPr>
            <a:spLocks noGrp="1"/>
          </p:cNvSpPr>
          <p:nvPr>
            <p:ph type="sldNum" sz="quarter" idx="5"/>
          </p:nvPr>
        </p:nvSpPr>
        <p:spPr/>
        <p:txBody>
          <a:bodyPr/>
          <a:lstStyle/>
          <a:p>
            <a:fld id="{3CFFE039-3740-4EE6-9E57-6D933015080F}" type="slidenum">
              <a:rPr lang="en-US" smtClean="0"/>
              <a:t>70</a:t>
            </a:fld>
            <a:endParaRPr lang="en-US"/>
          </a:p>
        </p:txBody>
      </p:sp>
    </p:spTree>
    <p:extLst>
      <p:ext uri="{BB962C8B-B14F-4D97-AF65-F5344CB8AC3E}">
        <p14:creationId xmlns:p14="http://schemas.microsoft.com/office/powerpoint/2010/main" val="32377940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Industry &amp; Infrastructure: Cancer Alley, LA and Detroit, MI (due-parsons.github.io)</a:t>
            </a:r>
            <a:endParaRPr lang="en-US" dirty="0"/>
          </a:p>
          <a:p>
            <a:r>
              <a:rPr lang="en-US" dirty="0"/>
              <a:t>http://due-parsons.github.io/methods3-fall2015/projects/industry-infrastructure-cancer-alley-la-and-detroit-mi/</a:t>
            </a:r>
          </a:p>
        </p:txBody>
      </p:sp>
      <p:sp>
        <p:nvSpPr>
          <p:cNvPr id="4" name="Slide Number Placeholder 3"/>
          <p:cNvSpPr>
            <a:spLocks noGrp="1"/>
          </p:cNvSpPr>
          <p:nvPr>
            <p:ph type="sldNum" sz="quarter" idx="5"/>
          </p:nvPr>
        </p:nvSpPr>
        <p:spPr/>
        <p:txBody>
          <a:bodyPr/>
          <a:lstStyle/>
          <a:p>
            <a:fld id="{3CFFE039-3740-4EE6-9E57-6D933015080F}" type="slidenum">
              <a:rPr lang="en-US" smtClean="0"/>
              <a:t>71</a:t>
            </a:fld>
            <a:endParaRPr lang="en-US"/>
          </a:p>
        </p:txBody>
      </p:sp>
    </p:spTree>
    <p:extLst>
      <p:ext uri="{BB962C8B-B14F-4D97-AF65-F5344CB8AC3E}">
        <p14:creationId xmlns:p14="http://schemas.microsoft.com/office/powerpoint/2010/main" val="23197546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Aims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Recruit 25,000 residents without a history of cancer between the ages of 18 and 70 from Louisiana’s Industrial Chemical Corridor.  Characterize cohort members’ “exposures” using multiple modalities.  Follow participants over time for incident cancers and related diseases.  </a:t>
            </a:r>
          </a:p>
          <a:p>
            <a:r>
              <a:rPr lang="en-US" dirty="0"/>
              <a:t>2. Evaluate the association of environmental exposures in the context of health disparity drivers (SDOH,  demographic, family and medical history, stress, discrimination) with cancer and other proximal outcomes (faster telomere shortening, more oxidative stress, inflammation, methylation, and higher mutational load).  </a:t>
            </a:r>
          </a:p>
          <a:p>
            <a:r>
              <a:rPr lang="en-US" dirty="0"/>
              <a:t>3. After controlling for other risk behaviors, assess the role of obesity as a mediator in the association of environmental exposures and cancer/proximal outcomes, and determine whether psychosocial stress and comorbidities are moderators in the associations between environmental exposures and cancer. </a:t>
            </a:r>
          </a:p>
          <a:p>
            <a:r>
              <a:rPr lang="en-US" dirty="0"/>
              <a:t>4. Link the “exposure” information to assess predictors of survivorship and mortality utilizing the SEER-Louisiana Tumor Registry’s data on treatment, follow-up, and end-results. </a:t>
            </a:r>
          </a:p>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72</a:t>
            </a:fld>
            <a:endParaRPr lang="en-US"/>
          </a:p>
        </p:txBody>
      </p:sp>
    </p:spTree>
    <p:extLst>
      <p:ext uri="{BB962C8B-B14F-4D97-AF65-F5344CB8AC3E}">
        <p14:creationId xmlns:p14="http://schemas.microsoft.com/office/powerpoint/2010/main" val="4029355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73</a:t>
            </a:fld>
            <a:endParaRPr lang="en-US"/>
          </a:p>
        </p:txBody>
      </p:sp>
    </p:spTree>
    <p:extLst>
      <p:ext uri="{BB962C8B-B14F-4D97-AF65-F5344CB8AC3E}">
        <p14:creationId xmlns:p14="http://schemas.microsoft.com/office/powerpoint/2010/main" val="3273683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74</a:t>
            </a:fld>
            <a:endParaRPr lang="en-US"/>
          </a:p>
        </p:txBody>
      </p:sp>
    </p:spTree>
    <p:extLst>
      <p:ext uri="{BB962C8B-B14F-4D97-AF65-F5344CB8AC3E}">
        <p14:creationId xmlns:p14="http://schemas.microsoft.com/office/powerpoint/2010/main" val="38785895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Aims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Recruit 25,000 residents without a history of cancer between the ages of 18 and 70 from Louisiana’s Industrial Chemical Corridor.  Characterize cohort members’ “exposures” using multiple modalities.  Follow participants over time for incident cancers and related diseases.  </a:t>
            </a:r>
          </a:p>
          <a:p>
            <a:r>
              <a:rPr lang="en-US" dirty="0"/>
              <a:t>2. Evaluate the association of environmental exposures in the context of health disparity drivers (SDOH,  demographic, family and medical history, stress, discrimination) with cancer and other proximal outcomes (faster telomere shortening, more oxidative stress, inflammation, methylation, and higher mutational load).  </a:t>
            </a:r>
          </a:p>
          <a:p>
            <a:r>
              <a:rPr lang="en-US" dirty="0"/>
              <a:t>3. After controlling for other risk behaviors, assess the role of obesity as a mediator in the association of environmental exposures and cancer/proximal outcomes, and determine whether psychosocial stress and comorbidities are moderators in the associations between environmental exposures and cancer. </a:t>
            </a:r>
          </a:p>
          <a:p>
            <a:r>
              <a:rPr lang="en-US" dirty="0"/>
              <a:t>4. Link the “exposure” information to assess predictors of survivorship and mortality utilizing the SEER-Louisiana Tumor Registry’s data on treatment, follow-up, and end-results. </a:t>
            </a:r>
          </a:p>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75</a:t>
            </a:fld>
            <a:endParaRPr lang="en-US"/>
          </a:p>
        </p:txBody>
      </p:sp>
    </p:spTree>
    <p:extLst>
      <p:ext uri="{BB962C8B-B14F-4D97-AF65-F5344CB8AC3E}">
        <p14:creationId xmlns:p14="http://schemas.microsoft.com/office/powerpoint/2010/main" val="19907006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mn-lt"/>
                <a:cs typeface="+mn-lt"/>
              </a:rPr>
              <a:t>Or even, $1,000 per 100 enrolled, etc.</a:t>
            </a:r>
            <a:endParaRPr lang="en-US" sz="1200" b="0" dirty="0"/>
          </a:p>
          <a:p>
            <a:r>
              <a:rPr lang="en-US" dirty="0"/>
              <a:t>= $250,000</a:t>
            </a:r>
          </a:p>
        </p:txBody>
      </p:sp>
      <p:sp>
        <p:nvSpPr>
          <p:cNvPr id="4" name="Slide Number Placeholder 3"/>
          <p:cNvSpPr>
            <a:spLocks noGrp="1"/>
          </p:cNvSpPr>
          <p:nvPr>
            <p:ph type="sldNum" sz="quarter" idx="5"/>
          </p:nvPr>
        </p:nvSpPr>
        <p:spPr/>
        <p:txBody>
          <a:bodyPr/>
          <a:lstStyle/>
          <a:p>
            <a:fld id="{759AD727-6E3E-4A03-B45B-E03B83D6D860}" type="slidenum">
              <a:rPr lang="en-US" smtClean="0"/>
              <a:t>77</a:t>
            </a:fld>
            <a:endParaRPr lang="en-US"/>
          </a:p>
        </p:txBody>
      </p:sp>
    </p:spTree>
    <p:extLst>
      <p:ext uri="{BB962C8B-B14F-4D97-AF65-F5344CB8AC3E}">
        <p14:creationId xmlns:p14="http://schemas.microsoft.com/office/powerpoint/2010/main" val="17043134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85</a:t>
            </a:fld>
            <a:endParaRPr lang="en-US"/>
          </a:p>
        </p:txBody>
      </p:sp>
    </p:spTree>
    <p:extLst>
      <p:ext uri="{BB962C8B-B14F-4D97-AF65-F5344CB8AC3E}">
        <p14:creationId xmlns:p14="http://schemas.microsoft.com/office/powerpoint/2010/main" val="3042579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86</a:t>
            </a:fld>
            <a:endParaRPr lang="en-US"/>
          </a:p>
        </p:txBody>
      </p:sp>
    </p:spTree>
    <p:extLst>
      <p:ext uri="{BB962C8B-B14F-4D97-AF65-F5344CB8AC3E}">
        <p14:creationId xmlns:p14="http://schemas.microsoft.com/office/powerpoint/2010/main" val="1180811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87</a:t>
            </a:fld>
            <a:endParaRPr lang="en-US"/>
          </a:p>
        </p:txBody>
      </p:sp>
    </p:spTree>
    <p:extLst>
      <p:ext uri="{BB962C8B-B14F-4D97-AF65-F5344CB8AC3E}">
        <p14:creationId xmlns:p14="http://schemas.microsoft.com/office/powerpoint/2010/main" val="81852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Delete this slide or the next one ***********</a:t>
            </a:r>
          </a:p>
          <a:p>
            <a:endParaRPr lang="en-US" dirty="0"/>
          </a:p>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7</a:t>
            </a:fld>
            <a:endParaRPr lang="en-US"/>
          </a:p>
        </p:txBody>
      </p:sp>
    </p:spTree>
    <p:extLst>
      <p:ext uri="{BB962C8B-B14F-4D97-AF65-F5344CB8AC3E}">
        <p14:creationId xmlns:p14="http://schemas.microsoft.com/office/powerpoint/2010/main" val="9838562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dirty="0">
              <a:solidFill>
                <a:srgbClr val="201F1E"/>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59AD727-6E3E-4A03-B45B-E03B83D6D860}" type="slidenum">
              <a:rPr lang="en-US" smtClean="0"/>
              <a:t>89</a:t>
            </a:fld>
            <a:endParaRPr lang="en-US"/>
          </a:p>
        </p:txBody>
      </p:sp>
    </p:spTree>
    <p:extLst>
      <p:ext uri="{BB962C8B-B14F-4D97-AF65-F5344CB8AC3E}">
        <p14:creationId xmlns:p14="http://schemas.microsoft.com/office/powerpoint/2010/main" val="9988600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dirty="0">
              <a:solidFill>
                <a:srgbClr val="201F1E"/>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90</a:t>
            </a:fld>
            <a:endParaRPr lang="en-US"/>
          </a:p>
        </p:txBody>
      </p:sp>
    </p:spTree>
    <p:extLst>
      <p:ext uri="{BB962C8B-B14F-4D97-AF65-F5344CB8AC3E}">
        <p14:creationId xmlns:p14="http://schemas.microsoft.com/office/powerpoint/2010/main" val="39437499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91</a:t>
            </a:fld>
            <a:endParaRPr lang="en-US"/>
          </a:p>
        </p:txBody>
      </p:sp>
    </p:spTree>
    <p:extLst>
      <p:ext uri="{BB962C8B-B14F-4D97-AF65-F5344CB8AC3E}">
        <p14:creationId xmlns:p14="http://schemas.microsoft.com/office/powerpoint/2010/main" val="204927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FE039-3740-4EE6-9E57-6D933015080F}" type="slidenum">
              <a:rPr lang="en-US" smtClean="0"/>
              <a:t>8</a:t>
            </a:fld>
            <a:endParaRPr lang="en-US"/>
          </a:p>
        </p:txBody>
      </p:sp>
    </p:spTree>
    <p:extLst>
      <p:ext uri="{BB962C8B-B14F-4D97-AF65-F5344CB8AC3E}">
        <p14:creationId xmlns:p14="http://schemas.microsoft.com/office/powerpoint/2010/main" val="299229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highlight>
                  <a:srgbClr val="FFFF00"/>
                </a:highlight>
              </a:rPr>
              <a:t>************** Use this slide to edit and take screenshot to put final version on next slide ***************</a:t>
            </a:r>
          </a:p>
        </p:txBody>
      </p:sp>
      <p:sp>
        <p:nvSpPr>
          <p:cNvPr id="4" name="Slide Number Placeholder 3"/>
          <p:cNvSpPr>
            <a:spLocks noGrp="1"/>
          </p:cNvSpPr>
          <p:nvPr>
            <p:ph type="sldNum" sz="quarter" idx="10"/>
          </p:nvPr>
        </p:nvSpPr>
        <p:spPr/>
        <p:txBody>
          <a:bodyPr/>
          <a:lstStyle/>
          <a:p>
            <a:fld id="{07EF428D-EDA7-480F-985F-E7ABE00103FA}" type="slidenum">
              <a:rPr lang="en-US" smtClean="0"/>
              <a:t>9</a:t>
            </a:fld>
            <a:endParaRPr lang="en-US" dirty="0"/>
          </a:p>
        </p:txBody>
      </p:sp>
    </p:spTree>
    <p:extLst>
      <p:ext uri="{BB962C8B-B14F-4D97-AF65-F5344CB8AC3E}">
        <p14:creationId xmlns:p14="http://schemas.microsoft.com/office/powerpoint/2010/main" val="74860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78886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20126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28371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65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45794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64356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6B4A9-1611-4792-9094-5F34BCA07E0B}" type="datetimeFigureOut">
              <a:rPr lang="en-US" dirty="0"/>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147409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356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885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43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712588-04B1-427B-82EE-E8DB90309F08}" type="datetimeFigureOut">
              <a:rPr lang="en-US" dirty="0"/>
              <a:t>7/14/2025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13723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149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5070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7714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06684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8176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7/14/2025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421550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Larose_Louisiana_aerial_view.jpg"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png"/><Relationship Id="rId7"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Larose_Louisiana_aerial_view.jp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image" Target="../media/image2.png"/><Relationship Id="rId7" Type="http://schemas.openxmlformats.org/officeDocument/2006/relationships/diagramColors" Target="../diagrams/colors4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63.xml.rels><?xml version="1.0" encoding="UTF-8" standalone="yes"?>
<Relationships xmlns="http://schemas.openxmlformats.org/package/2006/relationships"><Relationship Id="rId8" Type="http://schemas.microsoft.com/office/2007/relationships/diagramDrawing" Target="../diagrams/drawing45.xml"/><Relationship Id="rId3" Type="http://schemas.openxmlformats.org/officeDocument/2006/relationships/image" Target="../media/image9.png"/><Relationship Id="rId7" Type="http://schemas.openxmlformats.org/officeDocument/2006/relationships/diagramColors" Target="../diagrams/colors4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QuickStyle" Target="../diagrams/quickStyle45.xml"/><Relationship Id="rId5" Type="http://schemas.openxmlformats.org/officeDocument/2006/relationships/diagramLayout" Target="../diagrams/layout45.xml"/><Relationship Id="rId4" Type="http://schemas.openxmlformats.org/officeDocument/2006/relationships/diagramData" Target="../diagrams/data45.xml"/></Relationships>
</file>

<file path=ppt/slides/_rels/slide64.xml.rels><?xml version="1.0" encoding="UTF-8" standalone="yes"?>
<Relationships xmlns="http://schemas.openxmlformats.org/package/2006/relationships"><Relationship Id="rId8" Type="http://schemas.openxmlformats.org/officeDocument/2006/relationships/diagramQuickStyle" Target="../diagrams/quickStyle46.xml"/><Relationship Id="rId3" Type="http://schemas.openxmlformats.org/officeDocument/2006/relationships/image" Target="../media/image10.png"/><Relationship Id="rId7" Type="http://schemas.openxmlformats.org/officeDocument/2006/relationships/diagramLayout" Target="../diagrams/layout4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Data" Target="../diagrams/data46.xml"/><Relationship Id="rId5" Type="http://schemas.openxmlformats.org/officeDocument/2006/relationships/hyperlink" Target="https://creativecommons.org/licenses/by-nc-sa/3.0/" TargetMode="External"/><Relationship Id="rId10" Type="http://schemas.microsoft.com/office/2007/relationships/diagramDrawing" Target="../diagrams/drawing46.xml"/><Relationship Id="rId4" Type="http://schemas.openxmlformats.org/officeDocument/2006/relationships/hyperlink" Target="https://courses.lumenlearning.com/suny-buffalo-environmentalhealth/chapter/ten-essential-public-health-services/" TargetMode="External"/><Relationship Id="rId9" Type="http://schemas.openxmlformats.org/officeDocument/2006/relationships/diagramColors" Target="../diagrams/colors46.xml"/></Relationships>
</file>

<file path=ppt/slides/_rels/slide65.xml.rels><?xml version="1.0" encoding="UTF-8" standalone="yes"?>
<Relationships xmlns="http://schemas.openxmlformats.org/package/2006/relationships"><Relationship Id="rId3" Type="http://schemas.openxmlformats.org/officeDocument/2006/relationships/hyperlink" Target="https://isaburakgonca.blogspot.com/2011/04/role-of-economics-in-discourse-of.html"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image" Target="../media/image13.jpeg"/><Relationship Id="rId7" Type="http://schemas.openxmlformats.org/officeDocument/2006/relationships/diagramColors" Target="../diagrams/colors47.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microsoft.com/office/2007/relationships/diagramDrawing" Target="../diagrams/drawing48.xml"/><Relationship Id="rId3" Type="http://schemas.openxmlformats.org/officeDocument/2006/relationships/image" Target="../media/image18.jpeg"/><Relationship Id="rId7" Type="http://schemas.openxmlformats.org/officeDocument/2006/relationships/diagramColors" Target="../diagrams/colors48.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microsoft.com/office/2007/relationships/diagramDrawing" Target="../diagrams/drawing56.xml"/><Relationship Id="rId3" Type="http://schemas.openxmlformats.org/officeDocument/2006/relationships/image" Target="../media/image21.jpeg"/><Relationship Id="rId7" Type="http://schemas.openxmlformats.org/officeDocument/2006/relationships/diagramColors" Target="../diagrams/colors56.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QuickStyle" Target="../diagrams/quickStyle56.xml"/><Relationship Id="rId5" Type="http://schemas.openxmlformats.org/officeDocument/2006/relationships/diagramLayout" Target="../diagrams/layout56.xml"/><Relationship Id="rId4" Type="http://schemas.openxmlformats.org/officeDocument/2006/relationships/diagramData" Target="../diagrams/data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microsoft.com/office/2007/relationships/diagramDrawing" Target="../diagrams/drawing57.xml"/><Relationship Id="rId3" Type="http://schemas.openxmlformats.org/officeDocument/2006/relationships/image" Target="../media/image22.jpeg"/><Relationship Id="rId7" Type="http://schemas.openxmlformats.org/officeDocument/2006/relationships/diagramColors" Target="../diagrams/colors57.xm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diagramQuickStyle" Target="../diagrams/quickStyle57.xml"/><Relationship Id="rId5" Type="http://schemas.openxmlformats.org/officeDocument/2006/relationships/diagramLayout" Target="../diagrams/layout57.xml"/><Relationship Id="rId4" Type="http://schemas.openxmlformats.org/officeDocument/2006/relationships/diagramData" Target="../diagrams/data5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7" descr="A picture containing water, outdoor, nature, mountain&#10;&#10;Description automatically generated">
            <a:extLst>
              <a:ext uri="{FF2B5EF4-FFF2-40B4-BE49-F238E27FC236}">
                <a16:creationId xmlns:a16="http://schemas.microsoft.com/office/drawing/2014/main" id="{D6FB5626-8DEE-70F0-587F-F1E25DDFEBF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091" t="23391"/>
          <a:stretch/>
        </p:blipFill>
        <p:spPr>
          <a:xfrm>
            <a:off x="1" y="10"/>
            <a:ext cx="12191999" cy="6857990"/>
          </a:xfrm>
          <a:prstGeom prst="rect">
            <a:avLst/>
          </a:prstGeom>
        </p:spPr>
      </p:pic>
      <p:sp>
        <p:nvSpPr>
          <p:cNvPr id="20" name="Isosceles Triangle 22">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Parallelogram 24">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6">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8">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cNvSpPr>
            <a:spLocks noGrp="1"/>
          </p:cNvSpPr>
          <p:nvPr>
            <p:ph type="ctrTitle"/>
          </p:nvPr>
        </p:nvSpPr>
        <p:spPr>
          <a:xfrm>
            <a:off x="4481950" y="49427"/>
            <a:ext cx="4781470" cy="5659953"/>
          </a:xfrm>
        </p:spPr>
        <p:txBody>
          <a:bodyPr>
            <a:normAutofit fontScale="90000"/>
          </a:bodyPr>
          <a:lstStyle/>
          <a:p>
            <a:pPr>
              <a:lnSpc>
                <a:spcPct val="90000"/>
              </a:lnSpc>
            </a:pP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mj-lt"/>
                <a:cs typeface="+mj-lt"/>
              </a:rPr>
              <a:t>Industrial Chemical Corridor Community Cohort Study - The I 4C (Foresee) Study</a:t>
            </a:r>
            <a:br>
              <a:rPr lang="en-US" sz="1500" dirty="0">
                <a:ea typeface="+mj-lt"/>
                <a:cs typeface="+mj-lt"/>
              </a:rPr>
            </a:br>
            <a:br>
              <a:rPr lang="en-US" sz="1500" dirty="0">
                <a:ea typeface="+mj-lt"/>
                <a:cs typeface="+mj-lt"/>
              </a:rPr>
            </a:br>
            <a:br>
              <a:rPr lang="en-US" sz="1500" dirty="0">
                <a:ea typeface="+mj-lt"/>
                <a:cs typeface="+mj-lt"/>
              </a:rPr>
            </a:br>
            <a:r>
              <a:rPr lang="en-US" sz="1500" dirty="0">
                <a:solidFill>
                  <a:schemeClr val="bg1"/>
                </a:solidFill>
                <a:ea typeface="+mj-lt"/>
                <a:cs typeface="+mj-lt"/>
              </a:rPr>
              <a:t>Edward Trapido</a:t>
            </a:r>
            <a:br>
              <a:rPr lang="en-US" sz="1500" dirty="0">
                <a:solidFill>
                  <a:schemeClr val="bg1"/>
                </a:solidFill>
                <a:ea typeface="+mj-lt"/>
                <a:cs typeface="+mj-lt"/>
              </a:rPr>
            </a:br>
            <a:r>
              <a:rPr lang="en-US" sz="1500" dirty="0">
                <a:solidFill>
                  <a:schemeClr val="bg1"/>
                </a:solidFill>
                <a:ea typeface="+mj-lt"/>
                <a:cs typeface="+mj-lt"/>
              </a:rPr>
              <a:t>etrapi@lsuhsc.edu</a:t>
            </a:r>
            <a:br>
              <a:rPr lang="en-US" sz="1500" dirty="0">
                <a:solidFill>
                  <a:schemeClr val="bg1"/>
                </a:solidFill>
                <a:ea typeface="+mj-lt"/>
                <a:cs typeface="+mj-lt"/>
              </a:rPr>
            </a:br>
            <a:r>
              <a:rPr lang="en-US" sz="1500" dirty="0">
                <a:solidFill>
                  <a:schemeClr val="bg1"/>
                </a:solidFill>
                <a:ea typeface="+mj-lt"/>
                <a:cs typeface="+mj-lt"/>
              </a:rPr>
              <a:t>504.568.5700 </a:t>
            </a:r>
          </a:p>
        </p:txBody>
      </p:sp>
      <p:sp>
        <p:nvSpPr>
          <p:cNvPr id="37"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Isosceles Triangle 42">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D7A16EA0-6B13-3B09-5AB0-47CC66C27ADD}"/>
              </a:ext>
            </a:extLst>
          </p:cNvPr>
          <p:cNvSpPr txBox="1"/>
          <p:nvPr/>
        </p:nvSpPr>
        <p:spPr>
          <a:xfrm>
            <a:off x="9638096" y="6657945"/>
            <a:ext cx="25539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51873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9CD8C-DF65-CCB5-E19F-47078021C8BD}"/>
              </a:ext>
            </a:extLst>
          </p:cNvPr>
          <p:cNvPicPr>
            <a:picLocks noChangeAspect="1"/>
          </p:cNvPicPr>
          <p:nvPr/>
        </p:nvPicPr>
        <p:blipFill rotWithShape="1">
          <a:blip r:embed="rId2"/>
          <a:srcRect t="19726"/>
          <a:stretch/>
        </p:blipFill>
        <p:spPr>
          <a:xfrm>
            <a:off x="418337" y="2911711"/>
            <a:ext cx="8915400" cy="3794646"/>
          </a:xfrm>
          <a:prstGeom prst="rect">
            <a:avLst/>
          </a:prstGeom>
        </p:spPr>
      </p:pic>
      <p:graphicFrame>
        <p:nvGraphicFramePr>
          <p:cNvPr id="5" name="Content Placeholder 4">
            <a:extLst>
              <a:ext uri="{FF2B5EF4-FFF2-40B4-BE49-F238E27FC236}">
                <a16:creationId xmlns:a16="http://schemas.microsoft.com/office/drawing/2014/main" id="{3292AF7D-F13A-9721-97BD-B902659420A6}"/>
              </a:ext>
            </a:extLst>
          </p:cNvPr>
          <p:cNvGraphicFramePr>
            <a:graphicFrameLocks noGrp="1"/>
          </p:cNvGraphicFramePr>
          <p:nvPr>
            <p:ph idx="1"/>
            <p:extLst>
              <p:ext uri="{D42A27DB-BD31-4B8C-83A1-F6EECF244321}">
                <p14:modId xmlns:p14="http://schemas.microsoft.com/office/powerpoint/2010/main" val="4143551215"/>
              </p:ext>
            </p:extLst>
          </p:nvPr>
        </p:nvGraphicFramePr>
        <p:xfrm>
          <a:off x="577811" y="1229495"/>
          <a:ext cx="8660974" cy="1708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a:extLst>
              <a:ext uri="{FF2B5EF4-FFF2-40B4-BE49-F238E27FC236}">
                <a16:creationId xmlns:a16="http://schemas.microsoft.com/office/drawing/2014/main" id="{CF56FA54-3D4C-3B56-60AF-E6C3F7612171}"/>
              </a:ext>
            </a:extLst>
          </p:cNvPr>
          <p:cNvSpPr>
            <a:spLocks noGrp="1"/>
          </p:cNvSpPr>
          <p:nvPr>
            <p:ph type="title"/>
          </p:nvPr>
        </p:nvSpPr>
        <p:spPr>
          <a:xfrm>
            <a:off x="577811" y="41774"/>
            <a:ext cx="8596668" cy="1096316"/>
          </a:xfrm>
        </p:spPr>
        <p:txBody>
          <a:bodyPr vert="horz" lIns="91440" tIns="45720" rIns="91440" bIns="45720" rtlCol="0" anchor="b">
            <a:normAutofit fontScale="90000"/>
          </a:bodyPr>
          <a:lstStyle/>
          <a:p>
            <a:pPr algn="ctr"/>
            <a:r>
              <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Short-Term Research Questions</a:t>
            </a:r>
            <a:endPar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endParaRPr>
          </a:p>
        </p:txBody>
      </p:sp>
      <p:sp>
        <p:nvSpPr>
          <p:cNvPr id="7" name="TextBox 6">
            <a:extLst>
              <a:ext uri="{FF2B5EF4-FFF2-40B4-BE49-F238E27FC236}">
                <a16:creationId xmlns:a16="http://schemas.microsoft.com/office/drawing/2014/main" id="{915BE33D-021C-669F-EFE3-9188B83500EB}"/>
              </a:ext>
            </a:extLst>
          </p:cNvPr>
          <p:cNvSpPr txBox="1"/>
          <p:nvPr/>
        </p:nvSpPr>
        <p:spPr>
          <a:xfrm>
            <a:off x="640667" y="1586086"/>
            <a:ext cx="1072100" cy="938719"/>
          </a:xfrm>
          <a:prstGeom prst="rect">
            <a:avLst/>
          </a:prstGeom>
          <a:noFill/>
        </p:spPr>
        <p:txBody>
          <a:bodyPr wrap="square" rtlCol="0">
            <a:spAutoFit/>
          </a:bodyPr>
          <a:lstStyle/>
          <a:p>
            <a:r>
              <a:rPr lang="en-US" sz="5500" b="1" dirty="0">
                <a:solidFill>
                  <a:srgbClr val="509422"/>
                </a:solidFill>
              </a:rPr>
              <a:t>#1</a:t>
            </a:r>
          </a:p>
        </p:txBody>
      </p:sp>
    </p:spTree>
    <p:extLst>
      <p:ext uri="{BB962C8B-B14F-4D97-AF65-F5344CB8AC3E}">
        <p14:creationId xmlns:p14="http://schemas.microsoft.com/office/powerpoint/2010/main" val="2778953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363CE80-B445-9144-115E-8532E35C8DC0}"/>
              </a:ext>
            </a:extLst>
          </p:cNvPr>
          <p:cNvSpPr txBox="1">
            <a:spLocks/>
          </p:cNvSpPr>
          <p:nvPr/>
        </p:nvSpPr>
        <p:spPr>
          <a:xfrm>
            <a:off x="478964" y="2421781"/>
            <a:ext cx="3043169" cy="202692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3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Short-Term Research Questions</a:t>
            </a:r>
          </a:p>
        </p:txBody>
      </p:sp>
      <p:graphicFrame>
        <p:nvGraphicFramePr>
          <p:cNvPr id="12" name="Content Placeholder 4">
            <a:extLst>
              <a:ext uri="{FF2B5EF4-FFF2-40B4-BE49-F238E27FC236}">
                <a16:creationId xmlns:a16="http://schemas.microsoft.com/office/drawing/2014/main" id="{02A7ABDA-4A3E-FDD4-D183-E1AF3E649A8C}"/>
              </a:ext>
            </a:extLst>
          </p:cNvPr>
          <p:cNvGraphicFramePr>
            <a:graphicFrameLocks/>
          </p:cNvGraphicFramePr>
          <p:nvPr>
            <p:extLst>
              <p:ext uri="{D42A27DB-BD31-4B8C-83A1-F6EECF244321}">
                <p14:modId xmlns:p14="http://schemas.microsoft.com/office/powerpoint/2010/main" val="451071758"/>
              </p:ext>
            </p:extLst>
          </p:nvPr>
        </p:nvGraphicFramePr>
        <p:xfrm>
          <a:off x="5191908" y="179760"/>
          <a:ext cx="6805813" cy="6510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A798CB24-E78F-E7F0-7E53-94DA61A5C4ED}"/>
              </a:ext>
            </a:extLst>
          </p:cNvPr>
          <p:cNvSpPr txBox="1"/>
          <p:nvPr/>
        </p:nvSpPr>
        <p:spPr>
          <a:xfrm>
            <a:off x="5554701" y="1004128"/>
            <a:ext cx="1374947" cy="938719"/>
          </a:xfrm>
          <a:prstGeom prst="rect">
            <a:avLst/>
          </a:prstGeom>
          <a:noFill/>
        </p:spPr>
        <p:txBody>
          <a:bodyPr wrap="square" rtlCol="0">
            <a:spAutoFit/>
          </a:bodyPr>
          <a:lstStyle/>
          <a:p>
            <a:r>
              <a:rPr lang="en-US" sz="5500" b="1" dirty="0">
                <a:solidFill>
                  <a:srgbClr val="9EBB2A"/>
                </a:solidFill>
              </a:rPr>
              <a:t>#2</a:t>
            </a:r>
          </a:p>
        </p:txBody>
      </p:sp>
      <p:sp>
        <p:nvSpPr>
          <p:cNvPr id="14" name="TextBox 13">
            <a:extLst>
              <a:ext uri="{FF2B5EF4-FFF2-40B4-BE49-F238E27FC236}">
                <a16:creationId xmlns:a16="http://schemas.microsoft.com/office/drawing/2014/main" id="{6B6DC2DE-3D82-B015-A407-31DD4FC6AB11}"/>
              </a:ext>
            </a:extLst>
          </p:cNvPr>
          <p:cNvSpPr txBox="1"/>
          <p:nvPr/>
        </p:nvSpPr>
        <p:spPr>
          <a:xfrm>
            <a:off x="6070620" y="2959641"/>
            <a:ext cx="1529271" cy="938719"/>
          </a:xfrm>
          <a:prstGeom prst="rect">
            <a:avLst/>
          </a:prstGeom>
          <a:noFill/>
        </p:spPr>
        <p:txBody>
          <a:bodyPr wrap="square" rtlCol="0">
            <a:spAutoFit/>
          </a:bodyPr>
          <a:lstStyle/>
          <a:p>
            <a:r>
              <a:rPr lang="en-US" sz="5500" b="1" dirty="0">
                <a:solidFill>
                  <a:srgbClr val="D9AF28"/>
                </a:solidFill>
              </a:rPr>
              <a:t>#3</a:t>
            </a:r>
          </a:p>
        </p:txBody>
      </p:sp>
      <p:sp>
        <p:nvSpPr>
          <p:cNvPr id="15" name="TextBox 14">
            <a:extLst>
              <a:ext uri="{FF2B5EF4-FFF2-40B4-BE49-F238E27FC236}">
                <a16:creationId xmlns:a16="http://schemas.microsoft.com/office/drawing/2014/main" id="{F515F214-E7CF-3EEE-50EA-71A861DD84D5}"/>
              </a:ext>
            </a:extLst>
          </p:cNvPr>
          <p:cNvSpPr txBox="1"/>
          <p:nvPr/>
        </p:nvSpPr>
        <p:spPr>
          <a:xfrm>
            <a:off x="5618166" y="4922588"/>
            <a:ext cx="1826906" cy="938719"/>
          </a:xfrm>
          <a:prstGeom prst="rect">
            <a:avLst/>
          </a:prstGeom>
          <a:noFill/>
        </p:spPr>
        <p:txBody>
          <a:bodyPr wrap="square" rtlCol="0">
            <a:spAutoFit/>
          </a:bodyPr>
          <a:lstStyle/>
          <a:p>
            <a:r>
              <a:rPr lang="en-US" sz="5500" b="1" dirty="0">
                <a:solidFill>
                  <a:srgbClr val="509422"/>
                </a:solidFill>
              </a:rPr>
              <a:t>#4</a:t>
            </a:r>
          </a:p>
        </p:txBody>
      </p:sp>
    </p:spTree>
    <p:extLst>
      <p:ext uri="{BB962C8B-B14F-4D97-AF65-F5344CB8AC3E}">
        <p14:creationId xmlns:p14="http://schemas.microsoft.com/office/powerpoint/2010/main" val="401859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4561D80-7571-AE3A-5D31-FBED1FD5A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88" t="8740" r="14782" b="8285"/>
          <a:stretch/>
        </p:blipFill>
        <p:spPr bwMode="auto">
          <a:xfrm>
            <a:off x="52773" y="2875380"/>
            <a:ext cx="3608145" cy="28324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363CE80-B445-9144-115E-8532E35C8DC0}"/>
              </a:ext>
            </a:extLst>
          </p:cNvPr>
          <p:cNvSpPr txBox="1">
            <a:spLocks/>
          </p:cNvSpPr>
          <p:nvPr/>
        </p:nvSpPr>
        <p:spPr>
          <a:xfrm>
            <a:off x="257092" y="595248"/>
            <a:ext cx="3043169" cy="202692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3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Short-Term Research Questions</a:t>
            </a:r>
          </a:p>
        </p:txBody>
      </p:sp>
      <p:graphicFrame>
        <p:nvGraphicFramePr>
          <p:cNvPr id="12" name="Content Placeholder 4">
            <a:extLst>
              <a:ext uri="{FF2B5EF4-FFF2-40B4-BE49-F238E27FC236}">
                <a16:creationId xmlns:a16="http://schemas.microsoft.com/office/drawing/2014/main" id="{02A7ABDA-4A3E-FDD4-D183-E1AF3E649A8C}"/>
              </a:ext>
            </a:extLst>
          </p:cNvPr>
          <p:cNvGraphicFramePr>
            <a:graphicFrameLocks/>
          </p:cNvGraphicFramePr>
          <p:nvPr>
            <p:extLst>
              <p:ext uri="{D42A27DB-BD31-4B8C-83A1-F6EECF244321}">
                <p14:modId xmlns:p14="http://schemas.microsoft.com/office/powerpoint/2010/main" val="3404094474"/>
              </p:ext>
            </p:extLst>
          </p:nvPr>
        </p:nvGraphicFramePr>
        <p:xfrm>
          <a:off x="5191908" y="179760"/>
          <a:ext cx="6805813" cy="6510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A798CB24-E78F-E7F0-7E53-94DA61A5C4ED}"/>
              </a:ext>
            </a:extLst>
          </p:cNvPr>
          <p:cNvSpPr txBox="1"/>
          <p:nvPr/>
        </p:nvSpPr>
        <p:spPr>
          <a:xfrm>
            <a:off x="5554701" y="1004128"/>
            <a:ext cx="1374947" cy="938719"/>
          </a:xfrm>
          <a:prstGeom prst="rect">
            <a:avLst/>
          </a:prstGeom>
          <a:noFill/>
        </p:spPr>
        <p:txBody>
          <a:bodyPr wrap="square" rtlCol="0">
            <a:spAutoFit/>
          </a:bodyPr>
          <a:lstStyle/>
          <a:p>
            <a:r>
              <a:rPr lang="en-US" sz="5500" b="1" dirty="0">
                <a:solidFill>
                  <a:srgbClr val="9EBB2A"/>
                </a:solidFill>
              </a:rPr>
              <a:t>#2</a:t>
            </a:r>
          </a:p>
        </p:txBody>
      </p:sp>
      <p:sp>
        <p:nvSpPr>
          <p:cNvPr id="14" name="TextBox 13">
            <a:extLst>
              <a:ext uri="{FF2B5EF4-FFF2-40B4-BE49-F238E27FC236}">
                <a16:creationId xmlns:a16="http://schemas.microsoft.com/office/drawing/2014/main" id="{6B6DC2DE-3D82-B015-A407-31DD4FC6AB11}"/>
              </a:ext>
            </a:extLst>
          </p:cNvPr>
          <p:cNvSpPr txBox="1"/>
          <p:nvPr/>
        </p:nvSpPr>
        <p:spPr>
          <a:xfrm>
            <a:off x="6070620" y="2959641"/>
            <a:ext cx="1529271" cy="938719"/>
          </a:xfrm>
          <a:prstGeom prst="rect">
            <a:avLst/>
          </a:prstGeom>
          <a:noFill/>
        </p:spPr>
        <p:txBody>
          <a:bodyPr wrap="square" rtlCol="0">
            <a:spAutoFit/>
          </a:bodyPr>
          <a:lstStyle/>
          <a:p>
            <a:r>
              <a:rPr lang="en-US" sz="5500" b="1" dirty="0">
                <a:solidFill>
                  <a:srgbClr val="D9AF28"/>
                </a:solidFill>
              </a:rPr>
              <a:t>#3</a:t>
            </a:r>
          </a:p>
        </p:txBody>
      </p:sp>
      <p:sp>
        <p:nvSpPr>
          <p:cNvPr id="15" name="TextBox 14">
            <a:extLst>
              <a:ext uri="{FF2B5EF4-FFF2-40B4-BE49-F238E27FC236}">
                <a16:creationId xmlns:a16="http://schemas.microsoft.com/office/drawing/2014/main" id="{F515F214-E7CF-3EEE-50EA-71A861DD84D5}"/>
              </a:ext>
            </a:extLst>
          </p:cNvPr>
          <p:cNvSpPr txBox="1"/>
          <p:nvPr/>
        </p:nvSpPr>
        <p:spPr>
          <a:xfrm>
            <a:off x="5618166" y="4922588"/>
            <a:ext cx="1826906" cy="938719"/>
          </a:xfrm>
          <a:prstGeom prst="rect">
            <a:avLst/>
          </a:prstGeom>
          <a:noFill/>
        </p:spPr>
        <p:txBody>
          <a:bodyPr wrap="square" rtlCol="0">
            <a:spAutoFit/>
          </a:bodyPr>
          <a:lstStyle/>
          <a:p>
            <a:r>
              <a:rPr lang="en-US" sz="5500" b="1" dirty="0">
                <a:solidFill>
                  <a:srgbClr val="509422"/>
                </a:solidFill>
              </a:rPr>
              <a:t>#4</a:t>
            </a:r>
          </a:p>
        </p:txBody>
      </p:sp>
    </p:spTree>
    <p:extLst>
      <p:ext uri="{BB962C8B-B14F-4D97-AF65-F5344CB8AC3E}">
        <p14:creationId xmlns:p14="http://schemas.microsoft.com/office/powerpoint/2010/main" val="40561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F56FA54-3D4C-3B56-60AF-E6C3F7612171}"/>
              </a:ext>
            </a:extLst>
          </p:cNvPr>
          <p:cNvSpPr>
            <a:spLocks noGrp="1"/>
          </p:cNvSpPr>
          <p:nvPr>
            <p:ph type="title"/>
          </p:nvPr>
        </p:nvSpPr>
        <p:spPr>
          <a:xfrm>
            <a:off x="577811" y="41774"/>
            <a:ext cx="8596668" cy="889353"/>
          </a:xfrm>
        </p:spPr>
        <p:txBody>
          <a:bodyPr vert="horz" lIns="91440" tIns="45720" rIns="91440" bIns="45720" rtlCol="0" anchor="b">
            <a:normAutofit fontScale="90000"/>
          </a:bodyPr>
          <a:lstStyle/>
          <a:p>
            <a:pPr algn="ctr"/>
            <a:r>
              <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Research Gaps to Be Addressed</a:t>
            </a:r>
            <a:endPar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endParaRPr>
          </a:p>
        </p:txBody>
      </p:sp>
      <p:graphicFrame>
        <p:nvGraphicFramePr>
          <p:cNvPr id="6" name="Content Placeholder">
            <a:extLst>
              <a:ext uri="{FF2B5EF4-FFF2-40B4-BE49-F238E27FC236}">
                <a16:creationId xmlns:a16="http://schemas.microsoft.com/office/drawing/2014/main" id="{B8FEDB8F-A0A0-7844-B847-AC11908773DC}"/>
              </a:ext>
            </a:extLst>
          </p:cNvPr>
          <p:cNvGraphicFramePr>
            <a:graphicFrameLocks noGrp="1"/>
          </p:cNvGraphicFramePr>
          <p:nvPr>
            <p:ph idx="1"/>
            <p:extLst>
              <p:ext uri="{D42A27DB-BD31-4B8C-83A1-F6EECF244321}">
                <p14:modId xmlns:p14="http://schemas.microsoft.com/office/powerpoint/2010/main" val="1583472846"/>
              </p:ext>
            </p:extLst>
          </p:nvPr>
        </p:nvGraphicFramePr>
        <p:xfrm>
          <a:off x="144967" y="1143000"/>
          <a:ext cx="9043639" cy="5380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616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F56FA54-3D4C-3B56-60AF-E6C3F7612171}"/>
              </a:ext>
            </a:extLst>
          </p:cNvPr>
          <p:cNvSpPr>
            <a:spLocks noGrp="1"/>
          </p:cNvSpPr>
          <p:nvPr>
            <p:ph type="title"/>
          </p:nvPr>
        </p:nvSpPr>
        <p:spPr>
          <a:xfrm>
            <a:off x="577811" y="41774"/>
            <a:ext cx="8596668" cy="889353"/>
          </a:xfrm>
        </p:spPr>
        <p:txBody>
          <a:bodyPr vert="horz" lIns="91440" tIns="45720" rIns="91440" bIns="45720" rtlCol="0" anchor="b">
            <a:normAutofit fontScale="90000"/>
          </a:bodyPr>
          <a:lstStyle/>
          <a:p>
            <a:pPr algn="ctr"/>
            <a:r>
              <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Research Gaps to Be Addressed</a:t>
            </a:r>
            <a:endPar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endParaRPr>
          </a:p>
        </p:txBody>
      </p:sp>
      <p:graphicFrame>
        <p:nvGraphicFramePr>
          <p:cNvPr id="6" name="Content Placeholder">
            <a:extLst>
              <a:ext uri="{FF2B5EF4-FFF2-40B4-BE49-F238E27FC236}">
                <a16:creationId xmlns:a16="http://schemas.microsoft.com/office/drawing/2014/main" id="{B8FEDB8F-A0A0-7844-B847-AC11908773DC}"/>
              </a:ext>
            </a:extLst>
          </p:cNvPr>
          <p:cNvGraphicFramePr>
            <a:graphicFrameLocks noGrp="1"/>
          </p:cNvGraphicFramePr>
          <p:nvPr>
            <p:ph idx="1"/>
          </p:nvPr>
        </p:nvGraphicFramePr>
        <p:xfrm>
          <a:off x="144967" y="1143000"/>
          <a:ext cx="9043639" cy="5380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1748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4265114"/>
              </p:ext>
            </p:extLst>
          </p:nvPr>
        </p:nvGraphicFramePr>
        <p:xfrm>
          <a:off x="286218" y="1773044"/>
          <a:ext cx="9264804" cy="3753615"/>
        </p:xfrm>
        <a:graphic>
          <a:graphicData uri="http://schemas.openxmlformats.org/drawingml/2006/table">
            <a:tbl>
              <a:tblPr firstRow="1" bandRow="1">
                <a:tableStyleId>{6E25E649-3F16-4E02-A733-19D2CDBF48F0}</a:tableStyleId>
              </a:tblPr>
              <a:tblGrid>
                <a:gridCol w="1637367">
                  <a:extLst>
                    <a:ext uri="{9D8B030D-6E8A-4147-A177-3AD203B41FA5}">
                      <a16:colId xmlns:a16="http://schemas.microsoft.com/office/drawing/2014/main" val="2509175383"/>
                    </a:ext>
                  </a:extLst>
                </a:gridCol>
                <a:gridCol w="1450901">
                  <a:extLst>
                    <a:ext uri="{9D8B030D-6E8A-4147-A177-3AD203B41FA5}">
                      <a16:colId xmlns:a16="http://schemas.microsoft.com/office/drawing/2014/main" val="3642844711"/>
                    </a:ext>
                  </a:extLst>
                </a:gridCol>
                <a:gridCol w="1544134">
                  <a:extLst>
                    <a:ext uri="{9D8B030D-6E8A-4147-A177-3AD203B41FA5}">
                      <a16:colId xmlns:a16="http://schemas.microsoft.com/office/drawing/2014/main" val="2402260132"/>
                    </a:ext>
                  </a:extLst>
                </a:gridCol>
                <a:gridCol w="1544134">
                  <a:extLst>
                    <a:ext uri="{9D8B030D-6E8A-4147-A177-3AD203B41FA5}">
                      <a16:colId xmlns:a16="http://schemas.microsoft.com/office/drawing/2014/main" val="27714202"/>
                    </a:ext>
                  </a:extLst>
                </a:gridCol>
                <a:gridCol w="1544134">
                  <a:extLst>
                    <a:ext uri="{9D8B030D-6E8A-4147-A177-3AD203B41FA5}">
                      <a16:colId xmlns:a16="http://schemas.microsoft.com/office/drawing/2014/main" val="2624638584"/>
                    </a:ext>
                  </a:extLst>
                </a:gridCol>
                <a:gridCol w="1544134">
                  <a:extLst>
                    <a:ext uri="{9D8B030D-6E8A-4147-A177-3AD203B41FA5}">
                      <a16:colId xmlns:a16="http://schemas.microsoft.com/office/drawing/2014/main" val="3914392295"/>
                    </a:ext>
                  </a:extLst>
                </a:gridCol>
              </a:tblGrid>
              <a:tr h="406203">
                <a:tc>
                  <a:txBody>
                    <a:bodyPr/>
                    <a:lstStyle/>
                    <a:p>
                      <a:endParaRPr lang="en-U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b="1" dirty="0"/>
                        <a:t>Year</a:t>
                      </a:r>
                      <a:r>
                        <a:rPr lang="en-US" b="1" baseline="0" dirty="0"/>
                        <a:t> 1</a:t>
                      </a:r>
                      <a:endParaRPr lang="en-US" b="1" dirty="0"/>
                    </a:p>
                  </a:txBody>
                  <a:tcPr>
                    <a:lnT w="12700" cap="flat" cmpd="sng" algn="ctr">
                      <a:solidFill>
                        <a:schemeClr val="tx1"/>
                      </a:solidFill>
                      <a:prstDash val="solid"/>
                      <a:round/>
                      <a:headEnd type="none" w="med" len="med"/>
                      <a:tailEnd type="none" w="med" len="med"/>
                    </a:lnT>
                  </a:tcPr>
                </a:tc>
                <a:tc>
                  <a:txBody>
                    <a:bodyPr/>
                    <a:lstStyle/>
                    <a:p>
                      <a:pPr algn="ctr"/>
                      <a:r>
                        <a:rPr lang="en-US" b="1" dirty="0"/>
                        <a:t>Year 2</a:t>
                      </a:r>
                    </a:p>
                  </a:txBody>
                  <a:tcPr>
                    <a:lnT w="12700" cap="flat" cmpd="sng" algn="ctr">
                      <a:solidFill>
                        <a:schemeClr val="tx1"/>
                      </a:solidFill>
                      <a:prstDash val="solid"/>
                      <a:round/>
                      <a:headEnd type="none" w="med" len="med"/>
                      <a:tailEnd type="none" w="med" len="med"/>
                    </a:lnT>
                  </a:tcPr>
                </a:tc>
                <a:tc>
                  <a:txBody>
                    <a:bodyPr/>
                    <a:lstStyle/>
                    <a:p>
                      <a:pPr algn="ctr"/>
                      <a:r>
                        <a:rPr lang="en-US" b="1" dirty="0"/>
                        <a:t>Year 3</a:t>
                      </a:r>
                    </a:p>
                  </a:txBody>
                  <a:tcPr>
                    <a:lnT w="12700" cap="flat" cmpd="sng" algn="ctr">
                      <a:solidFill>
                        <a:schemeClr val="tx1"/>
                      </a:solidFill>
                      <a:prstDash val="solid"/>
                      <a:round/>
                      <a:headEnd type="none" w="med" len="med"/>
                      <a:tailEnd type="none" w="med" len="med"/>
                    </a:lnT>
                  </a:tcPr>
                </a:tc>
                <a:tc>
                  <a:txBody>
                    <a:bodyPr/>
                    <a:lstStyle/>
                    <a:p>
                      <a:pPr algn="ctr"/>
                      <a:r>
                        <a:rPr lang="en-US" b="1" dirty="0"/>
                        <a:t>Year 4</a:t>
                      </a:r>
                    </a:p>
                  </a:txBody>
                  <a:tcPr>
                    <a:lnT w="12700" cap="flat" cmpd="sng" algn="ctr">
                      <a:solidFill>
                        <a:schemeClr val="tx1"/>
                      </a:solidFill>
                      <a:prstDash val="solid"/>
                      <a:round/>
                      <a:headEnd type="none" w="med" len="med"/>
                      <a:tailEnd type="none" w="med" len="med"/>
                    </a:lnT>
                  </a:tcPr>
                </a:tc>
                <a:tc>
                  <a:txBody>
                    <a:bodyPr/>
                    <a:lstStyle/>
                    <a:p>
                      <a:pPr algn="ctr"/>
                      <a:r>
                        <a:rPr lang="en-US" b="1" dirty="0"/>
                        <a:t>Year 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44577473"/>
                  </a:ext>
                </a:extLst>
              </a:tr>
              <a:tr h="1318473">
                <a:tc>
                  <a:txBody>
                    <a:bodyPr/>
                    <a:lstStyle/>
                    <a:p>
                      <a:r>
                        <a:rPr lang="en-US" b="1" dirty="0"/>
                        <a:t>Surveys</a:t>
                      </a:r>
                    </a:p>
                  </a:txBody>
                  <a:tcPr>
                    <a:lnL w="12700" cap="flat" cmpd="sng" algn="ctr">
                      <a:solidFill>
                        <a:schemeClr val="tx1"/>
                      </a:solidFill>
                      <a:prstDash val="solid"/>
                      <a:round/>
                      <a:headEnd type="none" w="med" len="med"/>
                      <a:tailEnd type="none" w="med" len="med"/>
                    </a:lnL>
                  </a:tcPr>
                </a:tc>
                <a:tc>
                  <a:txBody>
                    <a:bodyPr/>
                    <a:lstStyle/>
                    <a:p>
                      <a:pPr algn="ctr"/>
                      <a:r>
                        <a:rPr lang="en-US" dirty="0"/>
                        <a:t>At</a:t>
                      </a:r>
                      <a:r>
                        <a:rPr lang="en-US" baseline="0" dirty="0"/>
                        <a:t> least 12,500 enrolled</a:t>
                      </a:r>
                      <a:endParaRPr lang="en-US" dirty="0"/>
                    </a:p>
                  </a:txBody>
                  <a:tcPr/>
                </a:tc>
                <a:tc>
                  <a:txBody>
                    <a:bodyPr/>
                    <a:lstStyle/>
                    <a:p>
                      <a:pPr algn="ctr"/>
                      <a:r>
                        <a:rPr lang="en-US" dirty="0"/>
                        <a:t>Remainder</a:t>
                      </a:r>
                      <a:r>
                        <a:rPr lang="en-US" baseline="0" dirty="0"/>
                        <a:t> to reach 25,000 enrolled</a:t>
                      </a:r>
                      <a:endParaRPr lang="en-US" dirty="0"/>
                    </a:p>
                  </a:txBody>
                  <a:tcPr/>
                </a:tc>
                <a:tc>
                  <a:txBody>
                    <a:bodyPr/>
                    <a:lstStyle/>
                    <a:p>
                      <a:pPr algn="ctr"/>
                      <a:r>
                        <a:rPr lang="en-US" dirty="0"/>
                        <a:t>Resurvey Year 1 Enrollees</a:t>
                      </a:r>
                    </a:p>
                  </a:txBody>
                  <a:tcPr/>
                </a:tc>
                <a:tc>
                  <a:txBody>
                    <a:bodyPr/>
                    <a:lstStyle/>
                    <a:p>
                      <a:pPr algn="ctr"/>
                      <a:r>
                        <a:rPr lang="en-US" dirty="0"/>
                        <a:t>Resurvey Year 2 Enrollees</a:t>
                      </a:r>
                    </a:p>
                  </a:txBody>
                  <a:tcPr/>
                </a:tc>
                <a:tc>
                  <a:txBody>
                    <a:bodyPr/>
                    <a:lstStyle/>
                    <a:p>
                      <a:pPr algn="ctr"/>
                      <a:r>
                        <a:rPr lang="en-US" dirty="0"/>
                        <a:t>Resurvey Year 1 Enrollees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48038268"/>
                  </a:ext>
                </a:extLst>
              </a:tr>
              <a:tr h="1622736">
                <a:tc>
                  <a:txBody>
                    <a:bodyPr/>
                    <a:lstStyle/>
                    <a:p>
                      <a:r>
                        <a:rPr lang="en-US" b="1" dirty="0"/>
                        <a:t>Biospecimens</a:t>
                      </a:r>
                    </a:p>
                  </a:txBody>
                  <a:tcPr>
                    <a:lnL w="12700" cap="flat" cmpd="sng" algn="ctr">
                      <a:solidFill>
                        <a:schemeClr val="tx1"/>
                      </a:solidFill>
                      <a:prstDash val="solid"/>
                      <a:round/>
                      <a:headEnd type="none" w="med" len="med"/>
                      <a:tailEnd type="none" w="med" len="med"/>
                    </a:lnL>
                  </a:tcPr>
                </a:tc>
                <a:tc>
                  <a:txBody>
                    <a:bodyPr/>
                    <a:lstStyle/>
                    <a:p>
                      <a:pPr algn="ctr"/>
                      <a:r>
                        <a:rPr lang="en-US" dirty="0"/>
                        <a:t>Half of </a:t>
                      </a:r>
                    </a:p>
                    <a:p>
                      <a:pPr algn="ctr"/>
                      <a:r>
                        <a:rPr lang="en-US" dirty="0"/>
                        <a:t>Year Above</a:t>
                      </a:r>
                    </a:p>
                  </a:txBody>
                  <a:tcPr/>
                </a:tc>
                <a:tc>
                  <a:txBody>
                    <a:bodyPr/>
                    <a:lstStyle/>
                    <a:p>
                      <a:pPr algn="ctr"/>
                      <a:r>
                        <a:rPr lang="en-US" dirty="0"/>
                        <a:t>Those</a:t>
                      </a:r>
                      <a:r>
                        <a:rPr lang="en-US" baseline="0" dirty="0"/>
                        <a:t> enrolled above</a:t>
                      </a:r>
                      <a:endParaRPr lang="en-US" dirty="0"/>
                    </a:p>
                  </a:txBody>
                  <a:tcPr/>
                </a:tc>
                <a:tc>
                  <a:txBody>
                    <a:bodyPr/>
                    <a:lstStyle/>
                    <a:p>
                      <a:pPr algn="ctr"/>
                      <a:r>
                        <a:rPr lang="en-US" dirty="0"/>
                        <a:t>Repeat</a:t>
                      </a:r>
                      <a:r>
                        <a:rPr lang="en-US" baseline="0" dirty="0"/>
                        <a:t> of those providing samples in Year 1</a:t>
                      </a:r>
                      <a:endParaRPr lang="en-US" dirty="0"/>
                    </a:p>
                  </a:txBody>
                  <a:tcPr/>
                </a:tc>
                <a:tc>
                  <a:txBody>
                    <a:bodyPr/>
                    <a:lstStyle/>
                    <a:p>
                      <a:pPr algn="ctr"/>
                      <a:r>
                        <a:rPr lang="en-US" dirty="0"/>
                        <a:t>Repeat</a:t>
                      </a:r>
                      <a:r>
                        <a:rPr lang="en-US" baseline="0" dirty="0"/>
                        <a:t> of those providing samples in Year 2</a:t>
                      </a:r>
                      <a:endParaRPr lang="en-US" dirty="0"/>
                    </a:p>
                  </a:txBody>
                  <a:tcPr/>
                </a:tc>
                <a:tc>
                  <a:txBody>
                    <a:bodyPr/>
                    <a:lstStyle/>
                    <a:p>
                      <a:pPr algn="ctr"/>
                      <a:r>
                        <a:rPr lang="en-US" dirty="0"/>
                        <a:t>Repeat</a:t>
                      </a:r>
                      <a:r>
                        <a:rPr lang="en-US" baseline="0" dirty="0"/>
                        <a:t> of those providing samples in Year 1</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79684231"/>
                  </a:ext>
                </a:extLst>
              </a:tr>
              <a:tr h="406203">
                <a:tc>
                  <a:txBody>
                    <a:bodyPr/>
                    <a:lstStyle/>
                    <a:p>
                      <a:r>
                        <a:rPr lang="en-US" b="1" dirty="0"/>
                        <a:t>Goal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dirty="0"/>
                        <a:t>6,250</a:t>
                      </a:r>
                    </a:p>
                  </a:txBody>
                  <a:tcPr>
                    <a:lnB w="12700" cap="flat" cmpd="sng" algn="ctr">
                      <a:solidFill>
                        <a:schemeClr val="tx1"/>
                      </a:solidFill>
                      <a:prstDash val="solid"/>
                      <a:round/>
                      <a:headEnd type="none" w="med" len="med"/>
                      <a:tailEnd type="none" w="med" len="med"/>
                    </a:lnB>
                  </a:tcPr>
                </a:tc>
                <a:tc>
                  <a:txBody>
                    <a:bodyPr/>
                    <a:lstStyle/>
                    <a:p>
                      <a:pPr algn="ctr"/>
                      <a:r>
                        <a:rPr lang="en-US" dirty="0"/>
                        <a:t>6,250</a:t>
                      </a:r>
                    </a:p>
                  </a:txBody>
                  <a:tcPr>
                    <a:lnB w="12700" cap="flat" cmpd="sng" algn="ctr">
                      <a:solidFill>
                        <a:schemeClr val="tx1"/>
                      </a:solidFill>
                      <a:prstDash val="solid"/>
                      <a:round/>
                      <a:headEnd type="none" w="med" len="med"/>
                      <a:tailEnd type="none" w="med" len="med"/>
                    </a:lnB>
                  </a:tcPr>
                </a:tc>
                <a:tc>
                  <a:txBody>
                    <a:bodyPr/>
                    <a:lstStyle/>
                    <a:p>
                      <a:pPr algn="ctr"/>
                      <a:r>
                        <a:rPr lang="en-US" dirty="0"/>
                        <a:t>6,250</a:t>
                      </a:r>
                    </a:p>
                  </a:txBody>
                  <a:tcPr>
                    <a:lnB w="12700" cap="flat" cmpd="sng" algn="ctr">
                      <a:solidFill>
                        <a:schemeClr val="tx1"/>
                      </a:solidFill>
                      <a:prstDash val="solid"/>
                      <a:round/>
                      <a:headEnd type="none" w="med" len="med"/>
                      <a:tailEnd type="none" w="med" len="med"/>
                    </a:lnB>
                  </a:tcPr>
                </a:tc>
                <a:tc>
                  <a:txBody>
                    <a:bodyPr/>
                    <a:lstStyle/>
                    <a:p>
                      <a:pPr algn="ctr"/>
                      <a:r>
                        <a:rPr lang="en-US" dirty="0"/>
                        <a:t>6,250</a:t>
                      </a:r>
                    </a:p>
                  </a:txBody>
                  <a:tcPr>
                    <a:lnB w="12700" cap="flat" cmpd="sng" algn="ctr">
                      <a:solidFill>
                        <a:schemeClr val="tx1"/>
                      </a:solidFill>
                      <a:prstDash val="solid"/>
                      <a:round/>
                      <a:headEnd type="none" w="med" len="med"/>
                      <a:tailEnd type="none" w="med" len="med"/>
                    </a:lnB>
                  </a:tcPr>
                </a:tc>
                <a:tc>
                  <a:txBody>
                    <a:bodyPr/>
                    <a:lstStyle/>
                    <a:p>
                      <a:pPr algn="ctr"/>
                      <a:r>
                        <a:rPr lang="en-US" dirty="0"/>
                        <a:t>6,250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718090"/>
                  </a:ext>
                </a:extLst>
              </a:tr>
            </a:tbl>
          </a:graphicData>
        </a:graphic>
      </p:graphicFrame>
      <p:sp>
        <p:nvSpPr>
          <p:cNvPr id="3" name="Title 3">
            <a:extLst>
              <a:ext uri="{FF2B5EF4-FFF2-40B4-BE49-F238E27FC236}">
                <a16:creationId xmlns:a16="http://schemas.microsoft.com/office/drawing/2014/main" id="{1D88DBE4-DE3F-9199-CFB8-B0187019B1B6}"/>
              </a:ext>
            </a:extLst>
          </p:cNvPr>
          <p:cNvSpPr txBox="1">
            <a:spLocks/>
          </p:cNvSpPr>
          <p:nvPr/>
        </p:nvSpPr>
        <p:spPr>
          <a:xfrm>
            <a:off x="379305" y="75126"/>
            <a:ext cx="8961118" cy="1335503"/>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Projected Enrollment </a:t>
            </a:r>
          </a:p>
          <a:p>
            <a:pPr algn="ct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and Biospecimens</a:t>
            </a:r>
          </a:p>
        </p:txBody>
      </p:sp>
    </p:spTree>
    <p:extLst>
      <p:ext uri="{BB962C8B-B14F-4D97-AF65-F5344CB8AC3E}">
        <p14:creationId xmlns:p14="http://schemas.microsoft.com/office/powerpoint/2010/main" val="666742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88D48F-2545-DBEF-E716-DB617A2A335E}"/>
              </a:ext>
            </a:extLst>
          </p:cNvPr>
          <p:cNvGraphicFramePr>
            <a:graphicFrameLocks noGrp="1"/>
          </p:cNvGraphicFramePr>
          <p:nvPr>
            <p:extLst>
              <p:ext uri="{D42A27DB-BD31-4B8C-83A1-F6EECF244321}">
                <p14:modId xmlns:p14="http://schemas.microsoft.com/office/powerpoint/2010/main" val="1229043081"/>
              </p:ext>
            </p:extLst>
          </p:nvPr>
        </p:nvGraphicFramePr>
        <p:xfrm>
          <a:off x="730402" y="2001644"/>
          <a:ext cx="7672040" cy="3323620"/>
        </p:xfrm>
        <a:graphic>
          <a:graphicData uri="http://schemas.openxmlformats.org/drawingml/2006/table">
            <a:tbl>
              <a:tblPr firstRow="1" firstCol="1" bandRow="1">
                <a:tableStyleId>{0660B408-B3CF-4A94-85FC-2B1E0A45F4A2}</a:tableStyleId>
              </a:tblPr>
              <a:tblGrid>
                <a:gridCol w="959005">
                  <a:extLst>
                    <a:ext uri="{9D8B030D-6E8A-4147-A177-3AD203B41FA5}">
                      <a16:colId xmlns:a16="http://schemas.microsoft.com/office/drawing/2014/main" val="2793794320"/>
                    </a:ext>
                  </a:extLst>
                </a:gridCol>
                <a:gridCol w="959005">
                  <a:extLst>
                    <a:ext uri="{9D8B030D-6E8A-4147-A177-3AD203B41FA5}">
                      <a16:colId xmlns:a16="http://schemas.microsoft.com/office/drawing/2014/main" val="2653059729"/>
                    </a:ext>
                  </a:extLst>
                </a:gridCol>
                <a:gridCol w="959005">
                  <a:extLst>
                    <a:ext uri="{9D8B030D-6E8A-4147-A177-3AD203B41FA5}">
                      <a16:colId xmlns:a16="http://schemas.microsoft.com/office/drawing/2014/main" val="1429673469"/>
                    </a:ext>
                  </a:extLst>
                </a:gridCol>
                <a:gridCol w="959005">
                  <a:extLst>
                    <a:ext uri="{9D8B030D-6E8A-4147-A177-3AD203B41FA5}">
                      <a16:colId xmlns:a16="http://schemas.microsoft.com/office/drawing/2014/main" val="1449815059"/>
                    </a:ext>
                  </a:extLst>
                </a:gridCol>
                <a:gridCol w="959005">
                  <a:extLst>
                    <a:ext uri="{9D8B030D-6E8A-4147-A177-3AD203B41FA5}">
                      <a16:colId xmlns:a16="http://schemas.microsoft.com/office/drawing/2014/main" val="3914383669"/>
                    </a:ext>
                  </a:extLst>
                </a:gridCol>
                <a:gridCol w="959005">
                  <a:extLst>
                    <a:ext uri="{9D8B030D-6E8A-4147-A177-3AD203B41FA5}">
                      <a16:colId xmlns:a16="http://schemas.microsoft.com/office/drawing/2014/main" val="1541919851"/>
                    </a:ext>
                  </a:extLst>
                </a:gridCol>
                <a:gridCol w="959005">
                  <a:extLst>
                    <a:ext uri="{9D8B030D-6E8A-4147-A177-3AD203B41FA5}">
                      <a16:colId xmlns:a16="http://schemas.microsoft.com/office/drawing/2014/main" val="3509960613"/>
                    </a:ext>
                  </a:extLst>
                </a:gridCol>
                <a:gridCol w="959005">
                  <a:extLst>
                    <a:ext uri="{9D8B030D-6E8A-4147-A177-3AD203B41FA5}">
                      <a16:colId xmlns:a16="http://schemas.microsoft.com/office/drawing/2014/main" val="1225110194"/>
                    </a:ext>
                  </a:extLst>
                </a:gridCol>
              </a:tblGrid>
              <a:tr h="351263">
                <a:tc gridSpan="8">
                  <a:txBody>
                    <a:bodyPr/>
                    <a:lstStyle/>
                    <a:p>
                      <a:pPr marL="0" marR="0" algn="ctr">
                        <a:lnSpc>
                          <a:spcPct val="106000"/>
                        </a:lnSpc>
                        <a:spcBef>
                          <a:spcPts val="0"/>
                        </a:spcBef>
                        <a:spcAft>
                          <a:spcPts val="0"/>
                        </a:spcAft>
                      </a:pPr>
                      <a:r>
                        <a:rPr lang="en-US" sz="1500" b="1" dirty="0">
                          <a:effectLst/>
                        </a:rPr>
                        <a:t>WORKING CORRELATION STRUCTURE:</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874798"/>
                  </a:ext>
                </a:extLst>
              </a:tr>
              <a:tr h="292774">
                <a:tc gridSpan="2">
                  <a:txBody>
                    <a:bodyPr/>
                    <a:lstStyle/>
                    <a:p>
                      <a:pPr marL="0" marR="0" algn="ctr">
                        <a:lnSpc>
                          <a:spcPct val="106000"/>
                        </a:lnSpc>
                        <a:spcBef>
                          <a:spcPts val="0"/>
                        </a:spcBef>
                        <a:spcAft>
                          <a:spcPts val="0"/>
                        </a:spcAft>
                      </a:pPr>
                      <a:r>
                        <a:rPr lang="en-US" sz="900" b="1" dirty="0">
                          <a:effectLst/>
                        </a:rPr>
                        <a:t>Compound symmetry with ρ=0.2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6000"/>
                        </a:lnSpc>
                        <a:spcBef>
                          <a:spcPts val="0"/>
                        </a:spcBef>
                        <a:spcAft>
                          <a:spcPts val="0"/>
                        </a:spcAft>
                      </a:pPr>
                      <a:r>
                        <a:rPr lang="en-US" sz="900" b="1" dirty="0">
                          <a:effectLst/>
                        </a:rPr>
                        <a:t>Compound symmetry with ρ=0.5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6000"/>
                        </a:lnSpc>
                        <a:spcBef>
                          <a:spcPts val="0"/>
                        </a:spcBef>
                        <a:spcAft>
                          <a:spcPts val="0"/>
                        </a:spcAft>
                      </a:pPr>
                      <a:r>
                        <a:rPr lang="en-US" sz="900" b="1" dirty="0">
                          <a:effectLst/>
                        </a:rPr>
                        <a:t> AR(1) with ρ=0.2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6000"/>
                        </a:lnSpc>
                        <a:spcBef>
                          <a:spcPts val="0"/>
                        </a:spcBef>
                        <a:spcAft>
                          <a:spcPts val="0"/>
                        </a:spcAft>
                      </a:pPr>
                      <a:r>
                        <a:rPr lang="en-US" sz="900" b="1" dirty="0">
                          <a:effectLst/>
                        </a:rPr>
                        <a:t> AR(1) with ρ=0.5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12013107"/>
                  </a:ext>
                </a:extLst>
              </a:tr>
              <a:tr h="421008">
                <a:tc>
                  <a:txBody>
                    <a:bodyPr/>
                    <a:lstStyle/>
                    <a:p>
                      <a:pPr marL="0" marR="0" algn="ctr">
                        <a:lnSpc>
                          <a:spcPct val="106000"/>
                        </a:lnSpc>
                        <a:spcBef>
                          <a:spcPts val="0"/>
                        </a:spcBef>
                        <a:spcAft>
                          <a:spcPts val="0"/>
                        </a:spcAft>
                      </a:pPr>
                      <a:r>
                        <a:rPr lang="en-US" sz="900" b="1" dirty="0">
                          <a:effectLst/>
                        </a:rPr>
                        <a:t>Highly exposed group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b="1" dirty="0">
                          <a:effectLst/>
                        </a:rPr>
                        <a:t> Power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b="1" dirty="0">
                          <a:effectLst/>
                        </a:rPr>
                        <a:t>Highly exposed group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b="1" dirty="0">
                          <a:effectLst/>
                        </a:rPr>
                        <a:t>Power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b="1" dirty="0">
                          <a:effectLst/>
                        </a:rPr>
                        <a:t>Highly exposed group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b="1" dirty="0">
                          <a:effectLst/>
                        </a:rPr>
                        <a:t> Power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b="1" dirty="0">
                          <a:effectLst/>
                        </a:rPr>
                        <a:t>Highly exposed group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b="1" dirty="0">
                          <a:effectLst/>
                        </a:rPr>
                        <a:t>Power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094578"/>
                  </a:ext>
                </a:extLst>
              </a:tr>
              <a:tr h="205325">
                <a:tc>
                  <a:txBody>
                    <a:bodyPr/>
                    <a:lstStyle/>
                    <a:p>
                      <a:pPr marL="0" marR="0" algn="ctr">
                        <a:lnSpc>
                          <a:spcPct val="106000"/>
                        </a:lnSpc>
                        <a:spcBef>
                          <a:spcPts val="0"/>
                        </a:spcBef>
                        <a:spcAft>
                          <a:spcPts val="0"/>
                        </a:spcAft>
                      </a:pPr>
                      <a:r>
                        <a:rPr lang="en-US" sz="900" b="0" dirty="0">
                          <a:effectLst/>
                        </a:rPr>
                        <a:t>5%</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6000"/>
                        </a:lnSpc>
                        <a:spcBef>
                          <a:spcPts val="0"/>
                        </a:spcBef>
                        <a:spcAft>
                          <a:spcPts val="0"/>
                        </a:spcAft>
                      </a:pPr>
                      <a:r>
                        <a:rPr lang="en-US" sz="900">
                          <a:effectLst/>
                        </a:rPr>
                        <a:t>0.6576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6000"/>
                        </a:lnSpc>
                        <a:spcBef>
                          <a:spcPts val="0"/>
                        </a:spcBef>
                        <a:spcAft>
                          <a:spcPts val="0"/>
                        </a:spcAft>
                      </a:pPr>
                      <a:r>
                        <a:rPr lang="en-US" sz="9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dirty="0">
                          <a:effectLst/>
                        </a:rPr>
                        <a:t>0.6846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6000"/>
                        </a:lnSpc>
                        <a:spcBef>
                          <a:spcPts val="0"/>
                        </a:spcBef>
                        <a:spcAft>
                          <a:spcPts val="0"/>
                        </a:spcAft>
                      </a:pPr>
                      <a:r>
                        <a:rPr lang="en-US" sz="9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6000"/>
                        </a:lnSpc>
                        <a:spcBef>
                          <a:spcPts val="0"/>
                        </a:spcBef>
                        <a:spcAft>
                          <a:spcPts val="0"/>
                        </a:spcAft>
                      </a:pPr>
                      <a:r>
                        <a:rPr lang="en-US" sz="900">
                          <a:effectLst/>
                        </a:rPr>
                        <a:t>0.6576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6000"/>
                        </a:lnSpc>
                        <a:spcBef>
                          <a:spcPts val="0"/>
                        </a:spcBef>
                        <a:spcAft>
                          <a:spcPts val="0"/>
                        </a:spcAft>
                      </a:pPr>
                      <a:r>
                        <a:rPr lang="en-US" sz="9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6000"/>
                        </a:lnSpc>
                        <a:spcBef>
                          <a:spcPts val="0"/>
                        </a:spcBef>
                        <a:spcAft>
                          <a:spcPts val="0"/>
                        </a:spcAft>
                      </a:pPr>
                      <a:r>
                        <a:rPr lang="en-US" sz="900">
                          <a:effectLst/>
                        </a:rPr>
                        <a:t>0.6846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42535834"/>
                  </a:ext>
                </a:extLst>
              </a:tr>
              <a:tr h="205325">
                <a:tc>
                  <a:txBody>
                    <a:bodyPr/>
                    <a:lstStyle/>
                    <a:p>
                      <a:pPr marL="0" marR="0" algn="ctr">
                        <a:lnSpc>
                          <a:spcPct val="106000"/>
                        </a:lnSpc>
                        <a:spcBef>
                          <a:spcPts val="0"/>
                        </a:spcBef>
                        <a:spcAft>
                          <a:spcPts val="0"/>
                        </a:spcAft>
                      </a:pPr>
                      <a:r>
                        <a:rPr lang="en-US" sz="900" b="0" dirty="0">
                          <a:effectLst/>
                        </a:rPr>
                        <a:t>6 %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a:effectLst/>
                        </a:rPr>
                        <a:t>0.7277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6 %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0.7537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dirty="0">
                          <a:effectLst/>
                        </a:rPr>
                        <a:t>6 %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0.7277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dirty="0">
                          <a:effectLst/>
                        </a:rPr>
                        <a:t>6 %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0.7537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72365217"/>
                  </a:ext>
                </a:extLst>
              </a:tr>
              <a:tr h="205325">
                <a:tc>
                  <a:txBody>
                    <a:bodyPr/>
                    <a:lstStyle/>
                    <a:p>
                      <a:pPr marL="0" marR="0" algn="ctr">
                        <a:lnSpc>
                          <a:spcPct val="106000"/>
                        </a:lnSpc>
                        <a:spcBef>
                          <a:spcPts val="0"/>
                        </a:spcBef>
                        <a:spcAft>
                          <a:spcPts val="0"/>
                        </a:spcAft>
                      </a:pPr>
                      <a:r>
                        <a:rPr lang="en-US" sz="900" b="0" dirty="0">
                          <a:effectLst/>
                        </a:rPr>
                        <a:t>7 %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a:effectLst/>
                        </a:rPr>
                        <a:t>0.7834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0.8076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0.7834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0.8076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93364422"/>
                  </a:ext>
                </a:extLst>
              </a:tr>
              <a:tr h="205325">
                <a:tc>
                  <a:txBody>
                    <a:bodyPr/>
                    <a:lstStyle/>
                    <a:p>
                      <a:pPr marL="0" marR="0" algn="ctr">
                        <a:lnSpc>
                          <a:spcPct val="106000"/>
                        </a:lnSpc>
                        <a:spcBef>
                          <a:spcPts val="0"/>
                        </a:spcBef>
                        <a:spcAft>
                          <a:spcPts val="0"/>
                        </a:spcAft>
                      </a:pPr>
                      <a:r>
                        <a:rPr lang="en-US" sz="900" b="0">
                          <a:effectLst/>
                        </a:rPr>
                        <a:t>8 %</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a:effectLst/>
                        </a:rPr>
                        <a:t>0.8273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dirty="0">
                          <a:effectLst/>
                        </a:rPr>
                        <a:t>8 %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0.8493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dirty="0">
                          <a:effectLst/>
                        </a:rPr>
                        <a:t>8 %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0.8273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0.8493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13918926"/>
                  </a:ext>
                </a:extLst>
              </a:tr>
              <a:tr h="205325">
                <a:tc>
                  <a:txBody>
                    <a:bodyPr/>
                    <a:lstStyle/>
                    <a:p>
                      <a:pPr marL="0" marR="0" algn="ctr">
                        <a:lnSpc>
                          <a:spcPct val="106000"/>
                        </a:lnSpc>
                        <a:spcBef>
                          <a:spcPts val="0"/>
                        </a:spcBef>
                        <a:spcAft>
                          <a:spcPts val="0"/>
                        </a:spcAft>
                      </a:pPr>
                      <a:r>
                        <a:rPr lang="en-US" sz="900" b="0" dirty="0">
                          <a:effectLst/>
                        </a:rPr>
                        <a:t>9 %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dirty="0">
                          <a:effectLst/>
                        </a:rPr>
                        <a:t>0.8618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9 %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0.8815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dirty="0">
                          <a:effectLst/>
                        </a:rPr>
                        <a:t>9 %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0.8618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dirty="0">
                          <a:effectLst/>
                        </a:rPr>
                        <a:t>9 %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0.8815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12780650"/>
                  </a:ext>
                </a:extLst>
              </a:tr>
              <a:tr h="205325">
                <a:tc>
                  <a:txBody>
                    <a:bodyPr/>
                    <a:lstStyle/>
                    <a:p>
                      <a:pPr marL="0" marR="0" algn="ctr">
                        <a:lnSpc>
                          <a:spcPct val="106000"/>
                        </a:lnSpc>
                        <a:spcBef>
                          <a:spcPts val="0"/>
                        </a:spcBef>
                        <a:spcAft>
                          <a:spcPts val="0"/>
                        </a:spcAft>
                      </a:pPr>
                      <a:r>
                        <a:rPr lang="en-US" sz="900" b="0" dirty="0">
                          <a:effectLst/>
                        </a:rPr>
                        <a:t>10 %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a:effectLst/>
                        </a:rPr>
                        <a:t>0.8890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10 %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0.9063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10 %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0.8890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dirty="0">
                          <a:effectLst/>
                        </a:rPr>
                        <a:t>10 %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0.9063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99453983"/>
                  </a:ext>
                </a:extLst>
              </a:tr>
              <a:tr h="205325">
                <a:tc>
                  <a:txBody>
                    <a:bodyPr/>
                    <a:lstStyle/>
                    <a:p>
                      <a:pPr marL="0" marR="0" algn="ctr">
                        <a:lnSpc>
                          <a:spcPct val="106000"/>
                        </a:lnSpc>
                        <a:spcBef>
                          <a:spcPts val="0"/>
                        </a:spcBef>
                        <a:spcAft>
                          <a:spcPts val="0"/>
                        </a:spcAft>
                      </a:pPr>
                      <a:r>
                        <a:rPr lang="en-US" sz="900" b="0">
                          <a:effectLst/>
                        </a:rPr>
                        <a:t>20 %</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dirty="0">
                          <a:effectLst/>
                        </a:rPr>
                        <a:t>0.9821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20 %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0.9867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20 %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0.9821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dirty="0">
                          <a:effectLst/>
                        </a:rPr>
                        <a:t>20 %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0.9867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33851612"/>
                  </a:ext>
                </a:extLst>
              </a:tr>
              <a:tr h="205325">
                <a:tc>
                  <a:txBody>
                    <a:bodyPr/>
                    <a:lstStyle/>
                    <a:p>
                      <a:pPr marL="0" marR="0" algn="ctr">
                        <a:lnSpc>
                          <a:spcPct val="106000"/>
                        </a:lnSpc>
                        <a:spcBef>
                          <a:spcPts val="0"/>
                        </a:spcBef>
                        <a:spcAft>
                          <a:spcPts val="0"/>
                        </a:spcAft>
                      </a:pPr>
                      <a:r>
                        <a:rPr lang="en-US" sz="900" b="0" dirty="0">
                          <a:effectLst/>
                        </a:rPr>
                        <a:t>30 %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dirty="0">
                          <a:effectLst/>
                        </a:rPr>
                        <a:t>0.9939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30 %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0.9957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30 %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a:effectLst/>
                        </a:rPr>
                        <a:t>0.9939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30 %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0.9957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29063319"/>
                  </a:ext>
                </a:extLst>
              </a:tr>
              <a:tr h="205325">
                <a:tc>
                  <a:txBody>
                    <a:bodyPr/>
                    <a:lstStyle/>
                    <a:p>
                      <a:pPr marL="0" marR="0" algn="ctr">
                        <a:lnSpc>
                          <a:spcPct val="106000"/>
                        </a:lnSpc>
                        <a:spcBef>
                          <a:spcPts val="0"/>
                        </a:spcBef>
                        <a:spcAft>
                          <a:spcPts val="0"/>
                        </a:spcAft>
                      </a:pPr>
                      <a:r>
                        <a:rPr lang="en-US" sz="900" b="0" dirty="0">
                          <a:effectLst/>
                        </a:rPr>
                        <a:t>40 %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dirty="0">
                          <a:effectLst/>
                        </a:rPr>
                        <a:t>0.9958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40 %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0.9971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40 %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0.9958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40 %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0.9971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95114959"/>
                  </a:ext>
                </a:extLst>
              </a:tr>
              <a:tr h="205325">
                <a:tc>
                  <a:txBody>
                    <a:bodyPr/>
                    <a:lstStyle/>
                    <a:p>
                      <a:pPr marL="0" marR="0" algn="ctr">
                        <a:lnSpc>
                          <a:spcPct val="106000"/>
                        </a:lnSpc>
                        <a:spcBef>
                          <a:spcPts val="0"/>
                        </a:spcBef>
                        <a:spcAft>
                          <a:spcPts val="0"/>
                        </a:spcAft>
                      </a:pPr>
                      <a:r>
                        <a:rPr lang="en-US" sz="900" b="0" dirty="0">
                          <a:effectLst/>
                        </a:rPr>
                        <a:t>50 %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dirty="0">
                          <a:effectLst/>
                        </a:rPr>
                        <a:t>0.9950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50 %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0.9964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50 %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0.9950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6000"/>
                        </a:lnSpc>
                        <a:spcBef>
                          <a:spcPts val="0"/>
                        </a:spcBef>
                        <a:spcAft>
                          <a:spcPts val="0"/>
                        </a:spcAft>
                      </a:pPr>
                      <a:r>
                        <a:rPr lang="en-US" sz="900">
                          <a:effectLst/>
                        </a:rPr>
                        <a:t>50 %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6000"/>
                        </a:lnSpc>
                        <a:spcBef>
                          <a:spcPts val="0"/>
                        </a:spcBef>
                        <a:spcAft>
                          <a:spcPts val="0"/>
                        </a:spcAft>
                      </a:pPr>
                      <a:r>
                        <a:rPr lang="en-US" sz="900" dirty="0">
                          <a:effectLst/>
                        </a:rPr>
                        <a:t>0.9964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11927997"/>
                  </a:ext>
                </a:extLst>
              </a:tr>
              <a:tr h="205325">
                <a:tc>
                  <a:txBody>
                    <a:bodyPr/>
                    <a:lstStyle/>
                    <a:p>
                      <a:pPr marL="0" marR="0" algn="ctr">
                        <a:lnSpc>
                          <a:spcPct val="106000"/>
                        </a:lnSpc>
                        <a:spcBef>
                          <a:spcPts val="0"/>
                        </a:spcBef>
                        <a:spcAft>
                          <a:spcPts val="0"/>
                        </a:spcAft>
                      </a:pPr>
                      <a:r>
                        <a:rPr lang="en-US" sz="900" b="0" dirty="0">
                          <a:effectLst/>
                        </a:rPr>
                        <a:t>60 %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tabLst>
                          <a:tab pos="1012825" algn="r"/>
                          <a:tab pos="1473200" algn="r"/>
                          <a:tab pos="1731010" algn="r"/>
                          <a:tab pos="2191385" algn="r"/>
                          <a:tab pos="2651760" algn="r"/>
                          <a:tab pos="3112135" algn="r"/>
                          <a:tab pos="3572510" algn="r"/>
                          <a:tab pos="4032885" algn="r"/>
                          <a:tab pos="4493260" algn="r"/>
                          <a:tab pos="5045710" algn="r"/>
                          <a:tab pos="5506085" algn="r"/>
                          <a:tab pos="6196330" algn="r"/>
                          <a:tab pos="6657340" algn="l"/>
                        </a:tabLst>
                      </a:pPr>
                      <a:r>
                        <a:rPr lang="en-US" sz="900" dirty="0">
                          <a:effectLst/>
                        </a:rPr>
                        <a:t>0.9903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a:effectLst/>
                        </a:rPr>
                        <a:t>60 %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dirty="0">
                          <a:effectLst/>
                        </a:rPr>
                        <a:t>0.9928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a:effectLst/>
                        </a:rPr>
                        <a:t>60 %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dirty="0">
                          <a:effectLst/>
                        </a:rPr>
                        <a:t>0.9903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a:effectLst/>
                        </a:rPr>
                        <a:t>60 %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900" dirty="0">
                          <a:effectLst/>
                        </a:rPr>
                        <a:t>0.9928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8803613"/>
                  </a:ext>
                </a:extLst>
              </a:tr>
            </a:tbl>
          </a:graphicData>
        </a:graphic>
      </p:graphicFrame>
    </p:spTree>
    <p:extLst>
      <p:ext uri="{BB962C8B-B14F-4D97-AF65-F5344CB8AC3E}">
        <p14:creationId xmlns:p14="http://schemas.microsoft.com/office/powerpoint/2010/main" val="39838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281419"/>
            <a:ext cx="8961118" cy="1052307"/>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Justification for Sample Size</a:t>
            </a:r>
          </a:p>
        </p:txBody>
      </p:sp>
      <p:pic>
        <p:nvPicPr>
          <p:cNvPr id="5" name="Picture 4">
            <a:extLst>
              <a:ext uri="{FF2B5EF4-FFF2-40B4-BE49-F238E27FC236}">
                <a16:creationId xmlns:a16="http://schemas.microsoft.com/office/drawing/2014/main" id="{FDD53661-1197-31F2-EA11-F3CC19DC79ED}"/>
              </a:ext>
            </a:extLst>
          </p:cNvPr>
          <p:cNvPicPr>
            <a:picLocks noChangeAspect="1"/>
          </p:cNvPicPr>
          <p:nvPr/>
        </p:nvPicPr>
        <p:blipFill>
          <a:blip r:embed="rId3"/>
          <a:stretch>
            <a:fillRect/>
          </a:stretch>
        </p:blipFill>
        <p:spPr>
          <a:xfrm>
            <a:off x="328590" y="1750738"/>
            <a:ext cx="9120043" cy="4010978"/>
          </a:xfrm>
          <a:prstGeom prst="rect">
            <a:avLst/>
          </a:prstGeom>
        </p:spPr>
      </p:pic>
    </p:spTree>
    <p:extLst>
      <p:ext uri="{BB962C8B-B14F-4D97-AF65-F5344CB8AC3E}">
        <p14:creationId xmlns:p14="http://schemas.microsoft.com/office/powerpoint/2010/main" val="1274641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944698"/>
          </a:xfrm>
        </p:spPr>
        <p:txBody>
          <a:bodyPr vert="horz" lIns="91440" tIns="45720" rIns="91440" bIns="45720" rtlCol="0" anchor="b">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SPECIFIC </a:t>
            </a:r>
            <a:b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AIMS</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91006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75126"/>
            <a:ext cx="8961118" cy="1052307"/>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Specific Aims</a:t>
            </a:r>
          </a:p>
        </p:txBody>
      </p:sp>
      <p:graphicFrame>
        <p:nvGraphicFramePr>
          <p:cNvPr id="3" name="Diagram 2">
            <a:extLst>
              <a:ext uri="{FF2B5EF4-FFF2-40B4-BE49-F238E27FC236}">
                <a16:creationId xmlns:a16="http://schemas.microsoft.com/office/drawing/2014/main" id="{981249A4-1AFD-4B5D-EA09-FAD63C4082BE}"/>
              </a:ext>
            </a:extLst>
          </p:cNvPr>
          <p:cNvGraphicFramePr/>
          <p:nvPr>
            <p:extLst>
              <p:ext uri="{D42A27DB-BD31-4B8C-83A1-F6EECF244321}">
                <p14:modId xmlns:p14="http://schemas.microsoft.com/office/powerpoint/2010/main" val="4106495381"/>
              </p:ext>
            </p:extLst>
          </p:nvPr>
        </p:nvGraphicFramePr>
        <p:xfrm>
          <a:off x="1989379" y="1086746"/>
          <a:ext cx="6079800" cy="5696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621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cNvSpPr>
            <a:spLocks noGrp="1"/>
          </p:cNvSpPr>
          <p:nvPr>
            <p:ph type="title"/>
          </p:nvPr>
        </p:nvSpPr>
        <p:spPr>
          <a:xfrm>
            <a:off x="966765" y="41774"/>
            <a:ext cx="8288032" cy="1096316"/>
          </a:xfrm>
        </p:spPr>
        <p:txBody>
          <a:bodyPr vert="horz" lIns="91440" tIns="45720" rIns="91440" bIns="45720" rtlCol="0" anchor="b">
            <a:normAutofit/>
          </a:bodyPr>
          <a:lstStyle/>
          <a:p>
            <a:pPr algn="ctr"/>
            <a:r>
              <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Background</a:t>
            </a:r>
            <a:endPar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endParaRPr>
          </a:p>
        </p:txBody>
      </p:sp>
      <p:sp>
        <p:nvSpPr>
          <p:cNvPr id="20" name="TextBox 19">
            <a:extLst>
              <a:ext uri="{FF2B5EF4-FFF2-40B4-BE49-F238E27FC236}">
                <a16:creationId xmlns:a16="http://schemas.microsoft.com/office/drawing/2014/main" id="{B1FE2785-F42A-8CA2-F4B1-A2F40605C1F1}"/>
              </a:ext>
            </a:extLst>
          </p:cNvPr>
          <p:cNvSpPr txBox="1"/>
          <p:nvPr/>
        </p:nvSpPr>
        <p:spPr>
          <a:xfrm>
            <a:off x="3963562" y="6675173"/>
            <a:ext cx="6099586" cy="169277"/>
          </a:xfrm>
          <a:prstGeom prst="rect">
            <a:avLst/>
          </a:prstGeom>
          <a:noFill/>
        </p:spPr>
        <p:txBody>
          <a:bodyPr wrap="square">
            <a:spAutoFit/>
          </a:bodyPr>
          <a:lstStyle/>
          <a:p>
            <a:r>
              <a:rPr lang="en-US" sz="500" dirty="0"/>
              <a:t>https://www.mdpi.com/1660-4601/9/12/4365/htm</a:t>
            </a:r>
          </a:p>
        </p:txBody>
      </p:sp>
      <p:pic>
        <p:nvPicPr>
          <p:cNvPr id="4098" name="Picture 2" descr="IJERPH | Free Full-Text | Uneven Magnitude of Disparities in Cancer Risks  from Air Toxics | HTML">
            <a:extLst>
              <a:ext uri="{FF2B5EF4-FFF2-40B4-BE49-F238E27FC236}">
                <a16:creationId xmlns:a16="http://schemas.microsoft.com/office/drawing/2014/main" id="{10CB097D-8DD8-A71A-5F3E-48E3673AC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454"/>
          <a:stretch/>
        </p:blipFill>
        <p:spPr bwMode="auto">
          <a:xfrm>
            <a:off x="655059" y="6148631"/>
            <a:ext cx="8449905" cy="605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4E7DDE6A-D263-2B6B-8FA7-ED4F1F56F90E}"/>
              </a:ext>
            </a:extLst>
          </p:cNvPr>
          <p:cNvGraphicFramePr/>
          <p:nvPr>
            <p:extLst>
              <p:ext uri="{D42A27DB-BD31-4B8C-83A1-F6EECF244321}">
                <p14:modId xmlns:p14="http://schemas.microsoft.com/office/powerpoint/2010/main" val="581006927"/>
              </p:ext>
            </p:extLst>
          </p:nvPr>
        </p:nvGraphicFramePr>
        <p:xfrm>
          <a:off x="6652863" y="1001477"/>
          <a:ext cx="2439454" cy="5101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IJERPH | Free Full-Text | Uneven Magnitude of Disparities in Cancer Risks  from Air Toxics | HTML">
            <a:extLst>
              <a:ext uri="{FF2B5EF4-FFF2-40B4-BE49-F238E27FC236}">
                <a16:creationId xmlns:a16="http://schemas.microsoft.com/office/drawing/2014/main" id="{BE230C20-2AD6-880D-A33C-C5F62FB1F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5" r="18625" b="13533"/>
          <a:stretch/>
        </p:blipFill>
        <p:spPr bwMode="auto">
          <a:xfrm>
            <a:off x="635774" y="1408476"/>
            <a:ext cx="5543076" cy="453795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0EA4C31-48F7-04EE-479A-FBA9614812BB}"/>
              </a:ext>
            </a:extLst>
          </p:cNvPr>
          <p:cNvSpPr/>
          <p:nvPr/>
        </p:nvSpPr>
        <p:spPr>
          <a:xfrm rot="1579438">
            <a:off x="2959140" y="4007245"/>
            <a:ext cx="3518808" cy="178308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93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75126"/>
            <a:ext cx="8961118" cy="1052307"/>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Specific Aims</a:t>
            </a:r>
          </a:p>
        </p:txBody>
      </p:sp>
      <p:graphicFrame>
        <p:nvGraphicFramePr>
          <p:cNvPr id="3" name="Diagram 2">
            <a:extLst>
              <a:ext uri="{FF2B5EF4-FFF2-40B4-BE49-F238E27FC236}">
                <a16:creationId xmlns:a16="http://schemas.microsoft.com/office/drawing/2014/main" id="{981249A4-1AFD-4B5D-EA09-FAD63C4082BE}"/>
              </a:ext>
            </a:extLst>
          </p:cNvPr>
          <p:cNvGraphicFramePr/>
          <p:nvPr/>
        </p:nvGraphicFramePr>
        <p:xfrm>
          <a:off x="465378" y="1022483"/>
          <a:ext cx="8695349" cy="5696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667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484484"/>
          </a:xfrm>
        </p:spPr>
        <p:txBody>
          <a:bodyPr vert="horz" lIns="91440" tIns="45720" rIns="91440" bIns="45720" rtlCol="0" anchor="b">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BUDGET</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64198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101601"/>
            <a:ext cx="8961118" cy="1016000"/>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Projected Budget</a:t>
            </a:r>
          </a:p>
        </p:txBody>
      </p:sp>
      <p:graphicFrame>
        <p:nvGraphicFramePr>
          <p:cNvPr id="5" name="Table 4">
            <a:extLst>
              <a:ext uri="{FF2B5EF4-FFF2-40B4-BE49-F238E27FC236}">
                <a16:creationId xmlns:a16="http://schemas.microsoft.com/office/drawing/2014/main" id="{DB1F19D3-4E52-657C-2AB4-E5368413DB4D}"/>
              </a:ext>
            </a:extLst>
          </p:cNvPr>
          <p:cNvGraphicFramePr>
            <a:graphicFrameLocks noGrp="1"/>
          </p:cNvGraphicFramePr>
          <p:nvPr>
            <p:extLst>
              <p:ext uri="{D42A27DB-BD31-4B8C-83A1-F6EECF244321}">
                <p14:modId xmlns:p14="http://schemas.microsoft.com/office/powerpoint/2010/main" val="3372707244"/>
              </p:ext>
            </p:extLst>
          </p:nvPr>
        </p:nvGraphicFramePr>
        <p:xfrm>
          <a:off x="427789" y="1379621"/>
          <a:ext cx="8860587" cy="5016717"/>
        </p:xfrm>
        <a:graphic>
          <a:graphicData uri="http://schemas.openxmlformats.org/drawingml/2006/table">
            <a:tbl>
              <a:tblPr>
                <a:tableStyleId>{5C22544A-7EE6-4342-B048-85BDC9FD1C3A}</a:tableStyleId>
              </a:tblPr>
              <a:tblGrid>
                <a:gridCol w="122884">
                  <a:extLst>
                    <a:ext uri="{9D8B030D-6E8A-4147-A177-3AD203B41FA5}">
                      <a16:colId xmlns:a16="http://schemas.microsoft.com/office/drawing/2014/main" val="91313939"/>
                    </a:ext>
                  </a:extLst>
                </a:gridCol>
                <a:gridCol w="1827408">
                  <a:extLst>
                    <a:ext uri="{9D8B030D-6E8A-4147-A177-3AD203B41FA5}">
                      <a16:colId xmlns:a16="http://schemas.microsoft.com/office/drawing/2014/main" val="2224933764"/>
                    </a:ext>
                  </a:extLst>
                </a:gridCol>
                <a:gridCol w="985991">
                  <a:extLst>
                    <a:ext uri="{9D8B030D-6E8A-4147-A177-3AD203B41FA5}">
                      <a16:colId xmlns:a16="http://schemas.microsoft.com/office/drawing/2014/main" val="3949231366"/>
                    </a:ext>
                  </a:extLst>
                </a:gridCol>
                <a:gridCol w="1202970">
                  <a:extLst>
                    <a:ext uri="{9D8B030D-6E8A-4147-A177-3AD203B41FA5}">
                      <a16:colId xmlns:a16="http://schemas.microsoft.com/office/drawing/2014/main" val="2531064772"/>
                    </a:ext>
                  </a:extLst>
                </a:gridCol>
                <a:gridCol w="1112424">
                  <a:extLst>
                    <a:ext uri="{9D8B030D-6E8A-4147-A177-3AD203B41FA5}">
                      <a16:colId xmlns:a16="http://schemas.microsoft.com/office/drawing/2014/main" val="2137753441"/>
                    </a:ext>
                  </a:extLst>
                </a:gridCol>
                <a:gridCol w="1190035">
                  <a:extLst>
                    <a:ext uri="{9D8B030D-6E8A-4147-A177-3AD203B41FA5}">
                      <a16:colId xmlns:a16="http://schemas.microsoft.com/office/drawing/2014/main" val="266515354"/>
                    </a:ext>
                  </a:extLst>
                </a:gridCol>
                <a:gridCol w="1190035">
                  <a:extLst>
                    <a:ext uri="{9D8B030D-6E8A-4147-A177-3AD203B41FA5}">
                      <a16:colId xmlns:a16="http://schemas.microsoft.com/office/drawing/2014/main" val="1246942578"/>
                    </a:ext>
                  </a:extLst>
                </a:gridCol>
                <a:gridCol w="1228840">
                  <a:extLst>
                    <a:ext uri="{9D8B030D-6E8A-4147-A177-3AD203B41FA5}">
                      <a16:colId xmlns:a16="http://schemas.microsoft.com/office/drawing/2014/main" val="2111611451"/>
                    </a:ext>
                  </a:extLst>
                </a:gridCol>
              </a:tblGrid>
              <a:tr h="167152">
                <a:tc gridSpan="2">
                  <a:txBody>
                    <a:bodyPr/>
                    <a:lstStyle/>
                    <a:p>
                      <a:pPr algn="l" fontAlgn="b"/>
                      <a:r>
                        <a:rPr lang="en-US" sz="800" b="1" u="none" strike="noStrike" dirty="0">
                          <a:solidFill>
                            <a:schemeClr val="bg1"/>
                          </a:solidFill>
                          <a:effectLst/>
                        </a:rPr>
                        <a:t>Cost Category</a:t>
                      </a:r>
                      <a:endParaRPr lang="en-US" sz="800" b="1" i="0" u="none" strike="noStrike" dirty="0">
                        <a:solidFill>
                          <a:schemeClr val="bg1"/>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509422"/>
                    </a:solidFill>
                  </a:tcPr>
                </a:tc>
                <a:tc hMerge="1">
                  <a:txBody>
                    <a:bodyPr/>
                    <a:lstStyle/>
                    <a:p>
                      <a:endParaRPr lang="en-US"/>
                    </a:p>
                  </a:txBody>
                  <a:tcPr/>
                </a:tc>
                <a:tc>
                  <a:txBody>
                    <a:bodyPr/>
                    <a:lstStyle/>
                    <a:p>
                      <a:pPr algn="r" fontAlgn="b"/>
                      <a:r>
                        <a:rPr lang="en-US" sz="800" b="1" u="none" strike="noStrike">
                          <a:solidFill>
                            <a:schemeClr val="bg1"/>
                          </a:solidFill>
                          <a:effectLst/>
                        </a:rPr>
                        <a:t>Year 1</a:t>
                      </a:r>
                      <a:endParaRPr lang="en-US" sz="800" b="1" i="0" u="none" strike="noStrike">
                        <a:solidFill>
                          <a:schemeClr val="bg1"/>
                        </a:solidFill>
                        <a:effectLst/>
                        <a:latin typeface="Arial" panose="020B0604020202020204" pitchFamily="34" charset="0"/>
                      </a:endParaRPr>
                    </a:p>
                  </a:txBody>
                  <a:tcPr marL="5080" marR="5080" marT="5080" marB="0" anchor="b">
                    <a:lnT w="12700" cap="flat" cmpd="sng" algn="ctr">
                      <a:solidFill>
                        <a:schemeClr val="tx1"/>
                      </a:solidFill>
                      <a:prstDash val="solid"/>
                      <a:round/>
                      <a:headEnd type="none" w="med" len="med"/>
                      <a:tailEnd type="none" w="med" len="med"/>
                    </a:lnT>
                    <a:solidFill>
                      <a:srgbClr val="509422"/>
                    </a:solidFill>
                  </a:tcPr>
                </a:tc>
                <a:tc>
                  <a:txBody>
                    <a:bodyPr/>
                    <a:lstStyle/>
                    <a:p>
                      <a:pPr algn="r" fontAlgn="b"/>
                      <a:r>
                        <a:rPr lang="en-US" sz="800" b="1" u="none" strike="noStrike">
                          <a:solidFill>
                            <a:schemeClr val="bg1"/>
                          </a:solidFill>
                          <a:effectLst/>
                        </a:rPr>
                        <a:t>Year 2</a:t>
                      </a:r>
                      <a:endParaRPr lang="en-US" sz="800" b="1" i="0" u="none" strike="noStrike">
                        <a:solidFill>
                          <a:schemeClr val="bg1"/>
                        </a:solidFill>
                        <a:effectLst/>
                        <a:latin typeface="Arial" panose="020B0604020202020204" pitchFamily="34" charset="0"/>
                      </a:endParaRPr>
                    </a:p>
                  </a:txBody>
                  <a:tcPr marL="5080" marR="5080" marT="5080" marB="0" anchor="b">
                    <a:lnT w="12700" cap="flat" cmpd="sng" algn="ctr">
                      <a:solidFill>
                        <a:schemeClr val="tx1"/>
                      </a:solidFill>
                      <a:prstDash val="solid"/>
                      <a:round/>
                      <a:headEnd type="none" w="med" len="med"/>
                      <a:tailEnd type="none" w="med" len="med"/>
                    </a:lnT>
                    <a:solidFill>
                      <a:srgbClr val="509422"/>
                    </a:solidFill>
                  </a:tcPr>
                </a:tc>
                <a:tc>
                  <a:txBody>
                    <a:bodyPr/>
                    <a:lstStyle/>
                    <a:p>
                      <a:pPr algn="r" fontAlgn="b"/>
                      <a:r>
                        <a:rPr lang="en-US" sz="800" b="1" u="none" strike="noStrike">
                          <a:solidFill>
                            <a:schemeClr val="bg1"/>
                          </a:solidFill>
                          <a:effectLst/>
                        </a:rPr>
                        <a:t>Year 3</a:t>
                      </a:r>
                      <a:endParaRPr lang="en-US" sz="800" b="1" i="0" u="none" strike="noStrike">
                        <a:solidFill>
                          <a:schemeClr val="bg1"/>
                        </a:solidFill>
                        <a:effectLst/>
                        <a:latin typeface="Arial" panose="020B0604020202020204" pitchFamily="34" charset="0"/>
                      </a:endParaRPr>
                    </a:p>
                  </a:txBody>
                  <a:tcPr marL="5080" marR="5080" marT="5080" marB="0" anchor="b">
                    <a:lnT w="12700" cap="flat" cmpd="sng" algn="ctr">
                      <a:solidFill>
                        <a:schemeClr val="tx1"/>
                      </a:solidFill>
                      <a:prstDash val="solid"/>
                      <a:round/>
                      <a:headEnd type="none" w="med" len="med"/>
                      <a:tailEnd type="none" w="med" len="med"/>
                    </a:lnT>
                    <a:solidFill>
                      <a:srgbClr val="509422"/>
                    </a:solidFill>
                  </a:tcPr>
                </a:tc>
                <a:tc>
                  <a:txBody>
                    <a:bodyPr/>
                    <a:lstStyle/>
                    <a:p>
                      <a:pPr algn="r" fontAlgn="b"/>
                      <a:r>
                        <a:rPr lang="en-US" sz="800" b="1" u="none" strike="noStrike">
                          <a:solidFill>
                            <a:schemeClr val="bg1"/>
                          </a:solidFill>
                          <a:effectLst/>
                        </a:rPr>
                        <a:t>Year 4</a:t>
                      </a:r>
                      <a:endParaRPr lang="en-US" sz="800" b="1" i="0" u="none" strike="noStrike">
                        <a:solidFill>
                          <a:schemeClr val="bg1"/>
                        </a:solidFill>
                        <a:effectLst/>
                        <a:latin typeface="Arial" panose="020B0604020202020204" pitchFamily="34" charset="0"/>
                      </a:endParaRPr>
                    </a:p>
                  </a:txBody>
                  <a:tcPr marL="5080" marR="5080" marT="5080" marB="0" anchor="b">
                    <a:lnT w="12700" cap="flat" cmpd="sng" algn="ctr">
                      <a:solidFill>
                        <a:schemeClr val="tx1"/>
                      </a:solidFill>
                      <a:prstDash val="solid"/>
                      <a:round/>
                      <a:headEnd type="none" w="med" len="med"/>
                      <a:tailEnd type="none" w="med" len="med"/>
                    </a:lnT>
                    <a:solidFill>
                      <a:srgbClr val="509422"/>
                    </a:solidFill>
                  </a:tcPr>
                </a:tc>
                <a:tc>
                  <a:txBody>
                    <a:bodyPr/>
                    <a:lstStyle/>
                    <a:p>
                      <a:pPr algn="r" fontAlgn="b"/>
                      <a:r>
                        <a:rPr lang="en-US" sz="800" b="1" u="none" strike="noStrike">
                          <a:solidFill>
                            <a:schemeClr val="bg1"/>
                          </a:solidFill>
                          <a:effectLst/>
                        </a:rPr>
                        <a:t>Year 5</a:t>
                      </a:r>
                      <a:endParaRPr lang="en-US" sz="800" b="1" i="0" u="none" strike="noStrike">
                        <a:solidFill>
                          <a:schemeClr val="bg1"/>
                        </a:solidFill>
                        <a:effectLst/>
                        <a:latin typeface="Arial" panose="020B0604020202020204" pitchFamily="34" charset="0"/>
                      </a:endParaRPr>
                    </a:p>
                  </a:txBody>
                  <a:tcPr marL="5080" marR="5080" marT="5080" marB="0" anchor="b">
                    <a:lnT w="12700" cap="flat" cmpd="sng" algn="ctr">
                      <a:solidFill>
                        <a:schemeClr val="tx1"/>
                      </a:solidFill>
                      <a:prstDash val="solid"/>
                      <a:round/>
                      <a:headEnd type="none" w="med" len="med"/>
                      <a:tailEnd type="none" w="med" len="med"/>
                    </a:lnT>
                    <a:solidFill>
                      <a:srgbClr val="509422"/>
                    </a:solidFill>
                  </a:tcPr>
                </a:tc>
                <a:tc>
                  <a:txBody>
                    <a:bodyPr/>
                    <a:lstStyle/>
                    <a:p>
                      <a:pPr algn="r" fontAlgn="b"/>
                      <a:r>
                        <a:rPr lang="en-US" sz="800" b="1" u="none" strike="noStrike" dirty="0">
                          <a:solidFill>
                            <a:schemeClr val="bg1"/>
                          </a:solidFill>
                          <a:effectLst/>
                        </a:rPr>
                        <a:t>TOTAL</a:t>
                      </a:r>
                      <a:endParaRPr lang="en-US" sz="800" b="1" i="0" u="none" strike="noStrike" dirty="0">
                        <a:solidFill>
                          <a:schemeClr val="bg1"/>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09422"/>
                    </a:solidFill>
                  </a:tcPr>
                </a:tc>
                <a:extLst>
                  <a:ext uri="{0D108BD9-81ED-4DB2-BD59-A6C34878D82A}">
                    <a16:rowId xmlns:a16="http://schemas.microsoft.com/office/drawing/2014/main" val="1022712079"/>
                  </a:ext>
                </a:extLst>
              </a:tr>
              <a:tr h="273016">
                <a:tc>
                  <a:txBody>
                    <a:bodyPr/>
                    <a:lstStyle/>
                    <a:p>
                      <a:pPr algn="l"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Subtotal Salaries, Fringe, &amp; Student</a:t>
                      </a:r>
                      <a:endParaRPr lang="en-US" sz="800" b="1" i="0" u="none" strike="noStrike" dirty="0">
                        <a:solidFill>
                          <a:srgbClr val="000000"/>
                        </a:solidFill>
                        <a:effectLst/>
                        <a:latin typeface="Arial" panose="020B0604020202020204" pitchFamily="34" charset="0"/>
                      </a:endParaRPr>
                    </a:p>
                  </a:txBody>
                  <a:tcPr marL="76206" marR="5080" marT="5080" marB="0" anchor="b"/>
                </a:tc>
                <a:tc>
                  <a:txBody>
                    <a:bodyPr/>
                    <a:lstStyle/>
                    <a:p>
                      <a:pPr algn="r" fontAlgn="b"/>
                      <a:r>
                        <a:rPr lang="en-US" sz="800" b="0" u="none" strike="noStrike" dirty="0">
                          <a:effectLst/>
                        </a:rPr>
                        <a:t>               808,137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893,957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1,014,553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1,038,167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1,062,825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4,817,638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76666583"/>
                  </a:ext>
                </a:extLst>
              </a:tr>
              <a:tr h="161581">
                <a:tc>
                  <a:txBody>
                    <a:bodyPr/>
                    <a:lstStyle/>
                    <a:p>
                      <a:pPr algn="l" fontAlgn="b"/>
                      <a:r>
                        <a:rPr lang="en-US" sz="900" b="1" u="none" strike="noStrike">
                          <a:effectLst/>
                        </a:rPr>
                        <a:t> </a:t>
                      </a:r>
                      <a:endParaRPr lang="en-US" sz="900" b="1" i="0" u="none" strike="noStrike">
                        <a:solidFill>
                          <a:srgbClr val="000000"/>
                        </a:solidFill>
                        <a:effectLst/>
                        <a:latin typeface="Calibri" panose="020F050202020403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Subtotal Capital Equipment</a:t>
                      </a:r>
                      <a:endParaRPr lang="en-US" sz="800" b="1" i="0" u="none" strike="noStrike" dirty="0">
                        <a:solidFill>
                          <a:srgbClr val="000000"/>
                        </a:solidFill>
                        <a:effectLst/>
                        <a:latin typeface="Arial" panose="020B0604020202020204" pitchFamily="34" charset="0"/>
                      </a:endParaRPr>
                    </a:p>
                  </a:txBody>
                  <a:tcPr marL="76206" marR="5080" marT="5080" marB="0" anchor="b"/>
                </a:tc>
                <a:tc>
                  <a:txBody>
                    <a:bodyPr/>
                    <a:lstStyle/>
                    <a:p>
                      <a:pPr algn="r" fontAlgn="b"/>
                      <a:r>
                        <a:rPr lang="en-US" sz="800" b="0" u="none" strike="noStrike" dirty="0">
                          <a:effectLst/>
                        </a:rPr>
                        <a:t>                 40,000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40,000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1722511"/>
                  </a:ext>
                </a:extLst>
              </a:tr>
              <a:tr h="161581">
                <a:tc>
                  <a:txBody>
                    <a:bodyPr/>
                    <a:lstStyle/>
                    <a:p>
                      <a:pPr algn="l" fontAlgn="b"/>
                      <a:r>
                        <a:rPr lang="en-US" sz="900" b="1" u="none" strike="noStrike">
                          <a:effectLst/>
                        </a:rPr>
                        <a:t> </a:t>
                      </a:r>
                      <a:endParaRPr lang="en-US" sz="900" b="1" i="0" u="none" strike="noStrike">
                        <a:solidFill>
                          <a:srgbClr val="000000"/>
                        </a:solidFill>
                        <a:effectLst/>
                        <a:latin typeface="Calibri" panose="020F050202020403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Subtotal Travel</a:t>
                      </a:r>
                      <a:endParaRPr lang="en-US" sz="800" b="1" i="0" u="none" strike="noStrike" dirty="0">
                        <a:solidFill>
                          <a:srgbClr val="000000"/>
                        </a:solidFill>
                        <a:effectLst/>
                        <a:latin typeface="Arial" panose="020B0604020202020204" pitchFamily="34" charset="0"/>
                      </a:endParaRPr>
                    </a:p>
                  </a:txBody>
                  <a:tcPr marL="76206" marR="5080" marT="5080" marB="0" anchor="b"/>
                </a:tc>
                <a:tc>
                  <a:txBody>
                    <a:bodyPr/>
                    <a:lstStyle/>
                    <a:p>
                      <a:pPr algn="r" fontAlgn="b"/>
                      <a:r>
                        <a:rPr lang="en-US" sz="800" b="0" u="none" strike="noStrike">
                          <a:effectLst/>
                        </a:rPr>
                        <a:t>                 44,806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44,806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22,403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22,403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22,403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156,820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27481116"/>
                  </a:ext>
                </a:extLst>
              </a:tr>
              <a:tr h="161581">
                <a:tc>
                  <a:txBody>
                    <a:bodyPr/>
                    <a:lstStyle/>
                    <a:p>
                      <a:pPr algn="l" fontAlgn="b"/>
                      <a:r>
                        <a:rPr lang="en-US" sz="900" b="1" u="none" strike="noStrike">
                          <a:effectLst/>
                        </a:rPr>
                        <a:t> </a:t>
                      </a:r>
                      <a:endParaRPr lang="en-US" sz="900" b="1" i="0" u="none" strike="noStrike">
                        <a:solidFill>
                          <a:srgbClr val="000000"/>
                        </a:solidFill>
                        <a:effectLst/>
                        <a:latin typeface="Calibri" panose="020F050202020403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Subtotal Supplies</a:t>
                      </a:r>
                      <a:endParaRPr lang="en-US" sz="800" b="1" i="0" u="none" strike="noStrike" dirty="0">
                        <a:solidFill>
                          <a:srgbClr val="000000"/>
                        </a:solidFill>
                        <a:effectLst/>
                        <a:latin typeface="Arial" panose="020B0604020202020204" pitchFamily="34" charset="0"/>
                      </a:endParaRPr>
                    </a:p>
                  </a:txBody>
                  <a:tcPr marL="76206" marR="5080" marT="5080" marB="0" anchor="b"/>
                </a:tc>
                <a:tc>
                  <a:txBody>
                    <a:bodyPr/>
                    <a:lstStyle/>
                    <a:p>
                      <a:pPr algn="r" fontAlgn="b"/>
                      <a:r>
                        <a:rPr lang="en-US" sz="800" b="0" u="none" strike="noStrike">
                          <a:effectLst/>
                        </a:rPr>
                        <a:t>                 38,000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11,000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11,000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11,000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11,000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82,000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78668235"/>
                  </a:ext>
                </a:extLst>
              </a:tr>
              <a:tr h="161581">
                <a:tc>
                  <a:txBody>
                    <a:bodyPr/>
                    <a:lstStyle/>
                    <a:p>
                      <a:pPr algn="l" fontAlgn="b"/>
                      <a:r>
                        <a:rPr lang="en-US" sz="900" b="1" u="none" strike="noStrike">
                          <a:effectLst/>
                        </a:rPr>
                        <a:t> </a:t>
                      </a:r>
                      <a:endParaRPr lang="en-US" sz="900" b="1" i="0" u="none" strike="noStrike">
                        <a:solidFill>
                          <a:srgbClr val="000000"/>
                        </a:solidFill>
                        <a:effectLst/>
                        <a:latin typeface="Calibri" panose="020F050202020403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a:effectLst/>
                        </a:rPr>
                        <a:t>Subtotal Other Expenses</a:t>
                      </a:r>
                      <a:endParaRPr lang="en-US" sz="800" b="1" i="0" u="none" strike="noStrike">
                        <a:solidFill>
                          <a:srgbClr val="000000"/>
                        </a:solidFill>
                        <a:effectLst/>
                        <a:latin typeface="Arial" panose="020B0604020202020204" pitchFamily="34" charset="0"/>
                      </a:endParaRPr>
                    </a:p>
                  </a:txBody>
                  <a:tcPr marL="76206" marR="5080" marT="5080" marB="0" anchor="b"/>
                </a:tc>
                <a:tc>
                  <a:txBody>
                    <a:bodyPr/>
                    <a:lstStyle/>
                    <a:p>
                      <a:pPr algn="r" fontAlgn="b"/>
                      <a:r>
                        <a:rPr lang="en-US" sz="800" b="0" u="none" strike="noStrike">
                          <a:effectLst/>
                        </a:rPr>
                        <a:t>               800,592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50,592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800,592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50,592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50,592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1,752,960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527412"/>
                  </a:ext>
                </a:extLst>
              </a:tr>
              <a:tr h="161581">
                <a:tc>
                  <a:txBody>
                    <a:bodyPr/>
                    <a:lstStyle/>
                    <a:p>
                      <a:pPr algn="l" fontAlgn="b"/>
                      <a:r>
                        <a:rPr lang="en-US" sz="800" b="1" u="none" strike="noStrike">
                          <a:effectLst/>
                        </a:rPr>
                        <a:t> </a:t>
                      </a:r>
                      <a:endParaRPr lang="en-US" sz="800" b="1" i="0" u="none" strike="noStrike">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Subtotal Patient Incentives</a:t>
                      </a:r>
                      <a:endParaRPr lang="en-US" sz="800" b="1" i="0" u="none" strike="noStrike" dirty="0">
                        <a:solidFill>
                          <a:srgbClr val="000000"/>
                        </a:solidFill>
                        <a:effectLst/>
                        <a:latin typeface="Arial" panose="020B0604020202020204" pitchFamily="34" charset="0"/>
                      </a:endParaRPr>
                    </a:p>
                  </a:txBody>
                  <a:tcPr marL="76206" marR="5080" marT="5080" marB="0" anchor="b"/>
                </a:tc>
                <a:tc>
                  <a:txBody>
                    <a:bodyPr/>
                    <a:lstStyle/>
                    <a:p>
                      <a:pPr algn="r" fontAlgn="b"/>
                      <a:r>
                        <a:rPr lang="en-US" sz="800" b="0" u="none" strike="noStrike">
                          <a:effectLst/>
                        </a:rPr>
                        <a:t>               197,625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197,625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395,250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395,250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135,125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1,320,875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42110496"/>
                  </a:ext>
                </a:extLst>
              </a:tr>
              <a:tr h="139294">
                <a:tc>
                  <a:txBody>
                    <a:bodyPr/>
                    <a:lstStyle/>
                    <a:p>
                      <a:pPr algn="l" fontAlgn="b"/>
                      <a:r>
                        <a:rPr lang="en-US" sz="800" b="1" u="none" strike="noStrike">
                          <a:effectLst/>
                        </a:rPr>
                        <a:t> </a:t>
                      </a:r>
                      <a:endParaRPr lang="en-US" sz="800" b="1" i="0" u="none" strike="noStrike">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endParaRPr lang="en-US" sz="800" b="1"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96951618"/>
                  </a:ext>
                </a:extLst>
              </a:tr>
              <a:tr h="144866">
                <a:tc gridSpan="2">
                  <a:txBody>
                    <a:bodyPr/>
                    <a:lstStyle/>
                    <a:p>
                      <a:pPr algn="l" fontAlgn="b"/>
                      <a:r>
                        <a:rPr lang="en-US" sz="800" b="1" u="none" strike="noStrike" dirty="0">
                          <a:solidFill>
                            <a:schemeClr val="bg1"/>
                          </a:solidFill>
                          <a:effectLst/>
                        </a:rPr>
                        <a:t>Subawards</a:t>
                      </a:r>
                      <a:endParaRPr lang="en-US" sz="800" b="1" i="0" u="none" strike="noStrike" dirty="0">
                        <a:solidFill>
                          <a:schemeClr val="bg1"/>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solidFill>
                      <a:srgbClr val="509422"/>
                    </a:solidFill>
                  </a:tcPr>
                </a:tc>
                <a:tc hMerge="1">
                  <a:txBody>
                    <a:bodyPr/>
                    <a:lstStyle/>
                    <a:p>
                      <a:endParaRPr lang="en-US"/>
                    </a:p>
                  </a:txBody>
                  <a:tcPr/>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endParaRPr lang="en-US" sz="800" b="0" i="0" u="none" strike="noStrike" dirty="0">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1" u="none" strike="noStrike" dirty="0">
                          <a:solidFill>
                            <a:schemeClr val="bg1"/>
                          </a:solidFill>
                          <a:effectLst/>
                        </a:rPr>
                        <a:t> </a:t>
                      </a:r>
                      <a:endParaRPr lang="en-US" sz="800" b="1" i="0" u="none" strike="noStrike" dirty="0">
                        <a:solidFill>
                          <a:schemeClr val="bg1"/>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solidFill>
                      <a:srgbClr val="509422"/>
                    </a:solidFill>
                  </a:tcPr>
                </a:tc>
                <a:extLst>
                  <a:ext uri="{0D108BD9-81ED-4DB2-BD59-A6C34878D82A}">
                    <a16:rowId xmlns:a16="http://schemas.microsoft.com/office/drawing/2014/main" val="1546603834"/>
                  </a:ext>
                </a:extLst>
              </a:tr>
              <a:tr h="272443">
                <a:tc>
                  <a:txBody>
                    <a:bodyPr/>
                    <a:lstStyle/>
                    <a:p>
                      <a:pPr algn="l" fontAlgn="b"/>
                      <a:r>
                        <a:rPr lang="en-US" sz="800" b="1" u="none" strike="noStrike">
                          <a:effectLst/>
                        </a:rPr>
                        <a:t> </a:t>
                      </a:r>
                      <a:endParaRPr lang="en-US" sz="800" b="1" i="0" u="none" strike="noStrike">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Ochsner</a:t>
                      </a:r>
                      <a:endParaRPr lang="en-US" sz="800" b="1"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1,010,886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1,177,584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1,177,584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1,177,584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1,177,584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5,721,222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69079983"/>
                  </a:ext>
                </a:extLst>
              </a:tr>
              <a:tr h="144866">
                <a:tc>
                  <a:txBody>
                    <a:bodyPr/>
                    <a:lstStyle/>
                    <a:p>
                      <a:pPr algn="l" fontAlgn="b"/>
                      <a:r>
                        <a:rPr lang="en-US" sz="800" b="1" u="none" strike="noStrike">
                          <a:effectLst/>
                        </a:rPr>
                        <a:t> </a:t>
                      </a:r>
                      <a:endParaRPr lang="en-US" sz="800" b="1" i="0" u="none" strike="noStrike">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a:effectLst/>
                        </a:rPr>
                        <a:t>LSU</a:t>
                      </a:r>
                      <a:endParaRPr lang="en-US" sz="800" b="1"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94,526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94,526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94,526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94,526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94,526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472,632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18612835"/>
                  </a:ext>
                </a:extLst>
              </a:tr>
              <a:tr h="144866">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a:effectLst/>
                        </a:rPr>
                        <a:t>Pennington</a:t>
                      </a:r>
                      <a:endParaRPr lang="en-US" sz="800" b="1"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591,476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496,623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549,693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549,693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534,521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2,722,007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66073813"/>
                  </a:ext>
                </a:extLst>
              </a:tr>
              <a:tr h="144866">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Harvard</a:t>
                      </a:r>
                      <a:endParaRPr lang="en-US" sz="800" b="1"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44,336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47,726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44,336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47,726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47,726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231,850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95486539"/>
                  </a:ext>
                </a:extLst>
              </a:tr>
              <a:tr h="144866">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Univ. Of Miami</a:t>
                      </a:r>
                      <a:endParaRPr lang="en-US" sz="800" b="1"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41,526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44,596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41,526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44,596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44,596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216,841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78136029"/>
                  </a:ext>
                </a:extLst>
              </a:tr>
              <a:tr h="144866">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endParaRPr lang="en-US" sz="800" b="1"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6231140"/>
                  </a:ext>
                </a:extLst>
              </a:tr>
              <a:tr h="272443">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a:effectLst/>
                        </a:rPr>
                        <a:t>Subtotal Direct Subawards</a:t>
                      </a:r>
                      <a:endParaRPr lang="en-US" sz="800" b="1" i="1"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1,134,549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1,213,604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1,209,594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1,213,594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1,203,479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5,974,819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6134860"/>
                  </a:ext>
                </a:extLst>
              </a:tr>
              <a:tr h="144866">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a:effectLst/>
                        </a:rPr>
                        <a:t>Subtotal Indirect Subawards</a:t>
                      </a:r>
                      <a:endParaRPr lang="en-US" sz="800" b="1" i="1"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648,202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647,452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698,072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700,532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695,475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3,389,733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7871525"/>
                  </a:ext>
                </a:extLst>
              </a:tr>
              <a:tr h="272443">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a:effectLst/>
                        </a:rPr>
                        <a:t>Subtotal Subawards</a:t>
                      </a:r>
                      <a:endParaRPr lang="en-US" sz="800" b="1" i="1"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1,782,751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1,861,056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1,907,666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1,914,126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1,898,954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9,364,552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9080610"/>
                  </a:ext>
                </a:extLst>
              </a:tr>
              <a:tr h="139294">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endParaRPr lang="en-US" sz="800" b="1"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a:effectLst/>
                        </a:rPr>
                        <a:t> </a:t>
                      </a:r>
                      <a:endParaRPr lang="en-US" sz="800" b="1" i="0" u="none" strike="noStrike">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0426496"/>
                  </a:ext>
                </a:extLst>
              </a:tr>
              <a:tr h="272443">
                <a:tc gridSpan="2">
                  <a:txBody>
                    <a:bodyPr/>
                    <a:lstStyle/>
                    <a:p>
                      <a:pPr algn="l" fontAlgn="b"/>
                      <a:r>
                        <a:rPr lang="en-US" sz="800" b="1" u="none" strike="noStrike" dirty="0">
                          <a:solidFill>
                            <a:schemeClr val="bg1"/>
                          </a:solidFill>
                          <a:effectLst/>
                        </a:rPr>
                        <a:t>Total Direct Costs</a:t>
                      </a:r>
                      <a:endParaRPr lang="en-US" sz="800" b="1" i="0" u="none" strike="noStrike" dirty="0">
                        <a:solidFill>
                          <a:schemeClr val="bg1"/>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solidFill>
                      <a:srgbClr val="509422"/>
                    </a:solidFill>
                  </a:tcPr>
                </a:tc>
                <a:tc hMerge="1">
                  <a:txBody>
                    <a:bodyPr/>
                    <a:lstStyle/>
                    <a:p>
                      <a:endParaRPr lang="en-US"/>
                    </a:p>
                  </a:txBody>
                  <a:tcPr/>
                </a:tc>
                <a:tc>
                  <a:txBody>
                    <a:bodyPr/>
                    <a:lstStyle/>
                    <a:p>
                      <a:pPr algn="r" fontAlgn="b"/>
                      <a:r>
                        <a:rPr lang="en-US" sz="800" b="0" u="none" strike="noStrike">
                          <a:solidFill>
                            <a:schemeClr val="bg1"/>
                          </a:solidFill>
                          <a:effectLst/>
                        </a:rPr>
                        <a:t>             3,711,911 </a:t>
                      </a:r>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0" u="none" strike="noStrike">
                          <a:solidFill>
                            <a:schemeClr val="bg1"/>
                          </a:solidFill>
                          <a:effectLst/>
                        </a:rPr>
                        <a:t>             3,059,035 </a:t>
                      </a:r>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0" u="none" strike="noStrike">
                          <a:solidFill>
                            <a:schemeClr val="bg1"/>
                          </a:solidFill>
                          <a:effectLst/>
                        </a:rPr>
                        <a:t>           4,151,463 </a:t>
                      </a:r>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0" u="none" strike="noStrike" dirty="0">
                          <a:solidFill>
                            <a:schemeClr val="bg1"/>
                          </a:solidFill>
                          <a:effectLst/>
                        </a:rPr>
                        <a:t>             3,431,537 </a:t>
                      </a:r>
                      <a:endParaRPr lang="en-US" sz="800" b="0" i="0" u="none" strike="noStrike" dirty="0">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0" u="none" strike="noStrike" dirty="0">
                          <a:solidFill>
                            <a:schemeClr val="bg1"/>
                          </a:solidFill>
                          <a:effectLst/>
                        </a:rPr>
                        <a:t>             3,180,898 </a:t>
                      </a:r>
                      <a:endParaRPr lang="en-US" sz="800" b="0" i="0" u="none" strike="noStrike" dirty="0">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1" u="none" strike="noStrike" dirty="0">
                          <a:solidFill>
                            <a:schemeClr val="bg1"/>
                          </a:solidFill>
                          <a:effectLst/>
                        </a:rPr>
                        <a:t>            17,534,844 </a:t>
                      </a:r>
                      <a:endParaRPr lang="en-US" sz="800" b="1" i="0" u="none" strike="noStrike" dirty="0">
                        <a:solidFill>
                          <a:schemeClr val="bg1"/>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solidFill>
                      <a:srgbClr val="509422"/>
                    </a:solidFill>
                  </a:tcPr>
                </a:tc>
                <a:extLst>
                  <a:ext uri="{0D108BD9-81ED-4DB2-BD59-A6C34878D82A}">
                    <a16:rowId xmlns:a16="http://schemas.microsoft.com/office/drawing/2014/main" val="2676046795"/>
                  </a:ext>
                </a:extLst>
              </a:tr>
              <a:tr h="273016">
                <a:tc gridSpan="2">
                  <a:txBody>
                    <a:bodyPr/>
                    <a:lstStyle/>
                    <a:p>
                      <a:pPr algn="l" fontAlgn="b"/>
                      <a:r>
                        <a:rPr lang="en-US" sz="800" b="1" u="none" strike="noStrike" dirty="0">
                          <a:solidFill>
                            <a:schemeClr val="bg1"/>
                          </a:solidFill>
                          <a:effectLst/>
                        </a:rPr>
                        <a:t>Total Direct Costs less </a:t>
                      </a:r>
                      <a:r>
                        <a:rPr lang="en-US" sz="800" b="1" u="none" strike="noStrike" dirty="0" err="1">
                          <a:solidFill>
                            <a:schemeClr val="bg1"/>
                          </a:solidFill>
                          <a:effectLst/>
                        </a:rPr>
                        <a:t>Subk</a:t>
                      </a:r>
                      <a:r>
                        <a:rPr lang="en-US" sz="800" b="1" u="none" strike="noStrike" dirty="0">
                          <a:solidFill>
                            <a:schemeClr val="bg1"/>
                          </a:solidFill>
                          <a:effectLst/>
                        </a:rPr>
                        <a:t> F&amp;A</a:t>
                      </a:r>
                      <a:endParaRPr lang="en-US" sz="800" b="1" i="0" u="none" strike="noStrike" dirty="0">
                        <a:solidFill>
                          <a:schemeClr val="bg1"/>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solidFill>
                      <a:srgbClr val="509422"/>
                    </a:solidFill>
                  </a:tcPr>
                </a:tc>
                <a:tc hMerge="1">
                  <a:txBody>
                    <a:bodyPr/>
                    <a:lstStyle/>
                    <a:p>
                      <a:endParaRPr lang="en-US"/>
                    </a:p>
                  </a:txBody>
                  <a:tcPr/>
                </a:tc>
                <a:tc>
                  <a:txBody>
                    <a:bodyPr/>
                    <a:lstStyle/>
                    <a:p>
                      <a:pPr algn="r" fontAlgn="b"/>
                      <a:r>
                        <a:rPr lang="en-US" sz="800" b="0" u="none" strike="noStrike">
                          <a:solidFill>
                            <a:schemeClr val="bg1"/>
                          </a:solidFill>
                          <a:effectLst/>
                        </a:rPr>
                        <a:t>             3,063,709 </a:t>
                      </a:r>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0" u="none" strike="noStrike">
                          <a:solidFill>
                            <a:schemeClr val="bg1"/>
                          </a:solidFill>
                          <a:effectLst/>
                        </a:rPr>
                        <a:t>             2,411,583 </a:t>
                      </a:r>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0" u="none" strike="noStrike">
                          <a:solidFill>
                            <a:schemeClr val="bg1"/>
                          </a:solidFill>
                          <a:effectLst/>
                        </a:rPr>
                        <a:t>           3,453,391 </a:t>
                      </a:r>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0" u="none" strike="noStrike" dirty="0">
                          <a:solidFill>
                            <a:schemeClr val="bg1"/>
                          </a:solidFill>
                          <a:effectLst/>
                        </a:rPr>
                        <a:t>             2,731,005 </a:t>
                      </a:r>
                      <a:endParaRPr lang="en-US" sz="800" b="0" i="0" u="none" strike="noStrike" dirty="0">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0" u="none" strike="noStrike" dirty="0">
                          <a:solidFill>
                            <a:schemeClr val="bg1"/>
                          </a:solidFill>
                          <a:effectLst/>
                        </a:rPr>
                        <a:t>             2,485,423 </a:t>
                      </a:r>
                      <a:endParaRPr lang="en-US" sz="800" b="0" i="0" u="none" strike="noStrike" dirty="0">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1" u="none" strike="noStrike" dirty="0">
                          <a:solidFill>
                            <a:schemeClr val="bg1"/>
                          </a:solidFill>
                          <a:effectLst/>
                        </a:rPr>
                        <a:t>            14,145,111 </a:t>
                      </a:r>
                      <a:endParaRPr lang="en-US" sz="800" b="1" i="0" u="none" strike="noStrike" dirty="0">
                        <a:solidFill>
                          <a:schemeClr val="bg1"/>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solidFill>
                      <a:srgbClr val="509422"/>
                    </a:solidFill>
                  </a:tcPr>
                </a:tc>
                <a:extLst>
                  <a:ext uri="{0D108BD9-81ED-4DB2-BD59-A6C34878D82A}">
                    <a16:rowId xmlns:a16="http://schemas.microsoft.com/office/drawing/2014/main" val="2035426210"/>
                  </a:ext>
                </a:extLst>
              </a:tr>
              <a:tr h="139294">
                <a:tc>
                  <a:txBody>
                    <a:bodyPr/>
                    <a:lstStyle/>
                    <a:p>
                      <a:pPr algn="l" fontAlgn="b"/>
                      <a:r>
                        <a:rPr lang="en-US" sz="800" b="1" u="none" strike="noStrike" dirty="0">
                          <a:solidFill>
                            <a:schemeClr val="bg1"/>
                          </a:solidFill>
                          <a:effectLst/>
                        </a:rPr>
                        <a:t> </a:t>
                      </a:r>
                      <a:endParaRPr lang="en-US" sz="800" b="1" i="0" u="none" strike="noStrike" dirty="0">
                        <a:solidFill>
                          <a:schemeClr val="bg1"/>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endParaRPr lang="en-US" sz="800" b="1" i="0" u="none" strike="noStrike">
                        <a:solidFill>
                          <a:schemeClr val="bg1"/>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tc>
                <a:tc>
                  <a:txBody>
                    <a:bodyPr/>
                    <a:lstStyle/>
                    <a:p>
                      <a:pPr algn="r" fontAlgn="b"/>
                      <a:endParaRPr lang="en-US" sz="800" b="0" i="0" u="none" strike="noStrike" dirty="0">
                        <a:solidFill>
                          <a:schemeClr val="bg1"/>
                        </a:solidFill>
                        <a:effectLst/>
                        <a:latin typeface="Arial" panose="020B0604020202020204" pitchFamily="34" charset="0"/>
                      </a:endParaRPr>
                    </a:p>
                  </a:txBody>
                  <a:tcPr marL="5080" marR="5080" marT="5080" marB="0" anchor="b"/>
                </a:tc>
                <a:tc>
                  <a:txBody>
                    <a:bodyPr/>
                    <a:lstStyle/>
                    <a:p>
                      <a:pPr algn="r" fontAlgn="b"/>
                      <a:endParaRPr lang="en-US" sz="800" b="0" i="0" u="none" strike="noStrike" dirty="0">
                        <a:solidFill>
                          <a:schemeClr val="bg1"/>
                        </a:solidFill>
                        <a:effectLst/>
                        <a:latin typeface="Arial" panose="020B0604020202020204" pitchFamily="34" charset="0"/>
                      </a:endParaRPr>
                    </a:p>
                  </a:txBody>
                  <a:tcPr marL="5080" marR="5080" marT="5080" marB="0" anchor="b"/>
                </a:tc>
                <a:tc>
                  <a:txBody>
                    <a:bodyPr/>
                    <a:lstStyle/>
                    <a:p>
                      <a:pPr algn="r" fontAlgn="b"/>
                      <a:r>
                        <a:rPr lang="en-US" sz="800" b="1" u="none" strike="noStrike" dirty="0">
                          <a:solidFill>
                            <a:schemeClr val="bg1"/>
                          </a:solidFill>
                          <a:effectLst/>
                        </a:rPr>
                        <a:t> </a:t>
                      </a:r>
                      <a:endParaRPr lang="en-US" sz="800" b="1" i="0" u="none" strike="noStrike" dirty="0">
                        <a:solidFill>
                          <a:schemeClr val="bg1"/>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04998471"/>
                  </a:ext>
                </a:extLst>
              </a:tr>
              <a:tr h="144866">
                <a:tc gridSpan="2">
                  <a:txBody>
                    <a:bodyPr/>
                    <a:lstStyle/>
                    <a:p>
                      <a:pPr algn="l" fontAlgn="b"/>
                      <a:r>
                        <a:rPr lang="en-US" sz="800" b="1" u="none" strike="noStrike" dirty="0">
                          <a:solidFill>
                            <a:schemeClr val="bg1"/>
                          </a:solidFill>
                          <a:effectLst/>
                        </a:rPr>
                        <a:t>Indirect Costs</a:t>
                      </a:r>
                      <a:endParaRPr lang="en-US" sz="800" b="1" i="0" u="none" strike="noStrike" dirty="0">
                        <a:solidFill>
                          <a:schemeClr val="bg1"/>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solidFill>
                      <a:srgbClr val="509422"/>
                    </a:solidFill>
                  </a:tcPr>
                </a:tc>
                <a:tc hMerge="1">
                  <a:txBody>
                    <a:bodyPr/>
                    <a:lstStyle/>
                    <a:p>
                      <a:endParaRPr lang="en-US"/>
                    </a:p>
                  </a:txBody>
                  <a:tcPr/>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endParaRPr lang="en-US" sz="800" b="0" i="0" u="none" strike="noStrike">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endParaRPr lang="en-US" sz="800" b="0" i="0" u="none" strike="noStrike" dirty="0">
                        <a:solidFill>
                          <a:schemeClr val="bg1"/>
                        </a:solidFill>
                        <a:effectLst/>
                        <a:latin typeface="Arial" panose="020B0604020202020204" pitchFamily="34" charset="0"/>
                      </a:endParaRPr>
                    </a:p>
                  </a:txBody>
                  <a:tcPr marL="5080" marR="5080" marT="5080" marB="0" anchor="b">
                    <a:solidFill>
                      <a:srgbClr val="509422"/>
                    </a:solidFill>
                  </a:tcPr>
                </a:tc>
                <a:tc>
                  <a:txBody>
                    <a:bodyPr/>
                    <a:lstStyle/>
                    <a:p>
                      <a:pPr algn="r" fontAlgn="b"/>
                      <a:r>
                        <a:rPr lang="en-US" sz="800" b="1" u="none" strike="noStrike" dirty="0">
                          <a:solidFill>
                            <a:schemeClr val="bg1"/>
                          </a:solidFill>
                          <a:effectLst/>
                        </a:rPr>
                        <a:t> </a:t>
                      </a:r>
                      <a:endParaRPr lang="en-US" sz="800" b="1" i="0" u="none" strike="noStrike" dirty="0">
                        <a:solidFill>
                          <a:schemeClr val="bg1"/>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solidFill>
                      <a:srgbClr val="509422"/>
                    </a:solidFill>
                  </a:tcPr>
                </a:tc>
                <a:extLst>
                  <a:ext uri="{0D108BD9-81ED-4DB2-BD59-A6C34878D82A}">
                    <a16:rowId xmlns:a16="http://schemas.microsoft.com/office/drawing/2014/main" val="978297235"/>
                  </a:ext>
                </a:extLst>
              </a:tr>
              <a:tr h="272443">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Indirect Cost Base</a:t>
                      </a:r>
                      <a:endParaRPr lang="en-US" sz="800" b="1"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1,816,535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1,000,354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1,848,548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1,122,162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1,146,819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6,934,417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6800490"/>
                  </a:ext>
                </a:extLst>
              </a:tr>
              <a:tr h="144866">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r>
                        <a:rPr lang="en-US" sz="800" b="1" u="none" strike="noStrike" dirty="0">
                          <a:effectLst/>
                        </a:rPr>
                        <a:t>Subtotal F&amp;A Costs</a:t>
                      </a:r>
                      <a:endParaRPr lang="en-US" sz="800" b="1" i="0" u="none" strike="noStrike" dirty="0">
                        <a:solidFill>
                          <a:srgbClr val="000000"/>
                        </a:solidFill>
                        <a:effectLst/>
                        <a:latin typeface="Arial" panose="020B0604020202020204" pitchFamily="34" charset="0"/>
                      </a:endParaRPr>
                    </a:p>
                  </a:txBody>
                  <a:tcPr marL="76206" marR="5080" marT="5080" marB="0" anchor="b"/>
                </a:tc>
                <a:tc>
                  <a:txBody>
                    <a:bodyPr/>
                    <a:lstStyle/>
                    <a:p>
                      <a:pPr algn="r" fontAlgn="b"/>
                      <a:r>
                        <a:rPr lang="en-US" sz="800" b="0" u="none" strike="noStrike">
                          <a:effectLst/>
                        </a:rPr>
                        <a:t>               908,267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500,177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924,274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a:effectLst/>
                        </a:rPr>
                        <a:t>                561,081 </a:t>
                      </a:r>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r>
                        <a:rPr lang="en-US" sz="800" b="0" u="none" strike="noStrike" dirty="0">
                          <a:effectLst/>
                        </a:rPr>
                        <a:t>                573,410 </a:t>
                      </a:r>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3,467,209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45117521"/>
                  </a:ext>
                </a:extLst>
              </a:tr>
              <a:tr h="139294">
                <a:tc>
                  <a:txBody>
                    <a:bodyPr/>
                    <a:lstStyle/>
                    <a:p>
                      <a:pPr algn="l"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tcPr>
                </a:tc>
                <a:tc>
                  <a:txBody>
                    <a:bodyPr/>
                    <a:lstStyle/>
                    <a:p>
                      <a:pPr algn="l" fontAlgn="b"/>
                      <a:endParaRPr lang="en-US" sz="800" b="1"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a:solidFill>
                          <a:srgbClr val="000000"/>
                        </a:solidFill>
                        <a:effectLst/>
                        <a:latin typeface="Arial" panose="020B0604020202020204" pitchFamily="34" charset="0"/>
                      </a:endParaRPr>
                    </a:p>
                  </a:txBody>
                  <a:tcPr marL="5080" marR="5080" marT="5080" marB="0" anchor="b"/>
                </a:tc>
                <a:tc>
                  <a:txBody>
                    <a:bodyPr/>
                    <a:lstStyle/>
                    <a:p>
                      <a:pPr algn="r" fontAlgn="b"/>
                      <a:endParaRPr lang="en-US" sz="800" b="0" i="0" u="none" strike="noStrike" dirty="0">
                        <a:solidFill>
                          <a:srgbClr val="000000"/>
                        </a:solidFill>
                        <a:effectLst/>
                        <a:latin typeface="Arial" panose="020B0604020202020204" pitchFamily="34" charset="0"/>
                      </a:endParaRPr>
                    </a:p>
                  </a:txBody>
                  <a:tcPr marL="5080" marR="5080" marT="5080" marB="0" anchor="b"/>
                </a:tc>
                <a:tc>
                  <a:txBody>
                    <a:bodyPr/>
                    <a:lstStyle/>
                    <a:p>
                      <a:pPr algn="r" fontAlgn="b"/>
                      <a:r>
                        <a:rPr lang="en-US" sz="800" b="1" u="none" strike="noStrike" dirty="0">
                          <a:effectLst/>
                        </a:rPr>
                        <a:t> </a:t>
                      </a:r>
                      <a:endParaRPr lang="en-US" sz="800" b="1" i="0" u="none" strike="noStrike" dirty="0">
                        <a:solidFill>
                          <a:srgbClr val="000000"/>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17160774"/>
                  </a:ext>
                </a:extLst>
              </a:tr>
              <a:tr h="272443">
                <a:tc gridSpan="2">
                  <a:txBody>
                    <a:bodyPr/>
                    <a:lstStyle/>
                    <a:p>
                      <a:pPr algn="l" fontAlgn="b"/>
                      <a:r>
                        <a:rPr lang="en-US" sz="800" b="1" u="none" strike="noStrike" dirty="0">
                          <a:solidFill>
                            <a:schemeClr val="bg1"/>
                          </a:solidFill>
                          <a:effectLst/>
                        </a:rPr>
                        <a:t>TOTAL ALL COSTS</a:t>
                      </a:r>
                      <a:endParaRPr lang="en-US" sz="800" b="1" i="0" u="none" strike="noStrike" dirty="0">
                        <a:solidFill>
                          <a:schemeClr val="bg1"/>
                        </a:solidFill>
                        <a:effectLst/>
                        <a:latin typeface="Arial" panose="020B0604020202020204" pitchFamily="34" charset="0"/>
                      </a:endParaRPr>
                    </a:p>
                  </a:txBody>
                  <a:tcPr marL="5080" marR="5080" marT="508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509422"/>
                    </a:solidFill>
                  </a:tcPr>
                </a:tc>
                <a:tc hMerge="1">
                  <a:txBody>
                    <a:bodyPr/>
                    <a:lstStyle/>
                    <a:p>
                      <a:endParaRPr lang="en-US"/>
                    </a:p>
                  </a:txBody>
                  <a:tcPr/>
                </a:tc>
                <a:tc>
                  <a:txBody>
                    <a:bodyPr/>
                    <a:lstStyle/>
                    <a:p>
                      <a:pPr algn="r" fontAlgn="b"/>
                      <a:r>
                        <a:rPr lang="en-US" sz="800" b="1" u="none" strike="noStrike">
                          <a:solidFill>
                            <a:schemeClr val="bg1"/>
                          </a:solidFill>
                          <a:effectLst/>
                        </a:rPr>
                        <a:t>             4,620,178 </a:t>
                      </a:r>
                      <a:endParaRPr lang="en-US" sz="800" b="1" i="0" u="none" strike="noStrike">
                        <a:solidFill>
                          <a:schemeClr val="bg1"/>
                        </a:solidFill>
                        <a:effectLst/>
                        <a:latin typeface="Arial" panose="020B0604020202020204" pitchFamily="34" charset="0"/>
                      </a:endParaRPr>
                    </a:p>
                  </a:txBody>
                  <a:tcPr marL="5080" marR="5080" marT="5080" marB="0" anchor="b">
                    <a:lnB w="12700" cap="flat" cmpd="sng" algn="ctr">
                      <a:solidFill>
                        <a:schemeClr val="tx1"/>
                      </a:solidFill>
                      <a:prstDash val="solid"/>
                      <a:round/>
                      <a:headEnd type="none" w="med" len="med"/>
                      <a:tailEnd type="none" w="med" len="med"/>
                    </a:lnB>
                    <a:solidFill>
                      <a:srgbClr val="509422"/>
                    </a:solidFill>
                  </a:tcPr>
                </a:tc>
                <a:tc>
                  <a:txBody>
                    <a:bodyPr/>
                    <a:lstStyle/>
                    <a:p>
                      <a:pPr algn="r" fontAlgn="b"/>
                      <a:r>
                        <a:rPr lang="en-US" sz="800" b="1" u="none" strike="noStrike">
                          <a:solidFill>
                            <a:schemeClr val="bg1"/>
                          </a:solidFill>
                          <a:effectLst/>
                        </a:rPr>
                        <a:t>             3,559,212 </a:t>
                      </a:r>
                      <a:endParaRPr lang="en-US" sz="800" b="1" i="0" u="none" strike="noStrike">
                        <a:solidFill>
                          <a:schemeClr val="bg1"/>
                        </a:solidFill>
                        <a:effectLst/>
                        <a:latin typeface="Arial" panose="020B0604020202020204" pitchFamily="34" charset="0"/>
                      </a:endParaRPr>
                    </a:p>
                  </a:txBody>
                  <a:tcPr marL="5080" marR="5080" marT="5080" marB="0" anchor="b">
                    <a:lnB w="12700" cap="flat" cmpd="sng" algn="ctr">
                      <a:solidFill>
                        <a:schemeClr val="tx1"/>
                      </a:solidFill>
                      <a:prstDash val="solid"/>
                      <a:round/>
                      <a:headEnd type="none" w="med" len="med"/>
                      <a:tailEnd type="none" w="med" len="med"/>
                    </a:lnB>
                    <a:solidFill>
                      <a:srgbClr val="509422"/>
                    </a:solidFill>
                  </a:tcPr>
                </a:tc>
                <a:tc>
                  <a:txBody>
                    <a:bodyPr/>
                    <a:lstStyle/>
                    <a:p>
                      <a:pPr algn="r" fontAlgn="b"/>
                      <a:r>
                        <a:rPr lang="en-US" sz="800" b="1" u="none" strike="noStrike">
                          <a:solidFill>
                            <a:schemeClr val="bg1"/>
                          </a:solidFill>
                          <a:effectLst/>
                        </a:rPr>
                        <a:t>           5,075,737 </a:t>
                      </a:r>
                      <a:endParaRPr lang="en-US" sz="800" b="1" i="0" u="none" strike="noStrike">
                        <a:solidFill>
                          <a:schemeClr val="bg1"/>
                        </a:solidFill>
                        <a:effectLst/>
                        <a:latin typeface="Arial" panose="020B0604020202020204" pitchFamily="34" charset="0"/>
                      </a:endParaRPr>
                    </a:p>
                  </a:txBody>
                  <a:tcPr marL="5080" marR="5080" marT="5080" marB="0" anchor="b">
                    <a:lnB w="12700" cap="flat" cmpd="sng" algn="ctr">
                      <a:solidFill>
                        <a:schemeClr val="tx1"/>
                      </a:solidFill>
                      <a:prstDash val="solid"/>
                      <a:round/>
                      <a:headEnd type="none" w="med" len="med"/>
                      <a:tailEnd type="none" w="med" len="med"/>
                    </a:lnB>
                    <a:solidFill>
                      <a:srgbClr val="509422"/>
                    </a:solidFill>
                  </a:tcPr>
                </a:tc>
                <a:tc>
                  <a:txBody>
                    <a:bodyPr/>
                    <a:lstStyle/>
                    <a:p>
                      <a:pPr algn="r" fontAlgn="b"/>
                      <a:r>
                        <a:rPr lang="en-US" sz="800" b="1" u="none" strike="noStrike">
                          <a:solidFill>
                            <a:schemeClr val="bg1"/>
                          </a:solidFill>
                          <a:effectLst/>
                        </a:rPr>
                        <a:t>             3,992,618 </a:t>
                      </a:r>
                      <a:endParaRPr lang="en-US" sz="800" b="1" i="0" u="none" strike="noStrike">
                        <a:solidFill>
                          <a:schemeClr val="bg1"/>
                        </a:solidFill>
                        <a:effectLst/>
                        <a:latin typeface="Arial" panose="020B0604020202020204" pitchFamily="34" charset="0"/>
                      </a:endParaRPr>
                    </a:p>
                  </a:txBody>
                  <a:tcPr marL="5080" marR="5080" marT="5080" marB="0" anchor="b">
                    <a:lnB w="12700" cap="flat" cmpd="sng" algn="ctr">
                      <a:solidFill>
                        <a:schemeClr val="tx1"/>
                      </a:solidFill>
                      <a:prstDash val="solid"/>
                      <a:round/>
                      <a:headEnd type="none" w="med" len="med"/>
                      <a:tailEnd type="none" w="med" len="med"/>
                    </a:lnB>
                    <a:solidFill>
                      <a:srgbClr val="509422"/>
                    </a:solidFill>
                  </a:tcPr>
                </a:tc>
                <a:tc>
                  <a:txBody>
                    <a:bodyPr/>
                    <a:lstStyle/>
                    <a:p>
                      <a:pPr algn="r" fontAlgn="b"/>
                      <a:r>
                        <a:rPr lang="en-US" sz="800" b="1" u="none" strike="noStrike" dirty="0">
                          <a:solidFill>
                            <a:schemeClr val="bg1"/>
                          </a:solidFill>
                          <a:effectLst/>
                        </a:rPr>
                        <a:t>             3,754,308 </a:t>
                      </a:r>
                      <a:endParaRPr lang="en-US" sz="800" b="1" i="0" u="none" strike="noStrike" dirty="0">
                        <a:solidFill>
                          <a:schemeClr val="bg1"/>
                        </a:solidFill>
                        <a:effectLst/>
                        <a:latin typeface="Arial" panose="020B0604020202020204" pitchFamily="34" charset="0"/>
                      </a:endParaRPr>
                    </a:p>
                  </a:txBody>
                  <a:tcPr marL="5080" marR="5080" marT="5080" marB="0" anchor="b">
                    <a:lnB w="12700" cap="flat" cmpd="sng" algn="ctr">
                      <a:solidFill>
                        <a:schemeClr val="tx1"/>
                      </a:solidFill>
                      <a:prstDash val="solid"/>
                      <a:round/>
                      <a:headEnd type="none" w="med" len="med"/>
                      <a:tailEnd type="none" w="med" len="med"/>
                    </a:lnB>
                    <a:solidFill>
                      <a:srgbClr val="509422"/>
                    </a:solidFill>
                  </a:tcPr>
                </a:tc>
                <a:tc>
                  <a:txBody>
                    <a:bodyPr/>
                    <a:lstStyle/>
                    <a:p>
                      <a:pPr algn="r" fontAlgn="b"/>
                      <a:r>
                        <a:rPr lang="en-US" sz="800" b="1" u="none" strike="noStrike" dirty="0">
                          <a:solidFill>
                            <a:schemeClr val="bg1"/>
                          </a:solidFill>
                          <a:effectLst/>
                        </a:rPr>
                        <a:t>            21,002,053 </a:t>
                      </a:r>
                      <a:endParaRPr lang="en-US" sz="800" b="1" i="0" u="none" strike="noStrike" dirty="0">
                        <a:solidFill>
                          <a:schemeClr val="bg1"/>
                        </a:solidFill>
                        <a:effectLst/>
                        <a:latin typeface="Arial" panose="020B0604020202020204" pitchFamily="34" charset="0"/>
                      </a:endParaRPr>
                    </a:p>
                  </a:txBody>
                  <a:tcPr marL="5080" marR="5080" marT="508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509422"/>
                    </a:solidFill>
                  </a:tcPr>
                </a:tc>
                <a:extLst>
                  <a:ext uri="{0D108BD9-81ED-4DB2-BD59-A6C34878D82A}">
                    <a16:rowId xmlns:a16="http://schemas.microsoft.com/office/drawing/2014/main" val="838538785"/>
                  </a:ext>
                </a:extLst>
              </a:tr>
            </a:tbl>
          </a:graphicData>
        </a:graphic>
      </p:graphicFrame>
    </p:spTree>
    <p:extLst>
      <p:ext uri="{BB962C8B-B14F-4D97-AF65-F5344CB8AC3E}">
        <p14:creationId xmlns:p14="http://schemas.microsoft.com/office/powerpoint/2010/main" val="3343471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281419"/>
            <a:ext cx="8961118" cy="1052307"/>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Projected Budget</a:t>
            </a:r>
          </a:p>
        </p:txBody>
      </p:sp>
      <p:pic>
        <p:nvPicPr>
          <p:cNvPr id="9" name="Picture 8">
            <a:extLst>
              <a:ext uri="{FF2B5EF4-FFF2-40B4-BE49-F238E27FC236}">
                <a16:creationId xmlns:a16="http://schemas.microsoft.com/office/drawing/2014/main" id="{4469B2A8-DC79-AA9C-70A2-81C6179C9B12}"/>
              </a:ext>
            </a:extLst>
          </p:cNvPr>
          <p:cNvPicPr>
            <a:picLocks noChangeAspect="1"/>
          </p:cNvPicPr>
          <p:nvPr/>
        </p:nvPicPr>
        <p:blipFill>
          <a:blip r:embed="rId3"/>
          <a:stretch>
            <a:fillRect/>
          </a:stretch>
        </p:blipFill>
        <p:spPr>
          <a:xfrm>
            <a:off x="367204" y="1684421"/>
            <a:ext cx="9034135" cy="4369040"/>
          </a:xfrm>
          <a:prstGeom prst="rect">
            <a:avLst/>
          </a:prstGeom>
        </p:spPr>
      </p:pic>
    </p:spTree>
    <p:extLst>
      <p:ext uri="{BB962C8B-B14F-4D97-AF65-F5344CB8AC3E}">
        <p14:creationId xmlns:p14="http://schemas.microsoft.com/office/powerpoint/2010/main" val="344613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934316"/>
          </a:xfrm>
        </p:spPr>
        <p:txBody>
          <a:bodyPr vert="horz" lIns="91440" tIns="45720" rIns="91440" bIns="45720" rtlCol="0" anchor="b">
            <a:no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DATA AND RESOURCES</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56249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785803989"/>
              </p:ext>
            </p:extLst>
          </p:nvPr>
        </p:nvGraphicFramePr>
        <p:xfrm>
          <a:off x="794133" y="1437202"/>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187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1097332448"/>
              </p:ext>
            </p:extLst>
          </p:nvPr>
        </p:nvGraphicFramePr>
        <p:xfrm>
          <a:off x="794133" y="1121707"/>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5906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1717929856"/>
              </p:ext>
            </p:extLst>
          </p:nvPr>
        </p:nvGraphicFramePr>
        <p:xfrm>
          <a:off x="721650" y="1544263"/>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4764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023618555"/>
              </p:ext>
            </p:extLst>
          </p:nvPr>
        </p:nvGraphicFramePr>
        <p:xfrm>
          <a:off x="794133" y="1595633"/>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3958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73911638"/>
              </p:ext>
            </p:extLst>
          </p:nvPr>
        </p:nvGraphicFramePr>
        <p:xfrm>
          <a:off x="794133" y="1523150"/>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6632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4"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cNvSpPr>
            <a:spLocks noGrp="1"/>
          </p:cNvSpPr>
          <p:nvPr>
            <p:ph type="title"/>
          </p:nvPr>
        </p:nvSpPr>
        <p:spPr>
          <a:xfrm>
            <a:off x="966765" y="41774"/>
            <a:ext cx="8288032" cy="1096316"/>
          </a:xfrm>
        </p:spPr>
        <p:txBody>
          <a:bodyPr vert="horz" lIns="91440" tIns="45720" rIns="91440" bIns="45720" rtlCol="0" anchor="b">
            <a:normAutofit/>
          </a:bodyPr>
          <a:lstStyle/>
          <a:p>
            <a:pPr algn="ctr"/>
            <a:r>
              <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Background</a:t>
            </a:r>
          </a:p>
        </p:txBody>
      </p:sp>
      <p:sp>
        <p:nvSpPr>
          <p:cNvPr id="20" name="TextBox 19">
            <a:extLst>
              <a:ext uri="{FF2B5EF4-FFF2-40B4-BE49-F238E27FC236}">
                <a16:creationId xmlns:a16="http://schemas.microsoft.com/office/drawing/2014/main" id="{B1FE2785-F42A-8CA2-F4B1-A2F40605C1F1}"/>
              </a:ext>
            </a:extLst>
          </p:cNvPr>
          <p:cNvSpPr txBox="1"/>
          <p:nvPr/>
        </p:nvSpPr>
        <p:spPr>
          <a:xfrm>
            <a:off x="3963562" y="6675173"/>
            <a:ext cx="6099586" cy="169277"/>
          </a:xfrm>
          <a:prstGeom prst="rect">
            <a:avLst/>
          </a:prstGeom>
          <a:noFill/>
        </p:spPr>
        <p:txBody>
          <a:bodyPr wrap="square">
            <a:spAutoFit/>
          </a:bodyPr>
          <a:lstStyle/>
          <a:p>
            <a:r>
              <a:rPr lang="en-US" sz="500" dirty="0"/>
              <a:t>https://www.mdpi.com/1660-4601/9/12/4365/htm</a:t>
            </a:r>
          </a:p>
        </p:txBody>
      </p:sp>
      <p:pic>
        <p:nvPicPr>
          <p:cNvPr id="4098" name="Picture 2" descr="IJERPH | Free Full-Text | Uneven Magnitude of Disparities in Cancer Risks  from Air Toxics | HTML">
            <a:extLst>
              <a:ext uri="{FF2B5EF4-FFF2-40B4-BE49-F238E27FC236}">
                <a16:creationId xmlns:a16="http://schemas.microsoft.com/office/drawing/2014/main" id="{10CB097D-8DD8-A71A-5F3E-48E3673AC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454"/>
          <a:stretch/>
        </p:blipFill>
        <p:spPr bwMode="auto">
          <a:xfrm>
            <a:off x="440805" y="5435845"/>
            <a:ext cx="2827963" cy="2028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4E7DDE6A-D263-2B6B-8FA7-ED4F1F56F90E}"/>
              </a:ext>
            </a:extLst>
          </p:cNvPr>
          <p:cNvGraphicFramePr/>
          <p:nvPr>
            <p:extLst>
              <p:ext uri="{D42A27DB-BD31-4B8C-83A1-F6EECF244321}">
                <p14:modId xmlns:p14="http://schemas.microsoft.com/office/powerpoint/2010/main" val="4118292487"/>
              </p:ext>
            </p:extLst>
          </p:nvPr>
        </p:nvGraphicFramePr>
        <p:xfrm>
          <a:off x="4407667" y="1078411"/>
          <a:ext cx="4944977" cy="5417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IJERPH | Free Full-Text | Uneven Magnitude of Disparities in Cancer Risks  from Air Toxics | HTML">
            <a:extLst>
              <a:ext uri="{FF2B5EF4-FFF2-40B4-BE49-F238E27FC236}">
                <a16:creationId xmlns:a16="http://schemas.microsoft.com/office/drawing/2014/main" id="{BE230C20-2AD6-880D-A33C-C5F62FB1F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5" r="18625" b="13533"/>
          <a:stretch/>
        </p:blipFill>
        <p:spPr bwMode="auto">
          <a:xfrm>
            <a:off x="504221" y="2386721"/>
            <a:ext cx="3690883" cy="302161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0EA4C31-48F7-04EE-479A-FBA9614812BB}"/>
              </a:ext>
            </a:extLst>
          </p:cNvPr>
          <p:cNvSpPr/>
          <p:nvPr/>
        </p:nvSpPr>
        <p:spPr>
          <a:xfrm rot="1579438">
            <a:off x="2001320" y="4097537"/>
            <a:ext cx="2442336" cy="119060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138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057905475"/>
              </p:ext>
            </p:extLst>
          </p:nvPr>
        </p:nvGraphicFramePr>
        <p:xfrm>
          <a:off x="794133" y="1121707"/>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9813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263768111"/>
              </p:ext>
            </p:extLst>
          </p:nvPr>
        </p:nvGraphicFramePr>
        <p:xfrm>
          <a:off x="794133" y="1121707"/>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203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224868368"/>
              </p:ext>
            </p:extLst>
          </p:nvPr>
        </p:nvGraphicFramePr>
        <p:xfrm>
          <a:off x="794133" y="1121707"/>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9608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126615570"/>
              </p:ext>
            </p:extLst>
          </p:nvPr>
        </p:nvGraphicFramePr>
        <p:xfrm>
          <a:off x="794133" y="1121707"/>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7137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634753222"/>
              </p:ext>
            </p:extLst>
          </p:nvPr>
        </p:nvGraphicFramePr>
        <p:xfrm>
          <a:off x="794133" y="1121707"/>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7485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107434264"/>
              </p:ext>
            </p:extLst>
          </p:nvPr>
        </p:nvGraphicFramePr>
        <p:xfrm>
          <a:off x="794133" y="1399772"/>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2435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546410" y="502861"/>
            <a:ext cx="8268629"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Data/Resource Sharing</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028880938"/>
              </p:ext>
            </p:extLst>
          </p:nvPr>
        </p:nvGraphicFramePr>
        <p:xfrm>
          <a:off x="794133" y="1346298"/>
          <a:ext cx="7773181"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8227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431010"/>
          </a:xfrm>
        </p:spPr>
        <p:txBody>
          <a:bodyPr vert="horz" lIns="91440" tIns="45720" rIns="91440" bIns="45720" rtlCol="0" anchor="b">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ENGAGEMENT</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76220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315696084"/>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1237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1109729872"/>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1311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944698"/>
          </a:xfrm>
        </p:spPr>
        <p:txBody>
          <a:bodyPr vert="horz" lIns="91440" tIns="45720" rIns="91440" bIns="45720" rtlCol="0" anchor="b">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COHORT OVERVIEW</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61104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1434014990"/>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6699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487800771"/>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4147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764423968"/>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4178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1879167806"/>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0947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107860732"/>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2181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43811106"/>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8516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547336434"/>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5789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277280372"/>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9124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Community Engagement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1531443974"/>
              </p:ext>
            </p:extLst>
          </p:nvPr>
        </p:nvGraphicFramePr>
        <p:xfrm>
          <a:off x="1928380" y="2144295"/>
          <a:ext cx="5888625" cy="423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6492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431010"/>
          </a:xfrm>
        </p:spPr>
        <p:txBody>
          <a:bodyPr vert="horz" lIns="91440" tIns="45720" rIns="91440" bIns="45720" rtlCol="0" anchor="b">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SUSTAINABILITY</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50717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Methodologic Questions</a:t>
            </a:r>
            <a:b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extLst>
              <p:ext uri="{D42A27DB-BD31-4B8C-83A1-F6EECF244321}">
                <p14:modId xmlns:p14="http://schemas.microsoft.com/office/powerpoint/2010/main" val="891256748"/>
              </p:ext>
            </p:extLst>
          </p:nvPr>
        </p:nvGraphicFramePr>
        <p:xfrm>
          <a:off x="6919637" y="433914"/>
          <a:ext cx="3943096" cy="5981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709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Sustainability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nvGraphicFramePr>
        <p:xfrm>
          <a:off x="1928380" y="1287966"/>
          <a:ext cx="5888625"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3230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Sustainability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nvGraphicFramePr>
        <p:xfrm>
          <a:off x="1928380" y="1287966"/>
          <a:ext cx="5888625"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5882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Sustainability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4048928682"/>
              </p:ext>
            </p:extLst>
          </p:nvPr>
        </p:nvGraphicFramePr>
        <p:xfrm>
          <a:off x="1928380" y="1287966"/>
          <a:ext cx="5888625"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332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Sustainability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3382929087"/>
              </p:ext>
            </p:extLst>
          </p:nvPr>
        </p:nvGraphicFramePr>
        <p:xfrm>
          <a:off x="1928380" y="1287966"/>
          <a:ext cx="5888625"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1385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447624"/>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Sustainability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559211800"/>
              </p:ext>
            </p:extLst>
          </p:nvPr>
        </p:nvGraphicFramePr>
        <p:xfrm>
          <a:off x="1035365" y="1090864"/>
          <a:ext cx="7734315" cy="5928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6274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Sustainability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460109196"/>
              </p:ext>
            </p:extLst>
          </p:nvPr>
        </p:nvGraphicFramePr>
        <p:xfrm>
          <a:off x="1928380" y="1287966"/>
          <a:ext cx="5888625"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9197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Sustainability Plan</a:t>
            </a:r>
            <a:b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2858108269"/>
              </p:ext>
            </p:extLst>
          </p:nvPr>
        </p:nvGraphicFramePr>
        <p:xfrm>
          <a:off x="1928380" y="1287966"/>
          <a:ext cx="5888625" cy="509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3599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1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rmal power station">
            <a:extLst>
              <a:ext uri="{FF2B5EF4-FFF2-40B4-BE49-F238E27FC236}">
                <a16:creationId xmlns:a16="http://schemas.microsoft.com/office/drawing/2014/main" id="{717F7060-6AF3-5991-FDCC-2C2D48E0464C}"/>
              </a:ext>
            </a:extLst>
          </p:cNvPr>
          <p:cNvPicPr>
            <a:picLocks noChangeAspect="1"/>
          </p:cNvPicPr>
          <p:nvPr/>
        </p:nvPicPr>
        <p:blipFill rotWithShape="1">
          <a:blip r:embed="rId2">
            <a:duotone>
              <a:prstClr val="black"/>
              <a:schemeClr val="tx2">
                <a:tint val="45000"/>
                <a:satMod val="400000"/>
              </a:schemeClr>
            </a:duotone>
            <a:alphaModFix amt="40000"/>
          </a:blip>
          <a:srcRect t="25000"/>
          <a:stretch/>
        </p:blipFill>
        <p:spPr>
          <a:xfrm>
            <a:off x="20" y="10"/>
            <a:ext cx="12191980" cy="6857990"/>
          </a:xfrm>
          <a:prstGeom prst="rect">
            <a:avLst/>
          </a:prstGeom>
        </p:spPr>
      </p:pic>
      <p:sp>
        <p:nvSpPr>
          <p:cNvPr id="2" name="Title"/>
          <p:cNvSpPr>
            <a:spLocks noGrp="1"/>
          </p:cNvSpPr>
          <p:nvPr>
            <p:ph type="title"/>
          </p:nvPr>
        </p:nvSpPr>
        <p:spPr>
          <a:xfrm>
            <a:off x="-2164801" y="577327"/>
            <a:ext cx="8596668" cy="1320800"/>
          </a:xfrm>
        </p:spPr>
        <p:txBody>
          <a:bodyPr>
            <a:normAutofit/>
          </a:bodyPr>
          <a:lstStyle/>
          <a:p>
            <a:r>
              <a:rPr lang="en-US" dirty="0"/>
              <a:t>?</a:t>
            </a:r>
          </a:p>
        </p:txBody>
      </p:sp>
      <p:sp>
        <p:nvSpPr>
          <p:cNvPr id="3" name="Content Placeholder"/>
          <p:cNvSpPr>
            <a:spLocks noGrp="1"/>
          </p:cNvSpPr>
          <p:nvPr>
            <p:ph idx="1"/>
          </p:nvPr>
        </p:nvSpPr>
        <p:spPr>
          <a:xfrm>
            <a:off x="-2164801" y="2128316"/>
            <a:ext cx="8596668" cy="3880773"/>
          </a:xfrm>
        </p:spPr>
        <p:txBody>
          <a:bodyPr>
            <a:normAutofit/>
          </a:bodyPr>
          <a:lstStyle/>
          <a:p>
            <a:pPr lvl="0"/>
            <a:r>
              <a:rPr lang="en-US" dirty="0">
                <a:solidFill>
                  <a:srgbClr val="FFFFFF"/>
                </a:solidFill>
              </a:rPr>
              <a:t>?</a:t>
            </a:r>
          </a:p>
        </p:txBody>
      </p:sp>
      <p:sp>
        <p:nvSpPr>
          <p:cNvPr id="9" name="Title 1">
            <a:extLst>
              <a:ext uri="{FF2B5EF4-FFF2-40B4-BE49-F238E27FC236}">
                <a16:creationId xmlns:a16="http://schemas.microsoft.com/office/drawing/2014/main" id="{1665CB42-7F53-ED92-CCE6-B0CE0B617984}"/>
              </a:ext>
            </a:extLst>
          </p:cNvPr>
          <p:cNvSpPr txBox="1">
            <a:spLocks/>
          </p:cNvSpPr>
          <p:nvPr/>
        </p:nvSpPr>
        <p:spPr>
          <a:xfrm>
            <a:off x="3036319" y="4068702"/>
            <a:ext cx="6119361" cy="25813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500" b="1" dirty="0">
                <a:ln w="9525">
                  <a:solidFill>
                    <a:schemeClr val="bg1"/>
                  </a:solidFill>
                  <a:prstDash val="solid"/>
                </a:ln>
                <a:solidFill>
                  <a:schemeClr val="tx1"/>
                </a:solidFill>
                <a:effectLst>
                  <a:outerShdw blurRad="12700" dist="38100" dir="2700000" algn="tl" rotWithShape="0">
                    <a:schemeClr val="bg1">
                      <a:lumMod val="50000"/>
                    </a:schemeClr>
                  </a:outerShdw>
                </a:effectLst>
              </a:rPr>
              <a:t>Any Questions?</a:t>
            </a:r>
          </a:p>
        </p:txBody>
      </p:sp>
    </p:spTree>
    <p:extLst>
      <p:ext uri="{BB962C8B-B14F-4D97-AF65-F5344CB8AC3E}">
        <p14:creationId xmlns:p14="http://schemas.microsoft.com/office/powerpoint/2010/main" val="38360804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7" descr="A picture containing water, outdoor, nature, mountain&#10;&#10;Description automatically generated">
            <a:extLst>
              <a:ext uri="{FF2B5EF4-FFF2-40B4-BE49-F238E27FC236}">
                <a16:creationId xmlns:a16="http://schemas.microsoft.com/office/drawing/2014/main" id="{D6FB5626-8DEE-70F0-587F-F1E25DDFEBF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091" t="23391"/>
          <a:stretch/>
        </p:blipFill>
        <p:spPr>
          <a:xfrm>
            <a:off x="1" y="10"/>
            <a:ext cx="12191999" cy="6857990"/>
          </a:xfrm>
          <a:prstGeom prst="rect">
            <a:avLst/>
          </a:prstGeom>
        </p:spPr>
      </p:pic>
      <p:sp>
        <p:nvSpPr>
          <p:cNvPr id="20" name="Isosceles Triangle 22">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Parallelogram 24">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6">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8">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cNvSpPr>
            <a:spLocks noGrp="1"/>
          </p:cNvSpPr>
          <p:nvPr>
            <p:ph type="ctrTitle"/>
          </p:nvPr>
        </p:nvSpPr>
        <p:spPr>
          <a:xfrm>
            <a:off x="4481950" y="49427"/>
            <a:ext cx="4781470" cy="5659953"/>
          </a:xfrm>
        </p:spPr>
        <p:txBody>
          <a:bodyPr>
            <a:normAutofit fontScale="90000"/>
          </a:bodyPr>
          <a:lstStyle/>
          <a:p>
            <a:pPr>
              <a:lnSpc>
                <a:spcPct val="90000"/>
              </a:lnSpc>
            </a:pP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mj-lt"/>
                <a:cs typeface="+mj-lt"/>
              </a:rPr>
              <a:t>Industrial Chemical Corridor Community Cohort Study - The I 4C (Foresee) Study</a:t>
            </a:r>
            <a:br>
              <a:rPr lang="en-US" sz="1500" dirty="0">
                <a:ea typeface="+mj-lt"/>
                <a:cs typeface="+mj-lt"/>
              </a:rPr>
            </a:br>
            <a:br>
              <a:rPr lang="en-US" sz="1500" dirty="0">
                <a:ea typeface="+mj-lt"/>
                <a:cs typeface="+mj-lt"/>
              </a:rPr>
            </a:br>
            <a:br>
              <a:rPr lang="en-US" sz="1500" dirty="0">
                <a:ea typeface="+mj-lt"/>
                <a:cs typeface="+mj-lt"/>
              </a:rPr>
            </a:br>
            <a:r>
              <a:rPr lang="en-US" sz="1500" dirty="0">
                <a:solidFill>
                  <a:schemeClr val="bg1"/>
                </a:solidFill>
                <a:ea typeface="+mj-lt"/>
                <a:cs typeface="+mj-lt"/>
              </a:rPr>
              <a:t>Edward Trapido</a:t>
            </a:r>
            <a:br>
              <a:rPr lang="en-US" sz="1500" dirty="0">
                <a:solidFill>
                  <a:schemeClr val="bg1"/>
                </a:solidFill>
                <a:ea typeface="+mj-lt"/>
                <a:cs typeface="+mj-lt"/>
              </a:rPr>
            </a:br>
            <a:r>
              <a:rPr lang="en-US" sz="1500" dirty="0">
                <a:solidFill>
                  <a:schemeClr val="bg1"/>
                </a:solidFill>
                <a:ea typeface="+mj-lt"/>
                <a:cs typeface="+mj-lt"/>
              </a:rPr>
              <a:t>etrapi@lsuhsc.edu</a:t>
            </a:r>
            <a:br>
              <a:rPr lang="en-US" sz="1500" dirty="0">
                <a:solidFill>
                  <a:schemeClr val="bg1"/>
                </a:solidFill>
                <a:ea typeface="+mj-lt"/>
                <a:cs typeface="+mj-lt"/>
              </a:rPr>
            </a:br>
            <a:r>
              <a:rPr lang="en-US" sz="1500" dirty="0">
                <a:solidFill>
                  <a:schemeClr val="bg1"/>
                </a:solidFill>
                <a:ea typeface="+mj-lt"/>
                <a:cs typeface="+mj-lt"/>
              </a:rPr>
              <a:t>504.568.5700 </a:t>
            </a:r>
          </a:p>
        </p:txBody>
      </p:sp>
      <p:sp>
        <p:nvSpPr>
          <p:cNvPr id="37"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Isosceles Triangle 42">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D7A16EA0-6B13-3B09-5AB0-47CC66C27ADD}"/>
              </a:ext>
            </a:extLst>
          </p:cNvPr>
          <p:cNvSpPr txBox="1"/>
          <p:nvPr/>
        </p:nvSpPr>
        <p:spPr>
          <a:xfrm>
            <a:off x="9638096" y="6657945"/>
            <a:ext cx="25539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391762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5EBD5B3-5999-B590-BEA3-A7881DE12991}"/>
              </a:ext>
            </a:extLst>
          </p:cNvPr>
          <p:cNvSpPr>
            <a:spLocks noGrp="1"/>
          </p:cNvSpPr>
          <p:nvPr>
            <p:ph type="title"/>
          </p:nvPr>
        </p:nvSpPr>
        <p:spPr>
          <a:xfrm>
            <a:off x="379305" y="75126"/>
            <a:ext cx="8961118" cy="2165718"/>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HIDDEN SLIDES FROM HERE TO THE END</a:t>
            </a:r>
          </a:p>
        </p:txBody>
      </p:sp>
    </p:spTree>
    <p:extLst>
      <p:ext uri="{BB962C8B-B14F-4D97-AF65-F5344CB8AC3E}">
        <p14:creationId xmlns:p14="http://schemas.microsoft.com/office/powerpoint/2010/main" val="311246684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Methodologic Questions</a:t>
            </a:r>
            <a:b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extLst>
              <p:ext uri="{D42A27DB-BD31-4B8C-83A1-F6EECF244321}">
                <p14:modId xmlns:p14="http://schemas.microsoft.com/office/powerpoint/2010/main" val="863432236"/>
              </p:ext>
            </p:extLst>
          </p:nvPr>
        </p:nvGraphicFramePr>
        <p:xfrm>
          <a:off x="5938024" y="306658"/>
          <a:ext cx="5973086" cy="6389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3878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2CB62-7EDE-5D67-29F4-B9E04572251A}"/>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BA76538C-BEAB-B28C-4264-F4812B803A52}"/>
              </a:ext>
            </a:extLst>
          </p:cNvPr>
          <p:cNvSpPr>
            <a:spLocks noGrp="1"/>
          </p:cNvSpPr>
          <p:nvPr>
            <p:ph idx="1"/>
          </p:nvPr>
        </p:nvSpPr>
        <p:spPr/>
        <p:txBody>
          <a:bodyPr/>
          <a:lstStyle/>
          <a:p>
            <a:r>
              <a:rPr lang="en-US" dirty="0"/>
              <a:t>Who is the audience? NIH?</a:t>
            </a:r>
          </a:p>
          <a:p>
            <a:pPr lvl="1"/>
            <a:r>
              <a:rPr lang="en-US" dirty="0"/>
              <a:t>Send by Nov. 22 AT LATEST</a:t>
            </a:r>
          </a:p>
          <a:p>
            <a:r>
              <a:rPr lang="en-US" dirty="0"/>
              <a:t>Add content from next 4 sides?</a:t>
            </a:r>
          </a:p>
          <a:p>
            <a:r>
              <a:rPr lang="en-US" dirty="0"/>
              <a:t>Study pop – includes sample size</a:t>
            </a:r>
          </a:p>
          <a:p>
            <a:r>
              <a:rPr lang="en-US" dirty="0"/>
              <a:t>Image – projected enrollment and </a:t>
            </a:r>
            <a:r>
              <a:rPr lang="en-US" dirty="0" err="1"/>
              <a:t>biospecemins</a:t>
            </a:r>
            <a:r>
              <a:rPr lang="en-US" dirty="0"/>
              <a:t> </a:t>
            </a:r>
          </a:p>
          <a:p>
            <a:r>
              <a:rPr lang="en-US" dirty="0"/>
              <a:t>What kind of tone for background? (Audience not familiar with our state?)</a:t>
            </a:r>
          </a:p>
          <a:p>
            <a:r>
              <a:rPr lang="en-US" dirty="0"/>
              <a:t>3 vs. 4 AIMs?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2B44E4F0-5EA9-5600-7EA6-3556DB7C21A2}"/>
              </a:ext>
            </a:extLst>
          </p:cNvPr>
          <p:cNvPicPr>
            <a:picLocks noChangeAspect="1"/>
          </p:cNvPicPr>
          <p:nvPr/>
        </p:nvPicPr>
        <p:blipFill>
          <a:blip r:embed="rId3"/>
          <a:stretch>
            <a:fillRect/>
          </a:stretch>
        </p:blipFill>
        <p:spPr>
          <a:xfrm>
            <a:off x="3225131" y="4456352"/>
            <a:ext cx="4972306" cy="2121009"/>
          </a:xfrm>
          <a:prstGeom prst="rect">
            <a:avLst/>
          </a:prstGeom>
        </p:spPr>
      </p:pic>
    </p:spTree>
    <p:extLst>
      <p:ext uri="{BB962C8B-B14F-4D97-AF65-F5344CB8AC3E}">
        <p14:creationId xmlns:p14="http://schemas.microsoft.com/office/powerpoint/2010/main" val="4271135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a:t>References</a:t>
            </a:r>
          </a:p>
        </p:txBody>
      </p:sp>
      <p:sp>
        <p:nvSpPr>
          <p:cNvPr id="3" name="Content Placeholder 2">
            <a:extLst>
              <a:ext uri="{FF2B5EF4-FFF2-40B4-BE49-F238E27FC236}">
                <a16:creationId xmlns:a16="http://schemas.microsoft.com/office/drawing/2014/main" id="{CC60D465-92C4-B4B2-301A-AD2D07CF5C2C}"/>
              </a:ext>
            </a:extLst>
          </p:cNvPr>
          <p:cNvSpPr>
            <a:spLocks noGrp="1"/>
          </p:cNvSpPr>
          <p:nvPr>
            <p:ph idx="1"/>
          </p:nvPr>
        </p:nvSpPr>
        <p:spPr>
          <a:xfrm>
            <a:off x="677334" y="1271589"/>
            <a:ext cx="8596668" cy="5362439"/>
          </a:xfrm>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458806354"/>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4"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cNvSpPr>
            <a:spLocks noGrp="1"/>
          </p:cNvSpPr>
          <p:nvPr>
            <p:ph type="title"/>
          </p:nvPr>
        </p:nvSpPr>
        <p:spPr>
          <a:xfrm>
            <a:off x="966765" y="41774"/>
            <a:ext cx="8288032" cy="1096316"/>
          </a:xfrm>
        </p:spPr>
        <p:txBody>
          <a:bodyPr vert="horz" lIns="91440" tIns="45720" rIns="91440" bIns="45720" rtlCol="0" anchor="b">
            <a:normAutofit/>
          </a:bodyPr>
          <a:lstStyle/>
          <a:p>
            <a:pPr algn="ctr"/>
            <a:r>
              <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Louisiana’s Cancer Alley</a:t>
            </a:r>
          </a:p>
        </p:txBody>
      </p:sp>
      <p:sp>
        <p:nvSpPr>
          <p:cNvPr id="20" name="TextBox 19">
            <a:extLst>
              <a:ext uri="{FF2B5EF4-FFF2-40B4-BE49-F238E27FC236}">
                <a16:creationId xmlns:a16="http://schemas.microsoft.com/office/drawing/2014/main" id="{B1FE2785-F42A-8CA2-F4B1-A2F40605C1F1}"/>
              </a:ext>
            </a:extLst>
          </p:cNvPr>
          <p:cNvSpPr txBox="1"/>
          <p:nvPr/>
        </p:nvSpPr>
        <p:spPr>
          <a:xfrm>
            <a:off x="3963562" y="6675173"/>
            <a:ext cx="6099586" cy="169277"/>
          </a:xfrm>
          <a:prstGeom prst="rect">
            <a:avLst/>
          </a:prstGeom>
          <a:noFill/>
        </p:spPr>
        <p:txBody>
          <a:bodyPr wrap="square">
            <a:spAutoFit/>
          </a:bodyPr>
          <a:lstStyle/>
          <a:p>
            <a:r>
              <a:rPr lang="en-US" sz="500" dirty="0"/>
              <a:t>https://www.mdpi.com/1660-4601/9/12/4365/htm</a:t>
            </a:r>
          </a:p>
        </p:txBody>
      </p:sp>
      <p:pic>
        <p:nvPicPr>
          <p:cNvPr id="4098" name="Picture 2" descr="IJERPH | Free Full-Text | Uneven Magnitude of Disparities in Cancer Risks  from Air Toxics | HTML">
            <a:extLst>
              <a:ext uri="{FF2B5EF4-FFF2-40B4-BE49-F238E27FC236}">
                <a16:creationId xmlns:a16="http://schemas.microsoft.com/office/drawing/2014/main" id="{10CB097D-8DD8-A71A-5F3E-48E3673AC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454"/>
          <a:stretch/>
        </p:blipFill>
        <p:spPr bwMode="auto">
          <a:xfrm>
            <a:off x="655059" y="6148631"/>
            <a:ext cx="8449905" cy="605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4E7DDE6A-D263-2B6B-8FA7-ED4F1F56F90E}"/>
              </a:ext>
            </a:extLst>
          </p:cNvPr>
          <p:cNvGraphicFramePr/>
          <p:nvPr/>
        </p:nvGraphicFramePr>
        <p:xfrm>
          <a:off x="6542394" y="1188331"/>
          <a:ext cx="2854326" cy="4870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IJERPH | Free Full-Text | Uneven Magnitude of Disparities in Cancer Risks  from Air Toxics | HTML">
            <a:extLst>
              <a:ext uri="{FF2B5EF4-FFF2-40B4-BE49-F238E27FC236}">
                <a16:creationId xmlns:a16="http://schemas.microsoft.com/office/drawing/2014/main" id="{BE230C20-2AD6-880D-A33C-C5F62FB1F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5" r="18625" b="13533"/>
          <a:stretch/>
        </p:blipFill>
        <p:spPr bwMode="auto">
          <a:xfrm>
            <a:off x="635774" y="1408476"/>
            <a:ext cx="5543076" cy="453795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0EA4C31-48F7-04EE-479A-FBA9614812BB}"/>
              </a:ext>
            </a:extLst>
          </p:cNvPr>
          <p:cNvSpPr/>
          <p:nvPr/>
        </p:nvSpPr>
        <p:spPr>
          <a:xfrm rot="1579438">
            <a:off x="2959140" y="4007245"/>
            <a:ext cx="3518808" cy="178308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058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Creole vs French language">
            <a:extLst>
              <a:ext uri="{FF2B5EF4-FFF2-40B4-BE49-F238E27FC236}">
                <a16:creationId xmlns:a16="http://schemas.microsoft.com/office/drawing/2014/main" id="{AC6E892D-0D4D-0F7D-4D9E-9A3AE200AA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354" y="1317696"/>
            <a:ext cx="9040635" cy="4387026"/>
          </a:xfrm>
          <a:prstGeom prst="rect">
            <a:avLst/>
          </a:prstGeom>
          <a:noFill/>
          <a:ln>
            <a:noFill/>
          </a:ln>
        </p:spPr>
      </p:pic>
      <p:grpSp>
        <p:nvGrpSpPr>
          <p:cNvPr id="24"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cNvSpPr>
            <a:spLocks noGrp="1"/>
          </p:cNvSpPr>
          <p:nvPr>
            <p:ph type="title"/>
          </p:nvPr>
        </p:nvSpPr>
        <p:spPr>
          <a:xfrm>
            <a:off x="966765" y="41774"/>
            <a:ext cx="8288032" cy="1096316"/>
          </a:xfrm>
        </p:spPr>
        <p:txBody>
          <a:bodyPr vert="horz" lIns="91440" tIns="45720" rIns="91440" bIns="45720" rtlCol="0" anchor="b">
            <a:normAutofit/>
          </a:bodyPr>
          <a:lstStyle/>
          <a:p>
            <a:pPr algn="ctr"/>
            <a:r>
              <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French &amp; Creole Heritage</a:t>
            </a:r>
          </a:p>
        </p:txBody>
      </p:sp>
      <p:sp>
        <p:nvSpPr>
          <p:cNvPr id="20" name="TextBox 19">
            <a:extLst>
              <a:ext uri="{FF2B5EF4-FFF2-40B4-BE49-F238E27FC236}">
                <a16:creationId xmlns:a16="http://schemas.microsoft.com/office/drawing/2014/main" id="{B1FE2785-F42A-8CA2-F4B1-A2F40605C1F1}"/>
              </a:ext>
            </a:extLst>
          </p:cNvPr>
          <p:cNvSpPr txBox="1"/>
          <p:nvPr/>
        </p:nvSpPr>
        <p:spPr>
          <a:xfrm>
            <a:off x="3963562" y="6675173"/>
            <a:ext cx="6099586" cy="169277"/>
          </a:xfrm>
          <a:prstGeom prst="rect">
            <a:avLst/>
          </a:prstGeom>
          <a:noFill/>
        </p:spPr>
        <p:txBody>
          <a:bodyPr wrap="square">
            <a:spAutoFit/>
          </a:bodyPr>
          <a:lstStyle/>
          <a:p>
            <a:r>
              <a:rPr lang="en-US" sz="500" dirty="0"/>
              <a:t>https://seventhcoalition.org/2018/01/22/creoles-in-louisiana-history/</a:t>
            </a:r>
          </a:p>
        </p:txBody>
      </p:sp>
      <p:sp>
        <p:nvSpPr>
          <p:cNvPr id="3" name="Oval 2">
            <a:extLst>
              <a:ext uri="{FF2B5EF4-FFF2-40B4-BE49-F238E27FC236}">
                <a16:creationId xmlns:a16="http://schemas.microsoft.com/office/drawing/2014/main" id="{B0EA4C31-48F7-04EE-479A-FBA9614812BB}"/>
              </a:ext>
            </a:extLst>
          </p:cNvPr>
          <p:cNvSpPr/>
          <p:nvPr/>
        </p:nvSpPr>
        <p:spPr>
          <a:xfrm rot="1579438">
            <a:off x="2453057" y="3627914"/>
            <a:ext cx="2693699" cy="128901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1F695F-ADB3-6FFE-DB9D-B3F28C58747A}"/>
              </a:ext>
            </a:extLst>
          </p:cNvPr>
          <p:cNvSpPr/>
          <p:nvPr/>
        </p:nvSpPr>
        <p:spPr>
          <a:xfrm rot="1579438">
            <a:off x="6938746" y="3607915"/>
            <a:ext cx="2693699" cy="128901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1447DDBE-7340-1C5F-7A4C-75A8CEECDCDD}"/>
              </a:ext>
            </a:extLst>
          </p:cNvPr>
          <p:cNvGraphicFramePr/>
          <p:nvPr>
            <p:extLst>
              <p:ext uri="{D42A27DB-BD31-4B8C-83A1-F6EECF244321}">
                <p14:modId xmlns:p14="http://schemas.microsoft.com/office/powerpoint/2010/main" val="4144321849"/>
              </p:ext>
            </p:extLst>
          </p:nvPr>
        </p:nvGraphicFramePr>
        <p:xfrm>
          <a:off x="1737815" y="5666154"/>
          <a:ext cx="6426898" cy="1029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8531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6D2978B-2930-35CE-3AD1-4DB3F1FA192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3377" y="1610970"/>
            <a:ext cx="4729850" cy="4647592"/>
          </a:xfrm>
          <a:prstGeom prst="rect">
            <a:avLst/>
          </a:prstGeom>
        </p:spPr>
      </p:pic>
      <p:sp>
        <p:nvSpPr>
          <p:cNvPr id="8" name="TextBox 7">
            <a:extLst>
              <a:ext uri="{FF2B5EF4-FFF2-40B4-BE49-F238E27FC236}">
                <a16:creationId xmlns:a16="http://schemas.microsoft.com/office/drawing/2014/main" id="{33692A88-FF49-3A98-2F73-4EBA933FCAB6}"/>
              </a:ext>
            </a:extLst>
          </p:cNvPr>
          <p:cNvSpPr txBox="1"/>
          <p:nvPr/>
        </p:nvSpPr>
        <p:spPr>
          <a:xfrm>
            <a:off x="7941204" y="6553940"/>
            <a:ext cx="4250796" cy="169277"/>
          </a:xfrm>
          <a:prstGeom prst="rect">
            <a:avLst/>
          </a:prstGeom>
          <a:noFill/>
        </p:spPr>
        <p:txBody>
          <a:bodyPr wrap="square" rtlCol="0">
            <a:spAutoFit/>
          </a:bodyPr>
          <a:lstStyle/>
          <a:p>
            <a:pPr algn="r"/>
            <a:r>
              <a:rPr lang="en-US" sz="500" dirty="0">
                <a:hlinkClick r:id="rId4" tooltip="https://courses.lumenlearning.com/suny-buffalo-environmentalhealth/chapter/ten-essential-public-health-services/">
                  <a:extLst>
                    <a:ext uri="{A12FA001-AC4F-418D-AE19-62706E023703}">
                      <ahyp:hlinkClr xmlns:ahyp="http://schemas.microsoft.com/office/drawing/2018/hyperlinkcolor" val="tx"/>
                    </a:ext>
                  </a:extLst>
                </a:hlinkClick>
              </a:rPr>
              <a:t>This Photo</a:t>
            </a:r>
            <a:r>
              <a:rPr lang="en-US" sz="500" dirty="0"/>
              <a:t> by Unknown Author is licensed under </a:t>
            </a:r>
            <a:r>
              <a:rPr lang="en-US" sz="500" dirty="0">
                <a:hlinkClick r:id="rId5" tooltip="https://creativecommons.org/licenses/by-nc-sa/3.0/">
                  <a:extLst>
                    <a:ext uri="{A12FA001-AC4F-418D-AE19-62706E023703}">
                      <ahyp:hlinkClr xmlns:ahyp="http://schemas.microsoft.com/office/drawing/2018/hyperlinkcolor" val="tx"/>
                    </a:ext>
                  </a:extLst>
                </a:hlinkClick>
              </a:rPr>
              <a:t>CC BY-SA-NC</a:t>
            </a:r>
            <a:endParaRPr lang="en-US" sz="500" dirty="0"/>
          </a:p>
        </p:txBody>
      </p:sp>
      <p:sp>
        <p:nvSpPr>
          <p:cNvPr id="9" name="Title">
            <a:extLst>
              <a:ext uri="{FF2B5EF4-FFF2-40B4-BE49-F238E27FC236}">
                <a16:creationId xmlns:a16="http://schemas.microsoft.com/office/drawing/2014/main" id="{77875C31-0F9C-E7E7-F87B-D15467EEC6C3}"/>
              </a:ext>
            </a:extLst>
          </p:cNvPr>
          <p:cNvSpPr txBox="1">
            <a:spLocks/>
          </p:cNvSpPr>
          <p:nvPr/>
        </p:nvSpPr>
        <p:spPr>
          <a:xfrm>
            <a:off x="966765" y="41774"/>
            <a:ext cx="8288032" cy="109631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Public Health Challenges</a:t>
            </a:r>
          </a:p>
        </p:txBody>
      </p:sp>
      <p:graphicFrame>
        <p:nvGraphicFramePr>
          <p:cNvPr id="15" name="Content Placeholder">
            <a:extLst>
              <a:ext uri="{FF2B5EF4-FFF2-40B4-BE49-F238E27FC236}">
                <a16:creationId xmlns:a16="http://schemas.microsoft.com/office/drawing/2014/main" id="{7D5798AF-F13D-1475-42F9-64D26A59BE3E}"/>
              </a:ext>
            </a:extLst>
          </p:cNvPr>
          <p:cNvGraphicFramePr>
            <a:graphicFrameLocks noGrp="1"/>
          </p:cNvGraphicFramePr>
          <p:nvPr>
            <p:ph idx="1"/>
            <p:extLst>
              <p:ext uri="{D42A27DB-BD31-4B8C-83A1-F6EECF244321}">
                <p14:modId xmlns:p14="http://schemas.microsoft.com/office/powerpoint/2010/main" val="1970786864"/>
              </p:ext>
            </p:extLst>
          </p:nvPr>
        </p:nvGraphicFramePr>
        <p:xfrm>
          <a:off x="5161281" y="1888025"/>
          <a:ext cx="4450079" cy="40934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52872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title"/>
          </p:nvPr>
        </p:nvSpPr>
        <p:spPr>
          <a:xfrm>
            <a:off x="5536734" y="609600"/>
            <a:ext cx="3737268" cy="1320800"/>
          </a:xfrm>
        </p:spPr>
        <p:txBody>
          <a:bodyPr>
            <a:normAutofit/>
          </a:bodyPr>
          <a:lstStyle/>
          <a:p>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Economic Challenges</a:t>
            </a:r>
            <a:endParaRPr lang="en-US" dirty="0"/>
          </a:p>
        </p:txBody>
      </p:sp>
      <p:sp>
        <p:nvSpPr>
          <p:cNvPr id="3" name="Content Placeholder"/>
          <p:cNvSpPr>
            <a:spLocks noGrp="1"/>
          </p:cNvSpPr>
          <p:nvPr>
            <p:ph idx="1"/>
          </p:nvPr>
        </p:nvSpPr>
        <p:spPr>
          <a:xfrm>
            <a:off x="5209563" y="2160589"/>
            <a:ext cx="4064439" cy="3880773"/>
          </a:xfrm>
        </p:spPr>
        <p:txBody>
          <a:bodyPr>
            <a:normAutofit fontScale="85000" lnSpcReduction="20000"/>
          </a:bodyPr>
          <a:lstStyle/>
          <a:p>
            <a:pPr lvl="0"/>
            <a:r>
              <a:rPr lang="en-US" dirty="0"/>
              <a:t>Financial incentives to industries</a:t>
            </a:r>
          </a:p>
          <a:p>
            <a:pPr lvl="0"/>
            <a:r>
              <a:rPr lang="en-US" dirty="0"/>
              <a:t>Billions of tax dollars for Louisiana</a:t>
            </a:r>
          </a:p>
          <a:p>
            <a:pPr lvl="0"/>
            <a:r>
              <a:rPr lang="en-US" dirty="0"/>
              <a:t>45,000+ jobs</a:t>
            </a:r>
          </a:p>
          <a:p>
            <a:pPr lvl="0"/>
            <a:r>
              <a:rPr lang="en-US" dirty="0"/>
              <a:t>Current residents</a:t>
            </a:r>
          </a:p>
          <a:p>
            <a:pPr lvl="0"/>
            <a:r>
              <a:rPr lang="en-US" dirty="0"/>
              <a:t>Failed the Center for Public and Global Integrity </a:t>
            </a:r>
            <a:r>
              <a:rPr lang="en-US" dirty="0" err="1"/>
              <a:t>integrity</a:t>
            </a:r>
            <a:r>
              <a:rPr lang="en-US" dirty="0"/>
              <a:t> investigation</a:t>
            </a:r>
          </a:p>
          <a:p>
            <a:pPr lvl="0" rtl="0"/>
            <a:r>
              <a:rPr lang="en-US" dirty="0"/>
              <a:t>“A culture in which the state agency is expected to protect industry”</a:t>
            </a:r>
            <a:r>
              <a:rPr lang="en-US" dirty="0">
                <a:latin typeface="Grandview Display"/>
              </a:rPr>
              <a:t> (</a:t>
            </a:r>
            <a:r>
              <a:rPr lang="en-US" dirty="0" err="1">
                <a:latin typeface="Grandview Display"/>
              </a:rPr>
              <a:t>Katner</a:t>
            </a:r>
            <a:r>
              <a:rPr lang="en-US" dirty="0">
                <a:latin typeface="Grandview Display"/>
              </a:rPr>
              <a:t>, 2021)</a:t>
            </a:r>
            <a:endParaRPr lang="en-US" dirty="0"/>
          </a:p>
          <a:p>
            <a:pPr lvl="0"/>
            <a:r>
              <a:rPr lang="en-US" dirty="0"/>
              <a:t>Oil and Gas 3rd highest political campaign contributor in 2020</a:t>
            </a:r>
          </a:p>
          <a:p>
            <a:pPr lvl="0"/>
            <a:r>
              <a:rPr lang="en-US" dirty="0"/>
              <a:t>Monitoring and reports</a:t>
            </a:r>
          </a:p>
          <a:p>
            <a:pPr lvl="0"/>
            <a:r>
              <a:rPr lang="en-US" dirty="0"/>
              <a:t>Whistleblowers</a:t>
            </a:r>
          </a:p>
          <a:p>
            <a:pPr lvl="0"/>
            <a:r>
              <a:rPr lang="en-US" dirty="0"/>
              <a:t>Outdated Environmental policies</a:t>
            </a:r>
          </a:p>
          <a:p>
            <a:pPr lvl="0"/>
            <a:endParaRPr lang="en-US" dirty="0"/>
          </a:p>
        </p:txBody>
      </p:sp>
      <p:pic>
        <p:nvPicPr>
          <p:cNvPr id="4" name="Picture 4" descr="A picture containing text, helmet, headdress, clothing&#10;&#10;Description automatically generated">
            <a:extLst>
              <a:ext uri="{FF2B5EF4-FFF2-40B4-BE49-F238E27FC236}">
                <a16:creationId xmlns:a16="http://schemas.microsoft.com/office/drawing/2014/main" id="{942E8CF3-15AD-F82D-7F28-853308573AF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290" r="24324"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 name="TextBox 4">
            <a:extLst>
              <a:ext uri="{FF2B5EF4-FFF2-40B4-BE49-F238E27FC236}">
                <a16:creationId xmlns:a16="http://schemas.microsoft.com/office/drawing/2014/main" id="{62E6BD7B-1479-5DF5-7E43-DD328F8BD225}"/>
              </a:ext>
            </a:extLst>
          </p:cNvPr>
          <p:cNvSpPr txBox="1"/>
          <p:nvPr/>
        </p:nvSpPr>
        <p:spPr>
          <a:xfrm>
            <a:off x="9638096" y="6657945"/>
            <a:ext cx="25539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071144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672542" y="196770"/>
            <a:ext cx="6406587" cy="6800126"/>
          </a:xfrm>
          <a:prstGeom prst="rect">
            <a:avLst/>
          </a:prstGeom>
        </p:spPr>
      </p:pic>
    </p:spTree>
    <p:extLst>
      <p:ext uri="{BB962C8B-B14F-4D97-AF65-F5344CB8AC3E}">
        <p14:creationId xmlns:p14="http://schemas.microsoft.com/office/powerpoint/2010/main" val="4928525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4"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cNvSpPr>
            <a:spLocks noGrp="1"/>
          </p:cNvSpPr>
          <p:nvPr>
            <p:ph type="title"/>
          </p:nvPr>
        </p:nvSpPr>
        <p:spPr>
          <a:xfrm>
            <a:off x="644301" y="730322"/>
            <a:ext cx="8288032" cy="1096316"/>
          </a:xfrm>
        </p:spPr>
        <p:txBody>
          <a:bodyPr vert="horz" lIns="91440" tIns="45720" rIns="91440" bIns="45720" rtlCol="0" anchor="b">
            <a:noAutofit/>
          </a:bodyPr>
          <a:lstStyle/>
          <a:p>
            <a:pPr algn="ctr"/>
            <a:r>
              <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Petrochemical and </a:t>
            </a:r>
            <a:br>
              <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br>
            <a:r>
              <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Industrial Plants</a:t>
            </a:r>
          </a:p>
        </p:txBody>
      </p:sp>
      <p:pic>
        <p:nvPicPr>
          <p:cNvPr id="8" name="Picture 14" descr="Map&#10;&#10;Description automatically generated">
            <a:extLst>
              <a:ext uri="{FF2B5EF4-FFF2-40B4-BE49-F238E27FC236}">
                <a16:creationId xmlns:a16="http://schemas.microsoft.com/office/drawing/2014/main" id="{395C584B-D704-F4F3-8EE7-3E3BBDE94E4D}"/>
              </a:ext>
            </a:extLst>
          </p:cNvPr>
          <p:cNvPicPr>
            <a:picLocks noChangeAspect="1"/>
          </p:cNvPicPr>
          <p:nvPr/>
        </p:nvPicPr>
        <p:blipFill>
          <a:blip r:embed="rId3"/>
          <a:stretch>
            <a:fillRect/>
          </a:stretch>
        </p:blipFill>
        <p:spPr>
          <a:xfrm>
            <a:off x="463872" y="2876172"/>
            <a:ext cx="8847187" cy="3516757"/>
          </a:xfrm>
          <a:prstGeom prst="rect">
            <a:avLst/>
          </a:prstGeom>
        </p:spPr>
      </p:pic>
      <p:sp>
        <p:nvSpPr>
          <p:cNvPr id="16" name="Google Shape;117;p26">
            <a:extLst>
              <a:ext uri="{FF2B5EF4-FFF2-40B4-BE49-F238E27FC236}">
                <a16:creationId xmlns:a16="http://schemas.microsoft.com/office/drawing/2014/main" id="{950F638E-8E59-572F-06EA-9505533215E4}"/>
              </a:ext>
            </a:extLst>
          </p:cNvPr>
          <p:cNvSpPr txBox="1"/>
          <p:nvPr/>
        </p:nvSpPr>
        <p:spPr>
          <a:xfrm>
            <a:off x="578767" y="5684861"/>
            <a:ext cx="30000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dirty="0">
                <a:solidFill>
                  <a:schemeClr val="dk1"/>
                </a:solidFill>
              </a:rPr>
              <a:t>https://massachusettsonamap.blogspot.com/2020/07/cancer-alley-louisiana-map.html</a:t>
            </a:r>
            <a:endParaRPr sz="500" dirty="0">
              <a:solidFill>
                <a:schemeClr val="dk1"/>
              </a:solidFill>
            </a:endParaRPr>
          </a:p>
        </p:txBody>
      </p:sp>
      <p:graphicFrame>
        <p:nvGraphicFramePr>
          <p:cNvPr id="6" name="Diagram 5">
            <a:extLst>
              <a:ext uri="{FF2B5EF4-FFF2-40B4-BE49-F238E27FC236}">
                <a16:creationId xmlns:a16="http://schemas.microsoft.com/office/drawing/2014/main" id="{033FFC1F-FE3F-85CF-B7EC-7423DFB01D12}"/>
              </a:ext>
            </a:extLst>
          </p:cNvPr>
          <p:cNvGraphicFramePr/>
          <p:nvPr>
            <p:extLst>
              <p:ext uri="{D42A27DB-BD31-4B8C-83A1-F6EECF244321}">
                <p14:modId xmlns:p14="http://schemas.microsoft.com/office/powerpoint/2010/main" val="2476762035"/>
              </p:ext>
            </p:extLst>
          </p:nvPr>
        </p:nvGraphicFramePr>
        <p:xfrm>
          <a:off x="2644346" y="1852954"/>
          <a:ext cx="6654329" cy="2033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0BA557E-1C70-29CF-8775-AE701CA13975}"/>
              </a:ext>
            </a:extLst>
          </p:cNvPr>
          <p:cNvSpPr txBox="1"/>
          <p:nvPr/>
        </p:nvSpPr>
        <p:spPr>
          <a:xfrm>
            <a:off x="3315437" y="6371549"/>
            <a:ext cx="6101148"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schemeClr val="dk1"/>
                </a:solidFill>
              </a:rPr>
              <a:t>https://massachusettsonamap.blogspot.com/2020/07/cancer-alley-louisiana-map.html</a:t>
            </a:r>
          </a:p>
        </p:txBody>
      </p:sp>
    </p:spTree>
    <p:extLst>
      <p:ext uri="{BB962C8B-B14F-4D97-AF65-F5344CB8AC3E}">
        <p14:creationId xmlns:p14="http://schemas.microsoft.com/office/powerpoint/2010/main" val="6791404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878" y="138896"/>
            <a:ext cx="10376704" cy="5937813"/>
          </a:xfrm>
          <a:prstGeom prst="rect">
            <a:avLst/>
          </a:prstGeom>
        </p:spPr>
      </p:pic>
    </p:spTree>
    <p:extLst>
      <p:ext uri="{BB962C8B-B14F-4D97-AF65-F5344CB8AC3E}">
        <p14:creationId xmlns:p14="http://schemas.microsoft.com/office/powerpoint/2010/main" val="1564949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4"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26" name="Picture 2">
            <a:extLst>
              <a:ext uri="{FF2B5EF4-FFF2-40B4-BE49-F238E27FC236}">
                <a16:creationId xmlns:a16="http://schemas.microsoft.com/office/drawing/2014/main" id="{C8116145-350D-31F7-09CD-948340047E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02"/>
          <a:stretch/>
        </p:blipFill>
        <p:spPr bwMode="auto">
          <a:xfrm>
            <a:off x="719627" y="1274126"/>
            <a:ext cx="8230761" cy="54534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6058A1B-9AC0-364A-D728-639D218F2262}"/>
              </a:ext>
            </a:extLst>
          </p:cNvPr>
          <p:cNvSpPr txBox="1"/>
          <p:nvPr/>
        </p:nvSpPr>
        <p:spPr>
          <a:xfrm>
            <a:off x="3135646" y="6688723"/>
            <a:ext cx="3700807" cy="169277"/>
          </a:xfrm>
          <a:prstGeom prst="rect">
            <a:avLst/>
          </a:prstGeom>
          <a:noFill/>
        </p:spPr>
        <p:txBody>
          <a:bodyPr wrap="square">
            <a:spAutoFit/>
          </a:bodyPr>
          <a:lstStyle/>
          <a:p>
            <a:pPr algn="ctr"/>
            <a:r>
              <a:rPr lang="en-US" sz="500" dirty="0"/>
              <a:t>http://due-parsons.github.io/methods3-fall2015/projects/industry-infrastructure-cancer-alley-la-and-detroit-mi/</a:t>
            </a:r>
          </a:p>
        </p:txBody>
      </p:sp>
      <p:sp>
        <p:nvSpPr>
          <p:cNvPr id="2" name="Title">
            <a:extLst>
              <a:ext uri="{FF2B5EF4-FFF2-40B4-BE49-F238E27FC236}">
                <a16:creationId xmlns:a16="http://schemas.microsoft.com/office/drawing/2014/main" id="{7697B3BF-03CF-7B3A-F3D9-305150E33C67}"/>
              </a:ext>
            </a:extLst>
          </p:cNvPr>
          <p:cNvSpPr>
            <a:spLocks noGrp="1"/>
          </p:cNvSpPr>
          <p:nvPr>
            <p:ph type="title"/>
          </p:nvPr>
        </p:nvSpPr>
        <p:spPr>
          <a:xfrm>
            <a:off x="966765" y="165337"/>
            <a:ext cx="8288032" cy="1096316"/>
          </a:xfrm>
        </p:spPr>
        <p:txBody>
          <a:bodyPr vert="horz" lIns="91440" tIns="45720" rIns="91440" bIns="45720" rtlCol="0" anchor="b">
            <a:noAutofit/>
          </a:bodyPr>
          <a:lstStyle/>
          <a:p>
            <a:pPr algn="ctr"/>
            <a:r>
              <a:rPr lang="en-US" sz="4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Income and Industry in </a:t>
            </a:r>
            <a:br>
              <a:rPr lang="en-US" sz="4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br>
            <a:r>
              <a:rPr lang="en-US" sz="4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Cancer Alley, Louisiana, 2013</a:t>
            </a:r>
          </a:p>
        </p:txBody>
      </p:sp>
    </p:spTree>
    <p:extLst>
      <p:ext uri="{BB962C8B-B14F-4D97-AF65-F5344CB8AC3E}">
        <p14:creationId xmlns:p14="http://schemas.microsoft.com/office/powerpoint/2010/main" val="25135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Methodologic Questions</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extLst>
              <p:ext uri="{D42A27DB-BD31-4B8C-83A1-F6EECF244321}">
                <p14:modId xmlns:p14="http://schemas.microsoft.com/office/powerpoint/2010/main" val="316258430"/>
              </p:ext>
            </p:extLst>
          </p:nvPr>
        </p:nvGraphicFramePr>
        <p:xfrm>
          <a:off x="5869799" y="592356"/>
          <a:ext cx="5929798" cy="566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23768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4"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074" name="Picture 2">
            <a:extLst>
              <a:ext uri="{FF2B5EF4-FFF2-40B4-BE49-F238E27FC236}">
                <a16:creationId xmlns:a16="http://schemas.microsoft.com/office/drawing/2014/main" id="{41E2BC3F-D726-F566-74D9-2F661F8C60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88"/>
          <a:stretch/>
        </p:blipFill>
        <p:spPr bwMode="auto">
          <a:xfrm>
            <a:off x="725321" y="1255389"/>
            <a:ext cx="8225068" cy="552446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17B2DDE-8070-EA66-BF1E-8C27B9EE9622}"/>
              </a:ext>
            </a:extLst>
          </p:cNvPr>
          <p:cNvSpPr txBox="1"/>
          <p:nvPr/>
        </p:nvSpPr>
        <p:spPr>
          <a:xfrm>
            <a:off x="2807206" y="6717759"/>
            <a:ext cx="3700807" cy="169277"/>
          </a:xfrm>
          <a:prstGeom prst="rect">
            <a:avLst/>
          </a:prstGeom>
          <a:noFill/>
        </p:spPr>
        <p:txBody>
          <a:bodyPr wrap="square">
            <a:spAutoFit/>
          </a:bodyPr>
          <a:lstStyle/>
          <a:p>
            <a:pPr algn="ctr"/>
            <a:r>
              <a:rPr lang="en-US" sz="500" dirty="0"/>
              <a:t>http://due-parsons.github.io/methods3-fall2015/projects/industry-infrastructure-cancer-alley-la-and-detroit-mi/</a:t>
            </a:r>
          </a:p>
        </p:txBody>
      </p:sp>
      <p:sp>
        <p:nvSpPr>
          <p:cNvPr id="2" name="Title">
            <a:extLst>
              <a:ext uri="{FF2B5EF4-FFF2-40B4-BE49-F238E27FC236}">
                <a16:creationId xmlns:a16="http://schemas.microsoft.com/office/drawing/2014/main" id="{BC0D788E-6815-BE17-72FD-86D836C5F865}"/>
              </a:ext>
            </a:extLst>
          </p:cNvPr>
          <p:cNvSpPr>
            <a:spLocks noGrp="1"/>
          </p:cNvSpPr>
          <p:nvPr>
            <p:ph type="title"/>
          </p:nvPr>
        </p:nvSpPr>
        <p:spPr>
          <a:xfrm>
            <a:off x="966765" y="165337"/>
            <a:ext cx="8288032" cy="1096316"/>
          </a:xfrm>
        </p:spPr>
        <p:txBody>
          <a:bodyPr vert="horz" lIns="91440" tIns="45720" rIns="91440" bIns="45720" rtlCol="0" anchor="b">
            <a:noAutofit/>
          </a:bodyPr>
          <a:lstStyle/>
          <a:p>
            <a:pPr algn="ctr"/>
            <a:r>
              <a:rPr lang="en-US" sz="4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Race and Industry in </a:t>
            </a:r>
            <a:br>
              <a:rPr lang="en-US" sz="4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br>
            <a:r>
              <a:rPr lang="en-US" sz="4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Cancer Alley, Louisiana, 2013</a:t>
            </a:r>
          </a:p>
        </p:txBody>
      </p:sp>
    </p:spTree>
    <p:extLst>
      <p:ext uri="{BB962C8B-B14F-4D97-AF65-F5344CB8AC3E}">
        <p14:creationId xmlns:p14="http://schemas.microsoft.com/office/powerpoint/2010/main" val="3537628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4"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0" name="TextBox 19">
            <a:extLst>
              <a:ext uri="{FF2B5EF4-FFF2-40B4-BE49-F238E27FC236}">
                <a16:creationId xmlns:a16="http://schemas.microsoft.com/office/drawing/2014/main" id="{66058A1B-9AC0-364A-D728-639D218F2262}"/>
              </a:ext>
            </a:extLst>
          </p:cNvPr>
          <p:cNvSpPr txBox="1"/>
          <p:nvPr/>
        </p:nvSpPr>
        <p:spPr>
          <a:xfrm>
            <a:off x="3135646" y="6688723"/>
            <a:ext cx="3700807" cy="169277"/>
          </a:xfrm>
          <a:prstGeom prst="rect">
            <a:avLst/>
          </a:prstGeom>
          <a:noFill/>
        </p:spPr>
        <p:txBody>
          <a:bodyPr wrap="square">
            <a:spAutoFit/>
          </a:bodyPr>
          <a:lstStyle/>
          <a:p>
            <a:pPr algn="ctr"/>
            <a:r>
              <a:rPr lang="en-US" sz="500" dirty="0"/>
              <a:t>http://due-parsons.github.io/methods3-fall2015/projects/industry-infrastructure-cancer-alley-la-and-detroit-mi/</a:t>
            </a:r>
          </a:p>
        </p:txBody>
      </p:sp>
      <p:sp>
        <p:nvSpPr>
          <p:cNvPr id="2" name="Title">
            <a:extLst>
              <a:ext uri="{FF2B5EF4-FFF2-40B4-BE49-F238E27FC236}">
                <a16:creationId xmlns:a16="http://schemas.microsoft.com/office/drawing/2014/main" id="{7697B3BF-03CF-7B3A-F3D9-305150E33C67}"/>
              </a:ext>
            </a:extLst>
          </p:cNvPr>
          <p:cNvSpPr>
            <a:spLocks noGrp="1"/>
          </p:cNvSpPr>
          <p:nvPr>
            <p:ph type="title"/>
          </p:nvPr>
        </p:nvSpPr>
        <p:spPr>
          <a:xfrm>
            <a:off x="966765" y="165337"/>
            <a:ext cx="8288032" cy="1096316"/>
          </a:xfrm>
        </p:spPr>
        <p:txBody>
          <a:bodyPr vert="horz" lIns="91440" tIns="45720" rIns="91440" bIns="45720" rtlCol="0" anchor="b">
            <a:noAutofit/>
          </a:bodyPr>
          <a:lstStyle/>
          <a:p>
            <a:pPr algn="ctr"/>
            <a:r>
              <a:rPr lang="en-US" sz="4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Population Density and Industry in Cancer Alley, Louisiana, 2013</a:t>
            </a:r>
          </a:p>
        </p:txBody>
      </p:sp>
      <p:pic>
        <p:nvPicPr>
          <p:cNvPr id="3" name="Picture 2">
            <a:extLst>
              <a:ext uri="{FF2B5EF4-FFF2-40B4-BE49-F238E27FC236}">
                <a16:creationId xmlns:a16="http://schemas.microsoft.com/office/drawing/2014/main" id="{B836672C-908F-3460-580F-3BD67AD83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93"/>
          <a:stretch/>
        </p:blipFill>
        <p:spPr bwMode="auto">
          <a:xfrm>
            <a:off x="731013" y="1260395"/>
            <a:ext cx="8140152" cy="549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096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75126"/>
            <a:ext cx="8961118" cy="1052307"/>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Aim 1: Enrollment</a:t>
            </a:r>
          </a:p>
        </p:txBody>
      </p:sp>
    </p:spTree>
    <p:extLst>
      <p:ext uri="{BB962C8B-B14F-4D97-AF65-F5344CB8AC3E}">
        <p14:creationId xmlns:p14="http://schemas.microsoft.com/office/powerpoint/2010/main" val="2211594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75126"/>
            <a:ext cx="8961118" cy="1482741"/>
          </a:xfrm>
        </p:spPr>
        <p:txBody>
          <a:bodyPr vert="horz" lIns="91440" tIns="45720" rIns="91440" bIns="45720" rtlCol="0" anchor="b">
            <a:normAutofit fontScale="90000"/>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Aim 2: SDoH</a:t>
            </a: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Environmental, Modifiable Exposures</a:t>
            </a:r>
            <a:endPar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endParaRPr>
          </a:p>
        </p:txBody>
      </p:sp>
    </p:spTree>
    <p:extLst>
      <p:ext uri="{BB962C8B-B14F-4D97-AF65-F5344CB8AC3E}">
        <p14:creationId xmlns:p14="http://schemas.microsoft.com/office/powerpoint/2010/main" val="4031523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75126"/>
            <a:ext cx="8961118" cy="1367048"/>
          </a:xfrm>
        </p:spPr>
        <p:txBody>
          <a:bodyPr vert="horz" lIns="91440" tIns="45720" rIns="91440" bIns="45720" rtlCol="0" anchor="b">
            <a:normAutofit fontScale="90000"/>
          </a:bodyPr>
          <a:lstStyle/>
          <a:p>
            <a:pPr algn="ct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Aim 3: Follow for Health Conditions</a:t>
            </a:r>
            <a:endPar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endParaRPr>
          </a:p>
        </p:txBody>
      </p:sp>
    </p:spTree>
    <p:extLst>
      <p:ext uri="{BB962C8B-B14F-4D97-AF65-F5344CB8AC3E}">
        <p14:creationId xmlns:p14="http://schemas.microsoft.com/office/powerpoint/2010/main" val="197588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75126"/>
            <a:ext cx="8961118" cy="1052307"/>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Aim 4: </a:t>
            </a:r>
          </a:p>
        </p:txBody>
      </p:sp>
    </p:spTree>
    <p:extLst>
      <p:ext uri="{BB962C8B-B14F-4D97-AF65-F5344CB8AC3E}">
        <p14:creationId xmlns:p14="http://schemas.microsoft.com/office/powerpoint/2010/main" val="2239426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944698"/>
          </a:xfrm>
        </p:spPr>
        <p:txBody>
          <a:bodyPr vert="horz" lIns="91440" tIns="45720" rIns="91440" bIns="45720" rtlCol="0" anchor="b">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FQHC</a:t>
            </a:r>
            <a:b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INVOLVEMENT</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719780"/>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315783" y="479478"/>
            <a:ext cx="5962135" cy="1507375"/>
          </a:xfrm>
        </p:spPr>
        <p:txBody>
          <a:bodyPr>
            <a:noAutofit/>
          </a:bodyPr>
          <a:lstStyle/>
          <a:p>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Benefits to FQHC</a:t>
            </a:r>
          </a:p>
        </p:txBody>
      </p:sp>
      <p:pic>
        <p:nvPicPr>
          <p:cNvPr id="6" name="Picture 5" descr="People holding hands">
            <a:extLst>
              <a:ext uri="{FF2B5EF4-FFF2-40B4-BE49-F238E27FC236}">
                <a16:creationId xmlns:a16="http://schemas.microsoft.com/office/drawing/2014/main" id="{EEE1285A-2534-F5A0-EDED-5A3AEAB92BE8}"/>
              </a:ext>
            </a:extLst>
          </p:cNvPr>
          <p:cNvPicPr>
            <a:picLocks noChangeAspect="1"/>
          </p:cNvPicPr>
          <p:nvPr/>
        </p:nvPicPr>
        <p:blipFill rotWithShape="1">
          <a:blip r:embed="rId3"/>
          <a:srcRect l="30664" r="18519" b="1"/>
          <a:stretch/>
        </p:blipFill>
        <p:spPr>
          <a:xfrm>
            <a:off x="6985185" y="-12102"/>
            <a:ext cx="5224982" cy="6863174"/>
          </a:xfrm>
          <a:custGeom>
            <a:avLst/>
            <a:gdLst/>
            <a:ahLst/>
            <a:cxnLst/>
            <a:rect l="l" t="t" r="r" b="b"/>
            <a:pathLst>
              <a:path w="5224982" h="6846790">
                <a:moveTo>
                  <a:pt x="0" y="0"/>
                </a:moveTo>
                <a:lnTo>
                  <a:pt x="5224981" y="0"/>
                </a:lnTo>
                <a:lnTo>
                  <a:pt x="5224981" y="3414038"/>
                </a:lnTo>
                <a:lnTo>
                  <a:pt x="5224982" y="3414038"/>
                </a:lnTo>
                <a:lnTo>
                  <a:pt x="5224981" y="3414080"/>
                </a:lnTo>
                <a:lnTo>
                  <a:pt x="5224981" y="3430264"/>
                </a:lnTo>
                <a:lnTo>
                  <a:pt x="5224578" y="3430264"/>
                </a:lnTo>
                <a:lnTo>
                  <a:pt x="5220721" y="3585201"/>
                </a:lnTo>
                <a:cubicBezTo>
                  <a:pt x="5132997" y="5343007"/>
                  <a:pt x="3701516" y="6753257"/>
                  <a:pt x="1915780" y="6842324"/>
                </a:cubicBezTo>
                <a:lnTo>
                  <a:pt x="1743766" y="6846603"/>
                </a:lnTo>
                <a:lnTo>
                  <a:pt x="1743766" y="6846788"/>
                </a:lnTo>
                <a:lnTo>
                  <a:pt x="1736330" y="6846788"/>
                </a:lnTo>
                <a:lnTo>
                  <a:pt x="1736250" y="6846790"/>
                </a:lnTo>
                <a:lnTo>
                  <a:pt x="1736250" y="6846788"/>
                </a:lnTo>
                <a:lnTo>
                  <a:pt x="0" y="6846788"/>
                </a:lnTo>
                <a:close/>
              </a:path>
            </a:pathLst>
          </a:custGeom>
        </p:spPr>
      </p:pic>
      <p:graphicFrame>
        <p:nvGraphicFramePr>
          <p:cNvPr id="14" name="Content Placeholder">
            <a:extLst>
              <a:ext uri="{FF2B5EF4-FFF2-40B4-BE49-F238E27FC236}">
                <a16:creationId xmlns:a16="http://schemas.microsoft.com/office/drawing/2014/main" id="{BA701306-E16E-2EE0-A07F-FB717DC94683}"/>
              </a:ext>
            </a:extLst>
          </p:cNvPr>
          <p:cNvGraphicFramePr>
            <a:graphicFrameLocks noGrp="1"/>
          </p:cNvGraphicFramePr>
          <p:nvPr>
            <p:ph idx="1"/>
            <p:extLst>
              <p:ext uri="{D42A27DB-BD31-4B8C-83A1-F6EECF244321}">
                <p14:modId xmlns:p14="http://schemas.microsoft.com/office/powerpoint/2010/main" val="1124992703"/>
              </p:ext>
            </p:extLst>
          </p:nvPr>
        </p:nvGraphicFramePr>
        <p:xfrm>
          <a:off x="840695" y="1604211"/>
          <a:ext cx="4764040" cy="48718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5483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TIME</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nvPr>
        </p:nvGraphicFramePr>
        <p:xfrm>
          <a:off x="5282308"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1948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STAFF</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extLst>
              <p:ext uri="{D42A27DB-BD31-4B8C-83A1-F6EECF244321}">
                <p14:modId xmlns:p14="http://schemas.microsoft.com/office/powerpoint/2010/main" val="1185528267"/>
              </p:ext>
            </p:extLst>
          </p:nvPr>
        </p:nvGraphicFramePr>
        <p:xfrm>
          <a:off x="5282308"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034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Methodologic Questions</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extLst>
              <p:ext uri="{D42A27DB-BD31-4B8C-83A1-F6EECF244321}">
                <p14:modId xmlns:p14="http://schemas.microsoft.com/office/powerpoint/2010/main" val="590383428"/>
              </p:ext>
            </p:extLst>
          </p:nvPr>
        </p:nvGraphicFramePr>
        <p:xfrm>
          <a:off x="5393818" y="0"/>
          <a:ext cx="6628804" cy="6866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87769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SPACE</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extLst>
              <p:ext uri="{D42A27DB-BD31-4B8C-83A1-F6EECF244321}">
                <p14:modId xmlns:p14="http://schemas.microsoft.com/office/powerpoint/2010/main" val="2386936728"/>
              </p:ext>
            </p:extLst>
          </p:nvPr>
        </p:nvGraphicFramePr>
        <p:xfrm>
          <a:off x="5282308"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5895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PUBLICITY</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extLst>
              <p:ext uri="{D42A27DB-BD31-4B8C-83A1-F6EECF244321}">
                <p14:modId xmlns:p14="http://schemas.microsoft.com/office/powerpoint/2010/main" val="2236441303"/>
              </p:ext>
            </p:extLst>
          </p:nvPr>
        </p:nvGraphicFramePr>
        <p:xfrm>
          <a:off x="5282308"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72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80890" y="1382486"/>
            <a:ext cx="3408984" cy="4093028"/>
          </a:xfrm>
        </p:spPr>
        <p:txBody>
          <a:bodyPr anchor="ctr">
            <a:normAutofit/>
          </a:bodyPr>
          <a:lstStyle/>
          <a:p>
            <a:pPr algn="ctr"/>
            <a:r>
              <a:rPr 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LOGISTICS</a:t>
            </a:r>
          </a:p>
        </p:txBody>
      </p:sp>
      <p:grpSp>
        <p:nvGrpSpPr>
          <p:cNvPr id="20" name="Group 2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2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2" name="Rectangle 3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a:extLst>
              <a:ext uri="{FF2B5EF4-FFF2-40B4-BE49-F238E27FC236}">
                <a16:creationId xmlns:a16="http://schemas.microsoft.com/office/drawing/2014/main" id="{D869813C-4E79-708C-A8B2-C6B7D60358A6}"/>
              </a:ext>
            </a:extLst>
          </p:cNvPr>
          <p:cNvGraphicFramePr>
            <a:graphicFrameLocks noGrp="1"/>
          </p:cNvGraphicFramePr>
          <p:nvPr>
            <p:ph idx="1"/>
            <p:extLst>
              <p:ext uri="{D42A27DB-BD31-4B8C-83A1-F6EECF244321}">
                <p14:modId xmlns:p14="http://schemas.microsoft.com/office/powerpoint/2010/main" val="3243242536"/>
              </p:ext>
            </p:extLst>
          </p:nvPr>
        </p:nvGraphicFramePr>
        <p:xfrm>
          <a:off x="5282308"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025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292AF7D-F13A-9721-97BD-B902659420A6}"/>
              </a:ext>
            </a:extLst>
          </p:cNvPr>
          <p:cNvGraphicFramePr>
            <a:graphicFrameLocks noGrp="1"/>
          </p:cNvGraphicFramePr>
          <p:nvPr>
            <p:ph idx="1"/>
            <p:extLst>
              <p:ext uri="{D42A27DB-BD31-4B8C-83A1-F6EECF244321}">
                <p14:modId xmlns:p14="http://schemas.microsoft.com/office/powerpoint/2010/main" val="274910095"/>
              </p:ext>
            </p:extLst>
          </p:nvPr>
        </p:nvGraphicFramePr>
        <p:xfrm>
          <a:off x="577811" y="1229494"/>
          <a:ext cx="8596668" cy="5404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a:extLst>
              <a:ext uri="{FF2B5EF4-FFF2-40B4-BE49-F238E27FC236}">
                <a16:creationId xmlns:a16="http://schemas.microsoft.com/office/drawing/2014/main" id="{CF56FA54-3D4C-3B56-60AF-E6C3F7612171}"/>
              </a:ext>
            </a:extLst>
          </p:cNvPr>
          <p:cNvSpPr>
            <a:spLocks noGrp="1"/>
          </p:cNvSpPr>
          <p:nvPr>
            <p:ph type="title"/>
          </p:nvPr>
        </p:nvSpPr>
        <p:spPr>
          <a:xfrm>
            <a:off x="577811" y="41774"/>
            <a:ext cx="8596668" cy="1096316"/>
          </a:xfrm>
        </p:spPr>
        <p:txBody>
          <a:bodyPr vert="horz" lIns="91440" tIns="45720" rIns="91440" bIns="45720" rtlCol="0" anchor="b">
            <a:normAutofit/>
          </a:bodyPr>
          <a:lstStyle/>
          <a:p>
            <a:pPr algn="ctr"/>
            <a:r>
              <a:rPr lang="en-US" sz="4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Issues to Discuss</a:t>
            </a:r>
          </a:p>
        </p:txBody>
      </p:sp>
      <p:sp>
        <p:nvSpPr>
          <p:cNvPr id="7" name="TextBox 6">
            <a:extLst>
              <a:ext uri="{FF2B5EF4-FFF2-40B4-BE49-F238E27FC236}">
                <a16:creationId xmlns:a16="http://schemas.microsoft.com/office/drawing/2014/main" id="{915BE33D-021C-669F-EFE3-9188B83500EB}"/>
              </a:ext>
            </a:extLst>
          </p:cNvPr>
          <p:cNvSpPr txBox="1"/>
          <p:nvPr/>
        </p:nvSpPr>
        <p:spPr>
          <a:xfrm>
            <a:off x="824662" y="1817176"/>
            <a:ext cx="1072100" cy="938719"/>
          </a:xfrm>
          <a:prstGeom prst="rect">
            <a:avLst/>
          </a:prstGeom>
          <a:noFill/>
        </p:spPr>
        <p:txBody>
          <a:bodyPr wrap="square" rtlCol="0">
            <a:spAutoFit/>
          </a:bodyPr>
          <a:lstStyle/>
          <a:p>
            <a:r>
              <a:rPr lang="en-US" sz="5500" b="1" dirty="0">
                <a:solidFill>
                  <a:srgbClr val="509422"/>
                </a:solidFill>
              </a:rPr>
              <a:t>#1</a:t>
            </a:r>
          </a:p>
        </p:txBody>
      </p:sp>
      <p:sp>
        <p:nvSpPr>
          <p:cNvPr id="8" name="TextBox 7">
            <a:extLst>
              <a:ext uri="{FF2B5EF4-FFF2-40B4-BE49-F238E27FC236}">
                <a16:creationId xmlns:a16="http://schemas.microsoft.com/office/drawing/2014/main" id="{F1BBF731-F91D-461A-E22D-88BCD7DE3759}"/>
              </a:ext>
            </a:extLst>
          </p:cNvPr>
          <p:cNvSpPr txBox="1"/>
          <p:nvPr/>
        </p:nvSpPr>
        <p:spPr>
          <a:xfrm>
            <a:off x="1255089" y="3462629"/>
            <a:ext cx="1072100" cy="938719"/>
          </a:xfrm>
          <a:prstGeom prst="rect">
            <a:avLst/>
          </a:prstGeom>
          <a:noFill/>
        </p:spPr>
        <p:txBody>
          <a:bodyPr wrap="square" rtlCol="0">
            <a:spAutoFit/>
          </a:bodyPr>
          <a:lstStyle/>
          <a:p>
            <a:r>
              <a:rPr lang="en-US" sz="5500" b="1" dirty="0">
                <a:solidFill>
                  <a:srgbClr val="9EBB2A"/>
                </a:solidFill>
              </a:rPr>
              <a:t>#2</a:t>
            </a:r>
          </a:p>
        </p:txBody>
      </p:sp>
      <p:sp>
        <p:nvSpPr>
          <p:cNvPr id="9" name="TextBox 8">
            <a:extLst>
              <a:ext uri="{FF2B5EF4-FFF2-40B4-BE49-F238E27FC236}">
                <a16:creationId xmlns:a16="http://schemas.microsoft.com/office/drawing/2014/main" id="{D425399A-8B3B-258F-19DB-ABD1290EE2A4}"/>
              </a:ext>
            </a:extLst>
          </p:cNvPr>
          <p:cNvSpPr txBox="1"/>
          <p:nvPr/>
        </p:nvSpPr>
        <p:spPr>
          <a:xfrm>
            <a:off x="824662" y="5048557"/>
            <a:ext cx="1072100" cy="938719"/>
          </a:xfrm>
          <a:prstGeom prst="rect">
            <a:avLst/>
          </a:prstGeom>
          <a:noFill/>
        </p:spPr>
        <p:txBody>
          <a:bodyPr wrap="square" rtlCol="0">
            <a:spAutoFit/>
          </a:bodyPr>
          <a:lstStyle/>
          <a:p>
            <a:r>
              <a:rPr lang="en-US" sz="5500" b="1" dirty="0">
                <a:solidFill>
                  <a:srgbClr val="D9AF28"/>
                </a:solidFill>
              </a:rPr>
              <a:t>#3</a:t>
            </a:r>
          </a:p>
        </p:txBody>
      </p:sp>
    </p:spTree>
    <p:extLst>
      <p:ext uri="{BB962C8B-B14F-4D97-AF65-F5344CB8AC3E}">
        <p14:creationId xmlns:p14="http://schemas.microsoft.com/office/powerpoint/2010/main" val="5380943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944698"/>
          </a:xfrm>
        </p:spPr>
        <p:txBody>
          <a:bodyPr vert="horz" lIns="91440" tIns="45720" rIns="91440" bIns="45720" rtlCol="0" anchor="b">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COHORT </a:t>
            </a:r>
            <a:b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STUDY DESIGN</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196567"/>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11" descr="Diagram&#10;&#10;Description automatically generated">
            <a:extLst>
              <a:ext uri="{FF2B5EF4-FFF2-40B4-BE49-F238E27FC236}">
                <a16:creationId xmlns:a16="http://schemas.microsoft.com/office/drawing/2014/main" id="{70830401-A04F-662A-CB08-DE601DD34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62" y="75126"/>
            <a:ext cx="6405902" cy="6707748"/>
          </a:xfrm>
          <a:prstGeom prst="rect">
            <a:avLst/>
          </a:prstGeom>
        </p:spPr>
      </p:pic>
      <p:sp>
        <p:nvSpPr>
          <p:cNvPr id="6" name="Title 3">
            <a:extLst>
              <a:ext uri="{FF2B5EF4-FFF2-40B4-BE49-F238E27FC236}">
                <a16:creationId xmlns:a16="http://schemas.microsoft.com/office/drawing/2014/main" id="{DE7695CB-69F1-B1AC-857C-75FC487DF4C2}"/>
              </a:ext>
            </a:extLst>
          </p:cNvPr>
          <p:cNvSpPr>
            <a:spLocks noGrp="1"/>
          </p:cNvSpPr>
          <p:nvPr>
            <p:ph type="title"/>
          </p:nvPr>
        </p:nvSpPr>
        <p:spPr>
          <a:xfrm>
            <a:off x="3679912" y="217366"/>
            <a:ext cx="5676900" cy="1052307"/>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Scientific Flow</a:t>
            </a:r>
          </a:p>
        </p:txBody>
      </p:sp>
    </p:spTree>
    <p:extLst>
      <p:ext uri="{BB962C8B-B14F-4D97-AF65-F5344CB8AC3E}">
        <p14:creationId xmlns:p14="http://schemas.microsoft.com/office/powerpoint/2010/main" val="26948592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20470A30-C390-039F-BD98-FA637445B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607" y="1490978"/>
            <a:ext cx="9158341" cy="4327315"/>
          </a:xfrm>
          <a:prstGeom prst="rect">
            <a:avLst/>
          </a:prstGeom>
        </p:spPr>
      </p:pic>
      <p:sp>
        <p:nvSpPr>
          <p:cNvPr id="6" name="Title 3">
            <a:extLst>
              <a:ext uri="{FF2B5EF4-FFF2-40B4-BE49-F238E27FC236}">
                <a16:creationId xmlns:a16="http://schemas.microsoft.com/office/drawing/2014/main" id="{2EE40C07-37EE-B36D-F2D1-32B9D04336F7}"/>
              </a:ext>
            </a:extLst>
          </p:cNvPr>
          <p:cNvSpPr>
            <a:spLocks noGrp="1"/>
          </p:cNvSpPr>
          <p:nvPr>
            <p:ph type="title"/>
          </p:nvPr>
        </p:nvSpPr>
        <p:spPr>
          <a:xfrm>
            <a:off x="625637" y="217098"/>
            <a:ext cx="8510358" cy="1052307"/>
          </a:xfrm>
        </p:spPr>
        <p:txBody>
          <a:bodyPr vert="horz" lIns="91440" tIns="45720" rIns="91440" bIns="45720" rtlCol="0" anchor="b">
            <a:normAutofit/>
          </a:bodyPr>
          <a:lstStyle/>
          <a:p>
            <a:pPr algn="ctr"/>
            <a:r>
              <a:rPr lang="en-US" sz="55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Basic Approach</a:t>
            </a:r>
          </a:p>
        </p:txBody>
      </p:sp>
    </p:spTree>
    <p:extLst>
      <p:ext uri="{BB962C8B-B14F-4D97-AF65-F5344CB8AC3E}">
        <p14:creationId xmlns:p14="http://schemas.microsoft.com/office/powerpoint/2010/main" val="2590619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F07-DC77-B05D-87AA-6AB6B6CA60EB}"/>
              </a:ext>
            </a:extLst>
          </p:cNvPr>
          <p:cNvSpPr>
            <a:spLocks noGrp="1"/>
          </p:cNvSpPr>
          <p:nvPr>
            <p:ph type="title"/>
          </p:nvPr>
        </p:nvSpPr>
        <p:spPr>
          <a:xfrm>
            <a:off x="1270458" y="67963"/>
            <a:ext cx="6922071" cy="1041402"/>
          </a:xfrm>
        </p:spPr>
        <p:txBody>
          <a:bodyPr>
            <a:noAutofit/>
          </a:bodyPr>
          <a:lstStyle/>
          <a:p>
            <a:pPr algn="ctr"/>
            <a:r>
              <a:rPr lang="en-US" sz="5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Study Timeline</a:t>
            </a:r>
          </a:p>
        </p:txBody>
      </p:sp>
      <p:graphicFrame>
        <p:nvGraphicFramePr>
          <p:cNvPr id="7" name="Diagram 6">
            <a:extLst>
              <a:ext uri="{FF2B5EF4-FFF2-40B4-BE49-F238E27FC236}">
                <a16:creationId xmlns:a16="http://schemas.microsoft.com/office/drawing/2014/main" id="{081EBAAC-68E2-6B0C-C525-71DD6EF2E446}"/>
              </a:ext>
            </a:extLst>
          </p:cNvPr>
          <p:cNvGraphicFramePr/>
          <p:nvPr>
            <p:extLst>
              <p:ext uri="{D42A27DB-BD31-4B8C-83A1-F6EECF244321}">
                <p14:modId xmlns:p14="http://schemas.microsoft.com/office/powerpoint/2010/main" val="870019563"/>
              </p:ext>
            </p:extLst>
          </p:nvPr>
        </p:nvGraphicFramePr>
        <p:xfrm>
          <a:off x="1270458" y="1109364"/>
          <a:ext cx="692207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8892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Isosceles Triangle 8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Shape 8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442334" y="2392358"/>
            <a:ext cx="6960759" cy="1944698"/>
          </a:xfrm>
        </p:spPr>
        <p:txBody>
          <a:bodyPr vert="horz" lIns="91440" tIns="45720" rIns="91440" bIns="45720" rtlCol="0" anchor="b">
            <a:norm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PARTICIPANT</a:t>
            </a:r>
            <a:b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INVOLVEMENT</a:t>
            </a:r>
          </a:p>
        </p:txBody>
      </p:sp>
      <p:sp>
        <p:nvSpPr>
          <p:cNvPr id="87" name="Isosceles Triangle 8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311198"/>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433248" y="522996"/>
            <a:ext cx="5850778" cy="1081215"/>
          </a:xfrm>
        </p:spPr>
        <p:txBody>
          <a:bodyPr>
            <a:normAutofit/>
          </a:bodyPr>
          <a:lstStyle/>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Benefits to Participants</a:t>
            </a:r>
          </a:p>
        </p:txBody>
      </p:sp>
      <p:pic>
        <p:nvPicPr>
          <p:cNvPr id="6" name="Picture 5" descr="Close-up of several hands with palms facing down pointing towards center, overlapping">
            <a:extLst>
              <a:ext uri="{FF2B5EF4-FFF2-40B4-BE49-F238E27FC236}">
                <a16:creationId xmlns:a16="http://schemas.microsoft.com/office/drawing/2014/main" id="{EEE1285A-2534-F5A0-EDED-5A3AEAB92BE8}"/>
              </a:ext>
            </a:extLst>
          </p:cNvPr>
          <p:cNvPicPr>
            <a:picLocks noChangeAspect="1"/>
          </p:cNvPicPr>
          <p:nvPr/>
        </p:nvPicPr>
        <p:blipFill>
          <a:blip r:embed="rId3">
            <a:extLst>
              <a:ext uri="{28A0092B-C50C-407E-A947-70E740481C1C}">
                <a14:useLocalDpi xmlns:a14="http://schemas.microsoft.com/office/drawing/2010/main" val="0"/>
              </a:ext>
            </a:extLst>
          </a:blip>
          <a:srcRect l="15700" r="15700"/>
          <a:stretch/>
        </p:blipFill>
        <p:spPr>
          <a:xfrm>
            <a:off x="6948850" y="0"/>
            <a:ext cx="5224982" cy="6863174"/>
          </a:xfrm>
          <a:custGeom>
            <a:avLst/>
            <a:gdLst/>
            <a:ahLst/>
            <a:cxnLst/>
            <a:rect l="l" t="t" r="r" b="b"/>
            <a:pathLst>
              <a:path w="5224982" h="6846790">
                <a:moveTo>
                  <a:pt x="0" y="0"/>
                </a:moveTo>
                <a:lnTo>
                  <a:pt x="5224981" y="0"/>
                </a:lnTo>
                <a:lnTo>
                  <a:pt x="5224981" y="3414038"/>
                </a:lnTo>
                <a:lnTo>
                  <a:pt x="5224982" y="3414038"/>
                </a:lnTo>
                <a:lnTo>
                  <a:pt x="5224981" y="3414080"/>
                </a:lnTo>
                <a:lnTo>
                  <a:pt x="5224981" y="3430264"/>
                </a:lnTo>
                <a:lnTo>
                  <a:pt x="5224578" y="3430264"/>
                </a:lnTo>
                <a:lnTo>
                  <a:pt x="5220721" y="3585201"/>
                </a:lnTo>
                <a:cubicBezTo>
                  <a:pt x="5132997" y="5343007"/>
                  <a:pt x="3701516" y="6753257"/>
                  <a:pt x="1915780" y="6842324"/>
                </a:cubicBezTo>
                <a:lnTo>
                  <a:pt x="1743766" y="6846603"/>
                </a:lnTo>
                <a:lnTo>
                  <a:pt x="1743766" y="6846788"/>
                </a:lnTo>
                <a:lnTo>
                  <a:pt x="1736330" y="6846788"/>
                </a:lnTo>
                <a:lnTo>
                  <a:pt x="1736250" y="6846790"/>
                </a:lnTo>
                <a:lnTo>
                  <a:pt x="1736250" y="6846788"/>
                </a:lnTo>
                <a:lnTo>
                  <a:pt x="0" y="6846788"/>
                </a:lnTo>
                <a:close/>
              </a:path>
            </a:pathLst>
          </a:custGeom>
        </p:spPr>
      </p:pic>
      <p:graphicFrame>
        <p:nvGraphicFramePr>
          <p:cNvPr id="14" name="Content Placeholder">
            <a:extLst>
              <a:ext uri="{FF2B5EF4-FFF2-40B4-BE49-F238E27FC236}">
                <a16:creationId xmlns:a16="http://schemas.microsoft.com/office/drawing/2014/main" id="{BA701306-E16E-2EE0-A07F-FB717DC94683}"/>
              </a:ext>
            </a:extLst>
          </p:cNvPr>
          <p:cNvGraphicFramePr>
            <a:graphicFrameLocks noGrp="1"/>
          </p:cNvGraphicFramePr>
          <p:nvPr>
            <p:ph idx="1"/>
            <p:extLst>
              <p:ext uri="{D42A27DB-BD31-4B8C-83A1-F6EECF244321}">
                <p14:modId xmlns:p14="http://schemas.microsoft.com/office/powerpoint/2010/main" val="2499594915"/>
              </p:ext>
            </p:extLst>
          </p:nvPr>
        </p:nvGraphicFramePr>
        <p:xfrm>
          <a:off x="840695" y="1604211"/>
          <a:ext cx="4764040" cy="48718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640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7" name="TextBox 46"/>
          <p:cNvSpPr txBox="1"/>
          <p:nvPr/>
        </p:nvSpPr>
        <p:spPr>
          <a:xfrm>
            <a:off x="5681162" y="1711461"/>
            <a:ext cx="1910159" cy="261610"/>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latin typeface="Trebuchet MS (Body)"/>
              </a:rPr>
              <a:t>MODIFIABLE EXPOSURES</a:t>
            </a:r>
          </a:p>
        </p:txBody>
      </p:sp>
      <p:sp>
        <p:nvSpPr>
          <p:cNvPr id="49" name="TextBox 48"/>
          <p:cNvSpPr txBox="1"/>
          <p:nvPr/>
        </p:nvSpPr>
        <p:spPr>
          <a:xfrm>
            <a:off x="1606208" y="1711461"/>
            <a:ext cx="2084996" cy="261610"/>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latin typeface="Trebuchet MS (Body)"/>
              </a:rPr>
              <a:t>HEALTH DISPARITY DRIVERS</a:t>
            </a:r>
          </a:p>
        </p:txBody>
      </p:sp>
      <p:cxnSp>
        <p:nvCxnSpPr>
          <p:cNvPr id="59" name="Straight Arrow Connector 58"/>
          <p:cNvCxnSpPr/>
          <p:nvPr/>
        </p:nvCxnSpPr>
        <p:spPr>
          <a:xfrm>
            <a:off x="8896727" y="4158899"/>
            <a:ext cx="17318" cy="564235"/>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Arrow: U-Turn 5">
            <a:extLst>
              <a:ext uri="{FF2B5EF4-FFF2-40B4-BE49-F238E27FC236}">
                <a16:creationId xmlns:a16="http://schemas.microsoft.com/office/drawing/2014/main" id="{B6F2DACE-0B34-5B8F-AE43-6D9FE1A38FBD}"/>
              </a:ext>
            </a:extLst>
          </p:cNvPr>
          <p:cNvSpPr/>
          <p:nvPr/>
        </p:nvSpPr>
        <p:spPr>
          <a:xfrm>
            <a:off x="2328658" y="2160407"/>
            <a:ext cx="9073677" cy="499515"/>
          </a:xfrm>
          <a:prstGeom prst="uturnArrow">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900" dirty="0">
              <a:solidFill>
                <a:schemeClr val="tx1"/>
              </a:solidFill>
            </a:endParaRPr>
          </a:p>
        </p:txBody>
      </p:sp>
      <p:sp>
        <p:nvSpPr>
          <p:cNvPr id="66" name="Arrow: U-Turn 5">
            <a:extLst>
              <a:ext uri="{FF2B5EF4-FFF2-40B4-BE49-F238E27FC236}">
                <a16:creationId xmlns:a16="http://schemas.microsoft.com/office/drawing/2014/main" id="{B6F2DACE-0B34-5B8F-AE43-6D9FE1A38FBD}"/>
              </a:ext>
            </a:extLst>
          </p:cNvPr>
          <p:cNvSpPr/>
          <p:nvPr/>
        </p:nvSpPr>
        <p:spPr>
          <a:xfrm>
            <a:off x="2322804" y="2164113"/>
            <a:ext cx="6955317" cy="500961"/>
          </a:xfrm>
          <a:prstGeom prst="uturnArrow">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900" dirty="0">
              <a:solidFill>
                <a:schemeClr val="tx1"/>
              </a:solidFill>
            </a:endParaRPr>
          </a:p>
        </p:txBody>
      </p:sp>
      <p:sp>
        <p:nvSpPr>
          <p:cNvPr id="67" name="Plus 66"/>
          <p:cNvSpPr/>
          <p:nvPr/>
        </p:nvSpPr>
        <p:spPr>
          <a:xfrm>
            <a:off x="3898142" y="4463504"/>
            <a:ext cx="206668" cy="26669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569385" y="2337204"/>
            <a:ext cx="2152996" cy="868682"/>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C000"/>
                </a:solidFill>
                <a:effectLst>
                  <a:outerShdw blurRad="38100" dist="38100" dir="2700000" algn="tl">
                    <a:srgbClr val="000000">
                      <a:alpha val="43137"/>
                    </a:srgbClr>
                  </a:outerShdw>
                </a:effectLst>
              </a:rPr>
              <a:t>SDoH: Access to Health Services, Food Insecurity, Health Literacy, Occ. Prestige, PA-Neighborhood Environment</a:t>
            </a:r>
          </a:p>
        </p:txBody>
      </p:sp>
      <p:sp>
        <p:nvSpPr>
          <p:cNvPr id="23" name="Rectangle 22"/>
          <p:cNvSpPr/>
          <p:nvPr/>
        </p:nvSpPr>
        <p:spPr>
          <a:xfrm>
            <a:off x="1569385" y="4103696"/>
            <a:ext cx="2152996" cy="1062062"/>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FFC000"/>
                </a:solidFill>
                <a:effectLst>
                  <a:outerShdw blurRad="38100" dist="38100" dir="2700000" algn="tl">
                    <a:srgbClr val="000000">
                      <a:alpha val="43137"/>
                    </a:srgbClr>
                  </a:outerShdw>
                </a:effectLst>
              </a:rPr>
              <a:t>Environmental: Occ. History, Characteristics of Current residence, Work and daily exposures, Residential History, Climate Change</a:t>
            </a:r>
          </a:p>
        </p:txBody>
      </p:sp>
      <p:sp>
        <p:nvSpPr>
          <p:cNvPr id="24" name="Rectangle 23"/>
          <p:cNvSpPr/>
          <p:nvPr/>
        </p:nvSpPr>
        <p:spPr>
          <a:xfrm>
            <a:off x="1569385" y="6063572"/>
            <a:ext cx="2152996" cy="70563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C000"/>
                </a:solidFill>
                <a:effectLst>
                  <a:outerShdw blurRad="38100" dist="38100" dir="2700000" algn="tl">
                    <a:srgbClr val="000000">
                      <a:alpha val="43137"/>
                    </a:srgbClr>
                  </a:outerShdw>
                </a:effectLst>
              </a:rPr>
              <a:t>Chronic Stress, Discrimination, Neighborhood and Traumatic Stress, Interpersonal Support</a:t>
            </a:r>
          </a:p>
        </p:txBody>
      </p:sp>
      <p:sp>
        <p:nvSpPr>
          <p:cNvPr id="25" name="Rectangle 24"/>
          <p:cNvSpPr/>
          <p:nvPr/>
        </p:nvSpPr>
        <p:spPr>
          <a:xfrm>
            <a:off x="1569385" y="3301974"/>
            <a:ext cx="2152996" cy="70563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FFC000"/>
                </a:solidFill>
                <a:effectLst>
                  <a:outerShdw blurRad="38100" dist="38100" dir="2700000" algn="tl">
                    <a:srgbClr val="000000">
                      <a:alpha val="43137"/>
                    </a:srgbClr>
                  </a:outerShdw>
                </a:effectLst>
              </a:rPr>
              <a:t>Demographic: Address, Age, Ethnicity, Race, Family Income,  Birthplace, Employ Status, Education, Health Ins.</a:t>
            </a:r>
          </a:p>
        </p:txBody>
      </p:sp>
      <p:sp>
        <p:nvSpPr>
          <p:cNvPr id="26" name="Rectangle 25"/>
          <p:cNvSpPr/>
          <p:nvPr/>
        </p:nvSpPr>
        <p:spPr>
          <a:xfrm>
            <a:off x="5741670" y="2949157"/>
            <a:ext cx="1779241" cy="705634"/>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effectLst>
                  <a:outerShdw blurRad="38100" dist="38100" dir="2700000" algn="tl">
                    <a:srgbClr val="000000">
                      <a:alpha val="43137"/>
                    </a:srgbClr>
                  </a:outerShdw>
                </a:effectLst>
              </a:rPr>
              <a:t>Diet</a:t>
            </a:r>
          </a:p>
        </p:txBody>
      </p:sp>
      <p:sp>
        <p:nvSpPr>
          <p:cNvPr id="27" name="Rectangle 26"/>
          <p:cNvSpPr/>
          <p:nvPr/>
        </p:nvSpPr>
        <p:spPr>
          <a:xfrm>
            <a:off x="5764677" y="5368396"/>
            <a:ext cx="1756234" cy="804174"/>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b="1" dirty="0">
                <a:solidFill>
                  <a:srgbClr val="FFC000"/>
                </a:solidFill>
                <a:effectLst>
                  <a:outerShdw blurRad="38100" dist="38100" dir="2700000" algn="tl">
                    <a:srgbClr val="000000">
                      <a:alpha val="43137"/>
                    </a:srgbClr>
                  </a:outerShdw>
                </a:effectLst>
              </a:rPr>
              <a:t>History, Current Tobacco Use, 2</a:t>
            </a:r>
            <a:r>
              <a:rPr lang="en-US" sz="1150" b="1" baseline="30000" dirty="0">
                <a:solidFill>
                  <a:srgbClr val="FFC000"/>
                </a:solidFill>
                <a:effectLst>
                  <a:outerShdw blurRad="38100" dist="38100" dir="2700000" algn="tl">
                    <a:srgbClr val="000000">
                      <a:alpha val="43137"/>
                    </a:srgbClr>
                  </a:outerShdw>
                </a:effectLst>
              </a:rPr>
              <a:t>nd</a:t>
            </a:r>
            <a:r>
              <a:rPr lang="en-US" sz="1150" b="1" dirty="0">
                <a:solidFill>
                  <a:srgbClr val="FFC000"/>
                </a:solidFill>
                <a:effectLst>
                  <a:outerShdw blurRad="38100" dist="38100" dir="2700000" algn="tl">
                    <a:srgbClr val="000000">
                      <a:alpha val="43137"/>
                    </a:srgbClr>
                  </a:outerShdw>
                </a:effectLst>
              </a:rPr>
              <a:t> Hand Exposure, Lifetime Alcohol Exposure</a:t>
            </a:r>
          </a:p>
        </p:txBody>
      </p:sp>
      <p:sp>
        <p:nvSpPr>
          <p:cNvPr id="29" name="Rectangle 28"/>
          <p:cNvSpPr/>
          <p:nvPr/>
        </p:nvSpPr>
        <p:spPr>
          <a:xfrm>
            <a:off x="5764677" y="3794561"/>
            <a:ext cx="1756234" cy="705634"/>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C000"/>
                </a:solidFill>
                <a:effectLst>
                  <a:outerShdw blurRad="38100" dist="38100" dir="2700000" algn="tl">
                    <a:srgbClr val="000000">
                      <a:alpha val="43137"/>
                    </a:srgbClr>
                  </a:outerShdw>
                </a:effectLst>
              </a:rPr>
              <a:t>Physical and Sedentary Activity</a:t>
            </a:r>
          </a:p>
        </p:txBody>
      </p:sp>
      <p:sp>
        <p:nvSpPr>
          <p:cNvPr id="30" name="Rectangle 29"/>
          <p:cNvSpPr/>
          <p:nvPr/>
        </p:nvSpPr>
        <p:spPr>
          <a:xfrm>
            <a:off x="1569385" y="5261848"/>
            <a:ext cx="2152996" cy="70563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C000"/>
                </a:solidFill>
                <a:effectLst>
                  <a:outerShdw blurRad="38100" dist="38100" dir="2700000" algn="tl">
                    <a:srgbClr val="000000">
                      <a:alpha val="43137"/>
                    </a:srgbClr>
                  </a:outerShdw>
                </a:effectLst>
              </a:rPr>
              <a:t>Medical History, Personal and Family History of Cancer, Respiratory Diseases (P), BMI</a:t>
            </a:r>
          </a:p>
        </p:txBody>
      </p:sp>
      <p:sp>
        <p:nvSpPr>
          <p:cNvPr id="31" name="Rounded Rectangle 30"/>
          <p:cNvSpPr/>
          <p:nvPr/>
        </p:nvSpPr>
        <p:spPr>
          <a:xfrm>
            <a:off x="73016" y="4110104"/>
            <a:ext cx="1366853" cy="524428"/>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dirty="0">
                <a:solidFill>
                  <a:schemeClr val="tx1"/>
                </a:solidFill>
              </a:rPr>
              <a:t>Silicone Wristbands, Geolocation app, purple monitors </a:t>
            </a:r>
          </a:p>
        </p:txBody>
      </p:sp>
      <p:sp>
        <p:nvSpPr>
          <p:cNvPr id="32" name="Rounded Rectangle 31"/>
          <p:cNvSpPr/>
          <p:nvPr/>
        </p:nvSpPr>
        <p:spPr>
          <a:xfrm>
            <a:off x="4222269" y="2975146"/>
            <a:ext cx="1458894" cy="718009"/>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Remote Food Photography Method© and SmartIntake</a:t>
            </a:r>
          </a:p>
        </p:txBody>
      </p:sp>
      <p:sp>
        <p:nvSpPr>
          <p:cNvPr id="33" name="Rounded Rectangle 32"/>
          <p:cNvSpPr/>
          <p:nvPr/>
        </p:nvSpPr>
        <p:spPr>
          <a:xfrm>
            <a:off x="4216791" y="3914714"/>
            <a:ext cx="1455329" cy="610554"/>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Fitbit Charge or similar, Fitabase</a:t>
            </a:r>
          </a:p>
        </p:txBody>
      </p:sp>
      <p:sp>
        <p:nvSpPr>
          <p:cNvPr id="35" name="Rounded Rectangle 34"/>
          <p:cNvSpPr/>
          <p:nvPr/>
        </p:nvSpPr>
        <p:spPr>
          <a:xfrm>
            <a:off x="8217529" y="3301974"/>
            <a:ext cx="1413008" cy="1162373"/>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7030A0"/>
                </a:solidFill>
                <a:effectLst>
                  <a:outerShdw blurRad="38100" dist="38100" dir="2700000" algn="tl">
                    <a:srgbClr val="000000">
                      <a:alpha val="43137"/>
                    </a:srgbClr>
                  </a:outerShdw>
                </a:effectLst>
              </a:rPr>
              <a:t>Exposome, Methylation Age, Rate of Telomere Shortening</a:t>
            </a:r>
          </a:p>
        </p:txBody>
      </p:sp>
      <p:sp>
        <p:nvSpPr>
          <p:cNvPr id="36" name="Rounded Rectangle 35"/>
          <p:cNvSpPr/>
          <p:nvPr/>
        </p:nvSpPr>
        <p:spPr>
          <a:xfrm>
            <a:off x="8217529" y="4655382"/>
            <a:ext cx="1413008" cy="1408189"/>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b="1" dirty="0">
                <a:solidFill>
                  <a:srgbClr val="7030A0"/>
                </a:solidFill>
                <a:effectLst>
                  <a:outerShdw blurRad="38100" dist="38100" dir="2700000" algn="tl">
                    <a:srgbClr val="000000">
                      <a:alpha val="43137"/>
                    </a:srgbClr>
                  </a:outerShdw>
                </a:effectLst>
              </a:rPr>
              <a:t>Oxidative Stress, Conserved Transcriptional Response to Stress , Urinary Metabolites of Chemicals</a:t>
            </a:r>
          </a:p>
        </p:txBody>
      </p:sp>
      <p:sp>
        <p:nvSpPr>
          <p:cNvPr id="37" name="Rounded Rectangle 36"/>
          <p:cNvSpPr/>
          <p:nvPr/>
        </p:nvSpPr>
        <p:spPr>
          <a:xfrm>
            <a:off x="10907017" y="3508002"/>
            <a:ext cx="1175429" cy="1064029"/>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effectLst>
                  <a:outerShdw blurRad="38100" dist="38100" dir="2700000" algn="tl">
                    <a:srgbClr val="000000">
                      <a:alpha val="43137"/>
                    </a:srgbClr>
                  </a:outerShdw>
                </a:effectLst>
              </a:rPr>
              <a:t>Cancer</a:t>
            </a:r>
          </a:p>
        </p:txBody>
      </p:sp>
      <p:sp>
        <p:nvSpPr>
          <p:cNvPr id="38" name="Rounded Rectangle 37"/>
          <p:cNvSpPr/>
          <p:nvPr/>
        </p:nvSpPr>
        <p:spPr>
          <a:xfrm>
            <a:off x="10907017" y="4871521"/>
            <a:ext cx="1170957" cy="671219"/>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7030A0"/>
                </a:solidFill>
                <a:effectLst>
                  <a:outerShdw blurRad="38100" dist="38100" dir="2700000" algn="tl">
                    <a:srgbClr val="000000">
                      <a:alpha val="43137"/>
                    </a:srgbClr>
                  </a:outerShdw>
                </a:effectLst>
              </a:rPr>
              <a:t>Comorbidities</a:t>
            </a:r>
          </a:p>
        </p:txBody>
      </p:sp>
      <p:sp>
        <p:nvSpPr>
          <p:cNvPr id="39" name="Rounded Rectangle 38"/>
          <p:cNvSpPr/>
          <p:nvPr/>
        </p:nvSpPr>
        <p:spPr>
          <a:xfrm>
            <a:off x="88948" y="5408679"/>
            <a:ext cx="1366853" cy="49348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dirty="0">
                <a:solidFill>
                  <a:schemeClr val="tx1"/>
                </a:solidFill>
              </a:rPr>
              <a:t> Surveys from </a:t>
            </a:r>
          </a:p>
          <a:p>
            <a:pPr algn="ctr"/>
            <a:r>
              <a:rPr lang="en-US" sz="950" dirty="0">
                <a:solidFill>
                  <a:schemeClr val="tx1"/>
                </a:solidFill>
              </a:rPr>
              <a:t>Phen-x toolkit</a:t>
            </a:r>
          </a:p>
        </p:txBody>
      </p:sp>
      <p:sp>
        <p:nvSpPr>
          <p:cNvPr id="40" name="Rounded Rectangle 39"/>
          <p:cNvSpPr/>
          <p:nvPr/>
        </p:nvSpPr>
        <p:spPr>
          <a:xfrm>
            <a:off x="75807" y="2748766"/>
            <a:ext cx="1366853" cy="49348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dirty="0">
                <a:solidFill>
                  <a:schemeClr val="tx1"/>
                </a:solidFill>
              </a:rPr>
              <a:t> Surveys from </a:t>
            </a:r>
          </a:p>
          <a:p>
            <a:pPr algn="ctr"/>
            <a:r>
              <a:rPr lang="en-US" sz="950" dirty="0">
                <a:solidFill>
                  <a:schemeClr val="tx1"/>
                </a:solidFill>
              </a:rPr>
              <a:t>Phen-x toolkit</a:t>
            </a:r>
          </a:p>
        </p:txBody>
      </p:sp>
      <p:sp>
        <p:nvSpPr>
          <p:cNvPr id="41" name="Rounded Rectangle 40"/>
          <p:cNvSpPr/>
          <p:nvPr/>
        </p:nvSpPr>
        <p:spPr>
          <a:xfrm>
            <a:off x="50407" y="3517104"/>
            <a:ext cx="1366853" cy="49348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dirty="0">
                <a:solidFill>
                  <a:schemeClr val="tx1"/>
                </a:solidFill>
              </a:rPr>
              <a:t> Surveys from </a:t>
            </a:r>
          </a:p>
          <a:p>
            <a:pPr algn="ctr"/>
            <a:r>
              <a:rPr lang="en-US" sz="950" dirty="0">
                <a:solidFill>
                  <a:schemeClr val="tx1"/>
                </a:solidFill>
              </a:rPr>
              <a:t>Phen-x toolkit</a:t>
            </a:r>
          </a:p>
        </p:txBody>
      </p:sp>
      <p:sp>
        <p:nvSpPr>
          <p:cNvPr id="42" name="Rounded Rectangle 41"/>
          <p:cNvSpPr/>
          <p:nvPr/>
        </p:nvSpPr>
        <p:spPr>
          <a:xfrm>
            <a:off x="96127" y="6095168"/>
            <a:ext cx="1366853" cy="49348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dirty="0">
                <a:solidFill>
                  <a:schemeClr val="tx1"/>
                </a:solidFill>
              </a:rPr>
              <a:t> ACE, Chronic Stress Scales, ISEL</a:t>
            </a:r>
          </a:p>
        </p:txBody>
      </p:sp>
      <p:sp>
        <p:nvSpPr>
          <p:cNvPr id="43" name="Rounded Rectangle 42"/>
          <p:cNvSpPr/>
          <p:nvPr/>
        </p:nvSpPr>
        <p:spPr>
          <a:xfrm>
            <a:off x="4222269" y="5461867"/>
            <a:ext cx="1366853" cy="49348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 Surveys from Phen-x toolkit</a:t>
            </a:r>
          </a:p>
        </p:txBody>
      </p:sp>
      <p:sp>
        <p:nvSpPr>
          <p:cNvPr id="50" name="Parallelogram 49"/>
          <p:cNvSpPr/>
          <p:nvPr/>
        </p:nvSpPr>
        <p:spPr>
          <a:xfrm>
            <a:off x="50406" y="401377"/>
            <a:ext cx="12117793" cy="450946"/>
          </a:xfrm>
          <a:prstGeom prst="parallelogram">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468116" y="484219"/>
            <a:ext cx="11861044" cy="323165"/>
          </a:xfrm>
          <a:prstGeom prst="rect">
            <a:avLst/>
          </a:prstGeom>
          <a:noFill/>
        </p:spPr>
        <p:txBody>
          <a:bodyPr wrap="square" lIns="91440" tIns="45720" rIns="91440" bIns="45720" rtlCol="0" anchor="t">
            <a:spAutoFit/>
          </a:bodyPr>
          <a:lstStyle/>
          <a:p>
            <a:r>
              <a:rPr lang="en-US" sz="1500" b="1" dirty="0">
                <a:solidFill>
                  <a:schemeClr val="bg1"/>
                </a:solidFill>
              </a:rPr>
              <a:t>Aim 1: Enrollment              Aim 2. SDOH, Environmental, Modifiable Exposures                       Aim 3.Follow for Health Conditions</a:t>
            </a:r>
            <a:endParaRPr lang="en-US" sz="1500" b="1" dirty="0">
              <a:solidFill>
                <a:schemeClr val="bg1"/>
              </a:solidFill>
              <a:cs typeface="Calibri"/>
            </a:endParaRPr>
          </a:p>
        </p:txBody>
      </p:sp>
      <p:cxnSp>
        <p:nvCxnSpPr>
          <p:cNvPr id="44" name="Straight Arrow Connector 43"/>
          <p:cNvCxnSpPr/>
          <p:nvPr/>
        </p:nvCxnSpPr>
        <p:spPr>
          <a:xfrm flipV="1">
            <a:off x="11494731" y="4629637"/>
            <a:ext cx="0" cy="186993"/>
          </a:xfrm>
          <a:prstGeom prst="straightConnector1">
            <a:avLst/>
          </a:prstGeom>
          <a:ln w="38100">
            <a:solidFill>
              <a:schemeClr val="tx1"/>
            </a:solidFill>
            <a:prstDash val="sysDot"/>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4222268" y="4746827"/>
            <a:ext cx="1366853" cy="49348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rPr>
              <a:t>Measure Height, Weight, Waist Circumference </a:t>
            </a:r>
          </a:p>
        </p:txBody>
      </p:sp>
      <p:sp>
        <p:nvSpPr>
          <p:cNvPr id="46" name="Rectangle 45"/>
          <p:cNvSpPr/>
          <p:nvPr/>
        </p:nvSpPr>
        <p:spPr>
          <a:xfrm>
            <a:off x="5753153" y="4572031"/>
            <a:ext cx="1767758" cy="705634"/>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effectLst>
                  <a:outerShdw blurRad="38100" dist="38100" dir="2700000" algn="tl">
                    <a:srgbClr val="000000">
                      <a:alpha val="43137"/>
                    </a:srgbClr>
                  </a:outerShdw>
                </a:effectLst>
              </a:rPr>
              <a:t>Obesity</a:t>
            </a:r>
          </a:p>
        </p:txBody>
      </p:sp>
      <p:sp>
        <p:nvSpPr>
          <p:cNvPr id="48" name="Rounded Rectangle 47"/>
          <p:cNvSpPr/>
          <p:nvPr/>
        </p:nvSpPr>
        <p:spPr>
          <a:xfrm>
            <a:off x="103303" y="4695358"/>
            <a:ext cx="1352498" cy="470400"/>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dirty="0">
                <a:solidFill>
                  <a:schemeClr val="tx1"/>
                </a:solidFill>
              </a:rPr>
              <a:t>Blood, (Unpainted) Fingernails,  Saliva, Hair, Urine</a:t>
            </a:r>
          </a:p>
        </p:txBody>
      </p:sp>
      <p:sp>
        <p:nvSpPr>
          <p:cNvPr id="52" name="TextBox 51"/>
          <p:cNvSpPr txBox="1"/>
          <p:nvPr/>
        </p:nvSpPr>
        <p:spPr>
          <a:xfrm>
            <a:off x="16149" y="1719498"/>
            <a:ext cx="1446831" cy="261610"/>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latin typeface="Trebuchet MS (Body)"/>
              </a:rPr>
              <a:t>INPUTS</a:t>
            </a:r>
          </a:p>
        </p:txBody>
      </p:sp>
      <p:sp>
        <p:nvSpPr>
          <p:cNvPr id="57" name="TextBox 56"/>
          <p:cNvSpPr txBox="1"/>
          <p:nvPr/>
        </p:nvSpPr>
        <p:spPr>
          <a:xfrm>
            <a:off x="4170556" y="1705384"/>
            <a:ext cx="1327728" cy="261610"/>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latin typeface="Trebuchet MS (Body)"/>
              </a:rPr>
              <a:t>INPUTS</a:t>
            </a:r>
          </a:p>
        </p:txBody>
      </p:sp>
      <p:sp>
        <p:nvSpPr>
          <p:cNvPr id="58" name="TextBox 57"/>
          <p:cNvSpPr txBox="1"/>
          <p:nvPr/>
        </p:nvSpPr>
        <p:spPr>
          <a:xfrm>
            <a:off x="8070673" y="1719498"/>
            <a:ext cx="1526807" cy="261610"/>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latin typeface="Trebuchet MS (Body)"/>
              </a:rPr>
              <a:t>BIOMARKERS</a:t>
            </a:r>
          </a:p>
        </p:txBody>
      </p:sp>
      <p:sp>
        <p:nvSpPr>
          <p:cNvPr id="60" name="TextBox 59"/>
          <p:cNvSpPr txBox="1"/>
          <p:nvPr/>
        </p:nvSpPr>
        <p:spPr>
          <a:xfrm>
            <a:off x="10655050" y="1700760"/>
            <a:ext cx="1526807" cy="261610"/>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latin typeface="Trebuchet MS (Body)"/>
              </a:rPr>
              <a:t>HEALTH </a:t>
            </a:r>
          </a:p>
        </p:txBody>
      </p:sp>
      <p:sp>
        <p:nvSpPr>
          <p:cNvPr id="61" name="Rounded Rectangle 60"/>
          <p:cNvSpPr/>
          <p:nvPr/>
        </p:nvSpPr>
        <p:spPr>
          <a:xfrm>
            <a:off x="9865998" y="3763845"/>
            <a:ext cx="964346" cy="49348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LTR</a:t>
            </a:r>
          </a:p>
        </p:txBody>
      </p:sp>
      <p:sp>
        <p:nvSpPr>
          <p:cNvPr id="62" name="Rounded Rectangle 61"/>
          <p:cNvSpPr/>
          <p:nvPr/>
        </p:nvSpPr>
        <p:spPr>
          <a:xfrm>
            <a:off x="9865998" y="4993568"/>
            <a:ext cx="964347" cy="49348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Self-Reports &amp; EMR</a:t>
            </a:r>
          </a:p>
        </p:txBody>
      </p:sp>
      <p:sp>
        <p:nvSpPr>
          <p:cNvPr id="4" name="Right Arrow 3"/>
          <p:cNvSpPr/>
          <p:nvPr/>
        </p:nvSpPr>
        <p:spPr>
          <a:xfrm>
            <a:off x="7591322" y="4535190"/>
            <a:ext cx="585466" cy="12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p:cNvSpPr/>
          <p:nvPr/>
        </p:nvSpPr>
        <p:spPr>
          <a:xfrm>
            <a:off x="9926526" y="4543281"/>
            <a:ext cx="572627" cy="107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9532413" y="1719498"/>
            <a:ext cx="1526807" cy="261610"/>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latin typeface="Trebuchet MS (Body)"/>
              </a:rPr>
              <a:t>INPUTS</a:t>
            </a:r>
          </a:p>
        </p:txBody>
      </p:sp>
    </p:spTree>
    <p:extLst>
      <p:ext uri="{BB962C8B-B14F-4D97-AF65-F5344CB8AC3E}">
        <p14:creationId xmlns:p14="http://schemas.microsoft.com/office/powerpoint/2010/main" val="30092142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6" name="Picture 15" descr="Yellow and blue symbols">
            <a:extLst>
              <a:ext uri="{FF2B5EF4-FFF2-40B4-BE49-F238E27FC236}">
                <a16:creationId xmlns:a16="http://schemas.microsoft.com/office/drawing/2014/main" id="{743AC850-4B99-67B7-9E14-97828FCB1AA8}"/>
              </a:ext>
            </a:extLst>
          </p:cNvPr>
          <p:cNvPicPr>
            <a:picLocks noChangeAspect="1"/>
          </p:cNvPicPr>
          <p:nvPr/>
        </p:nvPicPr>
        <p:blipFill rotWithShape="1">
          <a:blip r:embed="rId3"/>
          <a:srcRect l="19238" r="20959" b="62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1AD99E91-EAE0-4113-68CA-29140AB0DCEB}"/>
              </a:ext>
            </a:extLst>
          </p:cNvPr>
          <p:cNvSpPr>
            <a:spLocks noGrp="1"/>
          </p:cNvSpPr>
          <p:nvPr>
            <p:ph type="ctrTitle"/>
          </p:nvPr>
        </p:nvSpPr>
        <p:spPr>
          <a:xfrm>
            <a:off x="5394960" y="157451"/>
            <a:ext cx="3887839" cy="1846714"/>
          </a:xfrm>
        </p:spPr>
        <p:txBody>
          <a:bodyPr>
            <a:normAutofit fontScale="90000"/>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What Do Participants Need to Know?</a:t>
            </a:r>
          </a:p>
        </p:txBody>
      </p:sp>
      <p:graphicFrame>
        <p:nvGraphicFramePr>
          <p:cNvPr id="18" name="TextBox 2">
            <a:extLst>
              <a:ext uri="{FF2B5EF4-FFF2-40B4-BE49-F238E27FC236}">
                <a16:creationId xmlns:a16="http://schemas.microsoft.com/office/drawing/2014/main" id="{58A82DC3-D363-42EF-D3A5-46C857F7EF06}"/>
              </a:ext>
            </a:extLst>
          </p:cNvPr>
          <p:cNvGraphicFramePr/>
          <p:nvPr/>
        </p:nvGraphicFramePr>
        <p:xfrm>
          <a:off x="5201785" y="2161618"/>
          <a:ext cx="4167683" cy="4538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687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EC35AF-AF4D-347B-8482-49235BF00AD2}"/>
              </a:ext>
            </a:extLst>
          </p:cNvPr>
          <p:cNvSpPr>
            <a:spLocks noGrp="1"/>
          </p:cNvSpPr>
          <p:nvPr>
            <p:ph type="title"/>
          </p:nvPr>
        </p:nvSpPr>
        <p:spPr>
          <a:xfrm>
            <a:off x="379305" y="75126"/>
            <a:ext cx="8961118" cy="1052307"/>
          </a:xfrm>
        </p:spPr>
        <p:txBody>
          <a:bodyPr vert="horz" lIns="91440" tIns="45720" rIns="91440" bIns="45720" rtlCol="0" anchor="b">
            <a:normAutofit/>
          </a:bodyPr>
          <a:lstStyle/>
          <a:p>
            <a:pPr algn="ctr"/>
            <a:r>
              <a:rPr lang="en-US" sz="50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a:t>
            </a:r>
          </a:p>
        </p:txBody>
      </p:sp>
    </p:spTree>
    <p:extLst>
      <p:ext uri="{BB962C8B-B14F-4D97-AF65-F5344CB8AC3E}">
        <p14:creationId xmlns:p14="http://schemas.microsoft.com/office/powerpoint/2010/main" val="8914925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12768</TotalTime>
  <Words>4924</Words>
  <Application>Microsoft Office PowerPoint</Application>
  <PresentationFormat>Widescreen</PresentationFormat>
  <Paragraphs>914</Paragraphs>
  <Slides>91</Slides>
  <Notes>72</Notes>
  <HiddenSlides>69</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91</vt:i4>
      </vt:variant>
    </vt:vector>
  </HeadingPairs>
  <TitlesOfParts>
    <vt:vector size="102" baseType="lpstr">
      <vt:lpstr>Arial</vt:lpstr>
      <vt:lpstr>Avenir Next LT Pro</vt:lpstr>
      <vt:lpstr>Calibri</vt:lpstr>
      <vt:lpstr>Grandview Display</vt:lpstr>
      <vt:lpstr>Montserrat</vt:lpstr>
      <vt:lpstr>Symbol</vt:lpstr>
      <vt:lpstr>Times New Roman</vt:lpstr>
      <vt:lpstr>Trebuchet MS</vt:lpstr>
      <vt:lpstr>Trebuchet MS (Body)</vt:lpstr>
      <vt:lpstr>Wingdings 3</vt:lpstr>
      <vt:lpstr>Facet</vt:lpstr>
      <vt:lpstr>Industrial Chemical Corridor Community Cohort Study - The I 4C (Foresee) Study   Edward Trapido etrapi@lsuhsc.edu 504.568.5700 </vt:lpstr>
      <vt:lpstr>Background</vt:lpstr>
      <vt:lpstr>Background</vt:lpstr>
      <vt:lpstr>COHORT OVERVIEW</vt:lpstr>
      <vt:lpstr>Methodologic Questions #1</vt:lpstr>
      <vt:lpstr>Methodologic Questions #2</vt:lpstr>
      <vt:lpstr>Methodologic Questions</vt:lpstr>
      <vt:lpstr>Methodologic Questions</vt:lpstr>
      <vt:lpstr>PowerPoint Presentation</vt:lpstr>
      <vt:lpstr>Short-Term Research Questions</vt:lpstr>
      <vt:lpstr>PowerPoint Presentation</vt:lpstr>
      <vt:lpstr>PowerPoint Presentation</vt:lpstr>
      <vt:lpstr>Research Gaps to Be Addressed</vt:lpstr>
      <vt:lpstr>Research Gaps to Be Addressed</vt:lpstr>
      <vt:lpstr>PowerPoint Presentation</vt:lpstr>
      <vt:lpstr>PowerPoint Presentation</vt:lpstr>
      <vt:lpstr>Justification for Sample Size</vt:lpstr>
      <vt:lpstr>SPECIFIC  AIMS</vt:lpstr>
      <vt:lpstr>Specific Aims</vt:lpstr>
      <vt:lpstr>Specific Aims</vt:lpstr>
      <vt:lpstr>BUDGET</vt:lpstr>
      <vt:lpstr>Projected Budget</vt:lpstr>
      <vt:lpstr>Projected Budget</vt:lpstr>
      <vt:lpstr>DATA AND RESOURCES</vt:lpstr>
      <vt:lpstr>Data/Resource Sharing </vt:lpstr>
      <vt:lpstr>Data/Resource Sharing </vt:lpstr>
      <vt:lpstr>Data/Resource Sharing </vt:lpstr>
      <vt:lpstr>Data/Resource Sharing </vt:lpstr>
      <vt:lpstr>Data/Resource Sharing </vt:lpstr>
      <vt:lpstr>Data/Resource Sharing </vt:lpstr>
      <vt:lpstr>Data/Resource Sharing </vt:lpstr>
      <vt:lpstr>Data/Resource Sharing </vt:lpstr>
      <vt:lpstr>Data/Resource Sharing </vt:lpstr>
      <vt:lpstr>Data/Resource Sharing </vt:lpstr>
      <vt:lpstr>Data/Resource Sharing </vt:lpstr>
      <vt:lpstr>Data/Resource Sharing </vt:lpstr>
      <vt:lpstr>ENGAGEMENT</vt:lpstr>
      <vt:lpstr>Community Engagement Plan </vt:lpstr>
      <vt:lpstr>Community Engagement Plan </vt:lpstr>
      <vt:lpstr>Community Engagement Plan </vt:lpstr>
      <vt:lpstr>Community Engagement Plan </vt:lpstr>
      <vt:lpstr>Community Engagement Plan </vt:lpstr>
      <vt:lpstr>Community Engagement Plan </vt:lpstr>
      <vt:lpstr>Community Engagement Plan </vt:lpstr>
      <vt:lpstr>Community Engagement Plan </vt:lpstr>
      <vt:lpstr>Community Engagement Plan </vt:lpstr>
      <vt:lpstr>Community Engagement Plan </vt:lpstr>
      <vt:lpstr>Community Engagement Plan </vt:lpstr>
      <vt:lpstr>SUSTAINABILITY</vt:lpstr>
      <vt:lpstr>Sustainability Plan </vt:lpstr>
      <vt:lpstr>Sustainability Plan </vt:lpstr>
      <vt:lpstr>Sustainability Plan </vt:lpstr>
      <vt:lpstr>Sustainability Plan </vt:lpstr>
      <vt:lpstr>Sustainability Plan </vt:lpstr>
      <vt:lpstr>Sustainability Plan </vt:lpstr>
      <vt:lpstr>Sustainability Plan </vt:lpstr>
      <vt:lpstr>?</vt:lpstr>
      <vt:lpstr>Industrial Chemical Corridor Community Cohort Study - The I 4C (Foresee) Study   Edward Trapido etrapi@lsuhsc.edu 504.568.5700 </vt:lpstr>
      <vt:lpstr>HIDDEN SLIDES FROM HERE TO THE END</vt:lpstr>
      <vt:lpstr>Questions: </vt:lpstr>
      <vt:lpstr>References</vt:lpstr>
      <vt:lpstr>Louisiana’s Cancer Alley</vt:lpstr>
      <vt:lpstr>French &amp; Creole Heritage</vt:lpstr>
      <vt:lpstr>PowerPoint Presentation</vt:lpstr>
      <vt:lpstr>Economic Challenges</vt:lpstr>
      <vt:lpstr>PowerPoint Presentation</vt:lpstr>
      <vt:lpstr>Petrochemical and  Industrial Plants</vt:lpstr>
      <vt:lpstr>PowerPoint Presentation</vt:lpstr>
      <vt:lpstr>Income and Industry in  Cancer Alley, Louisiana, 2013</vt:lpstr>
      <vt:lpstr>Race and Industry in  Cancer Alley, Louisiana, 2013</vt:lpstr>
      <vt:lpstr>Population Density and Industry in Cancer Alley, Louisiana, 2013</vt:lpstr>
      <vt:lpstr>Aim 1: Enrollment</vt:lpstr>
      <vt:lpstr>Aim 2: SDoH, Environmental, Modifiable Exposures</vt:lpstr>
      <vt:lpstr>Aim 3: Follow for Health Conditions</vt:lpstr>
      <vt:lpstr>Aim 4: </vt:lpstr>
      <vt:lpstr>FQHC INVOLVEMENT</vt:lpstr>
      <vt:lpstr>Benefits to FQHC</vt:lpstr>
      <vt:lpstr>TIME</vt:lpstr>
      <vt:lpstr>STAFF</vt:lpstr>
      <vt:lpstr>SPACE</vt:lpstr>
      <vt:lpstr>PUBLICITY</vt:lpstr>
      <vt:lpstr>LOGISTICS</vt:lpstr>
      <vt:lpstr>Issues to Discuss</vt:lpstr>
      <vt:lpstr>COHORT  STUDY DESIGN</vt:lpstr>
      <vt:lpstr>Scientific Flow</vt:lpstr>
      <vt:lpstr>Basic Approach</vt:lpstr>
      <vt:lpstr>Study Timeline</vt:lpstr>
      <vt:lpstr>PARTICIPANT INVOLVEMENT</vt:lpstr>
      <vt:lpstr>Benefits to Participants</vt:lpstr>
      <vt:lpstr>What Do Participants Need to Know?</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Sarah Grunblatt</cp:lastModifiedBy>
  <cp:revision>299</cp:revision>
  <cp:lastPrinted>2022-11-22T16:06:55Z</cp:lastPrinted>
  <dcterms:created xsi:type="dcterms:W3CDTF">2022-05-02T11:37:39Z</dcterms:created>
  <dcterms:modified xsi:type="dcterms:W3CDTF">2025-07-14T12:45:53Z</dcterms:modified>
</cp:coreProperties>
</file>