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2.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3.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4.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5.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6.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8.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9.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0.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1.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32.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33.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89" r:id="rId2"/>
    <p:sldId id="256" r:id="rId3"/>
    <p:sldId id="270" r:id="rId4"/>
    <p:sldId id="257" r:id="rId5"/>
    <p:sldId id="278" r:id="rId6"/>
    <p:sldId id="258" r:id="rId7"/>
    <p:sldId id="279" r:id="rId8"/>
    <p:sldId id="259" r:id="rId9"/>
    <p:sldId id="275" r:id="rId10"/>
    <p:sldId id="280" r:id="rId11"/>
    <p:sldId id="260" r:id="rId12"/>
    <p:sldId id="276" r:id="rId13"/>
    <p:sldId id="271" r:id="rId14"/>
    <p:sldId id="261" r:id="rId15"/>
    <p:sldId id="262" r:id="rId16"/>
    <p:sldId id="263" r:id="rId17"/>
    <p:sldId id="281" r:id="rId18"/>
    <p:sldId id="264" r:id="rId19"/>
    <p:sldId id="282" r:id="rId20"/>
    <p:sldId id="272" r:id="rId21"/>
    <p:sldId id="265" r:id="rId22"/>
    <p:sldId id="283" r:id="rId23"/>
    <p:sldId id="266" r:id="rId24"/>
    <p:sldId id="277" r:id="rId25"/>
    <p:sldId id="284" r:id="rId26"/>
    <p:sldId id="267" r:id="rId27"/>
    <p:sldId id="285" r:id="rId28"/>
    <p:sldId id="268" r:id="rId29"/>
    <p:sldId id="286" r:id="rId30"/>
    <p:sldId id="269" r:id="rId31"/>
    <p:sldId id="287" r:id="rId32"/>
    <p:sldId id="273" r:id="rId33"/>
    <p:sldId id="288" r:id="rId34"/>
    <p:sldId id="274"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3" autoAdjust="0"/>
    <p:restoredTop sz="48609" autoAdjust="0"/>
  </p:normalViewPr>
  <p:slideViewPr>
    <p:cSldViewPr snapToGrid="0">
      <p:cViewPr varScale="1">
        <p:scale>
          <a:sx n="45" d="100"/>
          <a:sy n="45" d="100"/>
        </p:scale>
        <p:origin x="588" y="54"/>
      </p:cViewPr>
      <p:guideLst/>
    </p:cSldViewPr>
  </p:slideViewPr>
  <p:notesTextViewPr>
    <p:cViewPr>
      <p:scale>
        <a:sx n="1" d="1"/>
        <a:sy n="1" d="1"/>
      </p:scale>
      <p:origin x="0" y="0"/>
    </p:cViewPr>
  </p:notesTextViewPr>
  <p:sorterViewPr>
    <p:cViewPr>
      <p:scale>
        <a:sx n="50" d="100"/>
        <a:sy n="50" d="100"/>
      </p:scale>
      <p:origin x="0" y="-2136"/>
    </p:cViewPr>
  </p:sorterViewPr>
  <p:notesViewPr>
    <p:cSldViewPr snapToGrid="0">
      <p:cViewPr varScale="1">
        <p:scale>
          <a:sx n="74" d="100"/>
          <a:sy n="74" d="100"/>
        </p:scale>
        <p:origin x="115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ata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ata1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svg"/><Relationship Id="rId1" Type="http://schemas.openxmlformats.org/officeDocument/2006/relationships/image" Target="../media/image33.png"/><Relationship Id="rId4" Type="http://schemas.openxmlformats.org/officeDocument/2006/relationships/image" Target="../media/image36.svg"/></Relationships>
</file>

<file path=ppt/diagrams/_rels/data1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ata2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4" Type="http://schemas.openxmlformats.org/officeDocument/2006/relationships/image" Target="../media/image44.svg"/></Relationships>
</file>

<file path=ppt/diagrams/_rels/data2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6.svg"/><Relationship Id="rId1" Type="http://schemas.openxmlformats.org/officeDocument/2006/relationships/image" Target="../media/image45.png"/><Relationship Id="rId4" Type="http://schemas.openxmlformats.org/officeDocument/2006/relationships/image" Target="../media/image44.svg"/></Relationships>
</file>

<file path=ppt/diagrams/_rels/data27.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49.png"/><Relationship Id="rId7" Type="http://schemas.openxmlformats.org/officeDocument/2006/relationships/image" Target="../media/image53.png"/><Relationship Id="rId12" Type="http://schemas.openxmlformats.org/officeDocument/2006/relationships/image" Target="../media/image58.svg"/><Relationship Id="rId2" Type="http://schemas.openxmlformats.org/officeDocument/2006/relationships/image" Target="../media/image48.svg"/><Relationship Id="rId1" Type="http://schemas.openxmlformats.org/officeDocument/2006/relationships/image" Target="../media/image47.png"/><Relationship Id="rId6" Type="http://schemas.openxmlformats.org/officeDocument/2006/relationships/image" Target="../media/image52.svg"/><Relationship Id="rId11" Type="http://schemas.openxmlformats.org/officeDocument/2006/relationships/image" Target="../media/image57.png"/><Relationship Id="rId5" Type="http://schemas.openxmlformats.org/officeDocument/2006/relationships/image" Target="../media/image51.png"/><Relationship Id="rId10" Type="http://schemas.openxmlformats.org/officeDocument/2006/relationships/image" Target="../media/image56.svg"/><Relationship Id="rId4" Type="http://schemas.openxmlformats.org/officeDocument/2006/relationships/image" Target="../media/image50.svg"/><Relationship Id="rId9" Type="http://schemas.openxmlformats.org/officeDocument/2006/relationships/image" Target="../media/image55.pn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svg"/><Relationship Id="rId1" Type="http://schemas.openxmlformats.org/officeDocument/2006/relationships/image" Target="../media/image33.png"/><Relationship Id="rId4" Type="http://schemas.openxmlformats.org/officeDocument/2006/relationships/image" Target="../media/image36.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rawing2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4" Type="http://schemas.openxmlformats.org/officeDocument/2006/relationships/image" Target="../media/image44.svg"/></Relationships>
</file>

<file path=ppt/diagrams/_rels/drawing2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6.svg"/><Relationship Id="rId1" Type="http://schemas.openxmlformats.org/officeDocument/2006/relationships/image" Target="../media/image45.png"/><Relationship Id="rId4" Type="http://schemas.openxmlformats.org/officeDocument/2006/relationships/image" Target="../media/image44.svg"/></Relationships>
</file>

<file path=ppt/diagrams/_rels/drawing27.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49.png"/><Relationship Id="rId7" Type="http://schemas.openxmlformats.org/officeDocument/2006/relationships/image" Target="../media/image53.png"/><Relationship Id="rId12" Type="http://schemas.openxmlformats.org/officeDocument/2006/relationships/image" Target="../media/image58.svg"/><Relationship Id="rId2" Type="http://schemas.openxmlformats.org/officeDocument/2006/relationships/image" Target="../media/image48.svg"/><Relationship Id="rId1" Type="http://schemas.openxmlformats.org/officeDocument/2006/relationships/image" Target="../media/image47.png"/><Relationship Id="rId6" Type="http://schemas.openxmlformats.org/officeDocument/2006/relationships/image" Target="../media/image52.svg"/><Relationship Id="rId11" Type="http://schemas.openxmlformats.org/officeDocument/2006/relationships/image" Target="../media/image57.png"/><Relationship Id="rId5" Type="http://schemas.openxmlformats.org/officeDocument/2006/relationships/image" Target="../media/image51.png"/><Relationship Id="rId10" Type="http://schemas.openxmlformats.org/officeDocument/2006/relationships/image" Target="../media/image56.svg"/><Relationship Id="rId4" Type="http://schemas.openxmlformats.org/officeDocument/2006/relationships/image" Target="../media/image50.svg"/><Relationship Id="rId9" Type="http://schemas.openxmlformats.org/officeDocument/2006/relationships/image" Target="../media/image55.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5D88B2-2CF2-42E4-BAF4-A94D8666CED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45C7CB1-C753-4268-A74D-BF35CB836A2D}">
      <dgm:prSet/>
      <dgm:spPr/>
      <dgm:t>
        <a:bodyPr/>
        <a:lstStyle/>
        <a:p>
          <a:pPr>
            <a:lnSpc>
              <a:spcPct val="100000"/>
            </a:lnSpc>
          </a:pPr>
          <a:r>
            <a:rPr lang="en-US"/>
            <a:t>Homeschooling Trends</a:t>
          </a:r>
        </a:p>
      </dgm:t>
    </dgm:pt>
    <dgm:pt modelId="{81659BED-9FD4-4F28-97F1-2F2634CC25C2}" type="parTrans" cxnId="{4FAD1202-AA27-43ED-A7CB-5FFA0F45E366}">
      <dgm:prSet/>
      <dgm:spPr/>
      <dgm:t>
        <a:bodyPr/>
        <a:lstStyle/>
        <a:p>
          <a:endParaRPr lang="en-US"/>
        </a:p>
      </dgm:t>
    </dgm:pt>
    <dgm:pt modelId="{7E84C486-6370-4FBA-BDB3-D846B372DE88}" type="sibTrans" cxnId="{4FAD1202-AA27-43ED-A7CB-5FFA0F45E366}">
      <dgm:prSet/>
      <dgm:spPr/>
      <dgm:t>
        <a:bodyPr/>
        <a:lstStyle/>
        <a:p>
          <a:endParaRPr lang="en-US"/>
        </a:p>
      </dgm:t>
    </dgm:pt>
    <dgm:pt modelId="{268F23B5-D335-4A9F-B450-FA708890E0F6}">
      <dgm:prSet/>
      <dgm:spPr/>
      <dgm:t>
        <a:bodyPr/>
        <a:lstStyle/>
        <a:p>
          <a:pPr>
            <a:lnSpc>
              <a:spcPct val="100000"/>
            </a:lnSpc>
          </a:pPr>
          <a:r>
            <a:rPr lang="en-US"/>
            <a:t>Rise of Christian Homeschool Co-ops</a:t>
          </a:r>
        </a:p>
      </dgm:t>
    </dgm:pt>
    <dgm:pt modelId="{B0A43778-B24E-4676-A5A6-9D5AB7780853}" type="parTrans" cxnId="{2F336E55-B707-4EF6-87B8-7833EE51AD27}">
      <dgm:prSet/>
      <dgm:spPr/>
      <dgm:t>
        <a:bodyPr/>
        <a:lstStyle/>
        <a:p>
          <a:endParaRPr lang="en-US"/>
        </a:p>
      </dgm:t>
    </dgm:pt>
    <dgm:pt modelId="{92D008D9-5548-4D81-AB76-D931E8636B5C}" type="sibTrans" cxnId="{2F336E55-B707-4EF6-87B8-7833EE51AD27}">
      <dgm:prSet/>
      <dgm:spPr/>
      <dgm:t>
        <a:bodyPr/>
        <a:lstStyle/>
        <a:p>
          <a:endParaRPr lang="en-US"/>
        </a:p>
      </dgm:t>
    </dgm:pt>
    <dgm:pt modelId="{0A9FD250-01A7-4AEE-BF18-15B5741E8D11}">
      <dgm:prSet/>
      <dgm:spPr/>
      <dgm:t>
        <a:bodyPr/>
        <a:lstStyle/>
        <a:p>
          <a:pPr>
            <a:lnSpc>
              <a:spcPct val="100000"/>
            </a:lnSpc>
          </a:pPr>
          <a:r>
            <a:rPr lang="en-US"/>
            <a:t>Importance of Cognitive Development</a:t>
          </a:r>
        </a:p>
      </dgm:t>
    </dgm:pt>
    <dgm:pt modelId="{780FEA15-3DEE-4C30-8363-17C285BCDEDC}" type="parTrans" cxnId="{EE55E5CD-E39C-41F7-BE88-0CCE415D3173}">
      <dgm:prSet/>
      <dgm:spPr/>
      <dgm:t>
        <a:bodyPr/>
        <a:lstStyle/>
        <a:p>
          <a:endParaRPr lang="en-US"/>
        </a:p>
      </dgm:t>
    </dgm:pt>
    <dgm:pt modelId="{0C25DF25-5C32-4001-AE1B-093A16C3E899}" type="sibTrans" cxnId="{EE55E5CD-E39C-41F7-BE88-0CCE415D3173}">
      <dgm:prSet/>
      <dgm:spPr/>
      <dgm:t>
        <a:bodyPr/>
        <a:lstStyle/>
        <a:p>
          <a:endParaRPr lang="en-US"/>
        </a:p>
      </dgm:t>
    </dgm:pt>
    <dgm:pt modelId="{4AC3C641-9864-4157-93C0-BF6C7AA713CB}" type="pres">
      <dgm:prSet presAssocID="{245D88B2-2CF2-42E4-BAF4-A94D8666CEDC}" presName="root" presStyleCnt="0">
        <dgm:presLayoutVars>
          <dgm:dir/>
          <dgm:resizeHandles val="exact"/>
        </dgm:presLayoutVars>
      </dgm:prSet>
      <dgm:spPr/>
    </dgm:pt>
    <dgm:pt modelId="{BF3F401A-EC3C-4434-ABE2-67E8E9ED4671}" type="pres">
      <dgm:prSet presAssocID="{645C7CB1-C753-4268-A74D-BF35CB836A2D}" presName="compNode" presStyleCnt="0"/>
      <dgm:spPr/>
    </dgm:pt>
    <dgm:pt modelId="{432A1219-7C2F-402A-92AB-3DE0FB32138A}" type="pres">
      <dgm:prSet presAssocID="{645C7CB1-C753-4268-A74D-BF35CB836A2D}" presName="bgRect" presStyleLbl="bgShp" presStyleIdx="0" presStyleCnt="3"/>
      <dgm:spPr/>
    </dgm:pt>
    <dgm:pt modelId="{41CBDB0F-DBA6-440B-AE48-08885780EE0F}" type="pres">
      <dgm:prSet presAssocID="{645C7CB1-C753-4268-A74D-BF35CB836A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lationship"/>
        </a:ext>
      </dgm:extLst>
    </dgm:pt>
    <dgm:pt modelId="{FE26350E-5E70-4B9F-ABE1-E8157A64D402}" type="pres">
      <dgm:prSet presAssocID="{645C7CB1-C753-4268-A74D-BF35CB836A2D}" presName="spaceRect" presStyleCnt="0"/>
      <dgm:spPr/>
    </dgm:pt>
    <dgm:pt modelId="{1B2E84D2-3BD8-4103-B3C4-C2F1A996A566}" type="pres">
      <dgm:prSet presAssocID="{645C7CB1-C753-4268-A74D-BF35CB836A2D}" presName="parTx" presStyleLbl="revTx" presStyleIdx="0" presStyleCnt="3">
        <dgm:presLayoutVars>
          <dgm:chMax val="0"/>
          <dgm:chPref val="0"/>
        </dgm:presLayoutVars>
      </dgm:prSet>
      <dgm:spPr/>
    </dgm:pt>
    <dgm:pt modelId="{52099E5C-EA90-41B4-BC3A-028EF6CC01D5}" type="pres">
      <dgm:prSet presAssocID="{7E84C486-6370-4FBA-BDB3-D846B372DE88}" presName="sibTrans" presStyleCnt="0"/>
      <dgm:spPr/>
    </dgm:pt>
    <dgm:pt modelId="{FD9D7169-FA02-42D2-8749-E5DD36429727}" type="pres">
      <dgm:prSet presAssocID="{268F23B5-D335-4A9F-B450-FA708890E0F6}" presName="compNode" presStyleCnt="0"/>
      <dgm:spPr/>
    </dgm:pt>
    <dgm:pt modelId="{EE7EE3D3-06DC-4654-B43D-B93C7B3F7D1A}" type="pres">
      <dgm:prSet presAssocID="{268F23B5-D335-4A9F-B450-FA708890E0F6}" presName="bgRect" presStyleLbl="bgShp" presStyleIdx="1" presStyleCnt="3"/>
      <dgm:spPr/>
    </dgm:pt>
    <dgm:pt modelId="{A1EC41F5-E550-4E1B-A70A-045CAEF310BE}" type="pres">
      <dgm:prSet presAssocID="{268F23B5-D335-4A9F-B450-FA708890E0F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log"/>
        </a:ext>
      </dgm:extLst>
    </dgm:pt>
    <dgm:pt modelId="{5E9C7814-7AC0-491D-87E2-29C125B22551}" type="pres">
      <dgm:prSet presAssocID="{268F23B5-D335-4A9F-B450-FA708890E0F6}" presName="spaceRect" presStyleCnt="0"/>
      <dgm:spPr/>
    </dgm:pt>
    <dgm:pt modelId="{96338559-E3A5-4173-AAA2-246D5533A4C1}" type="pres">
      <dgm:prSet presAssocID="{268F23B5-D335-4A9F-B450-FA708890E0F6}" presName="parTx" presStyleLbl="revTx" presStyleIdx="1" presStyleCnt="3">
        <dgm:presLayoutVars>
          <dgm:chMax val="0"/>
          <dgm:chPref val="0"/>
        </dgm:presLayoutVars>
      </dgm:prSet>
      <dgm:spPr/>
    </dgm:pt>
    <dgm:pt modelId="{DEBAD573-5932-4CA4-BDCF-FF855D251D44}" type="pres">
      <dgm:prSet presAssocID="{92D008D9-5548-4D81-AB76-D931E8636B5C}" presName="sibTrans" presStyleCnt="0"/>
      <dgm:spPr/>
    </dgm:pt>
    <dgm:pt modelId="{CA2B73EF-989D-4A3A-89F8-C71287FB57A1}" type="pres">
      <dgm:prSet presAssocID="{0A9FD250-01A7-4AEE-BF18-15B5741E8D11}" presName="compNode" presStyleCnt="0"/>
      <dgm:spPr/>
    </dgm:pt>
    <dgm:pt modelId="{D6CC57F0-7D2D-4B70-874A-EB388653B39C}" type="pres">
      <dgm:prSet presAssocID="{0A9FD250-01A7-4AEE-BF18-15B5741E8D11}" presName="bgRect" presStyleLbl="bgShp" presStyleIdx="2" presStyleCnt="3"/>
      <dgm:spPr/>
    </dgm:pt>
    <dgm:pt modelId="{A7714AEF-793C-4358-A3E3-0CCC07D0B514}" type="pres">
      <dgm:prSet presAssocID="{0A9FD250-01A7-4AEE-BF18-15B5741E8D1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ducation"/>
        </a:ext>
      </dgm:extLst>
    </dgm:pt>
    <dgm:pt modelId="{481EEE01-F84F-49E0-B0BD-EE3A56DA843A}" type="pres">
      <dgm:prSet presAssocID="{0A9FD250-01A7-4AEE-BF18-15B5741E8D11}" presName="spaceRect" presStyleCnt="0"/>
      <dgm:spPr/>
    </dgm:pt>
    <dgm:pt modelId="{91E5218F-9238-4DAB-8A96-895EACD3732E}" type="pres">
      <dgm:prSet presAssocID="{0A9FD250-01A7-4AEE-BF18-15B5741E8D11}" presName="parTx" presStyleLbl="revTx" presStyleIdx="2" presStyleCnt="3">
        <dgm:presLayoutVars>
          <dgm:chMax val="0"/>
          <dgm:chPref val="0"/>
        </dgm:presLayoutVars>
      </dgm:prSet>
      <dgm:spPr/>
    </dgm:pt>
  </dgm:ptLst>
  <dgm:cxnLst>
    <dgm:cxn modelId="{4FAD1202-AA27-43ED-A7CB-5FFA0F45E366}" srcId="{245D88B2-2CF2-42E4-BAF4-A94D8666CEDC}" destId="{645C7CB1-C753-4268-A74D-BF35CB836A2D}" srcOrd="0" destOrd="0" parTransId="{81659BED-9FD4-4F28-97F1-2F2634CC25C2}" sibTransId="{7E84C486-6370-4FBA-BDB3-D846B372DE88}"/>
    <dgm:cxn modelId="{2F336E55-B707-4EF6-87B8-7833EE51AD27}" srcId="{245D88B2-2CF2-42E4-BAF4-A94D8666CEDC}" destId="{268F23B5-D335-4A9F-B450-FA708890E0F6}" srcOrd="1" destOrd="0" parTransId="{B0A43778-B24E-4676-A5A6-9D5AB7780853}" sibTransId="{92D008D9-5548-4D81-AB76-D931E8636B5C}"/>
    <dgm:cxn modelId="{30CDB3A3-1CC0-4698-8F62-9589B1065802}" type="presOf" srcId="{0A9FD250-01A7-4AEE-BF18-15B5741E8D11}" destId="{91E5218F-9238-4DAB-8A96-895EACD3732E}" srcOrd="0" destOrd="0" presId="urn:microsoft.com/office/officeart/2018/2/layout/IconVerticalSolidList"/>
    <dgm:cxn modelId="{67DABDB8-9E5B-4DA8-A41F-C3869051A506}" type="presOf" srcId="{245D88B2-2CF2-42E4-BAF4-A94D8666CEDC}" destId="{4AC3C641-9864-4157-93C0-BF6C7AA713CB}" srcOrd="0" destOrd="0" presId="urn:microsoft.com/office/officeart/2018/2/layout/IconVerticalSolidList"/>
    <dgm:cxn modelId="{9DA0F8CC-D29D-4713-873F-8AFA19A31410}" type="presOf" srcId="{645C7CB1-C753-4268-A74D-BF35CB836A2D}" destId="{1B2E84D2-3BD8-4103-B3C4-C2F1A996A566}" srcOrd="0" destOrd="0" presId="urn:microsoft.com/office/officeart/2018/2/layout/IconVerticalSolidList"/>
    <dgm:cxn modelId="{EE55E5CD-E39C-41F7-BE88-0CCE415D3173}" srcId="{245D88B2-2CF2-42E4-BAF4-A94D8666CEDC}" destId="{0A9FD250-01A7-4AEE-BF18-15B5741E8D11}" srcOrd="2" destOrd="0" parTransId="{780FEA15-3DEE-4C30-8363-17C285BCDEDC}" sibTransId="{0C25DF25-5C32-4001-AE1B-093A16C3E899}"/>
    <dgm:cxn modelId="{D3391DE6-9AB6-4A4D-81FC-A92409ED8798}" type="presOf" srcId="{268F23B5-D335-4A9F-B450-FA708890E0F6}" destId="{96338559-E3A5-4173-AAA2-246D5533A4C1}" srcOrd="0" destOrd="0" presId="urn:microsoft.com/office/officeart/2018/2/layout/IconVerticalSolidList"/>
    <dgm:cxn modelId="{ED5CCF3C-7155-448D-BA54-B8BFDBDADB7F}" type="presParOf" srcId="{4AC3C641-9864-4157-93C0-BF6C7AA713CB}" destId="{BF3F401A-EC3C-4434-ABE2-67E8E9ED4671}" srcOrd="0" destOrd="0" presId="urn:microsoft.com/office/officeart/2018/2/layout/IconVerticalSolidList"/>
    <dgm:cxn modelId="{17DC7FC9-E1B7-4ED4-A1C9-2373C024B6BA}" type="presParOf" srcId="{BF3F401A-EC3C-4434-ABE2-67E8E9ED4671}" destId="{432A1219-7C2F-402A-92AB-3DE0FB32138A}" srcOrd="0" destOrd="0" presId="urn:microsoft.com/office/officeart/2018/2/layout/IconVerticalSolidList"/>
    <dgm:cxn modelId="{3D6BBE99-851E-491D-A8EF-E442A1EB902C}" type="presParOf" srcId="{BF3F401A-EC3C-4434-ABE2-67E8E9ED4671}" destId="{41CBDB0F-DBA6-440B-AE48-08885780EE0F}" srcOrd="1" destOrd="0" presId="urn:microsoft.com/office/officeart/2018/2/layout/IconVerticalSolidList"/>
    <dgm:cxn modelId="{9C3DCC09-7240-48E4-8D11-41EC7DAC8A0B}" type="presParOf" srcId="{BF3F401A-EC3C-4434-ABE2-67E8E9ED4671}" destId="{FE26350E-5E70-4B9F-ABE1-E8157A64D402}" srcOrd="2" destOrd="0" presId="urn:microsoft.com/office/officeart/2018/2/layout/IconVerticalSolidList"/>
    <dgm:cxn modelId="{C62305EC-ED26-4BB9-8389-B9EF88BBA0A6}" type="presParOf" srcId="{BF3F401A-EC3C-4434-ABE2-67E8E9ED4671}" destId="{1B2E84D2-3BD8-4103-B3C4-C2F1A996A566}" srcOrd="3" destOrd="0" presId="urn:microsoft.com/office/officeart/2018/2/layout/IconVerticalSolidList"/>
    <dgm:cxn modelId="{B94324B8-03DE-482A-A842-56FDB710C92D}" type="presParOf" srcId="{4AC3C641-9864-4157-93C0-BF6C7AA713CB}" destId="{52099E5C-EA90-41B4-BC3A-028EF6CC01D5}" srcOrd="1" destOrd="0" presId="urn:microsoft.com/office/officeart/2018/2/layout/IconVerticalSolidList"/>
    <dgm:cxn modelId="{B5BC2D66-29D3-4B43-AC8E-7D67E893CE35}" type="presParOf" srcId="{4AC3C641-9864-4157-93C0-BF6C7AA713CB}" destId="{FD9D7169-FA02-42D2-8749-E5DD36429727}" srcOrd="2" destOrd="0" presId="urn:microsoft.com/office/officeart/2018/2/layout/IconVerticalSolidList"/>
    <dgm:cxn modelId="{79E9BCC1-D024-4728-85E9-0241F3A9654C}" type="presParOf" srcId="{FD9D7169-FA02-42D2-8749-E5DD36429727}" destId="{EE7EE3D3-06DC-4654-B43D-B93C7B3F7D1A}" srcOrd="0" destOrd="0" presId="urn:microsoft.com/office/officeart/2018/2/layout/IconVerticalSolidList"/>
    <dgm:cxn modelId="{37B218D0-C71A-4DBB-AE67-018F31D0BD92}" type="presParOf" srcId="{FD9D7169-FA02-42D2-8749-E5DD36429727}" destId="{A1EC41F5-E550-4E1B-A70A-045CAEF310BE}" srcOrd="1" destOrd="0" presId="urn:microsoft.com/office/officeart/2018/2/layout/IconVerticalSolidList"/>
    <dgm:cxn modelId="{2968B57F-58C5-415E-887C-2029300A12E8}" type="presParOf" srcId="{FD9D7169-FA02-42D2-8749-E5DD36429727}" destId="{5E9C7814-7AC0-491D-87E2-29C125B22551}" srcOrd="2" destOrd="0" presId="urn:microsoft.com/office/officeart/2018/2/layout/IconVerticalSolidList"/>
    <dgm:cxn modelId="{D8B6FBAA-AFA6-41E3-849A-A1993686490D}" type="presParOf" srcId="{FD9D7169-FA02-42D2-8749-E5DD36429727}" destId="{96338559-E3A5-4173-AAA2-246D5533A4C1}" srcOrd="3" destOrd="0" presId="urn:microsoft.com/office/officeart/2018/2/layout/IconVerticalSolidList"/>
    <dgm:cxn modelId="{9D7374A9-04A1-4CBB-B8E8-5788853BD9A2}" type="presParOf" srcId="{4AC3C641-9864-4157-93C0-BF6C7AA713CB}" destId="{DEBAD573-5932-4CA4-BDCF-FF855D251D44}" srcOrd="3" destOrd="0" presId="urn:microsoft.com/office/officeart/2018/2/layout/IconVerticalSolidList"/>
    <dgm:cxn modelId="{EFAECFEC-566C-4746-8277-EE9C0E533401}" type="presParOf" srcId="{4AC3C641-9864-4157-93C0-BF6C7AA713CB}" destId="{CA2B73EF-989D-4A3A-89F8-C71287FB57A1}" srcOrd="4" destOrd="0" presId="urn:microsoft.com/office/officeart/2018/2/layout/IconVerticalSolidList"/>
    <dgm:cxn modelId="{0FA74989-796C-4DCC-8AF4-34BA3F07BF98}" type="presParOf" srcId="{CA2B73EF-989D-4A3A-89F8-C71287FB57A1}" destId="{D6CC57F0-7D2D-4B70-874A-EB388653B39C}" srcOrd="0" destOrd="0" presId="urn:microsoft.com/office/officeart/2018/2/layout/IconVerticalSolidList"/>
    <dgm:cxn modelId="{CFAEFABF-02AC-4EF3-AB87-2E43541FD7AB}" type="presParOf" srcId="{CA2B73EF-989D-4A3A-89F8-C71287FB57A1}" destId="{A7714AEF-793C-4358-A3E3-0CCC07D0B514}" srcOrd="1" destOrd="0" presId="urn:microsoft.com/office/officeart/2018/2/layout/IconVerticalSolidList"/>
    <dgm:cxn modelId="{83FE4679-A2A9-4595-B922-7995E28A2F3F}" type="presParOf" srcId="{CA2B73EF-989D-4A3A-89F8-C71287FB57A1}" destId="{481EEE01-F84F-49E0-B0BD-EE3A56DA843A}" srcOrd="2" destOrd="0" presId="urn:microsoft.com/office/officeart/2018/2/layout/IconVerticalSolidList"/>
    <dgm:cxn modelId="{6C60BF5B-C5F7-4F33-A3A7-F62D41974D71}" type="presParOf" srcId="{CA2B73EF-989D-4A3A-89F8-C71287FB57A1}" destId="{91E5218F-9238-4DAB-8A96-895EACD3732E}" srcOrd="3" destOrd="0" presId="urn:microsoft.com/office/officeart/2018/2/layout/IconVerticalSoli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275F9F5-B63C-455E-B875-D85DCAD3479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E7DBDE2-9488-4D97-869B-0F3B0E0F1894}">
      <dgm:prSet/>
      <dgm:spPr/>
      <dgm:t>
        <a:bodyPr/>
        <a:lstStyle/>
        <a:p>
          <a:r>
            <a:rPr lang="en-US"/>
            <a:t>Homeschooled students outperform counterparts in academic achievement tests.</a:t>
          </a:r>
        </a:p>
      </dgm:t>
    </dgm:pt>
    <dgm:pt modelId="{37060C4D-998C-4D0A-AA71-7083AA80C46F}" type="parTrans" cxnId="{AD2601E6-36EE-4B50-A7B5-CCF11E9F6D10}">
      <dgm:prSet/>
      <dgm:spPr/>
      <dgm:t>
        <a:bodyPr/>
        <a:lstStyle/>
        <a:p>
          <a:endParaRPr lang="en-US"/>
        </a:p>
      </dgm:t>
    </dgm:pt>
    <dgm:pt modelId="{BBED432F-2701-4E22-96AA-182E800E604A}" type="sibTrans" cxnId="{AD2601E6-36EE-4B50-A7B5-CCF11E9F6D10}">
      <dgm:prSet/>
      <dgm:spPr/>
      <dgm:t>
        <a:bodyPr/>
        <a:lstStyle/>
        <a:p>
          <a:endParaRPr lang="en-US"/>
        </a:p>
      </dgm:t>
    </dgm:pt>
    <dgm:pt modelId="{D9AFC40E-6B7D-4DE9-BB74-63F580B33BFB}">
      <dgm:prSet/>
      <dgm:spPr/>
      <dgm:t>
        <a:bodyPr/>
        <a:lstStyle/>
        <a:p>
          <a:r>
            <a:rPr lang="en-US"/>
            <a:t>Lack of standardized curricula in homeschooling may lead to variations in cognitive outcomes.</a:t>
          </a:r>
        </a:p>
      </dgm:t>
    </dgm:pt>
    <dgm:pt modelId="{7ECEC484-B4B3-4999-9098-8AB052B02E1F}" type="parTrans" cxnId="{48E14612-1DA0-417E-B4BC-ABA46E232928}">
      <dgm:prSet/>
      <dgm:spPr/>
      <dgm:t>
        <a:bodyPr/>
        <a:lstStyle/>
        <a:p>
          <a:endParaRPr lang="en-US"/>
        </a:p>
      </dgm:t>
    </dgm:pt>
    <dgm:pt modelId="{B491081B-22FD-4F08-B50D-84BCC3708B28}" type="sibTrans" cxnId="{48E14612-1DA0-417E-B4BC-ABA46E232928}">
      <dgm:prSet/>
      <dgm:spPr/>
      <dgm:t>
        <a:bodyPr/>
        <a:lstStyle/>
        <a:p>
          <a:endParaRPr lang="en-US"/>
        </a:p>
      </dgm:t>
    </dgm:pt>
    <dgm:pt modelId="{078C15C6-3B97-4F23-A7CF-13F974B6D06A}" type="pres">
      <dgm:prSet presAssocID="{D275F9F5-B63C-455E-B875-D85DCAD34795}" presName="root" presStyleCnt="0">
        <dgm:presLayoutVars>
          <dgm:dir/>
          <dgm:resizeHandles val="exact"/>
        </dgm:presLayoutVars>
      </dgm:prSet>
      <dgm:spPr/>
    </dgm:pt>
    <dgm:pt modelId="{9770A907-A3F5-489B-B3F9-FEBB2E5E9FED}" type="pres">
      <dgm:prSet presAssocID="{6E7DBDE2-9488-4D97-869B-0F3B0E0F1894}" presName="compNode" presStyleCnt="0"/>
      <dgm:spPr/>
    </dgm:pt>
    <dgm:pt modelId="{C7591040-2026-4200-A2D8-8A9A65AF0B4E}" type="pres">
      <dgm:prSet presAssocID="{6E7DBDE2-9488-4D97-869B-0F3B0E0F1894}" presName="bgRect" presStyleLbl="bgShp" presStyleIdx="0" presStyleCnt="2"/>
      <dgm:spPr/>
    </dgm:pt>
    <dgm:pt modelId="{88FF110B-F8A8-412F-984E-1E8CE5B848F0}" type="pres">
      <dgm:prSet presAssocID="{6E7DBDE2-9488-4D97-869B-0F3B0E0F189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5036BFC2-AFE1-4162-B90F-980CDA96E7B4}" type="pres">
      <dgm:prSet presAssocID="{6E7DBDE2-9488-4D97-869B-0F3B0E0F1894}" presName="spaceRect" presStyleCnt="0"/>
      <dgm:spPr/>
    </dgm:pt>
    <dgm:pt modelId="{A1E1C149-7FAA-41D3-AC65-384685FF779E}" type="pres">
      <dgm:prSet presAssocID="{6E7DBDE2-9488-4D97-869B-0F3B0E0F1894}" presName="parTx" presStyleLbl="revTx" presStyleIdx="0" presStyleCnt="2">
        <dgm:presLayoutVars>
          <dgm:chMax val="0"/>
          <dgm:chPref val="0"/>
        </dgm:presLayoutVars>
      </dgm:prSet>
      <dgm:spPr/>
    </dgm:pt>
    <dgm:pt modelId="{D7409B3C-505A-430F-A2A5-70D7A27E5A3A}" type="pres">
      <dgm:prSet presAssocID="{BBED432F-2701-4E22-96AA-182E800E604A}" presName="sibTrans" presStyleCnt="0"/>
      <dgm:spPr/>
    </dgm:pt>
    <dgm:pt modelId="{E09424EC-8394-4DE0-8202-80DBB70CC9D0}" type="pres">
      <dgm:prSet presAssocID="{D9AFC40E-6B7D-4DE9-BB74-63F580B33BFB}" presName="compNode" presStyleCnt="0"/>
      <dgm:spPr/>
    </dgm:pt>
    <dgm:pt modelId="{C69C833C-9126-4EF7-94AE-8BA40B8E92B9}" type="pres">
      <dgm:prSet presAssocID="{D9AFC40E-6B7D-4DE9-BB74-63F580B33BFB}" presName="bgRect" presStyleLbl="bgShp" presStyleIdx="1" presStyleCnt="2"/>
      <dgm:spPr/>
    </dgm:pt>
    <dgm:pt modelId="{ACEDB77F-2D15-4EAE-9D6F-3E06CE4C44E3}" type="pres">
      <dgm:prSet presAssocID="{D9AFC40E-6B7D-4DE9-BB74-63F580B33BF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B7E5F0C9-01D1-42F4-9E76-B80FA3E78172}" type="pres">
      <dgm:prSet presAssocID="{D9AFC40E-6B7D-4DE9-BB74-63F580B33BFB}" presName="spaceRect" presStyleCnt="0"/>
      <dgm:spPr/>
    </dgm:pt>
    <dgm:pt modelId="{7406A753-47C7-47DE-9489-2A11A373C94B}" type="pres">
      <dgm:prSet presAssocID="{D9AFC40E-6B7D-4DE9-BB74-63F580B33BFB}" presName="parTx" presStyleLbl="revTx" presStyleIdx="1" presStyleCnt="2">
        <dgm:presLayoutVars>
          <dgm:chMax val="0"/>
          <dgm:chPref val="0"/>
        </dgm:presLayoutVars>
      </dgm:prSet>
      <dgm:spPr/>
    </dgm:pt>
  </dgm:ptLst>
  <dgm:cxnLst>
    <dgm:cxn modelId="{48E14612-1DA0-417E-B4BC-ABA46E232928}" srcId="{D275F9F5-B63C-455E-B875-D85DCAD34795}" destId="{D9AFC40E-6B7D-4DE9-BB74-63F580B33BFB}" srcOrd="1" destOrd="0" parTransId="{7ECEC484-B4B3-4999-9098-8AB052B02E1F}" sibTransId="{B491081B-22FD-4F08-B50D-84BCC3708B28}"/>
    <dgm:cxn modelId="{E150E8A7-B271-4AFB-AC5B-53BDBB2D222C}" type="presOf" srcId="{D9AFC40E-6B7D-4DE9-BB74-63F580B33BFB}" destId="{7406A753-47C7-47DE-9489-2A11A373C94B}" srcOrd="0" destOrd="0" presId="urn:microsoft.com/office/officeart/2018/2/layout/IconVerticalSolidList"/>
    <dgm:cxn modelId="{D1BC46BF-E0AD-474F-9EF0-9CF6EFCB2E0E}" type="presOf" srcId="{D275F9F5-B63C-455E-B875-D85DCAD34795}" destId="{078C15C6-3B97-4F23-A7CF-13F974B6D06A}" srcOrd="0" destOrd="0" presId="urn:microsoft.com/office/officeart/2018/2/layout/IconVerticalSolidList"/>
    <dgm:cxn modelId="{D1B1B9D7-5384-4578-91D4-9824303C5FCC}" type="presOf" srcId="{6E7DBDE2-9488-4D97-869B-0F3B0E0F1894}" destId="{A1E1C149-7FAA-41D3-AC65-384685FF779E}" srcOrd="0" destOrd="0" presId="urn:microsoft.com/office/officeart/2018/2/layout/IconVerticalSolidList"/>
    <dgm:cxn modelId="{AD2601E6-36EE-4B50-A7B5-CCF11E9F6D10}" srcId="{D275F9F5-B63C-455E-B875-D85DCAD34795}" destId="{6E7DBDE2-9488-4D97-869B-0F3B0E0F1894}" srcOrd="0" destOrd="0" parTransId="{37060C4D-998C-4D0A-AA71-7083AA80C46F}" sibTransId="{BBED432F-2701-4E22-96AA-182E800E604A}"/>
    <dgm:cxn modelId="{83D5E194-CA2C-4D56-B30A-58A3116BB05E}" type="presParOf" srcId="{078C15C6-3B97-4F23-A7CF-13F974B6D06A}" destId="{9770A907-A3F5-489B-B3F9-FEBB2E5E9FED}" srcOrd="0" destOrd="0" presId="urn:microsoft.com/office/officeart/2018/2/layout/IconVerticalSolidList"/>
    <dgm:cxn modelId="{E54A5A36-983F-4B22-B1BE-EA6C71EB3394}" type="presParOf" srcId="{9770A907-A3F5-489B-B3F9-FEBB2E5E9FED}" destId="{C7591040-2026-4200-A2D8-8A9A65AF0B4E}" srcOrd="0" destOrd="0" presId="urn:microsoft.com/office/officeart/2018/2/layout/IconVerticalSolidList"/>
    <dgm:cxn modelId="{ECF35FBA-707A-4157-9BC0-B250C6148227}" type="presParOf" srcId="{9770A907-A3F5-489B-B3F9-FEBB2E5E9FED}" destId="{88FF110B-F8A8-412F-984E-1E8CE5B848F0}" srcOrd="1" destOrd="0" presId="urn:microsoft.com/office/officeart/2018/2/layout/IconVerticalSolidList"/>
    <dgm:cxn modelId="{5DB5C255-C988-4BF4-9213-4913466A045D}" type="presParOf" srcId="{9770A907-A3F5-489B-B3F9-FEBB2E5E9FED}" destId="{5036BFC2-AFE1-4162-B90F-980CDA96E7B4}" srcOrd="2" destOrd="0" presId="urn:microsoft.com/office/officeart/2018/2/layout/IconVerticalSolidList"/>
    <dgm:cxn modelId="{87139FE0-38B7-4A58-A426-F0BCA21029D7}" type="presParOf" srcId="{9770A907-A3F5-489B-B3F9-FEBB2E5E9FED}" destId="{A1E1C149-7FAA-41D3-AC65-384685FF779E}" srcOrd="3" destOrd="0" presId="urn:microsoft.com/office/officeart/2018/2/layout/IconVerticalSolidList"/>
    <dgm:cxn modelId="{DFF3614A-7D96-4705-ADD0-BDB53ED1BBE9}" type="presParOf" srcId="{078C15C6-3B97-4F23-A7CF-13F974B6D06A}" destId="{D7409B3C-505A-430F-A2A5-70D7A27E5A3A}" srcOrd="1" destOrd="0" presId="urn:microsoft.com/office/officeart/2018/2/layout/IconVerticalSolidList"/>
    <dgm:cxn modelId="{43D82BC3-8C54-47B3-B461-D039B8AFD9B4}" type="presParOf" srcId="{078C15C6-3B97-4F23-A7CF-13F974B6D06A}" destId="{E09424EC-8394-4DE0-8202-80DBB70CC9D0}" srcOrd="2" destOrd="0" presId="urn:microsoft.com/office/officeart/2018/2/layout/IconVerticalSolidList"/>
    <dgm:cxn modelId="{BB60A3B8-1543-473B-BBBB-6A2B2CE156F8}" type="presParOf" srcId="{E09424EC-8394-4DE0-8202-80DBB70CC9D0}" destId="{C69C833C-9126-4EF7-94AE-8BA40B8E92B9}" srcOrd="0" destOrd="0" presId="urn:microsoft.com/office/officeart/2018/2/layout/IconVerticalSolidList"/>
    <dgm:cxn modelId="{D59A23C3-F091-4B7B-85CD-DEF5BCC620FB}" type="presParOf" srcId="{E09424EC-8394-4DE0-8202-80DBB70CC9D0}" destId="{ACEDB77F-2D15-4EAE-9D6F-3E06CE4C44E3}" srcOrd="1" destOrd="0" presId="urn:microsoft.com/office/officeart/2018/2/layout/IconVerticalSolidList"/>
    <dgm:cxn modelId="{0BF42898-9A16-403E-8EA8-8375DB72AC93}" type="presParOf" srcId="{E09424EC-8394-4DE0-8202-80DBB70CC9D0}" destId="{B7E5F0C9-01D1-42F4-9E76-B80FA3E78172}" srcOrd="2" destOrd="0" presId="urn:microsoft.com/office/officeart/2018/2/layout/IconVerticalSolidList"/>
    <dgm:cxn modelId="{BE8AE699-3CD5-4B57-9733-D906D42248B2}" type="presParOf" srcId="{E09424EC-8394-4DE0-8202-80DBB70CC9D0}" destId="{7406A753-47C7-47DE-9489-2A11A373C94B}"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502FEB-A5EC-486D-A4D7-96FDCF21A11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8776C39-3761-4E04-BDD5-E11466886A0D}">
      <dgm:prSet/>
      <dgm:spPr/>
      <dgm:t>
        <a:bodyPr/>
        <a:lstStyle/>
        <a:p>
          <a:pPr>
            <a:lnSpc>
              <a:spcPct val="100000"/>
            </a:lnSpc>
          </a:pPr>
          <a:r>
            <a:rPr lang="en-US"/>
            <a:t>Gap in research on cognitive outcomes of Christian homeschool co-op participation.</a:t>
          </a:r>
        </a:p>
      </dgm:t>
    </dgm:pt>
    <dgm:pt modelId="{F4A6F0EE-34B7-4D82-B631-F143BF1E9B53}" type="parTrans" cxnId="{B86B6331-CE54-440B-95B2-695EA5B75143}">
      <dgm:prSet/>
      <dgm:spPr/>
      <dgm:t>
        <a:bodyPr/>
        <a:lstStyle/>
        <a:p>
          <a:endParaRPr lang="en-US"/>
        </a:p>
      </dgm:t>
    </dgm:pt>
    <dgm:pt modelId="{10FD2104-AC97-4C9B-B8F0-06C28C4B4264}" type="sibTrans" cxnId="{B86B6331-CE54-440B-95B2-695EA5B75143}">
      <dgm:prSet/>
      <dgm:spPr/>
      <dgm:t>
        <a:bodyPr/>
        <a:lstStyle/>
        <a:p>
          <a:endParaRPr lang="en-US"/>
        </a:p>
      </dgm:t>
    </dgm:pt>
    <dgm:pt modelId="{2AE3F293-D465-4AE3-814F-B4F71F2B45A4}">
      <dgm:prSet/>
      <dgm:spPr/>
      <dgm:t>
        <a:bodyPr/>
        <a:lstStyle/>
        <a:p>
          <a:pPr>
            <a:lnSpc>
              <a:spcPct val="100000"/>
            </a:lnSpc>
          </a:pPr>
          <a:r>
            <a:rPr lang="en-US"/>
            <a:t>Need for a qualitative study to explore unique educational philosophies and teaching methods.</a:t>
          </a:r>
        </a:p>
      </dgm:t>
    </dgm:pt>
    <dgm:pt modelId="{F619AFB0-22E3-4FE7-A7B5-022B688C5957}" type="parTrans" cxnId="{6521C9A6-625E-4BEA-9CFC-BCB96E05B395}">
      <dgm:prSet/>
      <dgm:spPr/>
      <dgm:t>
        <a:bodyPr/>
        <a:lstStyle/>
        <a:p>
          <a:endParaRPr lang="en-US"/>
        </a:p>
      </dgm:t>
    </dgm:pt>
    <dgm:pt modelId="{7E089E7A-4546-4A50-AC1D-6BF23BD3312C}" type="sibTrans" cxnId="{6521C9A6-625E-4BEA-9CFC-BCB96E05B395}">
      <dgm:prSet/>
      <dgm:spPr/>
      <dgm:t>
        <a:bodyPr/>
        <a:lstStyle/>
        <a:p>
          <a:endParaRPr lang="en-US"/>
        </a:p>
      </dgm:t>
    </dgm:pt>
    <dgm:pt modelId="{860E61EA-85C8-4482-A61C-117B2A1F23C8}" type="pres">
      <dgm:prSet presAssocID="{A8502FEB-A5EC-486D-A4D7-96FDCF21A11A}" presName="root" presStyleCnt="0">
        <dgm:presLayoutVars>
          <dgm:dir/>
          <dgm:resizeHandles val="exact"/>
        </dgm:presLayoutVars>
      </dgm:prSet>
      <dgm:spPr/>
    </dgm:pt>
    <dgm:pt modelId="{37EBFF42-117B-43A8-85F7-20728962142A}" type="pres">
      <dgm:prSet presAssocID="{C8776C39-3761-4E04-BDD5-E11466886A0D}" presName="compNode" presStyleCnt="0"/>
      <dgm:spPr/>
    </dgm:pt>
    <dgm:pt modelId="{2B4EADB5-7954-4B41-95F4-7EB459987B81}" type="pres">
      <dgm:prSet presAssocID="{C8776C39-3761-4E04-BDD5-E11466886A0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F7C7399A-5AC2-4527-9AE2-55F2B78A2C0F}" type="pres">
      <dgm:prSet presAssocID="{C8776C39-3761-4E04-BDD5-E11466886A0D}" presName="spaceRect" presStyleCnt="0"/>
      <dgm:spPr/>
    </dgm:pt>
    <dgm:pt modelId="{A5F46F3A-64EB-4725-B48D-CA7872D50F90}" type="pres">
      <dgm:prSet presAssocID="{C8776C39-3761-4E04-BDD5-E11466886A0D}" presName="textRect" presStyleLbl="revTx" presStyleIdx="0" presStyleCnt="2">
        <dgm:presLayoutVars>
          <dgm:chMax val="1"/>
          <dgm:chPref val="1"/>
        </dgm:presLayoutVars>
      </dgm:prSet>
      <dgm:spPr/>
    </dgm:pt>
    <dgm:pt modelId="{14592EF0-29F0-47AE-A42B-CAB87E8FB9B7}" type="pres">
      <dgm:prSet presAssocID="{10FD2104-AC97-4C9B-B8F0-06C28C4B4264}" presName="sibTrans" presStyleCnt="0"/>
      <dgm:spPr/>
    </dgm:pt>
    <dgm:pt modelId="{9C97C3CE-3A11-4B50-A6F1-4C715782B7F7}" type="pres">
      <dgm:prSet presAssocID="{2AE3F293-D465-4AE3-814F-B4F71F2B45A4}" presName="compNode" presStyleCnt="0"/>
      <dgm:spPr/>
    </dgm:pt>
    <dgm:pt modelId="{661DC165-5FD2-432D-ACC0-07056C6BAAA9}" type="pres">
      <dgm:prSet presAssocID="{2AE3F293-D465-4AE3-814F-B4F71F2B45A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BDCBC5E0-780C-4B6C-BF15-06F0FD949F06}" type="pres">
      <dgm:prSet presAssocID="{2AE3F293-D465-4AE3-814F-B4F71F2B45A4}" presName="spaceRect" presStyleCnt="0"/>
      <dgm:spPr/>
    </dgm:pt>
    <dgm:pt modelId="{76331072-8AC0-43F1-A667-91900372EB68}" type="pres">
      <dgm:prSet presAssocID="{2AE3F293-D465-4AE3-814F-B4F71F2B45A4}" presName="textRect" presStyleLbl="revTx" presStyleIdx="1" presStyleCnt="2">
        <dgm:presLayoutVars>
          <dgm:chMax val="1"/>
          <dgm:chPref val="1"/>
        </dgm:presLayoutVars>
      </dgm:prSet>
      <dgm:spPr/>
    </dgm:pt>
  </dgm:ptLst>
  <dgm:cxnLst>
    <dgm:cxn modelId="{E88D5B1F-7097-43D8-A8A1-FFE69ED7B41A}" type="presOf" srcId="{C8776C39-3761-4E04-BDD5-E11466886A0D}" destId="{A5F46F3A-64EB-4725-B48D-CA7872D50F90}" srcOrd="0" destOrd="0" presId="urn:microsoft.com/office/officeart/2018/2/layout/IconLabelList"/>
    <dgm:cxn modelId="{B86B6331-CE54-440B-95B2-695EA5B75143}" srcId="{A8502FEB-A5EC-486D-A4D7-96FDCF21A11A}" destId="{C8776C39-3761-4E04-BDD5-E11466886A0D}" srcOrd="0" destOrd="0" parTransId="{F4A6F0EE-34B7-4D82-B631-F143BF1E9B53}" sibTransId="{10FD2104-AC97-4C9B-B8F0-06C28C4B4264}"/>
    <dgm:cxn modelId="{FCC74C80-D025-47B1-B143-327AFF22604F}" type="presOf" srcId="{2AE3F293-D465-4AE3-814F-B4F71F2B45A4}" destId="{76331072-8AC0-43F1-A667-91900372EB68}" srcOrd="0" destOrd="0" presId="urn:microsoft.com/office/officeart/2018/2/layout/IconLabelList"/>
    <dgm:cxn modelId="{6521C9A6-625E-4BEA-9CFC-BCB96E05B395}" srcId="{A8502FEB-A5EC-486D-A4D7-96FDCF21A11A}" destId="{2AE3F293-D465-4AE3-814F-B4F71F2B45A4}" srcOrd="1" destOrd="0" parTransId="{F619AFB0-22E3-4FE7-A7B5-022B688C5957}" sibTransId="{7E089E7A-4546-4A50-AC1D-6BF23BD3312C}"/>
    <dgm:cxn modelId="{103592B6-76FE-46D6-A807-536FBB213BF0}" type="presOf" srcId="{A8502FEB-A5EC-486D-A4D7-96FDCF21A11A}" destId="{860E61EA-85C8-4482-A61C-117B2A1F23C8}" srcOrd="0" destOrd="0" presId="urn:microsoft.com/office/officeart/2018/2/layout/IconLabelList"/>
    <dgm:cxn modelId="{A3B37B3C-E8A6-47D6-B827-001F842CE57C}" type="presParOf" srcId="{860E61EA-85C8-4482-A61C-117B2A1F23C8}" destId="{37EBFF42-117B-43A8-85F7-20728962142A}" srcOrd="0" destOrd="0" presId="urn:microsoft.com/office/officeart/2018/2/layout/IconLabelList"/>
    <dgm:cxn modelId="{873289B1-11B5-490B-8CC0-5331DFC52279}" type="presParOf" srcId="{37EBFF42-117B-43A8-85F7-20728962142A}" destId="{2B4EADB5-7954-4B41-95F4-7EB459987B81}" srcOrd="0" destOrd="0" presId="urn:microsoft.com/office/officeart/2018/2/layout/IconLabelList"/>
    <dgm:cxn modelId="{25675275-1C4D-47C4-9674-E0879A9812B0}" type="presParOf" srcId="{37EBFF42-117B-43A8-85F7-20728962142A}" destId="{F7C7399A-5AC2-4527-9AE2-55F2B78A2C0F}" srcOrd="1" destOrd="0" presId="urn:microsoft.com/office/officeart/2018/2/layout/IconLabelList"/>
    <dgm:cxn modelId="{8F925C72-861F-45FB-9F8E-6BE71C0C7E56}" type="presParOf" srcId="{37EBFF42-117B-43A8-85F7-20728962142A}" destId="{A5F46F3A-64EB-4725-B48D-CA7872D50F90}" srcOrd="2" destOrd="0" presId="urn:microsoft.com/office/officeart/2018/2/layout/IconLabelList"/>
    <dgm:cxn modelId="{3925314B-C643-4B32-8A5D-1955CE30860F}" type="presParOf" srcId="{860E61EA-85C8-4482-A61C-117B2A1F23C8}" destId="{14592EF0-29F0-47AE-A42B-CAB87E8FB9B7}" srcOrd="1" destOrd="0" presId="urn:microsoft.com/office/officeart/2018/2/layout/IconLabelList"/>
    <dgm:cxn modelId="{14D081D8-596A-4982-BC9A-17392E3E9F3B}" type="presParOf" srcId="{860E61EA-85C8-4482-A61C-117B2A1F23C8}" destId="{9C97C3CE-3A11-4B50-A6F1-4C715782B7F7}" srcOrd="2" destOrd="0" presId="urn:microsoft.com/office/officeart/2018/2/layout/IconLabelList"/>
    <dgm:cxn modelId="{7D3FC839-370E-4BFA-B0AF-C1ED1CBA321C}" type="presParOf" srcId="{9C97C3CE-3A11-4B50-A6F1-4C715782B7F7}" destId="{661DC165-5FD2-432D-ACC0-07056C6BAAA9}" srcOrd="0" destOrd="0" presId="urn:microsoft.com/office/officeart/2018/2/layout/IconLabelList"/>
    <dgm:cxn modelId="{474DBD10-6684-44AA-B6BF-B5A31C3ACF02}" type="presParOf" srcId="{9C97C3CE-3A11-4B50-A6F1-4C715782B7F7}" destId="{BDCBC5E0-780C-4B6C-BF15-06F0FD949F06}" srcOrd="1" destOrd="0" presId="urn:microsoft.com/office/officeart/2018/2/layout/IconLabelList"/>
    <dgm:cxn modelId="{EDFE209B-478F-4376-BDBC-7593C847744B}" type="presParOf" srcId="{9C97C3CE-3A11-4B50-A6F1-4C715782B7F7}" destId="{76331072-8AC0-43F1-A667-91900372EB68}" srcOrd="2" destOrd="0" presId="urn:microsoft.com/office/officeart/2018/2/layout/Icon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B7AFE96-FC14-4517-BAA0-746AE840FA9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658D580-98B1-4747-8434-4233774EBDD3}">
      <dgm:prSet/>
      <dgm:spPr/>
      <dgm:t>
        <a:bodyPr/>
        <a:lstStyle/>
        <a:p>
          <a:pPr>
            <a:lnSpc>
              <a:spcPct val="100000"/>
            </a:lnSpc>
          </a:pPr>
          <a:r>
            <a:rPr lang="en-US"/>
            <a:t>Lack of specificity regarding mechanisms contributing to cognitive outcomes in diverse homeschooling approaches.</a:t>
          </a:r>
        </a:p>
      </dgm:t>
    </dgm:pt>
    <dgm:pt modelId="{7C9147E8-3B8F-4240-AF20-D8D66491B32F}" type="parTrans" cxnId="{8B796120-34E4-457B-B0EA-5E9420BD91DA}">
      <dgm:prSet/>
      <dgm:spPr/>
      <dgm:t>
        <a:bodyPr/>
        <a:lstStyle/>
        <a:p>
          <a:endParaRPr lang="en-US"/>
        </a:p>
      </dgm:t>
    </dgm:pt>
    <dgm:pt modelId="{C702C39C-CD1B-4135-B315-3B99C929FFE9}" type="sibTrans" cxnId="{8B796120-34E4-457B-B0EA-5E9420BD91DA}">
      <dgm:prSet/>
      <dgm:spPr/>
      <dgm:t>
        <a:bodyPr/>
        <a:lstStyle/>
        <a:p>
          <a:endParaRPr lang="en-US"/>
        </a:p>
      </dgm:t>
    </dgm:pt>
    <dgm:pt modelId="{A6902110-B938-4403-AAB6-DEA3257834FD}">
      <dgm:prSet/>
      <dgm:spPr/>
      <dgm:t>
        <a:bodyPr/>
        <a:lstStyle/>
        <a:p>
          <a:pPr>
            <a:lnSpc>
              <a:spcPct val="100000"/>
            </a:lnSpc>
          </a:pPr>
          <a:r>
            <a:rPr lang="en-US"/>
            <a:t>Few studies explore variations in cognitive outcomes based on Christian homeschool co-op participation during different developmental stages.</a:t>
          </a:r>
        </a:p>
      </dgm:t>
    </dgm:pt>
    <dgm:pt modelId="{2A4B68B8-B3B1-4FE3-9EE5-773A03ECA658}" type="parTrans" cxnId="{317E60C9-8787-4BDC-8EAC-7A8B46313537}">
      <dgm:prSet/>
      <dgm:spPr/>
      <dgm:t>
        <a:bodyPr/>
        <a:lstStyle/>
        <a:p>
          <a:endParaRPr lang="en-US"/>
        </a:p>
      </dgm:t>
    </dgm:pt>
    <dgm:pt modelId="{17AB5079-AD54-4EB5-B233-BA91DA45F196}" type="sibTrans" cxnId="{317E60C9-8787-4BDC-8EAC-7A8B46313537}">
      <dgm:prSet/>
      <dgm:spPr/>
      <dgm:t>
        <a:bodyPr/>
        <a:lstStyle/>
        <a:p>
          <a:endParaRPr lang="en-US"/>
        </a:p>
      </dgm:t>
    </dgm:pt>
    <dgm:pt modelId="{6DDECCF5-3D86-4722-BC11-67B1F666B7D0}" type="pres">
      <dgm:prSet presAssocID="{BB7AFE96-FC14-4517-BAA0-746AE840FA9E}" presName="root" presStyleCnt="0">
        <dgm:presLayoutVars>
          <dgm:dir/>
          <dgm:resizeHandles val="exact"/>
        </dgm:presLayoutVars>
      </dgm:prSet>
      <dgm:spPr/>
    </dgm:pt>
    <dgm:pt modelId="{E759ADA9-B595-4BAD-AFB0-3642485B064A}" type="pres">
      <dgm:prSet presAssocID="{8658D580-98B1-4747-8434-4233774EBDD3}" presName="compNode" presStyleCnt="0"/>
      <dgm:spPr/>
    </dgm:pt>
    <dgm:pt modelId="{FC2BD253-4F87-4791-96C7-8CD2EDE78E88}" type="pres">
      <dgm:prSet presAssocID="{8658D580-98B1-4747-8434-4233774EBDD3}" presName="bgRect" presStyleLbl="bgShp" presStyleIdx="0" presStyleCnt="2"/>
      <dgm:spPr/>
    </dgm:pt>
    <dgm:pt modelId="{D963505C-A300-4ECB-A87E-D5B6BB855145}" type="pres">
      <dgm:prSet presAssocID="{8658D580-98B1-4747-8434-4233774EBDD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nboarding"/>
        </a:ext>
      </dgm:extLst>
    </dgm:pt>
    <dgm:pt modelId="{F5EFD343-6A95-4D4A-AD0E-7A7730A5A2CD}" type="pres">
      <dgm:prSet presAssocID="{8658D580-98B1-4747-8434-4233774EBDD3}" presName="spaceRect" presStyleCnt="0"/>
      <dgm:spPr/>
    </dgm:pt>
    <dgm:pt modelId="{3F04B3CE-D14F-4D7C-A2C0-189282AFE83A}" type="pres">
      <dgm:prSet presAssocID="{8658D580-98B1-4747-8434-4233774EBDD3}" presName="parTx" presStyleLbl="revTx" presStyleIdx="0" presStyleCnt="2">
        <dgm:presLayoutVars>
          <dgm:chMax val="0"/>
          <dgm:chPref val="0"/>
        </dgm:presLayoutVars>
      </dgm:prSet>
      <dgm:spPr/>
    </dgm:pt>
    <dgm:pt modelId="{C04EC0CD-2D13-47B9-AA1D-C91C90A1E044}" type="pres">
      <dgm:prSet presAssocID="{C702C39C-CD1B-4135-B315-3B99C929FFE9}" presName="sibTrans" presStyleCnt="0"/>
      <dgm:spPr/>
    </dgm:pt>
    <dgm:pt modelId="{438EA662-D42F-47D5-969E-4D3AC4605EFA}" type="pres">
      <dgm:prSet presAssocID="{A6902110-B938-4403-AAB6-DEA3257834FD}" presName="compNode" presStyleCnt="0"/>
      <dgm:spPr/>
    </dgm:pt>
    <dgm:pt modelId="{8998E23C-D45B-411B-A8C7-635E2B8C6D65}" type="pres">
      <dgm:prSet presAssocID="{A6902110-B938-4403-AAB6-DEA3257834FD}" presName="bgRect" presStyleLbl="bgShp" presStyleIdx="1" presStyleCnt="2"/>
      <dgm:spPr/>
    </dgm:pt>
    <dgm:pt modelId="{77115BDD-FCAE-4DCE-AC83-51D2228E6D92}" type="pres">
      <dgm:prSet presAssocID="{A6902110-B938-4403-AAB6-DEA3257834F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lay"/>
        </a:ext>
      </dgm:extLst>
    </dgm:pt>
    <dgm:pt modelId="{31AABA8E-0287-497D-971E-E35173FE5715}" type="pres">
      <dgm:prSet presAssocID="{A6902110-B938-4403-AAB6-DEA3257834FD}" presName="spaceRect" presStyleCnt="0"/>
      <dgm:spPr/>
    </dgm:pt>
    <dgm:pt modelId="{0BDA2640-7815-4487-ABAC-2EF79ACB682C}" type="pres">
      <dgm:prSet presAssocID="{A6902110-B938-4403-AAB6-DEA3257834FD}" presName="parTx" presStyleLbl="revTx" presStyleIdx="1" presStyleCnt="2">
        <dgm:presLayoutVars>
          <dgm:chMax val="0"/>
          <dgm:chPref val="0"/>
        </dgm:presLayoutVars>
      </dgm:prSet>
      <dgm:spPr/>
    </dgm:pt>
  </dgm:ptLst>
  <dgm:cxnLst>
    <dgm:cxn modelId="{164C6D03-1F11-47AA-8C5B-6AE4F7D5113D}" type="presOf" srcId="{A6902110-B938-4403-AAB6-DEA3257834FD}" destId="{0BDA2640-7815-4487-ABAC-2EF79ACB682C}" srcOrd="0" destOrd="0" presId="urn:microsoft.com/office/officeart/2018/2/layout/IconVerticalSolidList"/>
    <dgm:cxn modelId="{8B796120-34E4-457B-B0EA-5E9420BD91DA}" srcId="{BB7AFE96-FC14-4517-BAA0-746AE840FA9E}" destId="{8658D580-98B1-4747-8434-4233774EBDD3}" srcOrd="0" destOrd="0" parTransId="{7C9147E8-3B8F-4240-AF20-D8D66491B32F}" sibTransId="{C702C39C-CD1B-4135-B315-3B99C929FFE9}"/>
    <dgm:cxn modelId="{B48FD025-0B5F-4736-871E-15120D09CAD0}" type="presOf" srcId="{8658D580-98B1-4747-8434-4233774EBDD3}" destId="{3F04B3CE-D14F-4D7C-A2C0-189282AFE83A}" srcOrd="0" destOrd="0" presId="urn:microsoft.com/office/officeart/2018/2/layout/IconVerticalSolidList"/>
    <dgm:cxn modelId="{D4709E57-1D3D-4C25-B34C-B61134EE43CA}" type="presOf" srcId="{BB7AFE96-FC14-4517-BAA0-746AE840FA9E}" destId="{6DDECCF5-3D86-4722-BC11-67B1F666B7D0}" srcOrd="0" destOrd="0" presId="urn:microsoft.com/office/officeart/2018/2/layout/IconVerticalSolidList"/>
    <dgm:cxn modelId="{317E60C9-8787-4BDC-8EAC-7A8B46313537}" srcId="{BB7AFE96-FC14-4517-BAA0-746AE840FA9E}" destId="{A6902110-B938-4403-AAB6-DEA3257834FD}" srcOrd="1" destOrd="0" parTransId="{2A4B68B8-B3B1-4FE3-9EE5-773A03ECA658}" sibTransId="{17AB5079-AD54-4EB5-B233-BA91DA45F196}"/>
    <dgm:cxn modelId="{784E9225-1426-402C-B7E6-DAE9B4C30E40}" type="presParOf" srcId="{6DDECCF5-3D86-4722-BC11-67B1F666B7D0}" destId="{E759ADA9-B595-4BAD-AFB0-3642485B064A}" srcOrd="0" destOrd="0" presId="urn:microsoft.com/office/officeart/2018/2/layout/IconVerticalSolidList"/>
    <dgm:cxn modelId="{66694849-4DBC-4EB8-AC09-00A7B803857A}" type="presParOf" srcId="{E759ADA9-B595-4BAD-AFB0-3642485B064A}" destId="{FC2BD253-4F87-4791-96C7-8CD2EDE78E88}" srcOrd="0" destOrd="0" presId="urn:microsoft.com/office/officeart/2018/2/layout/IconVerticalSolidList"/>
    <dgm:cxn modelId="{123602D8-0F0E-41DA-83F1-C669278272A2}" type="presParOf" srcId="{E759ADA9-B595-4BAD-AFB0-3642485B064A}" destId="{D963505C-A300-4ECB-A87E-D5B6BB855145}" srcOrd="1" destOrd="0" presId="urn:microsoft.com/office/officeart/2018/2/layout/IconVerticalSolidList"/>
    <dgm:cxn modelId="{05F60792-E42F-4C27-962B-9AA76FA04137}" type="presParOf" srcId="{E759ADA9-B595-4BAD-AFB0-3642485B064A}" destId="{F5EFD343-6A95-4D4A-AD0E-7A7730A5A2CD}" srcOrd="2" destOrd="0" presId="urn:microsoft.com/office/officeart/2018/2/layout/IconVerticalSolidList"/>
    <dgm:cxn modelId="{5D6D09E2-D18F-49BE-9DC4-5D5AD73074D6}" type="presParOf" srcId="{E759ADA9-B595-4BAD-AFB0-3642485B064A}" destId="{3F04B3CE-D14F-4D7C-A2C0-189282AFE83A}" srcOrd="3" destOrd="0" presId="urn:microsoft.com/office/officeart/2018/2/layout/IconVerticalSolidList"/>
    <dgm:cxn modelId="{5F3A154D-10AB-4D24-9ECA-EE53D3115201}" type="presParOf" srcId="{6DDECCF5-3D86-4722-BC11-67B1F666B7D0}" destId="{C04EC0CD-2D13-47B9-AA1D-C91C90A1E044}" srcOrd="1" destOrd="0" presId="urn:microsoft.com/office/officeart/2018/2/layout/IconVerticalSolidList"/>
    <dgm:cxn modelId="{A294C835-C74C-4114-BE48-9E6814DE1EE9}" type="presParOf" srcId="{6DDECCF5-3D86-4722-BC11-67B1F666B7D0}" destId="{438EA662-D42F-47D5-969E-4D3AC4605EFA}" srcOrd="2" destOrd="0" presId="urn:microsoft.com/office/officeart/2018/2/layout/IconVerticalSolidList"/>
    <dgm:cxn modelId="{C1FE298B-C05B-4EEE-BF0E-D669B4E763D3}" type="presParOf" srcId="{438EA662-D42F-47D5-969E-4D3AC4605EFA}" destId="{8998E23C-D45B-411B-A8C7-635E2B8C6D65}" srcOrd="0" destOrd="0" presId="urn:microsoft.com/office/officeart/2018/2/layout/IconVerticalSolidList"/>
    <dgm:cxn modelId="{DA45FFFE-4FBD-44D7-8244-D737293ADE21}" type="presParOf" srcId="{438EA662-D42F-47D5-969E-4D3AC4605EFA}" destId="{77115BDD-FCAE-4DCE-AC83-51D2228E6D92}" srcOrd="1" destOrd="0" presId="urn:microsoft.com/office/officeart/2018/2/layout/IconVerticalSolidList"/>
    <dgm:cxn modelId="{ADEC6129-96DF-49FF-980C-88E68D971051}" type="presParOf" srcId="{438EA662-D42F-47D5-969E-4D3AC4605EFA}" destId="{31AABA8E-0287-497D-971E-E35173FE5715}" srcOrd="2" destOrd="0" presId="urn:microsoft.com/office/officeart/2018/2/layout/IconVerticalSolidList"/>
    <dgm:cxn modelId="{3822AC94-E880-421F-BC87-521403E5D72D}" type="presParOf" srcId="{438EA662-D42F-47D5-969E-4D3AC4605EFA}" destId="{0BDA2640-7815-4487-ABAC-2EF79ACB682C}"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503EA9A-2D8B-40A9-9F0E-6329C8A1955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66365EB-BA8A-4E45-99B6-982438CE12E1}">
      <dgm:prSet/>
      <dgm:spPr/>
      <dgm:t>
        <a:bodyPr/>
        <a:lstStyle/>
        <a:p>
          <a:r>
            <a:rPr lang="en-US"/>
            <a:t>How do you think kids who learn at home do compared to kids who go to regular schools, according to what the research says?</a:t>
          </a:r>
        </a:p>
      </dgm:t>
    </dgm:pt>
    <dgm:pt modelId="{A562DA06-830C-43A2-A8AF-BCD1DF5386CE}" type="parTrans" cxnId="{5F64B7A8-90E4-444F-9727-A036A5ABE954}">
      <dgm:prSet/>
      <dgm:spPr/>
      <dgm:t>
        <a:bodyPr/>
        <a:lstStyle/>
        <a:p>
          <a:endParaRPr lang="en-US"/>
        </a:p>
      </dgm:t>
    </dgm:pt>
    <dgm:pt modelId="{F91F88F6-5366-4C23-AD75-F221EE400773}" type="sibTrans" cxnId="{5F64B7A8-90E4-444F-9727-A036A5ABE954}">
      <dgm:prSet/>
      <dgm:spPr/>
      <dgm:t>
        <a:bodyPr/>
        <a:lstStyle/>
        <a:p>
          <a:endParaRPr lang="en-US"/>
        </a:p>
      </dgm:t>
    </dgm:pt>
    <dgm:pt modelId="{C79DCBE9-B442-4061-A407-A2F815BBD886}">
      <dgm:prSet/>
      <dgm:spPr/>
      <dgm:t>
        <a:bodyPr/>
        <a:lstStyle/>
        <a:p>
          <a:r>
            <a:rPr lang="en-US"/>
            <a:t>Why do you think we don't know much about how being in a Christian homeschool group affects how kids think and learn?</a:t>
          </a:r>
        </a:p>
      </dgm:t>
    </dgm:pt>
    <dgm:pt modelId="{21AF7ADC-E736-44B5-BDDA-20067E8E1D49}" type="parTrans" cxnId="{5C8147E2-589C-42F5-BD37-6E752D757646}">
      <dgm:prSet/>
      <dgm:spPr/>
      <dgm:t>
        <a:bodyPr/>
        <a:lstStyle/>
        <a:p>
          <a:endParaRPr lang="en-US"/>
        </a:p>
      </dgm:t>
    </dgm:pt>
    <dgm:pt modelId="{CBDA74BB-489B-4CAF-B6A7-D86EC16EF7E2}" type="sibTrans" cxnId="{5C8147E2-589C-42F5-BD37-6E752D757646}">
      <dgm:prSet/>
      <dgm:spPr/>
      <dgm:t>
        <a:bodyPr/>
        <a:lstStyle/>
        <a:p>
          <a:endParaRPr lang="en-US"/>
        </a:p>
      </dgm:t>
    </dgm:pt>
    <dgm:pt modelId="{0A522C95-DE69-4830-A471-18B676EEAF17}" type="pres">
      <dgm:prSet presAssocID="{7503EA9A-2D8B-40A9-9F0E-6329C8A19556}" presName="hierChild1" presStyleCnt="0">
        <dgm:presLayoutVars>
          <dgm:chPref val="1"/>
          <dgm:dir/>
          <dgm:animOne val="branch"/>
          <dgm:animLvl val="lvl"/>
          <dgm:resizeHandles/>
        </dgm:presLayoutVars>
      </dgm:prSet>
      <dgm:spPr/>
    </dgm:pt>
    <dgm:pt modelId="{696ECBD7-1A0C-422A-8C96-056FAFFFA226}" type="pres">
      <dgm:prSet presAssocID="{F66365EB-BA8A-4E45-99B6-982438CE12E1}" presName="hierRoot1" presStyleCnt="0"/>
      <dgm:spPr/>
    </dgm:pt>
    <dgm:pt modelId="{10E9BFF2-2CFE-480D-BD8C-D496F31BFDF9}" type="pres">
      <dgm:prSet presAssocID="{F66365EB-BA8A-4E45-99B6-982438CE12E1}" presName="composite" presStyleCnt="0"/>
      <dgm:spPr/>
    </dgm:pt>
    <dgm:pt modelId="{1AF221DE-DBBB-4608-B286-3EC8CAD286D9}" type="pres">
      <dgm:prSet presAssocID="{F66365EB-BA8A-4E45-99B6-982438CE12E1}" presName="background" presStyleLbl="node0" presStyleIdx="0" presStyleCnt="2"/>
      <dgm:spPr/>
    </dgm:pt>
    <dgm:pt modelId="{230B2018-4FFB-4120-A52E-CD6B667FC9DE}" type="pres">
      <dgm:prSet presAssocID="{F66365EB-BA8A-4E45-99B6-982438CE12E1}" presName="text" presStyleLbl="fgAcc0" presStyleIdx="0" presStyleCnt="2">
        <dgm:presLayoutVars>
          <dgm:chPref val="3"/>
        </dgm:presLayoutVars>
      </dgm:prSet>
      <dgm:spPr/>
    </dgm:pt>
    <dgm:pt modelId="{3AAE89B7-B83B-47A5-A520-E0791739EBF5}" type="pres">
      <dgm:prSet presAssocID="{F66365EB-BA8A-4E45-99B6-982438CE12E1}" presName="hierChild2" presStyleCnt="0"/>
      <dgm:spPr/>
    </dgm:pt>
    <dgm:pt modelId="{67741EC9-F974-48FC-A662-0BEA36E6738C}" type="pres">
      <dgm:prSet presAssocID="{C79DCBE9-B442-4061-A407-A2F815BBD886}" presName="hierRoot1" presStyleCnt="0"/>
      <dgm:spPr/>
    </dgm:pt>
    <dgm:pt modelId="{89F0E2B2-61E2-4380-9C8E-2CA74229F471}" type="pres">
      <dgm:prSet presAssocID="{C79DCBE9-B442-4061-A407-A2F815BBD886}" presName="composite" presStyleCnt="0"/>
      <dgm:spPr/>
    </dgm:pt>
    <dgm:pt modelId="{96BF05C3-4332-488E-9281-A92737900846}" type="pres">
      <dgm:prSet presAssocID="{C79DCBE9-B442-4061-A407-A2F815BBD886}" presName="background" presStyleLbl="node0" presStyleIdx="1" presStyleCnt="2"/>
      <dgm:spPr/>
    </dgm:pt>
    <dgm:pt modelId="{5EA8DCA9-552E-4B4C-8A57-C0956D4CEA9A}" type="pres">
      <dgm:prSet presAssocID="{C79DCBE9-B442-4061-A407-A2F815BBD886}" presName="text" presStyleLbl="fgAcc0" presStyleIdx="1" presStyleCnt="2">
        <dgm:presLayoutVars>
          <dgm:chPref val="3"/>
        </dgm:presLayoutVars>
      </dgm:prSet>
      <dgm:spPr/>
    </dgm:pt>
    <dgm:pt modelId="{132E8DCE-9AD2-4FD8-887D-E70623FA90E7}" type="pres">
      <dgm:prSet presAssocID="{C79DCBE9-B442-4061-A407-A2F815BBD886}" presName="hierChild2" presStyleCnt="0"/>
      <dgm:spPr/>
    </dgm:pt>
  </dgm:ptLst>
  <dgm:cxnLst>
    <dgm:cxn modelId="{DBBA064F-1BD4-4346-97D3-5B7BCE12FAC9}" type="presOf" srcId="{C79DCBE9-B442-4061-A407-A2F815BBD886}" destId="{5EA8DCA9-552E-4B4C-8A57-C0956D4CEA9A}" srcOrd="0" destOrd="0" presId="urn:microsoft.com/office/officeart/2005/8/layout/hierarchy1"/>
    <dgm:cxn modelId="{5F64B7A8-90E4-444F-9727-A036A5ABE954}" srcId="{7503EA9A-2D8B-40A9-9F0E-6329C8A19556}" destId="{F66365EB-BA8A-4E45-99B6-982438CE12E1}" srcOrd="0" destOrd="0" parTransId="{A562DA06-830C-43A2-A8AF-BCD1DF5386CE}" sibTransId="{F91F88F6-5366-4C23-AD75-F221EE400773}"/>
    <dgm:cxn modelId="{E75FE4AC-D06F-4E3B-97BE-D8017F0DD7EB}" type="presOf" srcId="{7503EA9A-2D8B-40A9-9F0E-6329C8A19556}" destId="{0A522C95-DE69-4830-A471-18B676EEAF17}" srcOrd="0" destOrd="0" presId="urn:microsoft.com/office/officeart/2005/8/layout/hierarchy1"/>
    <dgm:cxn modelId="{758752C4-2FC8-4FA4-AE8F-B5E57F277526}" type="presOf" srcId="{F66365EB-BA8A-4E45-99B6-982438CE12E1}" destId="{230B2018-4FFB-4120-A52E-CD6B667FC9DE}" srcOrd="0" destOrd="0" presId="urn:microsoft.com/office/officeart/2005/8/layout/hierarchy1"/>
    <dgm:cxn modelId="{5C8147E2-589C-42F5-BD37-6E752D757646}" srcId="{7503EA9A-2D8B-40A9-9F0E-6329C8A19556}" destId="{C79DCBE9-B442-4061-A407-A2F815BBD886}" srcOrd="1" destOrd="0" parTransId="{21AF7ADC-E736-44B5-BDDA-20067E8E1D49}" sibTransId="{CBDA74BB-489B-4CAF-B6A7-D86EC16EF7E2}"/>
    <dgm:cxn modelId="{64F97C24-CAD5-4833-BC56-994A16976494}" type="presParOf" srcId="{0A522C95-DE69-4830-A471-18B676EEAF17}" destId="{696ECBD7-1A0C-422A-8C96-056FAFFFA226}" srcOrd="0" destOrd="0" presId="urn:microsoft.com/office/officeart/2005/8/layout/hierarchy1"/>
    <dgm:cxn modelId="{AEDF869A-6DDD-415D-ACF9-C77F3F76A611}" type="presParOf" srcId="{696ECBD7-1A0C-422A-8C96-056FAFFFA226}" destId="{10E9BFF2-2CFE-480D-BD8C-D496F31BFDF9}" srcOrd="0" destOrd="0" presId="urn:microsoft.com/office/officeart/2005/8/layout/hierarchy1"/>
    <dgm:cxn modelId="{16E0806D-C20A-4F5F-AA78-D35E3F678581}" type="presParOf" srcId="{10E9BFF2-2CFE-480D-BD8C-D496F31BFDF9}" destId="{1AF221DE-DBBB-4608-B286-3EC8CAD286D9}" srcOrd="0" destOrd="0" presId="urn:microsoft.com/office/officeart/2005/8/layout/hierarchy1"/>
    <dgm:cxn modelId="{C21E759B-4E75-4AE6-BA44-308CB6801FD5}" type="presParOf" srcId="{10E9BFF2-2CFE-480D-BD8C-D496F31BFDF9}" destId="{230B2018-4FFB-4120-A52E-CD6B667FC9DE}" srcOrd="1" destOrd="0" presId="urn:microsoft.com/office/officeart/2005/8/layout/hierarchy1"/>
    <dgm:cxn modelId="{6C913FCF-74C0-4FAD-B826-1C5EE0F73198}" type="presParOf" srcId="{696ECBD7-1A0C-422A-8C96-056FAFFFA226}" destId="{3AAE89B7-B83B-47A5-A520-E0791739EBF5}" srcOrd="1" destOrd="0" presId="urn:microsoft.com/office/officeart/2005/8/layout/hierarchy1"/>
    <dgm:cxn modelId="{4633DAAD-21C4-4679-A56C-E33EA58EA0E2}" type="presParOf" srcId="{0A522C95-DE69-4830-A471-18B676EEAF17}" destId="{67741EC9-F974-48FC-A662-0BEA36E6738C}" srcOrd="1" destOrd="0" presId="urn:microsoft.com/office/officeart/2005/8/layout/hierarchy1"/>
    <dgm:cxn modelId="{C85B7E91-C672-48F5-A5CF-E119EE451912}" type="presParOf" srcId="{67741EC9-F974-48FC-A662-0BEA36E6738C}" destId="{89F0E2B2-61E2-4380-9C8E-2CA74229F471}" srcOrd="0" destOrd="0" presId="urn:microsoft.com/office/officeart/2005/8/layout/hierarchy1"/>
    <dgm:cxn modelId="{968901C7-942F-4BA7-B991-633703E498F2}" type="presParOf" srcId="{89F0E2B2-61E2-4380-9C8E-2CA74229F471}" destId="{96BF05C3-4332-488E-9281-A92737900846}" srcOrd="0" destOrd="0" presId="urn:microsoft.com/office/officeart/2005/8/layout/hierarchy1"/>
    <dgm:cxn modelId="{75DACDA3-CBBB-4FCA-987F-73CC9D50C7EA}" type="presParOf" srcId="{89F0E2B2-61E2-4380-9C8E-2CA74229F471}" destId="{5EA8DCA9-552E-4B4C-8A57-C0956D4CEA9A}" srcOrd="1" destOrd="0" presId="urn:microsoft.com/office/officeart/2005/8/layout/hierarchy1"/>
    <dgm:cxn modelId="{0C4328E9-3D83-41FF-BDD7-210F20760977}" type="presParOf" srcId="{67741EC9-F974-48FC-A662-0BEA36E6738C}" destId="{132E8DCE-9AD2-4FD8-887D-E70623FA90E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5DCFEF1-FFD6-42D8-A315-97F7E9C7E78C}"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D43E8B5-2104-4FFF-BDE6-B2324AAB4D50}">
      <dgm:prSet/>
      <dgm:spPr/>
      <dgm:t>
        <a:bodyPr/>
        <a:lstStyle/>
        <a:p>
          <a:pPr>
            <a:lnSpc>
              <a:spcPct val="100000"/>
            </a:lnSpc>
          </a:pPr>
          <a:r>
            <a:rPr lang="en-US"/>
            <a:t>Aims to fill the gap by focusing on Christian homeschool co-ops and their influence on cognitive development.</a:t>
          </a:r>
        </a:p>
      </dgm:t>
    </dgm:pt>
    <dgm:pt modelId="{EBB255B6-B223-4BBD-8FB3-2D1905C86776}" type="parTrans" cxnId="{AF40E613-7FDD-44CE-9D27-ABE8151DFEA1}">
      <dgm:prSet/>
      <dgm:spPr/>
      <dgm:t>
        <a:bodyPr/>
        <a:lstStyle/>
        <a:p>
          <a:endParaRPr lang="en-US"/>
        </a:p>
      </dgm:t>
    </dgm:pt>
    <dgm:pt modelId="{2D5C431F-235B-442B-A9AC-AB70C32C671E}" type="sibTrans" cxnId="{AF40E613-7FDD-44CE-9D27-ABE8151DFEA1}">
      <dgm:prSet/>
      <dgm:spPr/>
      <dgm:t>
        <a:bodyPr/>
        <a:lstStyle/>
        <a:p>
          <a:endParaRPr lang="en-US"/>
        </a:p>
      </dgm:t>
    </dgm:pt>
    <dgm:pt modelId="{E7836604-2708-46CA-9C39-5574F002BE2C}">
      <dgm:prSet/>
      <dgm:spPr/>
      <dgm:t>
        <a:bodyPr/>
        <a:lstStyle/>
        <a:p>
          <a:pPr>
            <a:lnSpc>
              <a:spcPct val="100000"/>
            </a:lnSpc>
          </a:pPr>
          <a:r>
            <a:rPr lang="en-US"/>
            <a:t>Incorporates a longitudinal design and a mixed-methods approach for a comprehensive exploration.</a:t>
          </a:r>
        </a:p>
      </dgm:t>
    </dgm:pt>
    <dgm:pt modelId="{A37D23D0-6107-480C-B7A9-E83BEFC62975}" type="parTrans" cxnId="{2810DD01-BC27-406D-A7A5-1E2EB5A54855}">
      <dgm:prSet/>
      <dgm:spPr/>
      <dgm:t>
        <a:bodyPr/>
        <a:lstStyle/>
        <a:p>
          <a:endParaRPr lang="en-US"/>
        </a:p>
      </dgm:t>
    </dgm:pt>
    <dgm:pt modelId="{E5A3884A-716F-4B3A-BB7A-0257B87277BE}" type="sibTrans" cxnId="{2810DD01-BC27-406D-A7A5-1E2EB5A54855}">
      <dgm:prSet/>
      <dgm:spPr/>
      <dgm:t>
        <a:bodyPr/>
        <a:lstStyle/>
        <a:p>
          <a:endParaRPr lang="en-US"/>
        </a:p>
      </dgm:t>
    </dgm:pt>
    <dgm:pt modelId="{240B1C13-02C1-4E51-BF69-AA767C2460A4}" type="pres">
      <dgm:prSet presAssocID="{55DCFEF1-FFD6-42D8-A315-97F7E9C7E78C}" presName="root" presStyleCnt="0">
        <dgm:presLayoutVars>
          <dgm:dir/>
          <dgm:resizeHandles val="exact"/>
        </dgm:presLayoutVars>
      </dgm:prSet>
      <dgm:spPr/>
    </dgm:pt>
    <dgm:pt modelId="{96543325-74FB-4332-B009-8B0309DA00A2}" type="pres">
      <dgm:prSet presAssocID="{DD43E8B5-2104-4FFF-BDE6-B2324AAB4D50}" presName="compNode" presStyleCnt="0"/>
      <dgm:spPr/>
    </dgm:pt>
    <dgm:pt modelId="{8DEF1E87-4A16-4D3B-9B97-AA3277FF1183}" type="pres">
      <dgm:prSet presAssocID="{DD43E8B5-2104-4FFF-BDE6-B2324AAB4D5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0A861344-2498-4037-95F0-475AC844B407}" type="pres">
      <dgm:prSet presAssocID="{DD43E8B5-2104-4FFF-BDE6-B2324AAB4D50}" presName="spaceRect" presStyleCnt="0"/>
      <dgm:spPr/>
    </dgm:pt>
    <dgm:pt modelId="{AA92527D-D2F6-46B2-A924-4569DE0ED47F}" type="pres">
      <dgm:prSet presAssocID="{DD43E8B5-2104-4FFF-BDE6-B2324AAB4D50}" presName="textRect" presStyleLbl="revTx" presStyleIdx="0" presStyleCnt="2">
        <dgm:presLayoutVars>
          <dgm:chMax val="1"/>
          <dgm:chPref val="1"/>
        </dgm:presLayoutVars>
      </dgm:prSet>
      <dgm:spPr/>
    </dgm:pt>
    <dgm:pt modelId="{861AAE28-6B36-4B61-B95D-4B78DC57EA3B}" type="pres">
      <dgm:prSet presAssocID="{2D5C431F-235B-442B-A9AC-AB70C32C671E}" presName="sibTrans" presStyleCnt="0"/>
      <dgm:spPr/>
    </dgm:pt>
    <dgm:pt modelId="{F8F2C87A-EADF-41E4-AB7D-39DAE1F67EB9}" type="pres">
      <dgm:prSet presAssocID="{E7836604-2708-46CA-9C39-5574F002BE2C}" presName="compNode" presStyleCnt="0"/>
      <dgm:spPr/>
    </dgm:pt>
    <dgm:pt modelId="{DA38566C-70ED-446E-B2DE-822F4D9796F3}" type="pres">
      <dgm:prSet presAssocID="{E7836604-2708-46CA-9C39-5574F002BE2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orkflow"/>
        </a:ext>
      </dgm:extLst>
    </dgm:pt>
    <dgm:pt modelId="{20E93DF3-A81A-44D6-ABBE-DC20CCBE1920}" type="pres">
      <dgm:prSet presAssocID="{E7836604-2708-46CA-9C39-5574F002BE2C}" presName="spaceRect" presStyleCnt="0"/>
      <dgm:spPr/>
    </dgm:pt>
    <dgm:pt modelId="{64A1D926-73A2-44FA-8584-9E1484613023}" type="pres">
      <dgm:prSet presAssocID="{E7836604-2708-46CA-9C39-5574F002BE2C}" presName="textRect" presStyleLbl="revTx" presStyleIdx="1" presStyleCnt="2">
        <dgm:presLayoutVars>
          <dgm:chMax val="1"/>
          <dgm:chPref val="1"/>
        </dgm:presLayoutVars>
      </dgm:prSet>
      <dgm:spPr/>
    </dgm:pt>
  </dgm:ptLst>
  <dgm:cxnLst>
    <dgm:cxn modelId="{2810DD01-BC27-406D-A7A5-1E2EB5A54855}" srcId="{55DCFEF1-FFD6-42D8-A315-97F7E9C7E78C}" destId="{E7836604-2708-46CA-9C39-5574F002BE2C}" srcOrd="1" destOrd="0" parTransId="{A37D23D0-6107-480C-B7A9-E83BEFC62975}" sibTransId="{E5A3884A-716F-4B3A-BB7A-0257B87277BE}"/>
    <dgm:cxn modelId="{AF40E613-7FDD-44CE-9D27-ABE8151DFEA1}" srcId="{55DCFEF1-FFD6-42D8-A315-97F7E9C7E78C}" destId="{DD43E8B5-2104-4FFF-BDE6-B2324AAB4D50}" srcOrd="0" destOrd="0" parTransId="{EBB255B6-B223-4BBD-8FB3-2D1905C86776}" sibTransId="{2D5C431F-235B-442B-A9AC-AB70C32C671E}"/>
    <dgm:cxn modelId="{8848E838-A7D1-4A1D-9EB7-35D566369081}" type="presOf" srcId="{55DCFEF1-FFD6-42D8-A315-97F7E9C7E78C}" destId="{240B1C13-02C1-4E51-BF69-AA767C2460A4}" srcOrd="0" destOrd="0" presId="urn:microsoft.com/office/officeart/2018/2/layout/IconLabelList"/>
    <dgm:cxn modelId="{C7F2A48E-9E26-4105-B71D-E051DA5569C8}" type="presOf" srcId="{DD43E8B5-2104-4FFF-BDE6-B2324AAB4D50}" destId="{AA92527D-D2F6-46B2-A924-4569DE0ED47F}" srcOrd="0" destOrd="0" presId="urn:microsoft.com/office/officeart/2018/2/layout/IconLabelList"/>
    <dgm:cxn modelId="{34D5FFDB-0FF2-4D2B-AA91-E723E04DD1CF}" type="presOf" srcId="{E7836604-2708-46CA-9C39-5574F002BE2C}" destId="{64A1D926-73A2-44FA-8584-9E1484613023}" srcOrd="0" destOrd="0" presId="urn:microsoft.com/office/officeart/2018/2/layout/IconLabelList"/>
    <dgm:cxn modelId="{15AFACB5-A529-4FE1-A194-769D0300966B}" type="presParOf" srcId="{240B1C13-02C1-4E51-BF69-AA767C2460A4}" destId="{96543325-74FB-4332-B009-8B0309DA00A2}" srcOrd="0" destOrd="0" presId="urn:microsoft.com/office/officeart/2018/2/layout/IconLabelList"/>
    <dgm:cxn modelId="{31DE31DE-9C9C-4D26-9095-FFD56E0333F4}" type="presParOf" srcId="{96543325-74FB-4332-B009-8B0309DA00A2}" destId="{8DEF1E87-4A16-4D3B-9B97-AA3277FF1183}" srcOrd="0" destOrd="0" presId="urn:microsoft.com/office/officeart/2018/2/layout/IconLabelList"/>
    <dgm:cxn modelId="{B358D78F-28BC-45FB-8537-D6F5D7E45396}" type="presParOf" srcId="{96543325-74FB-4332-B009-8B0309DA00A2}" destId="{0A861344-2498-4037-95F0-475AC844B407}" srcOrd="1" destOrd="0" presId="urn:microsoft.com/office/officeart/2018/2/layout/IconLabelList"/>
    <dgm:cxn modelId="{C39A29DF-C1D6-4AB6-BDE5-83915697AEEE}" type="presParOf" srcId="{96543325-74FB-4332-B009-8B0309DA00A2}" destId="{AA92527D-D2F6-46B2-A924-4569DE0ED47F}" srcOrd="2" destOrd="0" presId="urn:microsoft.com/office/officeart/2018/2/layout/IconLabelList"/>
    <dgm:cxn modelId="{4C9E6D35-3FFF-4393-82C5-9FDFE95EE20C}" type="presParOf" srcId="{240B1C13-02C1-4E51-BF69-AA767C2460A4}" destId="{861AAE28-6B36-4B61-B95D-4B78DC57EA3B}" srcOrd="1" destOrd="0" presId="urn:microsoft.com/office/officeart/2018/2/layout/IconLabelList"/>
    <dgm:cxn modelId="{1E02E222-26E9-48C6-A691-A743403B64B6}" type="presParOf" srcId="{240B1C13-02C1-4E51-BF69-AA767C2460A4}" destId="{F8F2C87A-EADF-41E4-AB7D-39DAE1F67EB9}" srcOrd="2" destOrd="0" presId="urn:microsoft.com/office/officeart/2018/2/layout/IconLabelList"/>
    <dgm:cxn modelId="{C9A6D7FC-82A3-4B54-A38B-277BF0BD48EB}" type="presParOf" srcId="{F8F2C87A-EADF-41E4-AB7D-39DAE1F67EB9}" destId="{DA38566C-70ED-446E-B2DE-822F4D9796F3}" srcOrd="0" destOrd="0" presId="urn:microsoft.com/office/officeart/2018/2/layout/IconLabelList"/>
    <dgm:cxn modelId="{9CFCD390-448C-40FF-90AD-7A4E4E249FDC}" type="presParOf" srcId="{F8F2C87A-EADF-41E4-AB7D-39DAE1F67EB9}" destId="{20E93DF3-A81A-44D6-ABBE-DC20CCBE1920}" srcOrd="1" destOrd="0" presId="urn:microsoft.com/office/officeart/2018/2/layout/IconLabelList"/>
    <dgm:cxn modelId="{F8E9D2ED-AB7B-439F-8FEA-0079996C904E}" type="presParOf" srcId="{F8F2C87A-EADF-41E4-AB7D-39DAE1F67EB9}" destId="{64A1D926-73A2-44FA-8584-9E1484613023}" srcOrd="2" destOrd="0" presId="urn:microsoft.com/office/officeart/2018/2/layout/Icon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C556D9C-A314-431E-84FF-22FB51E3B20E}"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0808DA7B-774E-480D-9975-CEC5D12478FD}">
      <dgm:prSet/>
      <dgm:spPr/>
      <dgm:t>
        <a:bodyPr/>
        <a:lstStyle/>
        <a:p>
          <a:r>
            <a:rPr lang="en-US"/>
            <a:t>Why do you think it's helpful to look at how kids in Christian homeschool groups learn over a long time and use both numbers and stories?</a:t>
          </a:r>
        </a:p>
      </dgm:t>
    </dgm:pt>
    <dgm:pt modelId="{99272A64-04A3-4D7E-8EA4-750858DC40CF}" type="parTrans" cxnId="{54D68013-BA18-4462-900D-DEF7D0A685D0}">
      <dgm:prSet/>
      <dgm:spPr/>
      <dgm:t>
        <a:bodyPr/>
        <a:lstStyle/>
        <a:p>
          <a:endParaRPr lang="en-US"/>
        </a:p>
      </dgm:t>
    </dgm:pt>
    <dgm:pt modelId="{A5D4A871-454A-4CEF-9484-DF26259B1A53}" type="sibTrans" cxnId="{54D68013-BA18-4462-900D-DEF7D0A685D0}">
      <dgm:prSet/>
      <dgm:spPr/>
      <dgm:t>
        <a:bodyPr/>
        <a:lstStyle/>
        <a:p>
          <a:endParaRPr lang="en-US"/>
        </a:p>
      </dgm:t>
    </dgm:pt>
    <dgm:pt modelId="{3162AA1C-115C-42A0-A6F7-17B026C161ED}">
      <dgm:prSet/>
      <dgm:spPr/>
      <dgm:t>
        <a:bodyPr/>
        <a:lstStyle/>
        <a:p>
          <a:r>
            <a:rPr lang="en-US"/>
            <a:t>How could what we find out about Christian homeschool groups help parents and teachers make school better for kids?</a:t>
          </a:r>
        </a:p>
      </dgm:t>
    </dgm:pt>
    <dgm:pt modelId="{8847698D-49E8-43BE-97ED-707D9C903E0A}" type="parTrans" cxnId="{FD384368-32E5-4286-8F3C-7F447785CB36}">
      <dgm:prSet/>
      <dgm:spPr/>
      <dgm:t>
        <a:bodyPr/>
        <a:lstStyle/>
        <a:p>
          <a:endParaRPr lang="en-US"/>
        </a:p>
      </dgm:t>
    </dgm:pt>
    <dgm:pt modelId="{4B3699E5-D574-4945-B9FB-DFFEDC837B1B}" type="sibTrans" cxnId="{FD384368-32E5-4286-8F3C-7F447785CB36}">
      <dgm:prSet/>
      <dgm:spPr/>
      <dgm:t>
        <a:bodyPr/>
        <a:lstStyle/>
        <a:p>
          <a:endParaRPr lang="en-US"/>
        </a:p>
      </dgm:t>
    </dgm:pt>
    <dgm:pt modelId="{E980740C-C8AF-4E6C-9596-C872E1EBAA33}" type="pres">
      <dgm:prSet presAssocID="{FC556D9C-A314-431E-84FF-22FB51E3B20E}" presName="hierChild1" presStyleCnt="0">
        <dgm:presLayoutVars>
          <dgm:chPref val="1"/>
          <dgm:dir/>
          <dgm:animOne val="branch"/>
          <dgm:animLvl val="lvl"/>
          <dgm:resizeHandles/>
        </dgm:presLayoutVars>
      </dgm:prSet>
      <dgm:spPr/>
    </dgm:pt>
    <dgm:pt modelId="{C8F076C4-5525-44BC-89ED-7AB1D27307CA}" type="pres">
      <dgm:prSet presAssocID="{0808DA7B-774E-480D-9975-CEC5D12478FD}" presName="hierRoot1" presStyleCnt="0"/>
      <dgm:spPr/>
    </dgm:pt>
    <dgm:pt modelId="{1E7C41BB-915F-4B70-9FD5-5206340518D1}" type="pres">
      <dgm:prSet presAssocID="{0808DA7B-774E-480D-9975-CEC5D12478FD}" presName="composite" presStyleCnt="0"/>
      <dgm:spPr/>
    </dgm:pt>
    <dgm:pt modelId="{3752078C-61A4-441E-8041-922309C24B0F}" type="pres">
      <dgm:prSet presAssocID="{0808DA7B-774E-480D-9975-CEC5D12478FD}" presName="background" presStyleLbl="node0" presStyleIdx="0" presStyleCnt="2"/>
      <dgm:spPr/>
    </dgm:pt>
    <dgm:pt modelId="{B5AFABF7-CF00-41D0-ACB8-79FD32AE2435}" type="pres">
      <dgm:prSet presAssocID="{0808DA7B-774E-480D-9975-CEC5D12478FD}" presName="text" presStyleLbl="fgAcc0" presStyleIdx="0" presStyleCnt="2">
        <dgm:presLayoutVars>
          <dgm:chPref val="3"/>
        </dgm:presLayoutVars>
      </dgm:prSet>
      <dgm:spPr/>
    </dgm:pt>
    <dgm:pt modelId="{7BF73C5C-BDD2-43CF-AC90-D3F66119ED83}" type="pres">
      <dgm:prSet presAssocID="{0808DA7B-774E-480D-9975-CEC5D12478FD}" presName="hierChild2" presStyleCnt="0"/>
      <dgm:spPr/>
    </dgm:pt>
    <dgm:pt modelId="{5095826F-9D0D-4C23-8141-4B95C417A86A}" type="pres">
      <dgm:prSet presAssocID="{3162AA1C-115C-42A0-A6F7-17B026C161ED}" presName="hierRoot1" presStyleCnt="0"/>
      <dgm:spPr/>
    </dgm:pt>
    <dgm:pt modelId="{FA35085A-1FA0-42F3-8FD8-EBE2AEA36858}" type="pres">
      <dgm:prSet presAssocID="{3162AA1C-115C-42A0-A6F7-17B026C161ED}" presName="composite" presStyleCnt="0"/>
      <dgm:spPr/>
    </dgm:pt>
    <dgm:pt modelId="{D2081CB2-7A58-4191-9348-A10D288D750E}" type="pres">
      <dgm:prSet presAssocID="{3162AA1C-115C-42A0-A6F7-17B026C161ED}" presName="background" presStyleLbl="node0" presStyleIdx="1" presStyleCnt="2"/>
      <dgm:spPr/>
    </dgm:pt>
    <dgm:pt modelId="{4E6C0183-F71D-4A1C-93AB-1D3C192CF1F4}" type="pres">
      <dgm:prSet presAssocID="{3162AA1C-115C-42A0-A6F7-17B026C161ED}" presName="text" presStyleLbl="fgAcc0" presStyleIdx="1" presStyleCnt="2">
        <dgm:presLayoutVars>
          <dgm:chPref val="3"/>
        </dgm:presLayoutVars>
      </dgm:prSet>
      <dgm:spPr/>
    </dgm:pt>
    <dgm:pt modelId="{ABE4398B-DF0F-4143-ADE7-C30F814BF039}" type="pres">
      <dgm:prSet presAssocID="{3162AA1C-115C-42A0-A6F7-17B026C161ED}" presName="hierChild2" presStyleCnt="0"/>
      <dgm:spPr/>
    </dgm:pt>
  </dgm:ptLst>
  <dgm:cxnLst>
    <dgm:cxn modelId="{1F936612-C88D-4E04-99C2-1792AE571D60}" type="presOf" srcId="{0808DA7B-774E-480D-9975-CEC5D12478FD}" destId="{B5AFABF7-CF00-41D0-ACB8-79FD32AE2435}" srcOrd="0" destOrd="0" presId="urn:microsoft.com/office/officeart/2005/8/layout/hierarchy1"/>
    <dgm:cxn modelId="{54D68013-BA18-4462-900D-DEF7D0A685D0}" srcId="{FC556D9C-A314-431E-84FF-22FB51E3B20E}" destId="{0808DA7B-774E-480D-9975-CEC5D12478FD}" srcOrd="0" destOrd="0" parTransId="{99272A64-04A3-4D7E-8EA4-750858DC40CF}" sibTransId="{A5D4A871-454A-4CEF-9484-DF26259B1A53}"/>
    <dgm:cxn modelId="{FD384368-32E5-4286-8F3C-7F447785CB36}" srcId="{FC556D9C-A314-431E-84FF-22FB51E3B20E}" destId="{3162AA1C-115C-42A0-A6F7-17B026C161ED}" srcOrd="1" destOrd="0" parTransId="{8847698D-49E8-43BE-97ED-707D9C903E0A}" sibTransId="{4B3699E5-D574-4945-B9FB-DFFEDC837B1B}"/>
    <dgm:cxn modelId="{1EF334BB-C373-4C53-A863-2693BF70CE87}" type="presOf" srcId="{3162AA1C-115C-42A0-A6F7-17B026C161ED}" destId="{4E6C0183-F71D-4A1C-93AB-1D3C192CF1F4}" srcOrd="0" destOrd="0" presId="urn:microsoft.com/office/officeart/2005/8/layout/hierarchy1"/>
    <dgm:cxn modelId="{6F77E2FD-D924-49E4-A3CD-1980C18671B8}" type="presOf" srcId="{FC556D9C-A314-431E-84FF-22FB51E3B20E}" destId="{E980740C-C8AF-4E6C-9596-C872E1EBAA33}" srcOrd="0" destOrd="0" presId="urn:microsoft.com/office/officeart/2005/8/layout/hierarchy1"/>
    <dgm:cxn modelId="{45AC508C-7316-4610-AA5C-03196C41F98E}" type="presParOf" srcId="{E980740C-C8AF-4E6C-9596-C872E1EBAA33}" destId="{C8F076C4-5525-44BC-89ED-7AB1D27307CA}" srcOrd="0" destOrd="0" presId="urn:microsoft.com/office/officeart/2005/8/layout/hierarchy1"/>
    <dgm:cxn modelId="{A928E253-5E4C-45FF-8A2A-6128A86B2172}" type="presParOf" srcId="{C8F076C4-5525-44BC-89ED-7AB1D27307CA}" destId="{1E7C41BB-915F-4B70-9FD5-5206340518D1}" srcOrd="0" destOrd="0" presId="urn:microsoft.com/office/officeart/2005/8/layout/hierarchy1"/>
    <dgm:cxn modelId="{E959ED79-B593-4EFD-9CF7-F151ECBCFFD9}" type="presParOf" srcId="{1E7C41BB-915F-4B70-9FD5-5206340518D1}" destId="{3752078C-61A4-441E-8041-922309C24B0F}" srcOrd="0" destOrd="0" presId="urn:microsoft.com/office/officeart/2005/8/layout/hierarchy1"/>
    <dgm:cxn modelId="{4FE21975-772F-4811-AD36-94787466325A}" type="presParOf" srcId="{1E7C41BB-915F-4B70-9FD5-5206340518D1}" destId="{B5AFABF7-CF00-41D0-ACB8-79FD32AE2435}" srcOrd="1" destOrd="0" presId="urn:microsoft.com/office/officeart/2005/8/layout/hierarchy1"/>
    <dgm:cxn modelId="{81AA8328-17A9-4520-A224-5136B37EAACA}" type="presParOf" srcId="{C8F076C4-5525-44BC-89ED-7AB1D27307CA}" destId="{7BF73C5C-BDD2-43CF-AC90-D3F66119ED83}" srcOrd="1" destOrd="0" presId="urn:microsoft.com/office/officeart/2005/8/layout/hierarchy1"/>
    <dgm:cxn modelId="{F7161EEA-9A63-48DF-AAD3-7DBF1CC1A7E4}" type="presParOf" srcId="{E980740C-C8AF-4E6C-9596-C872E1EBAA33}" destId="{5095826F-9D0D-4C23-8141-4B95C417A86A}" srcOrd="1" destOrd="0" presId="urn:microsoft.com/office/officeart/2005/8/layout/hierarchy1"/>
    <dgm:cxn modelId="{8C8E96C6-2920-461E-B9CE-B5F8C42B8CA5}" type="presParOf" srcId="{5095826F-9D0D-4C23-8141-4B95C417A86A}" destId="{FA35085A-1FA0-42F3-8FD8-EBE2AEA36858}" srcOrd="0" destOrd="0" presId="urn:microsoft.com/office/officeart/2005/8/layout/hierarchy1"/>
    <dgm:cxn modelId="{9EC58F7B-822B-4833-B442-8940BB3B3B58}" type="presParOf" srcId="{FA35085A-1FA0-42F3-8FD8-EBE2AEA36858}" destId="{D2081CB2-7A58-4191-9348-A10D288D750E}" srcOrd="0" destOrd="0" presId="urn:microsoft.com/office/officeart/2005/8/layout/hierarchy1"/>
    <dgm:cxn modelId="{0DCFFDAA-55BD-4C15-AC4C-AAD8E767BF26}" type="presParOf" srcId="{FA35085A-1FA0-42F3-8FD8-EBE2AEA36858}" destId="{4E6C0183-F71D-4A1C-93AB-1D3C192CF1F4}" srcOrd="1" destOrd="0" presId="urn:microsoft.com/office/officeart/2005/8/layout/hierarchy1"/>
    <dgm:cxn modelId="{BD287582-4400-4E16-9821-8E25DE1AB993}" type="presParOf" srcId="{5095826F-9D0D-4C23-8141-4B95C417A86A}" destId="{ABE4398B-DF0F-4143-ADE7-C30F814BF03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5CC372C-A4AD-4A8D-8FC5-8C2A2B066107}"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86C1E516-D846-44AB-A983-80CE24908A12}">
      <dgm:prSet/>
      <dgm:spPr/>
      <dgm:t>
        <a:bodyPr/>
        <a:lstStyle/>
        <a:p>
          <a:r>
            <a:rPr lang="en-US"/>
            <a:t>Hybrid Approach:</a:t>
          </a:r>
        </a:p>
      </dgm:t>
    </dgm:pt>
    <dgm:pt modelId="{C778D6AE-5160-4A6C-BF21-CA15978A328D}" type="parTrans" cxnId="{18171A4C-40CA-45EB-B1CD-6043FB250ABA}">
      <dgm:prSet/>
      <dgm:spPr/>
      <dgm:t>
        <a:bodyPr/>
        <a:lstStyle/>
        <a:p>
          <a:endParaRPr lang="en-US"/>
        </a:p>
      </dgm:t>
    </dgm:pt>
    <dgm:pt modelId="{ACF13533-2B59-4E18-9290-3EA4237933BF}" type="sibTrans" cxnId="{18171A4C-40CA-45EB-B1CD-6043FB250ABA}">
      <dgm:prSet/>
      <dgm:spPr/>
      <dgm:t>
        <a:bodyPr/>
        <a:lstStyle/>
        <a:p>
          <a:endParaRPr lang="en-US"/>
        </a:p>
      </dgm:t>
    </dgm:pt>
    <dgm:pt modelId="{0A28362E-68D3-4834-B8D6-749EC13B15A1}">
      <dgm:prSet/>
      <dgm:spPr/>
      <dgm:t>
        <a:bodyPr/>
        <a:lstStyle/>
        <a:p>
          <a:r>
            <a:rPr lang="en-US"/>
            <a:t>Quantitative methods for structured examination</a:t>
          </a:r>
        </a:p>
      </dgm:t>
    </dgm:pt>
    <dgm:pt modelId="{F50848BA-56A5-49DF-AEDF-976D08581608}" type="parTrans" cxnId="{B30B73D9-8599-4C8E-9109-A7D4748EA9AA}">
      <dgm:prSet/>
      <dgm:spPr/>
      <dgm:t>
        <a:bodyPr/>
        <a:lstStyle/>
        <a:p>
          <a:endParaRPr lang="en-US"/>
        </a:p>
      </dgm:t>
    </dgm:pt>
    <dgm:pt modelId="{F9EF7669-5D63-4583-907E-DEC0F2711927}" type="sibTrans" cxnId="{B30B73D9-8599-4C8E-9109-A7D4748EA9AA}">
      <dgm:prSet/>
      <dgm:spPr/>
      <dgm:t>
        <a:bodyPr/>
        <a:lstStyle/>
        <a:p>
          <a:endParaRPr lang="en-US"/>
        </a:p>
      </dgm:t>
    </dgm:pt>
    <dgm:pt modelId="{CCF85A12-E4ED-4C68-A253-79A8A24CC960}">
      <dgm:prSet/>
      <dgm:spPr/>
      <dgm:t>
        <a:bodyPr/>
        <a:lstStyle/>
        <a:p>
          <a:r>
            <a:rPr lang="en-US"/>
            <a:t>Qualitative for nuanced understanding.</a:t>
          </a:r>
        </a:p>
      </dgm:t>
    </dgm:pt>
    <dgm:pt modelId="{6EEEA945-8445-4B61-859B-33BAAB7B5E5F}" type="parTrans" cxnId="{68C4A706-7F00-4F1E-A25A-82BBC3CAA8D3}">
      <dgm:prSet/>
      <dgm:spPr/>
      <dgm:t>
        <a:bodyPr/>
        <a:lstStyle/>
        <a:p>
          <a:endParaRPr lang="en-US"/>
        </a:p>
      </dgm:t>
    </dgm:pt>
    <dgm:pt modelId="{5629E96A-5195-4403-A344-AB9AB41AD94B}" type="sibTrans" cxnId="{68C4A706-7F00-4F1E-A25A-82BBC3CAA8D3}">
      <dgm:prSet/>
      <dgm:spPr/>
      <dgm:t>
        <a:bodyPr/>
        <a:lstStyle/>
        <a:p>
          <a:endParaRPr lang="en-US"/>
        </a:p>
      </dgm:t>
    </dgm:pt>
    <dgm:pt modelId="{B118FF65-3309-4D45-A205-94D198264488}">
      <dgm:prSet/>
      <dgm:spPr/>
      <dgm:t>
        <a:bodyPr/>
        <a:lstStyle/>
        <a:p>
          <a:r>
            <a:rPr lang="en-US"/>
            <a:t>Alignment with Study's Objectives:</a:t>
          </a:r>
        </a:p>
      </dgm:t>
    </dgm:pt>
    <dgm:pt modelId="{54FBF377-DA7E-42E6-9433-BC433B514B85}" type="parTrans" cxnId="{0B483360-0E52-4F3E-BF3A-D8159C9D1AF3}">
      <dgm:prSet/>
      <dgm:spPr/>
      <dgm:t>
        <a:bodyPr/>
        <a:lstStyle/>
        <a:p>
          <a:endParaRPr lang="en-US"/>
        </a:p>
      </dgm:t>
    </dgm:pt>
    <dgm:pt modelId="{C0CA0640-C945-49FB-B975-820C5D0C25DD}" type="sibTrans" cxnId="{0B483360-0E52-4F3E-BF3A-D8159C9D1AF3}">
      <dgm:prSet/>
      <dgm:spPr/>
      <dgm:t>
        <a:bodyPr/>
        <a:lstStyle/>
        <a:p>
          <a:endParaRPr lang="en-US"/>
        </a:p>
      </dgm:t>
    </dgm:pt>
    <dgm:pt modelId="{0386A40F-72F3-4153-A522-14E840E6E6B0}">
      <dgm:prSet/>
      <dgm:spPr/>
      <dgm:t>
        <a:bodyPr/>
        <a:lstStyle/>
        <a:p>
          <a:r>
            <a:rPr lang="en-US"/>
            <a:t>Aligns with objectives of determining statistical differences and gaining deep understanding of factors shaping cognitive outcomes.</a:t>
          </a:r>
        </a:p>
      </dgm:t>
    </dgm:pt>
    <dgm:pt modelId="{44531476-BCF2-4CF1-8AF9-C51A9E2BDA11}" type="parTrans" cxnId="{DE3A9292-C9F7-45B7-9921-81CFC8766B57}">
      <dgm:prSet/>
      <dgm:spPr/>
      <dgm:t>
        <a:bodyPr/>
        <a:lstStyle/>
        <a:p>
          <a:endParaRPr lang="en-US"/>
        </a:p>
      </dgm:t>
    </dgm:pt>
    <dgm:pt modelId="{5AFAA900-83B2-4701-B526-84BE95AC5185}" type="sibTrans" cxnId="{DE3A9292-C9F7-45B7-9921-81CFC8766B57}">
      <dgm:prSet/>
      <dgm:spPr/>
      <dgm:t>
        <a:bodyPr/>
        <a:lstStyle/>
        <a:p>
          <a:endParaRPr lang="en-US"/>
        </a:p>
      </dgm:t>
    </dgm:pt>
    <dgm:pt modelId="{CCDAC6AE-501D-4164-B497-4702F1301DCC}">
      <dgm:prSet/>
      <dgm:spPr/>
      <dgm:t>
        <a:bodyPr/>
        <a:lstStyle/>
        <a:p>
          <a:r>
            <a:rPr lang="en-US"/>
            <a:t>Reflects complexity of research question, acknowledging the need for diverse perspectives.</a:t>
          </a:r>
        </a:p>
      </dgm:t>
    </dgm:pt>
    <dgm:pt modelId="{D9DBE7C8-56A2-4964-B308-9CC1AA6D72FD}" type="parTrans" cxnId="{4E2781FA-4B7E-4732-8EDD-7228F07D0318}">
      <dgm:prSet/>
      <dgm:spPr/>
      <dgm:t>
        <a:bodyPr/>
        <a:lstStyle/>
        <a:p>
          <a:endParaRPr lang="en-US"/>
        </a:p>
      </dgm:t>
    </dgm:pt>
    <dgm:pt modelId="{7B431845-F173-4B45-BC5E-75FD17BC5781}" type="sibTrans" cxnId="{4E2781FA-4B7E-4732-8EDD-7228F07D0318}">
      <dgm:prSet/>
      <dgm:spPr/>
      <dgm:t>
        <a:bodyPr/>
        <a:lstStyle/>
        <a:p>
          <a:endParaRPr lang="en-US"/>
        </a:p>
      </dgm:t>
    </dgm:pt>
    <dgm:pt modelId="{B065FAF3-46FD-4B6E-913E-CDB9C79C6041}" type="pres">
      <dgm:prSet presAssocID="{15CC372C-A4AD-4A8D-8FC5-8C2A2B066107}" presName="Name0" presStyleCnt="0">
        <dgm:presLayoutVars>
          <dgm:dir/>
          <dgm:animLvl val="lvl"/>
          <dgm:resizeHandles val="exact"/>
        </dgm:presLayoutVars>
      </dgm:prSet>
      <dgm:spPr/>
    </dgm:pt>
    <dgm:pt modelId="{429C8ADD-86E9-49DB-B497-690F777C0D9F}" type="pres">
      <dgm:prSet presAssocID="{86C1E516-D846-44AB-A983-80CE24908A12}" presName="composite" presStyleCnt="0"/>
      <dgm:spPr/>
    </dgm:pt>
    <dgm:pt modelId="{92A68B02-84EF-4CE0-8B70-8EF636D4CDA4}" type="pres">
      <dgm:prSet presAssocID="{86C1E516-D846-44AB-A983-80CE24908A12}" presName="parTx" presStyleLbl="alignNode1" presStyleIdx="0" presStyleCnt="2">
        <dgm:presLayoutVars>
          <dgm:chMax val="0"/>
          <dgm:chPref val="0"/>
          <dgm:bulletEnabled val="1"/>
        </dgm:presLayoutVars>
      </dgm:prSet>
      <dgm:spPr/>
    </dgm:pt>
    <dgm:pt modelId="{ED79E9D6-265A-45E1-9CEA-339E4EBF131E}" type="pres">
      <dgm:prSet presAssocID="{86C1E516-D846-44AB-A983-80CE24908A12}" presName="desTx" presStyleLbl="alignAccFollowNode1" presStyleIdx="0" presStyleCnt="2">
        <dgm:presLayoutVars>
          <dgm:bulletEnabled val="1"/>
        </dgm:presLayoutVars>
      </dgm:prSet>
      <dgm:spPr/>
    </dgm:pt>
    <dgm:pt modelId="{DA32F7E5-1EF9-4050-9E82-E0B8ECADCAE1}" type="pres">
      <dgm:prSet presAssocID="{ACF13533-2B59-4E18-9290-3EA4237933BF}" presName="space" presStyleCnt="0"/>
      <dgm:spPr/>
    </dgm:pt>
    <dgm:pt modelId="{47CF9128-F02B-419A-BF3E-A1B8F31A2885}" type="pres">
      <dgm:prSet presAssocID="{B118FF65-3309-4D45-A205-94D198264488}" presName="composite" presStyleCnt="0"/>
      <dgm:spPr/>
    </dgm:pt>
    <dgm:pt modelId="{09113BF6-63E9-4AA5-AF28-79DFF5F97762}" type="pres">
      <dgm:prSet presAssocID="{B118FF65-3309-4D45-A205-94D198264488}" presName="parTx" presStyleLbl="alignNode1" presStyleIdx="1" presStyleCnt="2">
        <dgm:presLayoutVars>
          <dgm:chMax val="0"/>
          <dgm:chPref val="0"/>
          <dgm:bulletEnabled val="1"/>
        </dgm:presLayoutVars>
      </dgm:prSet>
      <dgm:spPr/>
    </dgm:pt>
    <dgm:pt modelId="{BDE3162B-8B4A-40DA-A4C7-AD1EA799382A}" type="pres">
      <dgm:prSet presAssocID="{B118FF65-3309-4D45-A205-94D198264488}" presName="desTx" presStyleLbl="alignAccFollowNode1" presStyleIdx="1" presStyleCnt="2">
        <dgm:presLayoutVars>
          <dgm:bulletEnabled val="1"/>
        </dgm:presLayoutVars>
      </dgm:prSet>
      <dgm:spPr/>
    </dgm:pt>
  </dgm:ptLst>
  <dgm:cxnLst>
    <dgm:cxn modelId="{68C4A706-7F00-4F1E-A25A-82BBC3CAA8D3}" srcId="{86C1E516-D846-44AB-A983-80CE24908A12}" destId="{CCF85A12-E4ED-4C68-A253-79A8A24CC960}" srcOrd="1" destOrd="0" parTransId="{6EEEA945-8445-4B61-859B-33BAAB7B5E5F}" sibTransId="{5629E96A-5195-4403-A344-AB9AB41AD94B}"/>
    <dgm:cxn modelId="{D1F1DD37-5CCA-49B6-A600-460B842A2F7F}" type="presOf" srcId="{86C1E516-D846-44AB-A983-80CE24908A12}" destId="{92A68B02-84EF-4CE0-8B70-8EF636D4CDA4}" srcOrd="0" destOrd="0" presId="urn:microsoft.com/office/officeart/2005/8/layout/hList1"/>
    <dgm:cxn modelId="{0B483360-0E52-4F3E-BF3A-D8159C9D1AF3}" srcId="{15CC372C-A4AD-4A8D-8FC5-8C2A2B066107}" destId="{B118FF65-3309-4D45-A205-94D198264488}" srcOrd="1" destOrd="0" parTransId="{54FBF377-DA7E-42E6-9433-BC433B514B85}" sibTransId="{C0CA0640-C945-49FB-B975-820C5D0C25DD}"/>
    <dgm:cxn modelId="{2A756445-0223-4AE9-BFA9-92753799EF13}" type="presOf" srcId="{0A28362E-68D3-4834-B8D6-749EC13B15A1}" destId="{ED79E9D6-265A-45E1-9CEA-339E4EBF131E}" srcOrd="0" destOrd="0" presId="urn:microsoft.com/office/officeart/2005/8/layout/hList1"/>
    <dgm:cxn modelId="{F4AEE245-4B1E-4B9A-8A9A-F7B5A751D30C}" type="presOf" srcId="{CCDAC6AE-501D-4164-B497-4702F1301DCC}" destId="{BDE3162B-8B4A-40DA-A4C7-AD1EA799382A}" srcOrd="0" destOrd="1" presId="urn:microsoft.com/office/officeart/2005/8/layout/hList1"/>
    <dgm:cxn modelId="{18171A4C-40CA-45EB-B1CD-6043FB250ABA}" srcId="{15CC372C-A4AD-4A8D-8FC5-8C2A2B066107}" destId="{86C1E516-D846-44AB-A983-80CE24908A12}" srcOrd="0" destOrd="0" parTransId="{C778D6AE-5160-4A6C-BF21-CA15978A328D}" sibTransId="{ACF13533-2B59-4E18-9290-3EA4237933BF}"/>
    <dgm:cxn modelId="{4FAA8955-C8CC-44FF-A76A-D235A5F7BB6B}" type="presOf" srcId="{B118FF65-3309-4D45-A205-94D198264488}" destId="{09113BF6-63E9-4AA5-AF28-79DFF5F97762}" srcOrd="0" destOrd="0" presId="urn:microsoft.com/office/officeart/2005/8/layout/hList1"/>
    <dgm:cxn modelId="{D98D1A78-EFFE-4A2C-97E5-E6FE204C3A9A}" type="presOf" srcId="{15CC372C-A4AD-4A8D-8FC5-8C2A2B066107}" destId="{B065FAF3-46FD-4B6E-913E-CDB9C79C6041}" srcOrd="0" destOrd="0" presId="urn:microsoft.com/office/officeart/2005/8/layout/hList1"/>
    <dgm:cxn modelId="{DE3A9292-C9F7-45B7-9921-81CFC8766B57}" srcId="{B118FF65-3309-4D45-A205-94D198264488}" destId="{0386A40F-72F3-4153-A522-14E840E6E6B0}" srcOrd="0" destOrd="0" parTransId="{44531476-BCF2-4CF1-8AF9-C51A9E2BDA11}" sibTransId="{5AFAA900-83B2-4701-B526-84BE95AC5185}"/>
    <dgm:cxn modelId="{378B96C1-815D-43A2-B187-02EBEED0A312}" type="presOf" srcId="{CCF85A12-E4ED-4C68-A253-79A8A24CC960}" destId="{ED79E9D6-265A-45E1-9CEA-339E4EBF131E}" srcOrd="0" destOrd="1" presId="urn:microsoft.com/office/officeart/2005/8/layout/hList1"/>
    <dgm:cxn modelId="{37901BD8-E81A-41DD-8A72-112A16F31884}" type="presOf" srcId="{0386A40F-72F3-4153-A522-14E840E6E6B0}" destId="{BDE3162B-8B4A-40DA-A4C7-AD1EA799382A}" srcOrd="0" destOrd="0" presId="urn:microsoft.com/office/officeart/2005/8/layout/hList1"/>
    <dgm:cxn modelId="{B30B73D9-8599-4C8E-9109-A7D4748EA9AA}" srcId="{86C1E516-D846-44AB-A983-80CE24908A12}" destId="{0A28362E-68D3-4834-B8D6-749EC13B15A1}" srcOrd="0" destOrd="0" parTransId="{F50848BA-56A5-49DF-AEDF-976D08581608}" sibTransId="{F9EF7669-5D63-4583-907E-DEC0F2711927}"/>
    <dgm:cxn modelId="{4E2781FA-4B7E-4732-8EDD-7228F07D0318}" srcId="{B118FF65-3309-4D45-A205-94D198264488}" destId="{CCDAC6AE-501D-4164-B497-4702F1301DCC}" srcOrd="1" destOrd="0" parTransId="{D9DBE7C8-56A2-4964-B308-9CC1AA6D72FD}" sibTransId="{7B431845-F173-4B45-BC5E-75FD17BC5781}"/>
    <dgm:cxn modelId="{F0F55FF4-57DB-43EB-B596-FF9E5A99A376}" type="presParOf" srcId="{B065FAF3-46FD-4B6E-913E-CDB9C79C6041}" destId="{429C8ADD-86E9-49DB-B497-690F777C0D9F}" srcOrd="0" destOrd="0" presId="urn:microsoft.com/office/officeart/2005/8/layout/hList1"/>
    <dgm:cxn modelId="{E1F74D81-35A0-4863-B18D-52011CDAE3E4}" type="presParOf" srcId="{429C8ADD-86E9-49DB-B497-690F777C0D9F}" destId="{92A68B02-84EF-4CE0-8B70-8EF636D4CDA4}" srcOrd="0" destOrd="0" presId="urn:microsoft.com/office/officeart/2005/8/layout/hList1"/>
    <dgm:cxn modelId="{19F71386-BD9F-4EE3-8ACA-BE36717073B1}" type="presParOf" srcId="{429C8ADD-86E9-49DB-B497-690F777C0D9F}" destId="{ED79E9D6-265A-45E1-9CEA-339E4EBF131E}" srcOrd="1" destOrd="0" presId="urn:microsoft.com/office/officeart/2005/8/layout/hList1"/>
    <dgm:cxn modelId="{4BB1C086-8B8D-44BB-A664-57D3EDC84889}" type="presParOf" srcId="{B065FAF3-46FD-4B6E-913E-CDB9C79C6041}" destId="{DA32F7E5-1EF9-4050-9E82-E0B8ECADCAE1}" srcOrd="1" destOrd="0" presId="urn:microsoft.com/office/officeart/2005/8/layout/hList1"/>
    <dgm:cxn modelId="{3755A7B0-84D8-4673-A27E-66E12FFA9C28}" type="presParOf" srcId="{B065FAF3-46FD-4B6E-913E-CDB9C79C6041}" destId="{47CF9128-F02B-419A-BF3E-A1B8F31A2885}" srcOrd="2" destOrd="0" presId="urn:microsoft.com/office/officeart/2005/8/layout/hList1"/>
    <dgm:cxn modelId="{B6AD528D-FF03-4B0A-A5F6-471E4A7E48C4}" type="presParOf" srcId="{47CF9128-F02B-419A-BF3E-A1B8F31A2885}" destId="{09113BF6-63E9-4AA5-AF28-79DFF5F97762}" srcOrd="0" destOrd="0" presId="urn:microsoft.com/office/officeart/2005/8/layout/hList1"/>
    <dgm:cxn modelId="{3B92FD12-66AE-4B5C-81C4-B7D23D787BA1}" type="presParOf" srcId="{47CF9128-F02B-419A-BF3E-A1B8F31A2885}" destId="{BDE3162B-8B4A-40DA-A4C7-AD1EA799382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71E8AFB-31A2-45DC-A615-4E6AE76D97C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9B69286C-05D4-47D9-9512-2209E10C5103}">
      <dgm:prSet/>
      <dgm:spPr/>
      <dgm:t>
        <a:bodyPr/>
        <a:lstStyle/>
        <a:p>
          <a:r>
            <a:rPr lang="en-US"/>
            <a:t>Why do you think it's a good idea to use both numbers and stories to understand how kids in Christian homeschool groups learn?</a:t>
          </a:r>
        </a:p>
      </dgm:t>
    </dgm:pt>
    <dgm:pt modelId="{BD3FA7EE-5491-45B9-A1A9-DDDC100A68D8}" type="parTrans" cxnId="{527B1741-885B-4624-8E0C-A3C6FA219C69}">
      <dgm:prSet/>
      <dgm:spPr/>
      <dgm:t>
        <a:bodyPr/>
        <a:lstStyle/>
        <a:p>
          <a:endParaRPr lang="en-US"/>
        </a:p>
      </dgm:t>
    </dgm:pt>
    <dgm:pt modelId="{12766F56-D957-4F37-9915-1CF66CF29B4A}" type="sibTrans" cxnId="{527B1741-885B-4624-8E0C-A3C6FA219C69}">
      <dgm:prSet/>
      <dgm:spPr/>
      <dgm:t>
        <a:bodyPr/>
        <a:lstStyle/>
        <a:p>
          <a:endParaRPr lang="en-US"/>
        </a:p>
      </dgm:t>
    </dgm:pt>
    <dgm:pt modelId="{6A5AB76E-A732-444E-9946-279E7EAB119F}">
      <dgm:prSet/>
      <dgm:spPr/>
      <dgm:t>
        <a:bodyPr/>
        <a:lstStyle/>
        <a:p>
          <a:r>
            <a:rPr lang="en-US"/>
            <a:t>What problems do you think might come up when trying to figure out how kids learn by looking at numbers and talking to them?</a:t>
          </a:r>
        </a:p>
      </dgm:t>
    </dgm:pt>
    <dgm:pt modelId="{1AB7A698-EA76-4FF9-BA67-3B88DC96A622}" type="parTrans" cxnId="{A140EE95-537C-4E68-BC03-31D81657F333}">
      <dgm:prSet/>
      <dgm:spPr/>
      <dgm:t>
        <a:bodyPr/>
        <a:lstStyle/>
        <a:p>
          <a:endParaRPr lang="en-US"/>
        </a:p>
      </dgm:t>
    </dgm:pt>
    <dgm:pt modelId="{1052DFEE-A252-4293-9D0A-094E1F74A05C}" type="sibTrans" cxnId="{A140EE95-537C-4E68-BC03-31D81657F333}">
      <dgm:prSet/>
      <dgm:spPr/>
      <dgm:t>
        <a:bodyPr/>
        <a:lstStyle/>
        <a:p>
          <a:endParaRPr lang="en-US"/>
        </a:p>
      </dgm:t>
    </dgm:pt>
    <dgm:pt modelId="{DFBB3B00-C8B2-4F75-9173-18EDEDACCCC0}" type="pres">
      <dgm:prSet presAssocID="{271E8AFB-31A2-45DC-A615-4E6AE76D97C5}" presName="hierChild1" presStyleCnt="0">
        <dgm:presLayoutVars>
          <dgm:chPref val="1"/>
          <dgm:dir/>
          <dgm:animOne val="branch"/>
          <dgm:animLvl val="lvl"/>
          <dgm:resizeHandles/>
        </dgm:presLayoutVars>
      </dgm:prSet>
      <dgm:spPr/>
    </dgm:pt>
    <dgm:pt modelId="{094C3EDD-CCED-4EE9-B886-90ED85957600}" type="pres">
      <dgm:prSet presAssocID="{9B69286C-05D4-47D9-9512-2209E10C5103}" presName="hierRoot1" presStyleCnt="0"/>
      <dgm:spPr/>
    </dgm:pt>
    <dgm:pt modelId="{27BEA3D1-7FBD-4F1D-8CCB-EB15AEACB5AD}" type="pres">
      <dgm:prSet presAssocID="{9B69286C-05D4-47D9-9512-2209E10C5103}" presName="composite" presStyleCnt="0"/>
      <dgm:spPr/>
    </dgm:pt>
    <dgm:pt modelId="{848A5933-925E-4820-9848-91F035A70435}" type="pres">
      <dgm:prSet presAssocID="{9B69286C-05D4-47D9-9512-2209E10C5103}" presName="background" presStyleLbl="node0" presStyleIdx="0" presStyleCnt="2"/>
      <dgm:spPr/>
    </dgm:pt>
    <dgm:pt modelId="{DD5A0158-9277-403A-8839-D66DDF72BD60}" type="pres">
      <dgm:prSet presAssocID="{9B69286C-05D4-47D9-9512-2209E10C5103}" presName="text" presStyleLbl="fgAcc0" presStyleIdx="0" presStyleCnt="2">
        <dgm:presLayoutVars>
          <dgm:chPref val="3"/>
        </dgm:presLayoutVars>
      </dgm:prSet>
      <dgm:spPr/>
    </dgm:pt>
    <dgm:pt modelId="{5A23C1DC-ED0F-434E-8EB6-77423DE8D14C}" type="pres">
      <dgm:prSet presAssocID="{9B69286C-05D4-47D9-9512-2209E10C5103}" presName="hierChild2" presStyleCnt="0"/>
      <dgm:spPr/>
    </dgm:pt>
    <dgm:pt modelId="{3A8C6970-538A-4786-8DD0-A544143834BA}" type="pres">
      <dgm:prSet presAssocID="{6A5AB76E-A732-444E-9946-279E7EAB119F}" presName="hierRoot1" presStyleCnt="0"/>
      <dgm:spPr/>
    </dgm:pt>
    <dgm:pt modelId="{BF34E299-677C-4AF4-8300-06BF05F05D8E}" type="pres">
      <dgm:prSet presAssocID="{6A5AB76E-A732-444E-9946-279E7EAB119F}" presName="composite" presStyleCnt="0"/>
      <dgm:spPr/>
    </dgm:pt>
    <dgm:pt modelId="{E3C51CE7-5304-4702-9334-9702895D73CE}" type="pres">
      <dgm:prSet presAssocID="{6A5AB76E-A732-444E-9946-279E7EAB119F}" presName="background" presStyleLbl="node0" presStyleIdx="1" presStyleCnt="2"/>
      <dgm:spPr/>
    </dgm:pt>
    <dgm:pt modelId="{AB035A3E-DBB5-4306-89F6-E26A3DAF4932}" type="pres">
      <dgm:prSet presAssocID="{6A5AB76E-A732-444E-9946-279E7EAB119F}" presName="text" presStyleLbl="fgAcc0" presStyleIdx="1" presStyleCnt="2">
        <dgm:presLayoutVars>
          <dgm:chPref val="3"/>
        </dgm:presLayoutVars>
      </dgm:prSet>
      <dgm:spPr/>
    </dgm:pt>
    <dgm:pt modelId="{D0859874-1E1B-47D9-9E7F-7226D9950935}" type="pres">
      <dgm:prSet presAssocID="{6A5AB76E-A732-444E-9946-279E7EAB119F}" presName="hierChild2" presStyleCnt="0"/>
      <dgm:spPr/>
    </dgm:pt>
  </dgm:ptLst>
  <dgm:cxnLst>
    <dgm:cxn modelId="{527B1741-885B-4624-8E0C-A3C6FA219C69}" srcId="{271E8AFB-31A2-45DC-A615-4E6AE76D97C5}" destId="{9B69286C-05D4-47D9-9512-2209E10C5103}" srcOrd="0" destOrd="0" parTransId="{BD3FA7EE-5491-45B9-A1A9-DDDC100A68D8}" sibTransId="{12766F56-D957-4F37-9915-1CF66CF29B4A}"/>
    <dgm:cxn modelId="{0267476D-F7A3-44AA-8C67-8892A46F6422}" type="presOf" srcId="{9B69286C-05D4-47D9-9512-2209E10C5103}" destId="{DD5A0158-9277-403A-8839-D66DDF72BD60}" srcOrd="0" destOrd="0" presId="urn:microsoft.com/office/officeart/2005/8/layout/hierarchy1"/>
    <dgm:cxn modelId="{184D7E59-65AF-4B77-A0D1-4F3CA73EDCD2}" type="presOf" srcId="{6A5AB76E-A732-444E-9946-279E7EAB119F}" destId="{AB035A3E-DBB5-4306-89F6-E26A3DAF4932}" srcOrd="0" destOrd="0" presId="urn:microsoft.com/office/officeart/2005/8/layout/hierarchy1"/>
    <dgm:cxn modelId="{A140EE95-537C-4E68-BC03-31D81657F333}" srcId="{271E8AFB-31A2-45DC-A615-4E6AE76D97C5}" destId="{6A5AB76E-A732-444E-9946-279E7EAB119F}" srcOrd="1" destOrd="0" parTransId="{1AB7A698-EA76-4FF9-BA67-3B88DC96A622}" sibTransId="{1052DFEE-A252-4293-9D0A-094E1F74A05C}"/>
    <dgm:cxn modelId="{3A21BEC6-3596-4062-8CC7-DFCC943D3591}" type="presOf" srcId="{271E8AFB-31A2-45DC-A615-4E6AE76D97C5}" destId="{DFBB3B00-C8B2-4F75-9173-18EDEDACCCC0}" srcOrd="0" destOrd="0" presId="urn:microsoft.com/office/officeart/2005/8/layout/hierarchy1"/>
    <dgm:cxn modelId="{96BCD53B-0399-4005-B8AA-A58BFA333723}" type="presParOf" srcId="{DFBB3B00-C8B2-4F75-9173-18EDEDACCCC0}" destId="{094C3EDD-CCED-4EE9-B886-90ED85957600}" srcOrd="0" destOrd="0" presId="urn:microsoft.com/office/officeart/2005/8/layout/hierarchy1"/>
    <dgm:cxn modelId="{4EAC49DC-D69E-4215-9577-B9FCD45DDFAA}" type="presParOf" srcId="{094C3EDD-CCED-4EE9-B886-90ED85957600}" destId="{27BEA3D1-7FBD-4F1D-8CCB-EB15AEACB5AD}" srcOrd="0" destOrd="0" presId="urn:microsoft.com/office/officeart/2005/8/layout/hierarchy1"/>
    <dgm:cxn modelId="{8B4AE5A4-8FFF-4DCD-8154-6E851EAB8B02}" type="presParOf" srcId="{27BEA3D1-7FBD-4F1D-8CCB-EB15AEACB5AD}" destId="{848A5933-925E-4820-9848-91F035A70435}" srcOrd="0" destOrd="0" presId="urn:microsoft.com/office/officeart/2005/8/layout/hierarchy1"/>
    <dgm:cxn modelId="{3D930556-A4DE-4820-B6F6-4D1631480ECF}" type="presParOf" srcId="{27BEA3D1-7FBD-4F1D-8CCB-EB15AEACB5AD}" destId="{DD5A0158-9277-403A-8839-D66DDF72BD60}" srcOrd="1" destOrd="0" presId="urn:microsoft.com/office/officeart/2005/8/layout/hierarchy1"/>
    <dgm:cxn modelId="{048AB38E-DE62-4DB0-B57B-39186DDE8392}" type="presParOf" srcId="{094C3EDD-CCED-4EE9-B886-90ED85957600}" destId="{5A23C1DC-ED0F-434E-8EB6-77423DE8D14C}" srcOrd="1" destOrd="0" presId="urn:microsoft.com/office/officeart/2005/8/layout/hierarchy1"/>
    <dgm:cxn modelId="{5A35DF61-22BA-4270-92DB-8CBE3BF8FA8A}" type="presParOf" srcId="{DFBB3B00-C8B2-4F75-9173-18EDEDACCCC0}" destId="{3A8C6970-538A-4786-8DD0-A544143834BA}" srcOrd="1" destOrd="0" presId="urn:microsoft.com/office/officeart/2005/8/layout/hierarchy1"/>
    <dgm:cxn modelId="{BD9C732B-97D9-48AB-A70C-42D8E83575AF}" type="presParOf" srcId="{3A8C6970-538A-4786-8DD0-A544143834BA}" destId="{BF34E299-677C-4AF4-8300-06BF05F05D8E}" srcOrd="0" destOrd="0" presId="urn:microsoft.com/office/officeart/2005/8/layout/hierarchy1"/>
    <dgm:cxn modelId="{EF510ABC-721E-4E13-A603-79C93792D292}" type="presParOf" srcId="{BF34E299-677C-4AF4-8300-06BF05F05D8E}" destId="{E3C51CE7-5304-4702-9334-9702895D73CE}" srcOrd="0" destOrd="0" presId="urn:microsoft.com/office/officeart/2005/8/layout/hierarchy1"/>
    <dgm:cxn modelId="{E50C33BE-9FD0-4D73-98D5-1A60DDFD8177}" type="presParOf" srcId="{BF34E299-677C-4AF4-8300-06BF05F05D8E}" destId="{AB035A3E-DBB5-4306-89F6-E26A3DAF4932}" srcOrd="1" destOrd="0" presId="urn:microsoft.com/office/officeart/2005/8/layout/hierarchy1"/>
    <dgm:cxn modelId="{117423C8-1219-444F-9ED6-662C67F7E45D}" type="presParOf" srcId="{3A8C6970-538A-4786-8DD0-A544143834BA}" destId="{D0859874-1E1B-47D9-9E7F-7226D995093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7328490-343C-44C4-A456-856E14BAE51C}"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4A302F57-1303-4741-B69E-7277D09C7B89}">
      <dgm:prSet/>
      <dgm:spPr/>
      <dgm:t>
        <a:bodyPr/>
        <a:lstStyle/>
        <a:p>
          <a:r>
            <a:rPr lang="en-US"/>
            <a:t>Homeschooling participants in middle childhood and adolescence.</a:t>
          </a:r>
        </a:p>
      </dgm:t>
    </dgm:pt>
    <dgm:pt modelId="{2289FA12-4ECF-438C-9ED6-FB090A56D3C9}" type="parTrans" cxnId="{2A5F4829-A62A-464F-BDBB-DD7B1782F055}">
      <dgm:prSet/>
      <dgm:spPr/>
      <dgm:t>
        <a:bodyPr/>
        <a:lstStyle/>
        <a:p>
          <a:endParaRPr lang="en-US"/>
        </a:p>
      </dgm:t>
    </dgm:pt>
    <dgm:pt modelId="{2768FEE4-5701-46B6-B2E9-B62302B8DEAD}" type="sibTrans" cxnId="{2A5F4829-A62A-464F-BDBB-DD7B1782F055}">
      <dgm:prSet/>
      <dgm:spPr/>
      <dgm:t>
        <a:bodyPr/>
        <a:lstStyle/>
        <a:p>
          <a:endParaRPr lang="en-US"/>
        </a:p>
      </dgm:t>
    </dgm:pt>
    <dgm:pt modelId="{62FC0E8C-A19C-431A-83E6-D4EA6E18F6F2}">
      <dgm:prSet/>
      <dgm:spPr/>
      <dgm:t>
        <a:bodyPr/>
        <a:lstStyle/>
        <a:p>
          <a:r>
            <a:rPr lang="en-US"/>
            <a:t>Inclusion of diverse regions for a representative sample.</a:t>
          </a:r>
        </a:p>
      </dgm:t>
    </dgm:pt>
    <dgm:pt modelId="{65E30D35-B857-4571-84CD-635A29C779DF}" type="parTrans" cxnId="{83242C79-9C2E-49C8-85F0-F1B66E8B6DB1}">
      <dgm:prSet/>
      <dgm:spPr/>
      <dgm:t>
        <a:bodyPr/>
        <a:lstStyle/>
        <a:p>
          <a:endParaRPr lang="en-US"/>
        </a:p>
      </dgm:t>
    </dgm:pt>
    <dgm:pt modelId="{113477BA-B15A-44A5-97C1-0597C1F51E1A}" type="sibTrans" cxnId="{83242C79-9C2E-49C8-85F0-F1B66E8B6DB1}">
      <dgm:prSet/>
      <dgm:spPr/>
      <dgm:t>
        <a:bodyPr/>
        <a:lstStyle/>
        <a:p>
          <a:endParaRPr lang="en-US"/>
        </a:p>
      </dgm:t>
    </dgm:pt>
    <dgm:pt modelId="{65109368-74EB-4B52-BD31-5A49CBE6CE35}">
      <dgm:prSet/>
      <dgm:spPr/>
      <dgm:t>
        <a:bodyPr/>
        <a:lstStyle/>
        <a:p>
          <a:r>
            <a:rPr lang="en-US"/>
            <a:t>Stratified random sampling for well-represented diversity.</a:t>
          </a:r>
        </a:p>
      </dgm:t>
    </dgm:pt>
    <dgm:pt modelId="{DB759487-6226-40B7-8A6E-7FE40A30120A}" type="parTrans" cxnId="{75D6C659-9E90-4986-BEE2-658E890DDCE0}">
      <dgm:prSet/>
      <dgm:spPr/>
      <dgm:t>
        <a:bodyPr/>
        <a:lstStyle/>
        <a:p>
          <a:endParaRPr lang="en-US"/>
        </a:p>
      </dgm:t>
    </dgm:pt>
    <dgm:pt modelId="{5B898FCB-334D-442C-872A-F4EDA1DEE3C0}" type="sibTrans" cxnId="{75D6C659-9E90-4986-BEE2-658E890DDCE0}">
      <dgm:prSet/>
      <dgm:spPr/>
      <dgm:t>
        <a:bodyPr/>
        <a:lstStyle/>
        <a:p>
          <a:endParaRPr lang="en-US"/>
        </a:p>
      </dgm:t>
    </dgm:pt>
    <dgm:pt modelId="{4E45F014-1510-4752-A807-5F5F0927C9EB}" type="pres">
      <dgm:prSet presAssocID="{C7328490-343C-44C4-A456-856E14BAE51C}" presName="linear" presStyleCnt="0">
        <dgm:presLayoutVars>
          <dgm:animLvl val="lvl"/>
          <dgm:resizeHandles val="exact"/>
        </dgm:presLayoutVars>
      </dgm:prSet>
      <dgm:spPr/>
    </dgm:pt>
    <dgm:pt modelId="{771335ED-50A9-4F7A-B2E5-5371C1B58747}" type="pres">
      <dgm:prSet presAssocID="{4A302F57-1303-4741-B69E-7277D09C7B89}" presName="parentText" presStyleLbl="node1" presStyleIdx="0" presStyleCnt="3">
        <dgm:presLayoutVars>
          <dgm:chMax val="0"/>
          <dgm:bulletEnabled val="1"/>
        </dgm:presLayoutVars>
      </dgm:prSet>
      <dgm:spPr/>
    </dgm:pt>
    <dgm:pt modelId="{5640D186-3818-4C90-8760-A771EC6B34C4}" type="pres">
      <dgm:prSet presAssocID="{2768FEE4-5701-46B6-B2E9-B62302B8DEAD}" presName="spacer" presStyleCnt="0"/>
      <dgm:spPr/>
    </dgm:pt>
    <dgm:pt modelId="{7F0F7F7D-A6ED-4222-9423-7305FBB741B0}" type="pres">
      <dgm:prSet presAssocID="{62FC0E8C-A19C-431A-83E6-D4EA6E18F6F2}" presName="parentText" presStyleLbl="node1" presStyleIdx="1" presStyleCnt="3">
        <dgm:presLayoutVars>
          <dgm:chMax val="0"/>
          <dgm:bulletEnabled val="1"/>
        </dgm:presLayoutVars>
      </dgm:prSet>
      <dgm:spPr/>
    </dgm:pt>
    <dgm:pt modelId="{99CD6850-8FDD-4046-8559-80D3A9314114}" type="pres">
      <dgm:prSet presAssocID="{113477BA-B15A-44A5-97C1-0597C1F51E1A}" presName="spacer" presStyleCnt="0"/>
      <dgm:spPr/>
    </dgm:pt>
    <dgm:pt modelId="{22693E0D-6451-46DB-8C15-02B6D822445E}" type="pres">
      <dgm:prSet presAssocID="{65109368-74EB-4B52-BD31-5A49CBE6CE35}" presName="parentText" presStyleLbl="node1" presStyleIdx="2" presStyleCnt="3">
        <dgm:presLayoutVars>
          <dgm:chMax val="0"/>
          <dgm:bulletEnabled val="1"/>
        </dgm:presLayoutVars>
      </dgm:prSet>
      <dgm:spPr/>
    </dgm:pt>
  </dgm:ptLst>
  <dgm:cxnLst>
    <dgm:cxn modelId="{9AFB291B-F2AF-437B-9C58-81B4295AB343}" type="presOf" srcId="{C7328490-343C-44C4-A456-856E14BAE51C}" destId="{4E45F014-1510-4752-A807-5F5F0927C9EB}" srcOrd="0" destOrd="0" presId="urn:microsoft.com/office/officeart/2005/8/layout/vList2"/>
    <dgm:cxn modelId="{2A5F4829-A62A-464F-BDBB-DD7B1782F055}" srcId="{C7328490-343C-44C4-A456-856E14BAE51C}" destId="{4A302F57-1303-4741-B69E-7277D09C7B89}" srcOrd="0" destOrd="0" parTransId="{2289FA12-4ECF-438C-9ED6-FB090A56D3C9}" sibTransId="{2768FEE4-5701-46B6-B2E9-B62302B8DEAD}"/>
    <dgm:cxn modelId="{83242C79-9C2E-49C8-85F0-F1B66E8B6DB1}" srcId="{C7328490-343C-44C4-A456-856E14BAE51C}" destId="{62FC0E8C-A19C-431A-83E6-D4EA6E18F6F2}" srcOrd="1" destOrd="0" parTransId="{65E30D35-B857-4571-84CD-635A29C779DF}" sibTransId="{113477BA-B15A-44A5-97C1-0597C1F51E1A}"/>
    <dgm:cxn modelId="{75D6C659-9E90-4986-BEE2-658E890DDCE0}" srcId="{C7328490-343C-44C4-A456-856E14BAE51C}" destId="{65109368-74EB-4B52-BD31-5A49CBE6CE35}" srcOrd="2" destOrd="0" parTransId="{DB759487-6226-40B7-8A6E-7FE40A30120A}" sibTransId="{5B898FCB-334D-442C-872A-F4EDA1DEE3C0}"/>
    <dgm:cxn modelId="{E6D42589-B63A-4F48-9766-8985ECCBF8A1}" type="presOf" srcId="{62FC0E8C-A19C-431A-83E6-D4EA6E18F6F2}" destId="{7F0F7F7D-A6ED-4222-9423-7305FBB741B0}" srcOrd="0" destOrd="0" presId="urn:microsoft.com/office/officeart/2005/8/layout/vList2"/>
    <dgm:cxn modelId="{F9CB35A5-FF40-481D-BBF1-E95C67434475}" type="presOf" srcId="{65109368-74EB-4B52-BD31-5A49CBE6CE35}" destId="{22693E0D-6451-46DB-8C15-02B6D822445E}" srcOrd="0" destOrd="0" presId="urn:microsoft.com/office/officeart/2005/8/layout/vList2"/>
    <dgm:cxn modelId="{95A26BE8-2D30-4A07-A0D1-FE1E30EDD28C}" type="presOf" srcId="{4A302F57-1303-4741-B69E-7277D09C7B89}" destId="{771335ED-50A9-4F7A-B2E5-5371C1B58747}" srcOrd="0" destOrd="0" presId="urn:microsoft.com/office/officeart/2005/8/layout/vList2"/>
    <dgm:cxn modelId="{D10080B4-F9CA-4A72-B2A9-7E4F33D830D5}" type="presParOf" srcId="{4E45F014-1510-4752-A807-5F5F0927C9EB}" destId="{771335ED-50A9-4F7A-B2E5-5371C1B58747}" srcOrd="0" destOrd="0" presId="urn:microsoft.com/office/officeart/2005/8/layout/vList2"/>
    <dgm:cxn modelId="{B0360A9B-3D4C-47AC-B96F-D9FDD3497287}" type="presParOf" srcId="{4E45F014-1510-4752-A807-5F5F0927C9EB}" destId="{5640D186-3818-4C90-8760-A771EC6B34C4}" srcOrd="1" destOrd="0" presId="urn:microsoft.com/office/officeart/2005/8/layout/vList2"/>
    <dgm:cxn modelId="{670F143B-7BD7-4557-AB3A-B2AB54C2BB0C}" type="presParOf" srcId="{4E45F014-1510-4752-A807-5F5F0927C9EB}" destId="{7F0F7F7D-A6ED-4222-9423-7305FBB741B0}" srcOrd="2" destOrd="0" presId="urn:microsoft.com/office/officeart/2005/8/layout/vList2"/>
    <dgm:cxn modelId="{98AF8CCE-2C75-4DE4-B9AC-CD2B62F10FC6}" type="presParOf" srcId="{4E45F014-1510-4752-A807-5F5F0927C9EB}" destId="{99CD6850-8FDD-4046-8559-80D3A9314114}" srcOrd="3" destOrd="0" presId="urn:microsoft.com/office/officeart/2005/8/layout/vList2"/>
    <dgm:cxn modelId="{B8B1660B-D44F-452A-97FE-BDA92E8E0562}" type="presParOf" srcId="{4E45F014-1510-4752-A807-5F5F0927C9EB}" destId="{22693E0D-6451-46DB-8C15-02B6D822445E}"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B0B8654-68E5-4A8C-B9C8-FD1ED71697D8}"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99504C90-8639-46D7-A003-2606E58CB664}">
      <dgm:prSet/>
      <dgm:spPr/>
      <dgm:t>
        <a:bodyPr/>
        <a:lstStyle/>
        <a:p>
          <a:r>
            <a:rPr lang="en-US"/>
            <a:t>Active engagement in homeschooling.</a:t>
          </a:r>
        </a:p>
      </dgm:t>
    </dgm:pt>
    <dgm:pt modelId="{CA29837D-74E1-4370-9BD4-C4EC04D2E959}" type="parTrans" cxnId="{55527425-99C1-4764-AFF3-BB719DABD9DA}">
      <dgm:prSet/>
      <dgm:spPr/>
      <dgm:t>
        <a:bodyPr/>
        <a:lstStyle/>
        <a:p>
          <a:endParaRPr lang="en-US"/>
        </a:p>
      </dgm:t>
    </dgm:pt>
    <dgm:pt modelId="{6806BC2F-7A65-435F-889B-8F67503596B9}" type="sibTrans" cxnId="{55527425-99C1-4764-AFF3-BB719DABD9DA}">
      <dgm:prSet/>
      <dgm:spPr/>
      <dgm:t>
        <a:bodyPr/>
        <a:lstStyle/>
        <a:p>
          <a:endParaRPr lang="en-US"/>
        </a:p>
      </dgm:t>
    </dgm:pt>
    <dgm:pt modelId="{92CF9935-70D7-454C-B5F5-375F9F4EA5B8}">
      <dgm:prSet/>
      <dgm:spPr/>
      <dgm:t>
        <a:bodyPr/>
        <a:lstStyle/>
        <a:p>
          <a:r>
            <a:rPr lang="en-US"/>
            <a:t>Specific age groups: middle childhood (6-11 years) and adolescence (12-18 years).</a:t>
          </a:r>
        </a:p>
      </dgm:t>
    </dgm:pt>
    <dgm:pt modelId="{A08AC73F-4E57-4103-AB6C-E17981F22872}" type="parTrans" cxnId="{B58E393B-29DB-4427-B0F4-E345D4C97EA3}">
      <dgm:prSet/>
      <dgm:spPr/>
      <dgm:t>
        <a:bodyPr/>
        <a:lstStyle/>
        <a:p>
          <a:endParaRPr lang="en-US"/>
        </a:p>
      </dgm:t>
    </dgm:pt>
    <dgm:pt modelId="{DAF544B1-20CA-4E74-9AB8-F1AC6F6DCA40}" type="sibTrans" cxnId="{B58E393B-29DB-4427-B0F4-E345D4C97EA3}">
      <dgm:prSet/>
      <dgm:spPr/>
      <dgm:t>
        <a:bodyPr/>
        <a:lstStyle/>
        <a:p>
          <a:endParaRPr lang="en-US"/>
        </a:p>
      </dgm:t>
    </dgm:pt>
    <dgm:pt modelId="{3307066A-6589-473F-8657-1673BFBCE342}">
      <dgm:prSet/>
      <dgm:spPr/>
      <dgm:t>
        <a:bodyPr/>
        <a:lstStyle/>
        <a:p>
          <a:r>
            <a:rPr lang="en-US"/>
            <a:t>Actively participating in Christian homeschool co-ops.</a:t>
          </a:r>
        </a:p>
      </dgm:t>
    </dgm:pt>
    <dgm:pt modelId="{8FE5960F-65EE-4288-B8B4-90CF77CCB01B}" type="parTrans" cxnId="{7FC0D797-733B-482D-8DBB-884487EE0DC4}">
      <dgm:prSet/>
      <dgm:spPr/>
      <dgm:t>
        <a:bodyPr/>
        <a:lstStyle/>
        <a:p>
          <a:endParaRPr lang="en-US"/>
        </a:p>
      </dgm:t>
    </dgm:pt>
    <dgm:pt modelId="{D67A8483-4D90-477E-BA8E-5EF9F877BE44}" type="sibTrans" cxnId="{7FC0D797-733B-482D-8DBB-884487EE0DC4}">
      <dgm:prSet/>
      <dgm:spPr/>
      <dgm:t>
        <a:bodyPr/>
        <a:lstStyle/>
        <a:p>
          <a:endParaRPr lang="en-US"/>
        </a:p>
      </dgm:t>
    </dgm:pt>
    <dgm:pt modelId="{2A3DA64B-BDE5-480E-83C8-1C80ED8FF629}">
      <dgm:prSet/>
      <dgm:spPr/>
      <dgm:t>
        <a:bodyPr/>
        <a:lstStyle/>
        <a:p>
          <a:r>
            <a:rPr lang="en-US"/>
            <a:t>Geographic diversity to capture potential variations.</a:t>
          </a:r>
        </a:p>
      </dgm:t>
    </dgm:pt>
    <dgm:pt modelId="{6B937989-7241-462C-A124-3C75B9E3CC82}" type="parTrans" cxnId="{1D143A02-2999-423F-9255-FB20AB8E0947}">
      <dgm:prSet/>
      <dgm:spPr/>
      <dgm:t>
        <a:bodyPr/>
        <a:lstStyle/>
        <a:p>
          <a:endParaRPr lang="en-US"/>
        </a:p>
      </dgm:t>
    </dgm:pt>
    <dgm:pt modelId="{82C4400C-74C6-4287-8DF4-959115C3BBB6}" type="sibTrans" cxnId="{1D143A02-2999-423F-9255-FB20AB8E0947}">
      <dgm:prSet/>
      <dgm:spPr/>
      <dgm:t>
        <a:bodyPr/>
        <a:lstStyle/>
        <a:p>
          <a:endParaRPr lang="en-US"/>
        </a:p>
      </dgm:t>
    </dgm:pt>
    <dgm:pt modelId="{20302D9B-194B-4C5E-BC56-51D314D61DC7}" type="pres">
      <dgm:prSet presAssocID="{1B0B8654-68E5-4A8C-B9C8-FD1ED71697D8}" presName="outerComposite" presStyleCnt="0">
        <dgm:presLayoutVars>
          <dgm:chMax val="5"/>
          <dgm:dir/>
          <dgm:resizeHandles val="exact"/>
        </dgm:presLayoutVars>
      </dgm:prSet>
      <dgm:spPr/>
    </dgm:pt>
    <dgm:pt modelId="{A5AA8CD2-1507-4E89-9696-A376035194CE}" type="pres">
      <dgm:prSet presAssocID="{1B0B8654-68E5-4A8C-B9C8-FD1ED71697D8}" presName="dummyMaxCanvas" presStyleCnt="0">
        <dgm:presLayoutVars/>
      </dgm:prSet>
      <dgm:spPr/>
    </dgm:pt>
    <dgm:pt modelId="{E177877A-0BCE-4E3B-BC0E-4690CDE27C6D}" type="pres">
      <dgm:prSet presAssocID="{1B0B8654-68E5-4A8C-B9C8-FD1ED71697D8}" presName="FourNodes_1" presStyleLbl="node1" presStyleIdx="0" presStyleCnt="4">
        <dgm:presLayoutVars>
          <dgm:bulletEnabled val="1"/>
        </dgm:presLayoutVars>
      </dgm:prSet>
      <dgm:spPr/>
    </dgm:pt>
    <dgm:pt modelId="{28ABAB7C-EFD7-4D5A-B87F-0A5029653D62}" type="pres">
      <dgm:prSet presAssocID="{1B0B8654-68E5-4A8C-B9C8-FD1ED71697D8}" presName="FourNodes_2" presStyleLbl="node1" presStyleIdx="1" presStyleCnt="4">
        <dgm:presLayoutVars>
          <dgm:bulletEnabled val="1"/>
        </dgm:presLayoutVars>
      </dgm:prSet>
      <dgm:spPr/>
    </dgm:pt>
    <dgm:pt modelId="{BACF84D1-F542-4DC1-83C3-BB673BC784EB}" type="pres">
      <dgm:prSet presAssocID="{1B0B8654-68E5-4A8C-B9C8-FD1ED71697D8}" presName="FourNodes_3" presStyleLbl="node1" presStyleIdx="2" presStyleCnt="4">
        <dgm:presLayoutVars>
          <dgm:bulletEnabled val="1"/>
        </dgm:presLayoutVars>
      </dgm:prSet>
      <dgm:spPr/>
    </dgm:pt>
    <dgm:pt modelId="{3827ED59-26E2-4A2F-AFD5-2E058B11EE99}" type="pres">
      <dgm:prSet presAssocID="{1B0B8654-68E5-4A8C-B9C8-FD1ED71697D8}" presName="FourNodes_4" presStyleLbl="node1" presStyleIdx="3" presStyleCnt="4">
        <dgm:presLayoutVars>
          <dgm:bulletEnabled val="1"/>
        </dgm:presLayoutVars>
      </dgm:prSet>
      <dgm:spPr/>
    </dgm:pt>
    <dgm:pt modelId="{B83EA0E5-C6CA-46D2-B040-AD1E93C51AD6}" type="pres">
      <dgm:prSet presAssocID="{1B0B8654-68E5-4A8C-B9C8-FD1ED71697D8}" presName="FourConn_1-2" presStyleLbl="fgAccFollowNode1" presStyleIdx="0" presStyleCnt="3">
        <dgm:presLayoutVars>
          <dgm:bulletEnabled val="1"/>
        </dgm:presLayoutVars>
      </dgm:prSet>
      <dgm:spPr/>
    </dgm:pt>
    <dgm:pt modelId="{34071F10-975A-4E60-A538-177A8BF8AB8C}" type="pres">
      <dgm:prSet presAssocID="{1B0B8654-68E5-4A8C-B9C8-FD1ED71697D8}" presName="FourConn_2-3" presStyleLbl="fgAccFollowNode1" presStyleIdx="1" presStyleCnt="3">
        <dgm:presLayoutVars>
          <dgm:bulletEnabled val="1"/>
        </dgm:presLayoutVars>
      </dgm:prSet>
      <dgm:spPr/>
    </dgm:pt>
    <dgm:pt modelId="{A5B23CFA-6D50-4608-902A-4C2476DD44A6}" type="pres">
      <dgm:prSet presAssocID="{1B0B8654-68E5-4A8C-B9C8-FD1ED71697D8}" presName="FourConn_3-4" presStyleLbl="fgAccFollowNode1" presStyleIdx="2" presStyleCnt="3">
        <dgm:presLayoutVars>
          <dgm:bulletEnabled val="1"/>
        </dgm:presLayoutVars>
      </dgm:prSet>
      <dgm:spPr/>
    </dgm:pt>
    <dgm:pt modelId="{3AAE649F-003D-4D7F-A613-E702FA2793D2}" type="pres">
      <dgm:prSet presAssocID="{1B0B8654-68E5-4A8C-B9C8-FD1ED71697D8}" presName="FourNodes_1_text" presStyleLbl="node1" presStyleIdx="3" presStyleCnt="4">
        <dgm:presLayoutVars>
          <dgm:bulletEnabled val="1"/>
        </dgm:presLayoutVars>
      </dgm:prSet>
      <dgm:spPr/>
    </dgm:pt>
    <dgm:pt modelId="{9705629A-1A2A-4756-8CDF-2ADCBEBB9741}" type="pres">
      <dgm:prSet presAssocID="{1B0B8654-68E5-4A8C-B9C8-FD1ED71697D8}" presName="FourNodes_2_text" presStyleLbl="node1" presStyleIdx="3" presStyleCnt="4">
        <dgm:presLayoutVars>
          <dgm:bulletEnabled val="1"/>
        </dgm:presLayoutVars>
      </dgm:prSet>
      <dgm:spPr/>
    </dgm:pt>
    <dgm:pt modelId="{F48973E7-6751-4811-AC65-A2E5F87C04B7}" type="pres">
      <dgm:prSet presAssocID="{1B0B8654-68E5-4A8C-B9C8-FD1ED71697D8}" presName="FourNodes_3_text" presStyleLbl="node1" presStyleIdx="3" presStyleCnt="4">
        <dgm:presLayoutVars>
          <dgm:bulletEnabled val="1"/>
        </dgm:presLayoutVars>
      </dgm:prSet>
      <dgm:spPr/>
    </dgm:pt>
    <dgm:pt modelId="{5FC4C60A-BC05-407F-AB5D-A0A53CF45865}" type="pres">
      <dgm:prSet presAssocID="{1B0B8654-68E5-4A8C-B9C8-FD1ED71697D8}" presName="FourNodes_4_text" presStyleLbl="node1" presStyleIdx="3" presStyleCnt="4">
        <dgm:presLayoutVars>
          <dgm:bulletEnabled val="1"/>
        </dgm:presLayoutVars>
      </dgm:prSet>
      <dgm:spPr/>
    </dgm:pt>
  </dgm:ptLst>
  <dgm:cxnLst>
    <dgm:cxn modelId="{1D143A02-2999-423F-9255-FB20AB8E0947}" srcId="{1B0B8654-68E5-4A8C-B9C8-FD1ED71697D8}" destId="{2A3DA64B-BDE5-480E-83C8-1C80ED8FF629}" srcOrd="3" destOrd="0" parTransId="{6B937989-7241-462C-A124-3C75B9E3CC82}" sibTransId="{82C4400C-74C6-4287-8DF4-959115C3BBB6}"/>
    <dgm:cxn modelId="{55527425-99C1-4764-AFF3-BB719DABD9DA}" srcId="{1B0B8654-68E5-4A8C-B9C8-FD1ED71697D8}" destId="{99504C90-8639-46D7-A003-2606E58CB664}" srcOrd="0" destOrd="0" parTransId="{CA29837D-74E1-4370-9BD4-C4EC04D2E959}" sibTransId="{6806BC2F-7A65-435F-889B-8F67503596B9}"/>
    <dgm:cxn modelId="{0FD06035-9649-48A1-9669-E864D402D5EC}" type="presOf" srcId="{DAF544B1-20CA-4E74-9AB8-F1AC6F6DCA40}" destId="{34071F10-975A-4E60-A538-177A8BF8AB8C}" srcOrd="0" destOrd="0" presId="urn:microsoft.com/office/officeart/2005/8/layout/vProcess5"/>
    <dgm:cxn modelId="{B58E393B-29DB-4427-B0F4-E345D4C97EA3}" srcId="{1B0B8654-68E5-4A8C-B9C8-FD1ED71697D8}" destId="{92CF9935-70D7-454C-B5F5-375F9F4EA5B8}" srcOrd="1" destOrd="0" parTransId="{A08AC73F-4E57-4103-AB6C-E17981F22872}" sibTransId="{DAF544B1-20CA-4E74-9AB8-F1AC6F6DCA40}"/>
    <dgm:cxn modelId="{39ADD169-FD43-4385-AFB3-0551B769D4F7}" type="presOf" srcId="{99504C90-8639-46D7-A003-2606E58CB664}" destId="{E177877A-0BCE-4E3B-BC0E-4690CDE27C6D}" srcOrd="0" destOrd="0" presId="urn:microsoft.com/office/officeart/2005/8/layout/vProcess5"/>
    <dgm:cxn modelId="{ED12544A-C6D7-494D-B3BC-54B19E43B10F}" type="presOf" srcId="{92CF9935-70D7-454C-B5F5-375F9F4EA5B8}" destId="{9705629A-1A2A-4756-8CDF-2ADCBEBB9741}" srcOrd="1" destOrd="0" presId="urn:microsoft.com/office/officeart/2005/8/layout/vProcess5"/>
    <dgm:cxn modelId="{15B4D66A-4B87-45B7-8AE9-05E2C627CFB1}" type="presOf" srcId="{2A3DA64B-BDE5-480E-83C8-1C80ED8FF629}" destId="{5FC4C60A-BC05-407F-AB5D-A0A53CF45865}" srcOrd="1" destOrd="0" presId="urn:microsoft.com/office/officeart/2005/8/layout/vProcess5"/>
    <dgm:cxn modelId="{CBEF1079-4118-4C5B-A941-FBC89D3CDB9D}" type="presOf" srcId="{2A3DA64B-BDE5-480E-83C8-1C80ED8FF629}" destId="{3827ED59-26E2-4A2F-AFD5-2E058B11EE99}" srcOrd="0" destOrd="0" presId="urn:microsoft.com/office/officeart/2005/8/layout/vProcess5"/>
    <dgm:cxn modelId="{7B82697A-6E11-4994-BCBC-0AB2A7E57430}" type="presOf" srcId="{99504C90-8639-46D7-A003-2606E58CB664}" destId="{3AAE649F-003D-4D7F-A613-E702FA2793D2}" srcOrd="1" destOrd="0" presId="urn:microsoft.com/office/officeart/2005/8/layout/vProcess5"/>
    <dgm:cxn modelId="{7FC0D797-733B-482D-8DBB-884487EE0DC4}" srcId="{1B0B8654-68E5-4A8C-B9C8-FD1ED71697D8}" destId="{3307066A-6589-473F-8657-1673BFBCE342}" srcOrd="2" destOrd="0" parTransId="{8FE5960F-65EE-4288-B8B4-90CF77CCB01B}" sibTransId="{D67A8483-4D90-477E-BA8E-5EF9F877BE44}"/>
    <dgm:cxn modelId="{720704B5-2506-4E98-B6B8-70BB62DC41DD}" type="presOf" srcId="{1B0B8654-68E5-4A8C-B9C8-FD1ED71697D8}" destId="{20302D9B-194B-4C5E-BC56-51D314D61DC7}" srcOrd="0" destOrd="0" presId="urn:microsoft.com/office/officeart/2005/8/layout/vProcess5"/>
    <dgm:cxn modelId="{F68CA8C3-C46B-4CBE-A7D2-531361437F91}" type="presOf" srcId="{D67A8483-4D90-477E-BA8E-5EF9F877BE44}" destId="{A5B23CFA-6D50-4608-902A-4C2476DD44A6}" srcOrd="0" destOrd="0" presId="urn:microsoft.com/office/officeart/2005/8/layout/vProcess5"/>
    <dgm:cxn modelId="{DF3E5AC8-2F50-4BC8-B7BA-C746FD8F5A88}" type="presOf" srcId="{92CF9935-70D7-454C-B5F5-375F9F4EA5B8}" destId="{28ABAB7C-EFD7-4D5A-B87F-0A5029653D62}" srcOrd="0" destOrd="0" presId="urn:microsoft.com/office/officeart/2005/8/layout/vProcess5"/>
    <dgm:cxn modelId="{A13513CA-947F-4F73-93B8-5185ADB3D330}" type="presOf" srcId="{6806BC2F-7A65-435F-889B-8F67503596B9}" destId="{B83EA0E5-C6CA-46D2-B040-AD1E93C51AD6}" srcOrd="0" destOrd="0" presId="urn:microsoft.com/office/officeart/2005/8/layout/vProcess5"/>
    <dgm:cxn modelId="{5B82BCCD-2E94-45E7-80B5-853BB7627C13}" type="presOf" srcId="{3307066A-6589-473F-8657-1673BFBCE342}" destId="{BACF84D1-F542-4DC1-83C3-BB673BC784EB}" srcOrd="0" destOrd="0" presId="urn:microsoft.com/office/officeart/2005/8/layout/vProcess5"/>
    <dgm:cxn modelId="{6B30DCE5-6B84-4A50-BABF-38F63210633F}" type="presOf" srcId="{3307066A-6589-473F-8657-1673BFBCE342}" destId="{F48973E7-6751-4811-AC65-A2E5F87C04B7}" srcOrd="1" destOrd="0" presId="urn:microsoft.com/office/officeart/2005/8/layout/vProcess5"/>
    <dgm:cxn modelId="{71FB64C5-E0F9-4E73-9605-996A2091061E}" type="presParOf" srcId="{20302D9B-194B-4C5E-BC56-51D314D61DC7}" destId="{A5AA8CD2-1507-4E89-9696-A376035194CE}" srcOrd="0" destOrd="0" presId="urn:microsoft.com/office/officeart/2005/8/layout/vProcess5"/>
    <dgm:cxn modelId="{C2A7395B-054C-4ACD-BF77-0CC33460C1CC}" type="presParOf" srcId="{20302D9B-194B-4C5E-BC56-51D314D61DC7}" destId="{E177877A-0BCE-4E3B-BC0E-4690CDE27C6D}" srcOrd="1" destOrd="0" presId="urn:microsoft.com/office/officeart/2005/8/layout/vProcess5"/>
    <dgm:cxn modelId="{3E1B4B78-6BDC-445C-AEBF-C0BAA7E394FB}" type="presParOf" srcId="{20302D9B-194B-4C5E-BC56-51D314D61DC7}" destId="{28ABAB7C-EFD7-4D5A-B87F-0A5029653D62}" srcOrd="2" destOrd="0" presId="urn:microsoft.com/office/officeart/2005/8/layout/vProcess5"/>
    <dgm:cxn modelId="{7A3AC4AA-AA17-4F60-AD34-28616A692C88}" type="presParOf" srcId="{20302D9B-194B-4C5E-BC56-51D314D61DC7}" destId="{BACF84D1-F542-4DC1-83C3-BB673BC784EB}" srcOrd="3" destOrd="0" presId="urn:microsoft.com/office/officeart/2005/8/layout/vProcess5"/>
    <dgm:cxn modelId="{C3CFDFCD-49AB-40E5-B527-8333F3614AF0}" type="presParOf" srcId="{20302D9B-194B-4C5E-BC56-51D314D61DC7}" destId="{3827ED59-26E2-4A2F-AFD5-2E058B11EE99}" srcOrd="4" destOrd="0" presId="urn:microsoft.com/office/officeart/2005/8/layout/vProcess5"/>
    <dgm:cxn modelId="{8F7DFCD9-3E76-4E06-BC84-306553835821}" type="presParOf" srcId="{20302D9B-194B-4C5E-BC56-51D314D61DC7}" destId="{B83EA0E5-C6CA-46D2-B040-AD1E93C51AD6}" srcOrd="5" destOrd="0" presId="urn:microsoft.com/office/officeart/2005/8/layout/vProcess5"/>
    <dgm:cxn modelId="{EEA800F8-D773-4FFD-8A74-F2EE090F905C}" type="presParOf" srcId="{20302D9B-194B-4C5E-BC56-51D314D61DC7}" destId="{34071F10-975A-4E60-A538-177A8BF8AB8C}" srcOrd="6" destOrd="0" presId="urn:microsoft.com/office/officeart/2005/8/layout/vProcess5"/>
    <dgm:cxn modelId="{50C5DDCF-BDD9-4D65-A0A8-F22CF5DBA76C}" type="presParOf" srcId="{20302D9B-194B-4C5E-BC56-51D314D61DC7}" destId="{A5B23CFA-6D50-4608-902A-4C2476DD44A6}" srcOrd="7" destOrd="0" presId="urn:microsoft.com/office/officeart/2005/8/layout/vProcess5"/>
    <dgm:cxn modelId="{E814A4A1-DD33-4077-AE27-60C5C6ED1EFC}" type="presParOf" srcId="{20302D9B-194B-4C5E-BC56-51D314D61DC7}" destId="{3AAE649F-003D-4D7F-A613-E702FA2793D2}" srcOrd="8" destOrd="0" presId="urn:microsoft.com/office/officeart/2005/8/layout/vProcess5"/>
    <dgm:cxn modelId="{7DFC16C3-263B-4389-BDE1-92FCB03F25C6}" type="presParOf" srcId="{20302D9B-194B-4C5E-BC56-51D314D61DC7}" destId="{9705629A-1A2A-4756-8CDF-2ADCBEBB9741}" srcOrd="9" destOrd="0" presId="urn:microsoft.com/office/officeart/2005/8/layout/vProcess5"/>
    <dgm:cxn modelId="{BF7E8758-ED54-4075-94A0-0C02DC4C8950}" type="presParOf" srcId="{20302D9B-194B-4C5E-BC56-51D314D61DC7}" destId="{F48973E7-6751-4811-AC65-A2E5F87C04B7}" srcOrd="10" destOrd="0" presId="urn:microsoft.com/office/officeart/2005/8/layout/vProcess5"/>
    <dgm:cxn modelId="{78ECEB32-D60D-4463-BCE2-3746FDC1F4DA}" type="presParOf" srcId="{20302D9B-194B-4C5E-BC56-51D314D61DC7}" destId="{5FC4C60A-BC05-407F-AB5D-A0A53CF45865}"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23AED9-9FB1-4B89-A2DD-6F8B3E310026}"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1876DBC2-2EA5-459D-9457-B25E62729DF1}">
      <dgm:prSet/>
      <dgm:spPr/>
      <dgm:t>
        <a:bodyPr/>
        <a:lstStyle/>
        <a:p>
          <a:r>
            <a:rPr lang="en-US"/>
            <a:t>Why do you think more families are choosing to teach their kids at home instead of sending them to regular schools?</a:t>
          </a:r>
        </a:p>
      </dgm:t>
    </dgm:pt>
    <dgm:pt modelId="{ED81EB72-16B3-4A00-847B-04D7164A292D}" type="parTrans" cxnId="{C6410319-B74E-4420-981D-711E733A230E}">
      <dgm:prSet/>
      <dgm:spPr/>
      <dgm:t>
        <a:bodyPr/>
        <a:lstStyle/>
        <a:p>
          <a:endParaRPr lang="en-US"/>
        </a:p>
      </dgm:t>
    </dgm:pt>
    <dgm:pt modelId="{CAFBB016-BCE2-4D23-B6B2-DB6DCF84C361}" type="sibTrans" cxnId="{C6410319-B74E-4420-981D-711E733A230E}">
      <dgm:prSet/>
      <dgm:spPr/>
      <dgm:t>
        <a:bodyPr/>
        <a:lstStyle/>
        <a:p>
          <a:endParaRPr lang="en-US"/>
        </a:p>
      </dgm:t>
    </dgm:pt>
    <dgm:pt modelId="{309FF8B3-3C7C-4D66-A567-7E88AA9C224E}">
      <dgm:prSet/>
      <dgm:spPr/>
      <dgm:t>
        <a:bodyPr/>
        <a:lstStyle/>
        <a:p>
          <a:r>
            <a:rPr lang="en-US"/>
            <a:t>How might families working together in Christian homeschool groups make learning more enjoyable for both parents and children?</a:t>
          </a:r>
        </a:p>
      </dgm:t>
    </dgm:pt>
    <dgm:pt modelId="{BA627D16-0FEB-4BF0-8834-043BABB59E2A}" type="parTrans" cxnId="{1629AB77-1978-40FE-B371-292B9033E274}">
      <dgm:prSet/>
      <dgm:spPr/>
      <dgm:t>
        <a:bodyPr/>
        <a:lstStyle/>
        <a:p>
          <a:endParaRPr lang="en-US"/>
        </a:p>
      </dgm:t>
    </dgm:pt>
    <dgm:pt modelId="{57F17F4F-0E17-4254-964F-E3C119F4840D}" type="sibTrans" cxnId="{1629AB77-1978-40FE-B371-292B9033E274}">
      <dgm:prSet/>
      <dgm:spPr/>
      <dgm:t>
        <a:bodyPr/>
        <a:lstStyle/>
        <a:p>
          <a:endParaRPr lang="en-US"/>
        </a:p>
      </dgm:t>
    </dgm:pt>
    <dgm:pt modelId="{0AF3F69A-4561-43EA-B632-C000BF2AAA8E}" type="pres">
      <dgm:prSet presAssocID="{CE23AED9-9FB1-4B89-A2DD-6F8B3E310026}" presName="hierChild1" presStyleCnt="0">
        <dgm:presLayoutVars>
          <dgm:chPref val="1"/>
          <dgm:dir/>
          <dgm:animOne val="branch"/>
          <dgm:animLvl val="lvl"/>
          <dgm:resizeHandles/>
        </dgm:presLayoutVars>
      </dgm:prSet>
      <dgm:spPr/>
    </dgm:pt>
    <dgm:pt modelId="{6C63D711-0082-4DEE-8115-FC9D69A4DD70}" type="pres">
      <dgm:prSet presAssocID="{1876DBC2-2EA5-459D-9457-B25E62729DF1}" presName="hierRoot1" presStyleCnt="0"/>
      <dgm:spPr/>
    </dgm:pt>
    <dgm:pt modelId="{D8014534-DEC3-42BB-8582-40DA67B7EB3F}" type="pres">
      <dgm:prSet presAssocID="{1876DBC2-2EA5-459D-9457-B25E62729DF1}" presName="composite" presStyleCnt="0"/>
      <dgm:spPr/>
    </dgm:pt>
    <dgm:pt modelId="{5D5DCD13-4F74-4B82-9006-6D010F5E13CE}" type="pres">
      <dgm:prSet presAssocID="{1876DBC2-2EA5-459D-9457-B25E62729DF1}" presName="background" presStyleLbl="node0" presStyleIdx="0" presStyleCnt="2"/>
      <dgm:spPr/>
    </dgm:pt>
    <dgm:pt modelId="{98587A12-0605-41D1-9D62-58D78FFC7376}" type="pres">
      <dgm:prSet presAssocID="{1876DBC2-2EA5-459D-9457-B25E62729DF1}" presName="text" presStyleLbl="fgAcc0" presStyleIdx="0" presStyleCnt="2">
        <dgm:presLayoutVars>
          <dgm:chPref val="3"/>
        </dgm:presLayoutVars>
      </dgm:prSet>
      <dgm:spPr/>
    </dgm:pt>
    <dgm:pt modelId="{0B07A16C-7A3F-4076-B4A5-F3338B9D244D}" type="pres">
      <dgm:prSet presAssocID="{1876DBC2-2EA5-459D-9457-B25E62729DF1}" presName="hierChild2" presStyleCnt="0"/>
      <dgm:spPr/>
    </dgm:pt>
    <dgm:pt modelId="{D1528A91-ABCE-4BBF-A716-8C6E72535884}" type="pres">
      <dgm:prSet presAssocID="{309FF8B3-3C7C-4D66-A567-7E88AA9C224E}" presName="hierRoot1" presStyleCnt="0"/>
      <dgm:spPr/>
    </dgm:pt>
    <dgm:pt modelId="{22531870-96A2-4978-B754-2CA496B267E1}" type="pres">
      <dgm:prSet presAssocID="{309FF8B3-3C7C-4D66-A567-7E88AA9C224E}" presName="composite" presStyleCnt="0"/>
      <dgm:spPr/>
    </dgm:pt>
    <dgm:pt modelId="{F6806B11-CECD-4262-BAF7-5A3AB45E0554}" type="pres">
      <dgm:prSet presAssocID="{309FF8B3-3C7C-4D66-A567-7E88AA9C224E}" presName="background" presStyleLbl="node0" presStyleIdx="1" presStyleCnt="2"/>
      <dgm:spPr/>
    </dgm:pt>
    <dgm:pt modelId="{A56449E6-0372-4DD8-9732-56012A4F32FA}" type="pres">
      <dgm:prSet presAssocID="{309FF8B3-3C7C-4D66-A567-7E88AA9C224E}" presName="text" presStyleLbl="fgAcc0" presStyleIdx="1" presStyleCnt="2">
        <dgm:presLayoutVars>
          <dgm:chPref val="3"/>
        </dgm:presLayoutVars>
      </dgm:prSet>
      <dgm:spPr/>
    </dgm:pt>
    <dgm:pt modelId="{0232EDA5-7EEA-499F-AC2E-31F5209ED235}" type="pres">
      <dgm:prSet presAssocID="{309FF8B3-3C7C-4D66-A567-7E88AA9C224E}" presName="hierChild2" presStyleCnt="0"/>
      <dgm:spPr/>
    </dgm:pt>
  </dgm:ptLst>
  <dgm:cxnLst>
    <dgm:cxn modelId="{C6410319-B74E-4420-981D-711E733A230E}" srcId="{CE23AED9-9FB1-4B89-A2DD-6F8B3E310026}" destId="{1876DBC2-2EA5-459D-9457-B25E62729DF1}" srcOrd="0" destOrd="0" parTransId="{ED81EB72-16B3-4A00-847B-04D7164A292D}" sibTransId="{CAFBB016-BCE2-4D23-B6B2-DB6DCF84C361}"/>
    <dgm:cxn modelId="{9DBE3168-2A23-4AB2-BCEB-918D43F8DCBB}" type="presOf" srcId="{1876DBC2-2EA5-459D-9457-B25E62729DF1}" destId="{98587A12-0605-41D1-9D62-58D78FFC7376}" srcOrd="0" destOrd="0" presId="urn:microsoft.com/office/officeart/2005/8/layout/hierarchy1"/>
    <dgm:cxn modelId="{A14CB054-63F1-488A-B977-2B04D5976D94}" type="presOf" srcId="{309FF8B3-3C7C-4D66-A567-7E88AA9C224E}" destId="{A56449E6-0372-4DD8-9732-56012A4F32FA}" srcOrd="0" destOrd="0" presId="urn:microsoft.com/office/officeart/2005/8/layout/hierarchy1"/>
    <dgm:cxn modelId="{1629AB77-1978-40FE-B371-292B9033E274}" srcId="{CE23AED9-9FB1-4B89-A2DD-6F8B3E310026}" destId="{309FF8B3-3C7C-4D66-A567-7E88AA9C224E}" srcOrd="1" destOrd="0" parTransId="{BA627D16-0FEB-4BF0-8834-043BABB59E2A}" sibTransId="{57F17F4F-0E17-4254-964F-E3C119F4840D}"/>
    <dgm:cxn modelId="{FDC6E8C8-E2C0-4D1E-AF44-B429051DA98E}" type="presOf" srcId="{CE23AED9-9FB1-4B89-A2DD-6F8B3E310026}" destId="{0AF3F69A-4561-43EA-B632-C000BF2AAA8E}" srcOrd="0" destOrd="0" presId="urn:microsoft.com/office/officeart/2005/8/layout/hierarchy1"/>
    <dgm:cxn modelId="{2F517957-DFEA-4C1B-AB81-55C9452460FF}" type="presParOf" srcId="{0AF3F69A-4561-43EA-B632-C000BF2AAA8E}" destId="{6C63D711-0082-4DEE-8115-FC9D69A4DD70}" srcOrd="0" destOrd="0" presId="urn:microsoft.com/office/officeart/2005/8/layout/hierarchy1"/>
    <dgm:cxn modelId="{2ADB6D5E-9B36-474F-BEBB-A12D69EEA89A}" type="presParOf" srcId="{6C63D711-0082-4DEE-8115-FC9D69A4DD70}" destId="{D8014534-DEC3-42BB-8582-40DA67B7EB3F}" srcOrd="0" destOrd="0" presId="urn:microsoft.com/office/officeart/2005/8/layout/hierarchy1"/>
    <dgm:cxn modelId="{9257D88F-0728-43C7-99A6-63667620832E}" type="presParOf" srcId="{D8014534-DEC3-42BB-8582-40DA67B7EB3F}" destId="{5D5DCD13-4F74-4B82-9006-6D010F5E13CE}" srcOrd="0" destOrd="0" presId="urn:microsoft.com/office/officeart/2005/8/layout/hierarchy1"/>
    <dgm:cxn modelId="{7076896F-7D5A-41F7-A1DC-679365FDF923}" type="presParOf" srcId="{D8014534-DEC3-42BB-8582-40DA67B7EB3F}" destId="{98587A12-0605-41D1-9D62-58D78FFC7376}" srcOrd="1" destOrd="0" presId="urn:microsoft.com/office/officeart/2005/8/layout/hierarchy1"/>
    <dgm:cxn modelId="{B985E888-BF1C-4E7B-94DA-F824666A2D30}" type="presParOf" srcId="{6C63D711-0082-4DEE-8115-FC9D69A4DD70}" destId="{0B07A16C-7A3F-4076-B4A5-F3338B9D244D}" srcOrd="1" destOrd="0" presId="urn:microsoft.com/office/officeart/2005/8/layout/hierarchy1"/>
    <dgm:cxn modelId="{2D027F7B-395C-43AC-A223-4E11BB45F82E}" type="presParOf" srcId="{0AF3F69A-4561-43EA-B632-C000BF2AAA8E}" destId="{D1528A91-ABCE-4BBF-A716-8C6E72535884}" srcOrd="1" destOrd="0" presId="urn:microsoft.com/office/officeart/2005/8/layout/hierarchy1"/>
    <dgm:cxn modelId="{7E388152-294E-4F6F-BBCD-5F6DAA80E92D}" type="presParOf" srcId="{D1528A91-ABCE-4BBF-A716-8C6E72535884}" destId="{22531870-96A2-4978-B754-2CA496B267E1}" srcOrd="0" destOrd="0" presId="urn:microsoft.com/office/officeart/2005/8/layout/hierarchy1"/>
    <dgm:cxn modelId="{3BF3B425-8E8C-445F-B49E-54DD958F909F}" type="presParOf" srcId="{22531870-96A2-4978-B754-2CA496B267E1}" destId="{F6806B11-CECD-4262-BAF7-5A3AB45E0554}" srcOrd="0" destOrd="0" presId="urn:microsoft.com/office/officeart/2005/8/layout/hierarchy1"/>
    <dgm:cxn modelId="{B9F2A206-D977-4A6E-9482-40CAC5AB164A}" type="presParOf" srcId="{22531870-96A2-4978-B754-2CA496B267E1}" destId="{A56449E6-0372-4DD8-9732-56012A4F32FA}" srcOrd="1" destOrd="0" presId="urn:microsoft.com/office/officeart/2005/8/layout/hierarchy1"/>
    <dgm:cxn modelId="{404085CF-379F-48C5-B582-418B8AB71E2C}" type="presParOf" srcId="{D1528A91-ABCE-4BBF-A716-8C6E72535884}" destId="{0232EDA5-7EEA-499F-AC2E-31F5209ED23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ECE1A72-573A-4EFE-B06D-AB7263C558A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C00445BF-57A0-455D-B4D3-076444E42583}">
      <dgm:prSet/>
      <dgm:spPr/>
      <dgm:t>
        <a:bodyPr/>
        <a:lstStyle/>
        <a:p>
          <a:r>
            <a:rPr lang="en-US"/>
            <a:t>How might talking to families from different places and making sure there are kids from different ages help us learn more about how Christian homeschool groups work?</a:t>
          </a:r>
        </a:p>
      </dgm:t>
    </dgm:pt>
    <dgm:pt modelId="{C6FD3401-A66B-49C1-B76F-6C607149BA9F}" type="parTrans" cxnId="{5F9612AC-3574-47D5-B655-CE63042CC3C4}">
      <dgm:prSet/>
      <dgm:spPr/>
      <dgm:t>
        <a:bodyPr/>
        <a:lstStyle/>
        <a:p>
          <a:endParaRPr lang="en-US"/>
        </a:p>
      </dgm:t>
    </dgm:pt>
    <dgm:pt modelId="{CEA758CA-965B-4E24-BAF4-DB7441572D93}" type="sibTrans" cxnId="{5F9612AC-3574-47D5-B655-CE63042CC3C4}">
      <dgm:prSet/>
      <dgm:spPr/>
      <dgm:t>
        <a:bodyPr/>
        <a:lstStyle/>
        <a:p>
          <a:endParaRPr lang="en-US"/>
        </a:p>
      </dgm:t>
    </dgm:pt>
    <dgm:pt modelId="{54A52D8C-BF2B-4501-8B98-136628532AA9}">
      <dgm:prSet/>
      <dgm:spPr/>
      <dgm:t>
        <a:bodyPr/>
        <a:lstStyle/>
        <a:p>
          <a:r>
            <a:rPr lang="en-US"/>
            <a:t>Why do you think it's important to choose families in a careful way when studying how kids learn?</a:t>
          </a:r>
        </a:p>
      </dgm:t>
    </dgm:pt>
    <dgm:pt modelId="{7A7946A9-8425-455C-BBD4-31F4968A4183}" type="parTrans" cxnId="{F4E3CA71-1D29-4F9A-A7AC-FB7C84CF445D}">
      <dgm:prSet/>
      <dgm:spPr/>
      <dgm:t>
        <a:bodyPr/>
        <a:lstStyle/>
        <a:p>
          <a:endParaRPr lang="en-US"/>
        </a:p>
      </dgm:t>
    </dgm:pt>
    <dgm:pt modelId="{90B94896-D02E-4CC8-AA55-F5075206A339}" type="sibTrans" cxnId="{F4E3CA71-1D29-4F9A-A7AC-FB7C84CF445D}">
      <dgm:prSet/>
      <dgm:spPr/>
      <dgm:t>
        <a:bodyPr/>
        <a:lstStyle/>
        <a:p>
          <a:endParaRPr lang="en-US"/>
        </a:p>
      </dgm:t>
    </dgm:pt>
    <dgm:pt modelId="{EE9828D9-FD2B-4166-B230-AD430704B638}" type="pres">
      <dgm:prSet presAssocID="{BECE1A72-573A-4EFE-B06D-AB7263C558A5}" presName="hierChild1" presStyleCnt="0">
        <dgm:presLayoutVars>
          <dgm:chPref val="1"/>
          <dgm:dir/>
          <dgm:animOne val="branch"/>
          <dgm:animLvl val="lvl"/>
          <dgm:resizeHandles/>
        </dgm:presLayoutVars>
      </dgm:prSet>
      <dgm:spPr/>
    </dgm:pt>
    <dgm:pt modelId="{5A69E425-9691-41B4-BFC1-342F01B13B48}" type="pres">
      <dgm:prSet presAssocID="{C00445BF-57A0-455D-B4D3-076444E42583}" presName="hierRoot1" presStyleCnt="0"/>
      <dgm:spPr/>
    </dgm:pt>
    <dgm:pt modelId="{E719CD1D-D176-4B75-9D79-1287E6AFA869}" type="pres">
      <dgm:prSet presAssocID="{C00445BF-57A0-455D-B4D3-076444E42583}" presName="composite" presStyleCnt="0"/>
      <dgm:spPr/>
    </dgm:pt>
    <dgm:pt modelId="{96CC91D0-D2B6-437C-B6FD-B96D476ADBF9}" type="pres">
      <dgm:prSet presAssocID="{C00445BF-57A0-455D-B4D3-076444E42583}" presName="background" presStyleLbl="node0" presStyleIdx="0" presStyleCnt="2"/>
      <dgm:spPr/>
    </dgm:pt>
    <dgm:pt modelId="{3DFA74F2-0AD0-4D17-844B-DBBE81BD6052}" type="pres">
      <dgm:prSet presAssocID="{C00445BF-57A0-455D-B4D3-076444E42583}" presName="text" presStyleLbl="fgAcc0" presStyleIdx="0" presStyleCnt="2">
        <dgm:presLayoutVars>
          <dgm:chPref val="3"/>
        </dgm:presLayoutVars>
      </dgm:prSet>
      <dgm:spPr/>
    </dgm:pt>
    <dgm:pt modelId="{3EF45B38-D1A4-4190-8EF9-D7FD1C968141}" type="pres">
      <dgm:prSet presAssocID="{C00445BF-57A0-455D-B4D3-076444E42583}" presName="hierChild2" presStyleCnt="0"/>
      <dgm:spPr/>
    </dgm:pt>
    <dgm:pt modelId="{9C3E45CD-9E83-4DB3-8F58-B89577A06760}" type="pres">
      <dgm:prSet presAssocID="{54A52D8C-BF2B-4501-8B98-136628532AA9}" presName="hierRoot1" presStyleCnt="0"/>
      <dgm:spPr/>
    </dgm:pt>
    <dgm:pt modelId="{897E76D8-749B-4B94-B24A-41FD88D08D21}" type="pres">
      <dgm:prSet presAssocID="{54A52D8C-BF2B-4501-8B98-136628532AA9}" presName="composite" presStyleCnt="0"/>
      <dgm:spPr/>
    </dgm:pt>
    <dgm:pt modelId="{4CBFAA70-AF65-41F8-B9ED-B110D85EC3F2}" type="pres">
      <dgm:prSet presAssocID="{54A52D8C-BF2B-4501-8B98-136628532AA9}" presName="background" presStyleLbl="node0" presStyleIdx="1" presStyleCnt="2"/>
      <dgm:spPr/>
    </dgm:pt>
    <dgm:pt modelId="{08E4BE66-3EB2-4F5A-B7CF-8033DC3E0ADB}" type="pres">
      <dgm:prSet presAssocID="{54A52D8C-BF2B-4501-8B98-136628532AA9}" presName="text" presStyleLbl="fgAcc0" presStyleIdx="1" presStyleCnt="2">
        <dgm:presLayoutVars>
          <dgm:chPref val="3"/>
        </dgm:presLayoutVars>
      </dgm:prSet>
      <dgm:spPr/>
    </dgm:pt>
    <dgm:pt modelId="{A5BBAA3E-FDBA-4ADD-A1E3-E1E8754497B9}" type="pres">
      <dgm:prSet presAssocID="{54A52D8C-BF2B-4501-8B98-136628532AA9}" presName="hierChild2" presStyleCnt="0"/>
      <dgm:spPr/>
    </dgm:pt>
  </dgm:ptLst>
  <dgm:cxnLst>
    <dgm:cxn modelId="{F4E3CA71-1D29-4F9A-A7AC-FB7C84CF445D}" srcId="{BECE1A72-573A-4EFE-B06D-AB7263C558A5}" destId="{54A52D8C-BF2B-4501-8B98-136628532AA9}" srcOrd="1" destOrd="0" parTransId="{7A7946A9-8425-455C-BBD4-31F4968A4183}" sibTransId="{90B94896-D02E-4CC8-AA55-F5075206A339}"/>
    <dgm:cxn modelId="{8BE27779-BD40-42C3-8DCE-B31C09899F27}" type="presOf" srcId="{BECE1A72-573A-4EFE-B06D-AB7263C558A5}" destId="{EE9828D9-FD2B-4166-B230-AD430704B638}" srcOrd="0" destOrd="0" presId="urn:microsoft.com/office/officeart/2005/8/layout/hierarchy1"/>
    <dgm:cxn modelId="{5F9612AC-3574-47D5-B655-CE63042CC3C4}" srcId="{BECE1A72-573A-4EFE-B06D-AB7263C558A5}" destId="{C00445BF-57A0-455D-B4D3-076444E42583}" srcOrd="0" destOrd="0" parTransId="{C6FD3401-A66B-49C1-B76F-6C607149BA9F}" sibTransId="{CEA758CA-965B-4E24-BAF4-DB7441572D93}"/>
    <dgm:cxn modelId="{F07F3EBD-3B1A-4AA8-958B-21E1405BF4AE}" type="presOf" srcId="{C00445BF-57A0-455D-B4D3-076444E42583}" destId="{3DFA74F2-0AD0-4D17-844B-DBBE81BD6052}" srcOrd="0" destOrd="0" presId="urn:microsoft.com/office/officeart/2005/8/layout/hierarchy1"/>
    <dgm:cxn modelId="{5A2FFDE5-DC62-48DB-BC04-5D262F476FB7}" type="presOf" srcId="{54A52D8C-BF2B-4501-8B98-136628532AA9}" destId="{08E4BE66-3EB2-4F5A-B7CF-8033DC3E0ADB}" srcOrd="0" destOrd="0" presId="urn:microsoft.com/office/officeart/2005/8/layout/hierarchy1"/>
    <dgm:cxn modelId="{F611BD01-6354-42B5-996C-886BDBA44258}" type="presParOf" srcId="{EE9828D9-FD2B-4166-B230-AD430704B638}" destId="{5A69E425-9691-41B4-BFC1-342F01B13B48}" srcOrd="0" destOrd="0" presId="urn:microsoft.com/office/officeart/2005/8/layout/hierarchy1"/>
    <dgm:cxn modelId="{3DEF2569-07D8-4D86-9921-6CDF9BEA1F21}" type="presParOf" srcId="{5A69E425-9691-41B4-BFC1-342F01B13B48}" destId="{E719CD1D-D176-4B75-9D79-1287E6AFA869}" srcOrd="0" destOrd="0" presId="urn:microsoft.com/office/officeart/2005/8/layout/hierarchy1"/>
    <dgm:cxn modelId="{9F681BF2-C164-4D4D-ABF5-185257C1423A}" type="presParOf" srcId="{E719CD1D-D176-4B75-9D79-1287E6AFA869}" destId="{96CC91D0-D2B6-437C-B6FD-B96D476ADBF9}" srcOrd="0" destOrd="0" presId="urn:microsoft.com/office/officeart/2005/8/layout/hierarchy1"/>
    <dgm:cxn modelId="{39C4AE04-2C81-4300-9A6A-81D40D09BFD1}" type="presParOf" srcId="{E719CD1D-D176-4B75-9D79-1287E6AFA869}" destId="{3DFA74F2-0AD0-4D17-844B-DBBE81BD6052}" srcOrd="1" destOrd="0" presId="urn:microsoft.com/office/officeart/2005/8/layout/hierarchy1"/>
    <dgm:cxn modelId="{02BC45D5-9A2F-4CDE-B94C-BEB41120DB37}" type="presParOf" srcId="{5A69E425-9691-41B4-BFC1-342F01B13B48}" destId="{3EF45B38-D1A4-4190-8EF9-D7FD1C968141}" srcOrd="1" destOrd="0" presId="urn:microsoft.com/office/officeart/2005/8/layout/hierarchy1"/>
    <dgm:cxn modelId="{DFEDCE3E-BDDF-4336-AB47-5FD308A9B8E5}" type="presParOf" srcId="{EE9828D9-FD2B-4166-B230-AD430704B638}" destId="{9C3E45CD-9E83-4DB3-8F58-B89577A06760}" srcOrd="1" destOrd="0" presId="urn:microsoft.com/office/officeart/2005/8/layout/hierarchy1"/>
    <dgm:cxn modelId="{E441275B-6DBF-4F3A-A97E-EC2602434FCF}" type="presParOf" srcId="{9C3E45CD-9E83-4DB3-8F58-B89577A06760}" destId="{897E76D8-749B-4B94-B24A-41FD88D08D21}" srcOrd="0" destOrd="0" presId="urn:microsoft.com/office/officeart/2005/8/layout/hierarchy1"/>
    <dgm:cxn modelId="{ECE26203-BFA6-4E02-B65B-674D6DD18898}" type="presParOf" srcId="{897E76D8-749B-4B94-B24A-41FD88D08D21}" destId="{4CBFAA70-AF65-41F8-B9ED-B110D85EC3F2}" srcOrd="0" destOrd="0" presId="urn:microsoft.com/office/officeart/2005/8/layout/hierarchy1"/>
    <dgm:cxn modelId="{6F159F7F-0FD3-4FDC-AE8D-A3E7AB1C155A}" type="presParOf" srcId="{897E76D8-749B-4B94-B24A-41FD88D08D21}" destId="{08E4BE66-3EB2-4F5A-B7CF-8033DC3E0ADB}" srcOrd="1" destOrd="0" presId="urn:microsoft.com/office/officeart/2005/8/layout/hierarchy1"/>
    <dgm:cxn modelId="{BA1A451D-10CD-4DEE-82A8-39A3EEFAE375}" type="presParOf" srcId="{9C3E45CD-9E83-4DB3-8F58-B89577A06760}" destId="{A5BBAA3E-FDBA-4ADD-A1E3-E1E8754497B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758E7B8-640D-4956-8E18-F26B9521013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0B7FB5F-662E-4AE1-9C6B-8435FF28D9FD}">
      <dgm:prSet/>
      <dgm:spPr/>
      <dgm:t>
        <a:bodyPr/>
        <a:lstStyle/>
        <a:p>
          <a:r>
            <a:rPr lang="en-US"/>
            <a:t>Standardized Cognitive Assessment Tools</a:t>
          </a:r>
        </a:p>
      </dgm:t>
    </dgm:pt>
    <dgm:pt modelId="{D7C3A6F5-91A0-4DFF-AEAE-D223547AF434}" type="parTrans" cxnId="{8DE6B94F-0F99-4221-8EDB-D09B00B45A4A}">
      <dgm:prSet/>
      <dgm:spPr/>
      <dgm:t>
        <a:bodyPr/>
        <a:lstStyle/>
        <a:p>
          <a:endParaRPr lang="en-US"/>
        </a:p>
      </dgm:t>
    </dgm:pt>
    <dgm:pt modelId="{DA7F93D7-4522-462C-98A7-7CE7CD3CD68A}" type="sibTrans" cxnId="{8DE6B94F-0F99-4221-8EDB-D09B00B45A4A}">
      <dgm:prSet/>
      <dgm:spPr/>
      <dgm:t>
        <a:bodyPr/>
        <a:lstStyle/>
        <a:p>
          <a:endParaRPr lang="en-US"/>
        </a:p>
      </dgm:t>
    </dgm:pt>
    <dgm:pt modelId="{FD05655E-C9F2-4617-83B4-BA2A89239971}">
      <dgm:prSet/>
      <dgm:spPr/>
      <dgm:t>
        <a:bodyPr/>
        <a:lstStyle/>
        <a:p>
          <a:r>
            <a:rPr lang="en-US"/>
            <a:t>Qualitative Data Collection Instruments</a:t>
          </a:r>
        </a:p>
      </dgm:t>
    </dgm:pt>
    <dgm:pt modelId="{A8EB5941-F327-4688-8E63-F982546DA655}" type="parTrans" cxnId="{EB62A4F0-6F9B-40E9-A3EF-078EDFBCF842}">
      <dgm:prSet/>
      <dgm:spPr/>
      <dgm:t>
        <a:bodyPr/>
        <a:lstStyle/>
        <a:p>
          <a:endParaRPr lang="en-US"/>
        </a:p>
      </dgm:t>
    </dgm:pt>
    <dgm:pt modelId="{D0398A0D-136C-47E9-974E-68F3A61C7430}" type="sibTrans" cxnId="{EB62A4F0-6F9B-40E9-A3EF-078EDFBCF842}">
      <dgm:prSet/>
      <dgm:spPr/>
      <dgm:t>
        <a:bodyPr/>
        <a:lstStyle/>
        <a:p>
          <a:endParaRPr lang="en-US"/>
        </a:p>
      </dgm:t>
    </dgm:pt>
    <dgm:pt modelId="{2BD5D617-91CE-4FA9-940C-2084FBB9D647}" type="pres">
      <dgm:prSet presAssocID="{F758E7B8-640D-4956-8E18-F26B95210138}" presName="root" presStyleCnt="0">
        <dgm:presLayoutVars>
          <dgm:dir/>
          <dgm:resizeHandles val="exact"/>
        </dgm:presLayoutVars>
      </dgm:prSet>
      <dgm:spPr/>
    </dgm:pt>
    <dgm:pt modelId="{3982BEBF-75F1-48CF-BA89-6ECA762C02B0}" type="pres">
      <dgm:prSet presAssocID="{A0B7FB5F-662E-4AE1-9C6B-8435FF28D9FD}" presName="compNode" presStyleCnt="0"/>
      <dgm:spPr/>
    </dgm:pt>
    <dgm:pt modelId="{C0917255-5C34-46F8-BB16-848ABFBD5FB6}" type="pres">
      <dgm:prSet presAssocID="{A0B7FB5F-662E-4AE1-9C6B-8435FF28D9FD}" presName="bgRect" presStyleLbl="bgShp" presStyleIdx="0" presStyleCnt="2"/>
      <dgm:spPr/>
    </dgm:pt>
    <dgm:pt modelId="{E2DAC15C-5287-4897-8860-175C9F1A3DBF}" type="pres">
      <dgm:prSet presAssocID="{A0B7FB5F-662E-4AE1-9C6B-8435FF28D9F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73E9F434-BEC8-4582-A57D-927D9BFAF508}" type="pres">
      <dgm:prSet presAssocID="{A0B7FB5F-662E-4AE1-9C6B-8435FF28D9FD}" presName="spaceRect" presStyleCnt="0"/>
      <dgm:spPr/>
    </dgm:pt>
    <dgm:pt modelId="{0BC75D06-F545-4F7B-8409-D72AE88F0B2F}" type="pres">
      <dgm:prSet presAssocID="{A0B7FB5F-662E-4AE1-9C6B-8435FF28D9FD}" presName="parTx" presStyleLbl="revTx" presStyleIdx="0" presStyleCnt="2">
        <dgm:presLayoutVars>
          <dgm:chMax val="0"/>
          <dgm:chPref val="0"/>
        </dgm:presLayoutVars>
      </dgm:prSet>
      <dgm:spPr/>
    </dgm:pt>
    <dgm:pt modelId="{82180036-F63B-4033-A063-C154C47EB6B9}" type="pres">
      <dgm:prSet presAssocID="{DA7F93D7-4522-462C-98A7-7CE7CD3CD68A}" presName="sibTrans" presStyleCnt="0"/>
      <dgm:spPr/>
    </dgm:pt>
    <dgm:pt modelId="{034A9671-DF08-448B-B115-287722E6F9B4}" type="pres">
      <dgm:prSet presAssocID="{FD05655E-C9F2-4617-83B4-BA2A89239971}" presName="compNode" presStyleCnt="0"/>
      <dgm:spPr/>
    </dgm:pt>
    <dgm:pt modelId="{D477D988-2251-4C23-AE04-FF727889A975}" type="pres">
      <dgm:prSet presAssocID="{FD05655E-C9F2-4617-83B4-BA2A89239971}" presName="bgRect" presStyleLbl="bgShp" presStyleIdx="1" presStyleCnt="2"/>
      <dgm:spPr/>
    </dgm:pt>
    <dgm:pt modelId="{A163CC88-2A14-473A-87DB-704F2A0F5B01}" type="pres">
      <dgm:prSet presAssocID="{FD05655E-C9F2-4617-83B4-BA2A8923997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92372327-0211-4C6B-9E59-71ECA547C85F}" type="pres">
      <dgm:prSet presAssocID="{FD05655E-C9F2-4617-83B4-BA2A89239971}" presName="spaceRect" presStyleCnt="0"/>
      <dgm:spPr/>
    </dgm:pt>
    <dgm:pt modelId="{6C453387-F813-440F-A99A-12E702862AAB}" type="pres">
      <dgm:prSet presAssocID="{FD05655E-C9F2-4617-83B4-BA2A89239971}" presName="parTx" presStyleLbl="revTx" presStyleIdx="1" presStyleCnt="2">
        <dgm:presLayoutVars>
          <dgm:chMax val="0"/>
          <dgm:chPref val="0"/>
        </dgm:presLayoutVars>
      </dgm:prSet>
      <dgm:spPr/>
    </dgm:pt>
  </dgm:ptLst>
  <dgm:cxnLst>
    <dgm:cxn modelId="{7317A030-CFA7-4CA8-A6D7-9C8E5574E39D}" type="presOf" srcId="{A0B7FB5F-662E-4AE1-9C6B-8435FF28D9FD}" destId="{0BC75D06-F545-4F7B-8409-D72AE88F0B2F}" srcOrd="0" destOrd="0" presId="urn:microsoft.com/office/officeart/2018/2/layout/IconVerticalSolidList"/>
    <dgm:cxn modelId="{8DE6B94F-0F99-4221-8EDB-D09B00B45A4A}" srcId="{F758E7B8-640D-4956-8E18-F26B95210138}" destId="{A0B7FB5F-662E-4AE1-9C6B-8435FF28D9FD}" srcOrd="0" destOrd="0" parTransId="{D7C3A6F5-91A0-4DFF-AEAE-D223547AF434}" sibTransId="{DA7F93D7-4522-462C-98A7-7CE7CD3CD68A}"/>
    <dgm:cxn modelId="{57C55691-5F9C-449E-9FF8-883148F74680}" type="presOf" srcId="{FD05655E-C9F2-4617-83B4-BA2A89239971}" destId="{6C453387-F813-440F-A99A-12E702862AAB}" srcOrd="0" destOrd="0" presId="urn:microsoft.com/office/officeart/2018/2/layout/IconVerticalSolidList"/>
    <dgm:cxn modelId="{A209D5C3-06EC-4D3F-83F2-9DB41F93F99F}" type="presOf" srcId="{F758E7B8-640D-4956-8E18-F26B95210138}" destId="{2BD5D617-91CE-4FA9-940C-2084FBB9D647}" srcOrd="0" destOrd="0" presId="urn:microsoft.com/office/officeart/2018/2/layout/IconVerticalSolidList"/>
    <dgm:cxn modelId="{EB62A4F0-6F9B-40E9-A3EF-078EDFBCF842}" srcId="{F758E7B8-640D-4956-8E18-F26B95210138}" destId="{FD05655E-C9F2-4617-83B4-BA2A89239971}" srcOrd="1" destOrd="0" parTransId="{A8EB5941-F327-4688-8E63-F982546DA655}" sibTransId="{D0398A0D-136C-47E9-974E-68F3A61C7430}"/>
    <dgm:cxn modelId="{FF0449C4-0441-44B8-A8D9-205BC8F820C6}" type="presParOf" srcId="{2BD5D617-91CE-4FA9-940C-2084FBB9D647}" destId="{3982BEBF-75F1-48CF-BA89-6ECA762C02B0}" srcOrd="0" destOrd="0" presId="urn:microsoft.com/office/officeart/2018/2/layout/IconVerticalSolidList"/>
    <dgm:cxn modelId="{A9B82275-6660-46AD-B65D-D3C8FDF5AE37}" type="presParOf" srcId="{3982BEBF-75F1-48CF-BA89-6ECA762C02B0}" destId="{C0917255-5C34-46F8-BB16-848ABFBD5FB6}" srcOrd="0" destOrd="0" presId="urn:microsoft.com/office/officeart/2018/2/layout/IconVerticalSolidList"/>
    <dgm:cxn modelId="{A173A791-8BF4-463E-9087-EBAD0675F627}" type="presParOf" srcId="{3982BEBF-75F1-48CF-BA89-6ECA762C02B0}" destId="{E2DAC15C-5287-4897-8860-175C9F1A3DBF}" srcOrd="1" destOrd="0" presId="urn:microsoft.com/office/officeart/2018/2/layout/IconVerticalSolidList"/>
    <dgm:cxn modelId="{C0515539-7FFB-4593-AF31-E813D61AC4AA}" type="presParOf" srcId="{3982BEBF-75F1-48CF-BA89-6ECA762C02B0}" destId="{73E9F434-BEC8-4582-A57D-927D9BFAF508}" srcOrd="2" destOrd="0" presId="urn:microsoft.com/office/officeart/2018/2/layout/IconVerticalSolidList"/>
    <dgm:cxn modelId="{5A5DB1CF-2095-4D34-BA11-55D7091E9C70}" type="presParOf" srcId="{3982BEBF-75F1-48CF-BA89-6ECA762C02B0}" destId="{0BC75D06-F545-4F7B-8409-D72AE88F0B2F}" srcOrd="3" destOrd="0" presId="urn:microsoft.com/office/officeart/2018/2/layout/IconVerticalSolidList"/>
    <dgm:cxn modelId="{892EED9D-A779-4FDE-AC27-B525E908C29A}" type="presParOf" srcId="{2BD5D617-91CE-4FA9-940C-2084FBB9D647}" destId="{82180036-F63B-4033-A063-C154C47EB6B9}" srcOrd="1" destOrd="0" presId="urn:microsoft.com/office/officeart/2018/2/layout/IconVerticalSolidList"/>
    <dgm:cxn modelId="{E3474B64-0BDB-4FD4-A685-7045F3A276A2}" type="presParOf" srcId="{2BD5D617-91CE-4FA9-940C-2084FBB9D647}" destId="{034A9671-DF08-448B-B115-287722E6F9B4}" srcOrd="2" destOrd="0" presId="urn:microsoft.com/office/officeart/2018/2/layout/IconVerticalSolidList"/>
    <dgm:cxn modelId="{42E5BC99-D8A9-4DA4-8408-17B540511873}" type="presParOf" srcId="{034A9671-DF08-448B-B115-287722E6F9B4}" destId="{D477D988-2251-4C23-AE04-FF727889A975}" srcOrd="0" destOrd="0" presId="urn:microsoft.com/office/officeart/2018/2/layout/IconVerticalSolidList"/>
    <dgm:cxn modelId="{C7F57B2A-A26D-426A-B2D7-B202EC31FE70}" type="presParOf" srcId="{034A9671-DF08-448B-B115-287722E6F9B4}" destId="{A163CC88-2A14-473A-87DB-704F2A0F5B01}" srcOrd="1" destOrd="0" presId="urn:microsoft.com/office/officeart/2018/2/layout/IconVerticalSolidList"/>
    <dgm:cxn modelId="{038EED75-B667-4C9B-9BF1-3F37745D13FE}" type="presParOf" srcId="{034A9671-DF08-448B-B115-287722E6F9B4}" destId="{92372327-0211-4C6B-9E59-71ECA547C85F}" srcOrd="2" destOrd="0" presId="urn:microsoft.com/office/officeart/2018/2/layout/IconVerticalSolidList"/>
    <dgm:cxn modelId="{8B96F3F9-EF65-4B51-AB8E-2607C79DFBC2}" type="presParOf" srcId="{034A9671-DF08-448B-B115-287722E6F9B4}" destId="{6C453387-F813-440F-A99A-12E702862AAB}"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63EE940-E1D3-4867-A9A3-6B52A51AA5A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FFFD517-AC56-4543-BB45-4FE83148B6A4}">
      <dgm:prSet/>
      <dgm:spPr/>
      <dgm:t>
        <a:bodyPr/>
        <a:lstStyle/>
        <a:p>
          <a:r>
            <a:rPr lang="en-US"/>
            <a:t>How do you think using tests and talking to families will help us understand how kids in Christian homeschool groups learn?</a:t>
          </a:r>
        </a:p>
      </dgm:t>
    </dgm:pt>
    <dgm:pt modelId="{231773F3-80E6-451D-81CE-0E9B938FFAA9}" type="parTrans" cxnId="{A8FD43FB-CADE-4F30-A07D-DCF27F98C9F1}">
      <dgm:prSet/>
      <dgm:spPr/>
      <dgm:t>
        <a:bodyPr/>
        <a:lstStyle/>
        <a:p>
          <a:endParaRPr lang="en-US"/>
        </a:p>
      </dgm:t>
    </dgm:pt>
    <dgm:pt modelId="{69F6B68B-D94C-4ED4-8DB5-5D251C0A4BC9}" type="sibTrans" cxnId="{A8FD43FB-CADE-4F30-A07D-DCF27F98C9F1}">
      <dgm:prSet/>
      <dgm:spPr/>
      <dgm:t>
        <a:bodyPr/>
        <a:lstStyle/>
        <a:p>
          <a:endParaRPr lang="en-US"/>
        </a:p>
      </dgm:t>
    </dgm:pt>
    <dgm:pt modelId="{3250DBDB-DAC9-417C-A365-748D008EA717}">
      <dgm:prSet/>
      <dgm:spPr/>
      <dgm:t>
        <a:bodyPr/>
        <a:lstStyle/>
        <a:p>
          <a:r>
            <a:rPr lang="en-US"/>
            <a:t>Why is it important to make sure the tests we use and the questions we ask families are good and fair?</a:t>
          </a:r>
        </a:p>
      </dgm:t>
    </dgm:pt>
    <dgm:pt modelId="{CF524EEB-124E-4DDC-B046-F3EEA7242DAE}" type="parTrans" cxnId="{CD225E4F-4452-4B31-AF12-081DB46A291E}">
      <dgm:prSet/>
      <dgm:spPr/>
      <dgm:t>
        <a:bodyPr/>
        <a:lstStyle/>
        <a:p>
          <a:endParaRPr lang="en-US"/>
        </a:p>
      </dgm:t>
    </dgm:pt>
    <dgm:pt modelId="{0AA9A648-B1B6-40AA-AC86-B76C98CEC543}" type="sibTrans" cxnId="{CD225E4F-4452-4B31-AF12-081DB46A291E}">
      <dgm:prSet/>
      <dgm:spPr/>
      <dgm:t>
        <a:bodyPr/>
        <a:lstStyle/>
        <a:p>
          <a:endParaRPr lang="en-US"/>
        </a:p>
      </dgm:t>
    </dgm:pt>
    <dgm:pt modelId="{1148863C-954B-4D99-AB25-DAEA70862BA5}" type="pres">
      <dgm:prSet presAssocID="{563EE940-E1D3-4867-A9A3-6B52A51AA5A6}" presName="hierChild1" presStyleCnt="0">
        <dgm:presLayoutVars>
          <dgm:chPref val="1"/>
          <dgm:dir/>
          <dgm:animOne val="branch"/>
          <dgm:animLvl val="lvl"/>
          <dgm:resizeHandles/>
        </dgm:presLayoutVars>
      </dgm:prSet>
      <dgm:spPr/>
    </dgm:pt>
    <dgm:pt modelId="{285103E4-F1AE-4D34-BCCC-A0FC922EFA44}" type="pres">
      <dgm:prSet presAssocID="{DFFFD517-AC56-4543-BB45-4FE83148B6A4}" presName="hierRoot1" presStyleCnt="0"/>
      <dgm:spPr/>
    </dgm:pt>
    <dgm:pt modelId="{BF5F72B7-087E-4E0D-8B61-4A8CF458A9CB}" type="pres">
      <dgm:prSet presAssocID="{DFFFD517-AC56-4543-BB45-4FE83148B6A4}" presName="composite" presStyleCnt="0"/>
      <dgm:spPr/>
    </dgm:pt>
    <dgm:pt modelId="{DD2BA781-3727-4ADD-8BA4-0A82B2D2BD03}" type="pres">
      <dgm:prSet presAssocID="{DFFFD517-AC56-4543-BB45-4FE83148B6A4}" presName="background" presStyleLbl="node0" presStyleIdx="0" presStyleCnt="2"/>
      <dgm:spPr/>
    </dgm:pt>
    <dgm:pt modelId="{CF309CD6-42A4-47CE-9763-F3F24593E612}" type="pres">
      <dgm:prSet presAssocID="{DFFFD517-AC56-4543-BB45-4FE83148B6A4}" presName="text" presStyleLbl="fgAcc0" presStyleIdx="0" presStyleCnt="2">
        <dgm:presLayoutVars>
          <dgm:chPref val="3"/>
        </dgm:presLayoutVars>
      </dgm:prSet>
      <dgm:spPr/>
    </dgm:pt>
    <dgm:pt modelId="{7645A6C4-45F9-4FD2-9177-1560A168A349}" type="pres">
      <dgm:prSet presAssocID="{DFFFD517-AC56-4543-BB45-4FE83148B6A4}" presName="hierChild2" presStyleCnt="0"/>
      <dgm:spPr/>
    </dgm:pt>
    <dgm:pt modelId="{4DCD54AE-E583-4748-9469-B55C3DD0AE3A}" type="pres">
      <dgm:prSet presAssocID="{3250DBDB-DAC9-417C-A365-748D008EA717}" presName="hierRoot1" presStyleCnt="0"/>
      <dgm:spPr/>
    </dgm:pt>
    <dgm:pt modelId="{3F2FC167-8FF9-4A77-BBD8-F92554C0DF35}" type="pres">
      <dgm:prSet presAssocID="{3250DBDB-DAC9-417C-A365-748D008EA717}" presName="composite" presStyleCnt="0"/>
      <dgm:spPr/>
    </dgm:pt>
    <dgm:pt modelId="{986EEA3C-E434-4860-9FA9-821C18B37093}" type="pres">
      <dgm:prSet presAssocID="{3250DBDB-DAC9-417C-A365-748D008EA717}" presName="background" presStyleLbl="node0" presStyleIdx="1" presStyleCnt="2"/>
      <dgm:spPr/>
    </dgm:pt>
    <dgm:pt modelId="{FFEABACB-B716-4EE7-8765-DFF4B963D57A}" type="pres">
      <dgm:prSet presAssocID="{3250DBDB-DAC9-417C-A365-748D008EA717}" presName="text" presStyleLbl="fgAcc0" presStyleIdx="1" presStyleCnt="2">
        <dgm:presLayoutVars>
          <dgm:chPref val="3"/>
        </dgm:presLayoutVars>
      </dgm:prSet>
      <dgm:spPr/>
    </dgm:pt>
    <dgm:pt modelId="{E66EF3C2-F4A8-41ED-87AD-92E70D9AE090}" type="pres">
      <dgm:prSet presAssocID="{3250DBDB-DAC9-417C-A365-748D008EA717}" presName="hierChild2" presStyleCnt="0"/>
      <dgm:spPr/>
    </dgm:pt>
  </dgm:ptLst>
  <dgm:cxnLst>
    <dgm:cxn modelId="{AF86E618-2B75-4973-83D1-40EC9CE9450E}" type="presOf" srcId="{563EE940-E1D3-4867-A9A3-6B52A51AA5A6}" destId="{1148863C-954B-4D99-AB25-DAEA70862BA5}" srcOrd="0" destOrd="0" presId="urn:microsoft.com/office/officeart/2005/8/layout/hierarchy1"/>
    <dgm:cxn modelId="{CD225E4F-4452-4B31-AF12-081DB46A291E}" srcId="{563EE940-E1D3-4867-A9A3-6B52A51AA5A6}" destId="{3250DBDB-DAC9-417C-A365-748D008EA717}" srcOrd="1" destOrd="0" parTransId="{CF524EEB-124E-4DDC-B046-F3EEA7242DAE}" sibTransId="{0AA9A648-B1B6-40AA-AC86-B76C98CEC543}"/>
    <dgm:cxn modelId="{E034E4A0-0366-41EA-879A-F602E542B6A4}" type="presOf" srcId="{DFFFD517-AC56-4543-BB45-4FE83148B6A4}" destId="{CF309CD6-42A4-47CE-9763-F3F24593E612}" srcOrd="0" destOrd="0" presId="urn:microsoft.com/office/officeart/2005/8/layout/hierarchy1"/>
    <dgm:cxn modelId="{28F6BAE8-D552-47D6-BD5D-2EEF4F15A2AB}" type="presOf" srcId="{3250DBDB-DAC9-417C-A365-748D008EA717}" destId="{FFEABACB-B716-4EE7-8765-DFF4B963D57A}" srcOrd="0" destOrd="0" presId="urn:microsoft.com/office/officeart/2005/8/layout/hierarchy1"/>
    <dgm:cxn modelId="{A8FD43FB-CADE-4F30-A07D-DCF27F98C9F1}" srcId="{563EE940-E1D3-4867-A9A3-6B52A51AA5A6}" destId="{DFFFD517-AC56-4543-BB45-4FE83148B6A4}" srcOrd="0" destOrd="0" parTransId="{231773F3-80E6-451D-81CE-0E9B938FFAA9}" sibTransId="{69F6B68B-D94C-4ED4-8DB5-5D251C0A4BC9}"/>
    <dgm:cxn modelId="{9A1EB44C-1E05-4EE0-B7A6-33C86B97FE4F}" type="presParOf" srcId="{1148863C-954B-4D99-AB25-DAEA70862BA5}" destId="{285103E4-F1AE-4D34-BCCC-A0FC922EFA44}" srcOrd="0" destOrd="0" presId="urn:microsoft.com/office/officeart/2005/8/layout/hierarchy1"/>
    <dgm:cxn modelId="{9EFE9C85-E9B9-4A15-A19A-0F213889D6BE}" type="presParOf" srcId="{285103E4-F1AE-4D34-BCCC-A0FC922EFA44}" destId="{BF5F72B7-087E-4E0D-8B61-4A8CF458A9CB}" srcOrd="0" destOrd="0" presId="urn:microsoft.com/office/officeart/2005/8/layout/hierarchy1"/>
    <dgm:cxn modelId="{211DF778-7B56-4B7E-92B2-AECDF2B5E019}" type="presParOf" srcId="{BF5F72B7-087E-4E0D-8B61-4A8CF458A9CB}" destId="{DD2BA781-3727-4ADD-8BA4-0A82B2D2BD03}" srcOrd="0" destOrd="0" presId="urn:microsoft.com/office/officeart/2005/8/layout/hierarchy1"/>
    <dgm:cxn modelId="{C9802864-C18A-42C6-BD2C-D440A5EF9886}" type="presParOf" srcId="{BF5F72B7-087E-4E0D-8B61-4A8CF458A9CB}" destId="{CF309CD6-42A4-47CE-9763-F3F24593E612}" srcOrd="1" destOrd="0" presId="urn:microsoft.com/office/officeart/2005/8/layout/hierarchy1"/>
    <dgm:cxn modelId="{C8B68B73-EBA6-4DA4-BA1F-97314E84FFC0}" type="presParOf" srcId="{285103E4-F1AE-4D34-BCCC-A0FC922EFA44}" destId="{7645A6C4-45F9-4FD2-9177-1560A168A349}" srcOrd="1" destOrd="0" presId="urn:microsoft.com/office/officeart/2005/8/layout/hierarchy1"/>
    <dgm:cxn modelId="{2FFA18AE-B974-4628-B80F-EB5C69596BAF}" type="presParOf" srcId="{1148863C-954B-4D99-AB25-DAEA70862BA5}" destId="{4DCD54AE-E583-4748-9469-B55C3DD0AE3A}" srcOrd="1" destOrd="0" presId="urn:microsoft.com/office/officeart/2005/8/layout/hierarchy1"/>
    <dgm:cxn modelId="{956F2478-E0BD-4B4F-8F55-379F38B41B75}" type="presParOf" srcId="{4DCD54AE-E583-4748-9469-B55C3DD0AE3A}" destId="{3F2FC167-8FF9-4A77-BBD8-F92554C0DF35}" srcOrd="0" destOrd="0" presId="urn:microsoft.com/office/officeart/2005/8/layout/hierarchy1"/>
    <dgm:cxn modelId="{7D558DB6-CDF7-4447-BBF9-055DFBAD8353}" type="presParOf" srcId="{3F2FC167-8FF9-4A77-BBD8-F92554C0DF35}" destId="{986EEA3C-E434-4860-9FA9-821C18B37093}" srcOrd="0" destOrd="0" presId="urn:microsoft.com/office/officeart/2005/8/layout/hierarchy1"/>
    <dgm:cxn modelId="{5E17E72C-27FC-4769-837B-4F9F85A75DE8}" type="presParOf" srcId="{3F2FC167-8FF9-4A77-BBD8-F92554C0DF35}" destId="{FFEABACB-B716-4EE7-8765-DFF4B963D57A}" srcOrd="1" destOrd="0" presId="urn:microsoft.com/office/officeart/2005/8/layout/hierarchy1"/>
    <dgm:cxn modelId="{71810A75-BE4D-4A13-91B0-05C0A2216948}" type="presParOf" srcId="{4DCD54AE-E583-4748-9469-B55C3DD0AE3A}" destId="{E66EF3C2-F4A8-41ED-87AD-92E70D9AE09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5A1B833-B8DC-420D-B001-F7FC470E1D0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682803E-3694-493A-90B6-D83CFC3EC81C}">
      <dgm:prSet/>
      <dgm:spPr/>
      <dgm:t>
        <a:bodyPr/>
        <a:lstStyle/>
        <a:p>
          <a:r>
            <a:rPr lang="en-US"/>
            <a:t>Two-Tiered methods approach</a:t>
          </a:r>
        </a:p>
      </dgm:t>
    </dgm:pt>
    <dgm:pt modelId="{64263EDE-58D5-4E04-A0EA-ECCC6BF88CA0}" type="parTrans" cxnId="{CB1FFC87-46B0-47AE-84BE-07E8DEA89F6C}">
      <dgm:prSet/>
      <dgm:spPr/>
      <dgm:t>
        <a:bodyPr/>
        <a:lstStyle/>
        <a:p>
          <a:endParaRPr lang="en-US"/>
        </a:p>
      </dgm:t>
    </dgm:pt>
    <dgm:pt modelId="{12EDD94E-A697-436E-A37B-2C463453FCED}" type="sibTrans" cxnId="{CB1FFC87-46B0-47AE-84BE-07E8DEA89F6C}">
      <dgm:prSet/>
      <dgm:spPr/>
      <dgm:t>
        <a:bodyPr/>
        <a:lstStyle/>
        <a:p>
          <a:endParaRPr lang="en-US"/>
        </a:p>
      </dgm:t>
    </dgm:pt>
    <dgm:pt modelId="{39D3FAF7-9D2E-4ACD-9922-BF8A5FD46A5F}">
      <dgm:prSet/>
      <dgm:spPr/>
      <dgm:t>
        <a:bodyPr/>
        <a:lstStyle/>
        <a:p>
          <a:r>
            <a:rPr lang="en-US"/>
            <a:t>Criteria for determining statistical significance</a:t>
          </a:r>
        </a:p>
      </dgm:t>
    </dgm:pt>
    <dgm:pt modelId="{2C88DDBA-A1B1-4092-A282-34F3B3E5E47D}" type="parTrans" cxnId="{F1CDDA5A-C39D-4D33-B298-448CD785E386}">
      <dgm:prSet/>
      <dgm:spPr/>
      <dgm:t>
        <a:bodyPr/>
        <a:lstStyle/>
        <a:p>
          <a:endParaRPr lang="en-US"/>
        </a:p>
      </dgm:t>
    </dgm:pt>
    <dgm:pt modelId="{EAACA2B1-30DA-4E21-90C0-9EF62906A437}" type="sibTrans" cxnId="{F1CDDA5A-C39D-4D33-B298-448CD785E386}">
      <dgm:prSet/>
      <dgm:spPr/>
      <dgm:t>
        <a:bodyPr/>
        <a:lstStyle/>
        <a:p>
          <a:endParaRPr lang="en-US"/>
        </a:p>
      </dgm:t>
    </dgm:pt>
    <dgm:pt modelId="{B78F7010-11F3-4C2A-B5BE-3D35560EA330}" type="pres">
      <dgm:prSet presAssocID="{65A1B833-B8DC-420D-B001-F7FC470E1D0D}" presName="root" presStyleCnt="0">
        <dgm:presLayoutVars>
          <dgm:dir/>
          <dgm:resizeHandles val="exact"/>
        </dgm:presLayoutVars>
      </dgm:prSet>
      <dgm:spPr/>
    </dgm:pt>
    <dgm:pt modelId="{C4EC2332-3EE0-4D45-BAA8-AFD1079BF9CD}" type="pres">
      <dgm:prSet presAssocID="{7682803E-3694-493A-90B6-D83CFC3EC81C}" presName="compNode" presStyleCnt="0"/>
      <dgm:spPr/>
    </dgm:pt>
    <dgm:pt modelId="{539C5274-F50A-47F7-93C9-AE80AA936286}" type="pres">
      <dgm:prSet presAssocID="{7682803E-3694-493A-90B6-D83CFC3EC81C}" presName="bgRect" presStyleLbl="bgShp" presStyleIdx="0" presStyleCnt="2"/>
      <dgm:spPr/>
    </dgm:pt>
    <dgm:pt modelId="{54B39757-3604-4E7B-9673-A0FA79F5E72A}" type="pres">
      <dgm:prSet presAssocID="{7682803E-3694-493A-90B6-D83CFC3EC81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D507A489-3038-4119-9EF0-4F4992D0EF0E}" type="pres">
      <dgm:prSet presAssocID="{7682803E-3694-493A-90B6-D83CFC3EC81C}" presName="spaceRect" presStyleCnt="0"/>
      <dgm:spPr/>
    </dgm:pt>
    <dgm:pt modelId="{B98A702A-60CC-4E2B-832F-670F0C8BF1B3}" type="pres">
      <dgm:prSet presAssocID="{7682803E-3694-493A-90B6-D83CFC3EC81C}" presName="parTx" presStyleLbl="revTx" presStyleIdx="0" presStyleCnt="2">
        <dgm:presLayoutVars>
          <dgm:chMax val="0"/>
          <dgm:chPref val="0"/>
        </dgm:presLayoutVars>
      </dgm:prSet>
      <dgm:spPr/>
    </dgm:pt>
    <dgm:pt modelId="{F021F4F8-DDBC-4A92-813A-D5BA8FE2FA4D}" type="pres">
      <dgm:prSet presAssocID="{12EDD94E-A697-436E-A37B-2C463453FCED}" presName="sibTrans" presStyleCnt="0"/>
      <dgm:spPr/>
    </dgm:pt>
    <dgm:pt modelId="{31EBEFAB-64F0-4D73-ADF2-4DF4156F21A0}" type="pres">
      <dgm:prSet presAssocID="{39D3FAF7-9D2E-4ACD-9922-BF8A5FD46A5F}" presName="compNode" presStyleCnt="0"/>
      <dgm:spPr/>
    </dgm:pt>
    <dgm:pt modelId="{035BA3C3-C53B-4279-A20B-153CBD1F9E93}" type="pres">
      <dgm:prSet presAssocID="{39D3FAF7-9D2E-4ACD-9922-BF8A5FD46A5F}" presName="bgRect" presStyleLbl="bgShp" presStyleIdx="1" presStyleCnt="2"/>
      <dgm:spPr/>
    </dgm:pt>
    <dgm:pt modelId="{E5B4BD85-06B0-4A1E-BAE5-5E3A698A3F14}" type="pres">
      <dgm:prSet presAssocID="{39D3FAF7-9D2E-4ACD-9922-BF8A5FD46A5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739F6E3B-7BDC-4F8A-9CEB-5E57C254B2B2}" type="pres">
      <dgm:prSet presAssocID="{39D3FAF7-9D2E-4ACD-9922-BF8A5FD46A5F}" presName="spaceRect" presStyleCnt="0"/>
      <dgm:spPr/>
    </dgm:pt>
    <dgm:pt modelId="{05BD5CE2-7223-4BA6-A142-7DBBB95798A7}" type="pres">
      <dgm:prSet presAssocID="{39D3FAF7-9D2E-4ACD-9922-BF8A5FD46A5F}" presName="parTx" presStyleLbl="revTx" presStyleIdx="1" presStyleCnt="2">
        <dgm:presLayoutVars>
          <dgm:chMax val="0"/>
          <dgm:chPref val="0"/>
        </dgm:presLayoutVars>
      </dgm:prSet>
      <dgm:spPr/>
    </dgm:pt>
  </dgm:ptLst>
  <dgm:cxnLst>
    <dgm:cxn modelId="{2CCBF226-5DF2-4AAF-96E0-9DD7E3153858}" type="presOf" srcId="{7682803E-3694-493A-90B6-D83CFC3EC81C}" destId="{B98A702A-60CC-4E2B-832F-670F0C8BF1B3}" srcOrd="0" destOrd="0" presId="urn:microsoft.com/office/officeart/2018/2/layout/IconVerticalSolidList"/>
    <dgm:cxn modelId="{006DD457-3251-4C77-94A1-1D2F75F1ED3F}" type="presOf" srcId="{39D3FAF7-9D2E-4ACD-9922-BF8A5FD46A5F}" destId="{05BD5CE2-7223-4BA6-A142-7DBBB95798A7}" srcOrd="0" destOrd="0" presId="urn:microsoft.com/office/officeart/2018/2/layout/IconVerticalSolidList"/>
    <dgm:cxn modelId="{F1CDDA5A-C39D-4D33-B298-448CD785E386}" srcId="{65A1B833-B8DC-420D-B001-F7FC470E1D0D}" destId="{39D3FAF7-9D2E-4ACD-9922-BF8A5FD46A5F}" srcOrd="1" destOrd="0" parTransId="{2C88DDBA-A1B1-4092-A282-34F3B3E5E47D}" sibTransId="{EAACA2B1-30DA-4E21-90C0-9EF62906A437}"/>
    <dgm:cxn modelId="{CB1FFC87-46B0-47AE-84BE-07E8DEA89F6C}" srcId="{65A1B833-B8DC-420D-B001-F7FC470E1D0D}" destId="{7682803E-3694-493A-90B6-D83CFC3EC81C}" srcOrd="0" destOrd="0" parTransId="{64263EDE-58D5-4E04-A0EA-ECCC6BF88CA0}" sibTransId="{12EDD94E-A697-436E-A37B-2C463453FCED}"/>
    <dgm:cxn modelId="{C117E3BD-5990-4769-ABCD-335F1D493802}" type="presOf" srcId="{65A1B833-B8DC-420D-B001-F7FC470E1D0D}" destId="{B78F7010-11F3-4C2A-B5BE-3D35560EA330}" srcOrd="0" destOrd="0" presId="urn:microsoft.com/office/officeart/2018/2/layout/IconVerticalSolidList"/>
    <dgm:cxn modelId="{EE5B9751-46AC-44D6-97C3-1D5FBF554BBC}" type="presParOf" srcId="{B78F7010-11F3-4C2A-B5BE-3D35560EA330}" destId="{C4EC2332-3EE0-4D45-BAA8-AFD1079BF9CD}" srcOrd="0" destOrd="0" presId="urn:microsoft.com/office/officeart/2018/2/layout/IconVerticalSolidList"/>
    <dgm:cxn modelId="{ED4E864A-8829-43D9-AFE9-67BA243A46BE}" type="presParOf" srcId="{C4EC2332-3EE0-4D45-BAA8-AFD1079BF9CD}" destId="{539C5274-F50A-47F7-93C9-AE80AA936286}" srcOrd="0" destOrd="0" presId="urn:microsoft.com/office/officeart/2018/2/layout/IconVerticalSolidList"/>
    <dgm:cxn modelId="{A7BED54B-2908-4808-9DFF-8751B4CF98C6}" type="presParOf" srcId="{C4EC2332-3EE0-4D45-BAA8-AFD1079BF9CD}" destId="{54B39757-3604-4E7B-9673-A0FA79F5E72A}" srcOrd="1" destOrd="0" presId="urn:microsoft.com/office/officeart/2018/2/layout/IconVerticalSolidList"/>
    <dgm:cxn modelId="{3BA478E6-29DC-43AD-96FF-6110F25F8427}" type="presParOf" srcId="{C4EC2332-3EE0-4D45-BAA8-AFD1079BF9CD}" destId="{D507A489-3038-4119-9EF0-4F4992D0EF0E}" srcOrd="2" destOrd="0" presId="urn:microsoft.com/office/officeart/2018/2/layout/IconVerticalSolidList"/>
    <dgm:cxn modelId="{A6D28EF8-0B34-4EE7-941E-59EB8F7031A4}" type="presParOf" srcId="{C4EC2332-3EE0-4D45-BAA8-AFD1079BF9CD}" destId="{B98A702A-60CC-4E2B-832F-670F0C8BF1B3}" srcOrd="3" destOrd="0" presId="urn:microsoft.com/office/officeart/2018/2/layout/IconVerticalSolidList"/>
    <dgm:cxn modelId="{A459CE3E-C4F6-4A33-B207-221078F2451D}" type="presParOf" srcId="{B78F7010-11F3-4C2A-B5BE-3D35560EA330}" destId="{F021F4F8-DDBC-4A92-813A-D5BA8FE2FA4D}" srcOrd="1" destOrd="0" presId="urn:microsoft.com/office/officeart/2018/2/layout/IconVerticalSolidList"/>
    <dgm:cxn modelId="{81E7529F-AC85-4F54-AE40-111CFF7A1932}" type="presParOf" srcId="{B78F7010-11F3-4C2A-B5BE-3D35560EA330}" destId="{31EBEFAB-64F0-4D73-ADF2-4DF4156F21A0}" srcOrd="2" destOrd="0" presId="urn:microsoft.com/office/officeart/2018/2/layout/IconVerticalSolidList"/>
    <dgm:cxn modelId="{DF134DAC-395C-481B-981E-5B6331B58EB6}" type="presParOf" srcId="{31EBEFAB-64F0-4D73-ADF2-4DF4156F21A0}" destId="{035BA3C3-C53B-4279-A20B-153CBD1F9E93}" srcOrd="0" destOrd="0" presId="urn:microsoft.com/office/officeart/2018/2/layout/IconVerticalSolidList"/>
    <dgm:cxn modelId="{22C10EF5-B0FB-40C5-9131-B0EDB21BE487}" type="presParOf" srcId="{31EBEFAB-64F0-4D73-ADF2-4DF4156F21A0}" destId="{E5B4BD85-06B0-4A1E-BAE5-5E3A698A3F14}" srcOrd="1" destOrd="0" presId="urn:microsoft.com/office/officeart/2018/2/layout/IconVerticalSolidList"/>
    <dgm:cxn modelId="{653E47E2-9C50-47D6-AC0E-9D71A03074CA}" type="presParOf" srcId="{31EBEFAB-64F0-4D73-ADF2-4DF4156F21A0}" destId="{739F6E3B-7BDC-4F8A-9CEB-5E57C254B2B2}" srcOrd="2" destOrd="0" presId="urn:microsoft.com/office/officeart/2018/2/layout/IconVerticalSolidList"/>
    <dgm:cxn modelId="{C08577A9-7BA5-476A-9737-85F812B477DD}" type="presParOf" srcId="{31EBEFAB-64F0-4D73-ADF2-4DF4156F21A0}" destId="{05BD5CE2-7223-4BA6-A142-7DBBB95798A7}"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487C75C-BDE3-4587-A427-B38FA3F589B0}"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18B99FF-6DC1-4D6A-846B-D87B2E7CB7CD}">
      <dgm:prSet/>
      <dgm:spPr/>
      <dgm:t>
        <a:bodyPr/>
        <a:lstStyle/>
        <a:p>
          <a:r>
            <a:rPr lang="en-US"/>
            <a:t>How can looking at both numbers and stories help us see the whole picture of how kids in Christian homeschool groups learn?</a:t>
          </a:r>
        </a:p>
      </dgm:t>
    </dgm:pt>
    <dgm:pt modelId="{BDEF4734-E7DE-4A2F-B5AA-8A0B0C732D54}" type="parTrans" cxnId="{101AA3EB-E114-45F1-AEBB-E1E9CC096F88}">
      <dgm:prSet/>
      <dgm:spPr/>
      <dgm:t>
        <a:bodyPr/>
        <a:lstStyle/>
        <a:p>
          <a:endParaRPr lang="en-US"/>
        </a:p>
      </dgm:t>
    </dgm:pt>
    <dgm:pt modelId="{9E1AC649-92BC-4B18-AFC2-BCC05DA0254E}" type="sibTrans" cxnId="{101AA3EB-E114-45F1-AEBB-E1E9CC096F88}">
      <dgm:prSet/>
      <dgm:spPr/>
      <dgm:t>
        <a:bodyPr/>
        <a:lstStyle/>
        <a:p>
          <a:endParaRPr lang="en-US"/>
        </a:p>
      </dgm:t>
    </dgm:pt>
    <dgm:pt modelId="{6FA2AD42-894D-4E48-A2A9-D6290CC3BE37}">
      <dgm:prSet/>
      <dgm:spPr/>
      <dgm:t>
        <a:bodyPr/>
        <a:lstStyle/>
        <a:p>
          <a:r>
            <a:rPr lang="en-US"/>
            <a:t>Why do we need to be careful when saying if the numbers we find are really important or just by chance?</a:t>
          </a:r>
        </a:p>
      </dgm:t>
    </dgm:pt>
    <dgm:pt modelId="{C9734FC5-6557-40BB-B19E-83D037C272B6}" type="parTrans" cxnId="{C4290D52-B7CC-42E9-A7B2-730C1C59F53B}">
      <dgm:prSet/>
      <dgm:spPr/>
      <dgm:t>
        <a:bodyPr/>
        <a:lstStyle/>
        <a:p>
          <a:endParaRPr lang="en-US"/>
        </a:p>
      </dgm:t>
    </dgm:pt>
    <dgm:pt modelId="{5F111CFD-EAB4-4FE7-83BA-49DA608C17F0}" type="sibTrans" cxnId="{C4290D52-B7CC-42E9-A7B2-730C1C59F53B}">
      <dgm:prSet/>
      <dgm:spPr/>
      <dgm:t>
        <a:bodyPr/>
        <a:lstStyle/>
        <a:p>
          <a:endParaRPr lang="en-US"/>
        </a:p>
      </dgm:t>
    </dgm:pt>
    <dgm:pt modelId="{9C187042-579C-4C28-9D5D-696E0DDE0D3C}" type="pres">
      <dgm:prSet presAssocID="{1487C75C-BDE3-4587-A427-B38FA3F589B0}" presName="hierChild1" presStyleCnt="0">
        <dgm:presLayoutVars>
          <dgm:chPref val="1"/>
          <dgm:dir/>
          <dgm:animOne val="branch"/>
          <dgm:animLvl val="lvl"/>
          <dgm:resizeHandles/>
        </dgm:presLayoutVars>
      </dgm:prSet>
      <dgm:spPr/>
    </dgm:pt>
    <dgm:pt modelId="{E569847E-FC39-45BF-868D-6E579430B3AA}" type="pres">
      <dgm:prSet presAssocID="{B18B99FF-6DC1-4D6A-846B-D87B2E7CB7CD}" presName="hierRoot1" presStyleCnt="0"/>
      <dgm:spPr/>
    </dgm:pt>
    <dgm:pt modelId="{244E3FC2-F214-44A8-BB9F-EC5672DF8CAF}" type="pres">
      <dgm:prSet presAssocID="{B18B99FF-6DC1-4D6A-846B-D87B2E7CB7CD}" presName="composite" presStyleCnt="0"/>
      <dgm:spPr/>
    </dgm:pt>
    <dgm:pt modelId="{39E3E292-A22B-4656-A069-403F85B5C445}" type="pres">
      <dgm:prSet presAssocID="{B18B99FF-6DC1-4D6A-846B-D87B2E7CB7CD}" presName="background" presStyleLbl="node0" presStyleIdx="0" presStyleCnt="2"/>
      <dgm:spPr/>
    </dgm:pt>
    <dgm:pt modelId="{B7387A3F-2BC2-40F0-A9E3-FCB45D44C407}" type="pres">
      <dgm:prSet presAssocID="{B18B99FF-6DC1-4D6A-846B-D87B2E7CB7CD}" presName="text" presStyleLbl="fgAcc0" presStyleIdx="0" presStyleCnt="2">
        <dgm:presLayoutVars>
          <dgm:chPref val="3"/>
        </dgm:presLayoutVars>
      </dgm:prSet>
      <dgm:spPr/>
    </dgm:pt>
    <dgm:pt modelId="{86856418-D608-4EB2-8D5C-53D7BFA27EAE}" type="pres">
      <dgm:prSet presAssocID="{B18B99FF-6DC1-4D6A-846B-D87B2E7CB7CD}" presName="hierChild2" presStyleCnt="0"/>
      <dgm:spPr/>
    </dgm:pt>
    <dgm:pt modelId="{82FA353A-4D3B-48F9-99AE-B007E1DF8CFB}" type="pres">
      <dgm:prSet presAssocID="{6FA2AD42-894D-4E48-A2A9-D6290CC3BE37}" presName="hierRoot1" presStyleCnt="0"/>
      <dgm:spPr/>
    </dgm:pt>
    <dgm:pt modelId="{5AC0C26F-912D-4A77-A8A2-4FEE36B22E79}" type="pres">
      <dgm:prSet presAssocID="{6FA2AD42-894D-4E48-A2A9-D6290CC3BE37}" presName="composite" presStyleCnt="0"/>
      <dgm:spPr/>
    </dgm:pt>
    <dgm:pt modelId="{D0817446-293A-4186-B996-ED8B3BA6654A}" type="pres">
      <dgm:prSet presAssocID="{6FA2AD42-894D-4E48-A2A9-D6290CC3BE37}" presName="background" presStyleLbl="node0" presStyleIdx="1" presStyleCnt="2"/>
      <dgm:spPr/>
    </dgm:pt>
    <dgm:pt modelId="{D66BA6D2-FDA6-4993-9299-1CFC67D1FFD4}" type="pres">
      <dgm:prSet presAssocID="{6FA2AD42-894D-4E48-A2A9-D6290CC3BE37}" presName="text" presStyleLbl="fgAcc0" presStyleIdx="1" presStyleCnt="2">
        <dgm:presLayoutVars>
          <dgm:chPref val="3"/>
        </dgm:presLayoutVars>
      </dgm:prSet>
      <dgm:spPr/>
    </dgm:pt>
    <dgm:pt modelId="{D5210656-0455-429B-B402-40488B3E4092}" type="pres">
      <dgm:prSet presAssocID="{6FA2AD42-894D-4E48-A2A9-D6290CC3BE37}" presName="hierChild2" presStyleCnt="0"/>
      <dgm:spPr/>
    </dgm:pt>
  </dgm:ptLst>
  <dgm:cxnLst>
    <dgm:cxn modelId="{D887D927-75E7-472E-A737-728B9EFB0AE4}" type="presOf" srcId="{6FA2AD42-894D-4E48-A2A9-D6290CC3BE37}" destId="{D66BA6D2-FDA6-4993-9299-1CFC67D1FFD4}" srcOrd="0" destOrd="0" presId="urn:microsoft.com/office/officeart/2005/8/layout/hierarchy1"/>
    <dgm:cxn modelId="{DDF47D3A-2CB4-468F-A354-EE2F998A559F}" type="presOf" srcId="{1487C75C-BDE3-4587-A427-B38FA3F589B0}" destId="{9C187042-579C-4C28-9D5D-696E0DDE0D3C}" srcOrd="0" destOrd="0" presId="urn:microsoft.com/office/officeart/2005/8/layout/hierarchy1"/>
    <dgm:cxn modelId="{C4290D52-B7CC-42E9-A7B2-730C1C59F53B}" srcId="{1487C75C-BDE3-4587-A427-B38FA3F589B0}" destId="{6FA2AD42-894D-4E48-A2A9-D6290CC3BE37}" srcOrd="1" destOrd="0" parTransId="{C9734FC5-6557-40BB-B19E-83D037C272B6}" sibTransId="{5F111CFD-EAB4-4FE7-83BA-49DA608C17F0}"/>
    <dgm:cxn modelId="{61269A8D-610C-4A82-BA2D-7B08237E78D0}" type="presOf" srcId="{B18B99FF-6DC1-4D6A-846B-D87B2E7CB7CD}" destId="{B7387A3F-2BC2-40F0-A9E3-FCB45D44C407}" srcOrd="0" destOrd="0" presId="urn:microsoft.com/office/officeart/2005/8/layout/hierarchy1"/>
    <dgm:cxn modelId="{101AA3EB-E114-45F1-AEBB-E1E9CC096F88}" srcId="{1487C75C-BDE3-4587-A427-B38FA3F589B0}" destId="{B18B99FF-6DC1-4D6A-846B-D87B2E7CB7CD}" srcOrd="0" destOrd="0" parTransId="{BDEF4734-E7DE-4A2F-B5AA-8A0B0C732D54}" sibTransId="{9E1AC649-92BC-4B18-AFC2-BCC05DA0254E}"/>
    <dgm:cxn modelId="{57B2E458-AD05-461A-AA68-96CB9E933D38}" type="presParOf" srcId="{9C187042-579C-4C28-9D5D-696E0DDE0D3C}" destId="{E569847E-FC39-45BF-868D-6E579430B3AA}" srcOrd="0" destOrd="0" presId="urn:microsoft.com/office/officeart/2005/8/layout/hierarchy1"/>
    <dgm:cxn modelId="{95B809EB-6325-407E-AB4F-F1912FEC3F19}" type="presParOf" srcId="{E569847E-FC39-45BF-868D-6E579430B3AA}" destId="{244E3FC2-F214-44A8-BB9F-EC5672DF8CAF}" srcOrd="0" destOrd="0" presId="urn:microsoft.com/office/officeart/2005/8/layout/hierarchy1"/>
    <dgm:cxn modelId="{BDF5D212-145C-41AB-94A0-EF4226594B03}" type="presParOf" srcId="{244E3FC2-F214-44A8-BB9F-EC5672DF8CAF}" destId="{39E3E292-A22B-4656-A069-403F85B5C445}" srcOrd="0" destOrd="0" presId="urn:microsoft.com/office/officeart/2005/8/layout/hierarchy1"/>
    <dgm:cxn modelId="{C24FBEA3-EFB6-44E2-AE16-23A1AEB72066}" type="presParOf" srcId="{244E3FC2-F214-44A8-BB9F-EC5672DF8CAF}" destId="{B7387A3F-2BC2-40F0-A9E3-FCB45D44C407}" srcOrd="1" destOrd="0" presId="urn:microsoft.com/office/officeart/2005/8/layout/hierarchy1"/>
    <dgm:cxn modelId="{B2F2EE1B-FB44-4817-88B9-BAE76DF3DCB9}" type="presParOf" srcId="{E569847E-FC39-45BF-868D-6E579430B3AA}" destId="{86856418-D608-4EB2-8D5C-53D7BFA27EAE}" srcOrd="1" destOrd="0" presId="urn:microsoft.com/office/officeart/2005/8/layout/hierarchy1"/>
    <dgm:cxn modelId="{F4337CB2-FFB9-49C7-B2B8-01D40469D25E}" type="presParOf" srcId="{9C187042-579C-4C28-9D5D-696E0DDE0D3C}" destId="{82FA353A-4D3B-48F9-99AE-B007E1DF8CFB}" srcOrd="1" destOrd="0" presId="urn:microsoft.com/office/officeart/2005/8/layout/hierarchy1"/>
    <dgm:cxn modelId="{70ED4F5D-9EF4-417C-8DA7-85E52DCB795B}" type="presParOf" srcId="{82FA353A-4D3B-48F9-99AE-B007E1DF8CFB}" destId="{5AC0C26F-912D-4A77-A8A2-4FEE36B22E79}" srcOrd="0" destOrd="0" presId="urn:microsoft.com/office/officeart/2005/8/layout/hierarchy1"/>
    <dgm:cxn modelId="{ADDE8227-D3A6-4A98-8E5B-3BF1ACC587A0}" type="presParOf" srcId="{5AC0C26F-912D-4A77-A8A2-4FEE36B22E79}" destId="{D0817446-293A-4186-B996-ED8B3BA6654A}" srcOrd="0" destOrd="0" presId="urn:microsoft.com/office/officeart/2005/8/layout/hierarchy1"/>
    <dgm:cxn modelId="{CA3B366E-D030-4FCC-ABBA-BAB2B4A546C4}" type="presParOf" srcId="{5AC0C26F-912D-4A77-A8A2-4FEE36B22E79}" destId="{D66BA6D2-FDA6-4993-9299-1CFC67D1FFD4}" srcOrd="1" destOrd="0" presId="urn:microsoft.com/office/officeart/2005/8/layout/hierarchy1"/>
    <dgm:cxn modelId="{6C6F686A-27B2-4C7B-B726-4C410966B3AF}" type="presParOf" srcId="{82FA353A-4D3B-48F9-99AE-B007E1DF8CFB}" destId="{D5210656-0455-429B-B402-40488B3E409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EEB9A54-409D-4537-BACD-BF7AB0BF350E}" type="doc">
      <dgm:prSet loTypeId="urn:microsoft.com/office/officeart/2016/7/layout/LinearBlockProcessNumbered" loCatId="process" qsTypeId="urn:microsoft.com/office/officeart/2005/8/quickstyle/simple1" qsCatId="simple" csTypeId="urn:microsoft.com/office/officeart/2005/8/colors/accent0_3" csCatId="mainScheme"/>
      <dgm:spPr/>
      <dgm:t>
        <a:bodyPr/>
        <a:lstStyle/>
        <a:p>
          <a:endParaRPr lang="en-US"/>
        </a:p>
      </dgm:t>
    </dgm:pt>
    <dgm:pt modelId="{50DF0845-FB01-4660-9A46-E5255CE5C8F6}">
      <dgm:prSet/>
      <dgm:spPr/>
      <dgm:t>
        <a:bodyPr/>
        <a:lstStyle/>
        <a:p>
          <a:r>
            <a:rPr lang="en-US"/>
            <a:t>Participant recruitment</a:t>
          </a:r>
        </a:p>
      </dgm:t>
    </dgm:pt>
    <dgm:pt modelId="{3BE2C881-8E7D-42D0-BDC7-ED02B931BB37}" type="parTrans" cxnId="{9E2301FE-EB52-47C1-BE41-6EE2B44F99CA}">
      <dgm:prSet/>
      <dgm:spPr/>
      <dgm:t>
        <a:bodyPr/>
        <a:lstStyle/>
        <a:p>
          <a:endParaRPr lang="en-US"/>
        </a:p>
      </dgm:t>
    </dgm:pt>
    <dgm:pt modelId="{21D9EB78-1245-46B0-9C9E-9FFD08F3693A}" type="sibTrans" cxnId="{9E2301FE-EB52-47C1-BE41-6EE2B44F99CA}">
      <dgm:prSet phldrT="01"/>
      <dgm:spPr/>
      <dgm:t>
        <a:bodyPr/>
        <a:lstStyle/>
        <a:p>
          <a:r>
            <a:rPr lang="en-US"/>
            <a:t>01</a:t>
          </a:r>
        </a:p>
      </dgm:t>
    </dgm:pt>
    <dgm:pt modelId="{C01C878F-0BA2-4782-BB68-42B7CEED4ECD}">
      <dgm:prSet/>
      <dgm:spPr/>
      <dgm:t>
        <a:bodyPr/>
        <a:lstStyle/>
        <a:p>
          <a:r>
            <a:rPr lang="en-US"/>
            <a:t>Sampling</a:t>
          </a:r>
        </a:p>
      </dgm:t>
    </dgm:pt>
    <dgm:pt modelId="{5AED0F01-D214-4902-B781-6AE5BFA0BF7B}" type="parTrans" cxnId="{A59D7564-245E-405D-A202-88ED8F94B1C6}">
      <dgm:prSet/>
      <dgm:spPr/>
      <dgm:t>
        <a:bodyPr/>
        <a:lstStyle/>
        <a:p>
          <a:endParaRPr lang="en-US"/>
        </a:p>
      </dgm:t>
    </dgm:pt>
    <dgm:pt modelId="{AFC1CB64-596C-4CAC-8BF5-7B91BD3D71CA}" type="sibTrans" cxnId="{A59D7564-245E-405D-A202-88ED8F94B1C6}">
      <dgm:prSet phldrT="02"/>
      <dgm:spPr/>
      <dgm:t>
        <a:bodyPr/>
        <a:lstStyle/>
        <a:p>
          <a:r>
            <a:rPr lang="en-US"/>
            <a:t>02</a:t>
          </a:r>
        </a:p>
      </dgm:t>
    </dgm:pt>
    <dgm:pt modelId="{B93DDA75-3DAE-4605-AD2F-3CD5005349A0}">
      <dgm:prSet/>
      <dgm:spPr/>
      <dgm:t>
        <a:bodyPr/>
        <a:lstStyle/>
        <a:p>
          <a:r>
            <a:rPr lang="en-US"/>
            <a:t>Data collection</a:t>
          </a:r>
        </a:p>
      </dgm:t>
    </dgm:pt>
    <dgm:pt modelId="{0BE080F5-9D46-4A5F-823E-07DFE5D6E062}" type="parTrans" cxnId="{5986BDF4-573D-420F-9EF3-E3F7498996D5}">
      <dgm:prSet/>
      <dgm:spPr/>
      <dgm:t>
        <a:bodyPr/>
        <a:lstStyle/>
        <a:p>
          <a:endParaRPr lang="en-US"/>
        </a:p>
      </dgm:t>
    </dgm:pt>
    <dgm:pt modelId="{6C958CD3-A73D-4986-9AE7-8AA30D16D01B}" type="sibTrans" cxnId="{5986BDF4-573D-420F-9EF3-E3F7498996D5}">
      <dgm:prSet phldrT="03"/>
      <dgm:spPr/>
      <dgm:t>
        <a:bodyPr/>
        <a:lstStyle/>
        <a:p>
          <a:r>
            <a:rPr lang="en-US"/>
            <a:t>03</a:t>
          </a:r>
        </a:p>
      </dgm:t>
    </dgm:pt>
    <dgm:pt modelId="{87436226-DA5E-41C9-8918-EE795EFB92B2}">
      <dgm:prSet/>
      <dgm:spPr/>
      <dgm:t>
        <a:bodyPr/>
        <a:lstStyle/>
        <a:p>
          <a:r>
            <a:rPr lang="en-US"/>
            <a:t>Ethical considerations</a:t>
          </a:r>
        </a:p>
      </dgm:t>
    </dgm:pt>
    <dgm:pt modelId="{66B7B986-6F25-4FCF-AF46-893864DF9888}" type="parTrans" cxnId="{C94312BF-ABD7-4000-A25C-CA89B667D61B}">
      <dgm:prSet/>
      <dgm:spPr/>
      <dgm:t>
        <a:bodyPr/>
        <a:lstStyle/>
        <a:p>
          <a:endParaRPr lang="en-US"/>
        </a:p>
      </dgm:t>
    </dgm:pt>
    <dgm:pt modelId="{3E977B15-C92B-4E8A-A55D-77B8CFE0ECB5}" type="sibTrans" cxnId="{C94312BF-ABD7-4000-A25C-CA89B667D61B}">
      <dgm:prSet phldrT="04"/>
      <dgm:spPr/>
      <dgm:t>
        <a:bodyPr/>
        <a:lstStyle/>
        <a:p>
          <a:r>
            <a:rPr lang="en-US"/>
            <a:t>04</a:t>
          </a:r>
        </a:p>
      </dgm:t>
    </dgm:pt>
    <dgm:pt modelId="{7DABAD3F-CD78-41BE-B16A-E307C66BF108}">
      <dgm:prSet/>
      <dgm:spPr/>
      <dgm:t>
        <a:bodyPr/>
        <a:lstStyle/>
        <a:p>
          <a:r>
            <a:rPr lang="en-US"/>
            <a:t>Survey distribution</a:t>
          </a:r>
        </a:p>
      </dgm:t>
    </dgm:pt>
    <dgm:pt modelId="{69DCCEF0-2D74-42EF-B7A2-725E93EF94F9}" type="parTrans" cxnId="{C263DC12-3F44-41DE-BBCB-6FD95C084BC7}">
      <dgm:prSet/>
      <dgm:spPr/>
      <dgm:t>
        <a:bodyPr/>
        <a:lstStyle/>
        <a:p>
          <a:endParaRPr lang="en-US"/>
        </a:p>
      </dgm:t>
    </dgm:pt>
    <dgm:pt modelId="{D6548193-3F04-4C7C-B623-B25D268C79E3}" type="sibTrans" cxnId="{C263DC12-3F44-41DE-BBCB-6FD95C084BC7}">
      <dgm:prSet phldrT="05"/>
      <dgm:spPr/>
      <dgm:t>
        <a:bodyPr/>
        <a:lstStyle/>
        <a:p>
          <a:r>
            <a:rPr lang="en-US"/>
            <a:t>05</a:t>
          </a:r>
        </a:p>
      </dgm:t>
    </dgm:pt>
    <dgm:pt modelId="{2A3B99C4-A890-4E3C-A9E0-36E5EE01C1D2}">
      <dgm:prSet/>
      <dgm:spPr/>
      <dgm:t>
        <a:bodyPr/>
        <a:lstStyle/>
        <a:p>
          <a:r>
            <a:rPr lang="en-US"/>
            <a:t>Data analysis</a:t>
          </a:r>
        </a:p>
      </dgm:t>
    </dgm:pt>
    <dgm:pt modelId="{A7415C5C-5FA4-441F-87B3-240B02C1FC4C}" type="parTrans" cxnId="{873EE8F9-1EB3-427E-B603-CC4DF9C86DD0}">
      <dgm:prSet/>
      <dgm:spPr/>
      <dgm:t>
        <a:bodyPr/>
        <a:lstStyle/>
        <a:p>
          <a:endParaRPr lang="en-US"/>
        </a:p>
      </dgm:t>
    </dgm:pt>
    <dgm:pt modelId="{93987CD1-FAD3-41BF-AEC7-88DEFE7A8FE3}" type="sibTrans" cxnId="{873EE8F9-1EB3-427E-B603-CC4DF9C86DD0}">
      <dgm:prSet phldrT="06"/>
      <dgm:spPr/>
      <dgm:t>
        <a:bodyPr/>
        <a:lstStyle/>
        <a:p>
          <a:r>
            <a:rPr lang="en-US"/>
            <a:t>06</a:t>
          </a:r>
        </a:p>
      </dgm:t>
    </dgm:pt>
    <dgm:pt modelId="{CDC08D39-059F-480E-BF33-FF3DCD8ACF8F}">
      <dgm:prSet/>
      <dgm:spPr/>
      <dgm:t>
        <a:bodyPr/>
        <a:lstStyle/>
        <a:p>
          <a:r>
            <a:rPr lang="en-US"/>
            <a:t>Reporting findings</a:t>
          </a:r>
        </a:p>
      </dgm:t>
    </dgm:pt>
    <dgm:pt modelId="{AA5DC204-C37D-40CF-8D28-461274FFDF8A}" type="parTrans" cxnId="{2A24393E-C0E3-4E8D-8801-66B52FB760BF}">
      <dgm:prSet/>
      <dgm:spPr/>
      <dgm:t>
        <a:bodyPr/>
        <a:lstStyle/>
        <a:p>
          <a:endParaRPr lang="en-US"/>
        </a:p>
      </dgm:t>
    </dgm:pt>
    <dgm:pt modelId="{F1FF9D77-BC51-49C5-88E4-615A710B9043}" type="sibTrans" cxnId="{2A24393E-C0E3-4E8D-8801-66B52FB760BF}">
      <dgm:prSet phldrT="07"/>
      <dgm:spPr/>
      <dgm:t>
        <a:bodyPr/>
        <a:lstStyle/>
        <a:p>
          <a:r>
            <a:rPr lang="en-US"/>
            <a:t>07</a:t>
          </a:r>
        </a:p>
      </dgm:t>
    </dgm:pt>
    <dgm:pt modelId="{13E5EDED-A267-494A-A248-41D911D11131}" type="pres">
      <dgm:prSet presAssocID="{CEEB9A54-409D-4537-BACD-BF7AB0BF350E}" presName="Name0" presStyleCnt="0">
        <dgm:presLayoutVars>
          <dgm:animLvl val="lvl"/>
          <dgm:resizeHandles val="exact"/>
        </dgm:presLayoutVars>
      </dgm:prSet>
      <dgm:spPr/>
    </dgm:pt>
    <dgm:pt modelId="{2DD7508C-BCC9-4C08-9A69-B7E197D7FFC2}" type="pres">
      <dgm:prSet presAssocID="{50DF0845-FB01-4660-9A46-E5255CE5C8F6}" presName="compositeNode" presStyleCnt="0">
        <dgm:presLayoutVars>
          <dgm:bulletEnabled val="1"/>
        </dgm:presLayoutVars>
      </dgm:prSet>
      <dgm:spPr/>
    </dgm:pt>
    <dgm:pt modelId="{DCACD152-9B9E-4066-9213-75653449543E}" type="pres">
      <dgm:prSet presAssocID="{50DF0845-FB01-4660-9A46-E5255CE5C8F6}" presName="bgRect" presStyleLbl="alignNode1" presStyleIdx="0" presStyleCnt="7"/>
      <dgm:spPr/>
    </dgm:pt>
    <dgm:pt modelId="{49441A00-A1BA-4656-92C8-27C7FD9ABE36}" type="pres">
      <dgm:prSet presAssocID="{21D9EB78-1245-46B0-9C9E-9FFD08F3693A}" presName="sibTransNodeRect" presStyleLbl="alignNode1" presStyleIdx="0" presStyleCnt="7">
        <dgm:presLayoutVars>
          <dgm:chMax val="0"/>
          <dgm:bulletEnabled val="1"/>
        </dgm:presLayoutVars>
      </dgm:prSet>
      <dgm:spPr/>
    </dgm:pt>
    <dgm:pt modelId="{0BFCFB6A-B187-4441-8A5D-8C6A145BDE79}" type="pres">
      <dgm:prSet presAssocID="{50DF0845-FB01-4660-9A46-E5255CE5C8F6}" presName="nodeRect" presStyleLbl="alignNode1" presStyleIdx="0" presStyleCnt="7">
        <dgm:presLayoutVars>
          <dgm:bulletEnabled val="1"/>
        </dgm:presLayoutVars>
      </dgm:prSet>
      <dgm:spPr/>
    </dgm:pt>
    <dgm:pt modelId="{32BE3AA1-85FD-44D9-9D3C-9B144890B044}" type="pres">
      <dgm:prSet presAssocID="{21D9EB78-1245-46B0-9C9E-9FFD08F3693A}" presName="sibTrans" presStyleCnt="0"/>
      <dgm:spPr/>
    </dgm:pt>
    <dgm:pt modelId="{8EC6D3BD-14D1-43CD-A31A-C09A9859E057}" type="pres">
      <dgm:prSet presAssocID="{C01C878F-0BA2-4782-BB68-42B7CEED4ECD}" presName="compositeNode" presStyleCnt="0">
        <dgm:presLayoutVars>
          <dgm:bulletEnabled val="1"/>
        </dgm:presLayoutVars>
      </dgm:prSet>
      <dgm:spPr/>
    </dgm:pt>
    <dgm:pt modelId="{BE936DD9-E16E-4F1E-8513-06331AAD1EAB}" type="pres">
      <dgm:prSet presAssocID="{C01C878F-0BA2-4782-BB68-42B7CEED4ECD}" presName="bgRect" presStyleLbl="alignNode1" presStyleIdx="1" presStyleCnt="7"/>
      <dgm:spPr/>
    </dgm:pt>
    <dgm:pt modelId="{28372536-594A-476D-A912-9B0A086A4D11}" type="pres">
      <dgm:prSet presAssocID="{AFC1CB64-596C-4CAC-8BF5-7B91BD3D71CA}" presName="sibTransNodeRect" presStyleLbl="alignNode1" presStyleIdx="1" presStyleCnt="7">
        <dgm:presLayoutVars>
          <dgm:chMax val="0"/>
          <dgm:bulletEnabled val="1"/>
        </dgm:presLayoutVars>
      </dgm:prSet>
      <dgm:spPr/>
    </dgm:pt>
    <dgm:pt modelId="{83304F7F-A76B-4203-BEE6-BD027580D90D}" type="pres">
      <dgm:prSet presAssocID="{C01C878F-0BA2-4782-BB68-42B7CEED4ECD}" presName="nodeRect" presStyleLbl="alignNode1" presStyleIdx="1" presStyleCnt="7">
        <dgm:presLayoutVars>
          <dgm:bulletEnabled val="1"/>
        </dgm:presLayoutVars>
      </dgm:prSet>
      <dgm:spPr/>
    </dgm:pt>
    <dgm:pt modelId="{31283BB2-9777-4A04-9785-0480A46DBADC}" type="pres">
      <dgm:prSet presAssocID="{AFC1CB64-596C-4CAC-8BF5-7B91BD3D71CA}" presName="sibTrans" presStyleCnt="0"/>
      <dgm:spPr/>
    </dgm:pt>
    <dgm:pt modelId="{1A4A6A1F-A980-4704-AA84-630B064327D4}" type="pres">
      <dgm:prSet presAssocID="{B93DDA75-3DAE-4605-AD2F-3CD5005349A0}" presName="compositeNode" presStyleCnt="0">
        <dgm:presLayoutVars>
          <dgm:bulletEnabled val="1"/>
        </dgm:presLayoutVars>
      </dgm:prSet>
      <dgm:spPr/>
    </dgm:pt>
    <dgm:pt modelId="{9944A1B7-7913-4DAE-A89E-D8CF7DFD5552}" type="pres">
      <dgm:prSet presAssocID="{B93DDA75-3DAE-4605-AD2F-3CD5005349A0}" presName="bgRect" presStyleLbl="alignNode1" presStyleIdx="2" presStyleCnt="7"/>
      <dgm:spPr/>
    </dgm:pt>
    <dgm:pt modelId="{015CF99C-FF97-4DB5-BEE6-02CA22CD6395}" type="pres">
      <dgm:prSet presAssocID="{6C958CD3-A73D-4986-9AE7-8AA30D16D01B}" presName="sibTransNodeRect" presStyleLbl="alignNode1" presStyleIdx="2" presStyleCnt="7">
        <dgm:presLayoutVars>
          <dgm:chMax val="0"/>
          <dgm:bulletEnabled val="1"/>
        </dgm:presLayoutVars>
      </dgm:prSet>
      <dgm:spPr/>
    </dgm:pt>
    <dgm:pt modelId="{9417A275-C0DD-4733-8ED9-DE8D21B7BCE9}" type="pres">
      <dgm:prSet presAssocID="{B93DDA75-3DAE-4605-AD2F-3CD5005349A0}" presName="nodeRect" presStyleLbl="alignNode1" presStyleIdx="2" presStyleCnt="7">
        <dgm:presLayoutVars>
          <dgm:bulletEnabled val="1"/>
        </dgm:presLayoutVars>
      </dgm:prSet>
      <dgm:spPr/>
    </dgm:pt>
    <dgm:pt modelId="{B256C312-120E-4C2A-91D7-BA7D27D49C14}" type="pres">
      <dgm:prSet presAssocID="{6C958CD3-A73D-4986-9AE7-8AA30D16D01B}" presName="sibTrans" presStyleCnt="0"/>
      <dgm:spPr/>
    </dgm:pt>
    <dgm:pt modelId="{FB075512-0A25-4364-9A05-131E81C5FDE2}" type="pres">
      <dgm:prSet presAssocID="{87436226-DA5E-41C9-8918-EE795EFB92B2}" presName="compositeNode" presStyleCnt="0">
        <dgm:presLayoutVars>
          <dgm:bulletEnabled val="1"/>
        </dgm:presLayoutVars>
      </dgm:prSet>
      <dgm:spPr/>
    </dgm:pt>
    <dgm:pt modelId="{310C84AC-3205-420E-A74B-CEB689EF9D37}" type="pres">
      <dgm:prSet presAssocID="{87436226-DA5E-41C9-8918-EE795EFB92B2}" presName="bgRect" presStyleLbl="alignNode1" presStyleIdx="3" presStyleCnt="7"/>
      <dgm:spPr/>
    </dgm:pt>
    <dgm:pt modelId="{370BB2C3-32E7-4D73-8218-0AF2B4F5657F}" type="pres">
      <dgm:prSet presAssocID="{3E977B15-C92B-4E8A-A55D-77B8CFE0ECB5}" presName="sibTransNodeRect" presStyleLbl="alignNode1" presStyleIdx="3" presStyleCnt="7">
        <dgm:presLayoutVars>
          <dgm:chMax val="0"/>
          <dgm:bulletEnabled val="1"/>
        </dgm:presLayoutVars>
      </dgm:prSet>
      <dgm:spPr/>
    </dgm:pt>
    <dgm:pt modelId="{2210EB2A-CF6B-4F7C-92F8-63D9144A035C}" type="pres">
      <dgm:prSet presAssocID="{87436226-DA5E-41C9-8918-EE795EFB92B2}" presName="nodeRect" presStyleLbl="alignNode1" presStyleIdx="3" presStyleCnt="7">
        <dgm:presLayoutVars>
          <dgm:bulletEnabled val="1"/>
        </dgm:presLayoutVars>
      </dgm:prSet>
      <dgm:spPr/>
    </dgm:pt>
    <dgm:pt modelId="{223286DC-7156-4466-BFE2-F98B49A8F8F7}" type="pres">
      <dgm:prSet presAssocID="{3E977B15-C92B-4E8A-A55D-77B8CFE0ECB5}" presName="sibTrans" presStyleCnt="0"/>
      <dgm:spPr/>
    </dgm:pt>
    <dgm:pt modelId="{2C7741FE-4962-4D72-8103-651E3BEC389C}" type="pres">
      <dgm:prSet presAssocID="{7DABAD3F-CD78-41BE-B16A-E307C66BF108}" presName="compositeNode" presStyleCnt="0">
        <dgm:presLayoutVars>
          <dgm:bulletEnabled val="1"/>
        </dgm:presLayoutVars>
      </dgm:prSet>
      <dgm:spPr/>
    </dgm:pt>
    <dgm:pt modelId="{AB15B8A1-8A7C-450A-B2B7-E49F0B19B494}" type="pres">
      <dgm:prSet presAssocID="{7DABAD3F-CD78-41BE-B16A-E307C66BF108}" presName="bgRect" presStyleLbl="alignNode1" presStyleIdx="4" presStyleCnt="7"/>
      <dgm:spPr/>
    </dgm:pt>
    <dgm:pt modelId="{4F58D43B-D519-4F59-AE5D-007983289253}" type="pres">
      <dgm:prSet presAssocID="{D6548193-3F04-4C7C-B623-B25D268C79E3}" presName="sibTransNodeRect" presStyleLbl="alignNode1" presStyleIdx="4" presStyleCnt="7">
        <dgm:presLayoutVars>
          <dgm:chMax val="0"/>
          <dgm:bulletEnabled val="1"/>
        </dgm:presLayoutVars>
      </dgm:prSet>
      <dgm:spPr/>
    </dgm:pt>
    <dgm:pt modelId="{5A3C4B5C-2A8E-4F20-B3FD-406B6C486436}" type="pres">
      <dgm:prSet presAssocID="{7DABAD3F-CD78-41BE-B16A-E307C66BF108}" presName="nodeRect" presStyleLbl="alignNode1" presStyleIdx="4" presStyleCnt="7">
        <dgm:presLayoutVars>
          <dgm:bulletEnabled val="1"/>
        </dgm:presLayoutVars>
      </dgm:prSet>
      <dgm:spPr/>
    </dgm:pt>
    <dgm:pt modelId="{37FA6738-6587-45DD-917F-B61A751386C6}" type="pres">
      <dgm:prSet presAssocID="{D6548193-3F04-4C7C-B623-B25D268C79E3}" presName="sibTrans" presStyleCnt="0"/>
      <dgm:spPr/>
    </dgm:pt>
    <dgm:pt modelId="{71486DD0-6A16-46F3-826F-F72E2EB520F4}" type="pres">
      <dgm:prSet presAssocID="{2A3B99C4-A890-4E3C-A9E0-36E5EE01C1D2}" presName="compositeNode" presStyleCnt="0">
        <dgm:presLayoutVars>
          <dgm:bulletEnabled val="1"/>
        </dgm:presLayoutVars>
      </dgm:prSet>
      <dgm:spPr/>
    </dgm:pt>
    <dgm:pt modelId="{D9700C15-F052-41ED-9BA0-2073CAFFCAB8}" type="pres">
      <dgm:prSet presAssocID="{2A3B99C4-A890-4E3C-A9E0-36E5EE01C1D2}" presName="bgRect" presStyleLbl="alignNode1" presStyleIdx="5" presStyleCnt="7"/>
      <dgm:spPr/>
    </dgm:pt>
    <dgm:pt modelId="{7D235EC8-98D5-4FB1-BBCE-55E9CCD559BD}" type="pres">
      <dgm:prSet presAssocID="{93987CD1-FAD3-41BF-AEC7-88DEFE7A8FE3}" presName="sibTransNodeRect" presStyleLbl="alignNode1" presStyleIdx="5" presStyleCnt="7">
        <dgm:presLayoutVars>
          <dgm:chMax val="0"/>
          <dgm:bulletEnabled val="1"/>
        </dgm:presLayoutVars>
      </dgm:prSet>
      <dgm:spPr/>
    </dgm:pt>
    <dgm:pt modelId="{D99AD2C7-730B-4242-B417-9F76F0098AC4}" type="pres">
      <dgm:prSet presAssocID="{2A3B99C4-A890-4E3C-A9E0-36E5EE01C1D2}" presName="nodeRect" presStyleLbl="alignNode1" presStyleIdx="5" presStyleCnt="7">
        <dgm:presLayoutVars>
          <dgm:bulletEnabled val="1"/>
        </dgm:presLayoutVars>
      </dgm:prSet>
      <dgm:spPr/>
    </dgm:pt>
    <dgm:pt modelId="{467C0C37-7C7A-4F48-97AC-A657518C657B}" type="pres">
      <dgm:prSet presAssocID="{93987CD1-FAD3-41BF-AEC7-88DEFE7A8FE3}" presName="sibTrans" presStyleCnt="0"/>
      <dgm:spPr/>
    </dgm:pt>
    <dgm:pt modelId="{8936635F-525E-4664-BAEC-2B1C23B1F02E}" type="pres">
      <dgm:prSet presAssocID="{CDC08D39-059F-480E-BF33-FF3DCD8ACF8F}" presName="compositeNode" presStyleCnt="0">
        <dgm:presLayoutVars>
          <dgm:bulletEnabled val="1"/>
        </dgm:presLayoutVars>
      </dgm:prSet>
      <dgm:spPr/>
    </dgm:pt>
    <dgm:pt modelId="{B5929F15-0371-4777-B03C-10F7127B6B0B}" type="pres">
      <dgm:prSet presAssocID="{CDC08D39-059F-480E-BF33-FF3DCD8ACF8F}" presName="bgRect" presStyleLbl="alignNode1" presStyleIdx="6" presStyleCnt="7"/>
      <dgm:spPr/>
    </dgm:pt>
    <dgm:pt modelId="{3B9BDD78-638D-468C-92A8-5BD6BC1B6076}" type="pres">
      <dgm:prSet presAssocID="{F1FF9D77-BC51-49C5-88E4-615A710B9043}" presName="sibTransNodeRect" presStyleLbl="alignNode1" presStyleIdx="6" presStyleCnt="7">
        <dgm:presLayoutVars>
          <dgm:chMax val="0"/>
          <dgm:bulletEnabled val="1"/>
        </dgm:presLayoutVars>
      </dgm:prSet>
      <dgm:spPr/>
    </dgm:pt>
    <dgm:pt modelId="{70B13DF4-5B26-4841-BF30-E69998E29B37}" type="pres">
      <dgm:prSet presAssocID="{CDC08D39-059F-480E-BF33-FF3DCD8ACF8F}" presName="nodeRect" presStyleLbl="alignNode1" presStyleIdx="6" presStyleCnt="7">
        <dgm:presLayoutVars>
          <dgm:bulletEnabled val="1"/>
        </dgm:presLayoutVars>
      </dgm:prSet>
      <dgm:spPr/>
    </dgm:pt>
  </dgm:ptLst>
  <dgm:cxnLst>
    <dgm:cxn modelId="{C263DC12-3F44-41DE-BBCB-6FD95C084BC7}" srcId="{CEEB9A54-409D-4537-BACD-BF7AB0BF350E}" destId="{7DABAD3F-CD78-41BE-B16A-E307C66BF108}" srcOrd="4" destOrd="0" parTransId="{69DCCEF0-2D74-42EF-B7A2-725E93EF94F9}" sibTransId="{D6548193-3F04-4C7C-B623-B25D268C79E3}"/>
    <dgm:cxn modelId="{6A18F214-451A-4F1B-B826-8205655FCE6C}" type="presOf" srcId="{C01C878F-0BA2-4782-BB68-42B7CEED4ECD}" destId="{BE936DD9-E16E-4F1E-8513-06331AAD1EAB}" srcOrd="0" destOrd="0" presId="urn:microsoft.com/office/officeart/2016/7/layout/LinearBlockProcessNumbered"/>
    <dgm:cxn modelId="{AE4C5621-9031-4F79-B010-6CB399ABEA4E}" type="presOf" srcId="{21D9EB78-1245-46B0-9C9E-9FFD08F3693A}" destId="{49441A00-A1BA-4656-92C8-27C7FD9ABE36}" srcOrd="0" destOrd="0" presId="urn:microsoft.com/office/officeart/2016/7/layout/LinearBlockProcessNumbered"/>
    <dgm:cxn modelId="{56A89C25-6ABC-4AF1-93EE-E204D80761BC}" type="presOf" srcId="{3E977B15-C92B-4E8A-A55D-77B8CFE0ECB5}" destId="{370BB2C3-32E7-4D73-8218-0AF2B4F5657F}" srcOrd="0" destOrd="0" presId="urn:microsoft.com/office/officeart/2016/7/layout/LinearBlockProcessNumbered"/>
    <dgm:cxn modelId="{0371AE2C-DE97-4202-9CE5-808A5C6BBE55}" type="presOf" srcId="{87436226-DA5E-41C9-8918-EE795EFB92B2}" destId="{310C84AC-3205-420E-A74B-CEB689EF9D37}" srcOrd="0" destOrd="0" presId="urn:microsoft.com/office/officeart/2016/7/layout/LinearBlockProcessNumbered"/>
    <dgm:cxn modelId="{F342ED30-7E69-4DD8-B7FF-F1B48F6CFCC2}" type="presOf" srcId="{87436226-DA5E-41C9-8918-EE795EFB92B2}" destId="{2210EB2A-CF6B-4F7C-92F8-63D9144A035C}" srcOrd="1" destOrd="0" presId="urn:microsoft.com/office/officeart/2016/7/layout/LinearBlockProcessNumbered"/>
    <dgm:cxn modelId="{2A24393E-C0E3-4E8D-8801-66B52FB760BF}" srcId="{CEEB9A54-409D-4537-BACD-BF7AB0BF350E}" destId="{CDC08D39-059F-480E-BF33-FF3DCD8ACF8F}" srcOrd="6" destOrd="0" parTransId="{AA5DC204-C37D-40CF-8D28-461274FFDF8A}" sibTransId="{F1FF9D77-BC51-49C5-88E4-615A710B9043}"/>
    <dgm:cxn modelId="{7F132F5D-E896-4001-B6CE-D5AD03C833FB}" type="presOf" srcId="{6C958CD3-A73D-4986-9AE7-8AA30D16D01B}" destId="{015CF99C-FF97-4DB5-BEE6-02CA22CD6395}" srcOrd="0" destOrd="0" presId="urn:microsoft.com/office/officeart/2016/7/layout/LinearBlockProcessNumbered"/>
    <dgm:cxn modelId="{FD734A42-ADD4-4909-AD93-B5662F3DD3AE}" type="presOf" srcId="{C01C878F-0BA2-4782-BB68-42B7CEED4ECD}" destId="{83304F7F-A76B-4203-BEE6-BD027580D90D}" srcOrd="1" destOrd="0" presId="urn:microsoft.com/office/officeart/2016/7/layout/LinearBlockProcessNumbered"/>
    <dgm:cxn modelId="{A59D7564-245E-405D-A202-88ED8F94B1C6}" srcId="{CEEB9A54-409D-4537-BACD-BF7AB0BF350E}" destId="{C01C878F-0BA2-4782-BB68-42B7CEED4ECD}" srcOrd="1" destOrd="0" parTransId="{5AED0F01-D214-4902-B781-6AE5BFA0BF7B}" sibTransId="{AFC1CB64-596C-4CAC-8BF5-7B91BD3D71CA}"/>
    <dgm:cxn modelId="{F266FB64-9625-4415-A799-AE67DC23808E}" type="presOf" srcId="{CDC08D39-059F-480E-BF33-FF3DCD8ACF8F}" destId="{70B13DF4-5B26-4841-BF30-E69998E29B37}" srcOrd="1" destOrd="0" presId="urn:microsoft.com/office/officeart/2016/7/layout/LinearBlockProcessNumbered"/>
    <dgm:cxn modelId="{DF9AF865-AE9F-4736-B751-C7C3A066A39C}" type="presOf" srcId="{50DF0845-FB01-4660-9A46-E5255CE5C8F6}" destId="{DCACD152-9B9E-4066-9213-75653449543E}" srcOrd="0" destOrd="0" presId="urn:microsoft.com/office/officeart/2016/7/layout/LinearBlockProcessNumbered"/>
    <dgm:cxn modelId="{45B68D4B-2BBF-4EE5-A2AE-25C9EFD0949E}" type="presOf" srcId="{2A3B99C4-A890-4E3C-A9E0-36E5EE01C1D2}" destId="{D9700C15-F052-41ED-9BA0-2073CAFFCAB8}" srcOrd="0" destOrd="0" presId="urn:microsoft.com/office/officeart/2016/7/layout/LinearBlockProcessNumbered"/>
    <dgm:cxn modelId="{2B944D6C-6681-49A7-BFAF-B53C255A06CB}" type="presOf" srcId="{50DF0845-FB01-4660-9A46-E5255CE5C8F6}" destId="{0BFCFB6A-B187-4441-8A5D-8C6A145BDE79}" srcOrd="1" destOrd="0" presId="urn:microsoft.com/office/officeart/2016/7/layout/LinearBlockProcessNumbered"/>
    <dgm:cxn modelId="{B3D11C4F-1714-4218-905E-46B653F2C520}" type="presOf" srcId="{B93DDA75-3DAE-4605-AD2F-3CD5005349A0}" destId="{9417A275-C0DD-4733-8ED9-DE8D21B7BCE9}" srcOrd="1" destOrd="0" presId="urn:microsoft.com/office/officeart/2016/7/layout/LinearBlockProcessNumbered"/>
    <dgm:cxn modelId="{F51A6293-98CB-44A3-BA21-5812F36F19FA}" type="presOf" srcId="{F1FF9D77-BC51-49C5-88E4-615A710B9043}" destId="{3B9BDD78-638D-468C-92A8-5BD6BC1B6076}" srcOrd="0" destOrd="0" presId="urn:microsoft.com/office/officeart/2016/7/layout/LinearBlockProcessNumbered"/>
    <dgm:cxn modelId="{67E66799-9C37-4FDF-9BCF-ECDDBBC75474}" type="presOf" srcId="{93987CD1-FAD3-41BF-AEC7-88DEFE7A8FE3}" destId="{7D235EC8-98D5-4FB1-BBCE-55E9CCD559BD}" srcOrd="0" destOrd="0" presId="urn:microsoft.com/office/officeart/2016/7/layout/LinearBlockProcessNumbered"/>
    <dgm:cxn modelId="{8D0EF19F-DBDC-4F06-8BA4-18D8F2AE130B}" type="presOf" srcId="{D6548193-3F04-4C7C-B623-B25D268C79E3}" destId="{4F58D43B-D519-4F59-AE5D-007983289253}" srcOrd="0" destOrd="0" presId="urn:microsoft.com/office/officeart/2016/7/layout/LinearBlockProcessNumbered"/>
    <dgm:cxn modelId="{A15D69A8-0DD2-4412-851A-544A796DF67D}" type="presOf" srcId="{7DABAD3F-CD78-41BE-B16A-E307C66BF108}" destId="{AB15B8A1-8A7C-450A-B2B7-E49F0B19B494}" srcOrd="0" destOrd="0" presId="urn:microsoft.com/office/officeart/2016/7/layout/LinearBlockProcessNumbered"/>
    <dgm:cxn modelId="{D94A22B2-CD94-4FC3-83AE-3D54C4AA7338}" type="presOf" srcId="{7DABAD3F-CD78-41BE-B16A-E307C66BF108}" destId="{5A3C4B5C-2A8E-4F20-B3FD-406B6C486436}" srcOrd="1" destOrd="0" presId="urn:microsoft.com/office/officeart/2016/7/layout/LinearBlockProcessNumbered"/>
    <dgm:cxn modelId="{5680D5BA-2E10-49E5-A870-2654DE7954F3}" type="presOf" srcId="{CDC08D39-059F-480E-BF33-FF3DCD8ACF8F}" destId="{B5929F15-0371-4777-B03C-10F7127B6B0B}" srcOrd="0" destOrd="0" presId="urn:microsoft.com/office/officeart/2016/7/layout/LinearBlockProcessNumbered"/>
    <dgm:cxn modelId="{E7CC0CBB-C5DC-4E32-A010-7F2C88BB6908}" type="presOf" srcId="{CEEB9A54-409D-4537-BACD-BF7AB0BF350E}" destId="{13E5EDED-A267-494A-A248-41D911D11131}" srcOrd="0" destOrd="0" presId="urn:microsoft.com/office/officeart/2016/7/layout/LinearBlockProcessNumbered"/>
    <dgm:cxn modelId="{C94312BF-ABD7-4000-A25C-CA89B667D61B}" srcId="{CEEB9A54-409D-4537-BACD-BF7AB0BF350E}" destId="{87436226-DA5E-41C9-8918-EE795EFB92B2}" srcOrd="3" destOrd="0" parTransId="{66B7B986-6F25-4FCF-AF46-893864DF9888}" sibTransId="{3E977B15-C92B-4E8A-A55D-77B8CFE0ECB5}"/>
    <dgm:cxn modelId="{D0E46CCD-C448-4642-956C-F03B39AE012B}" type="presOf" srcId="{AFC1CB64-596C-4CAC-8BF5-7B91BD3D71CA}" destId="{28372536-594A-476D-A912-9B0A086A4D11}" srcOrd="0" destOrd="0" presId="urn:microsoft.com/office/officeart/2016/7/layout/LinearBlockProcessNumbered"/>
    <dgm:cxn modelId="{C5AC15D2-49A8-4E68-8224-4ED72AC8ED32}" type="presOf" srcId="{B93DDA75-3DAE-4605-AD2F-3CD5005349A0}" destId="{9944A1B7-7913-4DAE-A89E-D8CF7DFD5552}" srcOrd="0" destOrd="0" presId="urn:microsoft.com/office/officeart/2016/7/layout/LinearBlockProcessNumbered"/>
    <dgm:cxn modelId="{210C90DB-BEE0-4316-925C-831FD5727EB2}" type="presOf" srcId="{2A3B99C4-A890-4E3C-A9E0-36E5EE01C1D2}" destId="{D99AD2C7-730B-4242-B417-9F76F0098AC4}" srcOrd="1" destOrd="0" presId="urn:microsoft.com/office/officeart/2016/7/layout/LinearBlockProcessNumbered"/>
    <dgm:cxn modelId="{5986BDF4-573D-420F-9EF3-E3F7498996D5}" srcId="{CEEB9A54-409D-4537-BACD-BF7AB0BF350E}" destId="{B93DDA75-3DAE-4605-AD2F-3CD5005349A0}" srcOrd="2" destOrd="0" parTransId="{0BE080F5-9D46-4A5F-823E-07DFE5D6E062}" sibTransId="{6C958CD3-A73D-4986-9AE7-8AA30D16D01B}"/>
    <dgm:cxn modelId="{873EE8F9-1EB3-427E-B603-CC4DF9C86DD0}" srcId="{CEEB9A54-409D-4537-BACD-BF7AB0BF350E}" destId="{2A3B99C4-A890-4E3C-A9E0-36E5EE01C1D2}" srcOrd="5" destOrd="0" parTransId="{A7415C5C-5FA4-441F-87B3-240B02C1FC4C}" sibTransId="{93987CD1-FAD3-41BF-AEC7-88DEFE7A8FE3}"/>
    <dgm:cxn modelId="{9E2301FE-EB52-47C1-BE41-6EE2B44F99CA}" srcId="{CEEB9A54-409D-4537-BACD-BF7AB0BF350E}" destId="{50DF0845-FB01-4660-9A46-E5255CE5C8F6}" srcOrd="0" destOrd="0" parTransId="{3BE2C881-8E7D-42D0-BDC7-ED02B931BB37}" sibTransId="{21D9EB78-1245-46B0-9C9E-9FFD08F3693A}"/>
    <dgm:cxn modelId="{D2581F19-709D-42D1-90B6-45694A0B7A22}" type="presParOf" srcId="{13E5EDED-A267-494A-A248-41D911D11131}" destId="{2DD7508C-BCC9-4C08-9A69-B7E197D7FFC2}" srcOrd="0" destOrd="0" presId="urn:microsoft.com/office/officeart/2016/7/layout/LinearBlockProcessNumbered"/>
    <dgm:cxn modelId="{3F0B3A28-7999-495E-BC01-3FD8FFA388A6}" type="presParOf" srcId="{2DD7508C-BCC9-4C08-9A69-B7E197D7FFC2}" destId="{DCACD152-9B9E-4066-9213-75653449543E}" srcOrd="0" destOrd="0" presId="urn:microsoft.com/office/officeart/2016/7/layout/LinearBlockProcessNumbered"/>
    <dgm:cxn modelId="{699E57ED-4EB0-4CE0-8861-3E5D7F243D30}" type="presParOf" srcId="{2DD7508C-BCC9-4C08-9A69-B7E197D7FFC2}" destId="{49441A00-A1BA-4656-92C8-27C7FD9ABE36}" srcOrd="1" destOrd="0" presId="urn:microsoft.com/office/officeart/2016/7/layout/LinearBlockProcessNumbered"/>
    <dgm:cxn modelId="{085FC0C0-056A-43FD-AD64-0C89708C35A2}" type="presParOf" srcId="{2DD7508C-BCC9-4C08-9A69-B7E197D7FFC2}" destId="{0BFCFB6A-B187-4441-8A5D-8C6A145BDE79}" srcOrd="2" destOrd="0" presId="urn:microsoft.com/office/officeart/2016/7/layout/LinearBlockProcessNumbered"/>
    <dgm:cxn modelId="{0C55269D-FF69-4478-928A-18BCEE9F913E}" type="presParOf" srcId="{13E5EDED-A267-494A-A248-41D911D11131}" destId="{32BE3AA1-85FD-44D9-9D3C-9B144890B044}" srcOrd="1" destOrd="0" presId="urn:microsoft.com/office/officeart/2016/7/layout/LinearBlockProcessNumbered"/>
    <dgm:cxn modelId="{4B323D14-8200-4EF5-90DA-45BC06757C3B}" type="presParOf" srcId="{13E5EDED-A267-494A-A248-41D911D11131}" destId="{8EC6D3BD-14D1-43CD-A31A-C09A9859E057}" srcOrd="2" destOrd="0" presId="urn:microsoft.com/office/officeart/2016/7/layout/LinearBlockProcessNumbered"/>
    <dgm:cxn modelId="{690BE0C1-1877-41AB-9BD5-2C351149DAC7}" type="presParOf" srcId="{8EC6D3BD-14D1-43CD-A31A-C09A9859E057}" destId="{BE936DD9-E16E-4F1E-8513-06331AAD1EAB}" srcOrd="0" destOrd="0" presId="urn:microsoft.com/office/officeart/2016/7/layout/LinearBlockProcessNumbered"/>
    <dgm:cxn modelId="{807DD020-6BD9-4214-8123-8AC951DED845}" type="presParOf" srcId="{8EC6D3BD-14D1-43CD-A31A-C09A9859E057}" destId="{28372536-594A-476D-A912-9B0A086A4D11}" srcOrd="1" destOrd="0" presId="urn:microsoft.com/office/officeart/2016/7/layout/LinearBlockProcessNumbered"/>
    <dgm:cxn modelId="{E63FB5C2-EDC1-4587-B559-312A34F5C568}" type="presParOf" srcId="{8EC6D3BD-14D1-43CD-A31A-C09A9859E057}" destId="{83304F7F-A76B-4203-BEE6-BD027580D90D}" srcOrd="2" destOrd="0" presId="urn:microsoft.com/office/officeart/2016/7/layout/LinearBlockProcessNumbered"/>
    <dgm:cxn modelId="{A0734405-E94B-4EFC-A423-08C7A1DFEAB6}" type="presParOf" srcId="{13E5EDED-A267-494A-A248-41D911D11131}" destId="{31283BB2-9777-4A04-9785-0480A46DBADC}" srcOrd="3" destOrd="0" presId="urn:microsoft.com/office/officeart/2016/7/layout/LinearBlockProcessNumbered"/>
    <dgm:cxn modelId="{777D6440-C6B1-4945-B853-E123FA45E413}" type="presParOf" srcId="{13E5EDED-A267-494A-A248-41D911D11131}" destId="{1A4A6A1F-A980-4704-AA84-630B064327D4}" srcOrd="4" destOrd="0" presId="urn:microsoft.com/office/officeart/2016/7/layout/LinearBlockProcessNumbered"/>
    <dgm:cxn modelId="{0A50137F-FDEE-4B03-8A56-273DA17C3E5C}" type="presParOf" srcId="{1A4A6A1F-A980-4704-AA84-630B064327D4}" destId="{9944A1B7-7913-4DAE-A89E-D8CF7DFD5552}" srcOrd="0" destOrd="0" presId="urn:microsoft.com/office/officeart/2016/7/layout/LinearBlockProcessNumbered"/>
    <dgm:cxn modelId="{6B120B3E-5B04-4EFB-A007-C0A013B3A9F5}" type="presParOf" srcId="{1A4A6A1F-A980-4704-AA84-630B064327D4}" destId="{015CF99C-FF97-4DB5-BEE6-02CA22CD6395}" srcOrd="1" destOrd="0" presId="urn:microsoft.com/office/officeart/2016/7/layout/LinearBlockProcessNumbered"/>
    <dgm:cxn modelId="{D1575231-E0C1-4ABA-9927-07585652C323}" type="presParOf" srcId="{1A4A6A1F-A980-4704-AA84-630B064327D4}" destId="{9417A275-C0DD-4733-8ED9-DE8D21B7BCE9}" srcOrd="2" destOrd="0" presId="urn:microsoft.com/office/officeart/2016/7/layout/LinearBlockProcessNumbered"/>
    <dgm:cxn modelId="{6CA572F6-527A-496F-9660-E6698C12B1D9}" type="presParOf" srcId="{13E5EDED-A267-494A-A248-41D911D11131}" destId="{B256C312-120E-4C2A-91D7-BA7D27D49C14}" srcOrd="5" destOrd="0" presId="urn:microsoft.com/office/officeart/2016/7/layout/LinearBlockProcessNumbered"/>
    <dgm:cxn modelId="{EB3C86C5-7CFF-4860-B0F9-C9934FC5B857}" type="presParOf" srcId="{13E5EDED-A267-494A-A248-41D911D11131}" destId="{FB075512-0A25-4364-9A05-131E81C5FDE2}" srcOrd="6" destOrd="0" presId="urn:microsoft.com/office/officeart/2016/7/layout/LinearBlockProcessNumbered"/>
    <dgm:cxn modelId="{0BFD85E3-5637-4FF0-9AEE-51355EA20115}" type="presParOf" srcId="{FB075512-0A25-4364-9A05-131E81C5FDE2}" destId="{310C84AC-3205-420E-A74B-CEB689EF9D37}" srcOrd="0" destOrd="0" presId="urn:microsoft.com/office/officeart/2016/7/layout/LinearBlockProcessNumbered"/>
    <dgm:cxn modelId="{F9A2A5B7-55C4-40BE-B0AA-A4208470344E}" type="presParOf" srcId="{FB075512-0A25-4364-9A05-131E81C5FDE2}" destId="{370BB2C3-32E7-4D73-8218-0AF2B4F5657F}" srcOrd="1" destOrd="0" presId="urn:microsoft.com/office/officeart/2016/7/layout/LinearBlockProcessNumbered"/>
    <dgm:cxn modelId="{0F891F66-707B-4816-951E-C7DA73D7AFDB}" type="presParOf" srcId="{FB075512-0A25-4364-9A05-131E81C5FDE2}" destId="{2210EB2A-CF6B-4F7C-92F8-63D9144A035C}" srcOrd="2" destOrd="0" presId="urn:microsoft.com/office/officeart/2016/7/layout/LinearBlockProcessNumbered"/>
    <dgm:cxn modelId="{AF959D6E-0652-480F-9EEA-588E333A0A4D}" type="presParOf" srcId="{13E5EDED-A267-494A-A248-41D911D11131}" destId="{223286DC-7156-4466-BFE2-F98B49A8F8F7}" srcOrd="7" destOrd="0" presId="urn:microsoft.com/office/officeart/2016/7/layout/LinearBlockProcessNumbered"/>
    <dgm:cxn modelId="{E49A1BC1-C499-4425-9983-A1EA30A0C2C4}" type="presParOf" srcId="{13E5EDED-A267-494A-A248-41D911D11131}" destId="{2C7741FE-4962-4D72-8103-651E3BEC389C}" srcOrd="8" destOrd="0" presId="urn:microsoft.com/office/officeart/2016/7/layout/LinearBlockProcessNumbered"/>
    <dgm:cxn modelId="{50A21999-3D14-4FB9-B7A7-FA27C1739440}" type="presParOf" srcId="{2C7741FE-4962-4D72-8103-651E3BEC389C}" destId="{AB15B8A1-8A7C-450A-B2B7-E49F0B19B494}" srcOrd="0" destOrd="0" presId="urn:microsoft.com/office/officeart/2016/7/layout/LinearBlockProcessNumbered"/>
    <dgm:cxn modelId="{83F20E16-8800-4242-9848-F0C5A8592D06}" type="presParOf" srcId="{2C7741FE-4962-4D72-8103-651E3BEC389C}" destId="{4F58D43B-D519-4F59-AE5D-007983289253}" srcOrd="1" destOrd="0" presId="urn:microsoft.com/office/officeart/2016/7/layout/LinearBlockProcessNumbered"/>
    <dgm:cxn modelId="{285EDB01-9EE6-4EFE-BCE2-13AE03BE882B}" type="presParOf" srcId="{2C7741FE-4962-4D72-8103-651E3BEC389C}" destId="{5A3C4B5C-2A8E-4F20-B3FD-406B6C486436}" srcOrd="2" destOrd="0" presId="urn:microsoft.com/office/officeart/2016/7/layout/LinearBlockProcessNumbered"/>
    <dgm:cxn modelId="{66E3F411-8D78-470D-9EC1-1D0199B717B2}" type="presParOf" srcId="{13E5EDED-A267-494A-A248-41D911D11131}" destId="{37FA6738-6587-45DD-917F-B61A751386C6}" srcOrd="9" destOrd="0" presId="urn:microsoft.com/office/officeart/2016/7/layout/LinearBlockProcessNumbered"/>
    <dgm:cxn modelId="{4A1E085B-57BD-4E5B-A6E9-1968DFA59A1C}" type="presParOf" srcId="{13E5EDED-A267-494A-A248-41D911D11131}" destId="{71486DD0-6A16-46F3-826F-F72E2EB520F4}" srcOrd="10" destOrd="0" presId="urn:microsoft.com/office/officeart/2016/7/layout/LinearBlockProcessNumbered"/>
    <dgm:cxn modelId="{B3C07CB9-7665-460B-A01E-CC7BBF7F41A3}" type="presParOf" srcId="{71486DD0-6A16-46F3-826F-F72E2EB520F4}" destId="{D9700C15-F052-41ED-9BA0-2073CAFFCAB8}" srcOrd="0" destOrd="0" presId="urn:microsoft.com/office/officeart/2016/7/layout/LinearBlockProcessNumbered"/>
    <dgm:cxn modelId="{962A8637-9D58-4A99-AA01-B6A48A2F1FA9}" type="presParOf" srcId="{71486DD0-6A16-46F3-826F-F72E2EB520F4}" destId="{7D235EC8-98D5-4FB1-BBCE-55E9CCD559BD}" srcOrd="1" destOrd="0" presId="urn:microsoft.com/office/officeart/2016/7/layout/LinearBlockProcessNumbered"/>
    <dgm:cxn modelId="{A452ADDE-3F09-43E1-B988-22FCC3A221F7}" type="presParOf" srcId="{71486DD0-6A16-46F3-826F-F72E2EB520F4}" destId="{D99AD2C7-730B-4242-B417-9F76F0098AC4}" srcOrd="2" destOrd="0" presId="urn:microsoft.com/office/officeart/2016/7/layout/LinearBlockProcessNumbered"/>
    <dgm:cxn modelId="{C174C83F-99DC-4E9C-84D4-717DB8EF3369}" type="presParOf" srcId="{13E5EDED-A267-494A-A248-41D911D11131}" destId="{467C0C37-7C7A-4F48-97AC-A657518C657B}" srcOrd="11" destOrd="0" presId="urn:microsoft.com/office/officeart/2016/7/layout/LinearBlockProcessNumbered"/>
    <dgm:cxn modelId="{1051FBC9-2DB4-4D18-BBBF-3FD3F5641621}" type="presParOf" srcId="{13E5EDED-A267-494A-A248-41D911D11131}" destId="{8936635F-525E-4664-BAEC-2B1C23B1F02E}" srcOrd="12" destOrd="0" presId="urn:microsoft.com/office/officeart/2016/7/layout/LinearBlockProcessNumbered"/>
    <dgm:cxn modelId="{3BC03699-A347-4877-AD26-E630975DCB6A}" type="presParOf" srcId="{8936635F-525E-4664-BAEC-2B1C23B1F02E}" destId="{B5929F15-0371-4777-B03C-10F7127B6B0B}" srcOrd="0" destOrd="0" presId="urn:microsoft.com/office/officeart/2016/7/layout/LinearBlockProcessNumbered"/>
    <dgm:cxn modelId="{DE5A212B-DE6B-4E36-B041-9F065CDF88B2}" type="presParOf" srcId="{8936635F-525E-4664-BAEC-2B1C23B1F02E}" destId="{3B9BDD78-638D-468C-92A8-5BD6BC1B6076}" srcOrd="1" destOrd="0" presId="urn:microsoft.com/office/officeart/2016/7/layout/LinearBlockProcessNumbered"/>
    <dgm:cxn modelId="{44D9A68F-1473-4D51-AC38-B3E51176F093}" type="presParOf" srcId="{8936635F-525E-4664-BAEC-2B1C23B1F02E}" destId="{70B13DF4-5B26-4841-BF30-E69998E29B37}"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1D58D5D-769D-47EE-B6C7-8C2B05D5DC5A}"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D30ABFF-BFF2-4F97-9342-059BA7AE8EFE}">
      <dgm:prSet/>
      <dgm:spPr/>
      <dgm:t>
        <a:bodyPr/>
        <a:lstStyle/>
        <a:p>
          <a:r>
            <a:rPr lang="en-US"/>
            <a:t>How do you think we can find families who want to be part of our study and make sure we choose kids in a fair way?</a:t>
          </a:r>
        </a:p>
      </dgm:t>
    </dgm:pt>
    <dgm:pt modelId="{F596A9DF-FCA7-43EE-AE75-5325FEE96D8E}" type="parTrans" cxnId="{E1C26847-79DF-40FE-ABC5-81CEB9916E1E}">
      <dgm:prSet/>
      <dgm:spPr/>
      <dgm:t>
        <a:bodyPr/>
        <a:lstStyle/>
        <a:p>
          <a:endParaRPr lang="en-US"/>
        </a:p>
      </dgm:t>
    </dgm:pt>
    <dgm:pt modelId="{9730EF09-CCF3-4B26-B15B-E8414B96E4EB}" type="sibTrans" cxnId="{E1C26847-79DF-40FE-ABC5-81CEB9916E1E}">
      <dgm:prSet/>
      <dgm:spPr/>
      <dgm:t>
        <a:bodyPr/>
        <a:lstStyle/>
        <a:p>
          <a:endParaRPr lang="en-US"/>
        </a:p>
      </dgm:t>
    </dgm:pt>
    <dgm:pt modelId="{574C7DE2-A354-4D83-8F74-B8FB2A1EEBC6}">
      <dgm:prSet/>
      <dgm:spPr/>
      <dgm:t>
        <a:bodyPr/>
        <a:lstStyle/>
        <a:p>
          <a:r>
            <a:rPr lang="en-US"/>
            <a:t>Why is it important to talk to families, keep their information private, and make sure they know they can stop being part of the study if they want to?</a:t>
          </a:r>
        </a:p>
      </dgm:t>
    </dgm:pt>
    <dgm:pt modelId="{0DD4723E-3723-4F36-BF46-8BE067E2BD94}" type="parTrans" cxnId="{14AA4EFA-6A94-4D6F-95D1-3162D6E043EF}">
      <dgm:prSet/>
      <dgm:spPr/>
      <dgm:t>
        <a:bodyPr/>
        <a:lstStyle/>
        <a:p>
          <a:endParaRPr lang="en-US"/>
        </a:p>
      </dgm:t>
    </dgm:pt>
    <dgm:pt modelId="{2D07FB9D-F03D-40ED-A6AA-444FFAEAD9F6}" type="sibTrans" cxnId="{14AA4EFA-6A94-4D6F-95D1-3162D6E043EF}">
      <dgm:prSet/>
      <dgm:spPr/>
      <dgm:t>
        <a:bodyPr/>
        <a:lstStyle/>
        <a:p>
          <a:endParaRPr lang="en-US"/>
        </a:p>
      </dgm:t>
    </dgm:pt>
    <dgm:pt modelId="{7DD863B2-C51B-4039-993D-B72690ED27FB}" type="pres">
      <dgm:prSet presAssocID="{61D58D5D-769D-47EE-B6C7-8C2B05D5DC5A}" presName="hierChild1" presStyleCnt="0">
        <dgm:presLayoutVars>
          <dgm:chPref val="1"/>
          <dgm:dir/>
          <dgm:animOne val="branch"/>
          <dgm:animLvl val="lvl"/>
          <dgm:resizeHandles/>
        </dgm:presLayoutVars>
      </dgm:prSet>
      <dgm:spPr/>
    </dgm:pt>
    <dgm:pt modelId="{87CFF226-FE1F-4C9A-9147-0D7EDA6A1B8E}" type="pres">
      <dgm:prSet presAssocID="{2D30ABFF-BFF2-4F97-9342-059BA7AE8EFE}" presName="hierRoot1" presStyleCnt="0"/>
      <dgm:spPr/>
    </dgm:pt>
    <dgm:pt modelId="{15741502-9CED-45BE-B056-BD32A163F1C4}" type="pres">
      <dgm:prSet presAssocID="{2D30ABFF-BFF2-4F97-9342-059BA7AE8EFE}" presName="composite" presStyleCnt="0"/>
      <dgm:spPr/>
    </dgm:pt>
    <dgm:pt modelId="{54C97D2B-BC69-48BC-9D2D-3E0503C556FF}" type="pres">
      <dgm:prSet presAssocID="{2D30ABFF-BFF2-4F97-9342-059BA7AE8EFE}" presName="background" presStyleLbl="node0" presStyleIdx="0" presStyleCnt="2"/>
      <dgm:spPr/>
    </dgm:pt>
    <dgm:pt modelId="{44BB0B65-454D-47FE-9E73-185CFC43B8B8}" type="pres">
      <dgm:prSet presAssocID="{2D30ABFF-BFF2-4F97-9342-059BA7AE8EFE}" presName="text" presStyleLbl="fgAcc0" presStyleIdx="0" presStyleCnt="2">
        <dgm:presLayoutVars>
          <dgm:chPref val="3"/>
        </dgm:presLayoutVars>
      </dgm:prSet>
      <dgm:spPr/>
    </dgm:pt>
    <dgm:pt modelId="{4783F839-3C8C-47FB-A0A1-08E8D4F0B7DC}" type="pres">
      <dgm:prSet presAssocID="{2D30ABFF-BFF2-4F97-9342-059BA7AE8EFE}" presName="hierChild2" presStyleCnt="0"/>
      <dgm:spPr/>
    </dgm:pt>
    <dgm:pt modelId="{F19BDB1C-1A32-40A4-A0AC-C9BA7D7FF84C}" type="pres">
      <dgm:prSet presAssocID="{574C7DE2-A354-4D83-8F74-B8FB2A1EEBC6}" presName="hierRoot1" presStyleCnt="0"/>
      <dgm:spPr/>
    </dgm:pt>
    <dgm:pt modelId="{63B38719-6269-44D1-9A1C-92FA19BFEC58}" type="pres">
      <dgm:prSet presAssocID="{574C7DE2-A354-4D83-8F74-B8FB2A1EEBC6}" presName="composite" presStyleCnt="0"/>
      <dgm:spPr/>
    </dgm:pt>
    <dgm:pt modelId="{AE92BAB7-4733-4171-BF9C-F7D2CBB323E0}" type="pres">
      <dgm:prSet presAssocID="{574C7DE2-A354-4D83-8F74-B8FB2A1EEBC6}" presName="background" presStyleLbl="node0" presStyleIdx="1" presStyleCnt="2"/>
      <dgm:spPr/>
    </dgm:pt>
    <dgm:pt modelId="{1489CC3F-7E06-411F-A7C6-F03B33A8BCEE}" type="pres">
      <dgm:prSet presAssocID="{574C7DE2-A354-4D83-8F74-B8FB2A1EEBC6}" presName="text" presStyleLbl="fgAcc0" presStyleIdx="1" presStyleCnt="2">
        <dgm:presLayoutVars>
          <dgm:chPref val="3"/>
        </dgm:presLayoutVars>
      </dgm:prSet>
      <dgm:spPr/>
    </dgm:pt>
    <dgm:pt modelId="{2B720E18-B319-469E-B2FD-FD025112E9D4}" type="pres">
      <dgm:prSet presAssocID="{574C7DE2-A354-4D83-8F74-B8FB2A1EEBC6}" presName="hierChild2" presStyleCnt="0"/>
      <dgm:spPr/>
    </dgm:pt>
  </dgm:ptLst>
  <dgm:cxnLst>
    <dgm:cxn modelId="{E1C26847-79DF-40FE-ABC5-81CEB9916E1E}" srcId="{61D58D5D-769D-47EE-B6C7-8C2B05D5DC5A}" destId="{2D30ABFF-BFF2-4F97-9342-059BA7AE8EFE}" srcOrd="0" destOrd="0" parTransId="{F596A9DF-FCA7-43EE-AE75-5325FEE96D8E}" sibTransId="{9730EF09-CCF3-4B26-B15B-E8414B96E4EB}"/>
    <dgm:cxn modelId="{0F004D78-86D6-4659-94D2-E6FD42C25794}" type="presOf" srcId="{574C7DE2-A354-4D83-8F74-B8FB2A1EEBC6}" destId="{1489CC3F-7E06-411F-A7C6-F03B33A8BCEE}" srcOrd="0" destOrd="0" presId="urn:microsoft.com/office/officeart/2005/8/layout/hierarchy1"/>
    <dgm:cxn modelId="{DE644784-9D5E-40B7-9D8E-B1DEA2BE3C2F}" type="presOf" srcId="{2D30ABFF-BFF2-4F97-9342-059BA7AE8EFE}" destId="{44BB0B65-454D-47FE-9E73-185CFC43B8B8}" srcOrd="0" destOrd="0" presId="urn:microsoft.com/office/officeart/2005/8/layout/hierarchy1"/>
    <dgm:cxn modelId="{0CC8FBE5-4957-4870-AB97-499A4E3614D3}" type="presOf" srcId="{61D58D5D-769D-47EE-B6C7-8C2B05D5DC5A}" destId="{7DD863B2-C51B-4039-993D-B72690ED27FB}" srcOrd="0" destOrd="0" presId="urn:microsoft.com/office/officeart/2005/8/layout/hierarchy1"/>
    <dgm:cxn modelId="{14AA4EFA-6A94-4D6F-95D1-3162D6E043EF}" srcId="{61D58D5D-769D-47EE-B6C7-8C2B05D5DC5A}" destId="{574C7DE2-A354-4D83-8F74-B8FB2A1EEBC6}" srcOrd="1" destOrd="0" parTransId="{0DD4723E-3723-4F36-BF46-8BE067E2BD94}" sibTransId="{2D07FB9D-F03D-40ED-A6AA-444FFAEAD9F6}"/>
    <dgm:cxn modelId="{1EEDABD3-2694-42B5-860E-5E0F85887439}" type="presParOf" srcId="{7DD863B2-C51B-4039-993D-B72690ED27FB}" destId="{87CFF226-FE1F-4C9A-9147-0D7EDA6A1B8E}" srcOrd="0" destOrd="0" presId="urn:microsoft.com/office/officeart/2005/8/layout/hierarchy1"/>
    <dgm:cxn modelId="{86E2035C-AFC7-42DA-BCDA-3E457EF2AD0B}" type="presParOf" srcId="{87CFF226-FE1F-4C9A-9147-0D7EDA6A1B8E}" destId="{15741502-9CED-45BE-B056-BD32A163F1C4}" srcOrd="0" destOrd="0" presId="urn:microsoft.com/office/officeart/2005/8/layout/hierarchy1"/>
    <dgm:cxn modelId="{150BE3EE-2EC5-4602-9DD8-7836BFFBA457}" type="presParOf" srcId="{15741502-9CED-45BE-B056-BD32A163F1C4}" destId="{54C97D2B-BC69-48BC-9D2D-3E0503C556FF}" srcOrd="0" destOrd="0" presId="urn:microsoft.com/office/officeart/2005/8/layout/hierarchy1"/>
    <dgm:cxn modelId="{50D6D5A8-06A6-480A-B405-C57134046AFF}" type="presParOf" srcId="{15741502-9CED-45BE-B056-BD32A163F1C4}" destId="{44BB0B65-454D-47FE-9E73-185CFC43B8B8}" srcOrd="1" destOrd="0" presId="urn:microsoft.com/office/officeart/2005/8/layout/hierarchy1"/>
    <dgm:cxn modelId="{1852233C-8F43-4E24-A552-0FACC141E1E1}" type="presParOf" srcId="{87CFF226-FE1F-4C9A-9147-0D7EDA6A1B8E}" destId="{4783F839-3C8C-47FB-A0A1-08E8D4F0B7DC}" srcOrd="1" destOrd="0" presId="urn:microsoft.com/office/officeart/2005/8/layout/hierarchy1"/>
    <dgm:cxn modelId="{3B28C2D8-0A03-4049-AE2A-C7EB4EEC7F9C}" type="presParOf" srcId="{7DD863B2-C51B-4039-993D-B72690ED27FB}" destId="{F19BDB1C-1A32-40A4-A0AC-C9BA7D7FF84C}" srcOrd="1" destOrd="0" presId="urn:microsoft.com/office/officeart/2005/8/layout/hierarchy1"/>
    <dgm:cxn modelId="{C1B15C09-D363-48E5-B394-57F384009A71}" type="presParOf" srcId="{F19BDB1C-1A32-40A4-A0AC-C9BA7D7FF84C}" destId="{63B38719-6269-44D1-9A1C-92FA19BFEC58}" srcOrd="0" destOrd="0" presId="urn:microsoft.com/office/officeart/2005/8/layout/hierarchy1"/>
    <dgm:cxn modelId="{464D87D3-9E6E-4CF0-A925-F6EA9A69C18E}" type="presParOf" srcId="{63B38719-6269-44D1-9A1C-92FA19BFEC58}" destId="{AE92BAB7-4733-4171-BF9C-F7D2CBB323E0}" srcOrd="0" destOrd="0" presId="urn:microsoft.com/office/officeart/2005/8/layout/hierarchy1"/>
    <dgm:cxn modelId="{4537FF82-C057-4321-8901-6BAB89975847}" type="presParOf" srcId="{63B38719-6269-44D1-9A1C-92FA19BFEC58}" destId="{1489CC3F-7E06-411F-A7C6-F03B33A8BCEE}" srcOrd="1" destOrd="0" presId="urn:microsoft.com/office/officeart/2005/8/layout/hierarchy1"/>
    <dgm:cxn modelId="{E574B180-36BB-4299-9370-AB0437F66B9E}" type="presParOf" srcId="{F19BDB1C-1A32-40A4-A0AC-C9BA7D7FF84C}" destId="{2B720E18-B319-469E-B2FD-FD025112E9D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C6BF4F75-1DCF-4A0B-B135-A95CF5F8E5C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25514EB1-BCDA-4D83-8920-4542EDF7F73D}">
      <dgm:prSet/>
      <dgm:spPr/>
      <dgm:t>
        <a:bodyPr/>
        <a:lstStyle/>
        <a:p>
          <a:pPr>
            <a:lnSpc>
              <a:spcPct val="100000"/>
            </a:lnSpc>
          </a:pPr>
          <a:r>
            <a:rPr lang="en-US"/>
            <a:t>Research Objectives</a:t>
          </a:r>
        </a:p>
      </dgm:t>
    </dgm:pt>
    <dgm:pt modelId="{C88FC650-6F59-430B-84D0-3ABC3D94E9BE}" type="parTrans" cxnId="{99BCF113-EBF8-4A4B-B809-B52C705720A3}">
      <dgm:prSet/>
      <dgm:spPr/>
      <dgm:t>
        <a:bodyPr/>
        <a:lstStyle/>
        <a:p>
          <a:endParaRPr lang="en-US"/>
        </a:p>
      </dgm:t>
    </dgm:pt>
    <dgm:pt modelId="{D717201B-0E05-4761-BE95-241C2CDFF82B}" type="sibTrans" cxnId="{99BCF113-EBF8-4A4B-B809-B52C705720A3}">
      <dgm:prSet/>
      <dgm:spPr/>
      <dgm:t>
        <a:bodyPr/>
        <a:lstStyle/>
        <a:p>
          <a:pPr>
            <a:lnSpc>
              <a:spcPct val="100000"/>
            </a:lnSpc>
          </a:pPr>
          <a:endParaRPr lang="en-US"/>
        </a:p>
      </dgm:t>
    </dgm:pt>
    <dgm:pt modelId="{4033F39E-B405-4F4A-97BA-C12AF99D5E31}">
      <dgm:prSet/>
      <dgm:spPr/>
      <dgm:t>
        <a:bodyPr/>
        <a:lstStyle/>
        <a:p>
          <a:pPr>
            <a:lnSpc>
              <a:spcPct val="100000"/>
            </a:lnSpc>
          </a:pPr>
          <a:r>
            <a:rPr lang="en-US"/>
            <a:t>Potential Contributions</a:t>
          </a:r>
        </a:p>
      </dgm:t>
    </dgm:pt>
    <dgm:pt modelId="{2C416161-4C5D-47C4-9BAF-56665023B6F2}" type="parTrans" cxnId="{6F12ED38-937C-4729-A950-61DE3983BB31}">
      <dgm:prSet/>
      <dgm:spPr/>
      <dgm:t>
        <a:bodyPr/>
        <a:lstStyle/>
        <a:p>
          <a:endParaRPr lang="en-US"/>
        </a:p>
      </dgm:t>
    </dgm:pt>
    <dgm:pt modelId="{21279675-C1B3-4D8F-9BDF-79BBE1DD1CEE}" type="sibTrans" cxnId="{6F12ED38-937C-4729-A950-61DE3983BB31}">
      <dgm:prSet/>
      <dgm:spPr/>
      <dgm:t>
        <a:bodyPr/>
        <a:lstStyle/>
        <a:p>
          <a:pPr>
            <a:lnSpc>
              <a:spcPct val="100000"/>
            </a:lnSpc>
          </a:pPr>
          <a:endParaRPr lang="en-US"/>
        </a:p>
      </dgm:t>
    </dgm:pt>
    <dgm:pt modelId="{27EF380B-9D78-4D21-89E8-D5F1553D9CA4}">
      <dgm:prSet/>
      <dgm:spPr/>
      <dgm:t>
        <a:bodyPr/>
        <a:lstStyle/>
        <a:p>
          <a:pPr>
            <a:lnSpc>
              <a:spcPct val="100000"/>
            </a:lnSpc>
          </a:pPr>
          <a:r>
            <a:rPr lang="en-US"/>
            <a:t>Holistic Exploration</a:t>
          </a:r>
        </a:p>
      </dgm:t>
    </dgm:pt>
    <dgm:pt modelId="{77039667-7FE6-4CD2-9E6C-46A0372F74AB}" type="parTrans" cxnId="{C376BB35-D365-4337-A18F-C3E1C3017C4C}">
      <dgm:prSet/>
      <dgm:spPr/>
      <dgm:t>
        <a:bodyPr/>
        <a:lstStyle/>
        <a:p>
          <a:endParaRPr lang="en-US"/>
        </a:p>
      </dgm:t>
    </dgm:pt>
    <dgm:pt modelId="{C5DF6530-83B7-42C4-BC88-13A246D2781C}" type="sibTrans" cxnId="{C376BB35-D365-4337-A18F-C3E1C3017C4C}">
      <dgm:prSet/>
      <dgm:spPr/>
      <dgm:t>
        <a:bodyPr/>
        <a:lstStyle/>
        <a:p>
          <a:pPr>
            <a:lnSpc>
              <a:spcPct val="100000"/>
            </a:lnSpc>
          </a:pPr>
          <a:endParaRPr lang="en-US"/>
        </a:p>
      </dgm:t>
    </dgm:pt>
    <dgm:pt modelId="{F2763DDC-048F-4993-9E46-9DB3BD239670}">
      <dgm:prSet/>
      <dgm:spPr/>
      <dgm:t>
        <a:bodyPr/>
        <a:lstStyle/>
        <a:p>
          <a:pPr>
            <a:lnSpc>
              <a:spcPct val="100000"/>
            </a:lnSpc>
          </a:pPr>
          <a:r>
            <a:rPr lang="en-US"/>
            <a:t>Implications for Education</a:t>
          </a:r>
        </a:p>
      </dgm:t>
    </dgm:pt>
    <dgm:pt modelId="{E221919E-82FF-4376-9D7C-2E552782C0BA}" type="parTrans" cxnId="{088BDA36-A22F-48FF-9AB8-3EAC4CFC111A}">
      <dgm:prSet/>
      <dgm:spPr/>
      <dgm:t>
        <a:bodyPr/>
        <a:lstStyle/>
        <a:p>
          <a:endParaRPr lang="en-US"/>
        </a:p>
      </dgm:t>
    </dgm:pt>
    <dgm:pt modelId="{DBBAD90C-7D5F-4D62-93B5-6CA9D81C5153}" type="sibTrans" cxnId="{088BDA36-A22F-48FF-9AB8-3EAC4CFC111A}">
      <dgm:prSet/>
      <dgm:spPr/>
      <dgm:t>
        <a:bodyPr/>
        <a:lstStyle/>
        <a:p>
          <a:pPr>
            <a:lnSpc>
              <a:spcPct val="100000"/>
            </a:lnSpc>
          </a:pPr>
          <a:endParaRPr lang="en-US"/>
        </a:p>
      </dgm:t>
    </dgm:pt>
    <dgm:pt modelId="{5CFB650E-AC0E-4DC3-9493-3099E8D55EB2}">
      <dgm:prSet/>
      <dgm:spPr/>
      <dgm:t>
        <a:bodyPr/>
        <a:lstStyle/>
        <a:p>
          <a:pPr>
            <a:lnSpc>
              <a:spcPct val="100000"/>
            </a:lnSpc>
          </a:pPr>
          <a:r>
            <a:rPr lang="en-US"/>
            <a:t>Future Research Considerations</a:t>
          </a:r>
        </a:p>
      </dgm:t>
    </dgm:pt>
    <dgm:pt modelId="{EEE462F9-F3A8-4F5E-B909-F8A4BCBB21DA}" type="parTrans" cxnId="{082D783E-A00D-458F-9730-E25A9EDB9737}">
      <dgm:prSet/>
      <dgm:spPr/>
      <dgm:t>
        <a:bodyPr/>
        <a:lstStyle/>
        <a:p>
          <a:endParaRPr lang="en-US"/>
        </a:p>
      </dgm:t>
    </dgm:pt>
    <dgm:pt modelId="{2828805C-4F73-4E19-92BB-5177FE190CC5}" type="sibTrans" cxnId="{082D783E-A00D-458F-9730-E25A9EDB9737}">
      <dgm:prSet/>
      <dgm:spPr/>
      <dgm:t>
        <a:bodyPr/>
        <a:lstStyle/>
        <a:p>
          <a:pPr>
            <a:lnSpc>
              <a:spcPct val="100000"/>
            </a:lnSpc>
          </a:pPr>
          <a:endParaRPr lang="en-US"/>
        </a:p>
      </dgm:t>
    </dgm:pt>
    <dgm:pt modelId="{B52BC3A8-60FA-4CC0-95B0-6B943129A428}">
      <dgm:prSet/>
      <dgm:spPr/>
      <dgm:t>
        <a:bodyPr/>
        <a:lstStyle/>
        <a:p>
          <a:pPr>
            <a:lnSpc>
              <a:spcPct val="100000"/>
            </a:lnSpc>
          </a:pPr>
          <a:r>
            <a:rPr lang="en-US"/>
            <a:t>Overall Significance</a:t>
          </a:r>
        </a:p>
      </dgm:t>
    </dgm:pt>
    <dgm:pt modelId="{4B42A51C-E9FC-4C94-AFA1-8A2CBC698ECE}" type="parTrans" cxnId="{24F7A595-9C18-408C-BF64-292D9B7C6CCD}">
      <dgm:prSet/>
      <dgm:spPr/>
      <dgm:t>
        <a:bodyPr/>
        <a:lstStyle/>
        <a:p>
          <a:endParaRPr lang="en-US"/>
        </a:p>
      </dgm:t>
    </dgm:pt>
    <dgm:pt modelId="{F8E222F7-B59C-45E2-9CF9-B33FBBF6F835}" type="sibTrans" cxnId="{24F7A595-9C18-408C-BF64-292D9B7C6CCD}">
      <dgm:prSet/>
      <dgm:spPr/>
      <dgm:t>
        <a:bodyPr/>
        <a:lstStyle/>
        <a:p>
          <a:endParaRPr lang="en-US"/>
        </a:p>
      </dgm:t>
    </dgm:pt>
    <dgm:pt modelId="{D93D1A18-19FD-435E-B8E1-A14BF4C1DE5F}" type="pres">
      <dgm:prSet presAssocID="{C6BF4F75-1DCF-4A0B-B135-A95CF5F8E5C2}" presName="root" presStyleCnt="0">
        <dgm:presLayoutVars>
          <dgm:dir/>
          <dgm:resizeHandles val="exact"/>
        </dgm:presLayoutVars>
      </dgm:prSet>
      <dgm:spPr/>
    </dgm:pt>
    <dgm:pt modelId="{D03CF287-8DC6-4E46-B2F4-6191FB2708CE}" type="pres">
      <dgm:prSet presAssocID="{C6BF4F75-1DCF-4A0B-B135-A95CF5F8E5C2}" presName="container" presStyleCnt="0">
        <dgm:presLayoutVars>
          <dgm:dir/>
          <dgm:resizeHandles val="exact"/>
        </dgm:presLayoutVars>
      </dgm:prSet>
      <dgm:spPr/>
    </dgm:pt>
    <dgm:pt modelId="{6C1FA1F2-F85D-4AD7-9DF2-7EA68F481961}" type="pres">
      <dgm:prSet presAssocID="{25514EB1-BCDA-4D83-8920-4542EDF7F73D}" presName="compNode" presStyleCnt="0"/>
      <dgm:spPr/>
    </dgm:pt>
    <dgm:pt modelId="{DD33005E-9F55-4E25-8FF4-4B89F09E4AFC}" type="pres">
      <dgm:prSet presAssocID="{25514EB1-BCDA-4D83-8920-4542EDF7F73D}" presName="iconBgRect" presStyleLbl="bgShp" presStyleIdx="0" presStyleCnt="6"/>
      <dgm:spPr/>
    </dgm:pt>
    <dgm:pt modelId="{97D188A4-E5DA-4B5A-BC91-BC088F4B240D}" type="pres">
      <dgm:prSet presAssocID="{25514EB1-BCDA-4D83-8920-4542EDF7F73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ullseye"/>
        </a:ext>
      </dgm:extLst>
    </dgm:pt>
    <dgm:pt modelId="{FCCAD8BE-A704-4685-B023-0098F4420D5C}" type="pres">
      <dgm:prSet presAssocID="{25514EB1-BCDA-4D83-8920-4542EDF7F73D}" presName="spaceRect" presStyleCnt="0"/>
      <dgm:spPr/>
    </dgm:pt>
    <dgm:pt modelId="{33A1BA20-0BDC-414E-B83C-61F8C8F7FAB9}" type="pres">
      <dgm:prSet presAssocID="{25514EB1-BCDA-4D83-8920-4542EDF7F73D}" presName="textRect" presStyleLbl="revTx" presStyleIdx="0" presStyleCnt="6">
        <dgm:presLayoutVars>
          <dgm:chMax val="1"/>
          <dgm:chPref val="1"/>
        </dgm:presLayoutVars>
      </dgm:prSet>
      <dgm:spPr/>
    </dgm:pt>
    <dgm:pt modelId="{50278D61-BF59-4BAC-82D3-BD4C1240EEA5}" type="pres">
      <dgm:prSet presAssocID="{D717201B-0E05-4761-BE95-241C2CDFF82B}" presName="sibTrans" presStyleLbl="sibTrans2D1" presStyleIdx="0" presStyleCnt="0"/>
      <dgm:spPr/>
    </dgm:pt>
    <dgm:pt modelId="{A5271F10-1DBB-4381-A768-39AEEC941D54}" type="pres">
      <dgm:prSet presAssocID="{4033F39E-B405-4F4A-97BA-C12AF99D5E31}" presName="compNode" presStyleCnt="0"/>
      <dgm:spPr/>
    </dgm:pt>
    <dgm:pt modelId="{A10171F6-5111-4E59-8C0F-A6FCE28E56D3}" type="pres">
      <dgm:prSet presAssocID="{4033F39E-B405-4F4A-97BA-C12AF99D5E31}" presName="iconBgRect" presStyleLbl="bgShp" presStyleIdx="1" presStyleCnt="6"/>
      <dgm:spPr/>
    </dgm:pt>
    <dgm:pt modelId="{2D05A38E-FFA2-4B04-A011-FFDBCF27AD0B}" type="pres">
      <dgm:prSet presAssocID="{4033F39E-B405-4F4A-97BA-C12AF99D5E31}"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FD221C80-6852-4EBA-A441-1652B00A6C27}" type="pres">
      <dgm:prSet presAssocID="{4033F39E-B405-4F4A-97BA-C12AF99D5E31}" presName="spaceRect" presStyleCnt="0"/>
      <dgm:spPr/>
    </dgm:pt>
    <dgm:pt modelId="{0B2C6D74-11C7-403A-BB6E-B986CBFD261A}" type="pres">
      <dgm:prSet presAssocID="{4033F39E-B405-4F4A-97BA-C12AF99D5E31}" presName="textRect" presStyleLbl="revTx" presStyleIdx="1" presStyleCnt="6">
        <dgm:presLayoutVars>
          <dgm:chMax val="1"/>
          <dgm:chPref val="1"/>
        </dgm:presLayoutVars>
      </dgm:prSet>
      <dgm:spPr/>
    </dgm:pt>
    <dgm:pt modelId="{72270DF6-10E0-4EC2-A3D5-A5D3B7CF7145}" type="pres">
      <dgm:prSet presAssocID="{21279675-C1B3-4D8F-9BDF-79BBE1DD1CEE}" presName="sibTrans" presStyleLbl="sibTrans2D1" presStyleIdx="0" presStyleCnt="0"/>
      <dgm:spPr/>
    </dgm:pt>
    <dgm:pt modelId="{064B8CD9-84E7-404F-9747-93A4F76D0DB0}" type="pres">
      <dgm:prSet presAssocID="{27EF380B-9D78-4D21-89E8-D5F1553D9CA4}" presName="compNode" presStyleCnt="0"/>
      <dgm:spPr/>
    </dgm:pt>
    <dgm:pt modelId="{D82856F1-0059-4D8B-8B15-A8A1D2B6597C}" type="pres">
      <dgm:prSet presAssocID="{27EF380B-9D78-4D21-89E8-D5F1553D9CA4}" presName="iconBgRect" presStyleLbl="bgShp" presStyleIdx="2" presStyleCnt="6"/>
      <dgm:spPr/>
    </dgm:pt>
    <dgm:pt modelId="{7B3FA4EF-98D0-4ABA-87C8-B701E9098234}" type="pres">
      <dgm:prSet presAssocID="{27EF380B-9D78-4D21-89E8-D5F1553D9CA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gnifying glass"/>
        </a:ext>
      </dgm:extLst>
    </dgm:pt>
    <dgm:pt modelId="{35F0A208-EA71-42CA-A56E-ED99EEC151F8}" type="pres">
      <dgm:prSet presAssocID="{27EF380B-9D78-4D21-89E8-D5F1553D9CA4}" presName="spaceRect" presStyleCnt="0"/>
      <dgm:spPr/>
    </dgm:pt>
    <dgm:pt modelId="{E3CCE7D8-956B-47FA-A5CF-686F36C6F510}" type="pres">
      <dgm:prSet presAssocID="{27EF380B-9D78-4D21-89E8-D5F1553D9CA4}" presName="textRect" presStyleLbl="revTx" presStyleIdx="2" presStyleCnt="6">
        <dgm:presLayoutVars>
          <dgm:chMax val="1"/>
          <dgm:chPref val="1"/>
        </dgm:presLayoutVars>
      </dgm:prSet>
      <dgm:spPr/>
    </dgm:pt>
    <dgm:pt modelId="{940EB796-182C-41A8-B68E-1292139B4935}" type="pres">
      <dgm:prSet presAssocID="{C5DF6530-83B7-42C4-BC88-13A246D2781C}" presName="sibTrans" presStyleLbl="sibTrans2D1" presStyleIdx="0" presStyleCnt="0"/>
      <dgm:spPr/>
    </dgm:pt>
    <dgm:pt modelId="{6178861F-612B-4220-9403-3ACEF6C6D0D2}" type="pres">
      <dgm:prSet presAssocID="{F2763DDC-048F-4993-9E46-9DB3BD239670}" presName="compNode" presStyleCnt="0"/>
      <dgm:spPr/>
    </dgm:pt>
    <dgm:pt modelId="{80ADB143-7681-4394-A7EB-AE366258EED8}" type="pres">
      <dgm:prSet presAssocID="{F2763DDC-048F-4993-9E46-9DB3BD239670}" presName="iconBgRect" presStyleLbl="bgShp" presStyleIdx="3" presStyleCnt="6"/>
      <dgm:spPr/>
    </dgm:pt>
    <dgm:pt modelId="{E07D19E9-F7BE-4029-A6D5-23BC03F5E923}" type="pres">
      <dgm:prSet presAssocID="{F2763DDC-048F-4993-9E46-9DB3BD239670}"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77039CCB-9730-486E-970E-2CAE67BBCFDF}" type="pres">
      <dgm:prSet presAssocID="{F2763DDC-048F-4993-9E46-9DB3BD239670}" presName="spaceRect" presStyleCnt="0"/>
      <dgm:spPr/>
    </dgm:pt>
    <dgm:pt modelId="{A64CFAB4-1C48-4A56-8900-143E439672D1}" type="pres">
      <dgm:prSet presAssocID="{F2763DDC-048F-4993-9E46-9DB3BD239670}" presName="textRect" presStyleLbl="revTx" presStyleIdx="3" presStyleCnt="6">
        <dgm:presLayoutVars>
          <dgm:chMax val="1"/>
          <dgm:chPref val="1"/>
        </dgm:presLayoutVars>
      </dgm:prSet>
      <dgm:spPr/>
    </dgm:pt>
    <dgm:pt modelId="{C91162A3-047A-4684-A532-9A85D3DD8F4F}" type="pres">
      <dgm:prSet presAssocID="{DBBAD90C-7D5F-4D62-93B5-6CA9D81C5153}" presName="sibTrans" presStyleLbl="sibTrans2D1" presStyleIdx="0" presStyleCnt="0"/>
      <dgm:spPr/>
    </dgm:pt>
    <dgm:pt modelId="{4281B2F0-BE3C-4026-9632-9B0DBCD9C674}" type="pres">
      <dgm:prSet presAssocID="{5CFB650E-AC0E-4DC3-9493-3099E8D55EB2}" presName="compNode" presStyleCnt="0"/>
      <dgm:spPr/>
    </dgm:pt>
    <dgm:pt modelId="{9459399E-794F-4524-8E4B-2CBEAA9D1DC9}" type="pres">
      <dgm:prSet presAssocID="{5CFB650E-AC0E-4DC3-9493-3099E8D55EB2}" presName="iconBgRect" presStyleLbl="bgShp" presStyleIdx="4" presStyleCnt="6"/>
      <dgm:spPr/>
    </dgm:pt>
    <dgm:pt modelId="{AE201207-E524-4C78-BFB1-2E9EAB5E9190}" type="pres">
      <dgm:prSet presAssocID="{5CFB650E-AC0E-4DC3-9493-3099E8D55EB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ead with Gears"/>
        </a:ext>
      </dgm:extLst>
    </dgm:pt>
    <dgm:pt modelId="{2FE81E09-2F0E-4E19-B299-5C123C4AF542}" type="pres">
      <dgm:prSet presAssocID="{5CFB650E-AC0E-4DC3-9493-3099E8D55EB2}" presName="spaceRect" presStyleCnt="0"/>
      <dgm:spPr/>
    </dgm:pt>
    <dgm:pt modelId="{374B612B-00CB-4CEA-99E2-38E6713010E2}" type="pres">
      <dgm:prSet presAssocID="{5CFB650E-AC0E-4DC3-9493-3099E8D55EB2}" presName="textRect" presStyleLbl="revTx" presStyleIdx="4" presStyleCnt="6">
        <dgm:presLayoutVars>
          <dgm:chMax val="1"/>
          <dgm:chPref val="1"/>
        </dgm:presLayoutVars>
      </dgm:prSet>
      <dgm:spPr/>
    </dgm:pt>
    <dgm:pt modelId="{5A1C7B44-0496-4328-BC4B-EFAB6F30EF81}" type="pres">
      <dgm:prSet presAssocID="{2828805C-4F73-4E19-92BB-5177FE190CC5}" presName="sibTrans" presStyleLbl="sibTrans2D1" presStyleIdx="0" presStyleCnt="0"/>
      <dgm:spPr/>
    </dgm:pt>
    <dgm:pt modelId="{06027F9C-C445-4BAA-8347-D7F594E64D2B}" type="pres">
      <dgm:prSet presAssocID="{B52BC3A8-60FA-4CC0-95B0-6B943129A428}" presName="compNode" presStyleCnt="0"/>
      <dgm:spPr/>
    </dgm:pt>
    <dgm:pt modelId="{B2F28ACD-F0AD-4CA2-9F94-7456D787BAA0}" type="pres">
      <dgm:prSet presAssocID="{B52BC3A8-60FA-4CC0-95B0-6B943129A428}" presName="iconBgRect" presStyleLbl="bgShp" presStyleIdx="5" presStyleCnt="6"/>
      <dgm:spPr/>
    </dgm:pt>
    <dgm:pt modelId="{3F58B4A8-11C7-4467-8D49-96601E222BAB}" type="pres">
      <dgm:prSet presAssocID="{B52BC3A8-60FA-4CC0-95B0-6B943129A42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Rose"/>
        </a:ext>
      </dgm:extLst>
    </dgm:pt>
    <dgm:pt modelId="{0BF873FC-CDD4-407F-9A9E-9098CE7EAD73}" type="pres">
      <dgm:prSet presAssocID="{B52BC3A8-60FA-4CC0-95B0-6B943129A428}" presName="spaceRect" presStyleCnt="0"/>
      <dgm:spPr/>
    </dgm:pt>
    <dgm:pt modelId="{7DFE6432-22BC-4EF6-8006-443C1613020A}" type="pres">
      <dgm:prSet presAssocID="{B52BC3A8-60FA-4CC0-95B0-6B943129A428}" presName="textRect" presStyleLbl="revTx" presStyleIdx="5" presStyleCnt="6">
        <dgm:presLayoutVars>
          <dgm:chMax val="1"/>
          <dgm:chPref val="1"/>
        </dgm:presLayoutVars>
      </dgm:prSet>
      <dgm:spPr/>
    </dgm:pt>
  </dgm:ptLst>
  <dgm:cxnLst>
    <dgm:cxn modelId="{FA35CF07-52F2-4AE0-ADE6-798216A8305B}" type="presOf" srcId="{4033F39E-B405-4F4A-97BA-C12AF99D5E31}" destId="{0B2C6D74-11C7-403A-BB6E-B986CBFD261A}" srcOrd="0" destOrd="0" presId="urn:microsoft.com/office/officeart/2018/2/layout/IconCircleList"/>
    <dgm:cxn modelId="{99BCF113-EBF8-4A4B-B809-B52C705720A3}" srcId="{C6BF4F75-1DCF-4A0B-B135-A95CF5F8E5C2}" destId="{25514EB1-BCDA-4D83-8920-4542EDF7F73D}" srcOrd="0" destOrd="0" parTransId="{C88FC650-6F59-430B-84D0-3ABC3D94E9BE}" sibTransId="{D717201B-0E05-4761-BE95-241C2CDFF82B}"/>
    <dgm:cxn modelId="{C376BB35-D365-4337-A18F-C3E1C3017C4C}" srcId="{C6BF4F75-1DCF-4A0B-B135-A95CF5F8E5C2}" destId="{27EF380B-9D78-4D21-89E8-D5F1553D9CA4}" srcOrd="2" destOrd="0" parTransId="{77039667-7FE6-4CD2-9E6C-46A0372F74AB}" sibTransId="{C5DF6530-83B7-42C4-BC88-13A246D2781C}"/>
    <dgm:cxn modelId="{088BDA36-A22F-48FF-9AB8-3EAC4CFC111A}" srcId="{C6BF4F75-1DCF-4A0B-B135-A95CF5F8E5C2}" destId="{F2763DDC-048F-4993-9E46-9DB3BD239670}" srcOrd="3" destOrd="0" parTransId="{E221919E-82FF-4376-9D7C-2E552782C0BA}" sibTransId="{DBBAD90C-7D5F-4D62-93B5-6CA9D81C5153}"/>
    <dgm:cxn modelId="{6F12ED38-937C-4729-A950-61DE3983BB31}" srcId="{C6BF4F75-1DCF-4A0B-B135-A95CF5F8E5C2}" destId="{4033F39E-B405-4F4A-97BA-C12AF99D5E31}" srcOrd="1" destOrd="0" parTransId="{2C416161-4C5D-47C4-9BAF-56665023B6F2}" sibTransId="{21279675-C1B3-4D8F-9BDF-79BBE1DD1CEE}"/>
    <dgm:cxn modelId="{29937B39-E426-454B-BF70-D46CDF0AD655}" type="presOf" srcId="{21279675-C1B3-4D8F-9BDF-79BBE1DD1CEE}" destId="{72270DF6-10E0-4EC2-A3D5-A5D3B7CF7145}" srcOrd="0" destOrd="0" presId="urn:microsoft.com/office/officeart/2018/2/layout/IconCircleList"/>
    <dgm:cxn modelId="{1D0A6D3B-1E4A-441E-A6D9-7F3260F8A6F4}" type="presOf" srcId="{F2763DDC-048F-4993-9E46-9DB3BD239670}" destId="{A64CFAB4-1C48-4A56-8900-143E439672D1}" srcOrd="0" destOrd="0" presId="urn:microsoft.com/office/officeart/2018/2/layout/IconCircleList"/>
    <dgm:cxn modelId="{082D783E-A00D-458F-9730-E25A9EDB9737}" srcId="{C6BF4F75-1DCF-4A0B-B135-A95CF5F8E5C2}" destId="{5CFB650E-AC0E-4DC3-9493-3099E8D55EB2}" srcOrd="4" destOrd="0" parTransId="{EEE462F9-F3A8-4F5E-B909-F8A4BCBB21DA}" sibTransId="{2828805C-4F73-4E19-92BB-5177FE190CC5}"/>
    <dgm:cxn modelId="{A7C26E43-2BD1-4DF3-9F99-697CEE0BA153}" type="presOf" srcId="{5CFB650E-AC0E-4DC3-9493-3099E8D55EB2}" destId="{374B612B-00CB-4CEA-99E2-38E6713010E2}" srcOrd="0" destOrd="0" presId="urn:microsoft.com/office/officeart/2018/2/layout/IconCircleList"/>
    <dgm:cxn modelId="{A94BD278-A2E1-414D-9F0F-71AEC3E8BE13}" type="presOf" srcId="{25514EB1-BCDA-4D83-8920-4542EDF7F73D}" destId="{33A1BA20-0BDC-414E-B83C-61F8C8F7FAB9}" srcOrd="0" destOrd="0" presId="urn:microsoft.com/office/officeart/2018/2/layout/IconCircleList"/>
    <dgm:cxn modelId="{17227E7F-6103-4882-BB6D-D5D47AA70A4F}" type="presOf" srcId="{27EF380B-9D78-4D21-89E8-D5F1553D9CA4}" destId="{E3CCE7D8-956B-47FA-A5CF-686F36C6F510}" srcOrd="0" destOrd="0" presId="urn:microsoft.com/office/officeart/2018/2/layout/IconCircleList"/>
    <dgm:cxn modelId="{407EB082-5E8C-465D-B394-AD1503A6A536}" type="presOf" srcId="{2828805C-4F73-4E19-92BB-5177FE190CC5}" destId="{5A1C7B44-0496-4328-BC4B-EFAB6F30EF81}" srcOrd="0" destOrd="0" presId="urn:microsoft.com/office/officeart/2018/2/layout/IconCircleList"/>
    <dgm:cxn modelId="{A00A358D-7655-44C3-AA7B-7308B3CD5E62}" type="presOf" srcId="{B52BC3A8-60FA-4CC0-95B0-6B943129A428}" destId="{7DFE6432-22BC-4EF6-8006-443C1613020A}" srcOrd="0" destOrd="0" presId="urn:microsoft.com/office/officeart/2018/2/layout/IconCircleList"/>
    <dgm:cxn modelId="{24F7A595-9C18-408C-BF64-292D9B7C6CCD}" srcId="{C6BF4F75-1DCF-4A0B-B135-A95CF5F8E5C2}" destId="{B52BC3A8-60FA-4CC0-95B0-6B943129A428}" srcOrd="5" destOrd="0" parTransId="{4B42A51C-E9FC-4C94-AFA1-8A2CBC698ECE}" sibTransId="{F8E222F7-B59C-45E2-9CF9-B33FBBF6F835}"/>
    <dgm:cxn modelId="{7C71E295-B41B-4EE6-B1D3-BD9E4CE9AC7C}" type="presOf" srcId="{DBBAD90C-7D5F-4D62-93B5-6CA9D81C5153}" destId="{C91162A3-047A-4684-A532-9A85D3DD8F4F}" srcOrd="0" destOrd="0" presId="urn:microsoft.com/office/officeart/2018/2/layout/IconCircleList"/>
    <dgm:cxn modelId="{DCC75BA8-3050-4948-BDCE-93219A59977F}" type="presOf" srcId="{D717201B-0E05-4761-BE95-241C2CDFF82B}" destId="{50278D61-BF59-4BAC-82D3-BD4C1240EEA5}" srcOrd="0" destOrd="0" presId="urn:microsoft.com/office/officeart/2018/2/layout/IconCircleList"/>
    <dgm:cxn modelId="{2089D8AA-C7E1-47A1-8DA0-FB83DCBC7B0B}" type="presOf" srcId="{C6BF4F75-1DCF-4A0B-B135-A95CF5F8E5C2}" destId="{D93D1A18-19FD-435E-B8E1-A14BF4C1DE5F}" srcOrd="0" destOrd="0" presId="urn:microsoft.com/office/officeart/2018/2/layout/IconCircleList"/>
    <dgm:cxn modelId="{590524D7-EFF7-49AB-BC40-BDC389E123FC}" type="presOf" srcId="{C5DF6530-83B7-42C4-BC88-13A246D2781C}" destId="{940EB796-182C-41A8-B68E-1292139B4935}" srcOrd="0" destOrd="0" presId="urn:microsoft.com/office/officeart/2018/2/layout/IconCircleList"/>
    <dgm:cxn modelId="{7DCDBE0E-A9FA-4EBB-851F-267ADC151C3F}" type="presParOf" srcId="{D93D1A18-19FD-435E-B8E1-A14BF4C1DE5F}" destId="{D03CF287-8DC6-4E46-B2F4-6191FB2708CE}" srcOrd="0" destOrd="0" presId="urn:microsoft.com/office/officeart/2018/2/layout/IconCircleList"/>
    <dgm:cxn modelId="{60BB9ED4-7BB5-4387-923E-CC57FD435B40}" type="presParOf" srcId="{D03CF287-8DC6-4E46-B2F4-6191FB2708CE}" destId="{6C1FA1F2-F85D-4AD7-9DF2-7EA68F481961}" srcOrd="0" destOrd="0" presId="urn:microsoft.com/office/officeart/2018/2/layout/IconCircleList"/>
    <dgm:cxn modelId="{762CA467-26C0-4435-B39E-CE3601F2948B}" type="presParOf" srcId="{6C1FA1F2-F85D-4AD7-9DF2-7EA68F481961}" destId="{DD33005E-9F55-4E25-8FF4-4B89F09E4AFC}" srcOrd="0" destOrd="0" presId="urn:microsoft.com/office/officeart/2018/2/layout/IconCircleList"/>
    <dgm:cxn modelId="{AB0A5198-3009-4AE4-A043-3FB4865A2847}" type="presParOf" srcId="{6C1FA1F2-F85D-4AD7-9DF2-7EA68F481961}" destId="{97D188A4-E5DA-4B5A-BC91-BC088F4B240D}" srcOrd="1" destOrd="0" presId="urn:microsoft.com/office/officeart/2018/2/layout/IconCircleList"/>
    <dgm:cxn modelId="{80F29535-884D-423A-BCC2-5513F873677A}" type="presParOf" srcId="{6C1FA1F2-F85D-4AD7-9DF2-7EA68F481961}" destId="{FCCAD8BE-A704-4685-B023-0098F4420D5C}" srcOrd="2" destOrd="0" presId="urn:microsoft.com/office/officeart/2018/2/layout/IconCircleList"/>
    <dgm:cxn modelId="{60570DF1-497A-4828-B2CD-68ADF6C32D23}" type="presParOf" srcId="{6C1FA1F2-F85D-4AD7-9DF2-7EA68F481961}" destId="{33A1BA20-0BDC-414E-B83C-61F8C8F7FAB9}" srcOrd="3" destOrd="0" presId="urn:microsoft.com/office/officeart/2018/2/layout/IconCircleList"/>
    <dgm:cxn modelId="{9B96E4E3-2191-43D1-854E-77DE24F02BC3}" type="presParOf" srcId="{D03CF287-8DC6-4E46-B2F4-6191FB2708CE}" destId="{50278D61-BF59-4BAC-82D3-BD4C1240EEA5}" srcOrd="1" destOrd="0" presId="urn:microsoft.com/office/officeart/2018/2/layout/IconCircleList"/>
    <dgm:cxn modelId="{0F9EDE67-70FE-482B-A4CD-4EAA35317DF8}" type="presParOf" srcId="{D03CF287-8DC6-4E46-B2F4-6191FB2708CE}" destId="{A5271F10-1DBB-4381-A768-39AEEC941D54}" srcOrd="2" destOrd="0" presId="urn:microsoft.com/office/officeart/2018/2/layout/IconCircleList"/>
    <dgm:cxn modelId="{A52C3208-805D-42D3-AC09-7735E885FD21}" type="presParOf" srcId="{A5271F10-1DBB-4381-A768-39AEEC941D54}" destId="{A10171F6-5111-4E59-8C0F-A6FCE28E56D3}" srcOrd="0" destOrd="0" presId="urn:microsoft.com/office/officeart/2018/2/layout/IconCircleList"/>
    <dgm:cxn modelId="{2DAB4ACC-6F8A-44F6-BC54-E37FE2157459}" type="presParOf" srcId="{A5271F10-1DBB-4381-A768-39AEEC941D54}" destId="{2D05A38E-FFA2-4B04-A011-FFDBCF27AD0B}" srcOrd="1" destOrd="0" presId="urn:microsoft.com/office/officeart/2018/2/layout/IconCircleList"/>
    <dgm:cxn modelId="{42507941-F232-46B3-A91E-ECBF52AF2EEB}" type="presParOf" srcId="{A5271F10-1DBB-4381-A768-39AEEC941D54}" destId="{FD221C80-6852-4EBA-A441-1652B00A6C27}" srcOrd="2" destOrd="0" presId="urn:microsoft.com/office/officeart/2018/2/layout/IconCircleList"/>
    <dgm:cxn modelId="{8009D8F6-A1FA-4920-9663-EEE730FC9C9B}" type="presParOf" srcId="{A5271F10-1DBB-4381-A768-39AEEC941D54}" destId="{0B2C6D74-11C7-403A-BB6E-B986CBFD261A}" srcOrd="3" destOrd="0" presId="urn:microsoft.com/office/officeart/2018/2/layout/IconCircleList"/>
    <dgm:cxn modelId="{283ECFF1-9367-4CBD-94C4-B4F3C9F20224}" type="presParOf" srcId="{D03CF287-8DC6-4E46-B2F4-6191FB2708CE}" destId="{72270DF6-10E0-4EC2-A3D5-A5D3B7CF7145}" srcOrd="3" destOrd="0" presId="urn:microsoft.com/office/officeart/2018/2/layout/IconCircleList"/>
    <dgm:cxn modelId="{4FE336D9-A94A-41BD-A49D-3311F9D64650}" type="presParOf" srcId="{D03CF287-8DC6-4E46-B2F4-6191FB2708CE}" destId="{064B8CD9-84E7-404F-9747-93A4F76D0DB0}" srcOrd="4" destOrd="0" presId="urn:microsoft.com/office/officeart/2018/2/layout/IconCircleList"/>
    <dgm:cxn modelId="{AE0FAEC7-EE0B-427A-9A9F-9E673C1B1917}" type="presParOf" srcId="{064B8CD9-84E7-404F-9747-93A4F76D0DB0}" destId="{D82856F1-0059-4D8B-8B15-A8A1D2B6597C}" srcOrd="0" destOrd="0" presId="urn:microsoft.com/office/officeart/2018/2/layout/IconCircleList"/>
    <dgm:cxn modelId="{EB406E41-785F-46C4-85E5-AB2153960106}" type="presParOf" srcId="{064B8CD9-84E7-404F-9747-93A4F76D0DB0}" destId="{7B3FA4EF-98D0-4ABA-87C8-B701E9098234}" srcOrd="1" destOrd="0" presId="urn:microsoft.com/office/officeart/2018/2/layout/IconCircleList"/>
    <dgm:cxn modelId="{01E80193-3822-4193-8ED0-082CF7D3CD1E}" type="presParOf" srcId="{064B8CD9-84E7-404F-9747-93A4F76D0DB0}" destId="{35F0A208-EA71-42CA-A56E-ED99EEC151F8}" srcOrd="2" destOrd="0" presId="urn:microsoft.com/office/officeart/2018/2/layout/IconCircleList"/>
    <dgm:cxn modelId="{6BBC828A-F562-4548-A7C1-CFF9E6A61171}" type="presParOf" srcId="{064B8CD9-84E7-404F-9747-93A4F76D0DB0}" destId="{E3CCE7D8-956B-47FA-A5CF-686F36C6F510}" srcOrd="3" destOrd="0" presId="urn:microsoft.com/office/officeart/2018/2/layout/IconCircleList"/>
    <dgm:cxn modelId="{A8D27BDF-5574-48A4-8941-7242DE28E1A1}" type="presParOf" srcId="{D03CF287-8DC6-4E46-B2F4-6191FB2708CE}" destId="{940EB796-182C-41A8-B68E-1292139B4935}" srcOrd="5" destOrd="0" presId="urn:microsoft.com/office/officeart/2018/2/layout/IconCircleList"/>
    <dgm:cxn modelId="{E48433D8-7058-40EE-A116-D475C4515C19}" type="presParOf" srcId="{D03CF287-8DC6-4E46-B2F4-6191FB2708CE}" destId="{6178861F-612B-4220-9403-3ACEF6C6D0D2}" srcOrd="6" destOrd="0" presId="urn:microsoft.com/office/officeart/2018/2/layout/IconCircleList"/>
    <dgm:cxn modelId="{BEA5A87C-998A-4C12-9A34-6438925D51D7}" type="presParOf" srcId="{6178861F-612B-4220-9403-3ACEF6C6D0D2}" destId="{80ADB143-7681-4394-A7EB-AE366258EED8}" srcOrd="0" destOrd="0" presId="urn:microsoft.com/office/officeart/2018/2/layout/IconCircleList"/>
    <dgm:cxn modelId="{ACC76AAB-CD1B-4A6C-A490-885A89F949EC}" type="presParOf" srcId="{6178861F-612B-4220-9403-3ACEF6C6D0D2}" destId="{E07D19E9-F7BE-4029-A6D5-23BC03F5E923}" srcOrd="1" destOrd="0" presId="urn:microsoft.com/office/officeart/2018/2/layout/IconCircleList"/>
    <dgm:cxn modelId="{2E15A761-E296-4B29-BC62-B94C60AEDC1D}" type="presParOf" srcId="{6178861F-612B-4220-9403-3ACEF6C6D0D2}" destId="{77039CCB-9730-486E-970E-2CAE67BBCFDF}" srcOrd="2" destOrd="0" presId="urn:microsoft.com/office/officeart/2018/2/layout/IconCircleList"/>
    <dgm:cxn modelId="{89ACD6FD-B999-4C93-BEB8-9A4C4B2DB2E4}" type="presParOf" srcId="{6178861F-612B-4220-9403-3ACEF6C6D0D2}" destId="{A64CFAB4-1C48-4A56-8900-143E439672D1}" srcOrd="3" destOrd="0" presId="urn:microsoft.com/office/officeart/2018/2/layout/IconCircleList"/>
    <dgm:cxn modelId="{5D830EFB-A5F5-4CE7-85CD-F8882AF708FD}" type="presParOf" srcId="{D03CF287-8DC6-4E46-B2F4-6191FB2708CE}" destId="{C91162A3-047A-4684-A532-9A85D3DD8F4F}" srcOrd="7" destOrd="0" presId="urn:microsoft.com/office/officeart/2018/2/layout/IconCircleList"/>
    <dgm:cxn modelId="{165903FB-72B1-451A-8135-FE4E3EA2BD4D}" type="presParOf" srcId="{D03CF287-8DC6-4E46-B2F4-6191FB2708CE}" destId="{4281B2F0-BE3C-4026-9632-9B0DBCD9C674}" srcOrd="8" destOrd="0" presId="urn:microsoft.com/office/officeart/2018/2/layout/IconCircleList"/>
    <dgm:cxn modelId="{3534840B-A2E5-466C-8501-3860858FD362}" type="presParOf" srcId="{4281B2F0-BE3C-4026-9632-9B0DBCD9C674}" destId="{9459399E-794F-4524-8E4B-2CBEAA9D1DC9}" srcOrd="0" destOrd="0" presId="urn:microsoft.com/office/officeart/2018/2/layout/IconCircleList"/>
    <dgm:cxn modelId="{9CF442A6-8F52-4DE2-A755-EDA49087948A}" type="presParOf" srcId="{4281B2F0-BE3C-4026-9632-9B0DBCD9C674}" destId="{AE201207-E524-4C78-BFB1-2E9EAB5E9190}" srcOrd="1" destOrd="0" presId="urn:microsoft.com/office/officeart/2018/2/layout/IconCircleList"/>
    <dgm:cxn modelId="{0E4EB820-BC81-40B7-86B6-B1E2768D834F}" type="presParOf" srcId="{4281B2F0-BE3C-4026-9632-9B0DBCD9C674}" destId="{2FE81E09-2F0E-4E19-B299-5C123C4AF542}" srcOrd="2" destOrd="0" presId="urn:microsoft.com/office/officeart/2018/2/layout/IconCircleList"/>
    <dgm:cxn modelId="{2E947F5D-F9DF-423F-9BB1-2494E8A391AF}" type="presParOf" srcId="{4281B2F0-BE3C-4026-9632-9B0DBCD9C674}" destId="{374B612B-00CB-4CEA-99E2-38E6713010E2}" srcOrd="3" destOrd="0" presId="urn:microsoft.com/office/officeart/2018/2/layout/IconCircleList"/>
    <dgm:cxn modelId="{71A8F58D-A790-4C13-B6F9-21421A535312}" type="presParOf" srcId="{D03CF287-8DC6-4E46-B2F4-6191FB2708CE}" destId="{5A1C7B44-0496-4328-BC4B-EFAB6F30EF81}" srcOrd="9" destOrd="0" presId="urn:microsoft.com/office/officeart/2018/2/layout/IconCircleList"/>
    <dgm:cxn modelId="{7AC71D7D-8B59-4C18-B4D8-04E8992C9146}" type="presParOf" srcId="{D03CF287-8DC6-4E46-B2F4-6191FB2708CE}" destId="{06027F9C-C445-4BAA-8347-D7F594E64D2B}" srcOrd="10" destOrd="0" presId="urn:microsoft.com/office/officeart/2018/2/layout/IconCircleList"/>
    <dgm:cxn modelId="{B3AB2346-50F1-4F63-BB0A-FC59AC218B8B}" type="presParOf" srcId="{06027F9C-C445-4BAA-8347-D7F594E64D2B}" destId="{B2F28ACD-F0AD-4CA2-9F94-7456D787BAA0}" srcOrd="0" destOrd="0" presId="urn:microsoft.com/office/officeart/2018/2/layout/IconCircleList"/>
    <dgm:cxn modelId="{9C97FA4A-205A-4C02-A661-AC487FA11BEA}" type="presParOf" srcId="{06027F9C-C445-4BAA-8347-D7F594E64D2B}" destId="{3F58B4A8-11C7-4467-8D49-96601E222BAB}" srcOrd="1" destOrd="0" presId="urn:microsoft.com/office/officeart/2018/2/layout/IconCircleList"/>
    <dgm:cxn modelId="{96F40369-03A7-40AE-99E6-4A3359E8F24A}" type="presParOf" srcId="{06027F9C-C445-4BAA-8347-D7F594E64D2B}" destId="{0BF873FC-CDD4-407F-9A9E-9098CE7EAD73}" srcOrd="2" destOrd="0" presId="urn:microsoft.com/office/officeart/2018/2/layout/IconCircleList"/>
    <dgm:cxn modelId="{3560F483-00A4-442C-9F28-69A0E0BD22B7}" type="presParOf" srcId="{06027F9C-C445-4BAA-8347-D7F594E64D2B}" destId="{7DFE6432-22BC-4EF6-8006-443C1613020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36210888-4842-4A18-8B7E-1254404E92AF}"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B2CB5EC-453A-413C-A1B9-7ABB7C2DBB53}">
      <dgm:prSet/>
      <dgm:spPr/>
      <dgm:t>
        <a:bodyPr/>
        <a:lstStyle/>
        <a:p>
          <a:r>
            <a:rPr lang="en-US"/>
            <a:t>How might what we learn about how kids in Christian homeschool groups learn help us make schools better for all kids?</a:t>
          </a:r>
        </a:p>
      </dgm:t>
    </dgm:pt>
    <dgm:pt modelId="{7B17FD4D-FEF0-4F3F-9178-79FF0B457FF6}" type="parTrans" cxnId="{FB739E82-FD39-4CD5-B724-7E8CB668F330}">
      <dgm:prSet/>
      <dgm:spPr/>
      <dgm:t>
        <a:bodyPr/>
        <a:lstStyle/>
        <a:p>
          <a:endParaRPr lang="en-US"/>
        </a:p>
      </dgm:t>
    </dgm:pt>
    <dgm:pt modelId="{D970E12C-7838-463E-8162-96AA4CAE583B}" type="sibTrans" cxnId="{FB739E82-FD39-4CD5-B724-7E8CB668F330}">
      <dgm:prSet/>
      <dgm:spPr/>
      <dgm:t>
        <a:bodyPr/>
        <a:lstStyle/>
        <a:p>
          <a:endParaRPr lang="en-US"/>
        </a:p>
      </dgm:t>
    </dgm:pt>
    <dgm:pt modelId="{79357D3C-9B5E-4420-B88D-E565FAC4DB3D}">
      <dgm:prSet/>
      <dgm:spPr/>
      <dgm:t>
        <a:bodyPr/>
        <a:lstStyle/>
        <a:p>
          <a:r>
            <a:rPr lang="en-US"/>
            <a:t>What do you think we should study next to learn more about how kids learn in different ways and in different places?</a:t>
          </a:r>
        </a:p>
      </dgm:t>
    </dgm:pt>
    <dgm:pt modelId="{AEC607C2-B1CD-4817-B89B-9B4F66EE0330}" type="parTrans" cxnId="{A954CC1A-A577-43FC-BD66-A86DB9CBDE79}">
      <dgm:prSet/>
      <dgm:spPr/>
      <dgm:t>
        <a:bodyPr/>
        <a:lstStyle/>
        <a:p>
          <a:endParaRPr lang="en-US"/>
        </a:p>
      </dgm:t>
    </dgm:pt>
    <dgm:pt modelId="{957905DA-8CF3-4E2B-A433-0BAD4DB0657C}" type="sibTrans" cxnId="{A954CC1A-A577-43FC-BD66-A86DB9CBDE79}">
      <dgm:prSet/>
      <dgm:spPr/>
      <dgm:t>
        <a:bodyPr/>
        <a:lstStyle/>
        <a:p>
          <a:endParaRPr lang="en-US"/>
        </a:p>
      </dgm:t>
    </dgm:pt>
    <dgm:pt modelId="{3B61D3BF-C6A3-4302-A592-E5EE9385BA8C}" type="pres">
      <dgm:prSet presAssocID="{36210888-4842-4A18-8B7E-1254404E92AF}" presName="hierChild1" presStyleCnt="0">
        <dgm:presLayoutVars>
          <dgm:chPref val="1"/>
          <dgm:dir/>
          <dgm:animOne val="branch"/>
          <dgm:animLvl val="lvl"/>
          <dgm:resizeHandles/>
        </dgm:presLayoutVars>
      </dgm:prSet>
      <dgm:spPr/>
    </dgm:pt>
    <dgm:pt modelId="{742B3E8B-83DF-49A0-8BFA-77E1A798CBAD}" type="pres">
      <dgm:prSet presAssocID="{AB2CB5EC-453A-413C-A1B9-7ABB7C2DBB53}" presName="hierRoot1" presStyleCnt="0"/>
      <dgm:spPr/>
    </dgm:pt>
    <dgm:pt modelId="{12CF5DB7-0E92-4A43-8D04-A7728B9D6942}" type="pres">
      <dgm:prSet presAssocID="{AB2CB5EC-453A-413C-A1B9-7ABB7C2DBB53}" presName="composite" presStyleCnt="0"/>
      <dgm:spPr/>
    </dgm:pt>
    <dgm:pt modelId="{541C310B-72FF-427C-848A-959F81D5C9DE}" type="pres">
      <dgm:prSet presAssocID="{AB2CB5EC-453A-413C-A1B9-7ABB7C2DBB53}" presName="background" presStyleLbl="node0" presStyleIdx="0" presStyleCnt="2"/>
      <dgm:spPr/>
    </dgm:pt>
    <dgm:pt modelId="{B9633ACA-A5FA-46B0-9E27-E6103E8E20AC}" type="pres">
      <dgm:prSet presAssocID="{AB2CB5EC-453A-413C-A1B9-7ABB7C2DBB53}" presName="text" presStyleLbl="fgAcc0" presStyleIdx="0" presStyleCnt="2">
        <dgm:presLayoutVars>
          <dgm:chPref val="3"/>
        </dgm:presLayoutVars>
      </dgm:prSet>
      <dgm:spPr/>
    </dgm:pt>
    <dgm:pt modelId="{BEF7C148-419F-4952-BB34-30191F687E49}" type="pres">
      <dgm:prSet presAssocID="{AB2CB5EC-453A-413C-A1B9-7ABB7C2DBB53}" presName="hierChild2" presStyleCnt="0"/>
      <dgm:spPr/>
    </dgm:pt>
    <dgm:pt modelId="{4BBF5442-1EED-41F0-9241-0DB058BCFA22}" type="pres">
      <dgm:prSet presAssocID="{79357D3C-9B5E-4420-B88D-E565FAC4DB3D}" presName="hierRoot1" presStyleCnt="0"/>
      <dgm:spPr/>
    </dgm:pt>
    <dgm:pt modelId="{D8B2D998-1FA0-4C5B-B06F-09A3AECE0EF9}" type="pres">
      <dgm:prSet presAssocID="{79357D3C-9B5E-4420-B88D-E565FAC4DB3D}" presName="composite" presStyleCnt="0"/>
      <dgm:spPr/>
    </dgm:pt>
    <dgm:pt modelId="{A5C5D6D2-7741-4632-91BE-B005D1744588}" type="pres">
      <dgm:prSet presAssocID="{79357D3C-9B5E-4420-B88D-E565FAC4DB3D}" presName="background" presStyleLbl="node0" presStyleIdx="1" presStyleCnt="2"/>
      <dgm:spPr/>
    </dgm:pt>
    <dgm:pt modelId="{4FE9320C-7295-440B-A09B-92B263E94B54}" type="pres">
      <dgm:prSet presAssocID="{79357D3C-9B5E-4420-B88D-E565FAC4DB3D}" presName="text" presStyleLbl="fgAcc0" presStyleIdx="1" presStyleCnt="2">
        <dgm:presLayoutVars>
          <dgm:chPref val="3"/>
        </dgm:presLayoutVars>
      </dgm:prSet>
      <dgm:spPr/>
    </dgm:pt>
    <dgm:pt modelId="{1685D4DF-1CB4-4876-AF2A-C3C40879AD68}" type="pres">
      <dgm:prSet presAssocID="{79357D3C-9B5E-4420-B88D-E565FAC4DB3D}" presName="hierChild2" presStyleCnt="0"/>
      <dgm:spPr/>
    </dgm:pt>
  </dgm:ptLst>
  <dgm:cxnLst>
    <dgm:cxn modelId="{2EC70302-BCF6-49C8-A86A-ADE2B2D6E4EA}" type="presOf" srcId="{AB2CB5EC-453A-413C-A1B9-7ABB7C2DBB53}" destId="{B9633ACA-A5FA-46B0-9E27-E6103E8E20AC}" srcOrd="0" destOrd="0" presId="urn:microsoft.com/office/officeart/2005/8/layout/hierarchy1"/>
    <dgm:cxn modelId="{AAA29517-FA93-4C24-A86D-DBAC22336E54}" type="presOf" srcId="{79357D3C-9B5E-4420-B88D-E565FAC4DB3D}" destId="{4FE9320C-7295-440B-A09B-92B263E94B54}" srcOrd="0" destOrd="0" presId="urn:microsoft.com/office/officeart/2005/8/layout/hierarchy1"/>
    <dgm:cxn modelId="{A954CC1A-A577-43FC-BD66-A86DB9CBDE79}" srcId="{36210888-4842-4A18-8B7E-1254404E92AF}" destId="{79357D3C-9B5E-4420-B88D-E565FAC4DB3D}" srcOrd="1" destOrd="0" parTransId="{AEC607C2-B1CD-4817-B89B-9B4F66EE0330}" sibTransId="{957905DA-8CF3-4E2B-A433-0BAD4DB0657C}"/>
    <dgm:cxn modelId="{F642E41A-72AA-4618-B315-32AC7324023E}" type="presOf" srcId="{36210888-4842-4A18-8B7E-1254404E92AF}" destId="{3B61D3BF-C6A3-4302-A592-E5EE9385BA8C}" srcOrd="0" destOrd="0" presId="urn:microsoft.com/office/officeart/2005/8/layout/hierarchy1"/>
    <dgm:cxn modelId="{FB739E82-FD39-4CD5-B724-7E8CB668F330}" srcId="{36210888-4842-4A18-8B7E-1254404E92AF}" destId="{AB2CB5EC-453A-413C-A1B9-7ABB7C2DBB53}" srcOrd="0" destOrd="0" parTransId="{7B17FD4D-FEF0-4F3F-9178-79FF0B457FF6}" sibTransId="{D970E12C-7838-463E-8162-96AA4CAE583B}"/>
    <dgm:cxn modelId="{6E667E73-37A0-418F-9ABF-1F35DA4AD85E}" type="presParOf" srcId="{3B61D3BF-C6A3-4302-A592-E5EE9385BA8C}" destId="{742B3E8B-83DF-49A0-8BFA-77E1A798CBAD}" srcOrd="0" destOrd="0" presId="urn:microsoft.com/office/officeart/2005/8/layout/hierarchy1"/>
    <dgm:cxn modelId="{B5E750D2-71ED-4DE1-9239-571EC31D3723}" type="presParOf" srcId="{742B3E8B-83DF-49A0-8BFA-77E1A798CBAD}" destId="{12CF5DB7-0E92-4A43-8D04-A7728B9D6942}" srcOrd="0" destOrd="0" presId="urn:microsoft.com/office/officeart/2005/8/layout/hierarchy1"/>
    <dgm:cxn modelId="{9EB41DC0-A3B7-4195-A7D1-A1A2AA70E767}" type="presParOf" srcId="{12CF5DB7-0E92-4A43-8D04-A7728B9D6942}" destId="{541C310B-72FF-427C-848A-959F81D5C9DE}" srcOrd="0" destOrd="0" presId="urn:microsoft.com/office/officeart/2005/8/layout/hierarchy1"/>
    <dgm:cxn modelId="{AB302F76-8DD9-4D69-81A8-A105C06A9A11}" type="presParOf" srcId="{12CF5DB7-0E92-4A43-8D04-A7728B9D6942}" destId="{B9633ACA-A5FA-46B0-9E27-E6103E8E20AC}" srcOrd="1" destOrd="0" presId="urn:microsoft.com/office/officeart/2005/8/layout/hierarchy1"/>
    <dgm:cxn modelId="{6DD92B71-F8F1-4AD0-A3F7-9C70D95603DF}" type="presParOf" srcId="{742B3E8B-83DF-49A0-8BFA-77E1A798CBAD}" destId="{BEF7C148-419F-4952-BB34-30191F687E49}" srcOrd="1" destOrd="0" presId="urn:microsoft.com/office/officeart/2005/8/layout/hierarchy1"/>
    <dgm:cxn modelId="{1193C326-1F0F-4B9C-B238-C0968C18F08B}" type="presParOf" srcId="{3B61D3BF-C6A3-4302-A592-E5EE9385BA8C}" destId="{4BBF5442-1EED-41F0-9241-0DB058BCFA22}" srcOrd="1" destOrd="0" presId="urn:microsoft.com/office/officeart/2005/8/layout/hierarchy1"/>
    <dgm:cxn modelId="{32F5EB6B-6A36-45F3-B995-91A1FB344E68}" type="presParOf" srcId="{4BBF5442-1EED-41F0-9241-0DB058BCFA22}" destId="{D8B2D998-1FA0-4C5B-B06F-09A3AECE0EF9}" srcOrd="0" destOrd="0" presId="urn:microsoft.com/office/officeart/2005/8/layout/hierarchy1"/>
    <dgm:cxn modelId="{4DFADE99-40F1-421F-9C33-C94CCAEA28C0}" type="presParOf" srcId="{D8B2D998-1FA0-4C5B-B06F-09A3AECE0EF9}" destId="{A5C5D6D2-7741-4632-91BE-B005D1744588}" srcOrd="0" destOrd="0" presId="urn:microsoft.com/office/officeart/2005/8/layout/hierarchy1"/>
    <dgm:cxn modelId="{F29F4BEE-03C7-4194-A157-BFDDDF57F0C5}" type="presParOf" srcId="{D8B2D998-1FA0-4C5B-B06F-09A3AECE0EF9}" destId="{4FE9320C-7295-440B-A09B-92B263E94B54}" srcOrd="1" destOrd="0" presId="urn:microsoft.com/office/officeart/2005/8/layout/hierarchy1"/>
    <dgm:cxn modelId="{B30921EE-A8FC-48F7-AF0D-94E4F1AAFC7C}" type="presParOf" srcId="{4BBF5442-1EED-41F0-9241-0DB058BCFA22}" destId="{1685D4DF-1CB4-4876-AF2A-C3C40879AD6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A14536-CC27-4272-A203-A8DCC05C477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C020253-011F-4418-9594-9BF7F3D6A387}">
      <dgm:prSet/>
      <dgm:spPr/>
      <dgm:t>
        <a:bodyPr/>
        <a:lstStyle/>
        <a:p>
          <a:r>
            <a:rPr lang="en-US"/>
            <a:t>Questions Raised by Prevalence</a:t>
          </a:r>
        </a:p>
      </dgm:t>
    </dgm:pt>
    <dgm:pt modelId="{ED9B573D-1EAC-440F-9CFF-D78D9B49D1CE}" type="parTrans" cxnId="{AD5D0A07-84C5-488A-8B6C-80025D460E31}">
      <dgm:prSet/>
      <dgm:spPr/>
      <dgm:t>
        <a:bodyPr/>
        <a:lstStyle/>
        <a:p>
          <a:endParaRPr lang="en-US"/>
        </a:p>
      </dgm:t>
    </dgm:pt>
    <dgm:pt modelId="{3A6F3E94-8106-4A25-AA85-9DAF01722749}" type="sibTrans" cxnId="{AD5D0A07-84C5-488A-8B6C-80025D460E31}">
      <dgm:prSet/>
      <dgm:spPr/>
      <dgm:t>
        <a:bodyPr/>
        <a:lstStyle/>
        <a:p>
          <a:endParaRPr lang="en-US"/>
        </a:p>
      </dgm:t>
    </dgm:pt>
    <dgm:pt modelId="{11765A63-FCA3-4377-B1E1-01EDDD6BC34A}">
      <dgm:prSet/>
      <dgm:spPr/>
      <dgm:t>
        <a:bodyPr/>
        <a:lstStyle/>
        <a:p>
          <a:r>
            <a:rPr lang="en-US"/>
            <a:t>Significance for Educational Outcomes</a:t>
          </a:r>
        </a:p>
      </dgm:t>
    </dgm:pt>
    <dgm:pt modelId="{1E876BB9-E6AF-4718-AF7E-CE9688695805}" type="parTrans" cxnId="{25B62386-C399-4345-9088-74198BCAEB89}">
      <dgm:prSet/>
      <dgm:spPr/>
      <dgm:t>
        <a:bodyPr/>
        <a:lstStyle/>
        <a:p>
          <a:endParaRPr lang="en-US"/>
        </a:p>
      </dgm:t>
    </dgm:pt>
    <dgm:pt modelId="{926C2871-EC74-4A02-9E37-3281AACED346}" type="sibTrans" cxnId="{25B62386-C399-4345-9088-74198BCAEB89}">
      <dgm:prSet/>
      <dgm:spPr/>
      <dgm:t>
        <a:bodyPr/>
        <a:lstStyle/>
        <a:p>
          <a:endParaRPr lang="en-US"/>
        </a:p>
      </dgm:t>
    </dgm:pt>
    <dgm:pt modelId="{F0350431-3E59-4513-9C2D-63673359EF76}">
      <dgm:prSet/>
      <dgm:spPr/>
      <dgm:t>
        <a:bodyPr/>
        <a:lstStyle/>
        <a:p>
          <a:r>
            <a:rPr lang="en-US"/>
            <a:t>Essential Consideration for Decision-Making</a:t>
          </a:r>
        </a:p>
      </dgm:t>
    </dgm:pt>
    <dgm:pt modelId="{D0C3634C-DBD1-4BA1-9DBD-0E21D1A3E278}" type="parTrans" cxnId="{7555E77C-DEC7-40DA-964D-DB432679E5A7}">
      <dgm:prSet/>
      <dgm:spPr/>
      <dgm:t>
        <a:bodyPr/>
        <a:lstStyle/>
        <a:p>
          <a:endParaRPr lang="en-US"/>
        </a:p>
      </dgm:t>
    </dgm:pt>
    <dgm:pt modelId="{A99C301D-406F-4951-A4D7-7FFD5BE4D4D8}" type="sibTrans" cxnId="{7555E77C-DEC7-40DA-964D-DB432679E5A7}">
      <dgm:prSet/>
      <dgm:spPr/>
      <dgm:t>
        <a:bodyPr/>
        <a:lstStyle/>
        <a:p>
          <a:endParaRPr lang="en-US"/>
        </a:p>
      </dgm:t>
    </dgm:pt>
    <dgm:pt modelId="{CB0B30EA-3EE2-4AE8-A2BB-B541E0D402C1}" type="pres">
      <dgm:prSet presAssocID="{35A14536-CC27-4272-A203-A8DCC05C477C}" presName="root" presStyleCnt="0">
        <dgm:presLayoutVars>
          <dgm:dir/>
          <dgm:resizeHandles val="exact"/>
        </dgm:presLayoutVars>
      </dgm:prSet>
      <dgm:spPr/>
    </dgm:pt>
    <dgm:pt modelId="{2644C830-DA20-4D3E-B9D0-328B8B02F554}" type="pres">
      <dgm:prSet presAssocID="{8C020253-011F-4418-9594-9BF7F3D6A387}" presName="compNode" presStyleCnt="0"/>
      <dgm:spPr/>
    </dgm:pt>
    <dgm:pt modelId="{8EF86469-D510-40C2-B8B0-E30D23E38B88}" type="pres">
      <dgm:prSet presAssocID="{8C020253-011F-4418-9594-9BF7F3D6A387}" presName="bgRect" presStyleLbl="bgShp" presStyleIdx="0" presStyleCnt="3"/>
      <dgm:spPr/>
    </dgm:pt>
    <dgm:pt modelId="{42370C4D-8F73-4119-B9EE-7BA8467781F2}" type="pres">
      <dgm:prSet presAssocID="{8C020253-011F-4418-9594-9BF7F3D6A38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FF77DCFE-DF3F-43C2-B017-C495BD09B2BE}" type="pres">
      <dgm:prSet presAssocID="{8C020253-011F-4418-9594-9BF7F3D6A387}" presName="spaceRect" presStyleCnt="0"/>
      <dgm:spPr/>
    </dgm:pt>
    <dgm:pt modelId="{F4891C67-4DA7-47DE-A584-FE5F40DAE256}" type="pres">
      <dgm:prSet presAssocID="{8C020253-011F-4418-9594-9BF7F3D6A387}" presName="parTx" presStyleLbl="revTx" presStyleIdx="0" presStyleCnt="3">
        <dgm:presLayoutVars>
          <dgm:chMax val="0"/>
          <dgm:chPref val="0"/>
        </dgm:presLayoutVars>
      </dgm:prSet>
      <dgm:spPr/>
    </dgm:pt>
    <dgm:pt modelId="{8DB81862-B5D9-4FB7-AD4A-69467124C148}" type="pres">
      <dgm:prSet presAssocID="{3A6F3E94-8106-4A25-AA85-9DAF01722749}" presName="sibTrans" presStyleCnt="0"/>
      <dgm:spPr/>
    </dgm:pt>
    <dgm:pt modelId="{B20FEB16-1B11-4B90-ADDC-297EF8C6C3C3}" type="pres">
      <dgm:prSet presAssocID="{11765A63-FCA3-4377-B1E1-01EDDD6BC34A}" presName="compNode" presStyleCnt="0"/>
      <dgm:spPr/>
    </dgm:pt>
    <dgm:pt modelId="{3D35E2B5-7F62-4EE0-AC98-599A65FA9C8B}" type="pres">
      <dgm:prSet presAssocID="{11765A63-FCA3-4377-B1E1-01EDDD6BC34A}" presName="bgRect" presStyleLbl="bgShp" presStyleIdx="1" presStyleCnt="3"/>
      <dgm:spPr/>
    </dgm:pt>
    <dgm:pt modelId="{3B9EB0CE-F934-453D-899A-FC36DCB209E1}" type="pres">
      <dgm:prSet presAssocID="{11765A63-FCA3-4377-B1E1-01EDDD6BC34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72ABA6B7-1298-4505-B3EB-A3E744CC5368}" type="pres">
      <dgm:prSet presAssocID="{11765A63-FCA3-4377-B1E1-01EDDD6BC34A}" presName="spaceRect" presStyleCnt="0"/>
      <dgm:spPr/>
    </dgm:pt>
    <dgm:pt modelId="{AF67801A-5F29-4EEF-95DE-673816F42624}" type="pres">
      <dgm:prSet presAssocID="{11765A63-FCA3-4377-B1E1-01EDDD6BC34A}" presName="parTx" presStyleLbl="revTx" presStyleIdx="1" presStyleCnt="3">
        <dgm:presLayoutVars>
          <dgm:chMax val="0"/>
          <dgm:chPref val="0"/>
        </dgm:presLayoutVars>
      </dgm:prSet>
      <dgm:spPr/>
    </dgm:pt>
    <dgm:pt modelId="{F1F3AFE6-17C6-4D6E-9F9D-36CEA53BA548}" type="pres">
      <dgm:prSet presAssocID="{926C2871-EC74-4A02-9E37-3281AACED346}" presName="sibTrans" presStyleCnt="0"/>
      <dgm:spPr/>
    </dgm:pt>
    <dgm:pt modelId="{A2B9C03B-CE7A-4645-9BCF-8C633A9D747A}" type="pres">
      <dgm:prSet presAssocID="{F0350431-3E59-4513-9C2D-63673359EF76}" presName="compNode" presStyleCnt="0"/>
      <dgm:spPr/>
    </dgm:pt>
    <dgm:pt modelId="{C6B1A037-9F2B-42A0-B277-D52D5BB47918}" type="pres">
      <dgm:prSet presAssocID="{F0350431-3E59-4513-9C2D-63673359EF76}" presName="bgRect" presStyleLbl="bgShp" presStyleIdx="2" presStyleCnt="3"/>
      <dgm:spPr/>
    </dgm:pt>
    <dgm:pt modelId="{A8232346-9A89-4609-B6E9-3809290E9086}" type="pres">
      <dgm:prSet presAssocID="{F0350431-3E59-4513-9C2D-63673359EF7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781E1168-8F6E-4AFB-B73D-45C137A79126}" type="pres">
      <dgm:prSet presAssocID="{F0350431-3E59-4513-9C2D-63673359EF76}" presName="spaceRect" presStyleCnt="0"/>
      <dgm:spPr/>
    </dgm:pt>
    <dgm:pt modelId="{35A87F00-1137-477F-B4B6-B5CEADA0A148}" type="pres">
      <dgm:prSet presAssocID="{F0350431-3E59-4513-9C2D-63673359EF76}" presName="parTx" presStyleLbl="revTx" presStyleIdx="2" presStyleCnt="3">
        <dgm:presLayoutVars>
          <dgm:chMax val="0"/>
          <dgm:chPref val="0"/>
        </dgm:presLayoutVars>
      </dgm:prSet>
      <dgm:spPr/>
    </dgm:pt>
  </dgm:ptLst>
  <dgm:cxnLst>
    <dgm:cxn modelId="{AD5D0A07-84C5-488A-8B6C-80025D460E31}" srcId="{35A14536-CC27-4272-A203-A8DCC05C477C}" destId="{8C020253-011F-4418-9594-9BF7F3D6A387}" srcOrd="0" destOrd="0" parTransId="{ED9B573D-1EAC-440F-9CFF-D78D9B49D1CE}" sibTransId="{3A6F3E94-8106-4A25-AA85-9DAF01722749}"/>
    <dgm:cxn modelId="{3EDEC642-0BE5-448B-9E7B-5EEDE9FDE006}" type="presOf" srcId="{11765A63-FCA3-4377-B1E1-01EDDD6BC34A}" destId="{AF67801A-5F29-4EEF-95DE-673816F42624}" srcOrd="0" destOrd="0" presId="urn:microsoft.com/office/officeart/2018/2/layout/IconVerticalSolidList"/>
    <dgm:cxn modelId="{7769BC4D-0D77-4BDA-8412-5A3ADF260557}" type="presOf" srcId="{35A14536-CC27-4272-A203-A8DCC05C477C}" destId="{CB0B30EA-3EE2-4AE8-A2BB-B541E0D402C1}" srcOrd="0" destOrd="0" presId="urn:microsoft.com/office/officeart/2018/2/layout/IconVerticalSolidList"/>
    <dgm:cxn modelId="{7555E77C-DEC7-40DA-964D-DB432679E5A7}" srcId="{35A14536-CC27-4272-A203-A8DCC05C477C}" destId="{F0350431-3E59-4513-9C2D-63673359EF76}" srcOrd="2" destOrd="0" parTransId="{D0C3634C-DBD1-4BA1-9DBD-0E21D1A3E278}" sibTransId="{A99C301D-406F-4951-A4D7-7FFD5BE4D4D8}"/>
    <dgm:cxn modelId="{25B62386-C399-4345-9088-74198BCAEB89}" srcId="{35A14536-CC27-4272-A203-A8DCC05C477C}" destId="{11765A63-FCA3-4377-B1E1-01EDDD6BC34A}" srcOrd="1" destOrd="0" parTransId="{1E876BB9-E6AF-4718-AF7E-CE9688695805}" sibTransId="{926C2871-EC74-4A02-9E37-3281AACED346}"/>
    <dgm:cxn modelId="{67113FB3-0E9F-4D09-A1C1-E4449413B356}" type="presOf" srcId="{F0350431-3E59-4513-9C2D-63673359EF76}" destId="{35A87F00-1137-477F-B4B6-B5CEADA0A148}" srcOrd="0" destOrd="0" presId="urn:microsoft.com/office/officeart/2018/2/layout/IconVerticalSolidList"/>
    <dgm:cxn modelId="{C47F7AE2-A3FA-4632-ACB4-BFB8F43B01E0}" type="presOf" srcId="{8C020253-011F-4418-9594-9BF7F3D6A387}" destId="{F4891C67-4DA7-47DE-A584-FE5F40DAE256}" srcOrd="0" destOrd="0" presId="urn:microsoft.com/office/officeart/2018/2/layout/IconVerticalSolidList"/>
    <dgm:cxn modelId="{39BB1D9B-5460-4FF6-96E7-D90769EA444B}" type="presParOf" srcId="{CB0B30EA-3EE2-4AE8-A2BB-B541E0D402C1}" destId="{2644C830-DA20-4D3E-B9D0-328B8B02F554}" srcOrd="0" destOrd="0" presId="urn:microsoft.com/office/officeart/2018/2/layout/IconVerticalSolidList"/>
    <dgm:cxn modelId="{1C83D7B6-E240-46EA-8785-A7C3454ADBAB}" type="presParOf" srcId="{2644C830-DA20-4D3E-B9D0-328B8B02F554}" destId="{8EF86469-D510-40C2-B8B0-E30D23E38B88}" srcOrd="0" destOrd="0" presId="urn:microsoft.com/office/officeart/2018/2/layout/IconVerticalSolidList"/>
    <dgm:cxn modelId="{1F0B3E2E-E3F4-432E-B4B7-A22560E5B603}" type="presParOf" srcId="{2644C830-DA20-4D3E-B9D0-328B8B02F554}" destId="{42370C4D-8F73-4119-B9EE-7BA8467781F2}" srcOrd="1" destOrd="0" presId="urn:microsoft.com/office/officeart/2018/2/layout/IconVerticalSolidList"/>
    <dgm:cxn modelId="{D7F37C26-7C6C-4D58-9308-9698D05B779F}" type="presParOf" srcId="{2644C830-DA20-4D3E-B9D0-328B8B02F554}" destId="{FF77DCFE-DF3F-43C2-B017-C495BD09B2BE}" srcOrd="2" destOrd="0" presId="urn:microsoft.com/office/officeart/2018/2/layout/IconVerticalSolidList"/>
    <dgm:cxn modelId="{EB5079F8-648B-42B5-8AEB-E6BC4870E8DC}" type="presParOf" srcId="{2644C830-DA20-4D3E-B9D0-328B8B02F554}" destId="{F4891C67-4DA7-47DE-A584-FE5F40DAE256}" srcOrd="3" destOrd="0" presId="urn:microsoft.com/office/officeart/2018/2/layout/IconVerticalSolidList"/>
    <dgm:cxn modelId="{CF606C19-AC0D-475E-BB59-C76B8C95B8C3}" type="presParOf" srcId="{CB0B30EA-3EE2-4AE8-A2BB-B541E0D402C1}" destId="{8DB81862-B5D9-4FB7-AD4A-69467124C148}" srcOrd="1" destOrd="0" presId="urn:microsoft.com/office/officeart/2018/2/layout/IconVerticalSolidList"/>
    <dgm:cxn modelId="{5DB88F16-9C26-4751-A190-24E3C61DA8B6}" type="presParOf" srcId="{CB0B30EA-3EE2-4AE8-A2BB-B541E0D402C1}" destId="{B20FEB16-1B11-4B90-ADDC-297EF8C6C3C3}" srcOrd="2" destOrd="0" presId="urn:microsoft.com/office/officeart/2018/2/layout/IconVerticalSolidList"/>
    <dgm:cxn modelId="{2E220303-6F3E-44DA-A59D-BC11FD6490D6}" type="presParOf" srcId="{B20FEB16-1B11-4B90-ADDC-297EF8C6C3C3}" destId="{3D35E2B5-7F62-4EE0-AC98-599A65FA9C8B}" srcOrd="0" destOrd="0" presId="urn:microsoft.com/office/officeart/2018/2/layout/IconVerticalSolidList"/>
    <dgm:cxn modelId="{B1CC18CC-9BAA-4E9E-AE18-C649116143A4}" type="presParOf" srcId="{B20FEB16-1B11-4B90-ADDC-297EF8C6C3C3}" destId="{3B9EB0CE-F934-453D-899A-FC36DCB209E1}" srcOrd="1" destOrd="0" presId="urn:microsoft.com/office/officeart/2018/2/layout/IconVerticalSolidList"/>
    <dgm:cxn modelId="{AD82A41B-EE44-428F-BD6A-382D3110B801}" type="presParOf" srcId="{B20FEB16-1B11-4B90-ADDC-297EF8C6C3C3}" destId="{72ABA6B7-1298-4505-B3EB-A3E744CC5368}" srcOrd="2" destOrd="0" presId="urn:microsoft.com/office/officeart/2018/2/layout/IconVerticalSolidList"/>
    <dgm:cxn modelId="{546F993C-8CC7-40E2-97C3-118FD6D858F7}" type="presParOf" srcId="{B20FEB16-1B11-4B90-ADDC-297EF8C6C3C3}" destId="{AF67801A-5F29-4EEF-95DE-673816F42624}" srcOrd="3" destOrd="0" presId="urn:microsoft.com/office/officeart/2018/2/layout/IconVerticalSolidList"/>
    <dgm:cxn modelId="{1ED6F357-7D26-45E8-B32D-EE20B244A1DC}" type="presParOf" srcId="{CB0B30EA-3EE2-4AE8-A2BB-B541E0D402C1}" destId="{F1F3AFE6-17C6-4D6E-9F9D-36CEA53BA548}" srcOrd="3" destOrd="0" presId="urn:microsoft.com/office/officeart/2018/2/layout/IconVerticalSolidList"/>
    <dgm:cxn modelId="{BAE10168-2D36-4A7B-BCC3-FF5C3D73F15A}" type="presParOf" srcId="{CB0B30EA-3EE2-4AE8-A2BB-B541E0D402C1}" destId="{A2B9C03B-CE7A-4645-9BCF-8C633A9D747A}" srcOrd="4" destOrd="0" presId="urn:microsoft.com/office/officeart/2018/2/layout/IconVerticalSolidList"/>
    <dgm:cxn modelId="{A0A01781-F6AE-4EE6-AD45-657DCF78D256}" type="presParOf" srcId="{A2B9C03B-CE7A-4645-9BCF-8C633A9D747A}" destId="{C6B1A037-9F2B-42A0-B277-D52D5BB47918}" srcOrd="0" destOrd="0" presId="urn:microsoft.com/office/officeart/2018/2/layout/IconVerticalSolidList"/>
    <dgm:cxn modelId="{C854EE25-5EC5-484F-9468-FC20B0ED9B81}" type="presParOf" srcId="{A2B9C03B-CE7A-4645-9BCF-8C633A9D747A}" destId="{A8232346-9A89-4609-B6E9-3809290E9086}" srcOrd="1" destOrd="0" presId="urn:microsoft.com/office/officeart/2018/2/layout/IconVerticalSolidList"/>
    <dgm:cxn modelId="{38DFEC53-87FA-4ADC-BF5F-93A3B75A8471}" type="presParOf" srcId="{A2B9C03B-CE7A-4645-9BCF-8C633A9D747A}" destId="{781E1168-8F6E-4AFB-B73D-45C137A79126}" srcOrd="2" destOrd="0" presId="urn:microsoft.com/office/officeart/2018/2/layout/IconVerticalSolidList"/>
    <dgm:cxn modelId="{F956A0C5-7FA2-4B38-ACED-D274F76B27F5}" type="presParOf" srcId="{A2B9C03B-CE7A-4645-9BCF-8C633A9D747A}" destId="{35A87F00-1137-477F-B4B6-B5CEADA0A148}"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BF303E-2C24-4F07-95E2-331F84315A57}"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6283B559-FDEA-46F9-BC6F-FEABFB53E6EE}">
      <dgm:prSet/>
      <dgm:spPr/>
      <dgm:t>
        <a:bodyPr/>
        <a:lstStyle/>
        <a:p>
          <a:r>
            <a:rPr lang="en-US"/>
            <a:t>Why is it important to figure out how being in a Christian homeschool group affects how well kids learn?</a:t>
          </a:r>
        </a:p>
      </dgm:t>
    </dgm:pt>
    <dgm:pt modelId="{E3913997-984E-4DD6-A426-93F770358509}" type="parTrans" cxnId="{65623CF2-3DD2-4CC2-8BA3-035C8F5C005F}">
      <dgm:prSet/>
      <dgm:spPr/>
      <dgm:t>
        <a:bodyPr/>
        <a:lstStyle/>
        <a:p>
          <a:endParaRPr lang="en-US"/>
        </a:p>
      </dgm:t>
    </dgm:pt>
    <dgm:pt modelId="{548184A9-ACEC-4BB5-A1E1-45787D82E947}" type="sibTrans" cxnId="{65623CF2-3DD2-4CC2-8BA3-035C8F5C005F}">
      <dgm:prSet/>
      <dgm:spPr/>
      <dgm:t>
        <a:bodyPr/>
        <a:lstStyle/>
        <a:p>
          <a:endParaRPr lang="en-US"/>
        </a:p>
      </dgm:t>
    </dgm:pt>
    <dgm:pt modelId="{BC14381A-9104-4A84-9A60-579AF021A352}">
      <dgm:prSet/>
      <dgm:spPr/>
      <dgm:t>
        <a:bodyPr/>
        <a:lstStyle/>
        <a:p>
          <a:r>
            <a:rPr lang="en-US"/>
            <a:t>How can understanding how kids' brains grow and learn help parents and teachers make good choices about how to teach them?</a:t>
          </a:r>
        </a:p>
      </dgm:t>
    </dgm:pt>
    <dgm:pt modelId="{66FF9C6B-EC67-4E0D-9442-F86C2B8471E9}" type="parTrans" cxnId="{F18757B3-145B-4D27-B6EA-D7C205DF466A}">
      <dgm:prSet/>
      <dgm:spPr/>
      <dgm:t>
        <a:bodyPr/>
        <a:lstStyle/>
        <a:p>
          <a:endParaRPr lang="en-US"/>
        </a:p>
      </dgm:t>
    </dgm:pt>
    <dgm:pt modelId="{E3CB6A94-BD53-4046-8DAE-A0096935C861}" type="sibTrans" cxnId="{F18757B3-145B-4D27-B6EA-D7C205DF466A}">
      <dgm:prSet/>
      <dgm:spPr/>
      <dgm:t>
        <a:bodyPr/>
        <a:lstStyle/>
        <a:p>
          <a:endParaRPr lang="en-US"/>
        </a:p>
      </dgm:t>
    </dgm:pt>
    <dgm:pt modelId="{73814F74-7060-4FEC-86FE-66B8266FAFF0}" type="pres">
      <dgm:prSet presAssocID="{94BF303E-2C24-4F07-95E2-331F84315A57}" presName="hierChild1" presStyleCnt="0">
        <dgm:presLayoutVars>
          <dgm:chPref val="1"/>
          <dgm:dir/>
          <dgm:animOne val="branch"/>
          <dgm:animLvl val="lvl"/>
          <dgm:resizeHandles/>
        </dgm:presLayoutVars>
      </dgm:prSet>
      <dgm:spPr/>
    </dgm:pt>
    <dgm:pt modelId="{F1933F55-AAD8-4B07-B9A4-6FD86CCD4B06}" type="pres">
      <dgm:prSet presAssocID="{6283B559-FDEA-46F9-BC6F-FEABFB53E6EE}" presName="hierRoot1" presStyleCnt="0"/>
      <dgm:spPr/>
    </dgm:pt>
    <dgm:pt modelId="{EF6C95F3-774D-4D7D-A548-10C49B974262}" type="pres">
      <dgm:prSet presAssocID="{6283B559-FDEA-46F9-BC6F-FEABFB53E6EE}" presName="composite" presStyleCnt="0"/>
      <dgm:spPr/>
    </dgm:pt>
    <dgm:pt modelId="{5C45AE39-06FE-4956-B29F-9F6B713FE0BB}" type="pres">
      <dgm:prSet presAssocID="{6283B559-FDEA-46F9-BC6F-FEABFB53E6EE}" presName="background" presStyleLbl="node0" presStyleIdx="0" presStyleCnt="2"/>
      <dgm:spPr/>
    </dgm:pt>
    <dgm:pt modelId="{AFBCFBCA-84E7-457F-B115-48523A003607}" type="pres">
      <dgm:prSet presAssocID="{6283B559-FDEA-46F9-BC6F-FEABFB53E6EE}" presName="text" presStyleLbl="fgAcc0" presStyleIdx="0" presStyleCnt="2">
        <dgm:presLayoutVars>
          <dgm:chPref val="3"/>
        </dgm:presLayoutVars>
      </dgm:prSet>
      <dgm:spPr/>
    </dgm:pt>
    <dgm:pt modelId="{8AFBFC8B-CA97-40D5-B122-195179E87C95}" type="pres">
      <dgm:prSet presAssocID="{6283B559-FDEA-46F9-BC6F-FEABFB53E6EE}" presName="hierChild2" presStyleCnt="0"/>
      <dgm:spPr/>
    </dgm:pt>
    <dgm:pt modelId="{9DBFA442-1814-46DD-9B96-E2D002617E66}" type="pres">
      <dgm:prSet presAssocID="{BC14381A-9104-4A84-9A60-579AF021A352}" presName="hierRoot1" presStyleCnt="0"/>
      <dgm:spPr/>
    </dgm:pt>
    <dgm:pt modelId="{5016D957-3856-4FE9-AD42-64009152F3AC}" type="pres">
      <dgm:prSet presAssocID="{BC14381A-9104-4A84-9A60-579AF021A352}" presName="composite" presStyleCnt="0"/>
      <dgm:spPr/>
    </dgm:pt>
    <dgm:pt modelId="{BDD911B4-2F1E-4F6F-A91F-1E7D979F5536}" type="pres">
      <dgm:prSet presAssocID="{BC14381A-9104-4A84-9A60-579AF021A352}" presName="background" presStyleLbl="node0" presStyleIdx="1" presStyleCnt="2"/>
      <dgm:spPr/>
    </dgm:pt>
    <dgm:pt modelId="{AA67351C-19F2-49CD-9724-2B46D7250F82}" type="pres">
      <dgm:prSet presAssocID="{BC14381A-9104-4A84-9A60-579AF021A352}" presName="text" presStyleLbl="fgAcc0" presStyleIdx="1" presStyleCnt="2">
        <dgm:presLayoutVars>
          <dgm:chPref val="3"/>
        </dgm:presLayoutVars>
      </dgm:prSet>
      <dgm:spPr/>
    </dgm:pt>
    <dgm:pt modelId="{CD624AF1-4B09-4BE5-87F1-A510C3960A77}" type="pres">
      <dgm:prSet presAssocID="{BC14381A-9104-4A84-9A60-579AF021A352}" presName="hierChild2" presStyleCnt="0"/>
      <dgm:spPr/>
    </dgm:pt>
  </dgm:ptLst>
  <dgm:cxnLst>
    <dgm:cxn modelId="{A1821C84-1659-4C14-9DEF-72FC6AFDFFE7}" type="presOf" srcId="{94BF303E-2C24-4F07-95E2-331F84315A57}" destId="{73814F74-7060-4FEC-86FE-66B8266FAFF0}" srcOrd="0" destOrd="0" presId="urn:microsoft.com/office/officeart/2005/8/layout/hierarchy1"/>
    <dgm:cxn modelId="{F18757B3-145B-4D27-B6EA-D7C205DF466A}" srcId="{94BF303E-2C24-4F07-95E2-331F84315A57}" destId="{BC14381A-9104-4A84-9A60-579AF021A352}" srcOrd="1" destOrd="0" parTransId="{66FF9C6B-EC67-4E0D-9442-F86C2B8471E9}" sibTransId="{E3CB6A94-BD53-4046-8DAE-A0096935C861}"/>
    <dgm:cxn modelId="{BFE98FBE-FECF-4C2E-B752-E3D879E89D0B}" type="presOf" srcId="{BC14381A-9104-4A84-9A60-579AF021A352}" destId="{AA67351C-19F2-49CD-9724-2B46D7250F82}" srcOrd="0" destOrd="0" presId="urn:microsoft.com/office/officeart/2005/8/layout/hierarchy1"/>
    <dgm:cxn modelId="{65623CF2-3DD2-4CC2-8BA3-035C8F5C005F}" srcId="{94BF303E-2C24-4F07-95E2-331F84315A57}" destId="{6283B559-FDEA-46F9-BC6F-FEABFB53E6EE}" srcOrd="0" destOrd="0" parTransId="{E3913997-984E-4DD6-A426-93F770358509}" sibTransId="{548184A9-ACEC-4BB5-A1E1-45787D82E947}"/>
    <dgm:cxn modelId="{2082CFF5-7AEB-49FE-97CE-18CC83357891}" type="presOf" srcId="{6283B559-FDEA-46F9-BC6F-FEABFB53E6EE}" destId="{AFBCFBCA-84E7-457F-B115-48523A003607}" srcOrd="0" destOrd="0" presId="urn:microsoft.com/office/officeart/2005/8/layout/hierarchy1"/>
    <dgm:cxn modelId="{19DB5957-CCE5-49E2-914E-577EBF3A3CEC}" type="presParOf" srcId="{73814F74-7060-4FEC-86FE-66B8266FAFF0}" destId="{F1933F55-AAD8-4B07-B9A4-6FD86CCD4B06}" srcOrd="0" destOrd="0" presId="urn:microsoft.com/office/officeart/2005/8/layout/hierarchy1"/>
    <dgm:cxn modelId="{567D226E-2618-44C3-B30A-465852451E92}" type="presParOf" srcId="{F1933F55-AAD8-4B07-B9A4-6FD86CCD4B06}" destId="{EF6C95F3-774D-4D7D-A548-10C49B974262}" srcOrd="0" destOrd="0" presId="urn:microsoft.com/office/officeart/2005/8/layout/hierarchy1"/>
    <dgm:cxn modelId="{BDCE0462-1F77-41DE-833B-6C3FBE18F45A}" type="presParOf" srcId="{EF6C95F3-774D-4D7D-A548-10C49B974262}" destId="{5C45AE39-06FE-4956-B29F-9F6B713FE0BB}" srcOrd="0" destOrd="0" presId="urn:microsoft.com/office/officeart/2005/8/layout/hierarchy1"/>
    <dgm:cxn modelId="{1DC7AFFD-1B63-42F9-9314-D0EB7E06A61F}" type="presParOf" srcId="{EF6C95F3-774D-4D7D-A548-10C49B974262}" destId="{AFBCFBCA-84E7-457F-B115-48523A003607}" srcOrd="1" destOrd="0" presId="urn:microsoft.com/office/officeart/2005/8/layout/hierarchy1"/>
    <dgm:cxn modelId="{A3D4CFC8-0B9A-42F9-A221-57868569D99A}" type="presParOf" srcId="{F1933F55-AAD8-4B07-B9A4-6FD86CCD4B06}" destId="{8AFBFC8B-CA97-40D5-B122-195179E87C95}" srcOrd="1" destOrd="0" presId="urn:microsoft.com/office/officeart/2005/8/layout/hierarchy1"/>
    <dgm:cxn modelId="{B434A3DB-1FB0-44B9-9878-802B2373871E}" type="presParOf" srcId="{73814F74-7060-4FEC-86FE-66B8266FAFF0}" destId="{9DBFA442-1814-46DD-9B96-E2D002617E66}" srcOrd="1" destOrd="0" presId="urn:microsoft.com/office/officeart/2005/8/layout/hierarchy1"/>
    <dgm:cxn modelId="{AB5FC91A-E302-4EC2-AB62-D8A7DD9B24F5}" type="presParOf" srcId="{9DBFA442-1814-46DD-9B96-E2D002617E66}" destId="{5016D957-3856-4FE9-AD42-64009152F3AC}" srcOrd="0" destOrd="0" presId="urn:microsoft.com/office/officeart/2005/8/layout/hierarchy1"/>
    <dgm:cxn modelId="{03B332FE-41BD-40D8-B166-817A9F26402A}" type="presParOf" srcId="{5016D957-3856-4FE9-AD42-64009152F3AC}" destId="{BDD911B4-2F1E-4F6F-A91F-1E7D979F5536}" srcOrd="0" destOrd="0" presId="urn:microsoft.com/office/officeart/2005/8/layout/hierarchy1"/>
    <dgm:cxn modelId="{0980114B-9B9F-438E-859D-AD077BF7C108}" type="presParOf" srcId="{5016D957-3856-4FE9-AD42-64009152F3AC}" destId="{AA67351C-19F2-49CD-9724-2B46D7250F82}" srcOrd="1" destOrd="0" presId="urn:microsoft.com/office/officeart/2005/8/layout/hierarchy1"/>
    <dgm:cxn modelId="{FA458ACC-FBD9-4EA0-8901-18CD787263C2}" type="presParOf" srcId="{9DBFA442-1814-46DD-9B96-E2D002617E66}" destId="{CD624AF1-4B09-4BE5-87F1-A510C3960A7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A607D6-8B6C-403C-BED4-2BB50F8CBFB3}"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A4C2DEAE-AD88-48CD-985B-D2E5025CC888}">
      <dgm:prSet/>
      <dgm:spPr/>
      <dgm:t>
        <a:bodyPr/>
        <a:lstStyle/>
        <a:p>
          <a:pPr>
            <a:defRPr b="1"/>
          </a:pPr>
          <a:r>
            <a:rPr lang="en-US"/>
            <a:t>Focus of the Study</a:t>
          </a:r>
        </a:p>
      </dgm:t>
    </dgm:pt>
    <dgm:pt modelId="{51D3A3D3-65FD-4EDF-AE07-DE69EC573CEE}" type="parTrans" cxnId="{EF3FD937-016C-4F6B-A667-81D247117F9F}">
      <dgm:prSet/>
      <dgm:spPr/>
      <dgm:t>
        <a:bodyPr/>
        <a:lstStyle/>
        <a:p>
          <a:endParaRPr lang="en-US"/>
        </a:p>
      </dgm:t>
    </dgm:pt>
    <dgm:pt modelId="{5383675E-BB68-4B89-9101-BC5BBCE208E4}" type="sibTrans" cxnId="{EF3FD937-016C-4F6B-A667-81D247117F9F}">
      <dgm:prSet/>
      <dgm:spPr/>
      <dgm:t>
        <a:bodyPr/>
        <a:lstStyle/>
        <a:p>
          <a:endParaRPr lang="en-US"/>
        </a:p>
      </dgm:t>
    </dgm:pt>
    <dgm:pt modelId="{8255A9EA-AD5F-42AC-9CDB-7A1112EC21C6}">
      <dgm:prSet/>
      <dgm:spPr/>
      <dgm:t>
        <a:bodyPr/>
        <a:lstStyle/>
        <a:p>
          <a:r>
            <a:rPr lang="en-US"/>
            <a:t>Investigating the developmental implications of Christian homeschool co-op participation during middle childhood and adolescence, specifically examining cognitive abilities.</a:t>
          </a:r>
        </a:p>
      </dgm:t>
    </dgm:pt>
    <dgm:pt modelId="{DF61CB0F-61C5-49AB-B057-1A66E3A7086A}" type="parTrans" cxnId="{FBFE1E76-0494-4885-A388-BD11C96F4FAD}">
      <dgm:prSet/>
      <dgm:spPr/>
      <dgm:t>
        <a:bodyPr/>
        <a:lstStyle/>
        <a:p>
          <a:endParaRPr lang="en-US"/>
        </a:p>
      </dgm:t>
    </dgm:pt>
    <dgm:pt modelId="{1F13E3C0-7600-493E-AA19-4E7E108CC876}" type="sibTrans" cxnId="{FBFE1E76-0494-4885-A388-BD11C96F4FAD}">
      <dgm:prSet/>
      <dgm:spPr/>
      <dgm:t>
        <a:bodyPr/>
        <a:lstStyle/>
        <a:p>
          <a:endParaRPr lang="en-US"/>
        </a:p>
      </dgm:t>
    </dgm:pt>
    <dgm:pt modelId="{F9A7DF99-2955-460E-9329-F02812DA0A17}">
      <dgm:prSet/>
      <dgm:spPr/>
      <dgm:t>
        <a:bodyPr/>
        <a:lstStyle/>
        <a:p>
          <a:pPr>
            <a:defRPr b="1"/>
          </a:pPr>
          <a:r>
            <a:rPr lang="en-US"/>
            <a:t>Research question</a:t>
          </a:r>
        </a:p>
      </dgm:t>
    </dgm:pt>
    <dgm:pt modelId="{36AA3D0B-A50D-424E-9EFA-5EDC4A29C94C}" type="parTrans" cxnId="{2EBF627F-3FB2-4B12-BFE1-3B8D0EB99E31}">
      <dgm:prSet/>
      <dgm:spPr/>
      <dgm:t>
        <a:bodyPr/>
        <a:lstStyle/>
        <a:p>
          <a:endParaRPr lang="en-US"/>
        </a:p>
      </dgm:t>
    </dgm:pt>
    <dgm:pt modelId="{4144F897-9F63-48CF-9122-C2CFF351DDB9}" type="sibTrans" cxnId="{2EBF627F-3FB2-4B12-BFE1-3B8D0EB99E31}">
      <dgm:prSet/>
      <dgm:spPr/>
      <dgm:t>
        <a:bodyPr/>
        <a:lstStyle/>
        <a:p>
          <a:endParaRPr lang="en-US"/>
        </a:p>
      </dgm:t>
    </dgm:pt>
    <dgm:pt modelId="{8DA5D251-FE92-4335-8865-1C00503D310D}">
      <dgm:prSet/>
      <dgm:spPr/>
      <dgm:t>
        <a:bodyPr/>
        <a:lstStyle/>
        <a:p>
          <a:r>
            <a:rPr lang="en-US"/>
            <a:t>What are the developmental implications of Christian homeschool co-op participation during middle childhood and adolescence, with a specific emphasis on examining cognitive abilities?</a:t>
          </a:r>
        </a:p>
      </dgm:t>
    </dgm:pt>
    <dgm:pt modelId="{561E665D-813A-42F0-9377-C17F4FA117FA}" type="parTrans" cxnId="{7E2909B1-AA95-4DFB-85D6-9EFECDA8CB70}">
      <dgm:prSet/>
      <dgm:spPr/>
      <dgm:t>
        <a:bodyPr/>
        <a:lstStyle/>
        <a:p>
          <a:endParaRPr lang="en-US"/>
        </a:p>
      </dgm:t>
    </dgm:pt>
    <dgm:pt modelId="{72EA6513-1CA2-4783-8C59-163BE118B094}" type="sibTrans" cxnId="{7E2909B1-AA95-4DFB-85D6-9EFECDA8CB70}">
      <dgm:prSet/>
      <dgm:spPr/>
      <dgm:t>
        <a:bodyPr/>
        <a:lstStyle/>
        <a:p>
          <a:endParaRPr lang="en-US"/>
        </a:p>
      </dgm:t>
    </dgm:pt>
    <dgm:pt modelId="{29DE8734-CECA-4BB2-9FA2-F68475E32057}" type="pres">
      <dgm:prSet presAssocID="{1EA607D6-8B6C-403C-BED4-2BB50F8CBFB3}" presName="linearFlow" presStyleCnt="0">
        <dgm:presLayoutVars>
          <dgm:dir/>
          <dgm:animLvl val="lvl"/>
          <dgm:resizeHandles val="exact"/>
        </dgm:presLayoutVars>
      </dgm:prSet>
      <dgm:spPr/>
    </dgm:pt>
    <dgm:pt modelId="{0103EBD0-E1A2-4732-81AE-1F84425A7D17}" type="pres">
      <dgm:prSet presAssocID="{A4C2DEAE-AD88-48CD-985B-D2E5025CC888}" presName="composite" presStyleCnt="0"/>
      <dgm:spPr/>
    </dgm:pt>
    <dgm:pt modelId="{A21E5603-E7C3-4E84-9790-5A122229E6A7}" type="pres">
      <dgm:prSet presAssocID="{A4C2DEAE-AD88-48CD-985B-D2E5025CC888}" presName="parentText" presStyleLbl="alignNode1" presStyleIdx="0" presStyleCnt="2">
        <dgm:presLayoutVars>
          <dgm:chMax val="1"/>
          <dgm:bulletEnabled val="1"/>
        </dgm:presLayoutVars>
      </dgm:prSet>
      <dgm:spPr/>
    </dgm:pt>
    <dgm:pt modelId="{F4B0D85D-E614-492A-824A-A50BDADABDE4}" type="pres">
      <dgm:prSet presAssocID="{A4C2DEAE-AD88-48CD-985B-D2E5025CC888}" presName="descendantText" presStyleLbl="alignAcc1" presStyleIdx="0" presStyleCnt="2">
        <dgm:presLayoutVars>
          <dgm:bulletEnabled val="1"/>
        </dgm:presLayoutVars>
      </dgm:prSet>
      <dgm:spPr/>
    </dgm:pt>
    <dgm:pt modelId="{7A7A3503-7369-4CCD-B9DB-317488D1F287}" type="pres">
      <dgm:prSet presAssocID="{5383675E-BB68-4B89-9101-BC5BBCE208E4}" presName="sp" presStyleCnt="0"/>
      <dgm:spPr/>
    </dgm:pt>
    <dgm:pt modelId="{CAB64A91-15BC-4279-8800-EED5DC591A16}" type="pres">
      <dgm:prSet presAssocID="{F9A7DF99-2955-460E-9329-F02812DA0A17}" presName="composite" presStyleCnt="0"/>
      <dgm:spPr/>
    </dgm:pt>
    <dgm:pt modelId="{10F983A8-D5D8-483F-A5EF-FBE9E2D7D414}" type="pres">
      <dgm:prSet presAssocID="{F9A7DF99-2955-460E-9329-F02812DA0A17}" presName="parentText" presStyleLbl="alignNode1" presStyleIdx="1" presStyleCnt="2">
        <dgm:presLayoutVars>
          <dgm:chMax val="1"/>
          <dgm:bulletEnabled val="1"/>
        </dgm:presLayoutVars>
      </dgm:prSet>
      <dgm:spPr/>
    </dgm:pt>
    <dgm:pt modelId="{0A5A815E-F1A3-43B0-9B03-8BEFCA3FE1BF}" type="pres">
      <dgm:prSet presAssocID="{F9A7DF99-2955-460E-9329-F02812DA0A17}" presName="descendantText" presStyleLbl="alignAcc1" presStyleIdx="1" presStyleCnt="2">
        <dgm:presLayoutVars>
          <dgm:bulletEnabled val="1"/>
        </dgm:presLayoutVars>
      </dgm:prSet>
      <dgm:spPr/>
    </dgm:pt>
  </dgm:ptLst>
  <dgm:cxnLst>
    <dgm:cxn modelId="{74D1E20F-9AB1-4E31-9A8E-2A7A332CED37}" type="presOf" srcId="{8255A9EA-AD5F-42AC-9CDB-7A1112EC21C6}" destId="{F4B0D85D-E614-492A-824A-A50BDADABDE4}" srcOrd="0" destOrd="0" presId="urn:microsoft.com/office/officeart/2005/8/layout/chevron2"/>
    <dgm:cxn modelId="{9B718816-D3B6-4315-A4D8-9681FE297C35}" type="presOf" srcId="{1EA607D6-8B6C-403C-BED4-2BB50F8CBFB3}" destId="{29DE8734-CECA-4BB2-9FA2-F68475E32057}" srcOrd="0" destOrd="0" presId="urn:microsoft.com/office/officeart/2005/8/layout/chevron2"/>
    <dgm:cxn modelId="{EF3FD937-016C-4F6B-A667-81D247117F9F}" srcId="{1EA607D6-8B6C-403C-BED4-2BB50F8CBFB3}" destId="{A4C2DEAE-AD88-48CD-985B-D2E5025CC888}" srcOrd="0" destOrd="0" parTransId="{51D3A3D3-65FD-4EDF-AE07-DE69EC573CEE}" sibTransId="{5383675E-BB68-4B89-9101-BC5BBCE208E4}"/>
    <dgm:cxn modelId="{D8E9B040-5098-4E4D-AFFE-2DEB838A5388}" type="presOf" srcId="{8DA5D251-FE92-4335-8865-1C00503D310D}" destId="{0A5A815E-F1A3-43B0-9B03-8BEFCA3FE1BF}" srcOrd="0" destOrd="0" presId="urn:microsoft.com/office/officeart/2005/8/layout/chevron2"/>
    <dgm:cxn modelId="{FBFE1E76-0494-4885-A388-BD11C96F4FAD}" srcId="{A4C2DEAE-AD88-48CD-985B-D2E5025CC888}" destId="{8255A9EA-AD5F-42AC-9CDB-7A1112EC21C6}" srcOrd="0" destOrd="0" parTransId="{DF61CB0F-61C5-49AB-B057-1A66E3A7086A}" sibTransId="{1F13E3C0-7600-493E-AA19-4E7E108CC876}"/>
    <dgm:cxn modelId="{2EBF627F-3FB2-4B12-BFE1-3B8D0EB99E31}" srcId="{1EA607D6-8B6C-403C-BED4-2BB50F8CBFB3}" destId="{F9A7DF99-2955-460E-9329-F02812DA0A17}" srcOrd="1" destOrd="0" parTransId="{36AA3D0B-A50D-424E-9EFA-5EDC4A29C94C}" sibTransId="{4144F897-9F63-48CF-9122-C2CFF351DDB9}"/>
    <dgm:cxn modelId="{4C9E1F8F-94EA-43FC-9C0B-2CA1506E3C3E}" type="presOf" srcId="{F9A7DF99-2955-460E-9329-F02812DA0A17}" destId="{10F983A8-D5D8-483F-A5EF-FBE9E2D7D414}" srcOrd="0" destOrd="0" presId="urn:microsoft.com/office/officeart/2005/8/layout/chevron2"/>
    <dgm:cxn modelId="{7E2909B1-AA95-4DFB-85D6-9EFECDA8CB70}" srcId="{F9A7DF99-2955-460E-9329-F02812DA0A17}" destId="{8DA5D251-FE92-4335-8865-1C00503D310D}" srcOrd="0" destOrd="0" parTransId="{561E665D-813A-42F0-9377-C17F4FA117FA}" sibTransId="{72EA6513-1CA2-4783-8C59-163BE118B094}"/>
    <dgm:cxn modelId="{1EB0E5F2-AB89-4E27-9734-210CAB1EE5CC}" type="presOf" srcId="{A4C2DEAE-AD88-48CD-985B-D2E5025CC888}" destId="{A21E5603-E7C3-4E84-9790-5A122229E6A7}" srcOrd="0" destOrd="0" presId="urn:microsoft.com/office/officeart/2005/8/layout/chevron2"/>
    <dgm:cxn modelId="{0A005597-579B-4A74-909B-70CB17B6D86C}" type="presParOf" srcId="{29DE8734-CECA-4BB2-9FA2-F68475E32057}" destId="{0103EBD0-E1A2-4732-81AE-1F84425A7D17}" srcOrd="0" destOrd="0" presId="urn:microsoft.com/office/officeart/2005/8/layout/chevron2"/>
    <dgm:cxn modelId="{68794632-5765-4546-8EAA-B40BCE9D5D2D}" type="presParOf" srcId="{0103EBD0-E1A2-4732-81AE-1F84425A7D17}" destId="{A21E5603-E7C3-4E84-9790-5A122229E6A7}" srcOrd="0" destOrd="0" presId="urn:microsoft.com/office/officeart/2005/8/layout/chevron2"/>
    <dgm:cxn modelId="{8585FB01-EDD9-4C75-A899-0230F138106C}" type="presParOf" srcId="{0103EBD0-E1A2-4732-81AE-1F84425A7D17}" destId="{F4B0D85D-E614-492A-824A-A50BDADABDE4}" srcOrd="1" destOrd="0" presId="urn:microsoft.com/office/officeart/2005/8/layout/chevron2"/>
    <dgm:cxn modelId="{9B3D0581-84F7-4E8B-B596-FA05846DBDFA}" type="presParOf" srcId="{29DE8734-CECA-4BB2-9FA2-F68475E32057}" destId="{7A7A3503-7369-4CCD-B9DB-317488D1F287}" srcOrd="1" destOrd="0" presId="urn:microsoft.com/office/officeart/2005/8/layout/chevron2"/>
    <dgm:cxn modelId="{E15C4B48-8768-4917-8FB4-D1497686A96E}" type="presParOf" srcId="{29DE8734-CECA-4BB2-9FA2-F68475E32057}" destId="{CAB64A91-15BC-4279-8800-EED5DC591A16}" srcOrd="2" destOrd="0" presId="urn:microsoft.com/office/officeart/2005/8/layout/chevron2"/>
    <dgm:cxn modelId="{1A59428C-51AA-4384-8878-BD52D8EF238B}" type="presParOf" srcId="{CAB64A91-15BC-4279-8800-EED5DC591A16}" destId="{10F983A8-D5D8-483F-A5EF-FBE9E2D7D414}" srcOrd="0" destOrd="0" presId="urn:microsoft.com/office/officeart/2005/8/layout/chevron2"/>
    <dgm:cxn modelId="{FF92FFCC-B4B7-4ECF-BB96-A5A511CD0E4B}" type="presParOf" srcId="{CAB64A91-15BC-4279-8800-EED5DC591A16}" destId="{0A5A815E-F1A3-43B0-9B03-8BEFCA3FE1BF}"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416876-AB80-4482-A53E-85793D149493}"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434C9A9-F15A-4507-9B85-50DD99F21F8D}">
      <dgm:prSet/>
      <dgm:spPr/>
      <dgm:t>
        <a:bodyPr/>
        <a:lstStyle/>
        <a:p>
          <a:pPr>
            <a:defRPr b="1"/>
          </a:pPr>
          <a:r>
            <a:rPr lang="en-US"/>
            <a:t>Alternative Hypotheses (H</a:t>
          </a:r>
          <a:r>
            <a:rPr lang="en-US" baseline="-25000"/>
            <a:t>1</a:t>
          </a:r>
          <a:r>
            <a:rPr lang="en-US"/>
            <a:t>): </a:t>
          </a:r>
        </a:p>
      </dgm:t>
    </dgm:pt>
    <dgm:pt modelId="{F33F1DEB-398E-4907-9BC5-A6F6429AF4AC}" type="parTrans" cxnId="{68B558BE-54BA-4679-A32E-DFB12A199248}">
      <dgm:prSet/>
      <dgm:spPr/>
      <dgm:t>
        <a:bodyPr/>
        <a:lstStyle/>
        <a:p>
          <a:endParaRPr lang="en-US"/>
        </a:p>
      </dgm:t>
    </dgm:pt>
    <dgm:pt modelId="{324F27D3-B129-4991-972F-7B67225A283A}" type="sibTrans" cxnId="{68B558BE-54BA-4679-A32E-DFB12A199248}">
      <dgm:prSet/>
      <dgm:spPr/>
      <dgm:t>
        <a:bodyPr/>
        <a:lstStyle/>
        <a:p>
          <a:endParaRPr lang="en-US"/>
        </a:p>
      </dgm:t>
    </dgm:pt>
    <dgm:pt modelId="{DD5AE43E-B33E-4F38-A2AE-AD340161642D}">
      <dgm:prSet/>
      <dgm:spPr/>
      <dgm:t>
        <a:bodyPr/>
        <a:lstStyle/>
        <a:p>
          <a:r>
            <a:rPr lang="en-US"/>
            <a:t>Participation in Christian homeschool co-ops is associated with significantly different cognitive development outcomes compared to non-Christian co-ops.</a:t>
          </a:r>
        </a:p>
      </dgm:t>
    </dgm:pt>
    <dgm:pt modelId="{557CEF17-C067-4007-90C6-14F6A7B5DFB8}" type="parTrans" cxnId="{10DB64A1-5097-498D-AE66-89D78A8E5FF8}">
      <dgm:prSet/>
      <dgm:spPr/>
      <dgm:t>
        <a:bodyPr/>
        <a:lstStyle/>
        <a:p>
          <a:endParaRPr lang="en-US"/>
        </a:p>
      </dgm:t>
    </dgm:pt>
    <dgm:pt modelId="{ACB40DBF-AD87-4F22-BC8F-5A6D08918254}" type="sibTrans" cxnId="{10DB64A1-5097-498D-AE66-89D78A8E5FF8}">
      <dgm:prSet/>
      <dgm:spPr/>
      <dgm:t>
        <a:bodyPr/>
        <a:lstStyle/>
        <a:p>
          <a:endParaRPr lang="en-US"/>
        </a:p>
      </dgm:t>
    </dgm:pt>
    <dgm:pt modelId="{69166C8D-887C-4B10-B2CD-972BA9601913}">
      <dgm:prSet/>
      <dgm:spPr/>
      <dgm:t>
        <a:bodyPr/>
        <a:lstStyle/>
        <a:p>
          <a:r>
            <a:rPr lang="en-US"/>
            <a:t>Cognitive outcomes may vary between middle childhood and adolescence in Christian homeschool co-op participation.</a:t>
          </a:r>
        </a:p>
      </dgm:t>
    </dgm:pt>
    <dgm:pt modelId="{07E3A64A-2E08-45AB-996C-461F535780F4}" type="parTrans" cxnId="{1983CDAF-2388-4C43-99D8-9CF9831F5F9F}">
      <dgm:prSet/>
      <dgm:spPr/>
      <dgm:t>
        <a:bodyPr/>
        <a:lstStyle/>
        <a:p>
          <a:endParaRPr lang="en-US"/>
        </a:p>
      </dgm:t>
    </dgm:pt>
    <dgm:pt modelId="{F3365A59-9659-4F7A-8E0C-DDED01A0DD9E}" type="sibTrans" cxnId="{1983CDAF-2388-4C43-99D8-9CF9831F5F9F}">
      <dgm:prSet/>
      <dgm:spPr/>
      <dgm:t>
        <a:bodyPr/>
        <a:lstStyle/>
        <a:p>
          <a:endParaRPr lang="en-US"/>
        </a:p>
      </dgm:t>
    </dgm:pt>
    <dgm:pt modelId="{A27A4F4B-1FCA-4896-9A69-FA891D9490E8}">
      <dgm:prSet/>
      <dgm:spPr/>
      <dgm:t>
        <a:bodyPr/>
        <a:lstStyle/>
        <a:p>
          <a:pPr>
            <a:defRPr b="1"/>
          </a:pPr>
          <a:r>
            <a:rPr lang="en-US"/>
            <a:t>Null Hypotheses (H</a:t>
          </a:r>
          <a:r>
            <a:rPr lang="en-US" baseline="-25000"/>
            <a:t>0</a:t>
          </a:r>
          <a:r>
            <a:rPr lang="en-US"/>
            <a:t>): </a:t>
          </a:r>
        </a:p>
      </dgm:t>
    </dgm:pt>
    <dgm:pt modelId="{4D638855-F95E-4CBB-A3EA-6DED47F456DF}" type="parTrans" cxnId="{F2018A88-5737-47F0-AA04-270E2FA93AD2}">
      <dgm:prSet/>
      <dgm:spPr/>
      <dgm:t>
        <a:bodyPr/>
        <a:lstStyle/>
        <a:p>
          <a:endParaRPr lang="en-US"/>
        </a:p>
      </dgm:t>
    </dgm:pt>
    <dgm:pt modelId="{2650F9CC-4D0A-487C-A544-F713C750CFEF}" type="sibTrans" cxnId="{F2018A88-5737-47F0-AA04-270E2FA93AD2}">
      <dgm:prSet/>
      <dgm:spPr/>
      <dgm:t>
        <a:bodyPr/>
        <a:lstStyle/>
        <a:p>
          <a:endParaRPr lang="en-US"/>
        </a:p>
      </dgm:t>
    </dgm:pt>
    <dgm:pt modelId="{D5DF580C-E5C9-487D-80EC-9E6CA2C132D4}">
      <dgm:prSet/>
      <dgm:spPr/>
      <dgm:t>
        <a:bodyPr/>
        <a:lstStyle/>
        <a:p>
          <a:r>
            <a:rPr lang="en-US"/>
            <a:t>No significant difference in cognitive development outcomes between Christian and non-Christian homeschool co-ops.</a:t>
          </a:r>
        </a:p>
      </dgm:t>
    </dgm:pt>
    <dgm:pt modelId="{E10EEC6A-7A88-4341-BA06-0530FD9A82E0}" type="parTrans" cxnId="{6D1F26F1-CC9A-497F-9F5D-0A5AAA146D23}">
      <dgm:prSet/>
      <dgm:spPr/>
      <dgm:t>
        <a:bodyPr/>
        <a:lstStyle/>
        <a:p>
          <a:endParaRPr lang="en-US"/>
        </a:p>
      </dgm:t>
    </dgm:pt>
    <dgm:pt modelId="{06D719BA-8D90-43AE-97C0-BA64F78BB905}" type="sibTrans" cxnId="{6D1F26F1-CC9A-497F-9F5D-0A5AAA146D23}">
      <dgm:prSet/>
      <dgm:spPr/>
      <dgm:t>
        <a:bodyPr/>
        <a:lstStyle/>
        <a:p>
          <a:endParaRPr lang="en-US"/>
        </a:p>
      </dgm:t>
    </dgm:pt>
    <dgm:pt modelId="{B1DC960A-3DC2-43E1-B9CD-27BC0C4F220F}">
      <dgm:prSet/>
      <dgm:spPr/>
      <dgm:t>
        <a:bodyPr/>
        <a:lstStyle/>
        <a:p>
          <a:r>
            <a:rPr lang="en-US"/>
            <a:t>No significant difference in cognitive outcomes between Christian homeschool co-op participation during middle childhood and adolescence.</a:t>
          </a:r>
        </a:p>
      </dgm:t>
    </dgm:pt>
    <dgm:pt modelId="{02E1621A-7309-473F-9979-759454BCB4E1}" type="parTrans" cxnId="{95D48DF7-61E6-47D0-8AA7-12D0DC82B59F}">
      <dgm:prSet/>
      <dgm:spPr/>
      <dgm:t>
        <a:bodyPr/>
        <a:lstStyle/>
        <a:p>
          <a:endParaRPr lang="en-US"/>
        </a:p>
      </dgm:t>
    </dgm:pt>
    <dgm:pt modelId="{40DF0C9D-2D77-40EF-84C1-F565C37F92C2}" type="sibTrans" cxnId="{95D48DF7-61E6-47D0-8AA7-12D0DC82B59F}">
      <dgm:prSet/>
      <dgm:spPr/>
      <dgm:t>
        <a:bodyPr/>
        <a:lstStyle/>
        <a:p>
          <a:endParaRPr lang="en-US"/>
        </a:p>
      </dgm:t>
    </dgm:pt>
    <dgm:pt modelId="{52D0469F-34FE-4041-8EC3-E52654860BEF}" type="pres">
      <dgm:prSet presAssocID="{1D416876-AB80-4482-A53E-85793D149493}" presName="root" presStyleCnt="0">
        <dgm:presLayoutVars>
          <dgm:dir/>
          <dgm:resizeHandles val="exact"/>
        </dgm:presLayoutVars>
      </dgm:prSet>
      <dgm:spPr/>
    </dgm:pt>
    <dgm:pt modelId="{81F466AD-5461-41D6-8591-EA72DC07D533}" type="pres">
      <dgm:prSet presAssocID="{1434C9A9-F15A-4507-9B85-50DD99F21F8D}" presName="compNode" presStyleCnt="0"/>
      <dgm:spPr/>
    </dgm:pt>
    <dgm:pt modelId="{6A87E32C-3238-4826-84B0-F04A33AA5612}" type="pres">
      <dgm:prSet presAssocID="{1434C9A9-F15A-4507-9B85-50DD99F21F8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EAA882E1-05E5-4DA8-AA9A-E3550C5F52D8}" type="pres">
      <dgm:prSet presAssocID="{1434C9A9-F15A-4507-9B85-50DD99F21F8D}" presName="iconSpace" presStyleCnt="0"/>
      <dgm:spPr/>
    </dgm:pt>
    <dgm:pt modelId="{8117C183-947C-4B61-91F5-3A0309E86853}" type="pres">
      <dgm:prSet presAssocID="{1434C9A9-F15A-4507-9B85-50DD99F21F8D}" presName="parTx" presStyleLbl="revTx" presStyleIdx="0" presStyleCnt="4">
        <dgm:presLayoutVars>
          <dgm:chMax val="0"/>
          <dgm:chPref val="0"/>
        </dgm:presLayoutVars>
      </dgm:prSet>
      <dgm:spPr/>
    </dgm:pt>
    <dgm:pt modelId="{3B09D7BF-E1BC-4645-A449-A7A0F95805BD}" type="pres">
      <dgm:prSet presAssocID="{1434C9A9-F15A-4507-9B85-50DD99F21F8D}" presName="txSpace" presStyleCnt="0"/>
      <dgm:spPr/>
    </dgm:pt>
    <dgm:pt modelId="{32F39CA5-5B7E-4C1B-9246-F56B18FB70B1}" type="pres">
      <dgm:prSet presAssocID="{1434C9A9-F15A-4507-9B85-50DD99F21F8D}" presName="desTx" presStyleLbl="revTx" presStyleIdx="1" presStyleCnt="4">
        <dgm:presLayoutVars/>
      </dgm:prSet>
      <dgm:spPr/>
    </dgm:pt>
    <dgm:pt modelId="{3A49BDB4-ACA6-47D5-BBBA-2C2B2779EF19}" type="pres">
      <dgm:prSet presAssocID="{324F27D3-B129-4991-972F-7B67225A283A}" presName="sibTrans" presStyleCnt="0"/>
      <dgm:spPr/>
    </dgm:pt>
    <dgm:pt modelId="{2C858773-00A3-4B48-8B8F-738125CE70A2}" type="pres">
      <dgm:prSet presAssocID="{A27A4F4B-1FCA-4896-9A69-FA891D9490E8}" presName="compNode" presStyleCnt="0"/>
      <dgm:spPr/>
    </dgm:pt>
    <dgm:pt modelId="{1E5B7931-7488-4403-A64E-B452962C2327}" type="pres">
      <dgm:prSet presAssocID="{A27A4F4B-1FCA-4896-9A69-FA891D9490E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115A883C-6A0D-41DC-B119-9F21A2D0AAE0}" type="pres">
      <dgm:prSet presAssocID="{A27A4F4B-1FCA-4896-9A69-FA891D9490E8}" presName="iconSpace" presStyleCnt="0"/>
      <dgm:spPr/>
    </dgm:pt>
    <dgm:pt modelId="{1CE53182-3197-48DB-8AB0-E8329CC6805C}" type="pres">
      <dgm:prSet presAssocID="{A27A4F4B-1FCA-4896-9A69-FA891D9490E8}" presName="parTx" presStyleLbl="revTx" presStyleIdx="2" presStyleCnt="4">
        <dgm:presLayoutVars>
          <dgm:chMax val="0"/>
          <dgm:chPref val="0"/>
        </dgm:presLayoutVars>
      </dgm:prSet>
      <dgm:spPr/>
    </dgm:pt>
    <dgm:pt modelId="{F00DE9CC-C990-4115-9BFA-AAB2FB050A09}" type="pres">
      <dgm:prSet presAssocID="{A27A4F4B-1FCA-4896-9A69-FA891D9490E8}" presName="txSpace" presStyleCnt="0"/>
      <dgm:spPr/>
    </dgm:pt>
    <dgm:pt modelId="{A8E1EB99-729F-4B8A-9C83-95B09E7C8B4C}" type="pres">
      <dgm:prSet presAssocID="{A27A4F4B-1FCA-4896-9A69-FA891D9490E8}" presName="desTx" presStyleLbl="revTx" presStyleIdx="3" presStyleCnt="4">
        <dgm:presLayoutVars/>
      </dgm:prSet>
      <dgm:spPr/>
    </dgm:pt>
  </dgm:ptLst>
  <dgm:cxnLst>
    <dgm:cxn modelId="{3272B420-BEED-4D22-B661-E364DAD7B4C7}" type="presOf" srcId="{D5DF580C-E5C9-487D-80EC-9E6CA2C132D4}" destId="{A8E1EB99-729F-4B8A-9C83-95B09E7C8B4C}" srcOrd="0" destOrd="0" presId="urn:microsoft.com/office/officeart/2018/5/layout/CenteredIconLabelDescriptionList"/>
    <dgm:cxn modelId="{98806E5C-24D4-4348-90A6-D21E2D3BB887}" type="presOf" srcId="{DD5AE43E-B33E-4F38-A2AE-AD340161642D}" destId="{32F39CA5-5B7E-4C1B-9246-F56B18FB70B1}" srcOrd="0" destOrd="0" presId="urn:microsoft.com/office/officeart/2018/5/layout/CenteredIconLabelDescriptionList"/>
    <dgm:cxn modelId="{1C28F767-6465-4DF9-9C43-79A2CCCA09DB}" type="presOf" srcId="{A27A4F4B-1FCA-4896-9A69-FA891D9490E8}" destId="{1CE53182-3197-48DB-8AB0-E8329CC6805C}" srcOrd="0" destOrd="0" presId="urn:microsoft.com/office/officeart/2018/5/layout/CenteredIconLabelDescriptionList"/>
    <dgm:cxn modelId="{C00BFD6A-8F6A-4EA1-881E-40C900696D9F}" type="presOf" srcId="{B1DC960A-3DC2-43E1-B9CD-27BC0C4F220F}" destId="{A8E1EB99-729F-4B8A-9C83-95B09E7C8B4C}" srcOrd="0" destOrd="1" presId="urn:microsoft.com/office/officeart/2018/5/layout/CenteredIconLabelDescriptionList"/>
    <dgm:cxn modelId="{AA0B2F82-500B-4D7D-9BAE-2D425BA57557}" type="presOf" srcId="{69166C8D-887C-4B10-B2CD-972BA9601913}" destId="{32F39CA5-5B7E-4C1B-9246-F56B18FB70B1}" srcOrd="0" destOrd="1" presId="urn:microsoft.com/office/officeart/2018/5/layout/CenteredIconLabelDescriptionList"/>
    <dgm:cxn modelId="{F2018A88-5737-47F0-AA04-270E2FA93AD2}" srcId="{1D416876-AB80-4482-A53E-85793D149493}" destId="{A27A4F4B-1FCA-4896-9A69-FA891D9490E8}" srcOrd="1" destOrd="0" parTransId="{4D638855-F95E-4CBB-A3EA-6DED47F456DF}" sibTransId="{2650F9CC-4D0A-487C-A544-F713C750CFEF}"/>
    <dgm:cxn modelId="{10DB64A1-5097-498D-AE66-89D78A8E5FF8}" srcId="{1434C9A9-F15A-4507-9B85-50DD99F21F8D}" destId="{DD5AE43E-B33E-4F38-A2AE-AD340161642D}" srcOrd="0" destOrd="0" parTransId="{557CEF17-C067-4007-90C6-14F6A7B5DFB8}" sibTransId="{ACB40DBF-AD87-4F22-BC8F-5A6D08918254}"/>
    <dgm:cxn modelId="{1983CDAF-2388-4C43-99D8-9CF9831F5F9F}" srcId="{1434C9A9-F15A-4507-9B85-50DD99F21F8D}" destId="{69166C8D-887C-4B10-B2CD-972BA9601913}" srcOrd="1" destOrd="0" parTransId="{07E3A64A-2E08-45AB-996C-461F535780F4}" sibTransId="{F3365A59-9659-4F7A-8E0C-DDED01A0DD9E}"/>
    <dgm:cxn modelId="{68B558BE-54BA-4679-A32E-DFB12A199248}" srcId="{1D416876-AB80-4482-A53E-85793D149493}" destId="{1434C9A9-F15A-4507-9B85-50DD99F21F8D}" srcOrd="0" destOrd="0" parTransId="{F33F1DEB-398E-4907-9BC5-A6F6429AF4AC}" sibTransId="{324F27D3-B129-4991-972F-7B67225A283A}"/>
    <dgm:cxn modelId="{6D1F26F1-CC9A-497F-9F5D-0A5AAA146D23}" srcId="{A27A4F4B-1FCA-4896-9A69-FA891D9490E8}" destId="{D5DF580C-E5C9-487D-80EC-9E6CA2C132D4}" srcOrd="0" destOrd="0" parTransId="{E10EEC6A-7A88-4341-BA06-0530FD9A82E0}" sibTransId="{06D719BA-8D90-43AE-97C0-BA64F78BB905}"/>
    <dgm:cxn modelId="{95D48DF7-61E6-47D0-8AA7-12D0DC82B59F}" srcId="{A27A4F4B-1FCA-4896-9A69-FA891D9490E8}" destId="{B1DC960A-3DC2-43E1-B9CD-27BC0C4F220F}" srcOrd="1" destOrd="0" parTransId="{02E1621A-7309-473F-9979-759454BCB4E1}" sibTransId="{40DF0C9D-2D77-40EF-84C1-F565C37F92C2}"/>
    <dgm:cxn modelId="{B72C73FB-3CCA-4930-807C-F79AEA1E9FC9}" type="presOf" srcId="{1434C9A9-F15A-4507-9B85-50DD99F21F8D}" destId="{8117C183-947C-4B61-91F5-3A0309E86853}" srcOrd="0" destOrd="0" presId="urn:microsoft.com/office/officeart/2018/5/layout/CenteredIconLabelDescriptionList"/>
    <dgm:cxn modelId="{F8FB86FC-FD7B-42A8-A2B3-6D0CC44894B3}" type="presOf" srcId="{1D416876-AB80-4482-A53E-85793D149493}" destId="{52D0469F-34FE-4041-8EC3-E52654860BEF}" srcOrd="0" destOrd="0" presId="urn:microsoft.com/office/officeart/2018/5/layout/CenteredIconLabelDescriptionList"/>
    <dgm:cxn modelId="{C5E70AF7-FB0A-460D-8755-E843480B8BA9}" type="presParOf" srcId="{52D0469F-34FE-4041-8EC3-E52654860BEF}" destId="{81F466AD-5461-41D6-8591-EA72DC07D533}" srcOrd="0" destOrd="0" presId="urn:microsoft.com/office/officeart/2018/5/layout/CenteredIconLabelDescriptionList"/>
    <dgm:cxn modelId="{38651586-F84C-4F9E-9B99-E8EB7B786B4A}" type="presParOf" srcId="{81F466AD-5461-41D6-8591-EA72DC07D533}" destId="{6A87E32C-3238-4826-84B0-F04A33AA5612}" srcOrd="0" destOrd="0" presId="urn:microsoft.com/office/officeart/2018/5/layout/CenteredIconLabelDescriptionList"/>
    <dgm:cxn modelId="{2A787891-6FBE-4166-9C91-5A25BECA3BFC}" type="presParOf" srcId="{81F466AD-5461-41D6-8591-EA72DC07D533}" destId="{EAA882E1-05E5-4DA8-AA9A-E3550C5F52D8}" srcOrd="1" destOrd="0" presId="urn:microsoft.com/office/officeart/2018/5/layout/CenteredIconLabelDescriptionList"/>
    <dgm:cxn modelId="{215BF940-43DA-4665-B552-38ABF829BABB}" type="presParOf" srcId="{81F466AD-5461-41D6-8591-EA72DC07D533}" destId="{8117C183-947C-4B61-91F5-3A0309E86853}" srcOrd="2" destOrd="0" presId="urn:microsoft.com/office/officeart/2018/5/layout/CenteredIconLabelDescriptionList"/>
    <dgm:cxn modelId="{27530F70-E9DC-41BA-BC75-352BA1F5F6FF}" type="presParOf" srcId="{81F466AD-5461-41D6-8591-EA72DC07D533}" destId="{3B09D7BF-E1BC-4645-A449-A7A0F95805BD}" srcOrd="3" destOrd="0" presId="urn:microsoft.com/office/officeart/2018/5/layout/CenteredIconLabelDescriptionList"/>
    <dgm:cxn modelId="{B029EA83-780E-4398-A933-27D5AB670545}" type="presParOf" srcId="{81F466AD-5461-41D6-8591-EA72DC07D533}" destId="{32F39CA5-5B7E-4C1B-9246-F56B18FB70B1}" srcOrd="4" destOrd="0" presId="urn:microsoft.com/office/officeart/2018/5/layout/CenteredIconLabelDescriptionList"/>
    <dgm:cxn modelId="{F44ACF8C-4980-4AC8-8773-CC27C12CF50E}" type="presParOf" srcId="{52D0469F-34FE-4041-8EC3-E52654860BEF}" destId="{3A49BDB4-ACA6-47D5-BBBA-2C2B2779EF19}" srcOrd="1" destOrd="0" presId="urn:microsoft.com/office/officeart/2018/5/layout/CenteredIconLabelDescriptionList"/>
    <dgm:cxn modelId="{311766AD-66E2-4B0E-A93E-8F814A415A93}" type="presParOf" srcId="{52D0469F-34FE-4041-8EC3-E52654860BEF}" destId="{2C858773-00A3-4B48-8B8F-738125CE70A2}" srcOrd="2" destOrd="0" presId="urn:microsoft.com/office/officeart/2018/5/layout/CenteredIconLabelDescriptionList"/>
    <dgm:cxn modelId="{9FCA44A9-ACB1-44D9-B80A-354AE96CE13C}" type="presParOf" srcId="{2C858773-00A3-4B48-8B8F-738125CE70A2}" destId="{1E5B7931-7488-4403-A64E-B452962C2327}" srcOrd="0" destOrd="0" presId="urn:microsoft.com/office/officeart/2018/5/layout/CenteredIconLabelDescriptionList"/>
    <dgm:cxn modelId="{9B127C92-B73B-4530-A42D-F31E6F27A8BB}" type="presParOf" srcId="{2C858773-00A3-4B48-8B8F-738125CE70A2}" destId="{115A883C-6A0D-41DC-B119-9F21A2D0AAE0}" srcOrd="1" destOrd="0" presId="urn:microsoft.com/office/officeart/2018/5/layout/CenteredIconLabelDescriptionList"/>
    <dgm:cxn modelId="{D9A11FFA-64D0-47AF-A322-93D01D9FA03E}" type="presParOf" srcId="{2C858773-00A3-4B48-8B8F-738125CE70A2}" destId="{1CE53182-3197-48DB-8AB0-E8329CC6805C}" srcOrd="2" destOrd="0" presId="urn:microsoft.com/office/officeart/2018/5/layout/CenteredIconLabelDescriptionList"/>
    <dgm:cxn modelId="{0B55200A-E2B4-465E-A49D-9BE9D4D0CECF}" type="presParOf" srcId="{2C858773-00A3-4B48-8B8F-738125CE70A2}" destId="{F00DE9CC-C990-4115-9BFA-AAB2FB050A09}" srcOrd="3" destOrd="0" presId="urn:microsoft.com/office/officeart/2018/5/layout/CenteredIconLabelDescriptionList"/>
    <dgm:cxn modelId="{6069091B-1C60-4EFA-8F10-8CAC95CFC6E3}" type="presParOf" srcId="{2C858773-00A3-4B48-8B8F-738125CE70A2}" destId="{A8E1EB99-729F-4B8A-9C83-95B09E7C8B4C}"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A6863B-AFDB-4A79-BDAE-8C48263240A4}"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81E93C0-B05F-48C7-A1BE-D533AE716A00}">
      <dgm:prSet/>
      <dgm:spPr/>
      <dgm:t>
        <a:bodyPr/>
        <a:lstStyle/>
        <a:p>
          <a:r>
            <a:rPr lang="en-US"/>
            <a:t>What do you think might make kids in Christian homeschool groups learn differently than those in other groups?</a:t>
          </a:r>
        </a:p>
      </dgm:t>
    </dgm:pt>
    <dgm:pt modelId="{3B6F3CD6-A164-405F-A3CE-DBB3ED7EE24E}" type="parTrans" cxnId="{03E3CA91-E823-4FBC-9FB3-E5F167E04598}">
      <dgm:prSet/>
      <dgm:spPr/>
      <dgm:t>
        <a:bodyPr/>
        <a:lstStyle/>
        <a:p>
          <a:endParaRPr lang="en-US"/>
        </a:p>
      </dgm:t>
    </dgm:pt>
    <dgm:pt modelId="{8BCF3E31-7D97-46B7-A288-00DC57E51D63}" type="sibTrans" cxnId="{03E3CA91-E823-4FBC-9FB3-E5F167E04598}">
      <dgm:prSet/>
      <dgm:spPr/>
      <dgm:t>
        <a:bodyPr/>
        <a:lstStyle/>
        <a:p>
          <a:endParaRPr lang="en-US"/>
        </a:p>
      </dgm:t>
    </dgm:pt>
    <dgm:pt modelId="{C92C9D92-0AC9-429A-8A00-C24522AAD5B4}">
      <dgm:prSet/>
      <dgm:spPr/>
      <dgm:t>
        <a:bodyPr/>
        <a:lstStyle/>
        <a:p>
          <a:r>
            <a:rPr lang="en-US"/>
            <a:t>Why is it interesting to see if kids in Christian homeschool groups learn in different ways when they are younger compared to when they are teenagers?</a:t>
          </a:r>
        </a:p>
      </dgm:t>
    </dgm:pt>
    <dgm:pt modelId="{3FB89245-9655-4B52-B2F1-477A9914291D}" type="parTrans" cxnId="{869202B4-A906-49CF-BC12-15A8E9EC1880}">
      <dgm:prSet/>
      <dgm:spPr/>
      <dgm:t>
        <a:bodyPr/>
        <a:lstStyle/>
        <a:p>
          <a:endParaRPr lang="en-US"/>
        </a:p>
      </dgm:t>
    </dgm:pt>
    <dgm:pt modelId="{8F248716-652A-46EB-A070-D8EE2481E400}" type="sibTrans" cxnId="{869202B4-A906-49CF-BC12-15A8E9EC1880}">
      <dgm:prSet/>
      <dgm:spPr/>
      <dgm:t>
        <a:bodyPr/>
        <a:lstStyle/>
        <a:p>
          <a:endParaRPr lang="en-US"/>
        </a:p>
      </dgm:t>
    </dgm:pt>
    <dgm:pt modelId="{2375D628-C7AF-4045-9390-7A1D5C651C14}" type="pres">
      <dgm:prSet presAssocID="{8AA6863B-AFDB-4A79-BDAE-8C48263240A4}" presName="hierChild1" presStyleCnt="0">
        <dgm:presLayoutVars>
          <dgm:chPref val="1"/>
          <dgm:dir/>
          <dgm:animOne val="branch"/>
          <dgm:animLvl val="lvl"/>
          <dgm:resizeHandles/>
        </dgm:presLayoutVars>
      </dgm:prSet>
      <dgm:spPr/>
    </dgm:pt>
    <dgm:pt modelId="{769832EA-3A0A-4B6C-A6C9-75204BB546AD}" type="pres">
      <dgm:prSet presAssocID="{C81E93C0-B05F-48C7-A1BE-D533AE716A00}" presName="hierRoot1" presStyleCnt="0"/>
      <dgm:spPr/>
    </dgm:pt>
    <dgm:pt modelId="{CA112AF4-6144-4B88-A45F-5B01CFD5E474}" type="pres">
      <dgm:prSet presAssocID="{C81E93C0-B05F-48C7-A1BE-D533AE716A00}" presName="composite" presStyleCnt="0"/>
      <dgm:spPr/>
    </dgm:pt>
    <dgm:pt modelId="{5C52E0E9-CDB5-4D67-833A-0648EECD9488}" type="pres">
      <dgm:prSet presAssocID="{C81E93C0-B05F-48C7-A1BE-D533AE716A00}" presName="background" presStyleLbl="node0" presStyleIdx="0" presStyleCnt="2"/>
      <dgm:spPr/>
    </dgm:pt>
    <dgm:pt modelId="{8A20E9FA-9EC2-49F3-B0FC-A6EAE58007A7}" type="pres">
      <dgm:prSet presAssocID="{C81E93C0-B05F-48C7-A1BE-D533AE716A00}" presName="text" presStyleLbl="fgAcc0" presStyleIdx="0" presStyleCnt="2">
        <dgm:presLayoutVars>
          <dgm:chPref val="3"/>
        </dgm:presLayoutVars>
      </dgm:prSet>
      <dgm:spPr/>
    </dgm:pt>
    <dgm:pt modelId="{74E9E94F-3A60-44CA-8451-CE236B1B410E}" type="pres">
      <dgm:prSet presAssocID="{C81E93C0-B05F-48C7-A1BE-D533AE716A00}" presName="hierChild2" presStyleCnt="0"/>
      <dgm:spPr/>
    </dgm:pt>
    <dgm:pt modelId="{37419960-9EE9-4D0D-980F-F67025675C89}" type="pres">
      <dgm:prSet presAssocID="{C92C9D92-0AC9-429A-8A00-C24522AAD5B4}" presName="hierRoot1" presStyleCnt="0"/>
      <dgm:spPr/>
    </dgm:pt>
    <dgm:pt modelId="{E91A884E-B00F-4A86-A367-16C2EC7383E0}" type="pres">
      <dgm:prSet presAssocID="{C92C9D92-0AC9-429A-8A00-C24522AAD5B4}" presName="composite" presStyleCnt="0"/>
      <dgm:spPr/>
    </dgm:pt>
    <dgm:pt modelId="{7D5A73FB-7E93-46B2-BF83-6DEFC7982740}" type="pres">
      <dgm:prSet presAssocID="{C92C9D92-0AC9-429A-8A00-C24522AAD5B4}" presName="background" presStyleLbl="node0" presStyleIdx="1" presStyleCnt="2"/>
      <dgm:spPr/>
    </dgm:pt>
    <dgm:pt modelId="{B9966A11-B3DE-4122-8BC8-D6B35C735B75}" type="pres">
      <dgm:prSet presAssocID="{C92C9D92-0AC9-429A-8A00-C24522AAD5B4}" presName="text" presStyleLbl="fgAcc0" presStyleIdx="1" presStyleCnt="2">
        <dgm:presLayoutVars>
          <dgm:chPref val="3"/>
        </dgm:presLayoutVars>
      </dgm:prSet>
      <dgm:spPr/>
    </dgm:pt>
    <dgm:pt modelId="{E8AF7B57-BD1C-47E9-8741-E0A74C449461}" type="pres">
      <dgm:prSet presAssocID="{C92C9D92-0AC9-429A-8A00-C24522AAD5B4}" presName="hierChild2" presStyleCnt="0"/>
      <dgm:spPr/>
    </dgm:pt>
  </dgm:ptLst>
  <dgm:cxnLst>
    <dgm:cxn modelId="{F6E54E07-4457-4E23-AAD5-1AEB4B072686}" type="presOf" srcId="{C92C9D92-0AC9-429A-8A00-C24522AAD5B4}" destId="{B9966A11-B3DE-4122-8BC8-D6B35C735B75}" srcOrd="0" destOrd="0" presId="urn:microsoft.com/office/officeart/2005/8/layout/hierarchy1"/>
    <dgm:cxn modelId="{240A006C-9BB2-41CC-8D73-ADFA632D85E7}" type="presOf" srcId="{C81E93C0-B05F-48C7-A1BE-D533AE716A00}" destId="{8A20E9FA-9EC2-49F3-B0FC-A6EAE58007A7}" srcOrd="0" destOrd="0" presId="urn:microsoft.com/office/officeart/2005/8/layout/hierarchy1"/>
    <dgm:cxn modelId="{03E3CA91-E823-4FBC-9FB3-E5F167E04598}" srcId="{8AA6863B-AFDB-4A79-BDAE-8C48263240A4}" destId="{C81E93C0-B05F-48C7-A1BE-D533AE716A00}" srcOrd="0" destOrd="0" parTransId="{3B6F3CD6-A164-405F-A3CE-DBB3ED7EE24E}" sibTransId="{8BCF3E31-7D97-46B7-A288-00DC57E51D63}"/>
    <dgm:cxn modelId="{869202B4-A906-49CF-BC12-15A8E9EC1880}" srcId="{8AA6863B-AFDB-4A79-BDAE-8C48263240A4}" destId="{C92C9D92-0AC9-429A-8A00-C24522AAD5B4}" srcOrd="1" destOrd="0" parTransId="{3FB89245-9655-4B52-B2F1-477A9914291D}" sibTransId="{8F248716-652A-46EB-A070-D8EE2481E400}"/>
    <dgm:cxn modelId="{505A2BF0-35CD-453F-BFB6-A93E412672B9}" type="presOf" srcId="{8AA6863B-AFDB-4A79-BDAE-8C48263240A4}" destId="{2375D628-C7AF-4045-9390-7A1D5C651C14}" srcOrd="0" destOrd="0" presId="urn:microsoft.com/office/officeart/2005/8/layout/hierarchy1"/>
    <dgm:cxn modelId="{6134F7B4-3F6E-45E4-84CB-07669B3F4230}" type="presParOf" srcId="{2375D628-C7AF-4045-9390-7A1D5C651C14}" destId="{769832EA-3A0A-4B6C-A6C9-75204BB546AD}" srcOrd="0" destOrd="0" presId="urn:microsoft.com/office/officeart/2005/8/layout/hierarchy1"/>
    <dgm:cxn modelId="{0B228912-FF4A-428B-AF7A-BD5881F7BB8A}" type="presParOf" srcId="{769832EA-3A0A-4B6C-A6C9-75204BB546AD}" destId="{CA112AF4-6144-4B88-A45F-5B01CFD5E474}" srcOrd="0" destOrd="0" presId="urn:microsoft.com/office/officeart/2005/8/layout/hierarchy1"/>
    <dgm:cxn modelId="{65EA5148-AF56-49C1-BE61-D1DAED8530A1}" type="presParOf" srcId="{CA112AF4-6144-4B88-A45F-5B01CFD5E474}" destId="{5C52E0E9-CDB5-4D67-833A-0648EECD9488}" srcOrd="0" destOrd="0" presId="urn:microsoft.com/office/officeart/2005/8/layout/hierarchy1"/>
    <dgm:cxn modelId="{7C54A19A-338C-4E79-96FE-F9059E64B9D3}" type="presParOf" srcId="{CA112AF4-6144-4B88-A45F-5B01CFD5E474}" destId="{8A20E9FA-9EC2-49F3-B0FC-A6EAE58007A7}" srcOrd="1" destOrd="0" presId="urn:microsoft.com/office/officeart/2005/8/layout/hierarchy1"/>
    <dgm:cxn modelId="{8377E1FE-9CDF-428B-8FA5-BCD704CD98A8}" type="presParOf" srcId="{769832EA-3A0A-4B6C-A6C9-75204BB546AD}" destId="{74E9E94F-3A60-44CA-8451-CE236B1B410E}" srcOrd="1" destOrd="0" presId="urn:microsoft.com/office/officeart/2005/8/layout/hierarchy1"/>
    <dgm:cxn modelId="{0A7A81F2-79BC-4B54-8C5E-55511DE62921}" type="presParOf" srcId="{2375D628-C7AF-4045-9390-7A1D5C651C14}" destId="{37419960-9EE9-4D0D-980F-F67025675C89}" srcOrd="1" destOrd="0" presId="urn:microsoft.com/office/officeart/2005/8/layout/hierarchy1"/>
    <dgm:cxn modelId="{125AF9DC-FE5F-47E1-ACC4-9C13498F2D7C}" type="presParOf" srcId="{37419960-9EE9-4D0D-980F-F67025675C89}" destId="{E91A884E-B00F-4A86-A367-16C2EC7383E0}" srcOrd="0" destOrd="0" presId="urn:microsoft.com/office/officeart/2005/8/layout/hierarchy1"/>
    <dgm:cxn modelId="{2D1CDC7F-19A8-4772-B0F3-E0C5524AAF3F}" type="presParOf" srcId="{E91A884E-B00F-4A86-A367-16C2EC7383E0}" destId="{7D5A73FB-7E93-46B2-BF83-6DEFC7982740}" srcOrd="0" destOrd="0" presId="urn:microsoft.com/office/officeart/2005/8/layout/hierarchy1"/>
    <dgm:cxn modelId="{D50D8199-C968-422D-B24D-D6EBBAA0C0DE}" type="presParOf" srcId="{E91A884E-B00F-4A86-A367-16C2EC7383E0}" destId="{B9966A11-B3DE-4122-8BC8-D6B35C735B75}" srcOrd="1" destOrd="0" presId="urn:microsoft.com/office/officeart/2005/8/layout/hierarchy1"/>
    <dgm:cxn modelId="{6272ABBB-B0F7-497F-B1B5-47FECEE35744}" type="presParOf" srcId="{37419960-9EE9-4D0D-980F-F67025675C89}" destId="{E8AF7B57-BD1C-47E9-8741-E0A74C44946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62587B-2FBF-426E-9DF6-D8A896ED71F3}"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92B23E5-1387-4508-B322-DDD15DB5B31D}">
      <dgm:prSet/>
      <dgm:spPr/>
      <dgm:t>
        <a:bodyPr/>
        <a:lstStyle/>
        <a:p>
          <a:pPr>
            <a:defRPr cap="all"/>
          </a:pPr>
          <a:r>
            <a:rPr lang="en-US"/>
            <a:t>Christian homeschool co-ops</a:t>
          </a:r>
        </a:p>
      </dgm:t>
    </dgm:pt>
    <dgm:pt modelId="{134528C4-A36F-4875-934B-104FFAFB3E3B}" type="parTrans" cxnId="{7B96F3C3-6497-4B67-8507-AEFBF67A604F}">
      <dgm:prSet/>
      <dgm:spPr/>
      <dgm:t>
        <a:bodyPr/>
        <a:lstStyle/>
        <a:p>
          <a:endParaRPr lang="en-US"/>
        </a:p>
      </dgm:t>
    </dgm:pt>
    <dgm:pt modelId="{D1EF6D16-1430-4B2D-9067-2C55F7BF6171}" type="sibTrans" cxnId="{7B96F3C3-6497-4B67-8507-AEFBF67A604F}">
      <dgm:prSet/>
      <dgm:spPr/>
      <dgm:t>
        <a:bodyPr/>
        <a:lstStyle/>
        <a:p>
          <a:endParaRPr lang="en-US"/>
        </a:p>
      </dgm:t>
    </dgm:pt>
    <dgm:pt modelId="{D366F1CC-B58C-4BDB-A2E6-F49421AEE96F}">
      <dgm:prSet/>
      <dgm:spPr/>
      <dgm:t>
        <a:bodyPr/>
        <a:lstStyle/>
        <a:p>
          <a:pPr>
            <a:defRPr cap="all"/>
          </a:pPr>
          <a:r>
            <a:rPr lang="en-US"/>
            <a:t>Cognitive development</a:t>
          </a:r>
        </a:p>
      </dgm:t>
    </dgm:pt>
    <dgm:pt modelId="{2DB1E052-95AF-4F59-8D11-8FB3F2309A8A}" type="parTrans" cxnId="{96FE960A-3CB9-4458-B3C9-1DF04430CC0F}">
      <dgm:prSet/>
      <dgm:spPr/>
      <dgm:t>
        <a:bodyPr/>
        <a:lstStyle/>
        <a:p>
          <a:endParaRPr lang="en-US"/>
        </a:p>
      </dgm:t>
    </dgm:pt>
    <dgm:pt modelId="{E4AD369B-48EC-4265-B5A8-8E0A8458869E}" type="sibTrans" cxnId="{96FE960A-3CB9-4458-B3C9-1DF04430CC0F}">
      <dgm:prSet/>
      <dgm:spPr/>
      <dgm:t>
        <a:bodyPr/>
        <a:lstStyle/>
        <a:p>
          <a:endParaRPr lang="en-US"/>
        </a:p>
      </dgm:t>
    </dgm:pt>
    <dgm:pt modelId="{CA1053C2-F286-4840-84FF-6EFAFE2D218E}" type="pres">
      <dgm:prSet presAssocID="{9862587B-2FBF-426E-9DF6-D8A896ED71F3}" presName="root" presStyleCnt="0">
        <dgm:presLayoutVars>
          <dgm:dir/>
          <dgm:resizeHandles val="exact"/>
        </dgm:presLayoutVars>
      </dgm:prSet>
      <dgm:spPr/>
    </dgm:pt>
    <dgm:pt modelId="{F4D84199-9627-4DFC-93A6-667C2D77B1B6}" type="pres">
      <dgm:prSet presAssocID="{692B23E5-1387-4508-B322-DDD15DB5B31D}" presName="compNode" presStyleCnt="0"/>
      <dgm:spPr/>
    </dgm:pt>
    <dgm:pt modelId="{2A6CA9A0-3ECF-4E1A-846B-2A73634B0BBE}" type="pres">
      <dgm:prSet presAssocID="{692B23E5-1387-4508-B322-DDD15DB5B31D}" presName="iconBgRect" presStyleLbl="bgShp" presStyleIdx="0" presStyleCnt="2"/>
      <dgm:spPr>
        <a:prstGeom prst="round2DiagRect">
          <a:avLst>
            <a:gd name="adj1" fmla="val 29727"/>
            <a:gd name="adj2" fmla="val 0"/>
          </a:avLst>
        </a:prstGeom>
      </dgm:spPr>
    </dgm:pt>
    <dgm:pt modelId="{7C4651CF-D9AF-4FBB-AC3D-6BD7FBE8D1D8}" type="pres">
      <dgm:prSet presAssocID="{692B23E5-1387-4508-B322-DDD15DB5B31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ycle with People"/>
        </a:ext>
      </dgm:extLst>
    </dgm:pt>
    <dgm:pt modelId="{7EA9E583-2DE9-435E-9740-FD967A940581}" type="pres">
      <dgm:prSet presAssocID="{692B23E5-1387-4508-B322-DDD15DB5B31D}" presName="spaceRect" presStyleCnt="0"/>
      <dgm:spPr/>
    </dgm:pt>
    <dgm:pt modelId="{8FA38CFB-F4DE-4ADD-A75F-CB1FA86AA8F7}" type="pres">
      <dgm:prSet presAssocID="{692B23E5-1387-4508-B322-DDD15DB5B31D}" presName="textRect" presStyleLbl="revTx" presStyleIdx="0" presStyleCnt="2">
        <dgm:presLayoutVars>
          <dgm:chMax val="1"/>
          <dgm:chPref val="1"/>
        </dgm:presLayoutVars>
      </dgm:prSet>
      <dgm:spPr/>
    </dgm:pt>
    <dgm:pt modelId="{0FDFEE7F-AE80-4FBF-BD63-A51A811535DD}" type="pres">
      <dgm:prSet presAssocID="{D1EF6D16-1430-4B2D-9067-2C55F7BF6171}" presName="sibTrans" presStyleCnt="0"/>
      <dgm:spPr/>
    </dgm:pt>
    <dgm:pt modelId="{BD2F1582-BAAF-4990-8546-B8D5CCD12735}" type="pres">
      <dgm:prSet presAssocID="{D366F1CC-B58C-4BDB-A2E6-F49421AEE96F}" presName="compNode" presStyleCnt="0"/>
      <dgm:spPr/>
    </dgm:pt>
    <dgm:pt modelId="{38A85FEA-18C0-4831-BF45-5073639030F1}" type="pres">
      <dgm:prSet presAssocID="{D366F1CC-B58C-4BDB-A2E6-F49421AEE96F}" presName="iconBgRect" presStyleLbl="bgShp" presStyleIdx="1" presStyleCnt="2"/>
      <dgm:spPr>
        <a:prstGeom prst="round2DiagRect">
          <a:avLst>
            <a:gd name="adj1" fmla="val 29727"/>
            <a:gd name="adj2" fmla="val 0"/>
          </a:avLst>
        </a:prstGeom>
      </dgm:spPr>
    </dgm:pt>
    <dgm:pt modelId="{A945A3A5-BF27-49E0-B7DD-B7D0F2BF483B}" type="pres">
      <dgm:prSet presAssocID="{D366F1CC-B58C-4BDB-A2E6-F49421AEE96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E44682A9-8125-4FBF-8BA6-4611EFDEA166}" type="pres">
      <dgm:prSet presAssocID="{D366F1CC-B58C-4BDB-A2E6-F49421AEE96F}" presName="spaceRect" presStyleCnt="0"/>
      <dgm:spPr/>
    </dgm:pt>
    <dgm:pt modelId="{49EB19B9-A158-4E82-8F02-297F89D09288}" type="pres">
      <dgm:prSet presAssocID="{D366F1CC-B58C-4BDB-A2E6-F49421AEE96F}" presName="textRect" presStyleLbl="revTx" presStyleIdx="1" presStyleCnt="2">
        <dgm:presLayoutVars>
          <dgm:chMax val="1"/>
          <dgm:chPref val="1"/>
        </dgm:presLayoutVars>
      </dgm:prSet>
      <dgm:spPr/>
    </dgm:pt>
  </dgm:ptLst>
  <dgm:cxnLst>
    <dgm:cxn modelId="{96FE960A-3CB9-4458-B3C9-1DF04430CC0F}" srcId="{9862587B-2FBF-426E-9DF6-D8A896ED71F3}" destId="{D366F1CC-B58C-4BDB-A2E6-F49421AEE96F}" srcOrd="1" destOrd="0" parTransId="{2DB1E052-95AF-4F59-8D11-8FB3F2309A8A}" sibTransId="{E4AD369B-48EC-4265-B5A8-8E0A8458869E}"/>
    <dgm:cxn modelId="{2D92B23B-32CF-4BDF-8C71-A7D1D5FFB28B}" type="presOf" srcId="{D366F1CC-B58C-4BDB-A2E6-F49421AEE96F}" destId="{49EB19B9-A158-4E82-8F02-297F89D09288}" srcOrd="0" destOrd="0" presId="urn:microsoft.com/office/officeart/2018/5/layout/IconLeafLabelList"/>
    <dgm:cxn modelId="{314CE167-1743-4226-AE42-6000A166A8D1}" type="presOf" srcId="{692B23E5-1387-4508-B322-DDD15DB5B31D}" destId="{8FA38CFB-F4DE-4ADD-A75F-CB1FA86AA8F7}" srcOrd="0" destOrd="0" presId="urn:microsoft.com/office/officeart/2018/5/layout/IconLeafLabelList"/>
    <dgm:cxn modelId="{7B96F3C3-6497-4B67-8507-AEFBF67A604F}" srcId="{9862587B-2FBF-426E-9DF6-D8A896ED71F3}" destId="{692B23E5-1387-4508-B322-DDD15DB5B31D}" srcOrd="0" destOrd="0" parTransId="{134528C4-A36F-4875-934B-104FFAFB3E3B}" sibTransId="{D1EF6D16-1430-4B2D-9067-2C55F7BF6171}"/>
    <dgm:cxn modelId="{129755DC-2610-4A2E-A445-89B706B1FBAD}" type="presOf" srcId="{9862587B-2FBF-426E-9DF6-D8A896ED71F3}" destId="{CA1053C2-F286-4840-84FF-6EFAFE2D218E}" srcOrd="0" destOrd="0" presId="urn:microsoft.com/office/officeart/2018/5/layout/IconLeafLabelList"/>
    <dgm:cxn modelId="{3F95FC36-6CEA-4846-AA57-977E0FA37C54}" type="presParOf" srcId="{CA1053C2-F286-4840-84FF-6EFAFE2D218E}" destId="{F4D84199-9627-4DFC-93A6-667C2D77B1B6}" srcOrd="0" destOrd="0" presId="urn:microsoft.com/office/officeart/2018/5/layout/IconLeafLabelList"/>
    <dgm:cxn modelId="{AF29F76C-875F-42C2-8018-BF17B123F403}" type="presParOf" srcId="{F4D84199-9627-4DFC-93A6-667C2D77B1B6}" destId="{2A6CA9A0-3ECF-4E1A-846B-2A73634B0BBE}" srcOrd="0" destOrd="0" presId="urn:microsoft.com/office/officeart/2018/5/layout/IconLeafLabelList"/>
    <dgm:cxn modelId="{4BFDCD29-5DF7-491C-B1A2-3E46F3FF3FD7}" type="presParOf" srcId="{F4D84199-9627-4DFC-93A6-667C2D77B1B6}" destId="{7C4651CF-D9AF-4FBB-AC3D-6BD7FBE8D1D8}" srcOrd="1" destOrd="0" presId="urn:microsoft.com/office/officeart/2018/5/layout/IconLeafLabelList"/>
    <dgm:cxn modelId="{BFFB61F7-934C-4872-975B-E02ECF9003AE}" type="presParOf" srcId="{F4D84199-9627-4DFC-93A6-667C2D77B1B6}" destId="{7EA9E583-2DE9-435E-9740-FD967A940581}" srcOrd="2" destOrd="0" presId="urn:microsoft.com/office/officeart/2018/5/layout/IconLeafLabelList"/>
    <dgm:cxn modelId="{25CB5A79-5875-4A37-85A4-A968B936A3DB}" type="presParOf" srcId="{F4D84199-9627-4DFC-93A6-667C2D77B1B6}" destId="{8FA38CFB-F4DE-4ADD-A75F-CB1FA86AA8F7}" srcOrd="3" destOrd="0" presId="urn:microsoft.com/office/officeart/2018/5/layout/IconLeafLabelList"/>
    <dgm:cxn modelId="{C9885F43-68ED-412D-81FC-B0A98CF4EB8E}" type="presParOf" srcId="{CA1053C2-F286-4840-84FF-6EFAFE2D218E}" destId="{0FDFEE7F-AE80-4FBF-BD63-A51A811535DD}" srcOrd="1" destOrd="0" presId="urn:microsoft.com/office/officeart/2018/5/layout/IconLeafLabelList"/>
    <dgm:cxn modelId="{1EC9275B-1C04-4976-95C9-0F88DCF95649}" type="presParOf" srcId="{CA1053C2-F286-4840-84FF-6EFAFE2D218E}" destId="{BD2F1582-BAAF-4990-8546-B8D5CCD12735}" srcOrd="2" destOrd="0" presId="urn:microsoft.com/office/officeart/2018/5/layout/IconLeafLabelList"/>
    <dgm:cxn modelId="{8CCFFDFC-D61F-4106-BD84-4AA11EF982CB}" type="presParOf" srcId="{BD2F1582-BAAF-4990-8546-B8D5CCD12735}" destId="{38A85FEA-18C0-4831-BF45-5073639030F1}" srcOrd="0" destOrd="0" presId="urn:microsoft.com/office/officeart/2018/5/layout/IconLeafLabelList"/>
    <dgm:cxn modelId="{41A0EA94-9686-4137-BAEF-12B8C64E0FE1}" type="presParOf" srcId="{BD2F1582-BAAF-4990-8546-B8D5CCD12735}" destId="{A945A3A5-BF27-49E0-B7DD-B7D0F2BF483B}" srcOrd="1" destOrd="0" presId="urn:microsoft.com/office/officeart/2018/5/layout/IconLeafLabelList"/>
    <dgm:cxn modelId="{51D706D2-60E0-4FC8-8F1A-6E3D93DA0BC2}" type="presParOf" srcId="{BD2F1582-BAAF-4990-8546-B8D5CCD12735}" destId="{E44682A9-8125-4FBF-8BA6-4611EFDEA166}" srcOrd="2" destOrd="0" presId="urn:microsoft.com/office/officeart/2018/5/layout/IconLeafLabelList"/>
    <dgm:cxn modelId="{14D78C38-6B12-414C-8419-6D1E5B2F79DC}" type="presParOf" srcId="{BD2F1582-BAAF-4990-8546-B8D5CCD12735}" destId="{49EB19B9-A158-4E82-8F02-297F89D09288}" srcOrd="3" destOrd="0" presId="urn:microsoft.com/office/officeart/2018/5/layout/IconLeafLabel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09430FA-DFFE-42C9-A24E-3B3B935F694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A15C7EAC-FEFB-4DC4-8C00-BC4AA10D7761}">
      <dgm:prSet/>
      <dgm:spPr/>
      <dgm:t>
        <a:bodyPr/>
        <a:lstStyle/>
        <a:p>
          <a:r>
            <a:rPr lang="en-US"/>
            <a:t>Generalization caution</a:t>
          </a:r>
        </a:p>
      </dgm:t>
    </dgm:pt>
    <dgm:pt modelId="{84FB2444-32AC-47F5-8C39-4871918680FF}" type="parTrans" cxnId="{EDE5A87C-E16D-4A0E-B7C4-6C95B919E07A}">
      <dgm:prSet/>
      <dgm:spPr/>
      <dgm:t>
        <a:bodyPr/>
        <a:lstStyle/>
        <a:p>
          <a:endParaRPr lang="en-US"/>
        </a:p>
      </dgm:t>
    </dgm:pt>
    <dgm:pt modelId="{8FEEEFBC-1FD1-45FF-8011-50243A345D34}" type="sibTrans" cxnId="{EDE5A87C-E16D-4A0E-B7C4-6C95B919E07A}">
      <dgm:prSet/>
      <dgm:spPr/>
      <dgm:t>
        <a:bodyPr/>
        <a:lstStyle/>
        <a:p>
          <a:endParaRPr lang="en-US"/>
        </a:p>
      </dgm:t>
    </dgm:pt>
    <dgm:pt modelId="{941C1380-85DD-4397-A741-B8E4864E418A}">
      <dgm:prSet/>
      <dgm:spPr/>
      <dgm:t>
        <a:bodyPr/>
        <a:lstStyle/>
        <a:p>
          <a:r>
            <a:rPr lang="en-US"/>
            <a:t>Selection bias</a:t>
          </a:r>
        </a:p>
      </dgm:t>
    </dgm:pt>
    <dgm:pt modelId="{EE4B196F-8661-4D07-A8E9-49EF146FBC87}" type="parTrans" cxnId="{698F85AC-836A-40A7-B3CF-BA459E95A8F8}">
      <dgm:prSet/>
      <dgm:spPr/>
      <dgm:t>
        <a:bodyPr/>
        <a:lstStyle/>
        <a:p>
          <a:endParaRPr lang="en-US"/>
        </a:p>
      </dgm:t>
    </dgm:pt>
    <dgm:pt modelId="{308DD389-872C-427F-9C07-7BFA700F6538}" type="sibTrans" cxnId="{698F85AC-836A-40A7-B3CF-BA459E95A8F8}">
      <dgm:prSet/>
      <dgm:spPr/>
      <dgm:t>
        <a:bodyPr/>
        <a:lstStyle/>
        <a:p>
          <a:endParaRPr lang="en-US"/>
        </a:p>
      </dgm:t>
    </dgm:pt>
    <dgm:pt modelId="{F249E479-13D1-4FB6-803D-240693CDDFAA}">
      <dgm:prSet/>
      <dgm:spPr/>
      <dgm:t>
        <a:bodyPr/>
        <a:lstStyle/>
        <a:p>
          <a:r>
            <a:rPr lang="en-US"/>
            <a:t>External factors</a:t>
          </a:r>
        </a:p>
      </dgm:t>
    </dgm:pt>
    <dgm:pt modelId="{374C31A3-8BE9-4CFC-9470-A14E7BBA1EDC}" type="parTrans" cxnId="{BC94B3AD-C5F0-4436-AC8B-DB8E63574A4C}">
      <dgm:prSet/>
      <dgm:spPr/>
      <dgm:t>
        <a:bodyPr/>
        <a:lstStyle/>
        <a:p>
          <a:endParaRPr lang="en-US"/>
        </a:p>
      </dgm:t>
    </dgm:pt>
    <dgm:pt modelId="{7F80724B-6998-477A-92D1-F36C5FE449A2}" type="sibTrans" cxnId="{BC94B3AD-C5F0-4436-AC8B-DB8E63574A4C}">
      <dgm:prSet/>
      <dgm:spPr/>
      <dgm:t>
        <a:bodyPr/>
        <a:lstStyle/>
        <a:p>
          <a:endParaRPr lang="en-US"/>
        </a:p>
      </dgm:t>
    </dgm:pt>
    <dgm:pt modelId="{3A295237-6FDF-4D42-A52D-6EF3C0EA9663}">
      <dgm:prSet/>
      <dgm:spPr/>
      <dgm:t>
        <a:bodyPr/>
        <a:lstStyle/>
        <a:p>
          <a:r>
            <a:rPr lang="en-US"/>
            <a:t>Temporal factors </a:t>
          </a:r>
        </a:p>
      </dgm:t>
    </dgm:pt>
    <dgm:pt modelId="{0D50BCF8-FDE7-4378-8756-F8ED2E34EC2D}" type="parTrans" cxnId="{B40F534C-D1B9-4F26-AB0E-5191E6DCF8D9}">
      <dgm:prSet/>
      <dgm:spPr/>
      <dgm:t>
        <a:bodyPr/>
        <a:lstStyle/>
        <a:p>
          <a:endParaRPr lang="en-US"/>
        </a:p>
      </dgm:t>
    </dgm:pt>
    <dgm:pt modelId="{16758157-3F6D-4612-8C26-828B21E57348}" type="sibTrans" cxnId="{B40F534C-D1B9-4F26-AB0E-5191E6DCF8D9}">
      <dgm:prSet/>
      <dgm:spPr/>
      <dgm:t>
        <a:bodyPr/>
        <a:lstStyle/>
        <a:p>
          <a:endParaRPr lang="en-US"/>
        </a:p>
      </dgm:t>
    </dgm:pt>
    <dgm:pt modelId="{DD96DB21-35E4-4F70-A117-8C7B11D27A9B}">
      <dgm:prSet/>
      <dgm:spPr/>
      <dgm:t>
        <a:bodyPr/>
        <a:lstStyle/>
        <a:p>
          <a:r>
            <a:rPr lang="en-US"/>
            <a:t>Instrument limitations</a:t>
          </a:r>
        </a:p>
      </dgm:t>
    </dgm:pt>
    <dgm:pt modelId="{D6720F16-D09C-4D49-972F-543011EF0249}" type="parTrans" cxnId="{EFB5DCA9-D252-4A58-8DEF-6E9168DD8F90}">
      <dgm:prSet/>
      <dgm:spPr/>
      <dgm:t>
        <a:bodyPr/>
        <a:lstStyle/>
        <a:p>
          <a:endParaRPr lang="en-US"/>
        </a:p>
      </dgm:t>
    </dgm:pt>
    <dgm:pt modelId="{E8120881-D9F8-465C-BD9D-E17781AC913D}" type="sibTrans" cxnId="{EFB5DCA9-D252-4A58-8DEF-6E9168DD8F90}">
      <dgm:prSet/>
      <dgm:spPr/>
      <dgm:t>
        <a:bodyPr/>
        <a:lstStyle/>
        <a:p>
          <a:endParaRPr lang="en-US"/>
        </a:p>
      </dgm:t>
    </dgm:pt>
    <dgm:pt modelId="{17D5B2C7-6087-46ED-8306-646494CD926B}" type="pres">
      <dgm:prSet presAssocID="{509430FA-DFFE-42C9-A24E-3B3B935F6941}" presName="vert0" presStyleCnt="0">
        <dgm:presLayoutVars>
          <dgm:dir/>
          <dgm:animOne val="branch"/>
          <dgm:animLvl val="lvl"/>
        </dgm:presLayoutVars>
      </dgm:prSet>
      <dgm:spPr/>
    </dgm:pt>
    <dgm:pt modelId="{EFD81632-84A9-4977-9131-28DCF1AFC2D8}" type="pres">
      <dgm:prSet presAssocID="{A15C7EAC-FEFB-4DC4-8C00-BC4AA10D7761}" presName="thickLine" presStyleLbl="alignNode1" presStyleIdx="0" presStyleCnt="5"/>
      <dgm:spPr/>
    </dgm:pt>
    <dgm:pt modelId="{73594076-2BC8-4D90-A999-27F0D85F2EC5}" type="pres">
      <dgm:prSet presAssocID="{A15C7EAC-FEFB-4DC4-8C00-BC4AA10D7761}" presName="horz1" presStyleCnt="0"/>
      <dgm:spPr/>
    </dgm:pt>
    <dgm:pt modelId="{3D14920E-BA54-4308-AD8F-C6AA48B2B945}" type="pres">
      <dgm:prSet presAssocID="{A15C7EAC-FEFB-4DC4-8C00-BC4AA10D7761}" presName="tx1" presStyleLbl="revTx" presStyleIdx="0" presStyleCnt="5"/>
      <dgm:spPr/>
    </dgm:pt>
    <dgm:pt modelId="{343DF617-77DC-471C-9604-C52D1F7B10E3}" type="pres">
      <dgm:prSet presAssocID="{A15C7EAC-FEFB-4DC4-8C00-BC4AA10D7761}" presName="vert1" presStyleCnt="0"/>
      <dgm:spPr/>
    </dgm:pt>
    <dgm:pt modelId="{5BEB994D-22A1-40B1-B7F1-4FAE60D1336A}" type="pres">
      <dgm:prSet presAssocID="{941C1380-85DD-4397-A741-B8E4864E418A}" presName="thickLine" presStyleLbl="alignNode1" presStyleIdx="1" presStyleCnt="5"/>
      <dgm:spPr/>
    </dgm:pt>
    <dgm:pt modelId="{F049BAB8-9A5C-410D-97DD-74562EBAF03E}" type="pres">
      <dgm:prSet presAssocID="{941C1380-85DD-4397-A741-B8E4864E418A}" presName="horz1" presStyleCnt="0"/>
      <dgm:spPr/>
    </dgm:pt>
    <dgm:pt modelId="{347A509A-7701-43DE-9860-28AB1D6B0743}" type="pres">
      <dgm:prSet presAssocID="{941C1380-85DD-4397-A741-B8E4864E418A}" presName="tx1" presStyleLbl="revTx" presStyleIdx="1" presStyleCnt="5"/>
      <dgm:spPr/>
    </dgm:pt>
    <dgm:pt modelId="{8BC1FD94-603E-46C6-88E7-204CCCF26F3B}" type="pres">
      <dgm:prSet presAssocID="{941C1380-85DD-4397-A741-B8E4864E418A}" presName="vert1" presStyleCnt="0"/>
      <dgm:spPr/>
    </dgm:pt>
    <dgm:pt modelId="{21CF0BA9-A26A-4B05-9B67-065F563E72C0}" type="pres">
      <dgm:prSet presAssocID="{F249E479-13D1-4FB6-803D-240693CDDFAA}" presName="thickLine" presStyleLbl="alignNode1" presStyleIdx="2" presStyleCnt="5"/>
      <dgm:spPr/>
    </dgm:pt>
    <dgm:pt modelId="{B04DA679-9F19-41F8-966E-626585A30F1D}" type="pres">
      <dgm:prSet presAssocID="{F249E479-13D1-4FB6-803D-240693CDDFAA}" presName="horz1" presStyleCnt="0"/>
      <dgm:spPr/>
    </dgm:pt>
    <dgm:pt modelId="{66F17A71-1E09-4E02-A82F-07CCC439283B}" type="pres">
      <dgm:prSet presAssocID="{F249E479-13D1-4FB6-803D-240693CDDFAA}" presName="tx1" presStyleLbl="revTx" presStyleIdx="2" presStyleCnt="5"/>
      <dgm:spPr/>
    </dgm:pt>
    <dgm:pt modelId="{03B66EE3-5447-428D-8AF6-0E619240DAAD}" type="pres">
      <dgm:prSet presAssocID="{F249E479-13D1-4FB6-803D-240693CDDFAA}" presName="vert1" presStyleCnt="0"/>
      <dgm:spPr/>
    </dgm:pt>
    <dgm:pt modelId="{E59576CF-D69C-4702-9139-53D1D4F52DDC}" type="pres">
      <dgm:prSet presAssocID="{3A295237-6FDF-4D42-A52D-6EF3C0EA9663}" presName="thickLine" presStyleLbl="alignNode1" presStyleIdx="3" presStyleCnt="5"/>
      <dgm:spPr/>
    </dgm:pt>
    <dgm:pt modelId="{614D188C-C7B5-4757-AB59-1B7CC3A53BB9}" type="pres">
      <dgm:prSet presAssocID="{3A295237-6FDF-4D42-A52D-6EF3C0EA9663}" presName="horz1" presStyleCnt="0"/>
      <dgm:spPr/>
    </dgm:pt>
    <dgm:pt modelId="{BCC76628-347C-4C7B-BB5F-B8C164EC0750}" type="pres">
      <dgm:prSet presAssocID="{3A295237-6FDF-4D42-A52D-6EF3C0EA9663}" presName="tx1" presStyleLbl="revTx" presStyleIdx="3" presStyleCnt="5"/>
      <dgm:spPr/>
    </dgm:pt>
    <dgm:pt modelId="{7B23E35A-77ED-4543-8ED1-60D67F6102F4}" type="pres">
      <dgm:prSet presAssocID="{3A295237-6FDF-4D42-A52D-6EF3C0EA9663}" presName="vert1" presStyleCnt="0"/>
      <dgm:spPr/>
    </dgm:pt>
    <dgm:pt modelId="{7A7BDAA8-59B5-43CC-AB0D-650EE3C8D90F}" type="pres">
      <dgm:prSet presAssocID="{DD96DB21-35E4-4F70-A117-8C7B11D27A9B}" presName="thickLine" presStyleLbl="alignNode1" presStyleIdx="4" presStyleCnt="5"/>
      <dgm:spPr/>
    </dgm:pt>
    <dgm:pt modelId="{6E8CD4D4-E69A-4B21-AC93-31907399E62C}" type="pres">
      <dgm:prSet presAssocID="{DD96DB21-35E4-4F70-A117-8C7B11D27A9B}" presName="horz1" presStyleCnt="0"/>
      <dgm:spPr/>
    </dgm:pt>
    <dgm:pt modelId="{35045567-5E27-4992-9116-B8E15103AF4B}" type="pres">
      <dgm:prSet presAssocID="{DD96DB21-35E4-4F70-A117-8C7B11D27A9B}" presName="tx1" presStyleLbl="revTx" presStyleIdx="4" presStyleCnt="5"/>
      <dgm:spPr/>
    </dgm:pt>
    <dgm:pt modelId="{97A2A9B2-2E92-420E-8ABC-1CAFE548188F}" type="pres">
      <dgm:prSet presAssocID="{DD96DB21-35E4-4F70-A117-8C7B11D27A9B}" presName="vert1" presStyleCnt="0"/>
      <dgm:spPr/>
    </dgm:pt>
  </dgm:ptLst>
  <dgm:cxnLst>
    <dgm:cxn modelId="{2A01F82A-A17D-4438-9279-6B6EF4134C37}" type="presOf" srcId="{3A295237-6FDF-4D42-A52D-6EF3C0EA9663}" destId="{BCC76628-347C-4C7B-BB5F-B8C164EC0750}" srcOrd="0" destOrd="0" presId="urn:microsoft.com/office/officeart/2008/layout/LinedList"/>
    <dgm:cxn modelId="{095A952E-46C9-4B1E-99EB-EC5BBF6BC054}" type="presOf" srcId="{DD96DB21-35E4-4F70-A117-8C7B11D27A9B}" destId="{35045567-5E27-4992-9116-B8E15103AF4B}" srcOrd="0" destOrd="0" presId="urn:microsoft.com/office/officeart/2008/layout/LinedList"/>
    <dgm:cxn modelId="{B40F534C-D1B9-4F26-AB0E-5191E6DCF8D9}" srcId="{509430FA-DFFE-42C9-A24E-3B3B935F6941}" destId="{3A295237-6FDF-4D42-A52D-6EF3C0EA9663}" srcOrd="3" destOrd="0" parTransId="{0D50BCF8-FDE7-4378-8756-F8ED2E34EC2D}" sibTransId="{16758157-3F6D-4612-8C26-828B21E57348}"/>
    <dgm:cxn modelId="{EDE5A87C-E16D-4A0E-B7C4-6C95B919E07A}" srcId="{509430FA-DFFE-42C9-A24E-3B3B935F6941}" destId="{A15C7EAC-FEFB-4DC4-8C00-BC4AA10D7761}" srcOrd="0" destOrd="0" parTransId="{84FB2444-32AC-47F5-8C39-4871918680FF}" sibTransId="{8FEEEFBC-1FD1-45FF-8011-50243A345D34}"/>
    <dgm:cxn modelId="{D73D0696-CBE4-4A82-9E3B-3FF1A24D42DC}" type="presOf" srcId="{F249E479-13D1-4FB6-803D-240693CDDFAA}" destId="{66F17A71-1E09-4E02-A82F-07CCC439283B}" srcOrd="0" destOrd="0" presId="urn:microsoft.com/office/officeart/2008/layout/LinedList"/>
    <dgm:cxn modelId="{6B92FCA3-78BF-42B2-B8D6-51583352136A}" type="presOf" srcId="{A15C7EAC-FEFB-4DC4-8C00-BC4AA10D7761}" destId="{3D14920E-BA54-4308-AD8F-C6AA48B2B945}" srcOrd="0" destOrd="0" presId="urn:microsoft.com/office/officeart/2008/layout/LinedList"/>
    <dgm:cxn modelId="{EFB5DCA9-D252-4A58-8DEF-6E9168DD8F90}" srcId="{509430FA-DFFE-42C9-A24E-3B3B935F6941}" destId="{DD96DB21-35E4-4F70-A117-8C7B11D27A9B}" srcOrd="4" destOrd="0" parTransId="{D6720F16-D09C-4D49-972F-543011EF0249}" sibTransId="{E8120881-D9F8-465C-BD9D-E17781AC913D}"/>
    <dgm:cxn modelId="{698F85AC-836A-40A7-B3CF-BA459E95A8F8}" srcId="{509430FA-DFFE-42C9-A24E-3B3B935F6941}" destId="{941C1380-85DD-4397-A741-B8E4864E418A}" srcOrd="1" destOrd="0" parTransId="{EE4B196F-8661-4D07-A8E9-49EF146FBC87}" sibTransId="{308DD389-872C-427F-9C07-7BFA700F6538}"/>
    <dgm:cxn modelId="{BC94B3AD-C5F0-4436-AC8B-DB8E63574A4C}" srcId="{509430FA-DFFE-42C9-A24E-3B3B935F6941}" destId="{F249E479-13D1-4FB6-803D-240693CDDFAA}" srcOrd="2" destOrd="0" parTransId="{374C31A3-8BE9-4CFC-9470-A14E7BBA1EDC}" sibTransId="{7F80724B-6998-477A-92D1-F36C5FE449A2}"/>
    <dgm:cxn modelId="{F0CB65D2-52D6-4C88-B58C-F3EB6BF84590}" type="presOf" srcId="{509430FA-DFFE-42C9-A24E-3B3B935F6941}" destId="{17D5B2C7-6087-46ED-8306-646494CD926B}" srcOrd="0" destOrd="0" presId="urn:microsoft.com/office/officeart/2008/layout/LinedList"/>
    <dgm:cxn modelId="{2A315FE9-36CF-413B-9F97-302962557052}" type="presOf" srcId="{941C1380-85DD-4397-A741-B8E4864E418A}" destId="{347A509A-7701-43DE-9860-28AB1D6B0743}" srcOrd="0" destOrd="0" presId="urn:microsoft.com/office/officeart/2008/layout/LinedList"/>
    <dgm:cxn modelId="{5E0789DF-EA18-4EFC-9D05-E5E2AF3D318D}" type="presParOf" srcId="{17D5B2C7-6087-46ED-8306-646494CD926B}" destId="{EFD81632-84A9-4977-9131-28DCF1AFC2D8}" srcOrd="0" destOrd="0" presId="urn:microsoft.com/office/officeart/2008/layout/LinedList"/>
    <dgm:cxn modelId="{27CA7CAD-F94B-4707-BCCC-25B64562E812}" type="presParOf" srcId="{17D5B2C7-6087-46ED-8306-646494CD926B}" destId="{73594076-2BC8-4D90-A999-27F0D85F2EC5}" srcOrd="1" destOrd="0" presId="urn:microsoft.com/office/officeart/2008/layout/LinedList"/>
    <dgm:cxn modelId="{AF074DAB-1713-4CF2-963A-BE3D9C59A299}" type="presParOf" srcId="{73594076-2BC8-4D90-A999-27F0D85F2EC5}" destId="{3D14920E-BA54-4308-AD8F-C6AA48B2B945}" srcOrd="0" destOrd="0" presId="urn:microsoft.com/office/officeart/2008/layout/LinedList"/>
    <dgm:cxn modelId="{E9E64ED6-4CA1-41DD-B2CA-35459E185C84}" type="presParOf" srcId="{73594076-2BC8-4D90-A999-27F0D85F2EC5}" destId="{343DF617-77DC-471C-9604-C52D1F7B10E3}" srcOrd="1" destOrd="0" presId="urn:microsoft.com/office/officeart/2008/layout/LinedList"/>
    <dgm:cxn modelId="{62469789-D7CB-46B3-B2DE-34440ABE7F03}" type="presParOf" srcId="{17D5B2C7-6087-46ED-8306-646494CD926B}" destId="{5BEB994D-22A1-40B1-B7F1-4FAE60D1336A}" srcOrd="2" destOrd="0" presId="urn:microsoft.com/office/officeart/2008/layout/LinedList"/>
    <dgm:cxn modelId="{D96081FC-A691-454B-A853-B610D6816483}" type="presParOf" srcId="{17D5B2C7-6087-46ED-8306-646494CD926B}" destId="{F049BAB8-9A5C-410D-97DD-74562EBAF03E}" srcOrd="3" destOrd="0" presId="urn:microsoft.com/office/officeart/2008/layout/LinedList"/>
    <dgm:cxn modelId="{F6F0C60C-C4D4-4485-97CD-F65C3F89E4E5}" type="presParOf" srcId="{F049BAB8-9A5C-410D-97DD-74562EBAF03E}" destId="{347A509A-7701-43DE-9860-28AB1D6B0743}" srcOrd="0" destOrd="0" presId="urn:microsoft.com/office/officeart/2008/layout/LinedList"/>
    <dgm:cxn modelId="{8A2D0B89-4020-4745-A111-85BD6A97AAE4}" type="presParOf" srcId="{F049BAB8-9A5C-410D-97DD-74562EBAF03E}" destId="{8BC1FD94-603E-46C6-88E7-204CCCF26F3B}" srcOrd="1" destOrd="0" presId="urn:microsoft.com/office/officeart/2008/layout/LinedList"/>
    <dgm:cxn modelId="{6A1D80D9-A4DA-4DB5-B63F-DCFE1ED7E347}" type="presParOf" srcId="{17D5B2C7-6087-46ED-8306-646494CD926B}" destId="{21CF0BA9-A26A-4B05-9B67-065F563E72C0}" srcOrd="4" destOrd="0" presId="urn:microsoft.com/office/officeart/2008/layout/LinedList"/>
    <dgm:cxn modelId="{3F5CD37E-CA1F-451A-AA7B-215C88CEE385}" type="presParOf" srcId="{17D5B2C7-6087-46ED-8306-646494CD926B}" destId="{B04DA679-9F19-41F8-966E-626585A30F1D}" srcOrd="5" destOrd="0" presId="urn:microsoft.com/office/officeart/2008/layout/LinedList"/>
    <dgm:cxn modelId="{C8A71C86-75C6-40F7-9529-CBA3AED870E5}" type="presParOf" srcId="{B04DA679-9F19-41F8-966E-626585A30F1D}" destId="{66F17A71-1E09-4E02-A82F-07CCC439283B}" srcOrd="0" destOrd="0" presId="urn:microsoft.com/office/officeart/2008/layout/LinedList"/>
    <dgm:cxn modelId="{089CEB26-3F44-431C-8C9A-0413F8583C6B}" type="presParOf" srcId="{B04DA679-9F19-41F8-966E-626585A30F1D}" destId="{03B66EE3-5447-428D-8AF6-0E619240DAAD}" srcOrd="1" destOrd="0" presId="urn:microsoft.com/office/officeart/2008/layout/LinedList"/>
    <dgm:cxn modelId="{70A304D1-6E1A-4030-B5ED-3B9CBB47A4F5}" type="presParOf" srcId="{17D5B2C7-6087-46ED-8306-646494CD926B}" destId="{E59576CF-D69C-4702-9139-53D1D4F52DDC}" srcOrd="6" destOrd="0" presId="urn:microsoft.com/office/officeart/2008/layout/LinedList"/>
    <dgm:cxn modelId="{935BA894-04A9-4BD6-9C7D-FB2CBADD0D1F}" type="presParOf" srcId="{17D5B2C7-6087-46ED-8306-646494CD926B}" destId="{614D188C-C7B5-4757-AB59-1B7CC3A53BB9}" srcOrd="7" destOrd="0" presId="urn:microsoft.com/office/officeart/2008/layout/LinedList"/>
    <dgm:cxn modelId="{9C5E8DB0-403B-4F9F-9B1C-AE66262D1B75}" type="presParOf" srcId="{614D188C-C7B5-4757-AB59-1B7CC3A53BB9}" destId="{BCC76628-347C-4C7B-BB5F-B8C164EC0750}" srcOrd="0" destOrd="0" presId="urn:microsoft.com/office/officeart/2008/layout/LinedList"/>
    <dgm:cxn modelId="{9048C2A8-A439-4EB9-B1E3-D47624DB288A}" type="presParOf" srcId="{614D188C-C7B5-4757-AB59-1B7CC3A53BB9}" destId="{7B23E35A-77ED-4543-8ED1-60D67F6102F4}" srcOrd="1" destOrd="0" presId="urn:microsoft.com/office/officeart/2008/layout/LinedList"/>
    <dgm:cxn modelId="{5810F36F-C9BD-4AB3-B82E-1ECF95B5BD3A}" type="presParOf" srcId="{17D5B2C7-6087-46ED-8306-646494CD926B}" destId="{7A7BDAA8-59B5-43CC-AB0D-650EE3C8D90F}" srcOrd="8" destOrd="0" presId="urn:microsoft.com/office/officeart/2008/layout/LinedList"/>
    <dgm:cxn modelId="{8B5C8E87-368C-4E2B-869E-8B38DD8D96C1}" type="presParOf" srcId="{17D5B2C7-6087-46ED-8306-646494CD926B}" destId="{6E8CD4D4-E69A-4B21-AC93-31907399E62C}" srcOrd="9" destOrd="0" presId="urn:microsoft.com/office/officeart/2008/layout/LinedList"/>
    <dgm:cxn modelId="{4D39F9D8-5737-484F-9193-99DA47A79822}" type="presParOf" srcId="{6E8CD4D4-E69A-4B21-AC93-31907399E62C}" destId="{35045567-5E27-4992-9116-B8E15103AF4B}" srcOrd="0" destOrd="0" presId="urn:microsoft.com/office/officeart/2008/layout/LinedList"/>
    <dgm:cxn modelId="{1B1A7BF5-239C-4472-88E0-9B7AEFC9A7D5}" type="presParOf" srcId="{6E8CD4D4-E69A-4B21-AC93-31907399E62C}" destId="{97A2A9B2-2E92-420E-8ABC-1CAFE548188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A1219-7C2F-402A-92AB-3DE0FB32138A}">
      <dsp:nvSpPr>
        <dsp:cNvPr id="0" name=""/>
        <dsp:cNvSpPr/>
      </dsp:nvSpPr>
      <dsp:spPr>
        <a:xfrm>
          <a:off x="0" y="385"/>
          <a:ext cx="9433453" cy="90282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CBDB0F-DBA6-440B-AE48-08885780EE0F}">
      <dsp:nvSpPr>
        <dsp:cNvPr id="0" name=""/>
        <dsp:cNvSpPr/>
      </dsp:nvSpPr>
      <dsp:spPr>
        <a:xfrm>
          <a:off x="273104" y="203521"/>
          <a:ext cx="496554" cy="4965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B2E84D2-3BD8-4103-B3C4-C2F1A996A566}">
      <dsp:nvSpPr>
        <dsp:cNvPr id="0" name=""/>
        <dsp:cNvSpPr/>
      </dsp:nvSpPr>
      <dsp:spPr>
        <a:xfrm>
          <a:off x="1042763" y="385"/>
          <a:ext cx="8390689" cy="90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9" tIns="95549" rIns="95549" bIns="95549" numCol="1" spcCol="1270" anchor="ctr" anchorCtr="0">
          <a:noAutofit/>
        </a:bodyPr>
        <a:lstStyle/>
        <a:p>
          <a:pPr marL="0" lvl="0" indent="0" algn="l" defTabSz="1111250">
            <a:lnSpc>
              <a:spcPct val="100000"/>
            </a:lnSpc>
            <a:spcBef>
              <a:spcPct val="0"/>
            </a:spcBef>
            <a:spcAft>
              <a:spcPct val="35000"/>
            </a:spcAft>
            <a:buNone/>
          </a:pPr>
          <a:r>
            <a:rPr lang="en-US" sz="2500" kern="1200"/>
            <a:t>Homeschooling Trends</a:t>
          </a:r>
        </a:p>
      </dsp:txBody>
      <dsp:txXfrm>
        <a:off x="1042763" y="385"/>
        <a:ext cx="8390689" cy="902825"/>
      </dsp:txXfrm>
    </dsp:sp>
    <dsp:sp modelId="{EE7EE3D3-06DC-4654-B43D-B93C7B3F7D1A}">
      <dsp:nvSpPr>
        <dsp:cNvPr id="0" name=""/>
        <dsp:cNvSpPr/>
      </dsp:nvSpPr>
      <dsp:spPr>
        <a:xfrm>
          <a:off x="0" y="1128917"/>
          <a:ext cx="9433453" cy="90282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EC41F5-E550-4E1B-A70A-045CAEF310BE}">
      <dsp:nvSpPr>
        <dsp:cNvPr id="0" name=""/>
        <dsp:cNvSpPr/>
      </dsp:nvSpPr>
      <dsp:spPr>
        <a:xfrm>
          <a:off x="273104" y="1332053"/>
          <a:ext cx="496554" cy="4965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338559-E3A5-4173-AAA2-246D5533A4C1}">
      <dsp:nvSpPr>
        <dsp:cNvPr id="0" name=""/>
        <dsp:cNvSpPr/>
      </dsp:nvSpPr>
      <dsp:spPr>
        <a:xfrm>
          <a:off x="1042763" y="1128917"/>
          <a:ext cx="8390689" cy="90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9" tIns="95549" rIns="95549" bIns="95549" numCol="1" spcCol="1270" anchor="ctr" anchorCtr="0">
          <a:noAutofit/>
        </a:bodyPr>
        <a:lstStyle/>
        <a:p>
          <a:pPr marL="0" lvl="0" indent="0" algn="l" defTabSz="1111250">
            <a:lnSpc>
              <a:spcPct val="100000"/>
            </a:lnSpc>
            <a:spcBef>
              <a:spcPct val="0"/>
            </a:spcBef>
            <a:spcAft>
              <a:spcPct val="35000"/>
            </a:spcAft>
            <a:buNone/>
          </a:pPr>
          <a:r>
            <a:rPr lang="en-US" sz="2500" kern="1200"/>
            <a:t>Rise of Christian Homeschool Co-ops</a:t>
          </a:r>
        </a:p>
      </dsp:txBody>
      <dsp:txXfrm>
        <a:off x="1042763" y="1128917"/>
        <a:ext cx="8390689" cy="902825"/>
      </dsp:txXfrm>
    </dsp:sp>
    <dsp:sp modelId="{D6CC57F0-7D2D-4B70-874A-EB388653B39C}">
      <dsp:nvSpPr>
        <dsp:cNvPr id="0" name=""/>
        <dsp:cNvSpPr/>
      </dsp:nvSpPr>
      <dsp:spPr>
        <a:xfrm>
          <a:off x="0" y="2257449"/>
          <a:ext cx="9433453" cy="90282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714AEF-793C-4358-A3E3-0CCC07D0B514}">
      <dsp:nvSpPr>
        <dsp:cNvPr id="0" name=""/>
        <dsp:cNvSpPr/>
      </dsp:nvSpPr>
      <dsp:spPr>
        <a:xfrm>
          <a:off x="273104" y="2460585"/>
          <a:ext cx="496554" cy="4965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E5218F-9238-4DAB-8A96-895EACD3732E}">
      <dsp:nvSpPr>
        <dsp:cNvPr id="0" name=""/>
        <dsp:cNvSpPr/>
      </dsp:nvSpPr>
      <dsp:spPr>
        <a:xfrm>
          <a:off x="1042763" y="2257449"/>
          <a:ext cx="8390689" cy="90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9" tIns="95549" rIns="95549" bIns="95549" numCol="1" spcCol="1270" anchor="ctr" anchorCtr="0">
          <a:noAutofit/>
        </a:bodyPr>
        <a:lstStyle/>
        <a:p>
          <a:pPr marL="0" lvl="0" indent="0" algn="l" defTabSz="1111250">
            <a:lnSpc>
              <a:spcPct val="100000"/>
            </a:lnSpc>
            <a:spcBef>
              <a:spcPct val="0"/>
            </a:spcBef>
            <a:spcAft>
              <a:spcPct val="35000"/>
            </a:spcAft>
            <a:buNone/>
          </a:pPr>
          <a:r>
            <a:rPr lang="en-US" sz="2500" kern="1200"/>
            <a:t>Importance of Cognitive Development</a:t>
          </a:r>
        </a:p>
      </dsp:txBody>
      <dsp:txXfrm>
        <a:off x="1042763" y="2257449"/>
        <a:ext cx="8390689" cy="9028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91040-2026-4200-A2D8-8A9A65AF0B4E}">
      <dsp:nvSpPr>
        <dsp:cNvPr id="0" name=""/>
        <dsp:cNvSpPr/>
      </dsp:nvSpPr>
      <dsp:spPr>
        <a:xfrm>
          <a:off x="0" y="906502"/>
          <a:ext cx="6261100" cy="167354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FF110B-F8A8-412F-984E-1E8CE5B848F0}">
      <dsp:nvSpPr>
        <dsp:cNvPr id="0" name=""/>
        <dsp:cNvSpPr/>
      </dsp:nvSpPr>
      <dsp:spPr>
        <a:xfrm>
          <a:off x="506246" y="1283049"/>
          <a:ext cx="920448" cy="9204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E1C149-7FAA-41D3-AC65-384685FF779E}">
      <dsp:nvSpPr>
        <dsp:cNvPr id="0" name=""/>
        <dsp:cNvSpPr/>
      </dsp:nvSpPr>
      <dsp:spPr>
        <a:xfrm>
          <a:off x="1932941" y="906502"/>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066800">
            <a:lnSpc>
              <a:spcPct val="90000"/>
            </a:lnSpc>
            <a:spcBef>
              <a:spcPct val="0"/>
            </a:spcBef>
            <a:spcAft>
              <a:spcPct val="35000"/>
            </a:spcAft>
            <a:buNone/>
          </a:pPr>
          <a:r>
            <a:rPr lang="en-US" sz="2400" kern="1200"/>
            <a:t>Homeschooled students outperform counterparts in academic achievement tests.</a:t>
          </a:r>
        </a:p>
      </dsp:txBody>
      <dsp:txXfrm>
        <a:off x="1932941" y="906502"/>
        <a:ext cx="4328158" cy="1673542"/>
      </dsp:txXfrm>
    </dsp:sp>
    <dsp:sp modelId="{C69C833C-9126-4EF7-94AE-8BA40B8E92B9}">
      <dsp:nvSpPr>
        <dsp:cNvPr id="0" name=""/>
        <dsp:cNvSpPr/>
      </dsp:nvSpPr>
      <dsp:spPr>
        <a:xfrm>
          <a:off x="0" y="2998430"/>
          <a:ext cx="6261100" cy="167354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EDB77F-2D15-4EAE-9D6F-3E06CE4C44E3}">
      <dsp:nvSpPr>
        <dsp:cNvPr id="0" name=""/>
        <dsp:cNvSpPr/>
      </dsp:nvSpPr>
      <dsp:spPr>
        <a:xfrm>
          <a:off x="506246" y="3374977"/>
          <a:ext cx="920448" cy="9204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06A753-47C7-47DE-9489-2A11A373C94B}">
      <dsp:nvSpPr>
        <dsp:cNvPr id="0" name=""/>
        <dsp:cNvSpPr/>
      </dsp:nvSpPr>
      <dsp:spPr>
        <a:xfrm>
          <a:off x="1932941" y="2998430"/>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066800">
            <a:lnSpc>
              <a:spcPct val="90000"/>
            </a:lnSpc>
            <a:spcBef>
              <a:spcPct val="0"/>
            </a:spcBef>
            <a:spcAft>
              <a:spcPct val="35000"/>
            </a:spcAft>
            <a:buNone/>
          </a:pPr>
          <a:r>
            <a:rPr lang="en-US" sz="2400" kern="1200"/>
            <a:t>Lack of standardized curricula in homeschooling may lead to variations in cognitive outcomes.</a:t>
          </a:r>
        </a:p>
      </dsp:txBody>
      <dsp:txXfrm>
        <a:off x="1932941" y="2998430"/>
        <a:ext cx="4328158" cy="167354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EADB5-7954-4B41-95F4-7EB459987B81}">
      <dsp:nvSpPr>
        <dsp:cNvPr id="0" name=""/>
        <dsp:cNvSpPr/>
      </dsp:nvSpPr>
      <dsp:spPr>
        <a:xfrm>
          <a:off x="1206726" y="13132"/>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5F46F3A-64EB-4725-B48D-CA7872D50F90}">
      <dsp:nvSpPr>
        <dsp:cNvPr id="0" name=""/>
        <dsp:cNvSpPr/>
      </dsp:nvSpPr>
      <dsp:spPr>
        <a:xfrm>
          <a:off x="18726" y="242752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Gap in research on cognitive outcomes of Christian homeschool co-op participation.</a:t>
          </a:r>
        </a:p>
      </dsp:txBody>
      <dsp:txXfrm>
        <a:off x="18726" y="2427528"/>
        <a:ext cx="4320000" cy="720000"/>
      </dsp:txXfrm>
    </dsp:sp>
    <dsp:sp modelId="{661DC165-5FD2-432D-ACC0-07056C6BAAA9}">
      <dsp:nvSpPr>
        <dsp:cNvPr id="0" name=""/>
        <dsp:cNvSpPr/>
      </dsp:nvSpPr>
      <dsp:spPr>
        <a:xfrm>
          <a:off x="6282726" y="13132"/>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331072-8AC0-43F1-A667-91900372EB68}">
      <dsp:nvSpPr>
        <dsp:cNvPr id="0" name=""/>
        <dsp:cNvSpPr/>
      </dsp:nvSpPr>
      <dsp:spPr>
        <a:xfrm>
          <a:off x="5094726" y="242752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Need for a qualitative study to explore unique educational philosophies and teaching methods.</a:t>
          </a:r>
        </a:p>
      </dsp:txBody>
      <dsp:txXfrm>
        <a:off x="5094726" y="2427528"/>
        <a:ext cx="4320000" cy="720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BD253-4F87-4791-96C7-8CD2EDE78E88}">
      <dsp:nvSpPr>
        <dsp:cNvPr id="0" name=""/>
        <dsp:cNvSpPr/>
      </dsp:nvSpPr>
      <dsp:spPr>
        <a:xfrm>
          <a:off x="0" y="906502"/>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63505C-A300-4ECB-A87E-D5B6BB855145}">
      <dsp:nvSpPr>
        <dsp:cNvPr id="0" name=""/>
        <dsp:cNvSpPr/>
      </dsp:nvSpPr>
      <dsp:spPr>
        <a:xfrm>
          <a:off x="506246" y="1283049"/>
          <a:ext cx="920448" cy="9204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F04B3CE-D14F-4D7C-A2C0-189282AFE83A}">
      <dsp:nvSpPr>
        <dsp:cNvPr id="0" name=""/>
        <dsp:cNvSpPr/>
      </dsp:nvSpPr>
      <dsp:spPr>
        <a:xfrm>
          <a:off x="1932941" y="906502"/>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800100">
            <a:lnSpc>
              <a:spcPct val="100000"/>
            </a:lnSpc>
            <a:spcBef>
              <a:spcPct val="0"/>
            </a:spcBef>
            <a:spcAft>
              <a:spcPct val="35000"/>
            </a:spcAft>
            <a:buNone/>
          </a:pPr>
          <a:r>
            <a:rPr lang="en-US" sz="1800" kern="1200"/>
            <a:t>Lack of specificity regarding mechanisms contributing to cognitive outcomes in diverse homeschooling approaches.</a:t>
          </a:r>
        </a:p>
      </dsp:txBody>
      <dsp:txXfrm>
        <a:off x="1932941" y="906502"/>
        <a:ext cx="4328158" cy="1673542"/>
      </dsp:txXfrm>
    </dsp:sp>
    <dsp:sp modelId="{8998E23C-D45B-411B-A8C7-635E2B8C6D65}">
      <dsp:nvSpPr>
        <dsp:cNvPr id="0" name=""/>
        <dsp:cNvSpPr/>
      </dsp:nvSpPr>
      <dsp:spPr>
        <a:xfrm>
          <a:off x="0" y="2998430"/>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115BDD-FCAE-4DCE-AC83-51D2228E6D92}">
      <dsp:nvSpPr>
        <dsp:cNvPr id="0" name=""/>
        <dsp:cNvSpPr/>
      </dsp:nvSpPr>
      <dsp:spPr>
        <a:xfrm>
          <a:off x="506246" y="3374977"/>
          <a:ext cx="920448" cy="9204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DA2640-7815-4487-ABAC-2EF79ACB682C}">
      <dsp:nvSpPr>
        <dsp:cNvPr id="0" name=""/>
        <dsp:cNvSpPr/>
      </dsp:nvSpPr>
      <dsp:spPr>
        <a:xfrm>
          <a:off x="1932941" y="2998430"/>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800100">
            <a:lnSpc>
              <a:spcPct val="100000"/>
            </a:lnSpc>
            <a:spcBef>
              <a:spcPct val="0"/>
            </a:spcBef>
            <a:spcAft>
              <a:spcPct val="35000"/>
            </a:spcAft>
            <a:buNone/>
          </a:pPr>
          <a:r>
            <a:rPr lang="en-US" sz="1800" kern="1200"/>
            <a:t>Few studies explore variations in cognitive outcomes based on Christian homeschool co-op participation during different developmental stages.</a:t>
          </a:r>
        </a:p>
      </dsp:txBody>
      <dsp:txXfrm>
        <a:off x="1932941" y="2998430"/>
        <a:ext cx="4328158" cy="167354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221DE-DBBB-4608-B286-3EC8CAD286D9}">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0B2018-4FFB-4120-A52E-CD6B667FC9DE}">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How do you think kids who learn at home do compared to kids who go to regular schools, according to what the research says?</a:t>
          </a:r>
        </a:p>
      </dsp:txBody>
      <dsp:txXfrm>
        <a:off x="603248" y="657277"/>
        <a:ext cx="4467954" cy="2774145"/>
      </dsp:txXfrm>
    </dsp:sp>
    <dsp:sp modelId="{96BF05C3-4332-488E-9281-A92737900846}">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A8DCA9-552E-4B4C-8A57-C0956D4CEA9A}">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Why do you think we don't know much about how being in a Christian homeschool group affects how kids think and learn?</a:t>
          </a:r>
        </a:p>
      </dsp:txBody>
      <dsp:txXfrm>
        <a:off x="6275056" y="657277"/>
        <a:ext cx="4467954" cy="277414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F1E87-4A16-4D3B-9B97-AA3277FF1183}">
      <dsp:nvSpPr>
        <dsp:cNvPr id="0" name=""/>
        <dsp:cNvSpPr/>
      </dsp:nvSpPr>
      <dsp:spPr>
        <a:xfrm>
          <a:off x="1206726" y="13132"/>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92527D-D2F6-46B2-A924-4569DE0ED47F}">
      <dsp:nvSpPr>
        <dsp:cNvPr id="0" name=""/>
        <dsp:cNvSpPr/>
      </dsp:nvSpPr>
      <dsp:spPr>
        <a:xfrm>
          <a:off x="18726" y="242752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Aims to fill the gap by focusing on Christian homeschool co-ops and their influence on cognitive development.</a:t>
          </a:r>
        </a:p>
      </dsp:txBody>
      <dsp:txXfrm>
        <a:off x="18726" y="2427528"/>
        <a:ext cx="4320000" cy="720000"/>
      </dsp:txXfrm>
    </dsp:sp>
    <dsp:sp modelId="{DA38566C-70ED-446E-B2DE-822F4D9796F3}">
      <dsp:nvSpPr>
        <dsp:cNvPr id="0" name=""/>
        <dsp:cNvSpPr/>
      </dsp:nvSpPr>
      <dsp:spPr>
        <a:xfrm>
          <a:off x="6282726" y="13132"/>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A1D926-73A2-44FA-8584-9E1484613023}">
      <dsp:nvSpPr>
        <dsp:cNvPr id="0" name=""/>
        <dsp:cNvSpPr/>
      </dsp:nvSpPr>
      <dsp:spPr>
        <a:xfrm>
          <a:off x="5094726" y="242752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Incorporates a longitudinal design and a mixed-methods approach for a comprehensive exploration.</a:t>
          </a:r>
        </a:p>
      </dsp:txBody>
      <dsp:txXfrm>
        <a:off x="5094726" y="2427528"/>
        <a:ext cx="4320000" cy="7200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2078C-61A4-441E-8041-922309C24B0F}">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AFABF7-CF00-41D0-ACB8-79FD32AE2435}">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Why do you think it's helpful to look at how kids in Christian homeschool groups learn over a long time and use both numbers and stories?</a:t>
          </a:r>
        </a:p>
      </dsp:txBody>
      <dsp:txXfrm>
        <a:off x="603248" y="657277"/>
        <a:ext cx="4467954" cy="2774145"/>
      </dsp:txXfrm>
    </dsp:sp>
    <dsp:sp modelId="{D2081CB2-7A58-4191-9348-A10D288D750E}">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6C0183-F71D-4A1C-93AB-1D3C192CF1F4}">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How could what we find out about Christian homeschool groups help parents and teachers make school better for kids?</a:t>
          </a:r>
        </a:p>
      </dsp:txBody>
      <dsp:txXfrm>
        <a:off x="6275056" y="657277"/>
        <a:ext cx="4467954" cy="277414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68B02-84EF-4CE0-8B70-8EF636D4CDA4}">
      <dsp:nvSpPr>
        <dsp:cNvPr id="0" name=""/>
        <dsp:cNvSpPr/>
      </dsp:nvSpPr>
      <dsp:spPr>
        <a:xfrm>
          <a:off x="52" y="59531"/>
          <a:ext cx="5060997" cy="662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Hybrid Approach:</a:t>
          </a:r>
        </a:p>
      </dsp:txBody>
      <dsp:txXfrm>
        <a:off x="52" y="59531"/>
        <a:ext cx="5060997" cy="662400"/>
      </dsp:txXfrm>
    </dsp:sp>
    <dsp:sp modelId="{ED79E9D6-265A-45E1-9CEA-339E4EBF131E}">
      <dsp:nvSpPr>
        <dsp:cNvPr id="0" name=""/>
        <dsp:cNvSpPr/>
      </dsp:nvSpPr>
      <dsp:spPr>
        <a:xfrm>
          <a:off x="52" y="721931"/>
          <a:ext cx="5060997" cy="281739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Quantitative methods for structured examination</a:t>
          </a:r>
        </a:p>
        <a:p>
          <a:pPr marL="228600" lvl="1" indent="-228600" algn="l" defTabSz="1022350">
            <a:lnSpc>
              <a:spcPct val="90000"/>
            </a:lnSpc>
            <a:spcBef>
              <a:spcPct val="0"/>
            </a:spcBef>
            <a:spcAft>
              <a:spcPct val="15000"/>
            </a:spcAft>
            <a:buChar char="•"/>
          </a:pPr>
          <a:r>
            <a:rPr lang="en-US" sz="2300" kern="1200"/>
            <a:t>Qualitative for nuanced understanding.</a:t>
          </a:r>
        </a:p>
      </dsp:txBody>
      <dsp:txXfrm>
        <a:off x="52" y="721931"/>
        <a:ext cx="5060997" cy="2817399"/>
      </dsp:txXfrm>
    </dsp:sp>
    <dsp:sp modelId="{09113BF6-63E9-4AA5-AF28-79DFF5F97762}">
      <dsp:nvSpPr>
        <dsp:cNvPr id="0" name=""/>
        <dsp:cNvSpPr/>
      </dsp:nvSpPr>
      <dsp:spPr>
        <a:xfrm>
          <a:off x="5769590" y="59531"/>
          <a:ext cx="5060997" cy="662400"/>
        </a:xfrm>
        <a:prstGeom prst="rect">
          <a:avLst/>
        </a:prstGeom>
        <a:solidFill>
          <a:schemeClr val="accent2">
            <a:hueOff val="5542319"/>
            <a:satOff val="-953"/>
            <a:lumOff val="-9804"/>
            <a:alphaOff val="0"/>
          </a:schemeClr>
        </a:solidFill>
        <a:ln w="12700" cap="flat" cmpd="sng" algn="ctr">
          <a:solidFill>
            <a:schemeClr val="accent2">
              <a:hueOff val="5542319"/>
              <a:satOff val="-953"/>
              <a:lumOff val="-980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Alignment with Study's Objectives:</a:t>
          </a:r>
        </a:p>
      </dsp:txBody>
      <dsp:txXfrm>
        <a:off x="5769590" y="59531"/>
        <a:ext cx="5060997" cy="662400"/>
      </dsp:txXfrm>
    </dsp:sp>
    <dsp:sp modelId="{BDE3162B-8B4A-40DA-A4C7-AD1EA799382A}">
      <dsp:nvSpPr>
        <dsp:cNvPr id="0" name=""/>
        <dsp:cNvSpPr/>
      </dsp:nvSpPr>
      <dsp:spPr>
        <a:xfrm>
          <a:off x="5769590" y="721931"/>
          <a:ext cx="5060997" cy="2817399"/>
        </a:xfrm>
        <a:prstGeom prst="rect">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Aligns with objectives of determining statistical differences and gaining deep understanding of factors shaping cognitive outcomes.</a:t>
          </a:r>
        </a:p>
        <a:p>
          <a:pPr marL="228600" lvl="1" indent="-228600" algn="l" defTabSz="1022350">
            <a:lnSpc>
              <a:spcPct val="90000"/>
            </a:lnSpc>
            <a:spcBef>
              <a:spcPct val="0"/>
            </a:spcBef>
            <a:spcAft>
              <a:spcPct val="15000"/>
            </a:spcAft>
            <a:buChar char="•"/>
          </a:pPr>
          <a:r>
            <a:rPr lang="en-US" sz="2300" kern="1200"/>
            <a:t>Reflects complexity of research question, acknowledging the need for diverse perspectives.</a:t>
          </a:r>
        </a:p>
      </dsp:txBody>
      <dsp:txXfrm>
        <a:off x="5769590" y="721931"/>
        <a:ext cx="5060997" cy="28173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8A5933-925E-4820-9848-91F035A70435}">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5A0158-9277-403A-8839-D66DDF72BD60}">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Why do you think it's a good idea to use both numbers and stories to understand how kids in Christian homeschool groups learn?</a:t>
          </a:r>
        </a:p>
      </dsp:txBody>
      <dsp:txXfrm>
        <a:off x="603248" y="657277"/>
        <a:ext cx="4467954" cy="2774145"/>
      </dsp:txXfrm>
    </dsp:sp>
    <dsp:sp modelId="{E3C51CE7-5304-4702-9334-9702895D73CE}">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035A3E-DBB5-4306-89F6-E26A3DAF4932}">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What problems do you think might come up when trying to figure out how kids learn by looking at numbers and talking to them?</a:t>
          </a:r>
        </a:p>
      </dsp:txBody>
      <dsp:txXfrm>
        <a:off x="6275056" y="657277"/>
        <a:ext cx="4467954" cy="277414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1335ED-50A9-4F7A-B2E5-5371C1B58747}">
      <dsp:nvSpPr>
        <dsp:cNvPr id="0" name=""/>
        <dsp:cNvSpPr/>
      </dsp:nvSpPr>
      <dsp:spPr>
        <a:xfrm>
          <a:off x="0" y="6167"/>
          <a:ext cx="6261100" cy="17901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Homeschooling participants in middle childhood and adolescence.</a:t>
          </a:r>
        </a:p>
      </dsp:txBody>
      <dsp:txXfrm>
        <a:off x="87385" y="93552"/>
        <a:ext cx="6086330" cy="1615330"/>
      </dsp:txXfrm>
    </dsp:sp>
    <dsp:sp modelId="{7F0F7F7D-A6ED-4222-9423-7305FBB741B0}">
      <dsp:nvSpPr>
        <dsp:cNvPr id="0" name=""/>
        <dsp:cNvSpPr/>
      </dsp:nvSpPr>
      <dsp:spPr>
        <a:xfrm>
          <a:off x="0" y="1894187"/>
          <a:ext cx="6261100" cy="179010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Inclusion of diverse regions for a representative sample.</a:t>
          </a:r>
        </a:p>
      </dsp:txBody>
      <dsp:txXfrm>
        <a:off x="87385" y="1981572"/>
        <a:ext cx="6086330" cy="1615330"/>
      </dsp:txXfrm>
    </dsp:sp>
    <dsp:sp modelId="{22693E0D-6451-46DB-8C15-02B6D822445E}">
      <dsp:nvSpPr>
        <dsp:cNvPr id="0" name=""/>
        <dsp:cNvSpPr/>
      </dsp:nvSpPr>
      <dsp:spPr>
        <a:xfrm>
          <a:off x="0" y="3782207"/>
          <a:ext cx="6261100" cy="17901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Stratified random sampling for well-represented diversity.</a:t>
          </a:r>
        </a:p>
      </dsp:txBody>
      <dsp:txXfrm>
        <a:off x="87385" y="3869592"/>
        <a:ext cx="6086330" cy="161533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77877A-0BCE-4E3B-BC0E-4690CDE27C6D}">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Active engagement in homeschooling.</a:t>
          </a:r>
        </a:p>
      </dsp:txBody>
      <dsp:txXfrm>
        <a:off x="23190" y="23190"/>
        <a:ext cx="7743249" cy="745369"/>
      </dsp:txXfrm>
    </dsp:sp>
    <dsp:sp modelId="{28ABAB7C-EFD7-4D5A-B87F-0A5029653D62}">
      <dsp:nvSpPr>
        <dsp:cNvPr id="0" name=""/>
        <dsp:cNvSpPr/>
      </dsp:nvSpPr>
      <dsp:spPr>
        <a:xfrm>
          <a:off x="725652" y="935704"/>
          <a:ext cx="8664512" cy="79174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Specific age groups: middle childhood (6-11 years) and adolescence (12-18 years).</a:t>
          </a:r>
        </a:p>
      </dsp:txBody>
      <dsp:txXfrm>
        <a:off x="748842" y="958894"/>
        <a:ext cx="7377842" cy="745369"/>
      </dsp:txXfrm>
    </dsp:sp>
    <dsp:sp modelId="{BACF84D1-F542-4DC1-83C3-BB673BC784EB}">
      <dsp:nvSpPr>
        <dsp:cNvPr id="0" name=""/>
        <dsp:cNvSpPr/>
      </dsp:nvSpPr>
      <dsp:spPr>
        <a:xfrm>
          <a:off x="1440475" y="1871408"/>
          <a:ext cx="8664512" cy="7917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Actively participating in Christian homeschool co-ops.</a:t>
          </a:r>
        </a:p>
      </dsp:txBody>
      <dsp:txXfrm>
        <a:off x="1463665" y="1894598"/>
        <a:ext cx="7388673" cy="745369"/>
      </dsp:txXfrm>
    </dsp:sp>
    <dsp:sp modelId="{3827ED59-26E2-4A2F-AFD5-2E058B11EE99}">
      <dsp:nvSpPr>
        <dsp:cNvPr id="0" name=""/>
        <dsp:cNvSpPr/>
      </dsp:nvSpPr>
      <dsp:spPr>
        <a:xfrm>
          <a:off x="2166128" y="2807113"/>
          <a:ext cx="8664512" cy="79174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Geographic diversity to capture potential variations.</a:t>
          </a:r>
        </a:p>
      </dsp:txBody>
      <dsp:txXfrm>
        <a:off x="2189318" y="2830303"/>
        <a:ext cx="7377842" cy="745369"/>
      </dsp:txXfrm>
    </dsp:sp>
    <dsp:sp modelId="{B83EA0E5-C6CA-46D2-B040-AD1E93C51AD6}">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34071F10-975A-4E60-A538-177A8BF8AB8C}">
      <dsp:nvSpPr>
        <dsp:cNvPr id="0" name=""/>
        <dsp:cNvSpPr/>
      </dsp:nvSpPr>
      <dsp:spPr>
        <a:xfrm>
          <a:off x="8875528" y="1542112"/>
          <a:ext cx="514637" cy="51463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A5B23CFA-6D50-4608-902A-4C2476DD44A6}">
      <dsp:nvSpPr>
        <dsp:cNvPr id="0" name=""/>
        <dsp:cNvSpPr/>
      </dsp:nvSpPr>
      <dsp:spPr>
        <a:xfrm>
          <a:off x="9590350" y="2477817"/>
          <a:ext cx="514637" cy="514637"/>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DCD13-4F74-4B82-9006-6D010F5E13CE}">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587A12-0605-41D1-9D62-58D78FFC7376}">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Why do you think more families are choosing to teach their kids at home instead of sending them to regular schools?</a:t>
          </a:r>
        </a:p>
      </dsp:txBody>
      <dsp:txXfrm>
        <a:off x="603248" y="657277"/>
        <a:ext cx="4467954" cy="2774145"/>
      </dsp:txXfrm>
    </dsp:sp>
    <dsp:sp modelId="{F6806B11-CECD-4262-BAF7-5A3AB45E0554}">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6449E6-0372-4DD8-9732-56012A4F32FA}">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How might families working together in Christian homeschool groups make learning more enjoyable for both parents and children?</a:t>
          </a:r>
        </a:p>
      </dsp:txBody>
      <dsp:txXfrm>
        <a:off x="6275056" y="657277"/>
        <a:ext cx="4467954" cy="277414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CC91D0-D2B6-437C-B6FD-B96D476ADBF9}">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FA74F2-0AD0-4D17-844B-DBBE81BD6052}">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How might talking to families from different places and making sure there are kids from different ages help us learn more about how Christian homeschool groups work?</a:t>
          </a:r>
        </a:p>
      </dsp:txBody>
      <dsp:txXfrm>
        <a:off x="603248" y="657277"/>
        <a:ext cx="4467954" cy="2774145"/>
      </dsp:txXfrm>
    </dsp:sp>
    <dsp:sp modelId="{4CBFAA70-AF65-41F8-B9ED-B110D85EC3F2}">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E4BE66-3EB2-4F5A-B7CF-8033DC3E0ADB}">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Why do you think it's important to choose families in a careful way when studying how kids learn?</a:t>
          </a:r>
        </a:p>
      </dsp:txBody>
      <dsp:txXfrm>
        <a:off x="6275056" y="657277"/>
        <a:ext cx="4467954" cy="277414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17255-5C34-46F8-BB16-848ABFBD5FB6}">
      <dsp:nvSpPr>
        <dsp:cNvPr id="0" name=""/>
        <dsp:cNvSpPr/>
      </dsp:nvSpPr>
      <dsp:spPr>
        <a:xfrm>
          <a:off x="0" y="906502"/>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DAC15C-5287-4897-8860-175C9F1A3DBF}">
      <dsp:nvSpPr>
        <dsp:cNvPr id="0" name=""/>
        <dsp:cNvSpPr/>
      </dsp:nvSpPr>
      <dsp:spPr>
        <a:xfrm>
          <a:off x="506246" y="1283049"/>
          <a:ext cx="920448" cy="9204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C75D06-F545-4F7B-8409-D72AE88F0B2F}">
      <dsp:nvSpPr>
        <dsp:cNvPr id="0" name=""/>
        <dsp:cNvSpPr/>
      </dsp:nvSpPr>
      <dsp:spPr>
        <a:xfrm>
          <a:off x="1932941" y="906502"/>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kern="1200"/>
            <a:t>Standardized Cognitive Assessment Tools</a:t>
          </a:r>
        </a:p>
      </dsp:txBody>
      <dsp:txXfrm>
        <a:off x="1932941" y="906502"/>
        <a:ext cx="4328158" cy="1673542"/>
      </dsp:txXfrm>
    </dsp:sp>
    <dsp:sp modelId="{D477D988-2251-4C23-AE04-FF727889A975}">
      <dsp:nvSpPr>
        <dsp:cNvPr id="0" name=""/>
        <dsp:cNvSpPr/>
      </dsp:nvSpPr>
      <dsp:spPr>
        <a:xfrm>
          <a:off x="0" y="2998430"/>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63CC88-2A14-473A-87DB-704F2A0F5B01}">
      <dsp:nvSpPr>
        <dsp:cNvPr id="0" name=""/>
        <dsp:cNvSpPr/>
      </dsp:nvSpPr>
      <dsp:spPr>
        <a:xfrm>
          <a:off x="506246" y="3374977"/>
          <a:ext cx="920448" cy="9204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453387-F813-440F-A99A-12E702862AAB}">
      <dsp:nvSpPr>
        <dsp:cNvPr id="0" name=""/>
        <dsp:cNvSpPr/>
      </dsp:nvSpPr>
      <dsp:spPr>
        <a:xfrm>
          <a:off x="1932941" y="2998430"/>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kern="1200"/>
            <a:t>Qualitative Data Collection Instruments</a:t>
          </a:r>
        </a:p>
      </dsp:txBody>
      <dsp:txXfrm>
        <a:off x="1932941" y="2998430"/>
        <a:ext cx="4328158" cy="167354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BA781-3727-4ADD-8BA4-0A82B2D2BD03}">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309CD6-42A4-47CE-9763-F3F24593E612}">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How do you think using tests and talking to families will help us understand how kids in Christian homeschool groups learn?</a:t>
          </a:r>
        </a:p>
      </dsp:txBody>
      <dsp:txXfrm>
        <a:off x="603248" y="657277"/>
        <a:ext cx="4467954" cy="2774145"/>
      </dsp:txXfrm>
    </dsp:sp>
    <dsp:sp modelId="{986EEA3C-E434-4860-9FA9-821C18B37093}">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EABACB-B716-4EE7-8765-DFF4B963D57A}">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Why is it important to make sure the tests we use and the questions we ask families are good and fair?</a:t>
          </a:r>
        </a:p>
      </dsp:txBody>
      <dsp:txXfrm>
        <a:off x="6275056" y="657277"/>
        <a:ext cx="4467954" cy="277414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9C5274-F50A-47F7-93C9-AE80AA936286}">
      <dsp:nvSpPr>
        <dsp:cNvPr id="0" name=""/>
        <dsp:cNvSpPr/>
      </dsp:nvSpPr>
      <dsp:spPr>
        <a:xfrm>
          <a:off x="0" y="906502"/>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B39757-3604-4E7B-9673-A0FA79F5E72A}">
      <dsp:nvSpPr>
        <dsp:cNvPr id="0" name=""/>
        <dsp:cNvSpPr/>
      </dsp:nvSpPr>
      <dsp:spPr>
        <a:xfrm>
          <a:off x="506246" y="1283049"/>
          <a:ext cx="920448" cy="9204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98A702A-60CC-4E2B-832F-670F0C8BF1B3}">
      <dsp:nvSpPr>
        <dsp:cNvPr id="0" name=""/>
        <dsp:cNvSpPr/>
      </dsp:nvSpPr>
      <dsp:spPr>
        <a:xfrm>
          <a:off x="1932941" y="906502"/>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kern="1200"/>
            <a:t>Two-Tiered methods approach</a:t>
          </a:r>
        </a:p>
      </dsp:txBody>
      <dsp:txXfrm>
        <a:off x="1932941" y="906502"/>
        <a:ext cx="4328158" cy="1673542"/>
      </dsp:txXfrm>
    </dsp:sp>
    <dsp:sp modelId="{035BA3C3-C53B-4279-A20B-153CBD1F9E93}">
      <dsp:nvSpPr>
        <dsp:cNvPr id="0" name=""/>
        <dsp:cNvSpPr/>
      </dsp:nvSpPr>
      <dsp:spPr>
        <a:xfrm>
          <a:off x="0" y="2998430"/>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B4BD85-06B0-4A1E-BAE5-5E3A698A3F14}">
      <dsp:nvSpPr>
        <dsp:cNvPr id="0" name=""/>
        <dsp:cNvSpPr/>
      </dsp:nvSpPr>
      <dsp:spPr>
        <a:xfrm>
          <a:off x="506246" y="3374977"/>
          <a:ext cx="920448" cy="9204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BD5CE2-7223-4BA6-A142-7DBBB95798A7}">
      <dsp:nvSpPr>
        <dsp:cNvPr id="0" name=""/>
        <dsp:cNvSpPr/>
      </dsp:nvSpPr>
      <dsp:spPr>
        <a:xfrm>
          <a:off x="1932941" y="2998430"/>
          <a:ext cx="4328158"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kern="1200"/>
            <a:t>Criteria for determining statistical significance</a:t>
          </a:r>
        </a:p>
      </dsp:txBody>
      <dsp:txXfrm>
        <a:off x="1932941" y="2998430"/>
        <a:ext cx="4328158" cy="167354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3E292-A22B-4656-A069-403F85B5C445}">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87A3F-2BC2-40F0-A9E3-FCB45D44C407}">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How can looking at both numbers and stories help us see the whole picture of how kids in Christian homeschool groups learn?</a:t>
          </a:r>
        </a:p>
      </dsp:txBody>
      <dsp:txXfrm>
        <a:off x="603248" y="657277"/>
        <a:ext cx="4467954" cy="2774145"/>
      </dsp:txXfrm>
    </dsp:sp>
    <dsp:sp modelId="{D0817446-293A-4186-B996-ED8B3BA6654A}">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6BA6D2-FDA6-4993-9299-1CFC67D1FFD4}">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Why do we need to be careful when saying if the numbers we find are really important or just by chance?</a:t>
          </a:r>
        </a:p>
      </dsp:txBody>
      <dsp:txXfrm>
        <a:off x="6275056" y="657277"/>
        <a:ext cx="4467954" cy="277414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CD152-9B9E-4066-9213-75653449543E}">
      <dsp:nvSpPr>
        <dsp:cNvPr id="0" name=""/>
        <dsp:cNvSpPr/>
      </dsp:nvSpPr>
      <dsp:spPr>
        <a:xfrm>
          <a:off x="5870"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Participant recruitment</a:t>
          </a:r>
        </a:p>
      </dsp:txBody>
      <dsp:txXfrm>
        <a:off x="5870" y="1625866"/>
        <a:ext cx="1446377" cy="1041391"/>
      </dsp:txXfrm>
    </dsp:sp>
    <dsp:sp modelId="{49441A00-A1BA-4656-92C8-27C7FD9ABE36}">
      <dsp:nvSpPr>
        <dsp:cNvPr id="0" name=""/>
        <dsp:cNvSpPr/>
      </dsp:nvSpPr>
      <dsp:spPr>
        <a:xfrm>
          <a:off x="5870"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01</a:t>
          </a:r>
        </a:p>
      </dsp:txBody>
      <dsp:txXfrm>
        <a:off x="5870" y="931605"/>
        <a:ext cx="1446377" cy="694261"/>
      </dsp:txXfrm>
    </dsp:sp>
    <dsp:sp modelId="{BE936DD9-E16E-4F1E-8513-06331AAD1EAB}">
      <dsp:nvSpPr>
        <dsp:cNvPr id="0" name=""/>
        <dsp:cNvSpPr/>
      </dsp:nvSpPr>
      <dsp:spPr>
        <a:xfrm>
          <a:off x="1567957"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Sampling</a:t>
          </a:r>
        </a:p>
      </dsp:txBody>
      <dsp:txXfrm>
        <a:off x="1567957" y="1625866"/>
        <a:ext cx="1446377" cy="1041391"/>
      </dsp:txXfrm>
    </dsp:sp>
    <dsp:sp modelId="{28372536-594A-476D-A912-9B0A086A4D11}">
      <dsp:nvSpPr>
        <dsp:cNvPr id="0" name=""/>
        <dsp:cNvSpPr/>
      </dsp:nvSpPr>
      <dsp:spPr>
        <a:xfrm>
          <a:off x="1567957"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02</a:t>
          </a:r>
        </a:p>
      </dsp:txBody>
      <dsp:txXfrm>
        <a:off x="1567957" y="931605"/>
        <a:ext cx="1446377" cy="694261"/>
      </dsp:txXfrm>
    </dsp:sp>
    <dsp:sp modelId="{9944A1B7-7913-4DAE-A89E-D8CF7DFD5552}">
      <dsp:nvSpPr>
        <dsp:cNvPr id="0" name=""/>
        <dsp:cNvSpPr/>
      </dsp:nvSpPr>
      <dsp:spPr>
        <a:xfrm>
          <a:off x="3130044"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Data collection</a:t>
          </a:r>
        </a:p>
      </dsp:txBody>
      <dsp:txXfrm>
        <a:off x="3130044" y="1625866"/>
        <a:ext cx="1446377" cy="1041391"/>
      </dsp:txXfrm>
    </dsp:sp>
    <dsp:sp modelId="{015CF99C-FF97-4DB5-BEE6-02CA22CD6395}">
      <dsp:nvSpPr>
        <dsp:cNvPr id="0" name=""/>
        <dsp:cNvSpPr/>
      </dsp:nvSpPr>
      <dsp:spPr>
        <a:xfrm>
          <a:off x="3130044"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03</a:t>
          </a:r>
        </a:p>
      </dsp:txBody>
      <dsp:txXfrm>
        <a:off x="3130044" y="931605"/>
        <a:ext cx="1446377" cy="694261"/>
      </dsp:txXfrm>
    </dsp:sp>
    <dsp:sp modelId="{310C84AC-3205-420E-A74B-CEB689EF9D37}">
      <dsp:nvSpPr>
        <dsp:cNvPr id="0" name=""/>
        <dsp:cNvSpPr/>
      </dsp:nvSpPr>
      <dsp:spPr>
        <a:xfrm>
          <a:off x="4692131"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Ethical considerations</a:t>
          </a:r>
        </a:p>
      </dsp:txBody>
      <dsp:txXfrm>
        <a:off x="4692131" y="1625866"/>
        <a:ext cx="1446377" cy="1041391"/>
      </dsp:txXfrm>
    </dsp:sp>
    <dsp:sp modelId="{370BB2C3-32E7-4D73-8218-0AF2B4F5657F}">
      <dsp:nvSpPr>
        <dsp:cNvPr id="0" name=""/>
        <dsp:cNvSpPr/>
      </dsp:nvSpPr>
      <dsp:spPr>
        <a:xfrm>
          <a:off x="4692131"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04</a:t>
          </a:r>
        </a:p>
      </dsp:txBody>
      <dsp:txXfrm>
        <a:off x="4692131" y="931605"/>
        <a:ext cx="1446377" cy="694261"/>
      </dsp:txXfrm>
    </dsp:sp>
    <dsp:sp modelId="{AB15B8A1-8A7C-450A-B2B7-E49F0B19B494}">
      <dsp:nvSpPr>
        <dsp:cNvPr id="0" name=""/>
        <dsp:cNvSpPr/>
      </dsp:nvSpPr>
      <dsp:spPr>
        <a:xfrm>
          <a:off x="6254219"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Survey distribution</a:t>
          </a:r>
        </a:p>
      </dsp:txBody>
      <dsp:txXfrm>
        <a:off x="6254219" y="1625866"/>
        <a:ext cx="1446377" cy="1041391"/>
      </dsp:txXfrm>
    </dsp:sp>
    <dsp:sp modelId="{4F58D43B-D519-4F59-AE5D-007983289253}">
      <dsp:nvSpPr>
        <dsp:cNvPr id="0" name=""/>
        <dsp:cNvSpPr/>
      </dsp:nvSpPr>
      <dsp:spPr>
        <a:xfrm>
          <a:off x="6254219"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05</a:t>
          </a:r>
        </a:p>
      </dsp:txBody>
      <dsp:txXfrm>
        <a:off x="6254219" y="931605"/>
        <a:ext cx="1446377" cy="694261"/>
      </dsp:txXfrm>
    </dsp:sp>
    <dsp:sp modelId="{D9700C15-F052-41ED-9BA0-2073CAFFCAB8}">
      <dsp:nvSpPr>
        <dsp:cNvPr id="0" name=""/>
        <dsp:cNvSpPr/>
      </dsp:nvSpPr>
      <dsp:spPr>
        <a:xfrm>
          <a:off x="7816306"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Data analysis</a:t>
          </a:r>
        </a:p>
      </dsp:txBody>
      <dsp:txXfrm>
        <a:off x="7816306" y="1625866"/>
        <a:ext cx="1446377" cy="1041391"/>
      </dsp:txXfrm>
    </dsp:sp>
    <dsp:sp modelId="{7D235EC8-98D5-4FB1-BBCE-55E9CCD559BD}">
      <dsp:nvSpPr>
        <dsp:cNvPr id="0" name=""/>
        <dsp:cNvSpPr/>
      </dsp:nvSpPr>
      <dsp:spPr>
        <a:xfrm>
          <a:off x="7816306"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06</a:t>
          </a:r>
        </a:p>
      </dsp:txBody>
      <dsp:txXfrm>
        <a:off x="7816306" y="931605"/>
        <a:ext cx="1446377" cy="694261"/>
      </dsp:txXfrm>
    </dsp:sp>
    <dsp:sp modelId="{B5929F15-0371-4777-B03C-10F7127B6B0B}">
      <dsp:nvSpPr>
        <dsp:cNvPr id="0" name=""/>
        <dsp:cNvSpPr/>
      </dsp:nvSpPr>
      <dsp:spPr>
        <a:xfrm>
          <a:off x="9378393" y="931605"/>
          <a:ext cx="1446377" cy="173565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870" tIns="0" rIns="142870" bIns="330200" numCol="1" spcCol="1270" anchor="t" anchorCtr="0">
          <a:noAutofit/>
        </a:bodyPr>
        <a:lstStyle/>
        <a:p>
          <a:pPr marL="0" lvl="0" indent="0" algn="l" defTabSz="622300">
            <a:lnSpc>
              <a:spcPct val="90000"/>
            </a:lnSpc>
            <a:spcBef>
              <a:spcPct val="0"/>
            </a:spcBef>
            <a:spcAft>
              <a:spcPct val="35000"/>
            </a:spcAft>
            <a:buNone/>
          </a:pPr>
          <a:r>
            <a:rPr lang="en-US" sz="1400" kern="1200"/>
            <a:t>Reporting findings</a:t>
          </a:r>
        </a:p>
      </dsp:txBody>
      <dsp:txXfrm>
        <a:off x="9378393" y="1625866"/>
        <a:ext cx="1446377" cy="1041391"/>
      </dsp:txXfrm>
    </dsp:sp>
    <dsp:sp modelId="{3B9BDD78-638D-468C-92A8-5BD6BC1B6076}">
      <dsp:nvSpPr>
        <dsp:cNvPr id="0" name=""/>
        <dsp:cNvSpPr/>
      </dsp:nvSpPr>
      <dsp:spPr>
        <a:xfrm>
          <a:off x="9378393" y="931605"/>
          <a:ext cx="1446377" cy="694261"/>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42870" tIns="165100" rIns="142870" bIns="165100" numCol="1" spcCol="1270" anchor="ctr" anchorCtr="0">
          <a:noAutofit/>
        </a:bodyPr>
        <a:lstStyle/>
        <a:p>
          <a:pPr marL="0" lvl="0" indent="0" algn="l" defTabSz="1200150">
            <a:lnSpc>
              <a:spcPct val="90000"/>
            </a:lnSpc>
            <a:spcBef>
              <a:spcPct val="0"/>
            </a:spcBef>
            <a:spcAft>
              <a:spcPct val="35000"/>
            </a:spcAft>
            <a:buNone/>
          </a:pPr>
          <a:r>
            <a:rPr lang="en-US" sz="2700" kern="1200"/>
            <a:t>07</a:t>
          </a:r>
        </a:p>
      </dsp:txBody>
      <dsp:txXfrm>
        <a:off x="9378393" y="931605"/>
        <a:ext cx="1446377" cy="69426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C97D2B-BC69-48BC-9D2D-3E0503C556FF}">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BB0B65-454D-47FE-9E73-185CFC43B8B8}">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How do you think we can find families who want to be part of our study and make sure we choose kids in a fair way?</a:t>
          </a:r>
        </a:p>
      </dsp:txBody>
      <dsp:txXfrm>
        <a:off x="603248" y="657277"/>
        <a:ext cx="4467954" cy="2774145"/>
      </dsp:txXfrm>
    </dsp:sp>
    <dsp:sp modelId="{AE92BAB7-4733-4171-BF9C-F7D2CBB323E0}">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89CC3F-7E06-411F-A7C6-F03B33A8BCEE}">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Why is it important to talk to families, keep their information private, and make sure they know they can stop being part of the study if they want to?</a:t>
          </a:r>
        </a:p>
      </dsp:txBody>
      <dsp:txXfrm>
        <a:off x="6275056" y="657277"/>
        <a:ext cx="4467954" cy="277414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3005E-9F55-4E25-8FF4-4B89F09E4AFC}">
      <dsp:nvSpPr>
        <dsp:cNvPr id="0" name=""/>
        <dsp:cNvSpPr/>
      </dsp:nvSpPr>
      <dsp:spPr>
        <a:xfrm>
          <a:off x="189969" y="693252"/>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D188A4-E5DA-4B5A-BC91-BC088F4B240D}">
      <dsp:nvSpPr>
        <dsp:cNvPr id="0" name=""/>
        <dsp:cNvSpPr/>
      </dsp:nvSpPr>
      <dsp:spPr>
        <a:xfrm>
          <a:off x="358066" y="861349"/>
          <a:ext cx="464269" cy="4642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1BA20-0BDC-414E-B83C-61F8C8F7FAB9}">
      <dsp:nvSpPr>
        <dsp:cNvPr id="0" name=""/>
        <dsp:cNvSpPr/>
      </dsp:nvSpPr>
      <dsp:spPr>
        <a:xfrm>
          <a:off x="1161961" y="693252"/>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Research Objectives</a:t>
          </a:r>
        </a:p>
      </dsp:txBody>
      <dsp:txXfrm>
        <a:off x="1161961" y="693252"/>
        <a:ext cx="1886807" cy="800463"/>
      </dsp:txXfrm>
    </dsp:sp>
    <dsp:sp modelId="{A10171F6-5111-4E59-8C0F-A6FCE28E56D3}">
      <dsp:nvSpPr>
        <dsp:cNvPr id="0" name=""/>
        <dsp:cNvSpPr/>
      </dsp:nvSpPr>
      <dsp:spPr>
        <a:xfrm>
          <a:off x="3377530" y="693252"/>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05A38E-FFA2-4B04-A011-FFDBCF27AD0B}">
      <dsp:nvSpPr>
        <dsp:cNvPr id="0" name=""/>
        <dsp:cNvSpPr/>
      </dsp:nvSpPr>
      <dsp:spPr>
        <a:xfrm>
          <a:off x="3545628" y="861349"/>
          <a:ext cx="464269" cy="4642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2C6D74-11C7-403A-BB6E-B986CBFD261A}">
      <dsp:nvSpPr>
        <dsp:cNvPr id="0" name=""/>
        <dsp:cNvSpPr/>
      </dsp:nvSpPr>
      <dsp:spPr>
        <a:xfrm>
          <a:off x="4349522" y="693252"/>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Potential Contributions</a:t>
          </a:r>
        </a:p>
      </dsp:txBody>
      <dsp:txXfrm>
        <a:off x="4349522" y="693252"/>
        <a:ext cx="1886807" cy="800463"/>
      </dsp:txXfrm>
    </dsp:sp>
    <dsp:sp modelId="{D82856F1-0059-4D8B-8B15-A8A1D2B6597C}">
      <dsp:nvSpPr>
        <dsp:cNvPr id="0" name=""/>
        <dsp:cNvSpPr/>
      </dsp:nvSpPr>
      <dsp:spPr>
        <a:xfrm>
          <a:off x="6565092" y="693252"/>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3FA4EF-98D0-4ABA-87C8-B701E9098234}">
      <dsp:nvSpPr>
        <dsp:cNvPr id="0" name=""/>
        <dsp:cNvSpPr/>
      </dsp:nvSpPr>
      <dsp:spPr>
        <a:xfrm>
          <a:off x="6733189" y="861349"/>
          <a:ext cx="464269" cy="4642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CCE7D8-956B-47FA-A5CF-686F36C6F510}">
      <dsp:nvSpPr>
        <dsp:cNvPr id="0" name=""/>
        <dsp:cNvSpPr/>
      </dsp:nvSpPr>
      <dsp:spPr>
        <a:xfrm>
          <a:off x="7537083" y="693252"/>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Holistic Exploration</a:t>
          </a:r>
        </a:p>
      </dsp:txBody>
      <dsp:txXfrm>
        <a:off x="7537083" y="693252"/>
        <a:ext cx="1886807" cy="800463"/>
      </dsp:txXfrm>
    </dsp:sp>
    <dsp:sp modelId="{80ADB143-7681-4394-A7EB-AE366258EED8}">
      <dsp:nvSpPr>
        <dsp:cNvPr id="0" name=""/>
        <dsp:cNvSpPr/>
      </dsp:nvSpPr>
      <dsp:spPr>
        <a:xfrm>
          <a:off x="189969" y="2105599"/>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7D19E9-F7BE-4029-A6D5-23BC03F5E923}">
      <dsp:nvSpPr>
        <dsp:cNvPr id="0" name=""/>
        <dsp:cNvSpPr/>
      </dsp:nvSpPr>
      <dsp:spPr>
        <a:xfrm>
          <a:off x="358066" y="2273697"/>
          <a:ext cx="464269" cy="4642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4CFAB4-1C48-4A56-8900-143E439672D1}">
      <dsp:nvSpPr>
        <dsp:cNvPr id="0" name=""/>
        <dsp:cNvSpPr/>
      </dsp:nvSpPr>
      <dsp:spPr>
        <a:xfrm>
          <a:off x="1161961" y="2105599"/>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Implications for Education</a:t>
          </a:r>
        </a:p>
      </dsp:txBody>
      <dsp:txXfrm>
        <a:off x="1161961" y="2105599"/>
        <a:ext cx="1886807" cy="800463"/>
      </dsp:txXfrm>
    </dsp:sp>
    <dsp:sp modelId="{9459399E-794F-4524-8E4B-2CBEAA9D1DC9}">
      <dsp:nvSpPr>
        <dsp:cNvPr id="0" name=""/>
        <dsp:cNvSpPr/>
      </dsp:nvSpPr>
      <dsp:spPr>
        <a:xfrm>
          <a:off x="3377530" y="2105599"/>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201207-E524-4C78-BFB1-2E9EAB5E9190}">
      <dsp:nvSpPr>
        <dsp:cNvPr id="0" name=""/>
        <dsp:cNvSpPr/>
      </dsp:nvSpPr>
      <dsp:spPr>
        <a:xfrm>
          <a:off x="3545628" y="2273697"/>
          <a:ext cx="464269" cy="46426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4B612B-00CB-4CEA-99E2-38E6713010E2}">
      <dsp:nvSpPr>
        <dsp:cNvPr id="0" name=""/>
        <dsp:cNvSpPr/>
      </dsp:nvSpPr>
      <dsp:spPr>
        <a:xfrm>
          <a:off x="4349522" y="2105599"/>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Future Research Considerations</a:t>
          </a:r>
        </a:p>
      </dsp:txBody>
      <dsp:txXfrm>
        <a:off x="4349522" y="2105599"/>
        <a:ext cx="1886807" cy="800463"/>
      </dsp:txXfrm>
    </dsp:sp>
    <dsp:sp modelId="{B2F28ACD-F0AD-4CA2-9F94-7456D787BAA0}">
      <dsp:nvSpPr>
        <dsp:cNvPr id="0" name=""/>
        <dsp:cNvSpPr/>
      </dsp:nvSpPr>
      <dsp:spPr>
        <a:xfrm>
          <a:off x="6565092" y="2105599"/>
          <a:ext cx="800463" cy="80046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58B4A8-11C7-4467-8D49-96601E222BAB}">
      <dsp:nvSpPr>
        <dsp:cNvPr id="0" name=""/>
        <dsp:cNvSpPr/>
      </dsp:nvSpPr>
      <dsp:spPr>
        <a:xfrm>
          <a:off x="6733189" y="2273697"/>
          <a:ext cx="464269" cy="46426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FE6432-22BC-4EF6-8006-443C1613020A}">
      <dsp:nvSpPr>
        <dsp:cNvPr id="0" name=""/>
        <dsp:cNvSpPr/>
      </dsp:nvSpPr>
      <dsp:spPr>
        <a:xfrm>
          <a:off x="7537083" y="2105599"/>
          <a:ext cx="1886807" cy="800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Overall Significance</a:t>
          </a:r>
        </a:p>
      </dsp:txBody>
      <dsp:txXfrm>
        <a:off x="7537083" y="2105599"/>
        <a:ext cx="1886807" cy="80046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C310B-72FF-427C-848A-959F81D5C9DE}">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633ACA-A5FA-46B0-9E27-E6103E8E20AC}">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How might what we learn about how kids in Christian homeschool groups learn help us make schools better for all kids?</a:t>
          </a:r>
        </a:p>
      </dsp:txBody>
      <dsp:txXfrm>
        <a:off x="603248" y="657277"/>
        <a:ext cx="4467954" cy="2774145"/>
      </dsp:txXfrm>
    </dsp:sp>
    <dsp:sp modelId="{A5C5D6D2-7741-4632-91BE-B005D1744588}">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E9320C-7295-440B-A09B-92B263E94B54}">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What do you think we should study next to learn more about how kids learn in different ways and in different places?</a:t>
          </a:r>
        </a:p>
      </dsp:txBody>
      <dsp:txXfrm>
        <a:off x="6275056" y="657277"/>
        <a:ext cx="4467954" cy="27741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F86469-D510-40C2-B8B0-E30D23E38B88}">
      <dsp:nvSpPr>
        <dsp:cNvPr id="0" name=""/>
        <dsp:cNvSpPr/>
      </dsp:nvSpPr>
      <dsp:spPr>
        <a:xfrm>
          <a:off x="0" y="680"/>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370C4D-8F73-4119-B9EE-7BA8467781F2}">
      <dsp:nvSpPr>
        <dsp:cNvPr id="0" name=""/>
        <dsp:cNvSpPr/>
      </dsp:nvSpPr>
      <dsp:spPr>
        <a:xfrm>
          <a:off x="482021" y="359209"/>
          <a:ext cx="876403" cy="8764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891C67-4DA7-47DE-A584-FE5F40DAE256}">
      <dsp:nvSpPr>
        <dsp:cNvPr id="0" name=""/>
        <dsp:cNvSpPr/>
      </dsp:nvSpPr>
      <dsp:spPr>
        <a:xfrm>
          <a:off x="1840447" y="680"/>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Questions Raised by Prevalence</a:t>
          </a:r>
        </a:p>
      </dsp:txBody>
      <dsp:txXfrm>
        <a:off x="1840447" y="680"/>
        <a:ext cx="4420652" cy="1593460"/>
      </dsp:txXfrm>
    </dsp:sp>
    <dsp:sp modelId="{3D35E2B5-7F62-4EE0-AC98-599A65FA9C8B}">
      <dsp:nvSpPr>
        <dsp:cNvPr id="0" name=""/>
        <dsp:cNvSpPr/>
      </dsp:nvSpPr>
      <dsp:spPr>
        <a:xfrm>
          <a:off x="0" y="1992507"/>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9EB0CE-F934-453D-899A-FC36DCB209E1}">
      <dsp:nvSpPr>
        <dsp:cNvPr id="0" name=""/>
        <dsp:cNvSpPr/>
      </dsp:nvSpPr>
      <dsp:spPr>
        <a:xfrm>
          <a:off x="482021" y="2351035"/>
          <a:ext cx="876403" cy="8764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67801A-5F29-4EEF-95DE-673816F42624}">
      <dsp:nvSpPr>
        <dsp:cNvPr id="0" name=""/>
        <dsp:cNvSpPr/>
      </dsp:nvSpPr>
      <dsp:spPr>
        <a:xfrm>
          <a:off x="1840447" y="1992507"/>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Significance for Educational Outcomes</a:t>
          </a:r>
        </a:p>
      </dsp:txBody>
      <dsp:txXfrm>
        <a:off x="1840447" y="1992507"/>
        <a:ext cx="4420652" cy="1593460"/>
      </dsp:txXfrm>
    </dsp:sp>
    <dsp:sp modelId="{C6B1A037-9F2B-42A0-B277-D52D5BB47918}">
      <dsp:nvSpPr>
        <dsp:cNvPr id="0" name=""/>
        <dsp:cNvSpPr/>
      </dsp:nvSpPr>
      <dsp:spPr>
        <a:xfrm>
          <a:off x="0" y="3984333"/>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232346-9A89-4609-B6E9-3809290E9086}">
      <dsp:nvSpPr>
        <dsp:cNvPr id="0" name=""/>
        <dsp:cNvSpPr/>
      </dsp:nvSpPr>
      <dsp:spPr>
        <a:xfrm>
          <a:off x="482021" y="4342861"/>
          <a:ext cx="876403" cy="8764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A87F00-1137-477F-B4B6-B5CEADA0A148}">
      <dsp:nvSpPr>
        <dsp:cNvPr id="0" name=""/>
        <dsp:cNvSpPr/>
      </dsp:nvSpPr>
      <dsp:spPr>
        <a:xfrm>
          <a:off x="1840447" y="3984333"/>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Essential Consideration for Decision-Making</a:t>
          </a:r>
        </a:p>
      </dsp:txBody>
      <dsp:txXfrm>
        <a:off x="1840447" y="3984333"/>
        <a:ext cx="4420652" cy="15934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5AE39-06FE-4956-B29F-9F6B713FE0BB}">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BCFBCA-84E7-457F-B115-48523A003607}">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Why is it important to figure out how being in a Christian homeschool group affects how well kids learn?</a:t>
          </a:r>
        </a:p>
      </dsp:txBody>
      <dsp:txXfrm>
        <a:off x="603248" y="657277"/>
        <a:ext cx="4467954" cy="2774145"/>
      </dsp:txXfrm>
    </dsp:sp>
    <dsp:sp modelId="{BDD911B4-2F1E-4F6F-A91F-1E7D979F5536}">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67351C-19F2-49CD-9724-2B46D7250F82}">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How can understanding how kids' brains grow and learn help parents and teachers make good choices about how to teach them?</a:t>
          </a:r>
        </a:p>
      </dsp:txBody>
      <dsp:txXfrm>
        <a:off x="6275056" y="657277"/>
        <a:ext cx="4467954" cy="27741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E5603-E7C3-4E84-9790-5A122229E6A7}">
      <dsp:nvSpPr>
        <dsp:cNvPr id="0" name=""/>
        <dsp:cNvSpPr/>
      </dsp:nvSpPr>
      <dsp:spPr>
        <a:xfrm rot="5400000">
          <a:off x="-258809" y="259954"/>
          <a:ext cx="1725399" cy="1207779"/>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defRPr b="1"/>
          </a:pPr>
          <a:r>
            <a:rPr lang="en-US" sz="1800" kern="1200"/>
            <a:t>Focus of the Study</a:t>
          </a:r>
        </a:p>
      </dsp:txBody>
      <dsp:txXfrm rot="-5400000">
        <a:off x="2" y="605034"/>
        <a:ext cx="1207779" cy="517620"/>
      </dsp:txXfrm>
    </dsp:sp>
    <dsp:sp modelId="{F4B0D85D-E614-492A-824A-A50BDADABDE4}">
      <dsp:nvSpPr>
        <dsp:cNvPr id="0" name=""/>
        <dsp:cNvSpPr/>
      </dsp:nvSpPr>
      <dsp:spPr>
        <a:xfrm rot="5400000">
          <a:off x="4759861" y="-3550937"/>
          <a:ext cx="1121509" cy="822567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a:t>Investigating the developmental implications of Christian homeschool co-op participation during middle childhood and adolescence, specifically examining cognitive abilities.</a:t>
          </a:r>
        </a:p>
      </dsp:txBody>
      <dsp:txXfrm rot="-5400000">
        <a:off x="1207779" y="55893"/>
        <a:ext cx="8170925" cy="1012013"/>
      </dsp:txXfrm>
    </dsp:sp>
    <dsp:sp modelId="{10F983A8-D5D8-483F-A5EF-FBE9E2D7D414}">
      <dsp:nvSpPr>
        <dsp:cNvPr id="0" name=""/>
        <dsp:cNvSpPr/>
      </dsp:nvSpPr>
      <dsp:spPr>
        <a:xfrm rot="5400000">
          <a:off x="-258809" y="1692927"/>
          <a:ext cx="1725399" cy="1207779"/>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defRPr b="1"/>
          </a:pPr>
          <a:r>
            <a:rPr lang="en-US" sz="1800" kern="1200"/>
            <a:t>Research question</a:t>
          </a:r>
        </a:p>
      </dsp:txBody>
      <dsp:txXfrm rot="-5400000">
        <a:off x="2" y="2038007"/>
        <a:ext cx="1207779" cy="517620"/>
      </dsp:txXfrm>
    </dsp:sp>
    <dsp:sp modelId="{0A5A815E-F1A3-43B0-9B03-8BEFCA3FE1BF}">
      <dsp:nvSpPr>
        <dsp:cNvPr id="0" name=""/>
        <dsp:cNvSpPr/>
      </dsp:nvSpPr>
      <dsp:spPr>
        <a:xfrm rot="5400000">
          <a:off x="4759861" y="-2117964"/>
          <a:ext cx="1121509" cy="8225673"/>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a:t>What are the developmental implications of Christian homeschool co-op participation during middle childhood and adolescence, with a specific emphasis on examining cognitive abilities?</a:t>
          </a:r>
        </a:p>
      </dsp:txBody>
      <dsp:txXfrm rot="-5400000">
        <a:off x="1207779" y="1488866"/>
        <a:ext cx="8170925" cy="10120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7E32C-3238-4826-84B0-F04A33AA5612}">
      <dsp:nvSpPr>
        <dsp:cNvPr id="0" name=""/>
        <dsp:cNvSpPr/>
      </dsp:nvSpPr>
      <dsp:spPr>
        <a:xfrm>
          <a:off x="2127750" y="0"/>
          <a:ext cx="1509048" cy="13408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17C183-947C-4B61-91F5-3A0309E86853}">
      <dsp:nvSpPr>
        <dsp:cNvPr id="0" name=""/>
        <dsp:cNvSpPr/>
      </dsp:nvSpPr>
      <dsp:spPr>
        <a:xfrm>
          <a:off x="726491" y="1478241"/>
          <a:ext cx="4311566" cy="574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Alternative Hypotheses (H</a:t>
          </a:r>
          <a:r>
            <a:rPr lang="en-US" sz="2500" kern="1200" baseline="-25000"/>
            <a:t>1</a:t>
          </a:r>
          <a:r>
            <a:rPr lang="en-US" sz="2500" kern="1200"/>
            <a:t>): </a:t>
          </a:r>
        </a:p>
      </dsp:txBody>
      <dsp:txXfrm>
        <a:off x="726491" y="1478241"/>
        <a:ext cx="4311566" cy="574659"/>
      </dsp:txXfrm>
    </dsp:sp>
    <dsp:sp modelId="{32F39CA5-5B7E-4C1B-9246-F56B18FB70B1}">
      <dsp:nvSpPr>
        <dsp:cNvPr id="0" name=""/>
        <dsp:cNvSpPr/>
      </dsp:nvSpPr>
      <dsp:spPr>
        <a:xfrm>
          <a:off x="726491" y="2116794"/>
          <a:ext cx="4311566" cy="1482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Participation in Christian homeschool co-ops is associated with significantly different cognitive development outcomes compared to non-Christian co-ops.</a:t>
          </a:r>
        </a:p>
        <a:p>
          <a:pPr marL="0" lvl="0" indent="0" algn="ctr" defTabSz="755650">
            <a:lnSpc>
              <a:spcPct val="90000"/>
            </a:lnSpc>
            <a:spcBef>
              <a:spcPct val="0"/>
            </a:spcBef>
            <a:spcAft>
              <a:spcPct val="35000"/>
            </a:spcAft>
            <a:buNone/>
          </a:pPr>
          <a:r>
            <a:rPr lang="en-US" sz="1700" kern="1200"/>
            <a:t>Cognitive outcomes may vary between middle childhood and adolescence in Christian homeschool co-op participation.</a:t>
          </a:r>
        </a:p>
      </dsp:txBody>
      <dsp:txXfrm>
        <a:off x="726491" y="2116794"/>
        <a:ext cx="4311566" cy="1482068"/>
      </dsp:txXfrm>
    </dsp:sp>
    <dsp:sp modelId="{1E5B7931-7488-4403-A64E-B452962C2327}">
      <dsp:nvSpPr>
        <dsp:cNvPr id="0" name=""/>
        <dsp:cNvSpPr/>
      </dsp:nvSpPr>
      <dsp:spPr>
        <a:xfrm>
          <a:off x="7193841" y="0"/>
          <a:ext cx="1509048" cy="13408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CE53182-3197-48DB-8AB0-E8329CC6805C}">
      <dsp:nvSpPr>
        <dsp:cNvPr id="0" name=""/>
        <dsp:cNvSpPr/>
      </dsp:nvSpPr>
      <dsp:spPr>
        <a:xfrm>
          <a:off x="5792582" y="1478241"/>
          <a:ext cx="4311566" cy="574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Null Hypotheses (H</a:t>
          </a:r>
          <a:r>
            <a:rPr lang="en-US" sz="2500" kern="1200" baseline="-25000"/>
            <a:t>0</a:t>
          </a:r>
          <a:r>
            <a:rPr lang="en-US" sz="2500" kern="1200"/>
            <a:t>): </a:t>
          </a:r>
        </a:p>
      </dsp:txBody>
      <dsp:txXfrm>
        <a:off x="5792582" y="1478241"/>
        <a:ext cx="4311566" cy="574659"/>
      </dsp:txXfrm>
    </dsp:sp>
    <dsp:sp modelId="{A8E1EB99-729F-4B8A-9C83-95B09E7C8B4C}">
      <dsp:nvSpPr>
        <dsp:cNvPr id="0" name=""/>
        <dsp:cNvSpPr/>
      </dsp:nvSpPr>
      <dsp:spPr>
        <a:xfrm>
          <a:off x="5792582" y="2116794"/>
          <a:ext cx="4311566" cy="1482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No significant difference in cognitive development outcomes between Christian and non-Christian homeschool co-ops.</a:t>
          </a:r>
        </a:p>
        <a:p>
          <a:pPr marL="0" lvl="0" indent="0" algn="ctr" defTabSz="755650">
            <a:lnSpc>
              <a:spcPct val="90000"/>
            </a:lnSpc>
            <a:spcBef>
              <a:spcPct val="0"/>
            </a:spcBef>
            <a:spcAft>
              <a:spcPct val="35000"/>
            </a:spcAft>
            <a:buNone/>
          </a:pPr>
          <a:r>
            <a:rPr lang="en-US" sz="1700" kern="1200"/>
            <a:t>No significant difference in cognitive outcomes between Christian homeschool co-op participation during middle childhood and adolescence.</a:t>
          </a:r>
        </a:p>
      </dsp:txBody>
      <dsp:txXfrm>
        <a:off x="5792582" y="2116794"/>
        <a:ext cx="4311566" cy="14820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2E0E9-CDB5-4D67-833A-0648EECD9488}">
      <dsp:nvSpPr>
        <dsp:cNvPr id="0" name=""/>
        <dsp:cNvSpPr/>
      </dsp:nvSpPr>
      <dsp:spPr>
        <a:xfrm>
          <a:off x="1322"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20E9FA-9EC2-49F3-B0FC-A6EAE58007A7}">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What do you think might make kids in Christian homeschool groups learn differently than those in other groups?</a:t>
          </a:r>
        </a:p>
      </dsp:txBody>
      <dsp:txXfrm>
        <a:off x="603248" y="657277"/>
        <a:ext cx="4467954" cy="2774145"/>
      </dsp:txXfrm>
    </dsp:sp>
    <dsp:sp modelId="{7D5A73FB-7E93-46B2-BF83-6DEFC7982740}">
      <dsp:nvSpPr>
        <dsp:cNvPr id="0" name=""/>
        <dsp:cNvSpPr/>
      </dsp:nvSpPr>
      <dsp:spPr>
        <a:xfrm>
          <a:off x="5673129" y="81131"/>
          <a:ext cx="4640570" cy="29467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66A11-B3DE-4122-8BC8-D6B35C735B75}">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Why is it interesting to see if kids in Christian homeschool groups learn in different ways when they are younger compared to when they are teenagers?</a:t>
          </a:r>
        </a:p>
      </dsp:txBody>
      <dsp:txXfrm>
        <a:off x="6275056" y="657277"/>
        <a:ext cx="4467954" cy="27741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CA9A0-3ECF-4E1A-846B-2A73634B0BBE}">
      <dsp:nvSpPr>
        <dsp:cNvPr id="0" name=""/>
        <dsp:cNvSpPr/>
      </dsp:nvSpPr>
      <dsp:spPr>
        <a:xfrm>
          <a:off x="568079" y="1252677"/>
          <a:ext cx="1647000" cy="1647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4651CF-D9AF-4FBB-AC3D-6BD7FBE8D1D8}">
      <dsp:nvSpPr>
        <dsp:cNvPr id="0" name=""/>
        <dsp:cNvSpPr/>
      </dsp:nvSpPr>
      <dsp:spPr>
        <a:xfrm>
          <a:off x="919079" y="1603677"/>
          <a:ext cx="945000" cy="945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A38CFB-F4DE-4ADD-A75F-CB1FA86AA8F7}">
      <dsp:nvSpPr>
        <dsp:cNvPr id="0" name=""/>
        <dsp:cNvSpPr/>
      </dsp:nvSpPr>
      <dsp:spPr>
        <a:xfrm>
          <a:off x="41579" y="3412677"/>
          <a:ext cx="27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en-US" sz="2100" kern="1200"/>
            <a:t>Christian homeschool co-ops</a:t>
          </a:r>
        </a:p>
      </dsp:txBody>
      <dsp:txXfrm>
        <a:off x="41579" y="3412677"/>
        <a:ext cx="2700000" cy="720000"/>
      </dsp:txXfrm>
    </dsp:sp>
    <dsp:sp modelId="{38A85FEA-18C0-4831-BF45-5073639030F1}">
      <dsp:nvSpPr>
        <dsp:cNvPr id="0" name=""/>
        <dsp:cNvSpPr/>
      </dsp:nvSpPr>
      <dsp:spPr>
        <a:xfrm>
          <a:off x="3740579" y="1252677"/>
          <a:ext cx="1647000" cy="1647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45A3A5-BF27-49E0-B7DD-B7D0F2BF483B}">
      <dsp:nvSpPr>
        <dsp:cNvPr id="0" name=""/>
        <dsp:cNvSpPr/>
      </dsp:nvSpPr>
      <dsp:spPr>
        <a:xfrm>
          <a:off x="4091579" y="1603677"/>
          <a:ext cx="945000" cy="945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9EB19B9-A158-4E82-8F02-297F89D09288}">
      <dsp:nvSpPr>
        <dsp:cNvPr id="0" name=""/>
        <dsp:cNvSpPr/>
      </dsp:nvSpPr>
      <dsp:spPr>
        <a:xfrm>
          <a:off x="3214079" y="3412677"/>
          <a:ext cx="27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en-US" sz="2100" kern="1200"/>
            <a:t>Cognitive development</a:t>
          </a:r>
        </a:p>
      </dsp:txBody>
      <dsp:txXfrm>
        <a:off x="3214079" y="3412677"/>
        <a:ext cx="27000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81632-84A9-4977-9131-28DCF1AFC2D8}">
      <dsp:nvSpPr>
        <dsp:cNvPr id="0" name=""/>
        <dsp:cNvSpPr/>
      </dsp:nvSpPr>
      <dsp:spPr>
        <a:xfrm>
          <a:off x="0" y="439"/>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14920E-BA54-4308-AD8F-C6AA48B2B945}">
      <dsp:nvSpPr>
        <dsp:cNvPr id="0" name=""/>
        <dsp:cNvSpPr/>
      </dsp:nvSpPr>
      <dsp:spPr>
        <a:xfrm>
          <a:off x="0" y="439"/>
          <a:ext cx="9613860" cy="71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Generalization caution</a:t>
          </a:r>
        </a:p>
      </dsp:txBody>
      <dsp:txXfrm>
        <a:off x="0" y="439"/>
        <a:ext cx="9613860" cy="719687"/>
      </dsp:txXfrm>
    </dsp:sp>
    <dsp:sp modelId="{5BEB994D-22A1-40B1-B7F1-4FAE60D1336A}">
      <dsp:nvSpPr>
        <dsp:cNvPr id="0" name=""/>
        <dsp:cNvSpPr/>
      </dsp:nvSpPr>
      <dsp:spPr>
        <a:xfrm>
          <a:off x="0" y="720126"/>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7A509A-7701-43DE-9860-28AB1D6B0743}">
      <dsp:nvSpPr>
        <dsp:cNvPr id="0" name=""/>
        <dsp:cNvSpPr/>
      </dsp:nvSpPr>
      <dsp:spPr>
        <a:xfrm>
          <a:off x="0" y="720126"/>
          <a:ext cx="9613860" cy="71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Selection bias</a:t>
          </a:r>
        </a:p>
      </dsp:txBody>
      <dsp:txXfrm>
        <a:off x="0" y="720126"/>
        <a:ext cx="9613860" cy="719687"/>
      </dsp:txXfrm>
    </dsp:sp>
    <dsp:sp modelId="{21CF0BA9-A26A-4B05-9B67-065F563E72C0}">
      <dsp:nvSpPr>
        <dsp:cNvPr id="0" name=""/>
        <dsp:cNvSpPr/>
      </dsp:nvSpPr>
      <dsp:spPr>
        <a:xfrm>
          <a:off x="0" y="1439814"/>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F17A71-1E09-4E02-A82F-07CCC439283B}">
      <dsp:nvSpPr>
        <dsp:cNvPr id="0" name=""/>
        <dsp:cNvSpPr/>
      </dsp:nvSpPr>
      <dsp:spPr>
        <a:xfrm>
          <a:off x="0" y="1439814"/>
          <a:ext cx="9613860" cy="71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External factors</a:t>
          </a:r>
        </a:p>
      </dsp:txBody>
      <dsp:txXfrm>
        <a:off x="0" y="1439814"/>
        <a:ext cx="9613860" cy="719687"/>
      </dsp:txXfrm>
    </dsp:sp>
    <dsp:sp modelId="{E59576CF-D69C-4702-9139-53D1D4F52DDC}">
      <dsp:nvSpPr>
        <dsp:cNvPr id="0" name=""/>
        <dsp:cNvSpPr/>
      </dsp:nvSpPr>
      <dsp:spPr>
        <a:xfrm>
          <a:off x="0" y="2159501"/>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C76628-347C-4C7B-BB5F-B8C164EC0750}">
      <dsp:nvSpPr>
        <dsp:cNvPr id="0" name=""/>
        <dsp:cNvSpPr/>
      </dsp:nvSpPr>
      <dsp:spPr>
        <a:xfrm>
          <a:off x="0" y="2159501"/>
          <a:ext cx="9613860" cy="71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Temporal factors </a:t>
          </a:r>
        </a:p>
      </dsp:txBody>
      <dsp:txXfrm>
        <a:off x="0" y="2159501"/>
        <a:ext cx="9613860" cy="719687"/>
      </dsp:txXfrm>
    </dsp:sp>
    <dsp:sp modelId="{7A7BDAA8-59B5-43CC-AB0D-650EE3C8D90F}">
      <dsp:nvSpPr>
        <dsp:cNvPr id="0" name=""/>
        <dsp:cNvSpPr/>
      </dsp:nvSpPr>
      <dsp:spPr>
        <a:xfrm>
          <a:off x="0" y="2879189"/>
          <a:ext cx="96138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045567-5E27-4992-9116-B8E15103AF4B}">
      <dsp:nvSpPr>
        <dsp:cNvPr id="0" name=""/>
        <dsp:cNvSpPr/>
      </dsp:nvSpPr>
      <dsp:spPr>
        <a:xfrm>
          <a:off x="0" y="2879189"/>
          <a:ext cx="9613860" cy="71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a:t>Instrument limitations</a:t>
          </a:r>
        </a:p>
      </dsp:txBody>
      <dsp:txXfrm>
        <a:off x="0" y="2879189"/>
        <a:ext cx="9613860" cy="71968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697FF-65EB-477A-8B40-8786BC072722}"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335F2F-0DE7-4C46-BA2C-119724CC1737}" type="slidenum">
              <a:rPr lang="en-US" smtClean="0"/>
              <a:t>‹#›</a:t>
            </a:fld>
            <a:endParaRPr lang="en-US"/>
          </a:p>
        </p:txBody>
      </p:sp>
    </p:spTree>
    <p:extLst>
      <p:ext uri="{BB962C8B-B14F-4D97-AF65-F5344CB8AC3E}">
        <p14:creationId xmlns:p14="http://schemas.microsoft.com/office/powerpoint/2010/main" val="617086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 1 2023 </a:t>
            </a:r>
            <a:r>
              <a:rPr lang="en-US" dirty="0" err="1"/>
              <a:t>Presentatino</a:t>
            </a:r>
            <a:r>
              <a:rPr lang="en-US"/>
              <a:t> Notes</a:t>
            </a:r>
          </a:p>
          <a:p>
            <a:endParaRPr lang="en-US" dirty="0"/>
          </a:p>
          <a:p>
            <a:r>
              <a:rPr lang="en-US" dirty="0"/>
              <a:t>school at home vs. homeschool vs. heart school vs. learning AS YOU GO</a:t>
            </a:r>
          </a:p>
          <a:p>
            <a:endParaRPr lang="en-US" dirty="0"/>
          </a:p>
          <a:p>
            <a:r>
              <a:rPr lang="en-US" dirty="0"/>
              <a:t>choosing </a:t>
            </a:r>
            <a:r>
              <a:rPr lang="en-US" dirty="0" err="1"/>
              <a:t>curriclulum</a:t>
            </a:r>
            <a:r>
              <a:rPr lang="en-US" dirty="0"/>
              <a:t> is a struggle. Where do we start?</a:t>
            </a:r>
          </a:p>
          <a:p>
            <a:endParaRPr lang="en-US" dirty="0"/>
          </a:p>
          <a:p>
            <a:r>
              <a:rPr lang="en-US" dirty="0"/>
              <a:t>the role of technology</a:t>
            </a:r>
          </a:p>
          <a:p>
            <a:endParaRPr lang="en-US" dirty="0"/>
          </a:p>
          <a:p>
            <a:r>
              <a:rPr lang="en-US" dirty="0"/>
              <a:t>promote NOBTS homeschool -- it is what makes us unique!! people are LOOKING for homeschool</a:t>
            </a:r>
          </a:p>
          <a:p>
            <a:endParaRPr lang="en-US" dirty="0"/>
          </a:p>
          <a:p>
            <a:endParaRPr lang="en-US" dirty="0"/>
          </a:p>
          <a:p>
            <a:r>
              <a:rPr lang="en-US" dirty="0"/>
              <a:t>COVID</a:t>
            </a:r>
          </a:p>
          <a:p>
            <a:r>
              <a:rPr lang="en-US" dirty="0"/>
              <a:t>curriculum choice and bias in current public school propaganda. pronouns, etc.</a:t>
            </a:r>
          </a:p>
          <a:p>
            <a:endParaRPr lang="en-US" dirty="0"/>
          </a:p>
          <a:p>
            <a:endParaRPr lang="en-US" dirty="0"/>
          </a:p>
          <a:p>
            <a:r>
              <a:rPr lang="en-US" dirty="0" err="1"/>
              <a:t>christian</a:t>
            </a:r>
            <a:r>
              <a:rPr lang="en-US" dirty="0"/>
              <a:t> homeschoolers are weird -- well is that a BAD thing? even if it is true? or can each kid just be themselves, and learn when and HOW they need to learn individually</a:t>
            </a:r>
          </a:p>
          <a:p>
            <a:endParaRPr lang="en-US" dirty="0"/>
          </a:p>
          <a:p>
            <a:r>
              <a:rPr lang="en-US" dirty="0"/>
              <a:t>in the world and not of it -- WE are why the New Orleans area is so bad. We have separated ourselves.</a:t>
            </a:r>
          </a:p>
          <a:p>
            <a:r>
              <a:rPr lang="en-US" dirty="0"/>
              <a:t>middle childhood vs. adolescence homeschooling years</a:t>
            </a:r>
          </a:p>
          <a:p>
            <a:endParaRPr lang="en-US" dirty="0"/>
          </a:p>
          <a:p>
            <a:r>
              <a:rPr lang="en-US" dirty="0"/>
              <a:t>new </a:t>
            </a:r>
            <a:r>
              <a:rPr lang="en-US" dirty="0" err="1"/>
              <a:t>orleans</a:t>
            </a:r>
            <a:r>
              <a:rPr lang="en-US" dirty="0"/>
              <a:t> status symbol is "where did you go to high school?"</a:t>
            </a:r>
          </a:p>
          <a:p>
            <a:endParaRPr lang="en-US" dirty="0"/>
          </a:p>
          <a:p>
            <a:r>
              <a:rPr lang="en-US" dirty="0"/>
              <a:t>NOBTS program -- use the facilities and the professors</a:t>
            </a:r>
          </a:p>
          <a:p>
            <a:r>
              <a:rPr lang="en-US" dirty="0" err="1"/>
              <a:t>nobts</a:t>
            </a:r>
            <a:r>
              <a:rPr lang="en-US" dirty="0"/>
              <a:t> "</a:t>
            </a:r>
            <a:r>
              <a:rPr lang="en-US" dirty="0" err="1"/>
              <a:t>christian</a:t>
            </a:r>
            <a:r>
              <a:rPr lang="en-US" dirty="0"/>
              <a:t>" lab school</a:t>
            </a:r>
          </a:p>
          <a:p>
            <a:endParaRPr lang="en-US" dirty="0"/>
          </a:p>
          <a:p>
            <a:r>
              <a:rPr lang="en-US" dirty="0"/>
              <a:t>my physics final exam -- bonus -- </a:t>
            </a:r>
            <a:r>
              <a:rPr lang="en-US" dirty="0" err="1"/>
              <a:t>nobts</a:t>
            </a:r>
            <a:r>
              <a:rPr lang="en-US" dirty="0"/>
              <a:t> mission and physics portion (do you know more about God than you did in August)</a:t>
            </a:r>
          </a:p>
          <a:p>
            <a:endParaRPr lang="en-US" dirty="0"/>
          </a:p>
          <a:p>
            <a:endParaRPr lang="en-US" dirty="0"/>
          </a:p>
          <a:p>
            <a:r>
              <a:rPr lang="en-US" dirty="0"/>
              <a:t>does every subject truly point back to a creator? Or, do they just pray at the beginning of class.</a:t>
            </a:r>
          </a:p>
          <a:p>
            <a:endParaRPr lang="en-US" dirty="0"/>
          </a:p>
          <a:p>
            <a:r>
              <a:rPr lang="en-US" dirty="0"/>
              <a:t>learning is FUN! lifelong learning!</a:t>
            </a:r>
          </a:p>
          <a:p>
            <a:endParaRPr lang="en-US" dirty="0"/>
          </a:p>
          <a:p>
            <a:endParaRPr lang="en-US" dirty="0"/>
          </a:p>
          <a:p>
            <a:r>
              <a:rPr lang="en-US" dirty="0"/>
              <a:t>highlight the GAP in the research -- VERY clearly!!  how </a:t>
            </a:r>
          </a:p>
          <a:p>
            <a:endParaRPr lang="en-US" dirty="0"/>
          </a:p>
          <a:p>
            <a:endParaRPr lang="en-US" dirty="0"/>
          </a:p>
          <a:p>
            <a:r>
              <a:rPr lang="en-US" dirty="0"/>
              <a:t>what are the biases and </a:t>
            </a:r>
            <a:r>
              <a:rPr lang="en-US" dirty="0" err="1"/>
              <a:t>preconcieved</a:t>
            </a:r>
            <a:r>
              <a:rPr lang="en-US" dirty="0"/>
              <a:t> notions about homeschooling</a:t>
            </a:r>
          </a:p>
          <a:p>
            <a:endParaRPr lang="en-US" dirty="0"/>
          </a:p>
          <a:p>
            <a:endParaRPr lang="en-US" dirty="0"/>
          </a:p>
          <a:p>
            <a:r>
              <a:rPr lang="en-US" dirty="0"/>
              <a:t>ADD:</a:t>
            </a:r>
          </a:p>
          <a:p>
            <a:r>
              <a:rPr lang="en-US" dirty="0"/>
              <a:t>homeschooling research in general -- scoring higher on some tests.  especially pre- vs. post-COVID</a:t>
            </a:r>
          </a:p>
          <a:p>
            <a:r>
              <a:rPr lang="en-US" dirty="0"/>
              <a:t>- refute some common homeschool misconceptions</a:t>
            </a:r>
          </a:p>
          <a:p>
            <a:endParaRPr lang="en-US" dirty="0"/>
          </a:p>
          <a:p>
            <a:r>
              <a:rPr lang="en-US" dirty="0"/>
              <a:t>what survey instruments? </a:t>
            </a:r>
          </a:p>
          <a:p>
            <a:r>
              <a:rPr lang="en-US" dirty="0"/>
              <a:t>what qualitative questions would I ask. </a:t>
            </a:r>
          </a:p>
          <a:p>
            <a:endParaRPr lang="en-US" dirty="0"/>
          </a:p>
          <a:p>
            <a:r>
              <a:rPr lang="en-US" dirty="0"/>
              <a:t>multitude of studies -- refers to what exactly in my paper?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a:t>
            </a:fld>
            <a:endParaRPr lang="en-US"/>
          </a:p>
        </p:txBody>
      </p:sp>
    </p:spTree>
    <p:extLst>
      <p:ext uri="{BB962C8B-B14F-4D97-AF65-F5344CB8AC3E}">
        <p14:creationId xmlns:p14="http://schemas.microsoft.com/office/powerpoint/2010/main" val="1261861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Question and Hypotheses:</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10</a:t>
            </a:fld>
            <a:endParaRPr lang="en-US"/>
          </a:p>
        </p:txBody>
      </p:sp>
    </p:spTree>
    <p:extLst>
      <p:ext uri="{BB962C8B-B14F-4D97-AF65-F5344CB8AC3E}">
        <p14:creationId xmlns:p14="http://schemas.microsoft.com/office/powerpoint/2010/main" val="572532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Definitions :</a:t>
            </a:r>
          </a:p>
          <a:p>
            <a:r>
              <a:rPr lang="en-US" dirty="0"/>
              <a:t>1. Definitions:</a:t>
            </a:r>
          </a:p>
          <a:p>
            <a:r>
              <a:rPr lang="en-US" dirty="0"/>
              <a:t>Christian homeschool co-ops are collaborative initiatives integrating religious values into educational practices.</a:t>
            </a:r>
          </a:p>
          <a:p>
            <a:r>
              <a:rPr lang="en-US" dirty="0"/>
              <a:t>Cognitive development refers to acquiring and refining cognitive skills crucial for learning.</a:t>
            </a:r>
          </a:p>
          <a:p>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11</a:t>
            </a:fld>
            <a:endParaRPr lang="en-US"/>
          </a:p>
        </p:txBody>
      </p:sp>
    </p:spTree>
    <p:extLst>
      <p:ext uri="{BB962C8B-B14F-4D97-AF65-F5344CB8AC3E}">
        <p14:creationId xmlns:p14="http://schemas.microsoft.com/office/powerpoint/2010/main" val="2707377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Limitations:</a:t>
            </a:r>
          </a:p>
          <a:p>
            <a:endParaRPr lang="en-US" dirty="0"/>
          </a:p>
          <a:p>
            <a:r>
              <a:rPr lang="en-US" dirty="0"/>
              <a:t>2. Limitations Acknowledged:</a:t>
            </a:r>
          </a:p>
          <a:p>
            <a:r>
              <a:rPr lang="en-US" dirty="0"/>
              <a:t>Generalization caution: Findings may not be universally applicable.</a:t>
            </a:r>
          </a:p>
          <a:p>
            <a:r>
              <a:rPr lang="en-US" dirty="0"/>
              <a:t>Selection bias: Participants may self-select based on specific motivations, impacting generalizability.</a:t>
            </a:r>
          </a:p>
          <a:p>
            <a:r>
              <a:rPr lang="en-US" dirty="0"/>
              <a:t>External factors: Not all external influences on cognitive development may be accounted for.</a:t>
            </a:r>
          </a:p>
          <a:p>
            <a:r>
              <a:rPr lang="en-US" dirty="0"/>
              <a:t>Temporal factors: The study captures a snapshot, not long-term effects.</a:t>
            </a:r>
          </a:p>
          <a:p>
            <a:r>
              <a:rPr lang="en-US" dirty="0"/>
              <a:t>Instrument limitations: The chosen measurement tool may have inherent constraints.</a:t>
            </a:r>
          </a:p>
          <a:p>
            <a:endParaRPr lang="en-US" dirty="0"/>
          </a:p>
          <a:p>
            <a:r>
              <a:rPr lang="en-US" dirty="0"/>
              <a:t>By recognizing these limitations, the study aims to provide a nuanced interpretation, fostering a more accurate understanding of the developmental implications of Christian homeschool co-op participation on cognitive abilities.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12</a:t>
            </a:fld>
            <a:endParaRPr lang="en-US"/>
          </a:p>
        </p:txBody>
      </p:sp>
    </p:spTree>
    <p:extLst>
      <p:ext uri="{BB962C8B-B14F-4D97-AF65-F5344CB8AC3E}">
        <p14:creationId xmlns:p14="http://schemas.microsoft.com/office/powerpoint/2010/main" val="3684928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lnSpc>
                <a:spcPct val="200000"/>
              </a:lnSpc>
              <a:spcBef>
                <a:spcPts val="0"/>
              </a:spcBef>
              <a:spcAft>
                <a:spcPts val="0"/>
              </a:spcAft>
            </a:pPr>
            <a:r>
              <a:rPr lang="en-US" dirty="0"/>
              <a:t>Disclaimer: Intentionally did NOT use Scripture in this paper because I’m trying to appeal to the logic of non-Christians too. </a:t>
            </a:r>
          </a:p>
          <a:p>
            <a:pPr marL="0" marR="0" algn="ctr">
              <a:lnSpc>
                <a:spcPct val="200000"/>
              </a:lnSpc>
              <a:spcBef>
                <a:spcPts val="0"/>
              </a:spcBef>
              <a:spcAft>
                <a:spcPts val="0"/>
              </a:spcAft>
            </a:pPr>
            <a:endParaRPr lang="en-US" dirty="0"/>
          </a:p>
          <a:p>
            <a:pPr marL="0" marR="0" algn="ctr">
              <a:lnSpc>
                <a:spcPct val="200000"/>
              </a:lnSpc>
              <a:spcBef>
                <a:spcPts val="0"/>
              </a:spcBef>
              <a:spcAft>
                <a:spcPts val="0"/>
              </a:spcAft>
            </a:pPr>
            <a:r>
              <a:rPr lang="en-US" dirty="0"/>
              <a:t>I would probably add an additional section to the lit review to discuss what the Bible has to say about this topic. </a:t>
            </a:r>
          </a:p>
          <a:p>
            <a:pPr marL="0" marR="0" algn="ctr">
              <a:lnSpc>
                <a:spcPct val="200000"/>
              </a:lnSpc>
              <a:spcBef>
                <a:spcPts val="0"/>
              </a:spcBef>
              <a:spcAft>
                <a:spcPts val="0"/>
              </a:spcAft>
            </a:pPr>
            <a:endParaRPr lang="en-US" dirty="0"/>
          </a:p>
          <a:p>
            <a:pPr algn="ctr">
              <a:lnSpc>
                <a:spcPct val="200000"/>
              </a:lnSpc>
            </a:pPr>
            <a:r>
              <a:rPr lang="en-US" dirty="0"/>
              <a:t>Purpose of study: use math to PROVE that not only is homeschooling BETTER, that having God involved in your homeschooling (or schooling in general) is the BEST for your children as well as your family. Could only find TWO articles that I felt relate to my topic. </a:t>
            </a:r>
          </a:p>
          <a:p>
            <a:pPr marL="0" marR="0" algn="ctr">
              <a:lnSpc>
                <a:spcPct val="200000"/>
              </a:lnSpc>
              <a:spcBef>
                <a:spcPts val="0"/>
              </a:spcBef>
              <a:spcAft>
                <a:spcPts val="0"/>
              </a:spcAft>
            </a:pPr>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13</a:t>
            </a:fld>
            <a:endParaRPr lang="en-US"/>
          </a:p>
        </p:txBody>
      </p:sp>
    </p:spTree>
    <p:extLst>
      <p:ext uri="{BB962C8B-B14F-4D97-AF65-F5344CB8AC3E}">
        <p14:creationId xmlns:p14="http://schemas.microsoft.com/office/powerpoint/2010/main" val="1074528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Literature Review:</a:t>
            </a:r>
          </a:p>
          <a:p>
            <a:r>
              <a:rPr lang="en-US" dirty="0"/>
              <a:t>1. Cognitive Development in Homeschooling:</a:t>
            </a:r>
          </a:p>
          <a:p>
            <a:r>
              <a:rPr lang="en-US" dirty="0"/>
              <a:t>Homeschooled students outperform counterparts in academic achievement tests.</a:t>
            </a:r>
          </a:p>
          <a:p>
            <a:r>
              <a:rPr lang="en-US" dirty="0"/>
              <a:t>Lack of standardized curricula in homeschooling may lead to variations in cognitive outcomes.</a:t>
            </a:r>
          </a:p>
          <a:p>
            <a:endParaRPr lang="en-US" dirty="0"/>
          </a:p>
          <a:p>
            <a:endParaRPr lang="en-US" dirty="0"/>
          </a:p>
          <a:p>
            <a:endParaRPr lang="en-US" dirty="0"/>
          </a:p>
          <a:p>
            <a:r>
              <a:rPr lang="en-US" dirty="0">
                <a:solidFill>
                  <a:srgbClr val="FF0000"/>
                </a:solidFill>
              </a:rPr>
              <a:t>Paste lit review paragraphs into here!</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14</a:t>
            </a:fld>
            <a:endParaRPr lang="en-US"/>
          </a:p>
        </p:txBody>
      </p:sp>
    </p:spTree>
    <p:extLst>
      <p:ext uri="{BB962C8B-B14F-4D97-AF65-F5344CB8AC3E}">
        <p14:creationId xmlns:p14="http://schemas.microsoft.com/office/powerpoint/2010/main" val="1915413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Christian Homeschool Co-ops and Cognitive Development:</a:t>
            </a:r>
          </a:p>
          <a:p>
            <a:r>
              <a:rPr lang="en-US" dirty="0"/>
              <a:t>Gap in research on cognitive outcomes of Christian homeschool co-op participation.</a:t>
            </a:r>
          </a:p>
          <a:p>
            <a:r>
              <a:rPr lang="en-US" dirty="0"/>
              <a:t>Need for a qualitative study to explore unique educational philosophies and teaching methods.</a:t>
            </a:r>
          </a:p>
        </p:txBody>
      </p:sp>
      <p:sp>
        <p:nvSpPr>
          <p:cNvPr id="4" name="Slide Number Placeholder 3"/>
          <p:cNvSpPr>
            <a:spLocks noGrp="1"/>
          </p:cNvSpPr>
          <p:nvPr>
            <p:ph type="sldNum" sz="quarter" idx="5"/>
          </p:nvPr>
        </p:nvSpPr>
        <p:spPr/>
        <p:txBody>
          <a:bodyPr/>
          <a:lstStyle/>
          <a:p>
            <a:fld id="{E3335F2F-0DE7-4C46-BA2C-119724CC1737}" type="slidenum">
              <a:rPr lang="en-US" smtClean="0"/>
              <a:t>15</a:t>
            </a:fld>
            <a:endParaRPr lang="en-US"/>
          </a:p>
        </p:txBody>
      </p:sp>
    </p:spTree>
    <p:extLst>
      <p:ext uri="{BB962C8B-B14F-4D97-AF65-F5344CB8AC3E}">
        <p14:creationId xmlns:p14="http://schemas.microsoft.com/office/powerpoint/2010/main" val="3698358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Gaps in the Literature:</a:t>
            </a:r>
          </a:p>
        </p:txBody>
      </p:sp>
      <p:sp>
        <p:nvSpPr>
          <p:cNvPr id="4" name="Slide Number Placeholder 3"/>
          <p:cNvSpPr>
            <a:spLocks noGrp="1"/>
          </p:cNvSpPr>
          <p:nvPr>
            <p:ph type="sldNum" sz="quarter" idx="5"/>
          </p:nvPr>
        </p:nvSpPr>
        <p:spPr/>
        <p:txBody>
          <a:bodyPr/>
          <a:lstStyle/>
          <a:p>
            <a:fld id="{E3335F2F-0DE7-4C46-BA2C-119724CC1737}" type="slidenum">
              <a:rPr lang="en-US" smtClean="0"/>
              <a:t>16</a:t>
            </a:fld>
            <a:endParaRPr lang="en-US"/>
          </a:p>
        </p:txBody>
      </p:sp>
    </p:spTree>
    <p:extLst>
      <p:ext uri="{BB962C8B-B14F-4D97-AF65-F5344CB8AC3E}">
        <p14:creationId xmlns:p14="http://schemas.microsoft.com/office/powerpoint/2010/main" val="839163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Literature Review:</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17</a:t>
            </a:fld>
            <a:endParaRPr lang="en-US"/>
          </a:p>
        </p:txBody>
      </p:sp>
    </p:spTree>
    <p:extLst>
      <p:ext uri="{BB962C8B-B14F-4D97-AF65-F5344CB8AC3E}">
        <p14:creationId xmlns:p14="http://schemas.microsoft.com/office/powerpoint/2010/main" val="1170711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Current Study's Contribution:</a:t>
            </a:r>
          </a:p>
          <a:p>
            <a:r>
              <a:rPr lang="en-US" dirty="0"/>
              <a:t>Aims to fill the gap by focusing on Christian homeschool co-ops and their influence on cognitive development.</a:t>
            </a:r>
          </a:p>
          <a:p>
            <a:r>
              <a:rPr lang="en-US" dirty="0"/>
              <a:t>Incorporates a longitudinal design and a mixed-methods approach for a comprehensive exploration.</a:t>
            </a:r>
          </a:p>
        </p:txBody>
      </p:sp>
      <p:sp>
        <p:nvSpPr>
          <p:cNvPr id="4" name="Slide Number Placeholder 3"/>
          <p:cNvSpPr>
            <a:spLocks noGrp="1"/>
          </p:cNvSpPr>
          <p:nvPr>
            <p:ph type="sldNum" sz="quarter" idx="5"/>
          </p:nvPr>
        </p:nvSpPr>
        <p:spPr/>
        <p:txBody>
          <a:bodyPr/>
          <a:lstStyle/>
          <a:p>
            <a:fld id="{E3335F2F-0DE7-4C46-BA2C-119724CC1737}" type="slidenum">
              <a:rPr lang="en-US" smtClean="0"/>
              <a:t>18</a:t>
            </a:fld>
            <a:endParaRPr lang="en-US"/>
          </a:p>
        </p:txBody>
      </p:sp>
    </p:spTree>
    <p:extLst>
      <p:ext uri="{BB962C8B-B14F-4D97-AF65-F5344CB8AC3E}">
        <p14:creationId xmlns:p14="http://schemas.microsoft.com/office/powerpoint/2010/main" val="2725314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 Study's Contribution:</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19</a:t>
            </a:fld>
            <a:endParaRPr lang="en-US"/>
          </a:p>
        </p:txBody>
      </p:sp>
    </p:spTree>
    <p:extLst>
      <p:ext uri="{BB962C8B-B14F-4D97-AF65-F5344CB8AC3E}">
        <p14:creationId xmlns:p14="http://schemas.microsoft.com/office/powerpoint/2010/main" val="2138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lnSpc>
                <a:spcPct val="200000"/>
              </a:lnSpc>
              <a:spcBef>
                <a:spcPts val="0"/>
              </a:spcBef>
              <a:spcAft>
                <a:spcPts val="0"/>
              </a:spcAft>
            </a:pPr>
            <a:r>
              <a:rPr lang="en-US" dirty="0"/>
              <a:t>Reminder: I have a science/chemistry background plus education in public health research (epidemiology) and a grad school minor in statistics. So, my paper is more research and methodology heavy than literature heavy. </a:t>
            </a:r>
          </a:p>
          <a:p>
            <a:pPr marL="0" marR="0" algn="ctr">
              <a:lnSpc>
                <a:spcPct val="200000"/>
              </a:lnSpc>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a:t>
            </a:fld>
            <a:endParaRPr lang="en-US"/>
          </a:p>
        </p:txBody>
      </p:sp>
    </p:spTree>
    <p:extLst>
      <p:ext uri="{BB962C8B-B14F-4D97-AF65-F5344CB8AC3E}">
        <p14:creationId xmlns:p14="http://schemas.microsoft.com/office/powerpoint/2010/main" val="561751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this the right name/word for this section?</a:t>
            </a:r>
          </a:p>
        </p:txBody>
      </p:sp>
      <p:sp>
        <p:nvSpPr>
          <p:cNvPr id="4" name="Slide Number Placeholder 3"/>
          <p:cNvSpPr>
            <a:spLocks noGrp="1"/>
          </p:cNvSpPr>
          <p:nvPr>
            <p:ph type="sldNum" sz="quarter" idx="5"/>
          </p:nvPr>
        </p:nvSpPr>
        <p:spPr/>
        <p:txBody>
          <a:bodyPr/>
          <a:lstStyle/>
          <a:p>
            <a:fld id="{E3335F2F-0DE7-4C46-BA2C-119724CC1737}" type="slidenum">
              <a:rPr lang="en-US" smtClean="0"/>
              <a:t>20</a:t>
            </a:fld>
            <a:endParaRPr lang="en-US"/>
          </a:p>
        </p:txBody>
      </p:sp>
    </p:spTree>
    <p:extLst>
      <p:ext uri="{BB962C8B-B14F-4D97-AF65-F5344CB8AC3E}">
        <p14:creationId xmlns:p14="http://schemas.microsoft.com/office/powerpoint/2010/main" val="1289352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Alignment with Study's Objective</a:t>
            </a:r>
          </a:p>
          <a:p>
            <a:endParaRPr lang="en-US" dirty="0"/>
          </a:p>
          <a:p>
            <a:endParaRPr lang="en-US" dirty="0"/>
          </a:p>
          <a:p>
            <a:r>
              <a:rPr lang="en-US" dirty="0"/>
              <a:t> Research Method:</a:t>
            </a:r>
          </a:p>
          <a:p>
            <a:r>
              <a:rPr lang="en-US" dirty="0"/>
              <a:t>1. Hybrid Approach:</a:t>
            </a:r>
          </a:p>
          <a:p>
            <a:r>
              <a:rPr lang="en-US" dirty="0"/>
              <a:t>Integrating quantitative and qualitative methods for a comprehensive exploration.</a:t>
            </a:r>
          </a:p>
          <a:p>
            <a:r>
              <a:rPr lang="en-US" dirty="0"/>
              <a:t>Quantitative methods for structured examination, qualitative for nuanced understanding.</a:t>
            </a:r>
          </a:p>
          <a:p>
            <a:endParaRPr lang="en-US" dirty="0"/>
          </a:p>
          <a:p>
            <a:r>
              <a:rPr lang="en-US" dirty="0"/>
              <a:t>2. Alignment with Study's Objectives:</a:t>
            </a:r>
          </a:p>
          <a:p>
            <a:r>
              <a:rPr lang="en-US" dirty="0"/>
              <a:t>Aligns with objectives of determining statistical differences and gaining deep understanding of factors shaping cognitive outcomes.</a:t>
            </a:r>
          </a:p>
          <a:p>
            <a:r>
              <a:rPr lang="en-US" dirty="0"/>
              <a:t>Reflects complexity of research question, acknowledging the need for diverse perspectives.</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21</a:t>
            </a:fld>
            <a:endParaRPr lang="en-US"/>
          </a:p>
        </p:txBody>
      </p:sp>
    </p:spTree>
    <p:extLst>
      <p:ext uri="{BB962C8B-B14F-4D97-AF65-F5344CB8AC3E}">
        <p14:creationId xmlns:p14="http://schemas.microsoft.com/office/powerpoint/2010/main" val="691283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Method:</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22</a:t>
            </a:fld>
            <a:endParaRPr lang="en-US"/>
          </a:p>
        </p:txBody>
      </p:sp>
    </p:spTree>
    <p:extLst>
      <p:ext uri="{BB962C8B-B14F-4D97-AF65-F5344CB8AC3E}">
        <p14:creationId xmlns:p14="http://schemas.microsoft.com/office/powerpoint/2010/main" val="1338037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Criteria for Participant Selection</a:t>
            </a:r>
          </a:p>
          <a:p>
            <a:endParaRPr lang="en-US" dirty="0"/>
          </a:p>
          <a:p>
            <a:endParaRPr lang="en-US" dirty="0"/>
          </a:p>
          <a:p>
            <a:r>
              <a:rPr lang="en-US" dirty="0"/>
              <a:t> Description of Population/Sample:</a:t>
            </a:r>
          </a:p>
          <a:p>
            <a:r>
              <a:rPr lang="en-US" dirty="0"/>
              <a:t>1. Target Population:</a:t>
            </a:r>
          </a:p>
          <a:p>
            <a:r>
              <a:rPr lang="en-US" dirty="0"/>
              <a:t>Homeschooling participants in middle childhood and adolescence.</a:t>
            </a:r>
          </a:p>
          <a:p>
            <a:r>
              <a:rPr lang="en-US" dirty="0"/>
              <a:t>Inclusion of diverse regions for a representative sample.</a:t>
            </a:r>
          </a:p>
          <a:p>
            <a:r>
              <a:rPr lang="en-US" dirty="0"/>
              <a:t>Stratified random sampling for well-represented diversity.</a:t>
            </a:r>
          </a:p>
          <a:p>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23</a:t>
            </a:fld>
            <a:endParaRPr lang="en-US"/>
          </a:p>
        </p:txBody>
      </p:sp>
    </p:spTree>
    <p:extLst>
      <p:ext uri="{BB962C8B-B14F-4D97-AF65-F5344CB8AC3E}">
        <p14:creationId xmlns:p14="http://schemas.microsoft.com/office/powerpoint/2010/main" val="4043910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Criteria for Participant Selection</a:t>
            </a:r>
          </a:p>
          <a:p>
            <a:endParaRPr lang="en-US" dirty="0"/>
          </a:p>
          <a:p>
            <a:endParaRPr lang="en-US" dirty="0"/>
          </a:p>
          <a:p>
            <a:r>
              <a:rPr lang="en-US" dirty="0"/>
              <a:t>2. Criteria for Participant Selection:</a:t>
            </a:r>
          </a:p>
          <a:p>
            <a:r>
              <a:rPr lang="en-US" dirty="0"/>
              <a:t>Active engagement in homeschooling.</a:t>
            </a:r>
          </a:p>
          <a:p>
            <a:r>
              <a:rPr lang="en-US" dirty="0"/>
              <a:t>Specific age groups: middle childhood (6-11 years) and adolescence (12-18 years).</a:t>
            </a:r>
          </a:p>
          <a:p>
            <a:r>
              <a:rPr lang="en-US" dirty="0"/>
              <a:t>Actively participating in Christian homeschool co-ops.</a:t>
            </a:r>
          </a:p>
          <a:p>
            <a:r>
              <a:rPr lang="en-US" dirty="0"/>
              <a:t>Geographic diversity to capture potential variations.</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24</a:t>
            </a:fld>
            <a:endParaRPr lang="en-US"/>
          </a:p>
        </p:txBody>
      </p:sp>
    </p:spTree>
    <p:extLst>
      <p:ext uri="{BB962C8B-B14F-4D97-AF65-F5344CB8AC3E}">
        <p14:creationId xmlns:p14="http://schemas.microsoft.com/office/powerpoint/2010/main" val="579363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Description of Population/Sample:</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25</a:t>
            </a:fld>
            <a:endParaRPr lang="en-US"/>
          </a:p>
        </p:txBody>
      </p:sp>
    </p:spTree>
    <p:extLst>
      <p:ext uri="{BB962C8B-B14F-4D97-AF65-F5344CB8AC3E}">
        <p14:creationId xmlns:p14="http://schemas.microsoft.com/office/powerpoint/2010/main" val="21806785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Justification for the Instrument Choice</a:t>
            </a:r>
          </a:p>
          <a:p>
            <a:r>
              <a:rPr lang="en-US" dirty="0"/>
              <a:t>Reliability and Validity</a:t>
            </a:r>
          </a:p>
          <a:p>
            <a:endParaRPr lang="en-US" dirty="0"/>
          </a:p>
          <a:p>
            <a:r>
              <a:rPr lang="en-US" dirty="0"/>
              <a:t> Materials (Instrument):</a:t>
            </a:r>
          </a:p>
          <a:p>
            <a:r>
              <a:rPr lang="en-US" dirty="0"/>
              <a:t>1. Standardized Cognitive Assessment Tools:</a:t>
            </a:r>
          </a:p>
          <a:p>
            <a:r>
              <a:rPr lang="en-US" dirty="0"/>
              <a:t>Utilizing age-appropriate IQ tests and academic achievement tests for quantitative data.</a:t>
            </a:r>
          </a:p>
          <a:p>
            <a:r>
              <a:rPr lang="en-US" dirty="0"/>
              <a:t>Ensuring reliability and validity of chosen tools.</a:t>
            </a:r>
          </a:p>
          <a:p>
            <a:endParaRPr lang="en-US" dirty="0"/>
          </a:p>
          <a:p>
            <a:r>
              <a:rPr lang="en-US" dirty="0"/>
              <a:t>2. Qualitative Data Collection Instruments:</a:t>
            </a:r>
          </a:p>
          <a:p>
            <a:r>
              <a:rPr lang="en-US" dirty="0"/>
              <a:t>Semi-structured interviews and open-ended survey questions for qualitative insights.</a:t>
            </a:r>
          </a:p>
          <a:p>
            <a:r>
              <a:rPr lang="en-US" dirty="0"/>
              <a:t>Comprehensive understanding through a combination of quantitative and qualitative instruments.</a:t>
            </a:r>
          </a:p>
        </p:txBody>
      </p:sp>
      <p:sp>
        <p:nvSpPr>
          <p:cNvPr id="4" name="Slide Number Placeholder 3"/>
          <p:cNvSpPr>
            <a:spLocks noGrp="1"/>
          </p:cNvSpPr>
          <p:nvPr>
            <p:ph type="sldNum" sz="quarter" idx="5"/>
          </p:nvPr>
        </p:nvSpPr>
        <p:spPr/>
        <p:txBody>
          <a:bodyPr/>
          <a:lstStyle/>
          <a:p>
            <a:fld id="{E3335F2F-0DE7-4C46-BA2C-119724CC1737}" type="slidenum">
              <a:rPr lang="en-US" smtClean="0"/>
              <a:t>26</a:t>
            </a:fld>
            <a:endParaRPr lang="en-US"/>
          </a:p>
        </p:txBody>
      </p:sp>
    </p:spTree>
    <p:extLst>
      <p:ext uri="{BB962C8B-B14F-4D97-AF65-F5344CB8AC3E}">
        <p14:creationId xmlns:p14="http://schemas.microsoft.com/office/powerpoint/2010/main" val="2677993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Materials (Instrument):</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27</a:t>
            </a:fld>
            <a:endParaRPr lang="en-US"/>
          </a:p>
        </p:txBody>
      </p:sp>
    </p:spTree>
    <p:extLst>
      <p:ext uri="{BB962C8B-B14F-4D97-AF65-F5344CB8AC3E}">
        <p14:creationId xmlns:p14="http://schemas.microsoft.com/office/powerpoint/2010/main" val="7321934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Explanation of Chosen Analysis Methods</a:t>
            </a:r>
          </a:p>
          <a:p>
            <a:r>
              <a:rPr lang="en-US" dirty="0"/>
              <a:t>Addressing the Research Question</a:t>
            </a:r>
          </a:p>
          <a:p>
            <a:r>
              <a:rPr lang="en-US" dirty="0"/>
              <a:t>Criteria for Determining Statistical Significance</a:t>
            </a:r>
          </a:p>
          <a:p>
            <a:endParaRPr lang="en-US" dirty="0"/>
          </a:p>
          <a:p>
            <a:endParaRPr lang="en-US" dirty="0"/>
          </a:p>
          <a:p>
            <a:r>
              <a:rPr lang="en-US" dirty="0"/>
              <a:t> Data Analysis:</a:t>
            </a:r>
          </a:p>
          <a:p>
            <a:r>
              <a:rPr lang="en-US" dirty="0"/>
              <a:t>1. Two-Tiered Methods Approach:</a:t>
            </a:r>
          </a:p>
          <a:p>
            <a:r>
              <a:rPr lang="en-US" dirty="0"/>
              <a:t>Quantitative statistical tests for numerical data.</a:t>
            </a:r>
          </a:p>
          <a:p>
            <a:r>
              <a:rPr lang="en-US" dirty="0"/>
              <a:t>Qualitative thematic analysis for rich contextual insights.</a:t>
            </a:r>
          </a:p>
          <a:p>
            <a:r>
              <a:rPr lang="en-US" dirty="0"/>
              <a:t>Provides a comprehensive view of the complex phenomenon.</a:t>
            </a:r>
          </a:p>
          <a:p>
            <a:endParaRPr lang="en-US" dirty="0"/>
          </a:p>
          <a:p>
            <a:r>
              <a:rPr lang="en-US" dirty="0"/>
              <a:t>2. Criteria for Determining Statistical Significance:</a:t>
            </a:r>
          </a:p>
          <a:p>
            <a:r>
              <a:rPr lang="en-US" dirty="0"/>
              <a:t>Conventional significance level of 0.05.</a:t>
            </a:r>
          </a:p>
          <a:p>
            <a:r>
              <a:rPr lang="en-US" dirty="0"/>
              <a:t>Balances detecting meaningful differences and minimizing Type I errors.</a:t>
            </a:r>
          </a:p>
        </p:txBody>
      </p:sp>
      <p:sp>
        <p:nvSpPr>
          <p:cNvPr id="4" name="Slide Number Placeholder 3"/>
          <p:cNvSpPr>
            <a:spLocks noGrp="1"/>
          </p:cNvSpPr>
          <p:nvPr>
            <p:ph type="sldNum" sz="quarter" idx="5"/>
          </p:nvPr>
        </p:nvSpPr>
        <p:spPr/>
        <p:txBody>
          <a:bodyPr/>
          <a:lstStyle/>
          <a:p>
            <a:fld id="{E3335F2F-0DE7-4C46-BA2C-119724CC1737}" type="slidenum">
              <a:rPr lang="en-US" smtClean="0"/>
              <a:t>28</a:t>
            </a:fld>
            <a:endParaRPr lang="en-US"/>
          </a:p>
        </p:txBody>
      </p:sp>
    </p:spTree>
    <p:extLst>
      <p:ext uri="{BB962C8B-B14F-4D97-AF65-F5344CB8AC3E}">
        <p14:creationId xmlns:p14="http://schemas.microsoft.com/office/powerpoint/2010/main" val="24525288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Analysis:</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29</a:t>
            </a:fld>
            <a:endParaRPr lang="en-US"/>
          </a:p>
        </p:txBody>
      </p:sp>
    </p:spTree>
    <p:extLst>
      <p:ext uri="{BB962C8B-B14F-4D97-AF65-F5344CB8AC3E}">
        <p14:creationId xmlns:p14="http://schemas.microsoft.com/office/powerpoint/2010/main" val="528387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3335F2F-0DE7-4C46-BA2C-119724CC1737}" type="slidenum">
              <a:rPr lang="en-US" smtClean="0"/>
              <a:t>3</a:t>
            </a:fld>
            <a:endParaRPr lang="en-US"/>
          </a:p>
        </p:txBody>
      </p:sp>
    </p:spTree>
    <p:extLst>
      <p:ext uri="{BB962C8B-B14F-4D97-AF65-F5344CB8AC3E}">
        <p14:creationId xmlns:p14="http://schemas.microsoft.com/office/powerpoint/2010/main" val="13035003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Procedure:</a:t>
            </a:r>
          </a:p>
          <a:p>
            <a:r>
              <a:rPr lang="en-US" dirty="0"/>
              <a:t>1. Seven-Step Procedure:</a:t>
            </a:r>
          </a:p>
          <a:p>
            <a:r>
              <a:rPr lang="en-US" dirty="0"/>
              <a:t>Participant recruitment, sampling, data collection, ethical considerations, survey distribution, data analysis, and reporting findings.</a:t>
            </a:r>
          </a:p>
          <a:p>
            <a:r>
              <a:rPr lang="en-US" dirty="0"/>
              <a:t>Emphasis on ethical considerations for participant rights and confidentiality.</a:t>
            </a:r>
          </a:p>
        </p:txBody>
      </p:sp>
      <p:sp>
        <p:nvSpPr>
          <p:cNvPr id="4" name="Slide Number Placeholder 3"/>
          <p:cNvSpPr>
            <a:spLocks noGrp="1"/>
          </p:cNvSpPr>
          <p:nvPr>
            <p:ph type="sldNum" sz="quarter" idx="5"/>
          </p:nvPr>
        </p:nvSpPr>
        <p:spPr/>
        <p:txBody>
          <a:bodyPr/>
          <a:lstStyle/>
          <a:p>
            <a:fld id="{E3335F2F-0DE7-4C46-BA2C-119724CC1737}" type="slidenum">
              <a:rPr lang="en-US" smtClean="0"/>
              <a:t>30</a:t>
            </a:fld>
            <a:endParaRPr lang="en-US"/>
          </a:p>
        </p:txBody>
      </p:sp>
    </p:spTree>
    <p:extLst>
      <p:ext uri="{BB962C8B-B14F-4D97-AF65-F5344CB8AC3E}">
        <p14:creationId xmlns:p14="http://schemas.microsoft.com/office/powerpoint/2010/main" val="23893769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Procedure:</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31</a:t>
            </a:fld>
            <a:endParaRPr lang="en-US"/>
          </a:p>
        </p:txBody>
      </p:sp>
    </p:spTree>
    <p:extLst>
      <p:ext uri="{BB962C8B-B14F-4D97-AF65-F5344CB8AC3E}">
        <p14:creationId xmlns:p14="http://schemas.microsoft.com/office/powerpoint/2010/main" val="19996680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Conclusion:</a:t>
            </a:r>
          </a:p>
          <a:p>
            <a:r>
              <a:rPr lang="en-US" dirty="0"/>
              <a:t>1. Research Objectives:</a:t>
            </a:r>
          </a:p>
          <a:p>
            <a:r>
              <a:rPr lang="en-US" dirty="0"/>
              <a:t>Explores developmental implications of Christian homeschool co-op participation on cognitive abilities.</a:t>
            </a:r>
          </a:p>
          <a:p>
            <a:r>
              <a:rPr lang="en-US" dirty="0"/>
              <a:t>Utilizes a hybrid research method for a nuanced understanding.</a:t>
            </a:r>
          </a:p>
          <a:p>
            <a:endParaRPr lang="en-US" dirty="0"/>
          </a:p>
          <a:p>
            <a:r>
              <a:rPr lang="en-US" dirty="0"/>
              <a:t>2. Potential Contributions:</a:t>
            </a:r>
          </a:p>
          <a:p>
            <a:r>
              <a:rPr lang="en-US" dirty="0"/>
              <a:t>Aims to inform educational policies and practices.</a:t>
            </a:r>
          </a:p>
          <a:p>
            <a:r>
              <a:rPr lang="en-US" dirty="0"/>
              <a:t>May stimulate further inquiries into broader implications of homeschooling on cognitive development.</a:t>
            </a:r>
          </a:p>
          <a:p>
            <a:r>
              <a:rPr lang="en-US" dirty="0"/>
              <a:t>Aspires to contribute substantively to understanding cognitive development within Christian homeschool co-ops.</a:t>
            </a:r>
          </a:p>
          <a:p>
            <a:endParaRPr lang="en-US" dirty="0"/>
          </a:p>
          <a:p>
            <a:r>
              <a:rPr lang="en-US" dirty="0"/>
              <a:t>3. Holistic Exploration:</a:t>
            </a:r>
          </a:p>
          <a:p>
            <a:r>
              <a:rPr lang="en-US" dirty="0"/>
              <a:t>Balances quantitative and qualitative approaches.</a:t>
            </a:r>
          </a:p>
          <a:p>
            <a:r>
              <a:rPr lang="en-US" dirty="0"/>
              <a:t>Offers a comprehensive narrative that goes beyond statistical associations.</a:t>
            </a:r>
          </a:p>
          <a:p>
            <a:endParaRPr lang="en-US" dirty="0"/>
          </a:p>
          <a:p>
            <a:r>
              <a:rPr lang="en-US" dirty="0"/>
              <a:t>4. Implications for Education:</a:t>
            </a:r>
          </a:p>
          <a:p>
            <a:r>
              <a:rPr lang="en-US" dirty="0"/>
              <a:t> Findings could inform instructional practices and curriculum development.</a:t>
            </a:r>
          </a:p>
          <a:p>
            <a:r>
              <a:rPr lang="en-US" dirty="0"/>
              <a:t>Aims to enhance educational experiences for students within Christian homeschool co-ops.</a:t>
            </a:r>
          </a:p>
          <a:p>
            <a:endParaRPr lang="en-US" dirty="0"/>
          </a:p>
          <a:p>
            <a:r>
              <a:rPr lang="en-US" dirty="0"/>
              <a:t>5. Future Research Considerations:</a:t>
            </a:r>
          </a:p>
          <a:p>
            <a:r>
              <a:rPr lang="en-US" dirty="0"/>
              <a:t>Encourages further exploration of specific mechanisms influencing cognitive outcomes.</a:t>
            </a:r>
          </a:p>
          <a:p>
            <a:r>
              <a:rPr lang="en-US" dirty="0"/>
              <a:t>Suggests investigating long-term effects and transferability of findings to different cultural contexts.</a:t>
            </a:r>
          </a:p>
          <a:p>
            <a:endParaRPr lang="en-US" dirty="0"/>
          </a:p>
          <a:p>
            <a:r>
              <a:rPr lang="en-US" dirty="0"/>
              <a:t> Overall Significance:</a:t>
            </a:r>
          </a:p>
          <a:p>
            <a:r>
              <a:rPr lang="en-US" dirty="0"/>
              <a:t>Addresses a crucial gap in understanding cognitive outcomes associated with Christian homeschool co-ops.</a:t>
            </a:r>
          </a:p>
          <a:p>
            <a:r>
              <a:rPr lang="en-US" dirty="0"/>
              <a:t>Aims for a holistic exploration that contributes to both academic discourse and practical implications for education.</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32</a:t>
            </a:fld>
            <a:endParaRPr lang="en-US"/>
          </a:p>
        </p:txBody>
      </p:sp>
    </p:spTree>
    <p:extLst>
      <p:ext uri="{BB962C8B-B14F-4D97-AF65-F5344CB8AC3E}">
        <p14:creationId xmlns:p14="http://schemas.microsoft.com/office/powerpoint/2010/main" val="7470214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Conclusion:</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33</a:t>
            </a:fld>
            <a:endParaRPr lang="en-US"/>
          </a:p>
        </p:txBody>
      </p:sp>
    </p:spTree>
    <p:extLst>
      <p:ext uri="{BB962C8B-B14F-4D97-AF65-F5344CB8AC3E}">
        <p14:creationId xmlns:p14="http://schemas.microsoft.com/office/powerpoint/2010/main" val="41525903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34</a:t>
            </a:fld>
            <a:endParaRPr lang="en-US"/>
          </a:p>
        </p:txBody>
      </p:sp>
    </p:spTree>
    <p:extLst>
      <p:ext uri="{BB962C8B-B14F-4D97-AF65-F5344CB8AC3E}">
        <p14:creationId xmlns:p14="http://schemas.microsoft.com/office/powerpoint/2010/main" val="2869361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Background:</a:t>
            </a:r>
          </a:p>
          <a:p>
            <a:pPr marL="0" indent="0">
              <a:buFont typeface="Arial" panose="020B0604020202020204" pitchFamily="34" charset="0"/>
              <a:buNone/>
            </a:pPr>
            <a:r>
              <a:rPr lang="en-US" dirty="0"/>
              <a:t>1. Homeschooling Trends:</a:t>
            </a:r>
          </a:p>
          <a:p>
            <a:pPr marL="171450" indent="-171450">
              <a:buFont typeface="Arial" panose="020B0604020202020204" pitchFamily="34" charset="0"/>
              <a:buChar char="•"/>
            </a:pPr>
            <a:r>
              <a:rPr lang="en-US" dirty="0"/>
              <a:t>Homeschooling is a prominent educational alternative, with a significant increase from 1.1 million students in 2003 to 2.3 million in 2016.</a:t>
            </a:r>
          </a:p>
          <a:p>
            <a:pPr marL="171450" indent="-171450">
              <a:buFont typeface="Arial" panose="020B0604020202020204" pitchFamily="34" charset="0"/>
              <a:buChar char="•"/>
            </a:pPr>
            <a:r>
              <a:rPr lang="en-US" dirty="0"/>
              <a:t>Reflects a shift in educational preferences and parental involvement.</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2. Rise of Christian Homeschool Co-ops:</a:t>
            </a:r>
          </a:p>
          <a:p>
            <a:pPr marL="171450" indent="-171450">
              <a:buFont typeface="Arial" panose="020B0604020202020204" pitchFamily="34" charset="0"/>
              <a:buChar char="•"/>
            </a:pPr>
            <a:r>
              <a:rPr lang="en-US" dirty="0"/>
              <a:t>Christian homeschool co-ops are on the rise, indicating a desire for community-based education aligned with shared religious values.</a:t>
            </a:r>
          </a:p>
          <a:p>
            <a:pPr marL="171450" indent="-171450">
              <a:buFont typeface="Arial" panose="020B0604020202020204" pitchFamily="34" charset="0"/>
              <a:buChar char="•"/>
            </a:pPr>
            <a:r>
              <a:rPr lang="en-US" dirty="0"/>
              <a:t>Co-ops involve collaboration, sharing resources, expertise, and communal learning experiences with Christian values.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3. Importance of Cognitive Development:</a:t>
            </a:r>
          </a:p>
          <a:p>
            <a:pPr marL="171450" indent="-171450">
              <a:buFont typeface="Arial" panose="020B0604020202020204" pitchFamily="34" charset="0"/>
              <a:buChar char="•"/>
            </a:pPr>
            <a:r>
              <a:rPr lang="en-US" dirty="0"/>
              <a:t>Cognitive development during middle childhood and adolescence is crucial for shaping academic achievements and lifelong learning skills.</a:t>
            </a:r>
          </a:p>
          <a:p>
            <a:pPr marL="171450" indent="-171450">
              <a:buFont typeface="Arial" panose="020B0604020202020204" pitchFamily="34" charset="0"/>
              <a:buChar char="•"/>
            </a:pPr>
            <a:r>
              <a:rPr lang="en-US" dirty="0"/>
              <a:t>Home and co-op learning environments, especially those with religious values, can profoundly impact cognitive growth.</a:t>
            </a:r>
          </a:p>
          <a:p>
            <a:pPr marL="171450" indent="-171450">
              <a:buFont typeface="Arial" panose="020B0604020202020204" pitchFamily="34" charset="0"/>
              <a:buChar char="•"/>
            </a:pPr>
            <a:r>
              <a:rPr lang="en-US" dirty="0"/>
              <a:t>The research aims to explore developmental implications of Christian homeschool co-op participation, focusing on cognitive abilities during critical developmental stages.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4</a:t>
            </a:fld>
            <a:endParaRPr lang="en-US"/>
          </a:p>
        </p:txBody>
      </p:sp>
    </p:spTree>
    <p:extLst>
      <p:ext uri="{BB962C8B-B14F-4D97-AF65-F5344CB8AC3E}">
        <p14:creationId xmlns:p14="http://schemas.microsoft.com/office/powerpoint/2010/main" val="474427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Background:</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5</a:t>
            </a:fld>
            <a:endParaRPr lang="en-US"/>
          </a:p>
        </p:txBody>
      </p:sp>
    </p:spTree>
    <p:extLst>
      <p:ext uri="{BB962C8B-B14F-4D97-AF65-F5344CB8AC3E}">
        <p14:creationId xmlns:p14="http://schemas.microsoft.com/office/powerpoint/2010/main" val="4035006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Problem Statement:</a:t>
            </a:r>
          </a:p>
          <a:p>
            <a:pPr marL="0" indent="0">
              <a:buFont typeface="Arial" panose="020B0604020202020204" pitchFamily="34" charset="0"/>
              <a:buNone/>
            </a:pPr>
            <a:r>
              <a:rPr lang="en-US" dirty="0"/>
              <a:t>1. Questions Raised by Prevalence:</a:t>
            </a:r>
          </a:p>
          <a:p>
            <a:pPr marL="171450" indent="-171450">
              <a:buFont typeface="Arial" panose="020B0604020202020204" pitchFamily="34" charset="0"/>
              <a:buChar char="•"/>
            </a:pPr>
            <a:r>
              <a:rPr lang="en-US" dirty="0"/>
              <a:t>Increasing homeschooling, especially in Christian co-ops, raises questions about its impact on cognitive abilities.</a:t>
            </a:r>
          </a:p>
          <a:p>
            <a:pPr marL="171450" indent="-171450">
              <a:buFont typeface="Arial" panose="020B0604020202020204" pitchFamily="34" charset="0"/>
              <a:buChar char="•"/>
            </a:pPr>
            <a:r>
              <a:rPr lang="en-US" dirty="0"/>
              <a:t>Investigating the potential impact on cognitive development during middle childhood and adolescence is crucial for evaluating the effectiveness of this educational approach.</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2. Significance for Educational Outcomes:</a:t>
            </a:r>
          </a:p>
          <a:p>
            <a:pPr marL="171450" indent="-171450">
              <a:buFont typeface="Arial" panose="020B0604020202020204" pitchFamily="34" charset="0"/>
              <a:buChar char="•"/>
            </a:pPr>
            <a:r>
              <a:rPr lang="en-US" dirty="0"/>
              <a:t>Cognitive development is a cornerstone of educational success and lifelong learning.</a:t>
            </a:r>
          </a:p>
          <a:p>
            <a:pPr marL="171450" indent="-171450">
              <a:buFont typeface="Arial" panose="020B0604020202020204" pitchFamily="34" charset="0"/>
              <a:buChar char="•"/>
            </a:pPr>
            <a:r>
              <a:rPr lang="en-US" dirty="0"/>
              <a:t>Examining the developmental implications provides insights into the effectiveness of Christian homeschool co-op participation in nurturing crucial cognitive skills.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3. Essential Consideration for Decision-Making:</a:t>
            </a:r>
          </a:p>
          <a:p>
            <a:pPr marL="171450" indent="-171450">
              <a:buFont typeface="Arial" panose="020B0604020202020204" pitchFamily="34" charset="0"/>
              <a:buChar char="•"/>
            </a:pPr>
            <a:r>
              <a:rPr lang="en-US" dirty="0"/>
              <a:t>Investigating the potential influence of Christian homeschool co-op participation becomes essential for educators, policymakers, and parents making informed decisions about educational approaches.</a:t>
            </a:r>
          </a:p>
          <a:p>
            <a:pPr marL="171450" indent="-171450">
              <a:buFont typeface="Arial" panose="020B0604020202020204" pitchFamily="34" charset="0"/>
              <a:buChar char="•"/>
            </a:pPr>
            <a:r>
              <a:rPr lang="en-US" dirty="0"/>
              <a:t>Recognizes the practical consideration for shaping educational policies and practices as homeschooling and co-operative education gain traction.</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6</a:t>
            </a:fld>
            <a:endParaRPr lang="en-US"/>
          </a:p>
        </p:txBody>
      </p:sp>
      <p:sp>
        <p:nvSpPr>
          <p:cNvPr id="6" name="TextBox 5">
            <a:extLst>
              <a:ext uri="{FF2B5EF4-FFF2-40B4-BE49-F238E27FC236}">
                <a16:creationId xmlns:a16="http://schemas.microsoft.com/office/drawing/2014/main" id="{8DE5695F-7C09-2074-F573-2136EBEB9DDB}"/>
              </a:ext>
            </a:extLst>
          </p:cNvPr>
          <p:cNvSpPr txBox="1"/>
          <p:nvPr/>
        </p:nvSpPr>
        <p:spPr>
          <a:xfrm>
            <a:off x="1714500" y="3303151"/>
            <a:ext cx="3429000" cy="2585323"/>
          </a:xfrm>
          <a:prstGeom prst="rect">
            <a:avLst/>
          </a:prstGeom>
          <a:noFill/>
        </p:spPr>
        <p:txBody>
          <a:bodyPr wrap="square">
            <a:spAutoFit/>
          </a:bodyPr>
          <a:lstStyle/>
          <a:p>
            <a:r>
              <a:rPr lang="en-US" dirty="0"/>
              <a:t>Purpose of study: use math to PROVE that not only is homeschooling BETTER, that having God involved in your homeschooling (or schooling in general) is the BEST for your children as well as your family. Could only find TWO articles that I felt relate to my topic. </a:t>
            </a:r>
          </a:p>
        </p:txBody>
      </p:sp>
    </p:spTree>
    <p:extLst>
      <p:ext uri="{BB962C8B-B14F-4D97-AF65-F5344CB8AC3E}">
        <p14:creationId xmlns:p14="http://schemas.microsoft.com/office/powerpoint/2010/main" val="4203118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Problem Statement:</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7</a:t>
            </a:fld>
            <a:endParaRPr lang="en-US"/>
          </a:p>
        </p:txBody>
      </p:sp>
    </p:spTree>
    <p:extLst>
      <p:ext uri="{BB962C8B-B14F-4D97-AF65-F5344CB8AC3E}">
        <p14:creationId xmlns:p14="http://schemas.microsoft.com/office/powerpoint/2010/main" val="931199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Research Question and Hypotheses:</a:t>
            </a:r>
          </a:p>
          <a:p>
            <a:r>
              <a:rPr lang="en-US" dirty="0"/>
              <a:t>1. Focus of the Study:</a:t>
            </a:r>
          </a:p>
          <a:p>
            <a:r>
              <a:rPr lang="en-US" dirty="0"/>
              <a:t>Investigating the developmental implications of Christian homeschool co-op participation during middle childhood and adolescence, specifically examining cognitive abilities.</a:t>
            </a:r>
          </a:p>
          <a:p>
            <a:r>
              <a:rPr lang="en-US" dirty="0"/>
              <a:t>Research question: What are the developmental implications of Christian homeschool co-op participation during middle childhood and adolescence, with a specific emphasis on examining cognitive abilities?</a:t>
            </a:r>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8</a:t>
            </a:fld>
            <a:endParaRPr lang="en-US"/>
          </a:p>
        </p:txBody>
      </p:sp>
    </p:spTree>
    <p:extLst>
      <p:ext uri="{BB962C8B-B14F-4D97-AF65-F5344CB8AC3E}">
        <p14:creationId xmlns:p14="http://schemas.microsoft.com/office/powerpoint/2010/main" val="3749171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Research Hypotheses:</a:t>
            </a:r>
          </a:p>
          <a:p>
            <a:r>
              <a:rPr lang="en-US" dirty="0"/>
              <a:t>Alternative Hypotheses (H1): </a:t>
            </a:r>
          </a:p>
          <a:p>
            <a:r>
              <a:rPr lang="en-US" dirty="0"/>
              <a:t>   Participation in Christian homeschool co-ops is associated with significantly different cognitive development outcomes compared to non-Christian co-ops.</a:t>
            </a:r>
          </a:p>
          <a:p>
            <a:r>
              <a:rPr lang="en-US" dirty="0"/>
              <a:t>   Cognitive outcomes may vary between middle childhood and adolescence in Christian homeschool co-op participation.</a:t>
            </a:r>
          </a:p>
          <a:p>
            <a:r>
              <a:rPr lang="en-US" dirty="0"/>
              <a:t>Null Hypotheses (H0): </a:t>
            </a:r>
          </a:p>
          <a:p>
            <a:r>
              <a:rPr lang="en-US" dirty="0"/>
              <a:t>   No significant difference in cognitive development outcomes between Christian and non-Christian homeschool co-ops.</a:t>
            </a:r>
          </a:p>
          <a:p>
            <a:r>
              <a:rPr lang="en-US" dirty="0"/>
              <a:t>   No significant difference in cognitive outcomes between Christian homeschool co-op participation during middle childhood and adolescence.</a:t>
            </a:r>
          </a:p>
          <a:p>
            <a:endParaRPr lang="en-US" dirty="0"/>
          </a:p>
          <a:p>
            <a:endParaRPr lang="en-US" dirty="0"/>
          </a:p>
        </p:txBody>
      </p:sp>
      <p:sp>
        <p:nvSpPr>
          <p:cNvPr id="4" name="Slide Number Placeholder 3"/>
          <p:cNvSpPr>
            <a:spLocks noGrp="1"/>
          </p:cNvSpPr>
          <p:nvPr>
            <p:ph type="sldNum" sz="quarter" idx="5"/>
          </p:nvPr>
        </p:nvSpPr>
        <p:spPr/>
        <p:txBody>
          <a:bodyPr/>
          <a:lstStyle/>
          <a:p>
            <a:fld id="{E3335F2F-0DE7-4C46-BA2C-119724CC1737}" type="slidenum">
              <a:rPr lang="en-US" smtClean="0"/>
              <a:t>9</a:t>
            </a:fld>
            <a:endParaRPr lang="en-US"/>
          </a:p>
        </p:txBody>
      </p:sp>
    </p:spTree>
    <p:extLst>
      <p:ext uri="{BB962C8B-B14F-4D97-AF65-F5344CB8AC3E}">
        <p14:creationId xmlns:p14="http://schemas.microsoft.com/office/powerpoint/2010/main" val="440955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AFBA4B-C3D9-4EB3-966A-8DFAFCF5F91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135145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212313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3883190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101F1C5C-F192-4C5B-ADE2-6B934D6C7B8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71814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3598323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AFBA4B-C3D9-4EB3-966A-8DFAFCF5F91F}"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574253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AFBA4B-C3D9-4EB3-966A-8DFAFCF5F91F}"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87668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FBA4B-C3D9-4EB3-966A-8DFAFCF5F91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29303659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2AFBA4B-C3D9-4EB3-966A-8DFAFCF5F91F}" type="datetimeFigureOut">
              <a:rPr lang="en-US" smtClean="0"/>
              <a:t>12/1/2023</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01F1C5C-F192-4C5B-ADE2-6B934D6C7B81}" type="slidenum">
              <a:rPr lang="en-US" smtClean="0"/>
              <a:t>‹#›</a:t>
            </a:fld>
            <a:endParaRPr lang="en-US"/>
          </a:p>
        </p:txBody>
      </p:sp>
    </p:spTree>
    <p:extLst>
      <p:ext uri="{BB962C8B-B14F-4D97-AF65-F5344CB8AC3E}">
        <p14:creationId xmlns:p14="http://schemas.microsoft.com/office/powerpoint/2010/main" val="182548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AFBA4B-C3D9-4EB3-966A-8DFAFCF5F91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315191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AFBA4B-C3D9-4EB3-966A-8DFAFCF5F91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10122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100766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AFBA4B-C3D9-4EB3-966A-8DFAFCF5F91F}"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308623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AFBA4B-C3D9-4EB3-966A-8DFAFCF5F91F}"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2872016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2AFBA4B-C3D9-4EB3-966A-8DFAFCF5F91F}" type="datetimeFigureOut">
              <a:rPr lang="en-US" smtClean="0"/>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2320759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4140212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AFBA4B-C3D9-4EB3-966A-8DFAFCF5F91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1C5C-F192-4C5B-ADE2-6B934D6C7B81}" type="slidenum">
              <a:rPr lang="en-US" smtClean="0"/>
              <a:t>‹#›</a:t>
            </a:fld>
            <a:endParaRPr lang="en-US"/>
          </a:p>
        </p:txBody>
      </p:sp>
    </p:spTree>
    <p:extLst>
      <p:ext uri="{BB962C8B-B14F-4D97-AF65-F5344CB8AC3E}">
        <p14:creationId xmlns:p14="http://schemas.microsoft.com/office/powerpoint/2010/main" val="222934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AFBA4B-C3D9-4EB3-966A-8DFAFCF5F91F}" type="datetimeFigureOut">
              <a:rPr lang="en-US" smtClean="0"/>
              <a:t>12/1/2023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01F1C5C-F192-4C5B-ADE2-6B934D6C7B81}" type="slidenum">
              <a:rPr lang="en-US" smtClean="0"/>
              <a:t>‹#›</a:t>
            </a:fld>
            <a:endParaRPr lang="en-US"/>
          </a:p>
        </p:txBody>
      </p:sp>
    </p:spTree>
    <p:extLst>
      <p:ext uri="{BB962C8B-B14F-4D97-AF65-F5344CB8AC3E}">
        <p14:creationId xmlns:p14="http://schemas.microsoft.com/office/powerpoint/2010/main" val="10836643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png"/><Relationship Id="rId7" Type="http://schemas.openxmlformats.org/officeDocument/2006/relationships/diagramQuickStyle" Target="../diagrams/quickStyle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10.png"/><Relationship Id="rId9" Type="http://schemas.microsoft.com/office/2007/relationships/diagramDrawing" Target="../diagrams/drawing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1.png"/><Relationship Id="rId7" Type="http://schemas.openxmlformats.org/officeDocument/2006/relationships/diagramQuickStyle" Target="../diagrams/quickStyle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10.png"/><Relationship Id="rId9" Type="http://schemas.microsoft.com/office/2007/relationships/diagramDrawing" Target="../diagrams/drawing10.xml"/></Relationships>
</file>

<file path=ppt/slides/_rels/slide15.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image" Target="../media/image1.png"/><Relationship Id="rId7" Type="http://schemas.openxmlformats.org/officeDocument/2006/relationships/diagramLayout" Target="../diagrams/layout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Data" Target="../diagrams/data11.xml"/><Relationship Id="rId5" Type="http://schemas.openxmlformats.org/officeDocument/2006/relationships/image" Target="../media/image3.png"/><Relationship Id="rId10" Type="http://schemas.microsoft.com/office/2007/relationships/diagramDrawing" Target="../diagrams/drawing11.xml"/><Relationship Id="rId4" Type="http://schemas.openxmlformats.org/officeDocument/2006/relationships/image" Target="../media/image2.png"/><Relationship Id="rId9" Type="http://schemas.openxmlformats.org/officeDocument/2006/relationships/diagramColors" Target="../diagrams/colors11.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1.png"/><Relationship Id="rId7" Type="http://schemas.openxmlformats.org/officeDocument/2006/relationships/diagramQuickStyle" Target="../diagrams/quickStyle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10.png"/><Relationship Id="rId9" Type="http://schemas.microsoft.com/office/2007/relationships/diagramDrawing" Target="../diagrams/drawing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4.xml"/><Relationship Id="rId3" Type="http://schemas.openxmlformats.org/officeDocument/2006/relationships/image" Target="../media/image1.png"/><Relationship Id="rId7" Type="http://schemas.openxmlformats.org/officeDocument/2006/relationships/diagramLayout" Target="../diagrams/layout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Data" Target="../diagrams/data14.xml"/><Relationship Id="rId5" Type="http://schemas.openxmlformats.org/officeDocument/2006/relationships/image" Target="../media/image3.png"/><Relationship Id="rId10" Type="http://schemas.microsoft.com/office/2007/relationships/diagramDrawing" Target="../diagrams/drawing14.xml"/><Relationship Id="rId4" Type="http://schemas.openxmlformats.org/officeDocument/2006/relationships/image" Target="../media/image2.png"/><Relationship Id="rId9" Type="http://schemas.openxmlformats.org/officeDocument/2006/relationships/diagramColors" Target="../diagrams/colors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3.xml.rels><?xml version="1.0" encoding="UTF-8" standalone="yes"?>
<Relationships xmlns="http://schemas.openxmlformats.org/package/2006/relationships"><Relationship Id="rId8" Type="http://schemas.openxmlformats.org/officeDocument/2006/relationships/diagramColors" Target="../diagrams/colors18.xml"/><Relationship Id="rId3" Type="http://schemas.openxmlformats.org/officeDocument/2006/relationships/image" Target="../media/image1.png"/><Relationship Id="rId7" Type="http://schemas.openxmlformats.org/officeDocument/2006/relationships/diagramQuickStyle" Target="../diagrams/quickStyle18.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Layout" Target="../diagrams/layout18.xml"/><Relationship Id="rId5" Type="http://schemas.openxmlformats.org/officeDocument/2006/relationships/diagramData" Target="../diagrams/data18.xml"/><Relationship Id="rId4" Type="http://schemas.openxmlformats.org/officeDocument/2006/relationships/image" Target="../media/image10.png"/><Relationship Id="rId9" Type="http://schemas.microsoft.com/office/2007/relationships/diagramDrawing" Target="../diagrams/drawing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6.xml.rels><?xml version="1.0" encoding="UTF-8" standalone="yes"?>
<Relationships xmlns="http://schemas.openxmlformats.org/package/2006/relationships"><Relationship Id="rId8" Type="http://schemas.openxmlformats.org/officeDocument/2006/relationships/diagramColors" Target="../diagrams/colors21.xml"/><Relationship Id="rId3" Type="http://schemas.openxmlformats.org/officeDocument/2006/relationships/image" Target="../media/image1.png"/><Relationship Id="rId7" Type="http://schemas.openxmlformats.org/officeDocument/2006/relationships/diagramQuickStyle" Target="../diagrams/quickStyle2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Layout" Target="../diagrams/layout21.xml"/><Relationship Id="rId5" Type="http://schemas.openxmlformats.org/officeDocument/2006/relationships/diagramData" Target="../diagrams/data21.xml"/><Relationship Id="rId4" Type="http://schemas.openxmlformats.org/officeDocument/2006/relationships/image" Target="../media/image10.png"/><Relationship Id="rId9" Type="http://schemas.microsoft.com/office/2007/relationships/diagramDrawing" Target="../diagrams/drawing2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8.xml.rels><?xml version="1.0" encoding="UTF-8" standalone="yes"?>
<Relationships xmlns="http://schemas.openxmlformats.org/package/2006/relationships"><Relationship Id="rId8" Type="http://schemas.openxmlformats.org/officeDocument/2006/relationships/diagramColors" Target="../diagrams/colors23.xml"/><Relationship Id="rId3" Type="http://schemas.openxmlformats.org/officeDocument/2006/relationships/image" Target="../media/image1.png"/><Relationship Id="rId7" Type="http://schemas.openxmlformats.org/officeDocument/2006/relationships/diagramQuickStyle" Target="../diagrams/quickStyle2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Layout" Target="../diagrams/layout23.xml"/><Relationship Id="rId5" Type="http://schemas.openxmlformats.org/officeDocument/2006/relationships/diagramData" Target="../diagrams/data23.xml"/><Relationship Id="rId4" Type="http://schemas.openxmlformats.org/officeDocument/2006/relationships/image" Target="../media/image10.png"/><Relationship Id="rId9" Type="http://schemas.microsoft.com/office/2007/relationships/diagramDrawing" Target="../diagrams/drawing23.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0.pn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image" Target="../media/image1.png"/><Relationship Id="rId7" Type="http://schemas.openxmlformats.org/officeDocument/2006/relationships/diagramLayout" Target="../diagrams/layout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image" Target="../media/image3.png"/><Relationship Id="rId10" Type="http://schemas.microsoft.com/office/2007/relationships/diagramDrawing" Target="../diagrams/drawing5.xml"/><Relationship Id="rId4" Type="http://schemas.openxmlformats.org/officeDocument/2006/relationships/image" Target="../media/image2.png"/><Relationship Id="rId9" Type="http://schemas.openxmlformats.org/officeDocument/2006/relationships/diagramColors" Target="../diagrams/colors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29ED3-2302-0D35-7A09-0AD161ED1D2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DBBFF2-44CB-9AC3-2CA2-E66A3C51F467}"/>
              </a:ext>
            </a:extLst>
          </p:cNvPr>
          <p:cNvSpPr>
            <a:spLocks noGrp="1"/>
          </p:cNvSpPr>
          <p:nvPr>
            <p:ph idx="1"/>
          </p:nvPr>
        </p:nvSpPr>
        <p:spPr/>
        <p:txBody>
          <a:bodyPr/>
          <a:lstStyle/>
          <a:p>
            <a:r>
              <a:rPr lang="en-US" dirty="0"/>
              <a:t>Presentation notes</a:t>
            </a:r>
          </a:p>
        </p:txBody>
      </p:sp>
    </p:spTree>
    <p:extLst>
      <p:ext uri="{BB962C8B-B14F-4D97-AF65-F5344CB8AC3E}">
        <p14:creationId xmlns:p14="http://schemas.microsoft.com/office/powerpoint/2010/main" val="3508392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EB154-5882-BC75-C301-75E63A202232}"/>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509FD2AC-47CB-FD64-F667-4B87F22354B4}"/>
              </a:ext>
            </a:extLst>
          </p:cNvPr>
          <p:cNvGraphicFramePr>
            <a:graphicFrameLocks noGrp="1"/>
          </p:cNvGraphicFramePr>
          <p:nvPr>
            <p:ph idx="1"/>
            <p:extLst>
              <p:ext uri="{D42A27DB-BD31-4B8C-83A1-F6EECF244321}">
                <p14:modId xmlns:p14="http://schemas.microsoft.com/office/powerpoint/2010/main" val="95941634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7416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17" name="Rectangle 16">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EC46A84-FF62-006B-983F-EF71A336C043}"/>
              </a:ext>
            </a:extLst>
          </p:cNvPr>
          <p:cNvSpPr>
            <a:spLocks noGrp="1"/>
          </p:cNvSpPr>
          <p:nvPr>
            <p:ph type="title"/>
          </p:nvPr>
        </p:nvSpPr>
        <p:spPr>
          <a:xfrm>
            <a:off x="680321" y="2063262"/>
            <a:ext cx="3739279" cy="2661052"/>
          </a:xfrm>
        </p:spPr>
        <p:txBody>
          <a:bodyPr>
            <a:normAutofit/>
          </a:bodyPr>
          <a:lstStyle/>
          <a:p>
            <a:pPr algn="r"/>
            <a:r>
              <a:rPr lang="en-US" sz="4400"/>
              <a:t>Definitions</a:t>
            </a:r>
          </a:p>
        </p:txBody>
      </p:sp>
      <p:graphicFrame>
        <p:nvGraphicFramePr>
          <p:cNvPr id="5" name="Content Placeholder 2">
            <a:extLst>
              <a:ext uri="{FF2B5EF4-FFF2-40B4-BE49-F238E27FC236}">
                <a16:creationId xmlns:a16="http://schemas.microsoft.com/office/drawing/2014/main" id="{9A950D2A-8C39-0D37-C4E0-A924F0914460}"/>
              </a:ext>
            </a:extLst>
          </p:cNvPr>
          <p:cNvGraphicFramePr>
            <a:graphicFrameLocks noGrp="1"/>
          </p:cNvGraphicFramePr>
          <p:nvPr>
            <p:ph idx="1"/>
            <p:extLst>
              <p:ext uri="{D42A27DB-BD31-4B8C-83A1-F6EECF244321}">
                <p14:modId xmlns:p14="http://schemas.microsoft.com/office/powerpoint/2010/main" val="2279718953"/>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90753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6A84-FF62-006B-983F-EF71A336C043}"/>
              </a:ext>
            </a:extLst>
          </p:cNvPr>
          <p:cNvSpPr>
            <a:spLocks noGrp="1"/>
          </p:cNvSpPr>
          <p:nvPr>
            <p:ph type="title"/>
          </p:nvPr>
        </p:nvSpPr>
        <p:spPr/>
        <p:txBody>
          <a:bodyPr/>
          <a:lstStyle/>
          <a:p>
            <a:r>
              <a:rPr lang="en-US" dirty="0"/>
              <a:t>Limitations</a:t>
            </a:r>
          </a:p>
        </p:txBody>
      </p:sp>
      <p:graphicFrame>
        <p:nvGraphicFramePr>
          <p:cNvPr id="5" name="Content Placeholder 2">
            <a:extLst>
              <a:ext uri="{FF2B5EF4-FFF2-40B4-BE49-F238E27FC236}">
                <a16:creationId xmlns:a16="http://schemas.microsoft.com/office/drawing/2014/main" id="{ACF4E203-54A8-BD50-B77F-A6A63BED7EE3}"/>
              </a:ext>
            </a:extLst>
          </p:cNvPr>
          <p:cNvGraphicFramePr>
            <a:graphicFrameLocks noGrp="1"/>
          </p:cNvGraphicFramePr>
          <p:nvPr>
            <p:ph idx="1"/>
            <p:extLst>
              <p:ext uri="{D42A27DB-BD31-4B8C-83A1-F6EECF244321}">
                <p14:modId xmlns:p14="http://schemas.microsoft.com/office/powerpoint/2010/main" val="1371682445"/>
              </p:ext>
            </p:extLst>
          </p:nvPr>
        </p:nvGraphicFramePr>
        <p:xfrm>
          <a:off x="680321" y="2336873"/>
          <a:ext cx="9613861" cy="35993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3913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Picture 9">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2" name="Picture 11">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4" name="Rectangle 13">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8" name="Rectangle 17">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2" name="Picture 21">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24" name="Rectangle 23">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 Placeholder 2">
            <a:extLst>
              <a:ext uri="{FF2B5EF4-FFF2-40B4-BE49-F238E27FC236}">
                <a16:creationId xmlns:a16="http://schemas.microsoft.com/office/drawing/2014/main" id="{A4982BFF-F628-A806-2E6E-E2118D55819D}"/>
              </a:ext>
            </a:extLst>
          </p:cNvPr>
          <p:cNvSpPr>
            <a:spLocks noGrp="1"/>
          </p:cNvSpPr>
          <p:nvPr>
            <p:ph type="body" idx="1"/>
          </p:nvPr>
        </p:nvSpPr>
        <p:spPr>
          <a:xfrm>
            <a:off x="4063113" y="756005"/>
            <a:ext cx="5874479" cy="1241761"/>
          </a:xfrm>
        </p:spPr>
        <p:txBody>
          <a:bodyPr vert="horz" lIns="91440" tIns="45720" rIns="91440" bIns="45720" rtlCol="0" anchor="b">
            <a:normAutofit/>
          </a:bodyPr>
          <a:lstStyle/>
          <a:p>
            <a:endParaRPr lang="en-US">
              <a:solidFill>
                <a:schemeClr val="accent1"/>
              </a:solidFill>
            </a:endParaRPr>
          </a:p>
        </p:txBody>
      </p:sp>
      <p:sp>
        <p:nvSpPr>
          <p:cNvPr id="2" name="Title 1">
            <a:extLst>
              <a:ext uri="{FF2B5EF4-FFF2-40B4-BE49-F238E27FC236}">
                <a16:creationId xmlns:a16="http://schemas.microsoft.com/office/drawing/2014/main" id="{573AED30-AF4A-B6D9-CBA4-2159FC00448A}"/>
              </a:ext>
            </a:extLst>
          </p:cNvPr>
          <p:cNvSpPr>
            <a:spLocks noGrp="1"/>
          </p:cNvSpPr>
          <p:nvPr>
            <p:ph type="title"/>
          </p:nvPr>
        </p:nvSpPr>
        <p:spPr>
          <a:xfrm>
            <a:off x="4063113" y="1997765"/>
            <a:ext cx="5872891" cy="2696635"/>
          </a:xfrm>
        </p:spPr>
        <p:txBody>
          <a:bodyPr vert="horz" lIns="91440" tIns="45720" rIns="91440" bIns="45720" rtlCol="0" anchor="b">
            <a:normAutofit/>
          </a:bodyPr>
          <a:lstStyle/>
          <a:p>
            <a:r>
              <a:rPr lang="en-US" sz="6000">
                <a:solidFill>
                  <a:srgbClr val="FFFFFF"/>
                </a:solidFill>
              </a:rPr>
              <a:t>Literature Review</a:t>
            </a:r>
          </a:p>
        </p:txBody>
      </p:sp>
      <p:pic>
        <p:nvPicPr>
          <p:cNvPr id="26" name="Picture 25">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28" name="Rectangle 27">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91599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B34B3EB-3B72-1893-78DD-86E7147FC4A5}"/>
              </a:ext>
            </a:extLst>
          </p:cNvPr>
          <p:cNvSpPr>
            <a:spLocks noGrp="1"/>
          </p:cNvSpPr>
          <p:nvPr>
            <p:ph type="title"/>
          </p:nvPr>
        </p:nvSpPr>
        <p:spPr>
          <a:xfrm>
            <a:off x="680321" y="2063262"/>
            <a:ext cx="3739279" cy="2661052"/>
          </a:xfrm>
        </p:spPr>
        <p:txBody>
          <a:bodyPr>
            <a:normAutofit/>
          </a:bodyPr>
          <a:lstStyle/>
          <a:p>
            <a:pPr algn="r"/>
            <a:r>
              <a:rPr lang="en-US" sz="4100"/>
              <a:t>Cognitive Development in Homeschooling</a:t>
            </a:r>
          </a:p>
        </p:txBody>
      </p:sp>
      <p:graphicFrame>
        <p:nvGraphicFramePr>
          <p:cNvPr id="5" name="Content Placeholder 2">
            <a:extLst>
              <a:ext uri="{FF2B5EF4-FFF2-40B4-BE49-F238E27FC236}">
                <a16:creationId xmlns:a16="http://schemas.microsoft.com/office/drawing/2014/main" id="{D8DEC16D-CC19-C8C1-D87C-88714F930779}"/>
              </a:ext>
            </a:extLst>
          </p:cNvPr>
          <p:cNvGraphicFramePr>
            <a:graphicFrameLocks noGrp="1"/>
          </p:cNvGraphicFramePr>
          <p:nvPr>
            <p:ph idx="1"/>
            <p:extLst>
              <p:ext uri="{D42A27DB-BD31-4B8C-83A1-F6EECF244321}">
                <p14:modId xmlns:p14="http://schemas.microsoft.com/office/powerpoint/2010/main" val="74312413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601471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7E824B2-F84D-5351-7352-643E58A99511}"/>
              </a:ext>
            </a:extLst>
          </p:cNvPr>
          <p:cNvSpPr>
            <a:spLocks noGrp="1"/>
          </p:cNvSpPr>
          <p:nvPr>
            <p:ph type="title"/>
          </p:nvPr>
        </p:nvSpPr>
        <p:spPr>
          <a:xfrm>
            <a:off x="680321" y="753228"/>
            <a:ext cx="9613861" cy="1080938"/>
          </a:xfrm>
        </p:spPr>
        <p:txBody>
          <a:bodyPr>
            <a:normAutofit/>
          </a:bodyPr>
          <a:lstStyle/>
          <a:p>
            <a:r>
              <a:rPr lang="en-US"/>
              <a:t>Christian Homeschool Co-ops and Cognitive Development</a:t>
            </a:r>
          </a:p>
        </p:txBody>
      </p:sp>
      <p:sp>
        <p:nvSpPr>
          <p:cNvPr id="28" name="Rectangle 27">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2" name="Picture 31">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34" name="Picture 33">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6125ABDB-5A07-B6F3-BA3F-8A5D5101E6BA}"/>
              </a:ext>
            </a:extLst>
          </p:cNvPr>
          <p:cNvGraphicFramePr>
            <a:graphicFrameLocks noGrp="1"/>
          </p:cNvGraphicFramePr>
          <p:nvPr>
            <p:ph idx="1"/>
            <p:extLst>
              <p:ext uri="{D42A27DB-BD31-4B8C-83A1-F6EECF244321}">
                <p14:modId xmlns:p14="http://schemas.microsoft.com/office/powerpoint/2010/main" val="773540003"/>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361539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30" name="Rectangle 29">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A50BCB4-93BD-CBBA-884E-A4B02031CC0F}"/>
              </a:ext>
            </a:extLst>
          </p:cNvPr>
          <p:cNvSpPr>
            <a:spLocks noGrp="1"/>
          </p:cNvSpPr>
          <p:nvPr>
            <p:ph type="title"/>
          </p:nvPr>
        </p:nvSpPr>
        <p:spPr>
          <a:xfrm>
            <a:off x="680321" y="2063262"/>
            <a:ext cx="3739279" cy="2661052"/>
          </a:xfrm>
        </p:spPr>
        <p:txBody>
          <a:bodyPr>
            <a:normAutofit/>
          </a:bodyPr>
          <a:lstStyle/>
          <a:p>
            <a:pPr algn="r"/>
            <a:r>
              <a:rPr lang="en-US" sz="4400"/>
              <a:t>Gaps in the Literature</a:t>
            </a:r>
          </a:p>
        </p:txBody>
      </p:sp>
      <p:graphicFrame>
        <p:nvGraphicFramePr>
          <p:cNvPr id="5" name="Content Placeholder 2">
            <a:extLst>
              <a:ext uri="{FF2B5EF4-FFF2-40B4-BE49-F238E27FC236}">
                <a16:creationId xmlns:a16="http://schemas.microsoft.com/office/drawing/2014/main" id="{FF1F7425-052E-7342-9173-F3F3DF156A5F}"/>
              </a:ext>
            </a:extLst>
          </p:cNvPr>
          <p:cNvGraphicFramePr>
            <a:graphicFrameLocks noGrp="1"/>
          </p:cNvGraphicFramePr>
          <p:nvPr>
            <p:ph idx="1"/>
            <p:extLst>
              <p:ext uri="{D42A27DB-BD31-4B8C-83A1-F6EECF244321}">
                <p14:modId xmlns:p14="http://schemas.microsoft.com/office/powerpoint/2010/main" val="1068390212"/>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46594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DBF6-A67E-BFDA-AAA6-A78D3066E3BE}"/>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F0E9DB6A-DE17-281B-A57C-FF1D53315411}"/>
              </a:ext>
            </a:extLst>
          </p:cNvPr>
          <p:cNvGraphicFramePr>
            <a:graphicFrameLocks noGrp="1"/>
          </p:cNvGraphicFramePr>
          <p:nvPr>
            <p:ph idx="1"/>
            <p:extLst>
              <p:ext uri="{D42A27DB-BD31-4B8C-83A1-F6EECF244321}">
                <p14:modId xmlns:p14="http://schemas.microsoft.com/office/powerpoint/2010/main" val="268629947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1626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ED90223-12CC-509A-B3F6-4CD6B9564BE5}"/>
              </a:ext>
            </a:extLst>
          </p:cNvPr>
          <p:cNvSpPr>
            <a:spLocks noGrp="1"/>
          </p:cNvSpPr>
          <p:nvPr>
            <p:ph type="title"/>
          </p:nvPr>
        </p:nvSpPr>
        <p:spPr>
          <a:xfrm>
            <a:off x="680321" y="753228"/>
            <a:ext cx="9613861" cy="1080938"/>
          </a:xfrm>
        </p:spPr>
        <p:txBody>
          <a:bodyPr>
            <a:normAutofit/>
          </a:bodyPr>
          <a:lstStyle/>
          <a:p>
            <a:r>
              <a:rPr lang="en-US"/>
              <a:t>Current Study's Contribution</a:t>
            </a:r>
          </a:p>
        </p:txBody>
      </p:sp>
      <p:sp>
        <p:nvSpPr>
          <p:cNvPr id="28" name="Rectangle 27">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2" name="Picture 31">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34" name="Picture 33">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B3A91C39-95E6-AF55-CECA-A44ED1693B2F}"/>
              </a:ext>
            </a:extLst>
          </p:cNvPr>
          <p:cNvGraphicFramePr>
            <a:graphicFrameLocks noGrp="1"/>
          </p:cNvGraphicFramePr>
          <p:nvPr>
            <p:ph idx="1"/>
            <p:extLst>
              <p:ext uri="{D42A27DB-BD31-4B8C-83A1-F6EECF244321}">
                <p14:modId xmlns:p14="http://schemas.microsoft.com/office/powerpoint/2010/main" val="1672176856"/>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01483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25E3-D79D-5F6A-01F1-E681FBD977FD}"/>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7EDDD9BF-66A3-B458-C995-993D69175AE2}"/>
              </a:ext>
            </a:extLst>
          </p:cNvPr>
          <p:cNvGraphicFramePr>
            <a:graphicFrameLocks noGrp="1"/>
          </p:cNvGraphicFramePr>
          <p:nvPr>
            <p:ph idx="1"/>
            <p:extLst>
              <p:ext uri="{D42A27DB-BD31-4B8C-83A1-F6EECF244321}">
                <p14:modId xmlns:p14="http://schemas.microsoft.com/office/powerpoint/2010/main" val="168391463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562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DB71C54-63C1-4B83-8324-BBCEC579C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D15D940-E187-4030-B313-FDC84AE67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3046" y="0"/>
            <a:ext cx="406895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F7296FF8-3910-3904-EE78-FA77D08954F9}"/>
              </a:ext>
            </a:extLst>
          </p:cNvPr>
          <p:cNvSpPr>
            <a:spLocks noGrp="1"/>
          </p:cNvSpPr>
          <p:nvPr>
            <p:ph type="subTitle" idx="1"/>
          </p:nvPr>
        </p:nvSpPr>
        <p:spPr>
          <a:xfrm>
            <a:off x="9292902" y="5661497"/>
            <a:ext cx="2516477" cy="953311"/>
          </a:xfrm>
        </p:spPr>
        <p:txBody>
          <a:bodyPr anchor="ctr">
            <a:normAutofit/>
          </a:bodyPr>
          <a:lstStyle/>
          <a:p>
            <a:pPr algn="ctr"/>
            <a:endParaRPr lang="en-US" sz="2800" dirty="0">
              <a:solidFill>
                <a:srgbClr val="FFFFFF"/>
              </a:solidFill>
            </a:endParaRPr>
          </a:p>
        </p:txBody>
      </p:sp>
      <p:sp>
        <p:nvSpPr>
          <p:cNvPr id="12" name="Rectangle 11">
            <a:extLst>
              <a:ext uri="{FF2B5EF4-FFF2-40B4-BE49-F238E27FC236}">
                <a16:creationId xmlns:a16="http://schemas.microsoft.com/office/drawing/2014/main" id="{76E38F34-66D8-4203-B16C-14AC20248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8968085"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55B0D87-F791-ECE5-86AF-D0389BB832A4}"/>
              </a:ext>
            </a:extLst>
          </p:cNvPr>
          <p:cNvSpPr>
            <a:spLocks noGrp="1"/>
          </p:cNvSpPr>
          <p:nvPr>
            <p:ph type="ctrTitle"/>
          </p:nvPr>
        </p:nvSpPr>
        <p:spPr>
          <a:xfrm>
            <a:off x="643467" y="1128409"/>
            <a:ext cx="7674983" cy="5000016"/>
          </a:xfrm>
        </p:spPr>
        <p:txBody>
          <a:bodyPr anchor="ctr">
            <a:normAutofit fontScale="90000"/>
          </a:bodyPr>
          <a:lstStyle/>
          <a:p>
            <a:pPr algn="ctr">
              <a:spcBef>
                <a:spcPts val="0"/>
              </a:spcBef>
            </a:pPr>
            <a: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t>THE IMPACT OF CHRISTIAN AND NON-CHRISTIAN HOMESCHOOL   CO-OP PARTICIPATION ON DEVELOPMENTAL OUTCOMES </a:t>
            </a:r>
            <a:br>
              <a:rPr lang="en-US" sz="38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t>IN MIDDLE CHILDHOOD AND ADOLESCENCE</a:t>
            </a:r>
            <a:b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3800" b="1"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1700" b="1" kern="100" dirty="0">
                <a:effectLst/>
                <a:latin typeface="Times New Roman" panose="02020603050405020304" pitchFamily="18" charset="0"/>
                <a:ea typeface="Calibri" panose="020F0502020204030204" pitchFamily="34" charset="0"/>
                <a:cs typeface="Times New Roman" panose="02020603050405020304" pitchFamily="18" charset="0"/>
              </a:rPr>
              <a:t>CEEF 9403: Human Growth and Development</a:t>
            </a:r>
            <a:br>
              <a:rPr lang="en-US" sz="1700" b="1"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1700" b="1" kern="100" dirty="0">
                <a:effectLst/>
                <a:latin typeface="Times New Roman" panose="02020603050405020304" pitchFamily="18" charset="0"/>
                <a:ea typeface="Calibri" panose="020F0502020204030204" pitchFamily="34" charset="0"/>
                <a:cs typeface="Times New Roman" panose="02020603050405020304" pitchFamily="18" charset="0"/>
              </a:rPr>
              <a:t>December 1, 2023</a:t>
            </a:r>
            <a:br>
              <a:rPr lang="en-US" sz="1700" b="1"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Sarah K. Grunblatt, MPH, MS, MS, MEd, MEd, MA</a:t>
            </a:r>
            <a:br>
              <a:rPr lang="en-US" sz="3200" b="1" dirty="0">
                <a:solidFill>
                  <a:srgbClr val="FFFFFF"/>
                </a:solidFill>
              </a:rPr>
            </a:br>
            <a:endParaRPr lang="en-US" sz="1700" b="1" dirty="0"/>
          </a:p>
        </p:txBody>
      </p:sp>
    </p:spTree>
    <p:extLst>
      <p:ext uri="{BB962C8B-B14F-4D97-AF65-F5344CB8AC3E}">
        <p14:creationId xmlns:p14="http://schemas.microsoft.com/office/powerpoint/2010/main" val="744127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Picture 9">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2" name="Picture 11">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4" name="Rectangle 13">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8" name="Rectangle 17">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2" name="Picture 21">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24" name="Rectangle 23">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 Placeholder 2">
            <a:extLst>
              <a:ext uri="{FF2B5EF4-FFF2-40B4-BE49-F238E27FC236}">
                <a16:creationId xmlns:a16="http://schemas.microsoft.com/office/drawing/2014/main" id="{3C8DA60D-0438-970E-B134-2F81F70C9144}"/>
              </a:ext>
            </a:extLst>
          </p:cNvPr>
          <p:cNvSpPr>
            <a:spLocks noGrp="1"/>
          </p:cNvSpPr>
          <p:nvPr>
            <p:ph type="body" idx="1"/>
          </p:nvPr>
        </p:nvSpPr>
        <p:spPr>
          <a:xfrm>
            <a:off x="4063113" y="756005"/>
            <a:ext cx="5874479" cy="1241761"/>
          </a:xfrm>
        </p:spPr>
        <p:txBody>
          <a:bodyPr vert="horz" lIns="91440" tIns="45720" rIns="91440" bIns="45720" rtlCol="0" anchor="b">
            <a:normAutofit/>
          </a:bodyPr>
          <a:lstStyle/>
          <a:p>
            <a:endParaRPr lang="en-US">
              <a:solidFill>
                <a:schemeClr val="accent1"/>
              </a:solidFill>
            </a:endParaRPr>
          </a:p>
        </p:txBody>
      </p:sp>
      <p:sp>
        <p:nvSpPr>
          <p:cNvPr id="2" name="Title 1">
            <a:extLst>
              <a:ext uri="{FF2B5EF4-FFF2-40B4-BE49-F238E27FC236}">
                <a16:creationId xmlns:a16="http://schemas.microsoft.com/office/drawing/2014/main" id="{F536FB19-CB23-CE7D-EB2D-939AA1CB37F7}"/>
              </a:ext>
            </a:extLst>
          </p:cNvPr>
          <p:cNvSpPr>
            <a:spLocks noGrp="1"/>
          </p:cNvSpPr>
          <p:nvPr>
            <p:ph type="title"/>
          </p:nvPr>
        </p:nvSpPr>
        <p:spPr>
          <a:xfrm>
            <a:off x="4063113" y="1997765"/>
            <a:ext cx="5872891" cy="2696635"/>
          </a:xfrm>
        </p:spPr>
        <p:txBody>
          <a:bodyPr vert="horz" lIns="91440" tIns="45720" rIns="91440" bIns="45720" rtlCol="0" anchor="b">
            <a:normAutofit/>
          </a:bodyPr>
          <a:lstStyle/>
          <a:p>
            <a:r>
              <a:rPr lang="en-US" sz="6000">
                <a:solidFill>
                  <a:srgbClr val="FFFFFF"/>
                </a:solidFill>
              </a:rPr>
              <a:t>Methodology</a:t>
            </a:r>
          </a:p>
        </p:txBody>
      </p:sp>
      <p:pic>
        <p:nvPicPr>
          <p:cNvPr id="26" name="Picture 25">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28" name="Rectangle 27">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326195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53368-B90B-53AF-4349-194B16C57983}"/>
              </a:ext>
            </a:extLst>
          </p:cNvPr>
          <p:cNvSpPr>
            <a:spLocks noGrp="1"/>
          </p:cNvSpPr>
          <p:nvPr>
            <p:ph type="title"/>
          </p:nvPr>
        </p:nvSpPr>
        <p:spPr>
          <a:xfrm>
            <a:off x="680321" y="753228"/>
            <a:ext cx="9613861" cy="1080938"/>
          </a:xfrm>
        </p:spPr>
        <p:txBody>
          <a:bodyPr>
            <a:normAutofit/>
          </a:bodyPr>
          <a:lstStyle/>
          <a:p>
            <a:r>
              <a:rPr lang="en-US"/>
              <a:t>Research Design</a:t>
            </a:r>
          </a:p>
        </p:txBody>
      </p:sp>
      <p:graphicFrame>
        <p:nvGraphicFramePr>
          <p:cNvPr id="5" name="Content Placeholder 2">
            <a:extLst>
              <a:ext uri="{FF2B5EF4-FFF2-40B4-BE49-F238E27FC236}">
                <a16:creationId xmlns:a16="http://schemas.microsoft.com/office/drawing/2014/main" id="{EF746C20-8BB4-FC73-0A4C-2B12F20E70A5}"/>
              </a:ext>
            </a:extLst>
          </p:cNvPr>
          <p:cNvGraphicFramePr>
            <a:graphicFrameLocks noGrp="1"/>
          </p:cNvGraphicFramePr>
          <p:nvPr>
            <p:ph idx="1"/>
            <p:extLst>
              <p:ext uri="{D42A27DB-BD31-4B8C-83A1-F6EECF244321}">
                <p14:modId xmlns:p14="http://schemas.microsoft.com/office/powerpoint/2010/main" val="393544176"/>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8846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D01D1-C125-0C28-569E-191A347E8892}"/>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FB425CDB-D4F8-FC7A-0011-9300D302155A}"/>
              </a:ext>
            </a:extLst>
          </p:cNvPr>
          <p:cNvGraphicFramePr>
            <a:graphicFrameLocks noGrp="1"/>
          </p:cNvGraphicFramePr>
          <p:nvPr>
            <p:ph idx="1"/>
            <p:extLst>
              <p:ext uri="{D42A27DB-BD31-4B8C-83A1-F6EECF244321}">
                <p14:modId xmlns:p14="http://schemas.microsoft.com/office/powerpoint/2010/main" val="331566743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564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08C4B7B-B9B0-7B4A-9C52-DE341B830D86}"/>
              </a:ext>
            </a:extLst>
          </p:cNvPr>
          <p:cNvSpPr>
            <a:spLocks noGrp="1"/>
          </p:cNvSpPr>
          <p:nvPr>
            <p:ph type="title"/>
          </p:nvPr>
        </p:nvSpPr>
        <p:spPr>
          <a:xfrm>
            <a:off x="680321" y="2063262"/>
            <a:ext cx="3739279" cy="2661052"/>
          </a:xfrm>
        </p:spPr>
        <p:txBody>
          <a:bodyPr>
            <a:normAutofit/>
          </a:bodyPr>
          <a:lstStyle/>
          <a:p>
            <a:pPr algn="r"/>
            <a:r>
              <a:rPr lang="en-US" sz="4400"/>
              <a:t>Target Population</a:t>
            </a:r>
          </a:p>
        </p:txBody>
      </p:sp>
      <p:graphicFrame>
        <p:nvGraphicFramePr>
          <p:cNvPr id="5" name="Content Placeholder 2">
            <a:extLst>
              <a:ext uri="{FF2B5EF4-FFF2-40B4-BE49-F238E27FC236}">
                <a16:creationId xmlns:a16="http://schemas.microsoft.com/office/drawing/2014/main" id="{CD895C7D-6CFD-6759-7A11-B376AEFCE332}"/>
              </a:ext>
            </a:extLst>
          </p:cNvPr>
          <p:cNvGraphicFramePr>
            <a:graphicFrameLocks noGrp="1"/>
          </p:cNvGraphicFramePr>
          <p:nvPr>
            <p:ph idx="1"/>
            <p:extLst>
              <p:ext uri="{D42A27DB-BD31-4B8C-83A1-F6EECF244321}">
                <p14:modId xmlns:p14="http://schemas.microsoft.com/office/powerpoint/2010/main" val="202548038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88296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C4B7B-B9B0-7B4A-9C52-DE341B830D86}"/>
              </a:ext>
            </a:extLst>
          </p:cNvPr>
          <p:cNvSpPr>
            <a:spLocks noGrp="1"/>
          </p:cNvSpPr>
          <p:nvPr>
            <p:ph type="title"/>
          </p:nvPr>
        </p:nvSpPr>
        <p:spPr>
          <a:xfrm>
            <a:off x="680321" y="753228"/>
            <a:ext cx="9613861" cy="1080938"/>
          </a:xfrm>
        </p:spPr>
        <p:txBody>
          <a:bodyPr>
            <a:normAutofit/>
          </a:bodyPr>
          <a:lstStyle/>
          <a:p>
            <a:r>
              <a:rPr lang="en-US"/>
              <a:t>Criteria for Participant Selection</a:t>
            </a:r>
          </a:p>
        </p:txBody>
      </p:sp>
      <p:graphicFrame>
        <p:nvGraphicFramePr>
          <p:cNvPr id="5" name="Content Placeholder 2">
            <a:extLst>
              <a:ext uri="{FF2B5EF4-FFF2-40B4-BE49-F238E27FC236}">
                <a16:creationId xmlns:a16="http://schemas.microsoft.com/office/drawing/2014/main" id="{FC917E56-84D6-C642-C5A2-4ABBCDD79E54}"/>
              </a:ext>
            </a:extLst>
          </p:cNvPr>
          <p:cNvGraphicFramePr>
            <a:graphicFrameLocks noGrp="1"/>
          </p:cNvGraphicFramePr>
          <p:nvPr>
            <p:ph idx="1"/>
            <p:extLst>
              <p:ext uri="{D42A27DB-BD31-4B8C-83A1-F6EECF244321}">
                <p14:modId xmlns:p14="http://schemas.microsoft.com/office/powerpoint/2010/main" val="3209731127"/>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2953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8977-C7AE-F96F-9832-3007D67A8741}"/>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4951EBCC-3B80-38D5-0118-CC6594E37A57}"/>
              </a:ext>
            </a:extLst>
          </p:cNvPr>
          <p:cNvGraphicFramePr>
            <a:graphicFrameLocks noGrp="1"/>
          </p:cNvGraphicFramePr>
          <p:nvPr>
            <p:ph idx="1"/>
            <p:extLst>
              <p:ext uri="{D42A27DB-BD31-4B8C-83A1-F6EECF244321}">
                <p14:modId xmlns:p14="http://schemas.microsoft.com/office/powerpoint/2010/main" val="131899476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9547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8C17038-56A9-462E-3970-A84974AE81D7}"/>
              </a:ext>
            </a:extLst>
          </p:cNvPr>
          <p:cNvSpPr>
            <a:spLocks noGrp="1"/>
          </p:cNvSpPr>
          <p:nvPr>
            <p:ph type="title"/>
          </p:nvPr>
        </p:nvSpPr>
        <p:spPr>
          <a:xfrm>
            <a:off x="680321" y="2063262"/>
            <a:ext cx="3739279" cy="2661052"/>
          </a:xfrm>
        </p:spPr>
        <p:txBody>
          <a:bodyPr>
            <a:normAutofit/>
          </a:bodyPr>
          <a:lstStyle/>
          <a:p>
            <a:pPr algn="r"/>
            <a:r>
              <a:rPr lang="en-US" sz="4400"/>
              <a:t>Materials (Instrument)</a:t>
            </a:r>
          </a:p>
        </p:txBody>
      </p:sp>
      <p:graphicFrame>
        <p:nvGraphicFramePr>
          <p:cNvPr id="5" name="Content Placeholder 2">
            <a:extLst>
              <a:ext uri="{FF2B5EF4-FFF2-40B4-BE49-F238E27FC236}">
                <a16:creationId xmlns:a16="http://schemas.microsoft.com/office/drawing/2014/main" id="{965EAFD3-E06A-3BF4-E955-FF6463863EBB}"/>
              </a:ext>
            </a:extLst>
          </p:cNvPr>
          <p:cNvGraphicFramePr>
            <a:graphicFrameLocks noGrp="1"/>
          </p:cNvGraphicFramePr>
          <p:nvPr>
            <p:ph idx="1"/>
            <p:extLst>
              <p:ext uri="{D42A27DB-BD31-4B8C-83A1-F6EECF244321}">
                <p14:modId xmlns:p14="http://schemas.microsoft.com/office/powerpoint/2010/main" val="73330634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874457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662F9-5ABD-7F44-F2EB-7FB4E1FEFF2D}"/>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D7999567-FC2B-D743-42A0-255CE6AE5C4D}"/>
              </a:ext>
            </a:extLst>
          </p:cNvPr>
          <p:cNvGraphicFramePr>
            <a:graphicFrameLocks noGrp="1"/>
          </p:cNvGraphicFramePr>
          <p:nvPr>
            <p:ph idx="1"/>
            <p:extLst>
              <p:ext uri="{D42A27DB-BD31-4B8C-83A1-F6EECF244321}">
                <p14:modId xmlns:p14="http://schemas.microsoft.com/office/powerpoint/2010/main" val="3149370470"/>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8242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9A6C0B6-6EA5-ECD3-E091-596A912AD3C0}"/>
              </a:ext>
            </a:extLst>
          </p:cNvPr>
          <p:cNvSpPr>
            <a:spLocks noGrp="1"/>
          </p:cNvSpPr>
          <p:nvPr>
            <p:ph type="title"/>
          </p:nvPr>
        </p:nvSpPr>
        <p:spPr>
          <a:xfrm>
            <a:off x="680321" y="2063262"/>
            <a:ext cx="3739279" cy="2661052"/>
          </a:xfrm>
        </p:spPr>
        <p:txBody>
          <a:bodyPr>
            <a:normAutofit/>
          </a:bodyPr>
          <a:lstStyle/>
          <a:p>
            <a:pPr algn="r"/>
            <a:r>
              <a:rPr lang="en-US" sz="4400"/>
              <a:t>Data Analysis</a:t>
            </a:r>
          </a:p>
        </p:txBody>
      </p:sp>
      <p:graphicFrame>
        <p:nvGraphicFramePr>
          <p:cNvPr id="5" name="Content Placeholder 2">
            <a:extLst>
              <a:ext uri="{FF2B5EF4-FFF2-40B4-BE49-F238E27FC236}">
                <a16:creationId xmlns:a16="http://schemas.microsoft.com/office/drawing/2014/main" id="{9596B709-66AE-D471-F78F-59134E88B607}"/>
              </a:ext>
            </a:extLst>
          </p:cNvPr>
          <p:cNvGraphicFramePr>
            <a:graphicFrameLocks noGrp="1"/>
          </p:cNvGraphicFramePr>
          <p:nvPr>
            <p:ph idx="1"/>
            <p:extLst>
              <p:ext uri="{D42A27DB-BD31-4B8C-83A1-F6EECF244321}">
                <p14:modId xmlns:p14="http://schemas.microsoft.com/office/powerpoint/2010/main" val="338682947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26531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5E232-0D5A-727E-5760-F54C67F4A06C}"/>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D0E4C854-36E8-13B1-E828-2A3C005B35F3}"/>
              </a:ext>
            </a:extLst>
          </p:cNvPr>
          <p:cNvGraphicFramePr>
            <a:graphicFrameLocks noGrp="1"/>
          </p:cNvGraphicFramePr>
          <p:nvPr>
            <p:ph idx="1"/>
            <p:extLst>
              <p:ext uri="{D42A27DB-BD31-4B8C-83A1-F6EECF244321}">
                <p14:modId xmlns:p14="http://schemas.microsoft.com/office/powerpoint/2010/main" val="893532238"/>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390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Picture 9">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2" name="Picture 11">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4" name="Rectangle 13">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8" name="Rectangle 17">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2" name="Picture 21">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24" name="Rectangle 23">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 Placeholder 2">
            <a:extLst>
              <a:ext uri="{FF2B5EF4-FFF2-40B4-BE49-F238E27FC236}">
                <a16:creationId xmlns:a16="http://schemas.microsoft.com/office/drawing/2014/main" id="{F9C5D74F-EE8E-A7C1-4704-956159B7631B}"/>
              </a:ext>
            </a:extLst>
          </p:cNvPr>
          <p:cNvSpPr>
            <a:spLocks noGrp="1"/>
          </p:cNvSpPr>
          <p:nvPr>
            <p:ph type="body" idx="1"/>
          </p:nvPr>
        </p:nvSpPr>
        <p:spPr>
          <a:xfrm>
            <a:off x="4063113" y="756005"/>
            <a:ext cx="5874479" cy="1241761"/>
          </a:xfrm>
        </p:spPr>
        <p:txBody>
          <a:bodyPr vert="horz" lIns="91440" tIns="45720" rIns="91440" bIns="45720" rtlCol="0" anchor="b">
            <a:normAutofit/>
          </a:bodyPr>
          <a:lstStyle/>
          <a:p>
            <a:endParaRPr lang="en-US">
              <a:solidFill>
                <a:schemeClr val="accent1"/>
              </a:solidFill>
            </a:endParaRPr>
          </a:p>
        </p:txBody>
      </p:sp>
      <p:sp>
        <p:nvSpPr>
          <p:cNvPr id="2" name="Title 1">
            <a:extLst>
              <a:ext uri="{FF2B5EF4-FFF2-40B4-BE49-F238E27FC236}">
                <a16:creationId xmlns:a16="http://schemas.microsoft.com/office/drawing/2014/main" id="{0EAD3940-AB30-9099-9BE9-F8F71EEC49E8}"/>
              </a:ext>
            </a:extLst>
          </p:cNvPr>
          <p:cNvSpPr>
            <a:spLocks noGrp="1"/>
          </p:cNvSpPr>
          <p:nvPr>
            <p:ph type="title"/>
          </p:nvPr>
        </p:nvSpPr>
        <p:spPr>
          <a:xfrm>
            <a:off x="4063113" y="1997765"/>
            <a:ext cx="5872891" cy="2696635"/>
          </a:xfrm>
        </p:spPr>
        <p:txBody>
          <a:bodyPr vert="horz" lIns="91440" tIns="45720" rIns="91440" bIns="45720" rtlCol="0" anchor="b">
            <a:normAutofit/>
          </a:bodyPr>
          <a:lstStyle/>
          <a:p>
            <a:r>
              <a:rPr lang="en-US" sz="6000">
                <a:solidFill>
                  <a:srgbClr val="FFFFFF"/>
                </a:solidFill>
              </a:rPr>
              <a:t>Introduction</a:t>
            </a:r>
          </a:p>
        </p:txBody>
      </p:sp>
      <p:pic>
        <p:nvPicPr>
          <p:cNvPr id="26" name="Picture 25">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28" name="Rectangle 27">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6748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1CCD-58D5-47ED-C61F-5830AEDCC78D}"/>
              </a:ext>
            </a:extLst>
          </p:cNvPr>
          <p:cNvSpPr>
            <a:spLocks noGrp="1"/>
          </p:cNvSpPr>
          <p:nvPr>
            <p:ph type="title"/>
          </p:nvPr>
        </p:nvSpPr>
        <p:spPr>
          <a:xfrm>
            <a:off x="680321" y="753228"/>
            <a:ext cx="9613861" cy="1080938"/>
          </a:xfrm>
        </p:spPr>
        <p:txBody>
          <a:bodyPr>
            <a:normAutofit/>
          </a:bodyPr>
          <a:lstStyle/>
          <a:p>
            <a:r>
              <a:rPr lang="en-US"/>
              <a:t>Procedure</a:t>
            </a:r>
          </a:p>
        </p:txBody>
      </p:sp>
      <p:graphicFrame>
        <p:nvGraphicFramePr>
          <p:cNvPr id="18" name="Content Placeholder 2">
            <a:extLst>
              <a:ext uri="{FF2B5EF4-FFF2-40B4-BE49-F238E27FC236}">
                <a16:creationId xmlns:a16="http://schemas.microsoft.com/office/drawing/2014/main" id="{468924B0-2B18-6D50-09C9-BA1352A71D8E}"/>
              </a:ext>
            </a:extLst>
          </p:cNvPr>
          <p:cNvGraphicFramePr>
            <a:graphicFrameLocks noGrp="1"/>
          </p:cNvGraphicFramePr>
          <p:nvPr>
            <p:ph idx="1"/>
            <p:extLst>
              <p:ext uri="{D42A27DB-BD31-4B8C-83A1-F6EECF244321}">
                <p14:modId xmlns:p14="http://schemas.microsoft.com/office/powerpoint/2010/main" val="1183717119"/>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34680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4B708-FE9E-9C0A-BC1A-8424F5E0B1D3}"/>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DFEC2D35-C383-FD3D-13A2-9D175318EB7E}"/>
              </a:ext>
            </a:extLst>
          </p:cNvPr>
          <p:cNvGraphicFramePr>
            <a:graphicFrameLocks noGrp="1"/>
          </p:cNvGraphicFramePr>
          <p:nvPr>
            <p:ph idx="1"/>
            <p:extLst>
              <p:ext uri="{D42A27DB-BD31-4B8C-83A1-F6EECF244321}">
                <p14:modId xmlns:p14="http://schemas.microsoft.com/office/powerpoint/2010/main" val="208847901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0624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2E04-CA71-3780-4E8B-C4559B1BDCF1}"/>
              </a:ext>
            </a:extLst>
          </p:cNvPr>
          <p:cNvSpPr>
            <a:spLocks noGrp="1"/>
          </p:cNvSpPr>
          <p:nvPr>
            <p:ph type="title"/>
          </p:nvPr>
        </p:nvSpPr>
        <p:spPr/>
        <p:txBody>
          <a:bodyPr/>
          <a:lstStyle/>
          <a:p>
            <a:r>
              <a:rPr lang="en-US" dirty="0"/>
              <a:t>Executive Summary</a:t>
            </a:r>
          </a:p>
        </p:txBody>
      </p:sp>
      <p:graphicFrame>
        <p:nvGraphicFramePr>
          <p:cNvPr id="5" name="Content Placeholder 2">
            <a:extLst>
              <a:ext uri="{FF2B5EF4-FFF2-40B4-BE49-F238E27FC236}">
                <a16:creationId xmlns:a16="http://schemas.microsoft.com/office/drawing/2014/main" id="{92F1F20D-DE2C-7803-4BB5-6829D090EEF8}"/>
              </a:ext>
            </a:extLst>
          </p:cNvPr>
          <p:cNvGraphicFramePr>
            <a:graphicFrameLocks noGrp="1"/>
          </p:cNvGraphicFramePr>
          <p:nvPr>
            <p:ph idx="1"/>
          </p:nvPr>
        </p:nvGraphicFramePr>
        <p:xfrm>
          <a:off x="680321" y="2336873"/>
          <a:ext cx="9613861" cy="35993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6169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44EDB-1708-785C-B3C4-731B5ACD634D}"/>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B85D8D6E-F7F8-0E82-3B95-BF8C531E5C5E}"/>
              </a:ext>
            </a:extLst>
          </p:cNvPr>
          <p:cNvGraphicFramePr>
            <a:graphicFrameLocks noGrp="1"/>
          </p:cNvGraphicFramePr>
          <p:nvPr>
            <p:ph idx="1"/>
            <p:extLst>
              <p:ext uri="{D42A27DB-BD31-4B8C-83A1-F6EECF244321}">
                <p14:modId xmlns:p14="http://schemas.microsoft.com/office/powerpoint/2010/main" val="307110714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0852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5CC45-86F2-C32D-B6C1-263BD562AB54}"/>
              </a:ext>
            </a:extLst>
          </p:cNvPr>
          <p:cNvSpPr>
            <a:spLocks noGrp="1"/>
          </p:cNvSpPr>
          <p:nvPr>
            <p:ph type="title"/>
          </p:nvPr>
        </p:nvSpPr>
        <p:spPr/>
        <p:txBody>
          <a:bodyPr/>
          <a:lstStyle/>
          <a:p>
            <a:r>
              <a:rPr lang="en-US" dirty="0"/>
              <a:t>Selected Bibliography</a:t>
            </a:r>
          </a:p>
        </p:txBody>
      </p:sp>
      <p:sp>
        <p:nvSpPr>
          <p:cNvPr id="3" name="Content Placeholder 2">
            <a:extLst>
              <a:ext uri="{FF2B5EF4-FFF2-40B4-BE49-F238E27FC236}">
                <a16:creationId xmlns:a16="http://schemas.microsoft.com/office/drawing/2014/main" id="{6F86920A-071F-281B-EAB4-71C8987F928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0104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11B2590-ABCE-4D42-CBEE-42E169199262}"/>
              </a:ext>
            </a:extLst>
          </p:cNvPr>
          <p:cNvSpPr>
            <a:spLocks noGrp="1"/>
          </p:cNvSpPr>
          <p:nvPr>
            <p:ph type="title"/>
          </p:nvPr>
        </p:nvSpPr>
        <p:spPr>
          <a:xfrm>
            <a:off x="680321" y="753228"/>
            <a:ext cx="9613861" cy="1080938"/>
          </a:xfrm>
        </p:spPr>
        <p:txBody>
          <a:bodyPr>
            <a:normAutofit/>
          </a:bodyPr>
          <a:lstStyle/>
          <a:p>
            <a:r>
              <a:rPr lang="en-US"/>
              <a:t>Background</a:t>
            </a:r>
          </a:p>
        </p:txBody>
      </p:sp>
      <p:sp>
        <p:nvSpPr>
          <p:cNvPr id="28" name="Rectangle 27">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2" name="Picture 31">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34" name="Picture 33">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FB56D64A-602D-78FA-C089-E8D7DFB72C2C}"/>
              </a:ext>
            </a:extLst>
          </p:cNvPr>
          <p:cNvGraphicFramePr>
            <a:graphicFrameLocks noGrp="1"/>
          </p:cNvGraphicFramePr>
          <p:nvPr>
            <p:ph idx="1"/>
            <p:extLst>
              <p:ext uri="{D42A27DB-BD31-4B8C-83A1-F6EECF244321}">
                <p14:modId xmlns:p14="http://schemas.microsoft.com/office/powerpoint/2010/main" val="3030294562"/>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650410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9A4D6-807C-7D4A-72C2-0F88DCB4A30A}"/>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6" name="Content Placeholder 2">
            <a:extLst>
              <a:ext uri="{FF2B5EF4-FFF2-40B4-BE49-F238E27FC236}">
                <a16:creationId xmlns:a16="http://schemas.microsoft.com/office/drawing/2014/main" id="{94E43EA7-C395-026E-6103-5758F0BCBDAD}"/>
              </a:ext>
            </a:extLst>
          </p:cNvPr>
          <p:cNvGraphicFramePr>
            <a:graphicFrameLocks noGrp="1"/>
          </p:cNvGraphicFramePr>
          <p:nvPr>
            <p:ph idx="1"/>
            <p:extLst>
              <p:ext uri="{D42A27DB-BD31-4B8C-83A1-F6EECF244321}">
                <p14:modId xmlns:p14="http://schemas.microsoft.com/office/powerpoint/2010/main" val="15974207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662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4F5A137-DA3C-9C1D-EF61-560542D5CCEB}"/>
              </a:ext>
            </a:extLst>
          </p:cNvPr>
          <p:cNvSpPr>
            <a:spLocks noGrp="1"/>
          </p:cNvSpPr>
          <p:nvPr>
            <p:ph type="title"/>
          </p:nvPr>
        </p:nvSpPr>
        <p:spPr>
          <a:xfrm>
            <a:off x="680321" y="2063262"/>
            <a:ext cx="3739279" cy="2661052"/>
          </a:xfrm>
        </p:spPr>
        <p:txBody>
          <a:bodyPr>
            <a:normAutofit/>
          </a:bodyPr>
          <a:lstStyle/>
          <a:p>
            <a:pPr algn="r"/>
            <a:r>
              <a:rPr lang="en-US" sz="4400"/>
              <a:t>Problem Statement</a:t>
            </a:r>
          </a:p>
        </p:txBody>
      </p:sp>
      <p:graphicFrame>
        <p:nvGraphicFramePr>
          <p:cNvPr id="5" name="Content Placeholder 2">
            <a:extLst>
              <a:ext uri="{FF2B5EF4-FFF2-40B4-BE49-F238E27FC236}">
                <a16:creationId xmlns:a16="http://schemas.microsoft.com/office/drawing/2014/main" id="{6309E125-9872-BC48-70D6-42F02DF22B17}"/>
              </a:ext>
            </a:extLst>
          </p:cNvPr>
          <p:cNvGraphicFramePr>
            <a:graphicFrameLocks noGrp="1"/>
          </p:cNvGraphicFramePr>
          <p:nvPr>
            <p:ph idx="1"/>
            <p:extLst>
              <p:ext uri="{D42A27DB-BD31-4B8C-83A1-F6EECF244321}">
                <p14:modId xmlns:p14="http://schemas.microsoft.com/office/powerpoint/2010/main" val="1567957474"/>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6168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9C478-B0D0-AC2D-0349-07FAB2A8B9B8}"/>
              </a:ext>
            </a:extLst>
          </p:cNvPr>
          <p:cNvSpPr>
            <a:spLocks noGrp="1"/>
          </p:cNvSpPr>
          <p:nvPr>
            <p:ph type="title"/>
          </p:nvPr>
        </p:nvSpPr>
        <p:spPr>
          <a:xfrm>
            <a:off x="680321" y="753228"/>
            <a:ext cx="9613861" cy="1080938"/>
          </a:xfrm>
        </p:spPr>
        <p:txBody>
          <a:bodyPr>
            <a:normAutofit/>
          </a:bodyPr>
          <a:lstStyle/>
          <a:p>
            <a:r>
              <a:rPr lang="en-US" dirty="0"/>
              <a:t>Discussion Questions</a:t>
            </a:r>
          </a:p>
        </p:txBody>
      </p:sp>
      <p:graphicFrame>
        <p:nvGraphicFramePr>
          <p:cNvPr id="5" name="Content Placeholder 2">
            <a:extLst>
              <a:ext uri="{FF2B5EF4-FFF2-40B4-BE49-F238E27FC236}">
                <a16:creationId xmlns:a16="http://schemas.microsoft.com/office/drawing/2014/main" id="{72E8046F-E707-5F8E-8D09-453DA839F0DA}"/>
              </a:ext>
            </a:extLst>
          </p:cNvPr>
          <p:cNvGraphicFramePr>
            <a:graphicFrameLocks noGrp="1"/>
          </p:cNvGraphicFramePr>
          <p:nvPr>
            <p:ph idx="1"/>
            <p:extLst>
              <p:ext uri="{D42A27DB-BD31-4B8C-83A1-F6EECF244321}">
                <p14:modId xmlns:p14="http://schemas.microsoft.com/office/powerpoint/2010/main" val="396620288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8008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3" name="Rectangle 42">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B3A1504-960D-EB0E-2197-DC6D4631D4C8}"/>
              </a:ext>
            </a:extLst>
          </p:cNvPr>
          <p:cNvSpPr>
            <a:spLocks noGrp="1"/>
          </p:cNvSpPr>
          <p:nvPr>
            <p:ph type="title"/>
          </p:nvPr>
        </p:nvSpPr>
        <p:spPr>
          <a:xfrm>
            <a:off x="680321" y="753228"/>
            <a:ext cx="9613861" cy="1080938"/>
          </a:xfrm>
        </p:spPr>
        <p:txBody>
          <a:bodyPr>
            <a:normAutofit/>
          </a:bodyPr>
          <a:lstStyle/>
          <a:p>
            <a:r>
              <a:rPr lang="en-US"/>
              <a:t>Research Question</a:t>
            </a:r>
          </a:p>
        </p:txBody>
      </p:sp>
      <p:sp>
        <p:nvSpPr>
          <p:cNvPr id="45" name="Rectangle 44">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7" name="Rectangle 46">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49" name="Picture 48">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51" name="Picture 50">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6" name="Content Placeholder 2">
            <a:extLst>
              <a:ext uri="{FF2B5EF4-FFF2-40B4-BE49-F238E27FC236}">
                <a16:creationId xmlns:a16="http://schemas.microsoft.com/office/drawing/2014/main" id="{FC635C54-CE13-027E-03E5-CDDAD80633D5}"/>
              </a:ext>
            </a:extLst>
          </p:cNvPr>
          <p:cNvGraphicFramePr>
            <a:graphicFrameLocks noGrp="1"/>
          </p:cNvGraphicFramePr>
          <p:nvPr>
            <p:ph idx="1"/>
            <p:extLst>
              <p:ext uri="{D42A27DB-BD31-4B8C-83A1-F6EECF244321}">
                <p14:modId xmlns:p14="http://schemas.microsoft.com/office/powerpoint/2010/main" val="803445179"/>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926435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1504-960D-EB0E-2197-DC6D4631D4C8}"/>
              </a:ext>
            </a:extLst>
          </p:cNvPr>
          <p:cNvSpPr>
            <a:spLocks noGrp="1"/>
          </p:cNvSpPr>
          <p:nvPr>
            <p:ph type="title"/>
          </p:nvPr>
        </p:nvSpPr>
        <p:spPr>
          <a:xfrm>
            <a:off x="680321" y="753228"/>
            <a:ext cx="9613861" cy="1080938"/>
          </a:xfrm>
        </p:spPr>
        <p:txBody>
          <a:bodyPr>
            <a:normAutofit/>
          </a:bodyPr>
          <a:lstStyle/>
          <a:p>
            <a:r>
              <a:rPr lang="en-US"/>
              <a:t>Hypotheses</a:t>
            </a:r>
          </a:p>
        </p:txBody>
      </p:sp>
      <p:graphicFrame>
        <p:nvGraphicFramePr>
          <p:cNvPr id="5" name="Content Placeholder 2">
            <a:extLst>
              <a:ext uri="{FF2B5EF4-FFF2-40B4-BE49-F238E27FC236}">
                <a16:creationId xmlns:a16="http://schemas.microsoft.com/office/drawing/2014/main" id="{72FF3948-251E-B01C-8BDE-CEF43664B8F7}"/>
              </a:ext>
            </a:extLst>
          </p:cNvPr>
          <p:cNvGraphicFramePr>
            <a:graphicFrameLocks noGrp="1"/>
          </p:cNvGraphicFramePr>
          <p:nvPr>
            <p:ph idx="1"/>
            <p:extLst>
              <p:ext uri="{D42A27DB-BD31-4B8C-83A1-F6EECF244321}">
                <p14:modId xmlns:p14="http://schemas.microsoft.com/office/powerpoint/2010/main" val="3661901657"/>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951292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6804</TotalTime>
  <Words>2836</Words>
  <Application>Microsoft Office PowerPoint</Application>
  <PresentationFormat>Widescreen</PresentationFormat>
  <Paragraphs>373</Paragraphs>
  <Slides>34</Slides>
  <Notes>34</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Trebuchet MS</vt:lpstr>
      <vt:lpstr>Berlin</vt:lpstr>
      <vt:lpstr>PowerPoint Presentation</vt:lpstr>
      <vt:lpstr>THE IMPACT OF CHRISTIAN AND NON-CHRISTIAN HOMESCHOOL   CO-OP PARTICIPATION ON DEVELOPMENTAL OUTCOMES  IN MIDDLE CHILDHOOD AND ADOLESCENCE    CEEF 9403: Human Growth and Development December 1, 2023 Sarah K. Grunblatt, MPH, MS, MS, MEd, MEd, MA </vt:lpstr>
      <vt:lpstr>Introduction</vt:lpstr>
      <vt:lpstr>Background</vt:lpstr>
      <vt:lpstr>Discussion Questions</vt:lpstr>
      <vt:lpstr>Problem Statement</vt:lpstr>
      <vt:lpstr>Discussion Questions</vt:lpstr>
      <vt:lpstr>Research Question</vt:lpstr>
      <vt:lpstr>Hypotheses</vt:lpstr>
      <vt:lpstr>Discussion Questions</vt:lpstr>
      <vt:lpstr>Definitions</vt:lpstr>
      <vt:lpstr>Limitations</vt:lpstr>
      <vt:lpstr>Literature Review</vt:lpstr>
      <vt:lpstr>Cognitive Development in Homeschooling</vt:lpstr>
      <vt:lpstr>Christian Homeschool Co-ops and Cognitive Development</vt:lpstr>
      <vt:lpstr>Gaps in the Literature</vt:lpstr>
      <vt:lpstr>Discussion Questions</vt:lpstr>
      <vt:lpstr>Current Study's Contribution</vt:lpstr>
      <vt:lpstr>Discussion Questions</vt:lpstr>
      <vt:lpstr>Methodology</vt:lpstr>
      <vt:lpstr>Research Design</vt:lpstr>
      <vt:lpstr>Discussion Questions</vt:lpstr>
      <vt:lpstr>Target Population</vt:lpstr>
      <vt:lpstr>Criteria for Participant Selection</vt:lpstr>
      <vt:lpstr>Discussion Questions</vt:lpstr>
      <vt:lpstr>Materials (Instrument)</vt:lpstr>
      <vt:lpstr>Discussion Questions</vt:lpstr>
      <vt:lpstr>Data Analysis</vt:lpstr>
      <vt:lpstr>Discussion Questions</vt:lpstr>
      <vt:lpstr>Procedure</vt:lpstr>
      <vt:lpstr>Discussion Questions</vt:lpstr>
      <vt:lpstr>Executive Summary</vt:lpstr>
      <vt:lpstr>Discussion Questions</vt:lpstr>
      <vt:lpstr>Selected 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Grunblatt, Sarah K.</dc:creator>
  <cp:lastModifiedBy>Sarah Grunblatt</cp:lastModifiedBy>
  <cp:revision>37</cp:revision>
  <dcterms:created xsi:type="dcterms:W3CDTF">2023-11-27T01:00:46Z</dcterms:created>
  <dcterms:modified xsi:type="dcterms:W3CDTF">2023-12-01T19:42:36Z</dcterms:modified>
</cp:coreProperties>
</file>