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2" r:id="rId2"/>
    <p:sldId id="256" r:id="rId3"/>
    <p:sldId id="257" r:id="rId4"/>
    <p:sldId id="293" r:id="rId5"/>
    <p:sldId id="277" r:id="rId6"/>
    <p:sldId id="270" r:id="rId7"/>
    <p:sldId id="288" r:id="rId8"/>
    <p:sldId id="280" r:id="rId9"/>
    <p:sldId id="290" r:id="rId10"/>
    <p:sldId id="259" r:id="rId11"/>
    <p:sldId id="285" r:id="rId12"/>
    <p:sldId id="275" r:id="rId13"/>
    <p:sldId id="287" r:id="rId14"/>
    <p:sldId id="286" r:id="rId15"/>
    <p:sldId id="289" r:id="rId16"/>
    <p:sldId id="261" r:id="rId17"/>
    <p:sldId id="284" r:id="rId18"/>
    <p:sldId id="269" r:id="rId19"/>
    <p:sldId id="262" r:id="rId20"/>
    <p:sldId id="291" r:id="rId21"/>
    <p:sldId id="268" r:id="rId22"/>
    <p:sldId id="263" r:id="rId23"/>
    <p:sldId id="282" r:id="rId24"/>
    <p:sldId id="266" r:id="rId25"/>
    <p:sldId id="264" r:id="rId26"/>
    <p:sldId id="281" r:id="rId27"/>
    <p:sldId id="26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48786" autoAdjust="0"/>
  </p:normalViewPr>
  <p:slideViewPr>
    <p:cSldViewPr snapToGrid="0">
      <p:cViewPr>
        <p:scale>
          <a:sx n="50" d="100"/>
          <a:sy n="50" d="100"/>
        </p:scale>
        <p:origin x="25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76"/>
    </p:cViewPr>
  </p:sorterViewPr>
  <p:notesViewPr>
    <p:cSldViewPr snapToGrid="0">
      <p:cViewPr varScale="1">
        <p:scale>
          <a:sx n="81" d="100"/>
          <a:sy n="81" d="100"/>
        </p:scale>
        <p:origin x="249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F7908-F424-4AF8-90B5-E50DA920F7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C0183F-0975-4BE1-A553-BF3238885D6D}">
      <dgm:prSet/>
      <dgm:spPr/>
      <dgm:t>
        <a:bodyPr/>
        <a:lstStyle/>
        <a:p>
          <a:r>
            <a:rPr lang="en-US"/>
            <a:t>How has the legal drinking age affected the culture and behavior of young adults in the United States?</a:t>
          </a:r>
        </a:p>
      </dgm:t>
    </dgm:pt>
    <dgm:pt modelId="{606DBF96-02AE-49B2-ACEB-C24A98932E1B}" type="parTrans" cxnId="{EE1C8320-C95F-4248-960C-20567B7BF615}">
      <dgm:prSet/>
      <dgm:spPr/>
      <dgm:t>
        <a:bodyPr/>
        <a:lstStyle/>
        <a:p>
          <a:endParaRPr lang="en-US"/>
        </a:p>
      </dgm:t>
    </dgm:pt>
    <dgm:pt modelId="{4EF65F92-1000-46F8-9C44-0EB16287C964}" type="sibTrans" cxnId="{EE1C8320-C95F-4248-960C-20567B7BF615}">
      <dgm:prSet/>
      <dgm:spPr/>
      <dgm:t>
        <a:bodyPr/>
        <a:lstStyle/>
        <a:p>
          <a:endParaRPr lang="en-US"/>
        </a:p>
      </dgm:t>
    </dgm:pt>
    <dgm:pt modelId="{2C7E5F5A-7A52-4D4D-9D8A-1BA8B3A004F4}">
      <dgm:prSet/>
      <dgm:spPr/>
      <dgm:t>
        <a:bodyPr/>
        <a:lstStyle/>
        <a:p>
          <a:r>
            <a:rPr lang="en-US"/>
            <a:t>What societal factors led to the establishment of the legal drinking age at 21?</a:t>
          </a:r>
        </a:p>
      </dgm:t>
    </dgm:pt>
    <dgm:pt modelId="{44FEE0B6-49FF-46EB-BAA4-3177EA0DDCCC}" type="parTrans" cxnId="{B528F68C-C8C5-4D1D-97D0-7DEBE23C615A}">
      <dgm:prSet/>
      <dgm:spPr/>
      <dgm:t>
        <a:bodyPr/>
        <a:lstStyle/>
        <a:p>
          <a:endParaRPr lang="en-US"/>
        </a:p>
      </dgm:t>
    </dgm:pt>
    <dgm:pt modelId="{20AFDA96-D5C6-4D4C-80F7-F4DC97CC4EEC}" type="sibTrans" cxnId="{B528F68C-C8C5-4D1D-97D0-7DEBE23C615A}">
      <dgm:prSet/>
      <dgm:spPr/>
      <dgm:t>
        <a:bodyPr/>
        <a:lstStyle/>
        <a:p>
          <a:endParaRPr lang="en-US"/>
        </a:p>
      </dgm:t>
    </dgm:pt>
    <dgm:pt modelId="{E84420BC-2499-4E40-ACE9-035219972932}">
      <dgm:prSet/>
      <dgm:spPr/>
      <dgm:t>
        <a:bodyPr/>
        <a:lstStyle/>
        <a:p>
          <a:r>
            <a:rPr lang="en-US"/>
            <a:t>What potential impact does the legal drinking age have on the overall culture and behavior of young adults in the United States?</a:t>
          </a:r>
        </a:p>
      </dgm:t>
    </dgm:pt>
    <dgm:pt modelId="{B6B2F0F5-BA66-4EBD-80CF-FDF95D850352}" type="parTrans" cxnId="{853A6F1A-3390-415B-8390-7CBA25A7135B}">
      <dgm:prSet/>
      <dgm:spPr/>
      <dgm:t>
        <a:bodyPr/>
        <a:lstStyle/>
        <a:p>
          <a:endParaRPr lang="en-US"/>
        </a:p>
      </dgm:t>
    </dgm:pt>
    <dgm:pt modelId="{B0A2B47B-92B0-4037-B0A7-D87296106DE4}" type="sibTrans" cxnId="{853A6F1A-3390-415B-8390-7CBA25A7135B}">
      <dgm:prSet/>
      <dgm:spPr/>
      <dgm:t>
        <a:bodyPr/>
        <a:lstStyle/>
        <a:p>
          <a:endParaRPr lang="en-US"/>
        </a:p>
      </dgm:t>
    </dgm:pt>
    <dgm:pt modelId="{A19DC588-3C26-48FD-8BC2-D436261DC8A6}" type="pres">
      <dgm:prSet presAssocID="{E90F7908-F424-4AF8-90B5-E50DA920F7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C3F809-0E4A-48FF-BB79-C25C1432D8CC}" type="pres">
      <dgm:prSet presAssocID="{FFC0183F-0975-4BE1-A553-BF3238885D6D}" presName="hierRoot1" presStyleCnt="0"/>
      <dgm:spPr/>
    </dgm:pt>
    <dgm:pt modelId="{0C486435-7645-443C-B6F0-8FD686AC7DAB}" type="pres">
      <dgm:prSet presAssocID="{FFC0183F-0975-4BE1-A553-BF3238885D6D}" presName="composite" presStyleCnt="0"/>
      <dgm:spPr/>
    </dgm:pt>
    <dgm:pt modelId="{65683217-23F8-4C17-BF1E-C39D405F6286}" type="pres">
      <dgm:prSet presAssocID="{FFC0183F-0975-4BE1-A553-BF3238885D6D}" presName="background" presStyleLbl="node0" presStyleIdx="0" presStyleCnt="3"/>
      <dgm:spPr/>
    </dgm:pt>
    <dgm:pt modelId="{24E13282-9102-4A6B-9AF6-FC654A1C958E}" type="pres">
      <dgm:prSet presAssocID="{FFC0183F-0975-4BE1-A553-BF3238885D6D}" presName="text" presStyleLbl="fgAcc0" presStyleIdx="0" presStyleCnt="3">
        <dgm:presLayoutVars>
          <dgm:chPref val="3"/>
        </dgm:presLayoutVars>
      </dgm:prSet>
      <dgm:spPr/>
    </dgm:pt>
    <dgm:pt modelId="{BD09224E-E6F5-444F-AEFE-A70152A9A0A5}" type="pres">
      <dgm:prSet presAssocID="{FFC0183F-0975-4BE1-A553-BF3238885D6D}" presName="hierChild2" presStyleCnt="0"/>
      <dgm:spPr/>
    </dgm:pt>
    <dgm:pt modelId="{D14718A4-AE39-4CCB-A78C-7538F520200C}" type="pres">
      <dgm:prSet presAssocID="{2C7E5F5A-7A52-4D4D-9D8A-1BA8B3A004F4}" presName="hierRoot1" presStyleCnt="0"/>
      <dgm:spPr/>
    </dgm:pt>
    <dgm:pt modelId="{6B593C10-5666-4B6C-A9B8-095E885F658A}" type="pres">
      <dgm:prSet presAssocID="{2C7E5F5A-7A52-4D4D-9D8A-1BA8B3A004F4}" presName="composite" presStyleCnt="0"/>
      <dgm:spPr/>
    </dgm:pt>
    <dgm:pt modelId="{4F8FF7A7-CCBF-4479-B088-3D3AD2CE8C79}" type="pres">
      <dgm:prSet presAssocID="{2C7E5F5A-7A52-4D4D-9D8A-1BA8B3A004F4}" presName="background" presStyleLbl="node0" presStyleIdx="1" presStyleCnt="3"/>
      <dgm:spPr/>
    </dgm:pt>
    <dgm:pt modelId="{354C69E8-0023-4F95-A0A1-2A66DE529E1A}" type="pres">
      <dgm:prSet presAssocID="{2C7E5F5A-7A52-4D4D-9D8A-1BA8B3A004F4}" presName="text" presStyleLbl="fgAcc0" presStyleIdx="1" presStyleCnt="3">
        <dgm:presLayoutVars>
          <dgm:chPref val="3"/>
        </dgm:presLayoutVars>
      </dgm:prSet>
      <dgm:spPr/>
    </dgm:pt>
    <dgm:pt modelId="{29A1412F-E1D7-4E53-9110-48A47D10445C}" type="pres">
      <dgm:prSet presAssocID="{2C7E5F5A-7A52-4D4D-9D8A-1BA8B3A004F4}" presName="hierChild2" presStyleCnt="0"/>
      <dgm:spPr/>
    </dgm:pt>
    <dgm:pt modelId="{7A2B92F2-AE3F-4FBF-B458-30EDC159C6DE}" type="pres">
      <dgm:prSet presAssocID="{E84420BC-2499-4E40-ACE9-035219972932}" presName="hierRoot1" presStyleCnt="0"/>
      <dgm:spPr/>
    </dgm:pt>
    <dgm:pt modelId="{2E9666E3-E558-4403-AAED-261B37659DE3}" type="pres">
      <dgm:prSet presAssocID="{E84420BC-2499-4E40-ACE9-035219972932}" presName="composite" presStyleCnt="0"/>
      <dgm:spPr/>
    </dgm:pt>
    <dgm:pt modelId="{9E870C67-28A0-436B-A817-79F9129EC5A2}" type="pres">
      <dgm:prSet presAssocID="{E84420BC-2499-4E40-ACE9-035219972932}" presName="background" presStyleLbl="node0" presStyleIdx="2" presStyleCnt="3"/>
      <dgm:spPr/>
    </dgm:pt>
    <dgm:pt modelId="{B60DB458-86B8-480F-ACA7-0E16488ACAFA}" type="pres">
      <dgm:prSet presAssocID="{E84420BC-2499-4E40-ACE9-035219972932}" presName="text" presStyleLbl="fgAcc0" presStyleIdx="2" presStyleCnt="3">
        <dgm:presLayoutVars>
          <dgm:chPref val="3"/>
        </dgm:presLayoutVars>
      </dgm:prSet>
      <dgm:spPr/>
    </dgm:pt>
    <dgm:pt modelId="{9073D93F-471E-4F4E-B886-5084D1E5FFE0}" type="pres">
      <dgm:prSet presAssocID="{E84420BC-2499-4E40-ACE9-035219972932}" presName="hierChild2" presStyleCnt="0"/>
      <dgm:spPr/>
    </dgm:pt>
  </dgm:ptLst>
  <dgm:cxnLst>
    <dgm:cxn modelId="{853A6F1A-3390-415B-8390-7CBA25A7135B}" srcId="{E90F7908-F424-4AF8-90B5-E50DA920F782}" destId="{E84420BC-2499-4E40-ACE9-035219972932}" srcOrd="2" destOrd="0" parTransId="{B6B2F0F5-BA66-4EBD-80CF-FDF95D850352}" sibTransId="{B0A2B47B-92B0-4037-B0A7-D87296106DE4}"/>
    <dgm:cxn modelId="{EE1C8320-C95F-4248-960C-20567B7BF615}" srcId="{E90F7908-F424-4AF8-90B5-E50DA920F782}" destId="{FFC0183F-0975-4BE1-A553-BF3238885D6D}" srcOrd="0" destOrd="0" parTransId="{606DBF96-02AE-49B2-ACEB-C24A98932E1B}" sibTransId="{4EF65F92-1000-46F8-9C44-0EB16287C964}"/>
    <dgm:cxn modelId="{89087267-12D9-4C20-9794-F7E5E7578373}" type="presOf" srcId="{2C7E5F5A-7A52-4D4D-9D8A-1BA8B3A004F4}" destId="{354C69E8-0023-4F95-A0A1-2A66DE529E1A}" srcOrd="0" destOrd="0" presId="urn:microsoft.com/office/officeart/2005/8/layout/hierarchy1"/>
    <dgm:cxn modelId="{2DFA8B7B-ACE8-48DD-8A15-E82E664CA50D}" type="presOf" srcId="{E90F7908-F424-4AF8-90B5-E50DA920F782}" destId="{A19DC588-3C26-48FD-8BC2-D436261DC8A6}" srcOrd="0" destOrd="0" presId="urn:microsoft.com/office/officeart/2005/8/layout/hierarchy1"/>
    <dgm:cxn modelId="{B528F68C-C8C5-4D1D-97D0-7DEBE23C615A}" srcId="{E90F7908-F424-4AF8-90B5-E50DA920F782}" destId="{2C7E5F5A-7A52-4D4D-9D8A-1BA8B3A004F4}" srcOrd="1" destOrd="0" parTransId="{44FEE0B6-49FF-46EB-BAA4-3177EA0DDCCC}" sibTransId="{20AFDA96-D5C6-4D4C-80F7-F4DC97CC4EEC}"/>
    <dgm:cxn modelId="{5A52C1C5-AFAB-4149-A7E8-B6883A7F19BC}" type="presOf" srcId="{FFC0183F-0975-4BE1-A553-BF3238885D6D}" destId="{24E13282-9102-4A6B-9AF6-FC654A1C958E}" srcOrd="0" destOrd="0" presId="urn:microsoft.com/office/officeart/2005/8/layout/hierarchy1"/>
    <dgm:cxn modelId="{EB4F41E0-E9D8-4C72-A87C-68B9448A03C5}" type="presOf" srcId="{E84420BC-2499-4E40-ACE9-035219972932}" destId="{B60DB458-86B8-480F-ACA7-0E16488ACAFA}" srcOrd="0" destOrd="0" presId="urn:microsoft.com/office/officeart/2005/8/layout/hierarchy1"/>
    <dgm:cxn modelId="{CF6A4324-15CE-400E-AD59-DCCFFA0A0D69}" type="presParOf" srcId="{A19DC588-3C26-48FD-8BC2-D436261DC8A6}" destId="{2DC3F809-0E4A-48FF-BB79-C25C1432D8CC}" srcOrd="0" destOrd="0" presId="urn:microsoft.com/office/officeart/2005/8/layout/hierarchy1"/>
    <dgm:cxn modelId="{4914F022-B39B-4CD3-B244-537E8A259DD1}" type="presParOf" srcId="{2DC3F809-0E4A-48FF-BB79-C25C1432D8CC}" destId="{0C486435-7645-443C-B6F0-8FD686AC7DAB}" srcOrd="0" destOrd="0" presId="urn:microsoft.com/office/officeart/2005/8/layout/hierarchy1"/>
    <dgm:cxn modelId="{AA875AD2-464E-488F-BA7B-8E6E3E476982}" type="presParOf" srcId="{0C486435-7645-443C-B6F0-8FD686AC7DAB}" destId="{65683217-23F8-4C17-BF1E-C39D405F6286}" srcOrd="0" destOrd="0" presId="urn:microsoft.com/office/officeart/2005/8/layout/hierarchy1"/>
    <dgm:cxn modelId="{6A560352-6E14-4CC7-9198-8784FB2C5CF3}" type="presParOf" srcId="{0C486435-7645-443C-B6F0-8FD686AC7DAB}" destId="{24E13282-9102-4A6B-9AF6-FC654A1C958E}" srcOrd="1" destOrd="0" presId="urn:microsoft.com/office/officeart/2005/8/layout/hierarchy1"/>
    <dgm:cxn modelId="{A4597ED1-CB5E-4242-9568-7044D055F584}" type="presParOf" srcId="{2DC3F809-0E4A-48FF-BB79-C25C1432D8CC}" destId="{BD09224E-E6F5-444F-AEFE-A70152A9A0A5}" srcOrd="1" destOrd="0" presId="urn:microsoft.com/office/officeart/2005/8/layout/hierarchy1"/>
    <dgm:cxn modelId="{E14D5FC4-677D-44B6-8674-1E8AF3C2DF4E}" type="presParOf" srcId="{A19DC588-3C26-48FD-8BC2-D436261DC8A6}" destId="{D14718A4-AE39-4CCB-A78C-7538F520200C}" srcOrd="1" destOrd="0" presId="urn:microsoft.com/office/officeart/2005/8/layout/hierarchy1"/>
    <dgm:cxn modelId="{4A52A6C9-AB14-45F1-8960-425B212C9701}" type="presParOf" srcId="{D14718A4-AE39-4CCB-A78C-7538F520200C}" destId="{6B593C10-5666-4B6C-A9B8-095E885F658A}" srcOrd="0" destOrd="0" presId="urn:microsoft.com/office/officeart/2005/8/layout/hierarchy1"/>
    <dgm:cxn modelId="{941463DE-244D-417D-81BE-F782F4794EA7}" type="presParOf" srcId="{6B593C10-5666-4B6C-A9B8-095E885F658A}" destId="{4F8FF7A7-CCBF-4479-B088-3D3AD2CE8C79}" srcOrd="0" destOrd="0" presId="urn:microsoft.com/office/officeart/2005/8/layout/hierarchy1"/>
    <dgm:cxn modelId="{9C93C349-57C4-4FA4-8C40-4A20A18755DC}" type="presParOf" srcId="{6B593C10-5666-4B6C-A9B8-095E885F658A}" destId="{354C69E8-0023-4F95-A0A1-2A66DE529E1A}" srcOrd="1" destOrd="0" presId="urn:microsoft.com/office/officeart/2005/8/layout/hierarchy1"/>
    <dgm:cxn modelId="{BA5B7C3C-9565-45FF-8DB4-C9CEAEB16CBC}" type="presParOf" srcId="{D14718A4-AE39-4CCB-A78C-7538F520200C}" destId="{29A1412F-E1D7-4E53-9110-48A47D10445C}" srcOrd="1" destOrd="0" presId="urn:microsoft.com/office/officeart/2005/8/layout/hierarchy1"/>
    <dgm:cxn modelId="{CBBAD0FD-ED38-40E2-9795-640036F5FA7B}" type="presParOf" srcId="{A19DC588-3C26-48FD-8BC2-D436261DC8A6}" destId="{7A2B92F2-AE3F-4FBF-B458-30EDC159C6DE}" srcOrd="2" destOrd="0" presId="urn:microsoft.com/office/officeart/2005/8/layout/hierarchy1"/>
    <dgm:cxn modelId="{D630DD01-2C86-4DA2-900C-F4BBE9D16648}" type="presParOf" srcId="{7A2B92F2-AE3F-4FBF-B458-30EDC159C6DE}" destId="{2E9666E3-E558-4403-AAED-261B37659DE3}" srcOrd="0" destOrd="0" presId="urn:microsoft.com/office/officeart/2005/8/layout/hierarchy1"/>
    <dgm:cxn modelId="{FF1A55C3-97CD-40F3-A050-E7D1FCF2C2C7}" type="presParOf" srcId="{2E9666E3-E558-4403-AAED-261B37659DE3}" destId="{9E870C67-28A0-436B-A817-79F9129EC5A2}" srcOrd="0" destOrd="0" presId="urn:microsoft.com/office/officeart/2005/8/layout/hierarchy1"/>
    <dgm:cxn modelId="{873E1B7E-F828-47B2-A913-8BAE7D403465}" type="presParOf" srcId="{2E9666E3-E558-4403-AAED-261B37659DE3}" destId="{B60DB458-86B8-480F-ACA7-0E16488ACAFA}" srcOrd="1" destOrd="0" presId="urn:microsoft.com/office/officeart/2005/8/layout/hierarchy1"/>
    <dgm:cxn modelId="{7841F504-4FAC-41B7-BE63-551C3BDF7A63}" type="presParOf" srcId="{7A2B92F2-AE3F-4FBF-B458-30EDC159C6DE}" destId="{9073D93F-471E-4F4E-B886-5084D1E5FF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F7908-F424-4AF8-90B5-E50DA920F7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C0183F-0975-4BE1-A553-BF3238885D6D}">
      <dgm:prSet/>
      <dgm:spPr/>
      <dgm:t>
        <a:bodyPr/>
        <a:lstStyle/>
        <a:p>
          <a:r>
            <a:rPr lang="en-US" dirty="0"/>
            <a:t>How do personal responsibility and free will align with evangelical Christian values, and how are they expressed in daily life?</a:t>
          </a:r>
        </a:p>
      </dgm:t>
    </dgm:pt>
    <dgm:pt modelId="{606DBF96-02AE-49B2-ACEB-C24A98932E1B}" type="parTrans" cxnId="{EE1C8320-C95F-4248-960C-20567B7BF615}">
      <dgm:prSet/>
      <dgm:spPr/>
      <dgm:t>
        <a:bodyPr/>
        <a:lstStyle/>
        <a:p>
          <a:endParaRPr lang="en-US"/>
        </a:p>
      </dgm:t>
    </dgm:pt>
    <dgm:pt modelId="{4EF65F92-1000-46F8-9C44-0EB16287C964}" type="sibTrans" cxnId="{EE1C8320-C95F-4248-960C-20567B7BF615}">
      <dgm:prSet/>
      <dgm:spPr/>
      <dgm:t>
        <a:bodyPr/>
        <a:lstStyle/>
        <a:p>
          <a:endParaRPr lang="en-US"/>
        </a:p>
      </dgm:t>
    </dgm:pt>
    <dgm:pt modelId="{D505C230-49F9-4DA1-AE48-90025EF442B5}">
      <dgm:prSet/>
      <dgm:spPr/>
      <dgm:t>
        <a:bodyPr/>
        <a:lstStyle/>
        <a:p>
          <a:r>
            <a:rPr lang="en-US"/>
            <a:t>Can you provide examples of biblical stories that emphasize personal choice and individual accountability?</a:t>
          </a:r>
          <a:endParaRPr lang="en-US" dirty="0"/>
        </a:p>
      </dgm:t>
    </dgm:pt>
    <dgm:pt modelId="{113E4F24-54E4-4B50-BBC6-AC4D36D6C8EA}" type="parTrans" cxnId="{FE5DF0A3-42A6-42D7-9E17-742D8541EEBF}">
      <dgm:prSet/>
      <dgm:spPr/>
      <dgm:t>
        <a:bodyPr/>
        <a:lstStyle/>
        <a:p>
          <a:endParaRPr lang="en-US"/>
        </a:p>
      </dgm:t>
    </dgm:pt>
    <dgm:pt modelId="{071EED51-E801-4980-902D-F1068871BCE5}" type="sibTrans" cxnId="{FE5DF0A3-42A6-42D7-9E17-742D8541EEBF}">
      <dgm:prSet/>
      <dgm:spPr/>
      <dgm:t>
        <a:bodyPr/>
        <a:lstStyle/>
        <a:p>
          <a:endParaRPr lang="en-US"/>
        </a:p>
      </dgm:t>
    </dgm:pt>
    <dgm:pt modelId="{5E896C4C-FAAC-4810-BA87-05D74DAA4C63}">
      <dgm:prSet/>
      <dgm:spPr/>
      <dgm:t>
        <a:bodyPr/>
        <a:lstStyle/>
        <a:p>
          <a:r>
            <a:rPr lang="en-US"/>
            <a:t>Can you identify specific biblical passages that emphasize personal choice and individual accountability? How do these passages relate to the topic of the legal drinking age?</a:t>
          </a:r>
          <a:endParaRPr lang="en-US" dirty="0"/>
        </a:p>
      </dgm:t>
    </dgm:pt>
    <dgm:pt modelId="{0CE39EE1-2778-4A39-AAA2-2C724EAAED75}" type="parTrans" cxnId="{0D844780-8C6A-41C0-B7EC-69BD9D7F4B71}">
      <dgm:prSet/>
      <dgm:spPr/>
      <dgm:t>
        <a:bodyPr/>
        <a:lstStyle/>
        <a:p>
          <a:endParaRPr lang="en-US"/>
        </a:p>
      </dgm:t>
    </dgm:pt>
    <dgm:pt modelId="{C3E9C612-DB68-404C-9830-DC1E95FDA18A}" type="sibTrans" cxnId="{0D844780-8C6A-41C0-B7EC-69BD9D7F4B71}">
      <dgm:prSet/>
      <dgm:spPr/>
      <dgm:t>
        <a:bodyPr/>
        <a:lstStyle/>
        <a:p>
          <a:endParaRPr lang="en-US"/>
        </a:p>
      </dgm:t>
    </dgm:pt>
    <dgm:pt modelId="{A19DC588-3C26-48FD-8BC2-D436261DC8A6}" type="pres">
      <dgm:prSet presAssocID="{E90F7908-F424-4AF8-90B5-E50DA920F7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C3F809-0E4A-48FF-BB79-C25C1432D8CC}" type="pres">
      <dgm:prSet presAssocID="{FFC0183F-0975-4BE1-A553-BF3238885D6D}" presName="hierRoot1" presStyleCnt="0"/>
      <dgm:spPr/>
    </dgm:pt>
    <dgm:pt modelId="{0C486435-7645-443C-B6F0-8FD686AC7DAB}" type="pres">
      <dgm:prSet presAssocID="{FFC0183F-0975-4BE1-A553-BF3238885D6D}" presName="composite" presStyleCnt="0"/>
      <dgm:spPr/>
    </dgm:pt>
    <dgm:pt modelId="{65683217-23F8-4C17-BF1E-C39D405F6286}" type="pres">
      <dgm:prSet presAssocID="{FFC0183F-0975-4BE1-A553-BF3238885D6D}" presName="background" presStyleLbl="node0" presStyleIdx="0" presStyleCnt="3"/>
      <dgm:spPr/>
    </dgm:pt>
    <dgm:pt modelId="{24E13282-9102-4A6B-9AF6-FC654A1C958E}" type="pres">
      <dgm:prSet presAssocID="{FFC0183F-0975-4BE1-A553-BF3238885D6D}" presName="text" presStyleLbl="fgAcc0" presStyleIdx="0" presStyleCnt="3">
        <dgm:presLayoutVars>
          <dgm:chPref val="3"/>
        </dgm:presLayoutVars>
      </dgm:prSet>
      <dgm:spPr/>
    </dgm:pt>
    <dgm:pt modelId="{BD09224E-E6F5-444F-AEFE-A70152A9A0A5}" type="pres">
      <dgm:prSet presAssocID="{FFC0183F-0975-4BE1-A553-BF3238885D6D}" presName="hierChild2" presStyleCnt="0"/>
      <dgm:spPr/>
    </dgm:pt>
    <dgm:pt modelId="{3B4E147D-E246-4B30-951A-924940A9B7E5}" type="pres">
      <dgm:prSet presAssocID="{D505C230-49F9-4DA1-AE48-90025EF442B5}" presName="hierRoot1" presStyleCnt="0"/>
      <dgm:spPr/>
    </dgm:pt>
    <dgm:pt modelId="{9DA9B177-C18E-47D8-9A5D-909B162E0C0F}" type="pres">
      <dgm:prSet presAssocID="{D505C230-49F9-4DA1-AE48-90025EF442B5}" presName="composite" presStyleCnt="0"/>
      <dgm:spPr/>
    </dgm:pt>
    <dgm:pt modelId="{8EAABE87-58AB-4144-8447-145970141CFE}" type="pres">
      <dgm:prSet presAssocID="{D505C230-49F9-4DA1-AE48-90025EF442B5}" presName="background" presStyleLbl="node0" presStyleIdx="1" presStyleCnt="3"/>
      <dgm:spPr/>
    </dgm:pt>
    <dgm:pt modelId="{C9C324EA-9EE9-4B0E-B1D7-D6BED838E42C}" type="pres">
      <dgm:prSet presAssocID="{D505C230-49F9-4DA1-AE48-90025EF442B5}" presName="text" presStyleLbl="fgAcc0" presStyleIdx="1" presStyleCnt="3">
        <dgm:presLayoutVars>
          <dgm:chPref val="3"/>
        </dgm:presLayoutVars>
      </dgm:prSet>
      <dgm:spPr/>
    </dgm:pt>
    <dgm:pt modelId="{0A9BA4D9-7CD5-4E35-BC4F-53176AC01D14}" type="pres">
      <dgm:prSet presAssocID="{D505C230-49F9-4DA1-AE48-90025EF442B5}" presName="hierChild2" presStyleCnt="0"/>
      <dgm:spPr/>
    </dgm:pt>
    <dgm:pt modelId="{AE1A7D5A-7668-4366-A797-C3AB1A7B7DD7}" type="pres">
      <dgm:prSet presAssocID="{5E896C4C-FAAC-4810-BA87-05D74DAA4C63}" presName="hierRoot1" presStyleCnt="0"/>
      <dgm:spPr/>
    </dgm:pt>
    <dgm:pt modelId="{9B3233D9-EA09-486A-BD3A-4EF420D61B4E}" type="pres">
      <dgm:prSet presAssocID="{5E896C4C-FAAC-4810-BA87-05D74DAA4C63}" presName="composite" presStyleCnt="0"/>
      <dgm:spPr/>
    </dgm:pt>
    <dgm:pt modelId="{C5A79E7E-1F9E-4653-8440-0F1D9D0FC80E}" type="pres">
      <dgm:prSet presAssocID="{5E896C4C-FAAC-4810-BA87-05D74DAA4C63}" presName="background" presStyleLbl="node0" presStyleIdx="2" presStyleCnt="3"/>
      <dgm:spPr/>
    </dgm:pt>
    <dgm:pt modelId="{19DC498D-3894-4029-B53D-0813307127C3}" type="pres">
      <dgm:prSet presAssocID="{5E896C4C-FAAC-4810-BA87-05D74DAA4C63}" presName="text" presStyleLbl="fgAcc0" presStyleIdx="2" presStyleCnt="3">
        <dgm:presLayoutVars>
          <dgm:chPref val="3"/>
        </dgm:presLayoutVars>
      </dgm:prSet>
      <dgm:spPr/>
    </dgm:pt>
    <dgm:pt modelId="{0FFF1C62-1AA2-4E8E-ADAD-05D434EEB708}" type="pres">
      <dgm:prSet presAssocID="{5E896C4C-FAAC-4810-BA87-05D74DAA4C63}" presName="hierChild2" presStyleCnt="0"/>
      <dgm:spPr/>
    </dgm:pt>
  </dgm:ptLst>
  <dgm:cxnLst>
    <dgm:cxn modelId="{EE1C8320-C95F-4248-960C-20567B7BF615}" srcId="{E90F7908-F424-4AF8-90B5-E50DA920F782}" destId="{FFC0183F-0975-4BE1-A553-BF3238885D6D}" srcOrd="0" destOrd="0" parTransId="{606DBF96-02AE-49B2-ACEB-C24A98932E1B}" sibTransId="{4EF65F92-1000-46F8-9C44-0EB16287C964}"/>
    <dgm:cxn modelId="{2DFA8B7B-ACE8-48DD-8A15-E82E664CA50D}" type="presOf" srcId="{E90F7908-F424-4AF8-90B5-E50DA920F782}" destId="{A19DC588-3C26-48FD-8BC2-D436261DC8A6}" srcOrd="0" destOrd="0" presId="urn:microsoft.com/office/officeart/2005/8/layout/hierarchy1"/>
    <dgm:cxn modelId="{0D844780-8C6A-41C0-B7EC-69BD9D7F4B71}" srcId="{E90F7908-F424-4AF8-90B5-E50DA920F782}" destId="{5E896C4C-FAAC-4810-BA87-05D74DAA4C63}" srcOrd="2" destOrd="0" parTransId="{0CE39EE1-2778-4A39-AAA2-2C724EAAED75}" sibTransId="{C3E9C612-DB68-404C-9830-DC1E95FDA18A}"/>
    <dgm:cxn modelId="{62F85C8C-C68C-407C-BEEE-A92B5CD421CC}" type="presOf" srcId="{5E896C4C-FAAC-4810-BA87-05D74DAA4C63}" destId="{19DC498D-3894-4029-B53D-0813307127C3}" srcOrd="0" destOrd="0" presId="urn:microsoft.com/office/officeart/2005/8/layout/hierarchy1"/>
    <dgm:cxn modelId="{FE5DF0A3-42A6-42D7-9E17-742D8541EEBF}" srcId="{E90F7908-F424-4AF8-90B5-E50DA920F782}" destId="{D505C230-49F9-4DA1-AE48-90025EF442B5}" srcOrd="1" destOrd="0" parTransId="{113E4F24-54E4-4B50-BBC6-AC4D36D6C8EA}" sibTransId="{071EED51-E801-4980-902D-F1068871BCE5}"/>
    <dgm:cxn modelId="{5A52C1C5-AFAB-4149-A7E8-B6883A7F19BC}" type="presOf" srcId="{FFC0183F-0975-4BE1-A553-BF3238885D6D}" destId="{24E13282-9102-4A6B-9AF6-FC654A1C958E}" srcOrd="0" destOrd="0" presId="urn:microsoft.com/office/officeart/2005/8/layout/hierarchy1"/>
    <dgm:cxn modelId="{AF27B9FC-C3E3-4B58-AFE3-EEE3C619E674}" type="presOf" srcId="{D505C230-49F9-4DA1-AE48-90025EF442B5}" destId="{C9C324EA-9EE9-4B0E-B1D7-D6BED838E42C}" srcOrd="0" destOrd="0" presId="urn:microsoft.com/office/officeart/2005/8/layout/hierarchy1"/>
    <dgm:cxn modelId="{CF6A4324-15CE-400E-AD59-DCCFFA0A0D69}" type="presParOf" srcId="{A19DC588-3C26-48FD-8BC2-D436261DC8A6}" destId="{2DC3F809-0E4A-48FF-BB79-C25C1432D8CC}" srcOrd="0" destOrd="0" presId="urn:microsoft.com/office/officeart/2005/8/layout/hierarchy1"/>
    <dgm:cxn modelId="{4914F022-B39B-4CD3-B244-537E8A259DD1}" type="presParOf" srcId="{2DC3F809-0E4A-48FF-BB79-C25C1432D8CC}" destId="{0C486435-7645-443C-B6F0-8FD686AC7DAB}" srcOrd="0" destOrd="0" presId="urn:microsoft.com/office/officeart/2005/8/layout/hierarchy1"/>
    <dgm:cxn modelId="{AA875AD2-464E-488F-BA7B-8E6E3E476982}" type="presParOf" srcId="{0C486435-7645-443C-B6F0-8FD686AC7DAB}" destId="{65683217-23F8-4C17-BF1E-C39D405F6286}" srcOrd="0" destOrd="0" presId="urn:microsoft.com/office/officeart/2005/8/layout/hierarchy1"/>
    <dgm:cxn modelId="{6A560352-6E14-4CC7-9198-8784FB2C5CF3}" type="presParOf" srcId="{0C486435-7645-443C-B6F0-8FD686AC7DAB}" destId="{24E13282-9102-4A6B-9AF6-FC654A1C958E}" srcOrd="1" destOrd="0" presId="urn:microsoft.com/office/officeart/2005/8/layout/hierarchy1"/>
    <dgm:cxn modelId="{A4597ED1-CB5E-4242-9568-7044D055F584}" type="presParOf" srcId="{2DC3F809-0E4A-48FF-BB79-C25C1432D8CC}" destId="{BD09224E-E6F5-444F-AEFE-A70152A9A0A5}" srcOrd="1" destOrd="0" presId="urn:microsoft.com/office/officeart/2005/8/layout/hierarchy1"/>
    <dgm:cxn modelId="{1EE00829-94BB-4D4A-BE0B-AFA6C2465249}" type="presParOf" srcId="{A19DC588-3C26-48FD-8BC2-D436261DC8A6}" destId="{3B4E147D-E246-4B30-951A-924940A9B7E5}" srcOrd="1" destOrd="0" presId="urn:microsoft.com/office/officeart/2005/8/layout/hierarchy1"/>
    <dgm:cxn modelId="{9494DDD1-5587-4AEF-8B3D-1CE4069F76B4}" type="presParOf" srcId="{3B4E147D-E246-4B30-951A-924940A9B7E5}" destId="{9DA9B177-C18E-47D8-9A5D-909B162E0C0F}" srcOrd="0" destOrd="0" presId="urn:microsoft.com/office/officeart/2005/8/layout/hierarchy1"/>
    <dgm:cxn modelId="{0596194C-42D0-4859-B6ED-155D2ACFEF3C}" type="presParOf" srcId="{9DA9B177-C18E-47D8-9A5D-909B162E0C0F}" destId="{8EAABE87-58AB-4144-8447-145970141CFE}" srcOrd="0" destOrd="0" presId="urn:microsoft.com/office/officeart/2005/8/layout/hierarchy1"/>
    <dgm:cxn modelId="{4F7BA5AD-3597-4AA5-BD3E-27D33F975D22}" type="presParOf" srcId="{9DA9B177-C18E-47D8-9A5D-909B162E0C0F}" destId="{C9C324EA-9EE9-4B0E-B1D7-D6BED838E42C}" srcOrd="1" destOrd="0" presId="urn:microsoft.com/office/officeart/2005/8/layout/hierarchy1"/>
    <dgm:cxn modelId="{161839EF-660F-43EF-B983-B90648652A58}" type="presParOf" srcId="{3B4E147D-E246-4B30-951A-924940A9B7E5}" destId="{0A9BA4D9-7CD5-4E35-BC4F-53176AC01D14}" srcOrd="1" destOrd="0" presId="urn:microsoft.com/office/officeart/2005/8/layout/hierarchy1"/>
    <dgm:cxn modelId="{6B24E11F-EFBE-40B4-9AFC-BAC52393035E}" type="presParOf" srcId="{A19DC588-3C26-48FD-8BC2-D436261DC8A6}" destId="{AE1A7D5A-7668-4366-A797-C3AB1A7B7DD7}" srcOrd="2" destOrd="0" presId="urn:microsoft.com/office/officeart/2005/8/layout/hierarchy1"/>
    <dgm:cxn modelId="{34764FEB-3F8A-4ADC-A02A-A769F69E597E}" type="presParOf" srcId="{AE1A7D5A-7668-4366-A797-C3AB1A7B7DD7}" destId="{9B3233D9-EA09-486A-BD3A-4EF420D61B4E}" srcOrd="0" destOrd="0" presId="urn:microsoft.com/office/officeart/2005/8/layout/hierarchy1"/>
    <dgm:cxn modelId="{0AB8C8A8-28B8-4CB0-ADB6-1189112C3B75}" type="presParOf" srcId="{9B3233D9-EA09-486A-BD3A-4EF420D61B4E}" destId="{C5A79E7E-1F9E-4653-8440-0F1D9D0FC80E}" srcOrd="0" destOrd="0" presId="urn:microsoft.com/office/officeart/2005/8/layout/hierarchy1"/>
    <dgm:cxn modelId="{E232F3B9-E4CE-4F5B-8BA6-4FAFF2A3BAB8}" type="presParOf" srcId="{9B3233D9-EA09-486A-BD3A-4EF420D61B4E}" destId="{19DC498D-3894-4029-B53D-0813307127C3}" srcOrd="1" destOrd="0" presId="urn:microsoft.com/office/officeart/2005/8/layout/hierarchy1"/>
    <dgm:cxn modelId="{4AA5195A-444A-4BBC-AFC8-551D57F7D87E}" type="presParOf" srcId="{AE1A7D5A-7668-4366-A797-C3AB1A7B7DD7}" destId="{0FFF1C62-1AA2-4E8E-ADAD-05D434EEB7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38B1F-3AC8-43AF-A6BC-E263788754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E8C6EB-85B0-4675-A6E8-9B82624073B7}">
      <dgm:prSet/>
      <dgm:spPr/>
      <dgm:t>
        <a:bodyPr/>
        <a:lstStyle/>
        <a:p>
          <a:r>
            <a:rPr lang="en-US" dirty="0"/>
            <a:t>How might a higher legal drinking age be perceived as either supportive or contradictory to personal responsibility and individual choice from an evangelical Christian standpoint?</a:t>
          </a:r>
        </a:p>
      </dgm:t>
    </dgm:pt>
    <dgm:pt modelId="{202CBAB9-2F59-41A6-87B0-C668043D18BE}" type="parTrans" cxnId="{5DA4D807-97D5-41A1-B31D-7611FF0C2E3D}">
      <dgm:prSet/>
      <dgm:spPr/>
      <dgm:t>
        <a:bodyPr/>
        <a:lstStyle/>
        <a:p>
          <a:endParaRPr lang="en-US"/>
        </a:p>
      </dgm:t>
    </dgm:pt>
    <dgm:pt modelId="{8E5F44C0-DA40-44FA-A64A-0B486B06E3D6}" type="sibTrans" cxnId="{5DA4D807-97D5-41A1-B31D-7611FF0C2E3D}">
      <dgm:prSet/>
      <dgm:spPr/>
      <dgm:t>
        <a:bodyPr/>
        <a:lstStyle/>
        <a:p>
          <a:endParaRPr lang="en-US"/>
        </a:p>
      </dgm:t>
    </dgm:pt>
    <dgm:pt modelId="{0BB08CE4-1ED9-4929-A75A-408DFC484A74}">
      <dgm:prSet/>
      <dgm:spPr/>
      <dgm:t>
        <a:bodyPr/>
        <a:lstStyle/>
        <a:p>
          <a:r>
            <a:rPr lang="en-US"/>
            <a:t>What criticisms have been raised about the legal drinking age and its impact on young people's behavior?</a:t>
          </a:r>
          <a:endParaRPr lang="en-US" dirty="0"/>
        </a:p>
      </dgm:t>
    </dgm:pt>
    <dgm:pt modelId="{35B1B2BB-2D9A-4944-ABAD-80EA7CBD7D5E}" type="parTrans" cxnId="{C82626A3-01A2-46BE-A323-0D57EE6D0A13}">
      <dgm:prSet/>
      <dgm:spPr/>
      <dgm:t>
        <a:bodyPr/>
        <a:lstStyle/>
        <a:p>
          <a:endParaRPr lang="en-US"/>
        </a:p>
      </dgm:t>
    </dgm:pt>
    <dgm:pt modelId="{F29CC2AF-8204-48CD-B624-29B9DFAC5001}" type="sibTrans" cxnId="{C82626A3-01A2-46BE-A323-0D57EE6D0A13}">
      <dgm:prSet/>
      <dgm:spPr/>
      <dgm:t>
        <a:bodyPr/>
        <a:lstStyle/>
        <a:p>
          <a:endParaRPr lang="en-US"/>
        </a:p>
      </dgm:t>
    </dgm:pt>
    <dgm:pt modelId="{5A5EFF04-86AE-4058-A9EA-B302F88D747E}">
      <dgm:prSet/>
      <dgm:spPr/>
      <dgm:t>
        <a:bodyPr/>
        <a:lstStyle/>
        <a:p>
          <a:r>
            <a:rPr lang="en-US"/>
            <a:t>What are some specific criticisms of the existing legal drinking age from an evangelical Christian perspective, and how might these criticisms be addressed?</a:t>
          </a:r>
          <a:endParaRPr lang="en-US" dirty="0"/>
        </a:p>
      </dgm:t>
    </dgm:pt>
    <dgm:pt modelId="{73E0389A-4F1C-45E8-A1D3-17E2024EF5D2}" type="parTrans" cxnId="{CCBE34C3-0283-4E19-BC8F-FC7FDAB885C6}">
      <dgm:prSet/>
      <dgm:spPr/>
      <dgm:t>
        <a:bodyPr/>
        <a:lstStyle/>
        <a:p>
          <a:endParaRPr lang="en-US"/>
        </a:p>
      </dgm:t>
    </dgm:pt>
    <dgm:pt modelId="{6D5D704B-F45C-4B33-BCF8-345DB803F64E}" type="sibTrans" cxnId="{CCBE34C3-0283-4E19-BC8F-FC7FDAB885C6}">
      <dgm:prSet/>
      <dgm:spPr/>
      <dgm:t>
        <a:bodyPr/>
        <a:lstStyle/>
        <a:p>
          <a:endParaRPr lang="en-US"/>
        </a:p>
      </dgm:t>
    </dgm:pt>
    <dgm:pt modelId="{F1AC5587-4E4D-4A54-AF7B-92BF319776B5}" type="pres">
      <dgm:prSet presAssocID="{97938B1F-3AC8-43AF-A6BC-E263788754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8E0157-E476-45D8-B5E7-3A4881E5AC1B}" type="pres">
      <dgm:prSet presAssocID="{0AE8C6EB-85B0-4675-A6E8-9B82624073B7}" presName="hierRoot1" presStyleCnt="0"/>
      <dgm:spPr/>
    </dgm:pt>
    <dgm:pt modelId="{33A80496-6DAC-4EDE-A075-B19C0EFF2FEF}" type="pres">
      <dgm:prSet presAssocID="{0AE8C6EB-85B0-4675-A6E8-9B82624073B7}" presName="composite" presStyleCnt="0"/>
      <dgm:spPr/>
    </dgm:pt>
    <dgm:pt modelId="{D638CC69-5FE0-4C47-8B07-1D50136EECD6}" type="pres">
      <dgm:prSet presAssocID="{0AE8C6EB-85B0-4675-A6E8-9B82624073B7}" presName="background" presStyleLbl="node0" presStyleIdx="0" presStyleCnt="3"/>
      <dgm:spPr/>
    </dgm:pt>
    <dgm:pt modelId="{5E43EA92-A8BF-4D65-AD3A-67A3E8135E54}" type="pres">
      <dgm:prSet presAssocID="{0AE8C6EB-85B0-4675-A6E8-9B82624073B7}" presName="text" presStyleLbl="fgAcc0" presStyleIdx="0" presStyleCnt="3">
        <dgm:presLayoutVars>
          <dgm:chPref val="3"/>
        </dgm:presLayoutVars>
      </dgm:prSet>
      <dgm:spPr/>
    </dgm:pt>
    <dgm:pt modelId="{11CA716C-08D4-47CA-B553-A18668D5B1AF}" type="pres">
      <dgm:prSet presAssocID="{0AE8C6EB-85B0-4675-A6E8-9B82624073B7}" presName="hierChild2" presStyleCnt="0"/>
      <dgm:spPr/>
    </dgm:pt>
    <dgm:pt modelId="{69379639-2181-40B0-9640-2B5AD76B4874}" type="pres">
      <dgm:prSet presAssocID="{0BB08CE4-1ED9-4929-A75A-408DFC484A74}" presName="hierRoot1" presStyleCnt="0"/>
      <dgm:spPr/>
    </dgm:pt>
    <dgm:pt modelId="{76E45A99-9EA7-43FF-A15E-7326C3690993}" type="pres">
      <dgm:prSet presAssocID="{0BB08CE4-1ED9-4929-A75A-408DFC484A74}" presName="composite" presStyleCnt="0"/>
      <dgm:spPr/>
    </dgm:pt>
    <dgm:pt modelId="{E1B4E4D4-4003-4742-BADC-D28AAB584342}" type="pres">
      <dgm:prSet presAssocID="{0BB08CE4-1ED9-4929-A75A-408DFC484A74}" presName="background" presStyleLbl="node0" presStyleIdx="1" presStyleCnt="3"/>
      <dgm:spPr/>
    </dgm:pt>
    <dgm:pt modelId="{860C9062-5288-4FEF-845A-1F93C34DD353}" type="pres">
      <dgm:prSet presAssocID="{0BB08CE4-1ED9-4929-A75A-408DFC484A74}" presName="text" presStyleLbl="fgAcc0" presStyleIdx="1" presStyleCnt="3">
        <dgm:presLayoutVars>
          <dgm:chPref val="3"/>
        </dgm:presLayoutVars>
      </dgm:prSet>
      <dgm:spPr/>
    </dgm:pt>
    <dgm:pt modelId="{ABDD594F-E679-495C-93CF-D7C92A85CA91}" type="pres">
      <dgm:prSet presAssocID="{0BB08CE4-1ED9-4929-A75A-408DFC484A74}" presName="hierChild2" presStyleCnt="0"/>
      <dgm:spPr/>
    </dgm:pt>
    <dgm:pt modelId="{1E932A2B-BAB6-46B1-ABBF-D5EB6501D9CF}" type="pres">
      <dgm:prSet presAssocID="{5A5EFF04-86AE-4058-A9EA-B302F88D747E}" presName="hierRoot1" presStyleCnt="0"/>
      <dgm:spPr/>
    </dgm:pt>
    <dgm:pt modelId="{69957B4B-EC5E-4429-AB8B-127FFBA8E275}" type="pres">
      <dgm:prSet presAssocID="{5A5EFF04-86AE-4058-A9EA-B302F88D747E}" presName="composite" presStyleCnt="0"/>
      <dgm:spPr/>
    </dgm:pt>
    <dgm:pt modelId="{6152DD32-2B6B-4C12-BFD7-B4278B1B97AD}" type="pres">
      <dgm:prSet presAssocID="{5A5EFF04-86AE-4058-A9EA-B302F88D747E}" presName="background" presStyleLbl="node0" presStyleIdx="2" presStyleCnt="3"/>
      <dgm:spPr/>
    </dgm:pt>
    <dgm:pt modelId="{7C95F686-EA8B-47D8-AB43-0265434C2739}" type="pres">
      <dgm:prSet presAssocID="{5A5EFF04-86AE-4058-A9EA-B302F88D747E}" presName="text" presStyleLbl="fgAcc0" presStyleIdx="2" presStyleCnt="3">
        <dgm:presLayoutVars>
          <dgm:chPref val="3"/>
        </dgm:presLayoutVars>
      </dgm:prSet>
      <dgm:spPr/>
    </dgm:pt>
    <dgm:pt modelId="{6F3326DB-B78D-45FD-8F2B-D6734C968F11}" type="pres">
      <dgm:prSet presAssocID="{5A5EFF04-86AE-4058-A9EA-B302F88D747E}" presName="hierChild2" presStyleCnt="0"/>
      <dgm:spPr/>
    </dgm:pt>
  </dgm:ptLst>
  <dgm:cxnLst>
    <dgm:cxn modelId="{5DA4D807-97D5-41A1-B31D-7611FF0C2E3D}" srcId="{97938B1F-3AC8-43AF-A6BC-E263788754AD}" destId="{0AE8C6EB-85B0-4675-A6E8-9B82624073B7}" srcOrd="0" destOrd="0" parTransId="{202CBAB9-2F59-41A6-87B0-C668043D18BE}" sibTransId="{8E5F44C0-DA40-44FA-A64A-0B486B06E3D6}"/>
    <dgm:cxn modelId="{F8B1117E-8ACB-4925-8A28-87B0717A5BDC}" type="presOf" srcId="{0BB08CE4-1ED9-4929-A75A-408DFC484A74}" destId="{860C9062-5288-4FEF-845A-1F93C34DD353}" srcOrd="0" destOrd="0" presId="urn:microsoft.com/office/officeart/2005/8/layout/hierarchy1"/>
    <dgm:cxn modelId="{235F237E-3977-432E-A25F-EC21F9A7D044}" type="presOf" srcId="{0AE8C6EB-85B0-4675-A6E8-9B82624073B7}" destId="{5E43EA92-A8BF-4D65-AD3A-67A3E8135E54}" srcOrd="0" destOrd="0" presId="urn:microsoft.com/office/officeart/2005/8/layout/hierarchy1"/>
    <dgm:cxn modelId="{C82626A3-01A2-46BE-A323-0D57EE6D0A13}" srcId="{97938B1F-3AC8-43AF-A6BC-E263788754AD}" destId="{0BB08CE4-1ED9-4929-A75A-408DFC484A74}" srcOrd="1" destOrd="0" parTransId="{35B1B2BB-2D9A-4944-ABAD-80EA7CBD7D5E}" sibTransId="{F29CC2AF-8204-48CD-B624-29B9DFAC5001}"/>
    <dgm:cxn modelId="{CCBE34C3-0283-4E19-BC8F-FC7FDAB885C6}" srcId="{97938B1F-3AC8-43AF-A6BC-E263788754AD}" destId="{5A5EFF04-86AE-4058-A9EA-B302F88D747E}" srcOrd="2" destOrd="0" parTransId="{73E0389A-4F1C-45E8-A1D3-17E2024EF5D2}" sibTransId="{6D5D704B-F45C-4B33-BCF8-345DB803F64E}"/>
    <dgm:cxn modelId="{8CEA2AD8-4865-4C46-B0D2-B0FC1CEAEBE7}" type="presOf" srcId="{97938B1F-3AC8-43AF-A6BC-E263788754AD}" destId="{F1AC5587-4E4D-4A54-AF7B-92BF319776B5}" srcOrd="0" destOrd="0" presId="urn:microsoft.com/office/officeart/2005/8/layout/hierarchy1"/>
    <dgm:cxn modelId="{CB659FE0-73D5-475C-A04F-8E992702139A}" type="presOf" srcId="{5A5EFF04-86AE-4058-A9EA-B302F88D747E}" destId="{7C95F686-EA8B-47D8-AB43-0265434C2739}" srcOrd="0" destOrd="0" presId="urn:microsoft.com/office/officeart/2005/8/layout/hierarchy1"/>
    <dgm:cxn modelId="{47C23E44-EBBF-4017-B29B-447322EDF617}" type="presParOf" srcId="{F1AC5587-4E4D-4A54-AF7B-92BF319776B5}" destId="{878E0157-E476-45D8-B5E7-3A4881E5AC1B}" srcOrd="0" destOrd="0" presId="urn:microsoft.com/office/officeart/2005/8/layout/hierarchy1"/>
    <dgm:cxn modelId="{B2809E4F-FFEB-4FE2-AA45-7A4C60EC5DB4}" type="presParOf" srcId="{878E0157-E476-45D8-B5E7-3A4881E5AC1B}" destId="{33A80496-6DAC-4EDE-A075-B19C0EFF2FEF}" srcOrd="0" destOrd="0" presId="urn:microsoft.com/office/officeart/2005/8/layout/hierarchy1"/>
    <dgm:cxn modelId="{B7D99CA1-992D-463F-8F3B-EFB9AD226A30}" type="presParOf" srcId="{33A80496-6DAC-4EDE-A075-B19C0EFF2FEF}" destId="{D638CC69-5FE0-4C47-8B07-1D50136EECD6}" srcOrd="0" destOrd="0" presId="urn:microsoft.com/office/officeart/2005/8/layout/hierarchy1"/>
    <dgm:cxn modelId="{9920C636-5847-4E0E-B182-8B40CB9BB8C7}" type="presParOf" srcId="{33A80496-6DAC-4EDE-A075-B19C0EFF2FEF}" destId="{5E43EA92-A8BF-4D65-AD3A-67A3E8135E54}" srcOrd="1" destOrd="0" presId="urn:microsoft.com/office/officeart/2005/8/layout/hierarchy1"/>
    <dgm:cxn modelId="{6087104C-190F-40BE-88EE-CE04879769DB}" type="presParOf" srcId="{878E0157-E476-45D8-B5E7-3A4881E5AC1B}" destId="{11CA716C-08D4-47CA-B553-A18668D5B1AF}" srcOrd="1" destOrd="0" presId="urn:microsoft.com/office/officeart/2005/8/layout/hierarchy1"/>
    <dgm:cxn modelId="{DF616E82-91C0-4EF5-8D96-8C61AB085431}" type="presParOf" srcId="{F1AC5587-4E4D-4A54-AF7B-92BF319776B5}" destId="{69379639-2181-40B0-9640-2B5AD76B4874}" srcOrd="1" destOrd="0" presId="urn:microsoft.com/office/officeart/2005/8/layout/hierarchy1"/>
    <dgm:cxn modelId="{C4635135-D804-456C-9693-1BEC5ABE62CE}" type="presParOf" srcId="{69379639-2181-40B0-9640-2B5AD76B4874}" destId="{76E45A99-9EA7-43FF-A15E-7326C3690993}" srcOrd="0" destOrd="0" presId="urn:microsoft.com/office/officeart/2005/8/layout/hierarchy1"/>
    <dgm:cxn modelId="{CD76C656-208A-45AD-897B-9D1E3F7D19BD}" type="presParOf" srcId="{76E45A99-9EA7-43FF-A15E-7326C3690993}" destId="{E1B4E4D4-4003-4742-BADC-D28AAB584342}" srcOrd="0" destOrd="0" presId="urn:microsoft.com/office/officeart/2005/8/layout/hierarchy1"/>
    <dgm:cxn modelId="{DBD27B1C-AEF0-4F47-A7DB-F3FCE0E3FF54}" type="presParOf" srcId="{76E45A99-9EA7-43FF-A15E-7326C3690993}" destId="{860C9062-5288-4FEF-845A-1F93C34DD353}" srcOrd="1" destOrd="0" presId="urn:microsoft.com/office/officeart/2005/8/layout/hierarchy1"/>
    <dgm:cxn modelId="{9BD6003B-40F5-43F9-8107-6B0C3A140B65}" type="presParOf" srcId="{69379639-2181-40B0-9640-2B5AD76B4874}" destId="{ABDD594F-E679-495C-93CF-D7C92A85CA91}" srcOrd="1" destOrd="0" presId="urn:microsoft.com/office/officeart/2005/8/layout/hierarchy1"/>
    <dgm:cxn modelId="{B480A7E2-E023-4D7B-A54A-C19AD4A4DD21}" type="presParOf" srcId="{F1AC5587-4E4D-4A54-AF7B-92BF319776B5}" destId="{1E932A2B-BAB6-46B1-ABBF-D5EB6501D9CF}" srcOrd="2" destOrd="0" presId="urn:microsoft.com/office/officeart/2005/8/layout/hierarchy1"/>
    <dgm:cxn modelId="{65E892F9-239E-434A-BB9C-09C9E7693D26}" type="presParOf" srcId="{1E932A2B-BAB6-46B1-ABBF-D5EB6501D9CF}" destId="{69957B4B-EC5E-4429-AB8B-127FFBA8E275}" srcOrd="0" destOrd="0" presId="urn:microsoft.com/office/officeart/2005/8/layout/hierarchy1"/>
    <dgm:cxn modelId="{A4DBABFD-ED3B-4A77-BB9A-086BE82F5A48}" type="presParOf" srcId="{69957B4B-EC5E-4429-AB8B-127FFBA8E275}" destId="{6152DD32-2B6B-4C12-BFD7-B4278B1B97AD}" srcOrd="0" destOrd="0" presId="urn:microsoft.com/office/officeart/2005/8/layout/hierarchy1"/>
    <dgm:cxn modelId="{D10CE026-530F-4292-AF14-8B547619FC3A}" type="presParOf" srcId="{69957B4B-EC5E-4429-AB8B-127FFBA8E275}" destId="{7C95F686-EA8B-47D8-AB43-0265434C2739}" srcOrd="1" destOrd="0" presId="urn:microsoft.com/office/officeart/2005/8/layout/hierarchy1"/>
    <dgm:cxn modelId="{FBE40EF4-D5A7-4800-AB97-54C5E3679BB4}" type="presParOf" srcId="{1E932A2B-BAB6-46B1-ABBF-D5EB6501D9CF}" destId="{6F3326DB-B78D-45FD-8F2B-D6734C968F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38B1F-3AC8-43AF-A6BC-E263788754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E8C6EB-85B0-4675-A6E8-9B82624073B7}">
      <dgm:prSet/>
      <dgm:spPr/>
      <dgm:t>
        <a:bodyPr/>
        <a:lstStyle/>
        <a:p>
          <a:r>
            <a:rPr lang="en-US"/>
            <a:t>In what ways do families and faith-based institutions impart moral and spiritual values that guide young people's choices, including those regarding alcohol?</a:t>
          </a:r>
        </a:p>
      </dgm:t>
    </dgm:pt>
    <dgm:pt modelId="{202CBAB9-2F59-41A6-87B0-C668043D18BE}" type="parTrans" cxnId="{5DA4D807-97D5-41A1-B31D-7611FF0C2E3D}">
      <dgm:prSet/>
      <dgm:spPr/>
      <dgm:t>
        <a:bodyPr/>
        <a:lstStyle/>
        <a:p>
          <a:endParaRPr lang="en-US"/>
        </a:p>
      </dgm:t>
    </dgm:pt>
    <dgm:pt modelId="{8E5F44C0-DA40-44FA-A64A-0B486B06E3D6}" type="sibTrans" cxnId="{5DA4D807-97D5-41A1-B31D-7611FF0C2E3D}">
      <dgm:prSet/>
      <dgm:spPr/>
      <dgm:t>
        <a:bodyPr/>
        <a:lstStyle/>
        <a:p>
          <a:endParaRPr lang="en-US"/>
        </a:p>
      </dgm:t>
    </dgm:pt>
    <dgm:pt modelId="{FDAFB946-A673-4596-8E78-B669F035275E}">
      <dgm:prSet/>
      <dgm:spPr/>
      <dgm:t>
        <a:bodyPr/>
        <a:lstStyle/>
        <a:p>
          <a:r>
            <a:rPr lang="en-US"/>
            <a:t>Can you think of any well-known figures or stories where family or faith communities played a crucial role in shaping individuals' behavior?</a:t>
          </a:r>
        </a:p>
      </dgm:t>
    </dgm:pt>
    <dgm:pt modelId="{50EE78F9-D20E-478C-8DB3-02C2BB32F307}" type="parTrans" cxnId="{DF81D327-4055-415F-A1BB-28D0693346C4}">
      <dgm:prSet/>
      <dgm:spPr/>
      <dgm:t>
        <a:bodyPr/>
        <a:lstStyle/>
        <a:p>
          <a:endParaRPr lang="en-US"/>
        </a:p>
      </dgm:t>
    </dgm:pt>
    <dgm:pt modelId="{46FE1A2A-DF8A-4A8E-8A45-6EA296C025E5}" type="sibTrans" cxnId="{DF81D327-4055-415F-A1BB-28D0693346C4}">
      <dgm:prSet/>
      <dgm:spPr/>
      <dgm:t>
        <a:bodyPr/>
        <a:lstStyle/>
        <a:p>
          <a:endParaRPr lang="en-US"/>
        </a:p>
      </dgm:t>
    </dgm:pt>
    <dgm:pt modelId="{AAA103F3-F2CF-40DF-8B1C-C0F4070B745C}">
      <dgm:prSet/>
      <dgm:spPr/>
      <dgm:t>
        <a:bodyPr/>
        <a:lstStyle/>
        <a:p>
          <a:r>
            <a:rPr lang="en-US"/>
            <a:t>Are there any potential challenges or drawbacks to relying on families and faith communities for guidance in shaping individual behavior, particularly regarding alcohol use?</a:t>
          </a:r>
        </a:p>
      </dgm:t>
    </dgm:pt>
    <dgm:pt modelId="{B95E0D7C-DDFF-43E8-A960-A28EE818D6AF}" type="parTrans" cxnId="{6388ABE6-DC90-49ED-82DC-1E3BF842F1DF}">
      <dgm:prSet/>
      <dgm:spPr/>
      <dgm:t>
        <a:bodyPr/>
        <a:lstStyle/>
        <a:p>
          <a:endParaRPr lang="en-US"/>
        </a:p>
      </dgm:t>
    </dgm:pt>
    <dgm:pt modelId="{077B6AE3-DFA4-42DC-9D67-9571151C5B18}" type="sibTrans" cxnId="{6388ABE6-DC90-49ED-82DC-1E3BF842F1DF}">
      <dgm:prSet/>
      <dgm:spPr/>
      <dgm:t>
        <a:bodyPr/>
        <a:lstStyle/>
        <a:p>
          <a:endParaRPr lang="en-US"/>
        </a:p>
      </dgm:t>
    </dgm:pt>
    <dgm:pt modelId="{F1AC5587-4E4D-4A54-AF7B-92BF319776B5}" type="pres">
      <dgm:prSet presAssocID="{97938B1F-3AC8-43AF-A6BC-E263788754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8E0157-E476-45D8-B5E7-3A4881E5AC1B}" type="pres">
      <dgm:prSet presAssocID="{0AE8C6EB-85B0-4675-A6E8-9B82624073B7}" presName="hierRoot1" presStyleCnt="0"/>
      <dgm:spPr/>
    </dgm:pt>
    <dgm:pt modelId="{33A80496-6DAC-4EDE-A075-B19C0EFF2FEF}" type="pres">
      <dgm:prSet presAssocID="{0AE8C6EB-85B0-4675-A6E8-9B82624073B7}" presName="composite" presStyleCnt="0"/>
      <dgm:spPr/>
    </dgm:pt>
    <dgm:pt modelId="{D638CC69-5FE0-4C47-8B07-1D50136EECD6}" type="pres">
      <dgm:prSet presAssocID="{0AE8C6EB-85B0-4675-A6E8-9B82624073B7}" presName="background" presStyleLbl="node0" presStyleIdx="0" presStyleCnt="3"/>
      <dgm:spPr/>
    </dgm:pt>
    <dgm:pt modelId="{5E43EA92-A8BF-4D65-AD3A-67A3E8135E54}" type="pres">
      <dgm:prSet presAssocID="{0AE8C6EB-85B0-4675-A6E8-9B82624073B7}" presName="text" presStyleLbl="fgAcc0" presStyleIdx="0" presStyleCnt="3">
        <dgm:presLayoutVars>
          <dgm:chPref val="3"/>
        </dgm:presLayoutVars>
      </dgm:prSet>
      <dgm:spPr/>
    </dgm:pt>
    <dgm:pt modelId="{11CA716C-08D4-47CA-B553-A18668D5B1AF}" type="pres">
      <dgm:prSet presAssocID="{0AE8C6EB-85B0-4675-A6E8-9B82624073B7}" presName="hierChild2" presStyleCnt="0"/>
      <dgm:spPr/>
    </dgm:pt>
    <dgm:pt modelId="{DD3D73DF-3C4C-4671-8125-D9C015CD4726}" type="pres">
      <dgm:prSet presAssocID="{FDAFB946-A673-4596-8E78-B669F035275E}" presName="hierRoot1" presStyleCnt="0"/>
      <dgm:spPr/>
    </dgm:pt>
    <dgm:pt modelId="{DAE701AF-5BD9-4A67-8EAB-8BCD127302B1}" type="pres">
      <dgm:prSet presAssocID="{FDAFB946-A673-4596-8E78-B669F035275E}" presName="composite" presStyleCnt="0"/>
      <dgm:spPr/>
    </dgm:pt>
    <dgm:pt modelId="{3E2B2B5C-B839-4C3A-9F04-19AC4DCA1F69}" type="pres">
      <dgm:prSet presAssocID="{FDAFB946-A673-4596-8E78-B669F035275E}" presName="background" presStyleLbl="node0" presStyleIdx="1" presStyleCnt="3"/>
      <dgm:spPr/>
    </dgm:pt>
    <dgm:pt modelId="{C8A38DDC-A00D-46AD-A3A1-4D33D6D2C13F}" type="pres">
      <dgm:prSet presAssocID="{FDAFB946-A673-4596-8E78-B669F035275E}" presName="text" presStyleLbl="fgAcc0" presStyleIdx="1" presStyleCnt="3">
        <dgm:presLayoutVars>
          <dgm:chPref val="3"/>
        </dgm:presLayoutVars>
      </dgm:prSet>
      <dgm:spPr/>
    </dgm:pt>
    <dgm:pt modelId="{CB1209C3-B6D4-4DF6-AA74-38B67380ED27}" type="pres">
      <dgm:prSet presAssocID="{FDAFB946-A673-4596-8E78-B669F035275E}" presName="hierChild2" presStyleCnt="0"/>
      <dgm:spPr/>
    </dgm:pt>
    <dgm:pt modelId="{B31710FC-4061-409A-80D6-095DD4933F80}" type="pres">
      <dgm:prSet presAssocID="{AAA103F3-F2CF-40DF-8B1C-C0F4070B745C}" presName="hierRoot1" presStyleCnt="0"/>
      <dgm:spPr/>
    </dgm:pt>
    <dgm:pt modelId="{2F4E6651-20DE-40FD-A8FE-2CA93C98AC92}" type="pres">
      <dgm:prSet presAssocID="{AAA103F3-F2CF-40DF-8B1C-C0F4070B745C}" presName="composite" presStyleCnt="0"/>
      <dgm:spPr/>
    </dgm:pt>
    <dgm:pt modelId="{AB236891-30B1-4A0B-B96A-708D7A096A45}" type="pres">
      <dgm:prSet presAssocID="{AAA103F3-F2CF-40DF-8B1C-C0F4070B745C}" presName="background" presStyleLbl="node0" presStyleIdx="2" presStyleCnt="3"/>
      <dgm:spPr/>
    </dgm:pt>
    <dgm:pt modelId="{A0D6691C-64C3-40D2-AB73-E58E0FD4ACAF}" type="pres">
      <dgm:prSet presAssocID="{AAA103F3-F2CF-40DF-8B1C-C0F4070B745C}" presName="text" presStyleLbl="fgAcc0" presStyleIdx="2" presStyleCnt="3">
        <dgm:presLayoutVars>
          <dgm:chPref val="3"/>
        </dgm:presLayoutVars>
      </dgm:prSet>
      <dgm:spPr/>
    </dgm:pt>
    <dgm:pt modelId="{05F536AA-9126-45C3-9410-AF8BDCB5C32C}" type="pres">
      <dgm:prSet presAssocID="{AAA103F3-F2CF-40DF-8B1C-C0F4070B745C}" presName="hierChild2" presStyleCnt="0"/>
      <dgm:spPr/>
    </dgm:pt>
  </dgm:ptLst>
  <dgm:cxnLst>
    <dgm:cxn modelId="{5DA4D807-97D5-41A1-B31D-7611FF0C2E3D}" srcId="{97938B1F-3AC8-43AF-A6BC-E263788754AD}" destId="{0AE8C6EB-85B0-4675-A6E8-9B82624073B7}" srcOrd="0" destOrd="0" parTransId="{202CBAB9-2F59-41A6-87B0-C668043D18BE}" sibTransId="{8E5F44C0-DA40-44FA-A64A-0B486B06E3D6}"/>
    <dgm:cxn modelId="{DF81D327-4055-415F-A1BB-28D0693346C4}" srcId="{97938B1F-3AC8-43AF-A6BC-E263788754AD}" destId="{FDAFB946-A673-4596-8E78-B669F035275E}" srcOrd="1" destOrd="0" parTransId="{50EE78F9-D20E-478C-8DB3-02C2BB32F307}" sibTransId="{46FE1A2A-DF8A-4A8E-8A45-6EA296C025E5}"/>
    <dgm:cxn modelId="{EA0FE54B-C720-4499-9B9B-DDE4E7C72185}" type="presOf" srcId="{AAA103F3-F2CF-40DF-8B1C-C0F4070B745C}" destId="{A0D6691C-64C3-40D2-AB73-E58E0FD4ACAF}" srcOrd="0" destOrd="0" presId="urn:microsoft.com/office/officeart/2005/8/layout/hierarchy1"/>
    <dgm:cxn modelId="{235F237E-3977-432E-A25F-EC21F9A7D044}" type="presOf" srcId="{0AE8C6EB-85B0-4675-A6E8-9B82624073B7}" destId="{5E43EA92-A8BF-4D65-AD3A-67A3E8135E54}" srcOrd="0" destOrd="0" presId="urn:microsoft.com/office/officeart/2005/8/layout/hierarchy1"/>
    <dgm:cxn modelId="{CDF81FB3-AF5F-4F64-82F9-3613C1789C07}" type="presOf" srcId="{FDAFB946-A673-4596-8E78-B669F035275E}" destId="{C8A38DDC-A00D-46AD-A3A1-4D33D6D2C13F}" srcOrd="0" destOrd="0" presId="urn:microsoft.com/office/officeart/2005/8/layout/hierarchy1"/>
    <dgm:cxn modelId="{8CEA2AD8-4865-4C46-B0D2-B0FC1CEAEBE7}" type="presOf" srcId="{97938B1F-3AC8-43AF-A6BC-E263788754AD}" destId="{F1AC5587-4E4D-4A54-AF7B-92BF319776B5}" srcOrd="0" destOrd="0" presId="urn:microsoft.com/office/officeart/2005/8/layout/hierarchy1"/>
    <dgm:cxn modelId="{6388ABE6-DC90-49ED-82DC-1E3BF842F1DF}" srcId="{97938B1F-3AC8-43AF-A6BC-E263788754AD}" destId="{AAA103F3-F2CF-40DF-8B1C-C0F4070B745C}" srcOrd="2" destOrd="0" parTransId="{B95E0D7C-DDFF-43E8-A960-A28EE818D6AF}" sibTransId="{077B6AE3-DFA4-42DC-9D67-9571151C5B18}"/>
    <dgm:cxn modelId="{47C23E44-EBBF-4017-B29B-447322EDF617}" type="presParOf" srcId="{F1AC5587-4E4D-4A54-AF7B-92BF319776B5}" destId="{878E0157-E476-45D8-B5E7-3A4881E5AC1B}" srcOrd="0" destOrd="0" presId="urn:microsoft.com/office/officeart/2005/8/layout/hierarchy1"/>
    <dgm:cxn modelId="{B2809E4F-FFEB-4FE2-AA45-7A4C60EC5DB4}" type="presParOf" srcId="{878E0157-E476-45D8-B5E7-3A4881E5AC1B}" destId="{33A80496-6DAC-4EDE-A075-B19C0EFF2FEF}" srcOrd="0" destOrd="0" presId="urn:microsoft.com/office/officeart/2005/8/layout/hierarchy1"/>
    <dgm:cxn modelId="{B7D99CA1-992D-463F-8F3B-EFB9AD226A30}" type="presParOf" srcId="{33A80496-6DAC-4EDE-A075-B19C0EFF2FEF}" destId="{D638CC69-5FE0-4C47-8B07-1D50136EECD6}" srcOrd="0" destOrd="0" presId="urn:microsoft.com/office/officeart/2005/8/layout/hierarchy1"/>
    <dgm:cxn modelId="{9920C636-5847-4E0E-B182-8B40CB9BB8C7}" type="presParOf" srcId="{33A80496-6DAC-4EDE-A075-B19C0EFF2FEF}" destId="{5E43EA92-A8BF-4D65-AD3A-67A3E8135E54}" srcOrd="1" destOrd="0" presId="urn:microsoft.com/office/officeart/2005/8/layout/hierarchy1"/>
    <dgm:cxn modelId="{6087104C-190F-40BE-88EE-CE04879769DB}" type="presParOf" srcId="{878E0157-E476-45D8-B5E7-3A4881E5AC1B}" destId="{11CA716C-08D4-47CA-B553-A18668D5B1AF}" srcOrd="1" destOrd="0" presId="urn:microsoft.com/office/officeart/2005/8/layout/hierarchy1"/>
    <dgm:cxn modelId="{39FD9F1D-02D5-4FAF-9BBC-4F9A52037FA2}" type="presParOf" srcId="{F1AC5587-4E4D-4A54-AF7B-92BF319776B5}" destId="{DD3D73DF-3C4C-4671-8125-D9C015CD4726}" srcOrd="1" destOrd="0" presId="urn:microsoft.com/office/officeart/2005/8/layout/hierarchy1"/>
    <dgm:cxn modelId="{641248A1-C4EA-4167-A477-0CF3A63FA0B2}" type="presParOf" srcId="{DD3D73DF-3C4C-4671-8125-D9C015CD4726}" destId="{DAE701AF-5BD9-4A67-8EAB-8BCD127302B1}" srcOrd="0" destOrd="0" presId="urn:microsoft.com/office/officeart/2005/8/layout/hierarchy1"/>
    <dgm:cxn modelId="{8E583459-7B99-46DA-8D37-7C97F432A9AF}" type="presParOf" srcId="{DAE701AF-5BD9-4A67-8EAB-8BCD127302B1}" destId="{3E2B2B5C-B839-4C3A-9F04-19AC4DCA1F69}" srcOrd="0" destOrd="0" presId="urn:microsoft.com/office/officeart/2005/8/layout/hierarchy1"/>
    <dgm:cxn modelId="{8EF53041-F2E0-4623-8960-6EB915E0B434}" type="presParOf" srcId="{DAE701AF-5BD9-4A67-8EAB-8BCD127302B1}" destId="{C8A38DDC-A00D-46AD-A3A1-4D33D6D2C13F}" srcOrd="1" destOrd="0" presId="urn:microsoft.com/office/officeart/2005/8/layout/hierarchy1"/>
    <dgm:cxn modelId="{2B3EB25B-894A-4E3A-9851-28A602F5A2F7}" type="presParOf" srcId="{DD3D73DF-3C4C-4671-8125-D9C015CD4726}" destId="{CB1209C3-B6D4-4DF6-AA74-38B67380ED27}" srcOrd="1" destOrd="0" presId="urn:microsoft.com/office/officeart/2005/8/layout/hierarchy1"/>
    <dgm:cxn modelId="{9CEC98AA-01E5-4E9D-AAEF-D4CB9513FD2B}" type="presParOf" srcId="{F1AC5587-4E4D-4A54-AF7B-92BF319776B5}" destId="{B31710FC-4061-409A-80D6-095DD4933F80}" srcOrd="2" destOrd="0" presId="urn:microsoft.com/office/officeart/2005/8/layout/hierarchy1"/>
    <dgm:cxn modelId="{8C0A1B52-04AC-47BA-B202-CF1892F2D0EB}" type="presParOf" srcId="{B31710FC-4061-409A-80D6-095DD4933F80}" destId="{2F4E6651-20DE-40FD-A8FE-2CA93C98AC92}" srcOrd="0" destOrd="0" presId="urn:microsoft.com/office/officeart/2005/8/layout/hierarchy1"/>
    <dgm:cxn modelId="{E7CE2285-8299-4A87-8244-6B0A5F2073F9}" type="presParOf" srcId="{2F4E6651-20DE-40FD-A8FE-2CA93C98AC92}" destId="{AB236891-30B1-4A0B-B96A-708D7A096A45}" srcOrd="0" destOrd="0" presId="urn:microsoft.com/office/officeart/2005/8/layout/hierarchy1"/>
    <dgm:cxn modelId="{661D4D51-333D-46F9-A1A2-A1206F3021C8}" type="presParOf" srcId="{2F4E6651-20DE-40FD-A8FE-2CA93C98AC92}" destId="{A0D6691C-64C3-40D2-AB73-E58E0FD4ACAF}" srcOrd="1" destOrd="0" presId="urn:microsoft.com/office/officeart/2005/8/layout/hierarchy1"/>
    <dgm:cxn modelId="{93F8FDB9-4453-4D4B-AC9E-E5B30EB7CEFD}" type="presParOf" srcId="{B31710FC-4061-409A-80D6-095DD4933F80}" destId="{05F536AA-9126-45C3-9410-AF8BDCB5C3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1B0AB-253E-4F41-A9ED-1CEDD5CC6C6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965AAC-A146-4186-A6FD-221F3948245F}">
      <dgm:prSet/>
      <dgm:spPr/>
      <dgm:t>
        <a:bodyPr/>
        <a:lstStyle/>
        <a:p>
          <a:r>
            <a:rPr lang="en-US"/>
            <a:t>How do public health and education programs align with the values of evangelical Christianity in promoting responsible behavior, including responsible drinking?</a:t>
          </a:r>
        </a:p>
      </dgm:t>
    </dgm:pt>
    <dgm:pt modelId="{65651CFF-22BD-4C6D-BEB1-C30F62BEC96B}" type="parTrans" cxnId="{A8FD2B80-B798-43B2-A68E-0A950C383FFA}">
      <dgm:prSet/>
      <dgm:spPr/>
      <dgm:t>
        <a:bodyPr/>
        <a:lstStyle/>
        <a:p>
          <a:endParaRPr lang="en-US"/>
        </a:p>
      </dgm:t>
    </dgm:pt>
    <dgm:pt modelId="{F8C0C292-A798-4A65-A8FB-46CFB2578508}" type="sibTrans" cxnId="{A8FD2B80-B798-43B2-A68E-0A950C383FFA}">
      <dgm:prSet/>
      <dgm:spPr/>
      <dgm:t>
        <a:bodyPr/>
        <a:lstStyle/>
        <a:p>
          <a:endParaRPr lang="en-US"/>
        </a:p>
      </dgm:t>
    </dgm:pt>
    <dgm:pt modelId="{ACD2C337-E6EC-437C-9DDA-27540C23D006}">
      <dgm:prSet/>
      <dgm:spPr/>
      <dgm:t>
        <a:bodyPr/>
        <a:lstStyle/>
        <a:p>
          <a:r>
            <a:rPr lang="en-US"/>
            <a:t>Can you provide examples of effective public health and education initiatives that have positively influenced young people's choices?</a:t>
          </a:r>
        </a:p>
      </dgm:t>
    </dgm:pt>
    <dgm:pt modelId="{C7C385EB-02E7-4B3D-8D9B-1AE7546F4E70}" type="parTrans" cxnId="{19937EFC-5E5A-4BBD-B61E-CF9F529B89DC}">
      <dgm:prSet/>
      <dgm:spPr/>
      <dgm:t>
        <a:bodyPr/>
        <a:lstStyle/>
        <a:p>
          <a:endParaRPr lang="en-US"/>
        </a:p>
      </dgm:t>
    </dgm:pt>
    <dgm:pt modelId="{146594CD-18F7-471E-B7CD-892EC4FC885F}" type="sibTrans" cxnId="{19937EFC-5E5A-4BBD-B61E-CF9F529B89DC}">
      <dgm:prSet/>
      <dgm:spPr/>
      <dgm:t>
        <a:bodyPr/>
        <a:lstStyle/>
        <a:p>
          <a:endParaRPr lang="en-US"/>
        </a:p>
      </dgm:t>
    </dgm:pt>
    <dgm:pt modelId="{AE8F623B-02D2-4F74-ADBA-12EA2C7C4603}">
      <dgm:prSet/>
      <dgm:spPr/>
      <dgm:t>
        <a:bodyPr/>
        <a:lstStyle/>
        <a:p>
          <a:r>
            <a:rPr lang="en-US"/>
            <a:t>What are some effective strategies employed by public health and education initiatives to address alcohol-related issues among young people, and how can these strategies be integrated into the evangelical Christian perspective?</a:t>
          </a:r>
        </a:p>
      </dgm:t>
    </dgm:pt>
    <dgm:pt modelId="{77B9FDD3-6B69-405E-A6F3-9E3ED804BE87}" type="parTrans" cxnId="{A873B342-60AD-4771-ACD8-E463C30F9F32}">
      <dgm:prSet/>
      <dgm:spPr/>
      <dgm:t>
        <a:bodyPr/>
        <a:lstStyle/>
        <a:p>
          <a:endParaRPr lang="en-US"/>
        </a:p>
      </dgm:t>
    </dgm:pt>
    <dgm:pt modelId="{664B62C2-B10F-42BC-9CAD-68CAF6B3C37F}" type="sibTrans" cxnId="{A873B342-60AD-4771-ACD8-E463C30F9F32}">
      <dgm:prSet/>
      <dgm:spPr/>
      <dgm:t>
        <a:bodyPr/>
        <a:lstStyle/>
        <a:p>
          <a:endParaRPr lang="en-US"/>
        </a:p>
      </dgm:t>
    </dgm:pt>
    <dgm:pt modelId="{3EA8B256-2247-45C9-B2BE-8E9340A10881}" type="pres">
      <dgm:prSet presAssocID="{8D21B0AB-253E-4F41-A9ED-1CEDD5CC6C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66B90-54FB-4920-8F36-DD6A90F052BD}" type="pres">
      <dgm:prSet presAssocID="{4D965AAC-A146-4186-A6FD-221F3948245F}" presName="hierRoot1" presStyleCnt="0"/>
      <dgm:spPr/>
    </dgm:pt>
    <dgm:pt modelId="{1E83F5E6-1793-451D-AF26-6CA96BC7E70A}" type="pres">
      <dgm:prSet presAssocID="{4D965AAC-A146-4186-A6FD-221F3948245F}" presName="composite" presStyleCnt="0"/>
      <dgm:spPr/>
    </dgm:pt>
    <dgm:pt modelId="{BC469BE7-8B22-436C-8FF1-9E893BCDA652}" type="pres">
      <dgm:prSet presAssocID="{4D965AAC-A146-4186-A6FD-221F3948245F}" presName="background" presStyleLbl="node0" presStyleIdx="0" presStyleCnt="3"/>
      <dgm:spPr/>
    </dgm:pt>
    <dgm:pt modelId="{9BC4C32B-48F6-457A-B21B-D9D32B71B62E}" type="pres">
      <dgm:prSet presAssocID="{4D965AAC-A146-4186-A6FD-221F3948245F}" presName="text" presStyleLbl="fgAcc0" presStyleIdx="0" presStyleCnt="3">
        <dgm:presLayoutVars>
          <dgm:chPref val="3"/>
        </dgm:presLayoutVars>
      </dgm:prSet>
      <dgm:spPr/>
    </dgm:pt>
    <dgm:pt modelId="{B9F3253F-3836-4652-A8C7-659D71A466D2}" type="pres">
      <dgm:prSet presAssocID="{4D965AAC-A146-4186-A6FD-221F3948245F}" presName="hierChild2" presStyleCnt="0"/>
      <dgm:spPr/>
    </dgm:pt>
    <dgm:pt modelId="{C7C025FA-EA61-48FD-A771-86EEA3B8EC86}" type="pres">
      <dgm:prSet presAssocID="{ACD2C337-E6EC-437C-9DDA-27540C23D006}" presName="hierRoot1" presStyleCnt="0"/>
      <dgm:spPr/>
    </dgm:pt>
    <dgm:pt modelId="{DBEBCC99-69E5-40E1-B5A2-B064EDCB6B5A}" type="pres">
      <dgm:prSet presAssocID="{ACD2C337-E6EC-437C-9DDA-27540C23D006}" presName="composite" presStyleCnt="0"/>
      <dgm:spPr/>
    </dgm:pt>
    <dgm:pt modelId="{DAA0FDFD-604E-4A62-8255-00DCE45838E6}" type="pres">
      <dgm:prSet presAssocID="{ACD2C337-E6EC-437C-9DDA-27540C23D006}" presName="background" presStyleLbl="node0" presStyleIdx="1" presStyleCnt="3"/>
      <dgm:spPr/>
    </dgm:pt>
    <dgm:pt modelId="{3799F305-9C59-49E2-9077-723664D057A4}" type="pres">
      <dgm:prSet presAssocID="{ACD2C337-E6EC-437C-9DDA-27540C23D006}" presName="text" presStyleLbl="fgAcc0" presStyleIdx="1" presStyleCnt="3">
        <dgm:presLayoutVars>
          <dgm:chPref val="3"/>
        </dgm:presLayoutVars>
      </dgm:prSet>
      <dgm:spPr/>
    </dgm:pt>
    <dgm:pt modelId="{8902AFF5-B45D-42CB-B9C0-F797D28AC53F}" type="pres">
      <dgm:prSet presAssocID="{ACD2C337-E6EC-437C-9DDA-27540C23D006}" presName="hierChild2" presStyleCnt="0"/>
      <dgm:spPr/>
    </dgm:pt>
    <dgm:pt modelId="{E2421FD7-0BF0-4726-9B78-6BF7C00C6F22}" type="pres">
      <dgm:prSet presAssocID="{AE8F623B-02D2-4F74-ADBA-12EA2C7C4603}" presName="hierRoot1" presStyleCnt="0"/>
      <dgm:spPr/>
    </dgm:pt>
    <dgm:pt modelId="{7A2D57FE-9F73-47F0-BE3D-F9DD8D4BD26E}" type="pres">
      <dgm:prSet presAssocID="{AE8F623B-02D2-4F74-ADBA-12EA2C7C4603}" presName="composite" presStyleCnt="0"/>
      <dgm:spPr/>
    </dgm:pt>
    <dgm:pt modelId="{73CFA4F1-412F-49A7-80E0-1B609C5DFA21}" type="pres">
      <dgm:prSet presAssocID="{AE8F623B-02D2-4F74-ADBA-12EA2C7C4603}" presName="background" presStyleLbl="node0" presStyleIdx="2" presStyleCnt="3"/>
      <dgm:spPr/>
    </dgm:pt>
    <dgm:pt modelId="{B7ACFEBE-3536-47B4-A154-0AD62175ED80}" type="pres">
      <dgm:prSet presAssocID="{AE8F623B-02D2-4F74-ADBA-12EA2C7C4603}" presName="text" presStyleLbl="fgAcc0" presStyleIdx="2" presStyleCnt="3">
        <dgm:presLayoutVars>
          <dgm:chPref val="3"/>
        </dgm:presLayoutVars>
      </dgm:prSet>
      <dgm:spPr/>
    </dgm:pt>
    <dgm:pt modelId="{A75B1D74-A5E4-4FB9-BA3B-5FC41BB2124C}" type="pres">
      <dgm:prSet presAssocID="{AE8F623B-02D2-4F74-ADBA-12EA2C7C4603}" presName="hierChild2" presStyleCnt="0"/>
      <dgm:spPr/>
    </dgm:pt>
  </dgm:ptLst>
  <dgm:cxnLst>
    <dgm:cxn modelId="{07A31E09-9D39-4D40-B96B-5B5CE739D29A}" type="presOf" srcId="{AE8F623B-02D2-4F74-ADBA-12EA2C7C4603}" destId="{B7ACFEBE-3536-47B4-A154-0AD62175ED80}" srcOrd="0" destOrd="0" presId="urn:microsoft.com/office/officeart/2005/8/layout/hierarchy1"/>
    <dgm:cxn modelId="{A873B342-60AD-4771-ACD8-E463C30F9F32}" srcId="{8D21B0AB-253E-4F41-A9ED-1CEDD5CC6C6A}" destId="{AE8F623B-02D2-4F74-ADBA-12EA2C7C4603}" srcOrd="2" destOrd="0" parTransId="{77B9FDD3-6B69-405E-A6F3-9E3ED804BE87}" sibTransId="{664B62C2-B10F-42BC-9CAD-68CAF6B3C37F}"/>
    <dgm:cxn modelId="{9C0E116E-6D0F-4E1F-A66D-43B8F15511BC}" type="presOf" srcId="{ACD2C337-E6EC-437C-9DDA-27540C23D006}" destId="{3799F305-9C59-49E2-9077-723664D057A4}" srcOrd="0" destOrd="0" presId="urn:microsoft.com/office/officeart/2005/8/layout/hierarchy1"/>
    <dgm:cxn modelId="{A8FD2B80-B798-43B2-A68E-0A950C383FFA}" srcId="{8D21B0AB-253E-4F41-A9ED-1CEDD5CC6C6A}" destId="{4D965AAC-A146-4186-A6FD-221F3948245F}" srcOrd="0" destOrd="0" parTransId="{65651CFF-22BD-4C6D-BEB1-C30F62BEC96B}" sibTransId="{F8C0C292-A798-4A65-A8FB-46CFB2578508}"/>
    <dgm:cxn modelId="{B4E8939A-3A97-442B-AB66-69A033C50AD4}" type="presOf" srcId="{4D965AAC-A146-4186-A6FD-221F3948245F}" destId="{9BC4C32B-48F6-457A-B21B-D9D32B71B62E}" srcOrd="0" destOrd="0" presId="urn:microsoft.com/office/officeart/2005/8/layout/hierarchy1"/>
    <dgm:cxn modelId="{55FDF0B9-77D0-4C56-82E9-5F818BAFE6F2}" type="presOf" srcId="{8D21B0AB-253E-4F41-A9ED-1CEDD5CC6C6A}" destId="{3EA8B256-2247-45C9-B2BE-8E9340A10881}" srcOrd="0" destOrd="0" presId="urn:microsoft.com/office/officeart/2005/8/layout/hierarchy1"/>
    <dgm:cxn modelId="{19937EFC-5E5A-4BBD-B61E-CF9F529B89DC}" srcId="{8D21B0AB-253E-4F41-A9ED-1CEDD5CC6C6A}" destId="{ACD2C337-E6EC-437C-9DDA-27540C23D006}" srcOrd="1" destOrd="0" parTransId="{C7C385EB-02E7-4B3D-8D9B-1AE7546F4E70}" sibTransId="{146594CD-18F7-471E-B7CD-892EC4FC885F}"/>
    <dgm:cxn modelId="{77588237-86AE-49EF-924F-7E11A174AB38}" type="presParOf" srcId="{3EA8B256-2247-45C9-B2BE-8E9340A10881}" destId="{7A166B90-54FB-4920-8F36-DD6A90F052BD}" srcOrd="0" destOrd="0" presId="urn:microsoft.com/office/officeart/2005/8/layout/hierarchy1"/>
    <dgm:cxn modelId="{DAADA047-0610-4B48-AFD7-D9B515F7258E}" type="presParOf" srcId="{7A166B90-54FB-4920-8F36-DD6A90F052BD}" destId="{1E83F5E6-1793-451D-AF26-6CA96BC7E70A}" srcOrd="0" destOrd="0" presId="urn:microsoft.com/office/officeart/2005/8/layout/hierarchy1"/>
    <dgm:cxn modelId="{A5EDD6FE-B95B-4452-915A-12BB0395F0F8}" type="presParOf" srcId="{1E83F5E6-1793-451D-AF26-6CA96BC7E70A}" destId="{BC469BE7-8B22-436C-8FF1-9E893BCDA652}" srcOrd="0" destOrd="0" presId="urn:microsoft.com/office/officeart/2005/8/layout/hierarchy1"/>
    <dgm:cxn modelId="{CE2CE136-E528-4767-B3BE-8B8A5AE1DE44}" type="presParOf" srcId="{1E83F5E6-1793-451D-AF26-6CA96BC7E70A}" destId="{9BC4C32B-48F6-457A-B21B-D9D32B71B62E}" srcOrd="1" destOrd="0" presId="urn:microsoft.com/office/officeart/2005/8/layout/hierarchy1"/>
    <dgm:cxn modelId="{FDCD596C-A989-4EB0-BF3D-78E1F6C404C2}" type="presParOf" srcId="{7A166B90-54FB-4920-8F36-DD6A90F052BD}" destId="{B9F3253F-3836-4652-A8C7-659D71A466D2}" srcOrd="1" destOrd="0" presId="urn:microsoft.com/office/officeart/2005/8/layout/hierarchy1"/>
    <dgm:cxn modelId="{EA20CA53-032F-4875-9421-EBA9AE219CB6}" type="presParOf" srcId="{3EA8B256-2247-45C9-B2BE-8E9340A10881}" destId="{C7C025FA-EA61-48FD-A771-86EEA3B8EC86}" srcOrd="1" destOrd="0" presId="urn:microsoft.com/office/officeart/2005/8/layout/hierarchy1"/>
    <dgm:cxn modelId="{F138B953-FDF5-46AB-B6B5-3AD920E01458}" type="presParOf" srcId="{C7C025FA-EA61-48FD-A771-86EEA3B8EC86}" destId="{DBEBCC99-69E5-40E1-B5A2-B064EDCB6B5A}" srcOrd="0" destOrd="0" presId="urn:microsoft.com/office/officeart/2005/8/layout/hierarchy1"/>
    <dgm:cxn modelId="{E328F6FE-11FF-4517-BC62-E193DA6D3E3E}" type="presParOf" srcId="{DBEBCC99-69E5-40E1-B5A2-B064EDCB6B5A}" destId="{DAA0FDFD-604E-4A62-8255-00DCE45838E6}" srcOrd="0" destOrd="0" presId="urn:microsoft.com/office/officeart/2005/8/layout/hierarchy1"/>
    <dgm:cxn modelId="{8B02C94F-F1BB-4596-9185-E44AECFFEE49}" type="presParOf" srcId="{DBEBCC99-69E5-40E1-B5A2-B064EDCB6B5A}" destId="{3799F305-9C59-49E2-9077-723664D057A4}" srcOrd="1" destOrd="0" presId="urn:microsoft.com/office/officeart/2005/8/layout/hierarchy1"/>
    <dgm:cxn modelId="{306F680E-23DA-443B-B86C-A60AAC963E06}" type="presParOf" srcId="{C7C025FA-EA61-48FD-A771-86EEA3B8EC86}" destId="{8902AFF5-B45D-42CB-B9C0-F797D28AC53F}" srcOrd="1" destOrd="0" presId="urn:microsoft.com/office/officeart/2005/8/layout/hierarchy1"/>
    <dgm:cxn modelId="{CE37BF4D-1324-43BC-95C6-260D2A8CC7D0}" type="presParOf" srcId="{3EA8B256-2247-45C9-B2BE-8E9340A10881}" destId="{E2421FD7-0BF0-4726-9B78-6BF7C00C6F22}" srcOrd="2" destOrd="0" presId="urn:microsoft.com/office/officeart/2005/8/layout/hierarchy1"/>
    <dgm:cxn modelId="{EA7A2938-C2D1-4D54-94BD-7C9664A1CB7B}" type="presParOf" srcId="{E2421FD7-0BF0-4726-9B78-6BF7C00C6F22}" destId="{7A2D57FE-9F73-47F0-BE3D-F9DD8D4BD26E}" srcOrd="0" destOrd="0" presId="urn:microsoft.com/office/officeart/2005/8/layout/hierarchy1"/>
    <dgm:cxn modelId="{24EE250A-9BB1-46AE-8304-3431AF9D26F0}" type="presParOf" srcId="{7A2D57FE-9F73-47F0-BE3D-F9DD8D4BD26E}" destId="{73CFA4F1-412F-49A7-80E0-1B609C5DFA21}" srcOrd="0" destOrd="0" presId="urn:microsoft.com/office/officeart/2005/8/layout/hierarchy1"/>
    <dgm:cxn modelId="{048974CF-074A-4814-B162-774ABCE9C6B7}" type="presParOf" srcId="{7A2D57FE-9F73-47F0-BE3D-F9DD8D4BD26E}" destId="{B7ACFEBE-3536-47B4-A154-0AD62175ED80}" srcOrd="1" destOrd="0" presId="urn:microsoft.com/office/officeart/2005/8/layout/hierarchy1"/>
    <dgm:cxn modelId="{B18977DC-332D-4DCC-B497-9E53E05EBD05}" type="presParOf" srcId="{E2421FD7-0BF0-4726-9B78-6BF7C00C6F22}" destId="{A75B1D74-A5E4-4FB9-BA3B-5FC41BB212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7F21E6-E8E5-4034-9A8C-00244BFFA4E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0D4D23-DEFD-42C8-A39E-47A4382B20E3}">
      <dgm:prSet/>
      <dgm:spPr/>
      <dgm:t>
        <a:bodyPr/>
        <a:lstStyle/>
        <a:p>
          <a:r>
            <a:rPr lang="en-US"/>
            <a:t>How do international comparisons of legal drinking ages illustrate the role of cultural factors in shaping alcohol-related behaviors?</a:t>
          </a:r>
        </a:p>
      </dgm:t>
    </dgm:pt>
    <dgm:pt modelId="{7D937947-7F53-4D86-A976-36F516505693}" type="parTrans" cxnId="{63DA6CD8-3C22-4B27-9B88-DDA3C8B7B93A}">
      <dgm:prSet/>
      <dgm:spPr/>
      <dgm:t>
        <a:bodyPr/>
        <a:lstStyle/>
        <a:p>
          <a:endParaRPr lang="en-US"/>
        </a:p>
      </dgm:t>
    </dgm:pt>
    <dgm:pt modelId="{90136A4A-8822-4469-B7D0-630FD2285EAA}" type="sibTrans" cxnId="{63DA6CD8-3C22-4B27-9B88-DDA3C8B7B93A}">
      <dgm:prSet/>
      <dgm:spPr/>
      <dgm:t>
        <a:bodyPr/>
        <a:lstStyle/>
        <a:p>
          <a:endParaRPr lang="en-US"/>
        </a:p>
      </dgm:t>
    </dgm:pt>
    <dgm:pt modelId="{F1BBEC60-36E5-49F3-A7E9-F82F021B4981}">
      <dgm:prSet/>
      <dgm:spPr/>
      <dgm:t>
        <a:bodyPr/>
        <a:lstStyle/>
        <a:p>
          <a:r>
            <a:rPr lang="en-US"/>
            <a:t>Can you think of any famous individuals or events that highlight the differences in alcohol culture between countries with varying legal drinking ages?</a:t>
          </a:r>
        </a:p>
      </dgm:t>
    </dgm:pt>
    <dgm:pt modelId="{872083B4-009C-423E-95F7-FFCA465D2772}" type="parTrans" cxnId="{309F2409-7639-4EFF-BCB0-25272A6FD892}">
      <dgm:prSet/>
      <dgm:spPr/>
      <dgm:t>
        <a:bodyPr/>
        <a:lstStyle/>
        <a:p>
          <a:endParaRPr lang="en-US"/>
        </a:p>
      </dgm:t>
    </dgm:pt>
    <dgm:pt modelId="{FACD8F0E-A263-4B3E-BA1E-49685079EEA7}" type="sibTrans" cxnId="{309F2409-7639-4EFF-BCB0-25272A6FD892}">
      <dgm:prSet/>
      <dgm:spPr/>
      <dgm:t>
        <a:bodyPr/>
        <a:lstStyle/>
        <a:p>
          <a:endParaRPr lang="en-US"/>
        </a:p>
      </dgm:t>
    </dgm:pt>
    <dgm:pt modelId="{04D3499B-8230-49F6-8F98-5D9795F96B38}">
      <dgm:prSet/>
      <dgm:spPr/>
      <dgm:t>
        <a:bodyPr/>
        <a:lstStyle/>
        <a:p>
          <a:r>
            <a:rPr lang="en-US"/>
            <a:t>Can you identify specific countries with lower drinking ages that have successfully minimized alcohol-related harm among young people, and what lessons can be learned from their approaches?</a:t>
          </a:r>
        </a:p>
      </dgm:t>
    </dgm:pt>
    <dgm:pt modelId="{C6531374-B083-46EA-8DF7-73870C66D941}" type="parTrans" cxnId="{19E1CD4A-BE21-4995-9ADD-2F38207CBD36}">
      <dgm:prSet/>
      <dgm:spPr/>
      <dgm:t>
        <a:bodyPr/>
        <a:lstStyle/>
        <a:p>
          <a:endParaRPr lang="en-US"/>
        </a:p>
      </dgm:t>
    </dgm:pt>
    <dgm:pt modelId="{0209886B-951A-4CDA-9EA2-FC86565768C5}" type="sibTrans" cxnId="{19E1CD4A-BE21-4995-9ADD-2F38207CBD36}">
      <dgm:prSet/>
      <dgm:spPr/>
      <dgm:t>
        <a:bodyPr/>
        <a:lstStyle/>
        <a:p>
          <a:endParaRPr lang="en-US"/>
        </a:p>
      </dgm:t>
    </dgm:pt>
    <dgm:pt modelId="{9DD22E13-CBB7-43ED-886B-79D2CD0C3485}" type="pres">
      <dgm:prSet presAssocID="{A07F21E6-E8E5-4034-9A8C-00244BFFA4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C06C4A-39C2-450C-96F6-EC890DAE1134}" type="pres">
      <dgm:prSet presAssocID="{CB0D4D23-DEFD-42C8-A39E-47A4382B20E3}" presName="hierRoot1" presStyleCnt="0"/>
      <dgm:spPr/>
    </dgm:pt>
    <dgm:pt modelId="{455FF34E-5C93-4F10-B3E5-2BBFEBC8A876}" type="pres">
      <dgm:prSet presAssocID="{CB0D4D23-DEFD-42C8-A39E-47A4382B20E3}" presName="composite" presStyleCnt="0"/>
      <dgm:spPr/>
    </dgm:pt>
    <dgm:pt modelId="{014331AF-A002-454C-B953-7C157E227D4B}" type="pres">
      <dgm:prSet presAssocID="{CB0D4D23-DEFD-42C8-A39E-47A4382B20E3}" presName="background" presStyleLbl="node0" presStyleIdx="0" presStyleCnt="3"/>
      <dgm:spPr/>
    </dgm:pt>
    <dgm:pt modelId="{5F6E3ECA-CFE2-4B9C-BE54-BD4AED7F12F0}" type="pres">
      <dgm:prSet presAssocID="{CB0D4D23-DEFD-42C8-A39E-47A4382B20E3}" presName="text" presStyleLbl="fgAcc0" presStyleIdx="0" presStyleCnt="3">
        <dgm:presLayoutVars>
          <dgm:chPref val="3"/>
        </dgm:presLayoutVars>
      </dgm:prSet>
      <dgm:spPr/>
    </dgm:pt>
    <dgm:pt modelId="{A6A4CD76-671D-4584-A63F-EA1426F47F34}" type="pres">
      <dgm:prSet presAssocID="{CB0D4D23-DEFD-42C8-A39E-47A4382B20E3}" presName="hierChild2" presStyleCnt="0"/>
      <dgm:spPr/>
    </dgm:pt>
    <dgm:pt modelId="{B6581C83-ED3B-4D0A-AC91-AD93F38F55A6}" type="pres">
      <dgm:prSet presAssocID="{F1BBEC60-36E5-49F3-A7E9-F82F021B4981}" presName="hierRoot1" presStyleCnt="0"/>
      <dgm:spPr/>
    </dgm:pt>
    <dgm:pt modelId="{E381BD13-A530-4014-A14C-6F0630B2D1F2}" type="pres">
      <dgm:prSet presAssocID="{F1BBEC60-36E5-49F3-A7E9-F82F021B4981}" presName="composite" presStyleCnt="0"/>
      <dgm:spPr/>
    </dgm:pt>
    <dgm:pt modelId="{DAC9243B-D198-4C05-899B-896FC3841276}" type="pres">
      <dgm:prSet presAssocID="{F1BBEC60-36E5-49F3-A7E9-F82F021B4981}" presName="background" presStyleLbl="node0" presStyleIdx="1" presStyleCnt="3"/>
      <dgm:spPr/>
    </dgm:pt>
    <dgm:pt modelId="{0B6B3F2D-F00C-4B76-9857-ECA4FB693CCD}" type="pres">
      <dgm:prSet presAssocID="{F1BBEC60-36E5-49F3-A7E9-F82F021B4981}" presName="text" presStyleLbl="fgAcc0" presStyleIdx="1" presStyleCnt="3">
        <dgm:presLayoutVars>
          <dgm:chPref val="3"/>
        </dgm:presLayoutVars>
      </dgm:prSet>
      <dgm:spPr/>
    </dgm:pt>
    <dgm:pt modelId="{9D1D99C8-CFB2-41B2-B521-0EC650B06653}" type="pres">
      <dgm:prSet presAssocID="{F1BBEC60-36E5-49F3-A7E9-F82F021B4981}" presName="hierChild2" presStyleCnt="0"/>
      <dgm:spPr/>
    </dgm:pt>
    <dgm:pt modelId="{054F9005-09E1-4E05-9931-1E3B3C2AAE21}" type="pres">
      <dgm:prSet presAssocID="{04D3499B-8230-49F6-8F98-5D9795F96B38}" presName="hierRoot1" presStyleCnt="0"/>
      <dgm:spPr/>
    </dgm:pt>
    <dgm:pt modelId="{70723583-564E-408C-B4E9-42A162646D95}" type="pres">
      <dgm:prSet presAssocID="{04D3499B-8230-49F6-8F98-5D9795F96B38}" presName="composite" presStyleCnt="0"/>
      <dgm:spPr/>
    </dgm:pt>
    <dgm:pt modelId="{515E7E72-FCDA-412B-B11D-C4DD7CDAC4A2}" type="pres">
      <dgm:prSet presAssocID="{04D3499B-8230-49F6-8F98-5D9795F96B38}" presName="background" presStyleLbl="node0" presStyleIdx="2" presStyleCnt="3"/>
      <dgm:spPr/>
    </dgm:pt>
    <dgm:pt modelId="{DD3B5117-1D1A-46CF-AA1B-6A64A6B58FA8}" type="pres">
      <dgm:prSet presAssocID="{04D3499B-8230-49F6-8F98-5D9795F96B38}" presName="text" presStyleLbl="fgAcc0" presStyleIdx="2" presStyleCnt="3">
        <dgm:presLayoutVars>
          <dgm:chPref val="3"/>
        </dgm:presLayoutVars>
      </dgm:prSet>
      <dgm:spPr/>
    </dgm:pt>
    <dgm:pt modelId="{03FF0F5E-252C-4C17-9578-79498912260D}" type="pres">
      <dgm:prSet presAssocID="{04D3499B-8230-49F6-8F98-5D9795F96B38}" presName="hierChild2" presStyleCnt="0"/>
      <dgm:spPr/>
    </dgm:pt>
  </dgm:ptLst>
  <dgm:cxnLst>
    <dgm:cxn modelId="{09AADA06-AAA8-44D4-8D62-B250201C8ECE}" type="presOf" srcId="{04D3499B-8230-49F6-8F98-5D9795F96B38}" destId="{DD3B5117-1D1A-46CF-AA1B-6A64A6B58FA8}" srcOrd="0" destOrd="0" presId="urn:microsoft.com/office/officeart/2005/8/layout/hierarchy1"/>
    <dgm:cxn modelId="{309F2409-7639-4EFF-BCB0-25272A6FD892}" srcId="{A07F21E6-E8E5-4034-9A8C-00244BFFA4EA}" destId="{F1BBEC60-36E5-49F3-A7E9-F82F021B4981}" srcOrd="1" destOrd="0" parTransId="{872083B4-009C-423E-95F7-FFCA465D2772}" sibTransId="{FACD8F0E-A263-4B3E-BA1E-49685079EEA7}"/>
    <dgm:cxn modelId="{19E1CD4A-BE21-4995-9ADD-2F38207CBD36}" srcId="{A07F21E6-E8E5-4034-9A8C-00244BFFA4EA}" destId="{04D3499B-8230-49F6-8F98-5D9795F96B38}" srcOrd="2" destOrd="0" parTransId="{C6531374-B083-46EA-8DF7-73870C66D941}" sibTransId="{0209886B-951A-4CDA-9EA2-FC86565768C5}"/>
    <dgm:cxn modelId="{E5DDB976-5B41-41EB-9EAB-B9B095507B02}" type="presOf" srcId="{F1BBEC60-36E5-49F3-A7E9-F82F021B4981}" destId="{0B6B3F2D-F00C-4B76-9857-ECA4FB693CCD}" srcOrd="0" destOrd="0" presId="urn:microsoft.com/office/officeart/2005/8/layout/hierarchy1"/>
    <dgm:cxn modelId="{568D8CBB-62E6-4889-8AB0-EE102020AFC3}" type="presOf" srcId="{CB0D4D23-DEFD-42C8-A39E-47A4382B20E3}" destId="{5F6E3ECA-CFE2-4B9C-BE54-BD4AED7F12F0}" srcOrd="0" destOrd="0" presId="urn:microsoft.com/office/officeart/2005/8/layout/hierarchy1"/>
    <dgm:cxn modelId="{C89428C8-B436-4143-82A3-4E384BFEA6C1}" type="presOf" srcId="{A07F21E6-E8E5-4034-9A8C-00244BFFA4EA}" destId="{9DD22E13-CBB7-43ED-886B-79D2CD0C3485}" srcOrd="0" destOrd="0" presId="urn:microsoft.com/office/officeart/2005/8/layout/hierarchy1"/>
    <dgm:cxn modelId="{63DA6CD8-3C22-4B27-9B88-DDA3C8B7B93A}" srcId="{A07F21E6-E8E5-4034-9A8C-00244BFFA4EA}" destId="{CB0D4D23-DEFD-42C8-A39E-47A4382B20E3}" srcOrd="0" destOrd="0" parTransId="{7D937947-7F53-4D86-A976-36F516505693}" sibTransId="{90136A4A-8822-4469-B7D0-630FD2285EAA}"/>
    <dgm:cxn modelId="{A32AB527-4898-4132-A806-43184FFAF9E8}" type="presParOf" srcId="{9DD22E13-CBB7-43ED-886B-79D2CD0C3485}" destId="{E1C06C4A-39C2-450C-96F6-EC890DAE1134}" srcOrd="0" destOrd="0" presId="urn:microsoft.com/office/officeart/2005/8/layout/hierarchy1"/>
    <dgm:cxn modelId="{3A69111B-C857-4EE4-8D35-2B48F103EF17}" type="presParOf" srcId="{E1C06C4A-39C2-450C-96F6-EC890DAE1134}" destId="{455FF34E-5C93-4F10-B3E5-2BBFEBC8A876}" srcOrd="0" destOrd="0" presId="urn:microsoft.com/office/officeart/2005/8/layout/hierarchy1"/>
    <dgm:cxn modelId="{EAFB31F3-7629-4D02-86C0-3DD95D68B754}" type="presParOf" srcId="{455FF34E-5C93-4F10-B3E5-2BBFEBC8A876}" destId="{014331AF-A002-454C-B953-7C157E227D4B}" srcOrd="0" destOrd="0" presId="urn:microsoft.com/office/officeart/2005/8/layout/hierarchy1"/>
    <dgm:cxn modelId="{A72F6AD0-B11E-45BA-8460-54B3D34EC3D4}" type="presParOf" srcId="{455FF34E-5C93-4F10-B3E5-2BBFEBC8A876}" destId="{5F6E3ECA-CFE2-4B9C-BE54-BD4AED7F12F0}" srcOrd="1" destOrd="0" presId="urn:microsoft.com/office/officeart/2005/8/layout/hierarchy1"/>
    <dgm:cxn modelId="{79D75F21-F7B8-4457-A665-FB3BD742B114}" type="presParOf" srcId="{E1C06C4A-39C2-450C-96F6-EC890DAE1134}" destId="{A6A4CD76-671D-4584-A63F-EA1426F47F34}" srcOrd="1" destOrd="0" presId="urn:microsoft.com/office/officeart/2005/8/layout/hierarchy1"/>
    <dgm:cxn modelId="{793C973F-CD1D-479C-AD0D-864AC7090CA9}" type="presParOf" srcId="{9DD22E13-CBB7-43ED-886B-79D2CD0C3485}" destId="{B6581C83-ED3B-4D0A-AC91-AD93F38F55A6}" srcOrd="1" destOrd="0" presId="urn:microsoft.com/office/officeart/2005/8/layout/hierarchy1"/>
    <dgm:cxn modelId="{C6B22414-AC52-4D54-887A-54815DD4070B}" type="presParOf" srcId="{B6581C83-ED3B-4D0A-AC91-AD93F38F55A6}" destId="{E381BD13-A530-4014-A14C-6F0630B2D1F2}" srcOrd="0" destOrd="0" presId="urn:microsoft.com/office/officeart/2005/8/layout/hierarchy1"/>
    <dgm:cxn modelId="{0572B874-9262-42B5-9F62-78A6BE70960E}" type="presParOf" srcId="{E381BD13-A530-4014-A14C-6F0630B2D1F2}" destId="{DAC9243B-D198-4C05-899B-896FC3841276}" srcOrd="0" destOrd="0" presId="urn:microsoft.com/office/officeart/2005/8/layout/hierarchy1"/>
    <dgm:cxn modelId="{B4F034D8-A631-46E5-9673-6A8E8A233A16}" type="presParOf" srcId="{E381BD13-A530-4014-A14C-6F0630B2D1F2}" destId="{0B6B3F2D-F00C-4B76-9857-ECA4FB693CCD}" srcOrd="1" destOrd="0" presId="urn:microsoft.com/office/officeart/2005/8/layout/hierarchy1"/>
    <dgm:cxn modelId="{445C9D5D-6240-4828-9448-25C97D6F556C}" type="presParOf" srcId="{B6581C83-ED3B-4D0A-AC91-AD93F38F55A6}" destId="{9D1D99C8-CFB2-41B2-B521-0EC650B06653}" srcOrd="1" destOrd="0" presId="urn:microsoft.com/office/officeart/2005/8/layout/hierarchy1"/>
    <dgm:cxn modelId="{F8F70092-9226-4D17-A703-DB77619777D3}" type="presParOf" srcId="{9DD22E13-CBB7-43ED-886B-79D2CD0C3485}" destId="{054F9005-09E1-4E05-9931-1E3B3C2AAE21}" srcOrd="2" destOrd="0" presId="urn:microsoft.com/office/officeart/2005/8/layout/hierarchy1"/>
    <dgm:cxn modelId="{7B693994-686F-4081-9E0A-C55CE0B56536}" type="presParOf" srcId="{054F9005-09E1-4E05-9931-1E3B3C2AAE21}" destId="{70723583-564E-408C-B4E9-42A162646D95}" srcOrd="0" destOrd="0" presId="urn:microsoft.com/office/officeart/2005/8/layout/hierarchy1"/>
    <dgm:cxn modelId="{14FD7718-06B1-4E07-98B5-931A93B397BC}" type="presParOf" srcId="{70723583-564E-408C-B4E9-42A162646D95}" destId="{515E7E72-FCDA-412B-B11D-C4DD7CDAC4A2}" srcOrd="0" destOrd="0" presId="urn:microsoft.com/office/officeart/2005/8/layout/hierarchy1"/>
    <dgm:cxn modelId="{FEE405EC-7380-432F-BC18-2F5975535193}" type="presParOf" srcId="{70723583-564E-408C-B4E9-42A162646D95}" destId="{DD3B5117-1D1A-46CF-AA1B-6A64A6B58FA8}" srcOrd="1" destOrd="0" presId="urn:microsoft.com/office/officeart/2005/8/layout/hierarchy1"/>
    <dgm:cxn modelId="{99BAA20F-4BAD-498A-8DE9-82289DDAA501}" type="presParOf" srcId="{054F9005-09E1-4E05-9931-1E3B3C2AAE21}" destId="{03FF0F5E-252C-4C17-9578-7949891226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4379E3-C474-4F5F-BCD3-DC049FC16B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21CF43-1968-4470-8DD3-6CD27C6A6B01}">
      <dgm:prSet/>
      <dgm:spPr/>
      <dgm:t>
        <a:bodyPr/>
        <a:lstStyle/>
        <a:p>
          <a:r>
            <a:rPr lang="en-US"/>
            <a:t>What are some valid concerns related to public safety and underage alcohol abuse, and how might alternative strategies like stricter penalties address these concerns?</a:t>
          </a:r>
        </a:p>
      </dgm:t>
    </dgm:pt>
    <dgm:pt modelId="{71FA7988-433C-4DF6-8B24-81124BF83DA8}" type="parTrans" cxnId="{37E3B817-AF24-4B5C-A69A-B7FE8F765CC1}">
      <dgm:prSet/>
      <dgm:spPr/>
      <dgm:t>
        <a:bodyPr/>
        <a:lstStyle/>
        <a:p>
          <a:endParaRPr lang="en-US"/>
        </a:p>
      </dgm:t>
    </dgm:pt>
    <dgm:pt modelId="{535ADD66-2091-44A1-B327-821D2D23D225}" type="sibTrans" cxnId="{37E3B817-AF24-4B5C-A69A-B7FE8F765CC1}">
      <dgm:prSet/>
      <dgm:spPr/>
      <dgm:t>
        <a:bodyPr/>
        <a:lstStyle/>
        <a:p>
          <a:endParaRPr lang="en-US"/>
        </a:p>
      </dgm:t>
    </dgm:pt>
    <dgm:pt modelId="{47EE18B4-5C5A-4203-8AAB-AB199A26BBE1}">
      <dgm:prSet/>
      <dgm:spPr/>
      <dgm:t>
        <a:bodyPr/>
        <a:lstStyle/>
        <a:p>
          <a:r>
            <a:rPr lang="en-US"/>
            <a:t>Can you provide examples of regions or communities where stricter enforcement of alcohol-related laws has been effective in curbing underage drinking?</a:t>
          </a:r>
        </a:p>
      </dgm:t>
    </dgm:pt>
    <dgm:pt modelId="{6EEBC5C7-DE5B-489C-92CB-F9D18A71C7CE}" type="parTrans" cxnId="{35081761-D9E5-4650-A418-315154313DFE}">
      <dgm:prSet/>
      <dgm:spPr/>
      <dgm:t>
        <a:bodyPr/>
        <a:lstStyle/>
        <a:p>
          <a:endParaRPr lang="en-US"/>
        </a:p>
      </dgm:t>
    </dgm:pt>
    <dgm:pt modelId="{B99C520D-FC07-47A1-B870-3AFC18900BC6}" type="sibTrans" cxnId="{35081761-D9E5-4650-A418-315154313DFE}">
      <dgm:prSet/>
      <dgm:spPr/>
      <dgm:t>
        <a:bodyPr/>
        <a:lstStyle/>
        <a:p>
          <a:endParaRPr lang="en-US"/>
        </a:p>
      </dgm:t>
    </dgm:pt>
    <dgm:pt modelId="{6D09DFD4-0CE9-4D2A-84ED-095E4D78E243}">
      <dgm:prSet/>
      <dgm:spPr/>
      <dgm:t>
        <a:bodyPr/>
        <a:lstStyle/>
        <a:p>
          <a:r>
            <a:rPr lang="en-US"/>
            <a:t>What potential challenges or unintended consequences could arise from implementing stricter penalties for furnishing alcohol to minors, and how can these be mitigated?</a:t>
          </a:r>
        </a:p>
      </dgm:t>
    </dgm:pt>
    <dgm:pt modelId="{030D74DD-3EFE-44E0-B88D-1A56B6BDAE65}" type="parTrans" cxnId="{2EFD4FE1-2736-4BBF-ABF0-CD5792DE14D8}">
      <dgm:prSet/>
      <dgm:spPr/>
      <dgm:t>
        <a:bodyPr/>
        <a:lstStyle/>
        <a:p>
          <a:endParaRPr lang="en-US"/>
        </a:p>
      </dgm:t>
    </dgm:pt>
    <dgm:pt modelId="{A7DC3696-2259-49FD-8206-162561258475}" type="sibTrans" cxnId="{2EFD4FE1-2736-4BBF-ABF0-CD5792DE14D8}">
      <dgm:prSet/>
      <dgm:spPr/>
      <dgm:t>
        <a:bodyPr/>
        <a:lstStyle/>
        <a:p>
          <a:endParaRPr lang="en-US"/>
        </a:p>
      </dgm:t>
    </dgm:pt>
    <dgm:pt modelId="{5775FB0B-9841-4A8A-927A-3603A5959F08}" type="pres">
      <dgm:prSet presAssocID="{5D4379E3-C474-4F5F-BCD3-DC049FC16B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413349-D789-4F26-95BA-A51F072D373B}" type="pres">
      <dgm:prSet presAssocID="{3321CF43-1968-4470-8DD3-6CD27C6A6B01}" presName="hierRoot1" presStyleCnt="0"/>
      <dgm:spPr/>
    </dgm:pt>
    <dgm:pt modelId="{CCD9406C-17B2-42E3-90EF-074369501582}" type="pres">
      <dgm:prSet presAssocID="{3321CF43-1968-4470-8DD3-6CD27C6A6B01}" presName="composite" presStyleCnt="0"/>
      <dgm:spPr/>
    </dgm:pt>
    <dgm:pt modelId="{13148D71-3613-4B5B-A9D1-03E21AE80D92}" type="pres">
      <dgm:prSet presAssocID="{3321CF43-1968-4470-8DD3-6CD27C6A6B01}" presName="background" presStyleLbl="node0" presStyleIdx="0" presStyleCnt="3"/>
      <dgm:spPr/>
    </dgm:pt>
    <dgm:pt modelId="{355C9DE2-2952-4C48-8B87-F5F409A6E196}" type="pres">
      <dgm:prSet presAssocID="{3321CF43-1968-4470-8DD3-6CD27C6A6B01}" presName="text" presStyleLbl="fgAcc0" presStyleIdx="0" presStyleCnt="3">
        <dgm:presLayoutVars>
          <dgm:chPref val="3"/>
        </dgm:presLayoutVars>
      </dgm:prSet>
      <dgm:spPr/>
    </dgm:pt>
    <dgm:pt modelId="{718603AC-3068-4BB4-894E-1C6A46DB432E}" type="pres">
      <dgm:prSet presAssocID="{3321CF43-1968-4470-8DD3-6CD27C6A6B01}" presName="hierChild2" presStyleCnt="0"/>
      <dgm:spPr/>
    </dgm:pt>
    <dgm:pt modelId="{997BF56F-5155-4BB0-915C-F297211A935A}" type="pres">
      <dgm:prSet presAssocID="{47EE18B4-5C5A-4203-8AAB-AB199A26BBE1}" presName="hierRoot1" presStyleCnt="0"/>
      <dgm:spPr/>
    </dgm:pt>
    <dgm:pt modelId="{CFED63B9-87FD-4C66-B7DA-92E4651F5B7D}" type="pres">
      <dgm:prSet presAssocID="{47EE18B4-5C5A-4203-8AAB-AB199A26BBE1}" presName="composite" presStyleCnt="0"/>
      <dgm:spPr/>
    </dgm:pt>
    <dgm:pt modelId="{2A582819-2D83-4F71-BC26-EE15BF4CE96F}" type="pres">
      <dgm:prSet presAssocID="{47EE18B4-5C5A-4203-8AAB-AB199A26BBE1}" presName="background" presStyleLbl="node0" presStyleIdx="1" presStyleCnt="3"/>
      <dgm:spPr/>
    </dgm:pt>
    <dgm:pt modelId="{2A697092-B409-4A14-8BDB-4C09D0ADDF85}" type="pres">
      <dgm:prSet presAssocID="{47EE18B4-5C5A-4203-8AAB-AB199A26BBE1}" presName="text" presStyleLbl="fgAcc0" presStyleIdx="1" presStyleCnt="3">
        <dgm:presLayoutVars>
          <dgm:chPref val="3"/>
        </dgm:presLayoutVars>
      </dgm:prSet>
      <dgm:spPr/>
    </dgm:pt>
    <dgm:pt modelId="{CEF4963B-899D-4B5E-84D7-4FB856DF9691}" type="pres">
      <dgm:prSet presAssocID="{47EE18B4-5C5A-4203-8AAB-AB199A26BBE1}" presName="hierChild2" presStyleCnt="0"/>
      <dgm:spPr/>
    </dgm:pt>
    <dgm:pt modelId="{D8EFB2A9-A5CE-474C-AF7A-BA0EE7AD914C}" type="pres">
      <dgm:prSet presAssocID="{6D09DFD4-0CE9-4D2A-84ED-095E4D78E243}" presName="hierRoot1" presStyleCnt="0"/>
      <dgm:spPr/>
    </dgm:pt>
    <dgm:pt modelId="{CED9D5FA-535D-4E54-BDF5-44EA3A222EEE}" type="pres">
      <dgm:prSet presAssocID="{6D09DFD4-0CE9-4D2A-84ED-095E4D78E243}" presName="composite" presStyleCnt="0"/>
      <dgm:spPr/>
    </dgm:pt>
    <dgm:pt modelId="{FC8A8599-2D44-47FC-8637-5D23CDD659F3}" type="pres">
      <dgm:prSet presAssocID="{6D09DFD4-0CE9-4D2A-84ED-095E4D78E243}" presName="background" presStyleLbl="node0" presStyleIdx="2" presStyleCnt="3"/>
      <dgm:spPr/>
    </dgm:pt>
    <dgm:pt modelId="{0D8192A0-7F51-46E3-868C-E991C2109863}" type="pres">
      <dgm:prSet presAssocID="{6D09DFD4-0CE9-4D2A-84ED-095E4D78E243}" presName="text" presStyleLbl="fgAcc0" presStyleIdx="2" presStyleCnt="3">
        <dgm:presLayoutVars>
          <dgm:chPref val="3"/>
        </dgm:presLayoutVars>
      </dgm:prSet>
      <dgm:spPr/>
    </dgm:pt>
    <dgm:pt modelId="{2D2D0100-18E7-4819-AF8B-3AFB060827B4}" type="pres">
      <dgm:prSet presAssocID="{6D09DFD4-0CE9-4D2A-84ED-095E4D78E243}" presName="hierChild2" presStyleCnt="0"/>
      <dgm:spPr/>
    </dgm:pt>
  </dgm:ptLst>
  <dgm:cxnLst>
    <dgm:cxn modelId="{37E3B817-AF24-4B5C-A69A-B7FE8F765CC1}" srcId="{5D4379E3-C474-4F5F-BCD3-DC049FC16B03}" destId="{3321CF43-1968-4470-8DD3-6CD27C6A6B01}" srcOrd="0" destOrd="0" parTransId="{71FA7988-433C-4DF6-8B24-81124BF83DA8}" sibTransId="{535ADD66-2091-44A1-B327-821D2D23D225}"/>
    <dgm:cxn modelId="{08A60B38-5FFF-4E69-B23F-C59CF613CDB6}" type="presOf" srcId="{3321CF43-1968-4470-8DD3-6CD27C6A6B01}" destId="{355C9DE2-2952-4C48-8B87-F5F409A6E196}" srcOrd="0" destOrd="0" presId="urn:microsoft.com/office/officeart/2005/8/layout/hierarchy1"/>
    <dgm:cxn modelId="{2427655B-227C-42BD-A1F5-737F51E97CC4}" type="presOf" srcId="{6D09DFD4-0CE9-4D2A-84ED-095E4D78E243}" destId="{0D8192A0-7F51-46E3-868C-E991C2109863}" srcOrd="0" destOrd="0" presId="urn:microsoft.com/office/officeart/2005/8/layout/hierarchy1"/>
    <dgm:cxn modelId="{35081761-D9E5-4650-A418-315154313DFE}" srcId="{5D4379E3-C474-4F5F-BCD3-DC049FC16B03}" destId="{47EE18B4-5C5A-4203-8AAB-AB199A26BBE1}" srcOrd="1" destOrd="0" parTransId="{6EEBC5C7-DE5B-489C-92CB-F9D18A71C7CE}" sibTransId="{B99C520D-FC07-47A1-B870-3AFC18900BC6}"/>
    <dgm:cxn modelId="{2EFD4FE1-2736-4BBF-ABF0-CD5792DE14D8}" srcId="{5D4379E3-C474-4F5F-BCD3-DC049FC16B03}" destId="{6D09DFD4-0CE9-4D2A-84ED-095E4D78E243}" srcOrd="2" destOrd="0" parTransId="{030D74DD-3EFE-44E0-B88D-1A56B6BDAE65}" sibTransId="{A7DC3696-2259-49FD-8206-162561258475}"/>
    <dgm:cxn modelId="{A8C295F3-C70C-4759-B5F5-0292D95718BF}" type="presOf" srcId="{5D4379E3-C474-4F5F-BCD3-DC049FC16B03}" destId="{5775FB0B-9841-4A8A-927A-3603A5959F08}" srcOrd="0" destOrd="0" presId="urn:microsoft.com/office/officeart/2005/8/layout/hierarchy1"/>
    <dgm:cxn modelId="{6F2BC4F3-3DCC-44E4-A350-3DD35B86F19A}" type="presOf" srcId="{47EE18B4-5C5A-4203-8AAB-AB199A26BBE1}" destId="{2A697092-B409-4A14-8BDB-4C09D0ADDF85}" srcOrd="0" destOrd="0" presId="urn:microsoft.com/office/officeart/2005/8/layout/hierarchy1"/>
    <dgm:cxn modelId="{8D5A8D24-8EEE-4183-9DE7-7882D2DAD34B}" type="presParOf" srcId="{5775FB0B-9841-4A8A-927A-3603A5959F08}" destId="{16413349-D789-4F26-95BA-A51F072D373B}" srcOrd="0" destOrd="0" presId="urn:microsoft.com/office/officeart/2005/8/layout/hierarchy1"/>
    <dgm:cxn modelId="{C5798D6E-3289-46F8-81A2-BDD0004806B1}" type="presParOf" srcId="{16413349-D789-4F26-95BA-A51F072D373B}" destId="{CCD9406C-17B2-42E3-90EF-074369501582}" srcOrd="0" destOrd="0" presId="urn:microsoft.com/office/officeart/2005/8/layout/hierarchy1"/>
    <dgm:cxn modelId="{A16C7859-FFA1-44FB-8D49-9669A0BB4F65}" type="presParOf" srcId="{CCD9406C-17B2-42E3-90EF-074369501582}" destId="{13148D71-3613-4B5B-A9D1-03E21AE80D92}" srcOrd="0" destOrd="0" presId="urn:microsoft.com/office/officeart/2005/8/layout/hierarchy1"/>
    <dgm:cxn modelId="{2236352A-D5D0-4BFE-83A3-FF950B0ED858}" type="presParOf" srcId="{CCD9406C-17B2-42E3-90EF-074369501582}" destId="{355C9DE2-2952-4C48-8B87-F5F409A6E196}" srcOrd="1" destOrd="0" presId="urn:microsoft.com/office/officeart/2005/8/layout/hierarchy1"/>
    <dgm:cxn modelId="{FAD08230-5ABC-4D38-A21E-352A2F177DA0}" type="presParOf" srcId="{16413349-D789-4F26-95BA-A51F072D373B}" destId="{718603AC-3068-4BB4-894E-1C6A46DB432E}" srcOrd="1" destOrd="0" presId="urn:microsoft.com/office/officeart/2005/8/layout/hierarchy1"/>
    <dgm:cxn modelId="{75D60455-0970-45E8-9455-F83031299487}" type="presParOf" srcId="{5775FB0B-9841-4A8A-927A-3603A5959F08}" destId="{997BF56F-5155-4BB0-915C-F297211A935A}" srcOrd="1" destOrd="0" presId="urn:microsoft.com/office/officeart/2005/8/layout/hierarchy1"/>
    <dgm:cxn modelId="{7A8E788A-93EA-43A9-B341-262FEF44ADAA}" type="presParOf" srcId="{997BF56F-5155-4BB0-915C-F297211A935A}" destId="{CFED63B9-87FD-4C66-B7DA-92E4651F5B7D}" srcOrd="0" destOrd="0" presId="urn:microsoft.com/office/officeart/2005/8/layout/hierarchy1"/>
    <dgm:cxn modelId="{0936167F-6513-42F4-88FF-27DD69A8BDA0}" type="presParOf" srcId="{CFED63B9-87FD-4C66-B7DA-92E4651F5B7D}" destId="{2A582819-2D83-4F71-BC26-EE15BF4CE96F}" srcOrd="0" destOrd="0" presId="urn:microsoft.com/office/officeart/2005/8/layout/hierarchy1"/>
    <dgm:cxn modelId="{770EA766-7220-4853-9BD1-93511EFC0959}" type="presParOf" srcId="{CFED63B9-87FD-4C66-B7DA-92E4651F5B7D}" destId="{2A697092-B409-4A14-8BDB-4C09D0ADDF85}" srcOrd="1" destOrd="0" presId="urn:microsoft.com/office/officeart/2005/8/layout/hierarchy1"/>
    <dgm:cxn modelId="{87456658-8096-4EA3-9D2A-24F272B59C5C}" type="presParOf" srcId="{997BF56F-5155-4BB0-915C-F297211A935A}" destId="{CEF4963B-899D-4B5E-84D7-4FB856DF9691}" srcOrd="1" destOrd="0" presId="urn:microsoft.com/office/officeart/2005/8/layout/hierarchy1"/>
    <dgm:cxn modelId="{41627E53-43A5-47EF-9D17-85D823FC1277}" type="presParOf" srcId="{5775FB0B-9841-4A8A-927A-3603A5959F08}" destId="{D8EFB2A9-A5CE-474C-AF7A-BA0EE7AD914C}" srcOrd="2" destOrd="0" presId="urn:microsoft.com/office/officeart/2005/8/layout/hierarchy1"/>
    <dgm:cxn modelId="{0DE36AC2-FE2C-44FF-9C77-1B4023654F07}" type="presParOf" srcId="{D8EFB2A9-A5CE-474C-AF7A-BA0EE7AD914C}" destId="{CED9D5FA-535D-4E54-BDF5-44EA3A222EEE}" srcOrd="0" destOrd="0" presId="urn:microsoft.com/office/officeart/2005/8/layout/hierarchy1"/>
    <dgm:cxn modelId="{D6EC2CEC-5AEF-485A-96C6-2AB356A75D33}" type="presParOf" srcId="{CED9D5FA-535D-4E54-BDF5-44EA3A222EEE}" destId="{FC8A8599-2D44-47FC-8637-5D23CDD659F3}" srcOrd="0" destOrd="0" presId="urn:microsoft.com/office/officeart/2005/8/layout/hierarchy1"/>
    <dgm:cxn modelId="{9C8C3996-A755-45D2-AFBB-81E4F20AF7A8}" type="presParOf" srcId="{CED9D5FA-535D-4E54-BDF5-44EA3A222EEE}" destId="{0D8192A0-7F51-46E3-868C-E991C2109863}" srcOrd="1" destOrd="0" presId="urn:microsoft.com/office/officeart/2005/8/layout/hierarchy1"/>
    <dgm:cxn modelId="{31426C85-42F4-4A21-B51C-205A1078D51B}" type="presParOf" srcId="{D8EFB2A9-A5CE-474C-AF7A-BA0EE7AD914C}" destId="{2D2D0100-18E7-4819-AF8B-3AFB060827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2D468D-E71A-4289-A374-5DE8CEAE016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A650BB-2476-441F-B850-07FCE5E448D3}">
      <dgm:prSet/>
      <dgm:spPr/>
      <dgm:t>
        <a:bodyPr/>
        <a:lstStyle/>
        <a:p>
          <a:r>
            <a:rPr lang="en-US"/>
            <a:t>How can the values of personal responsibility, family, faith, and education be integrated into policy changes regarding the legal drinking age?</a:t>
          </a:r>
        </a:p>
      </dgm:t>
    </dgm:pt>
    <dgm:pt modelId="{61B1DA03-2ABF-4245-962D-424BA5E30C86}" type="parTrans" cxnId="{64C77EB0-79D5-4562-A602-98F513B57B88}">
      <dgm:prSet/>
      <dgm:spPr/>
      <dgm:t>
        <a:bodyPr/>
        <a:lstStyle/>
        <a:p>
          <a:endParaRPr lang="en-US"/>
        </a:p>
      </dgm:t>
    </dgm:pt>
    <dgm:pt modelId="{A891EAE9-F505-4640-A09B-D91EA7037EEA}" type="sibTrans" cxnId="{64C77EB0-79D5-4562-A602-98F513B57B88}">
      <dgm:prSet/>
      <dgm:spPr/>
      <dgm:t>
        <a:bodyPr/>
        <a:lstStyle/>
        <a:p>
          <a:endParaRPr lang="en-US"/>
        </a:p>
      </dgm:t>
    </dgm:pt>
    <dgm:pt modelId="{D622BE83-88B1-4CA9-B967-86FF0F8D130C}">
      <dgm:prSet/>
      <dgm:spPr/>
      <dgm:t>
        <a:bodyPr/>
        <a:lstStyle/>
        <a:p>
          <a:r>
            <a:rPr lang="en-US"/>
            <a:t>Can you think of famous leaders or movements that have advocated for changes in alcohol regulations, considering the values discussed in this presentation?</a:t>
          </a:r>
        </a:p>
      </dgm:t>
    </dgm:pt>
    <dgm:pt modelId="{97D82A24-4B04-4DBD-B745-6B0D7F447E5B}" type="parTrans" cxnId="{9F670405-1D30-47A7-AA30-34FCFC3E04D4}">
      <dgm:prSet/>
      <dgm:spPr/>
      <dgm:t>
        <a:bodyPr/>
        <a:lstStyle/>
        <a:p>
          <a:endParaRPr lang="en-US"/>
        </a:p>
      </dgm:t>
    </dgm:pt>
    <dgm:pt modelId="{62CA6505-3FDC-4FF3-99B0-39E762793C19}" type="sibTrans" cxnId="{9F670405-1D30-47A7-AA30-34FCFC3E04D4}">
      <dgm:prSet/>
      <dgm:spPr/>
      <dgm:t>
        <a:bodyPr/>
        <a:lstStyle/>
        <a:p>
          <a:endParaRPr lang="en-US"/>
        </a:p>
      </dgm:t>
    </dgm:pt>
    <dgm:pt modelId="{DD1DC1F2-6ABF-44E4-8A8A-C07E94507B3E}">
      <dgm:prSet/>
      <dgm:spPr/>
      <dgm:t>
        <a:bodyPr/>
        <a:lstStyle/>
        <a:p>
          <a:r>
            <a:rPr lang="en-US"/>
            <a:t>How might a reconsideration of the legal drinking age in the United States from the perspective of evangelical Christian values impact the broader discourse on alcohol regulation and individual rights in society?</a:t>
          </a:r>
        </a:p>
      </dgm:t>
    </dgm:pt>
    <dgm:pt modelId="{29ED27A2-DD8A-4473-AFCB-FF21F5532354}" type="parTrans" cxnId="{54AF9218-1232-4B12-82FA-7F61EFFB21EF}">
      <dgm:prSet/>
      <dgm:spPr/>
      <dgm:t>
        <a:bodyPr/>
        <a:lstStyle/>
        <a:p>
          <a:endParaRPr lang="en-US"/>
        </a:p>
      </dgm:t>
    </dgm:pt>
    <dgm:pt modelId="{47E388AA-1351-4F43-B802-C7A8A1DDCD21}" type="sibTrans" cxnId="{54AF9218-1232-4B12-82FA-7F61EFFB21EF}">
      <dgm:prSet/>
      <dgm:spPr/>
      <dgm:t>
        <a:bodyPr/>
        <a:lstStyle/>
        <a:p>
          <a:endParaRPr lang="en-US"/>
        </a:p>
      </dgm:t>
    </dgm:pt>
    <dgm:pt modelId="{D24C65DB-5C70-4875-96D7-6CD99ABF3910}" type="pres">
      <dgm:prSet presAssocID="{EC2D468D-E71A-4289-A374-5DE8CEAE01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1CFBD8-246E-41CC-8FAE-1022E3CD3EE1}" type="pres">
      <dgm:prSet presAssocID="{00A650BB-2476-441F-B850-07FCE5E448D3}" presName="hierRoot1" presStyleCnt="0"/>
      <dgm:spPr/>
    </dgm:pt>
    <dgm:pt modelId="{5B302010-B9C5-41E9-B002-40E184ADF86E}" type="pres">
      <dgm:prSet presAssocID="{00A650BB-2476-441F-B850-07FCE5E448D3}" presName="composite" presStyleCnt="0"/>
      <dgm:spPr/>
    </dgm:pt>
    <dgm:pt modelId="{CFB5C79A-6490-4DB4-9EE7-5477E956E451}" type="pres">
      <dgm:prSet presAssocID="{00A650BB-2476-441F-B850-07FCE5E448D3}" presName="background" presStyleLbl="node0" presStyleIdx="0" presStyleCnt="3"/>
      <dgm:spPr/>
    </dgm:pt>
    <dgm:pt modelId="{6BEAE748-AF97-4496-866A-D75055E07386}" type="pres">
      <dgm:prSet presAssocID="{00A650BB-2476-441F-B850-07FCE5E448D3}" presName="text" presStyleLbl="fgAcc0" presStyleIdx="0" presStyleCnt="3">
        <dgm:presLayoutVars>
          <dgm:chPref val="3"/>
        </dgm:presLayoutVars>
      </dgm:prSet>
      <dgm:spPr/>
    </dgm:pt>
    <dgm:pt modelId="{9A96E833-5554-42C1-8E9C-D3444F2A211D}" type="pres">
      <dgm:prSet presAssocID="{00A650BB-2476-441F-B850-07FCE5E448D3}" presName="hierChild2" presStyleCnt="0"/>
      <dgm:spPr/>
    </dgm:pt>
    <dgm:pt modelId="{9345D715-C78A-409B-A0EB-68E32A818125}" type="pres">
      <dgm:prSet presAssocID="{D622BE83-88B1-4CA9-B967-86FF0F8D130C}" presName="hierRoot1" presStyleCnt="0"/>
      <dgm:spPr/>
    </dgm:pt>
    <dgm:pt modelId="{91FD325B-596D-4D23-9C46-3299C889433B}" type="pres">
      <dgm:prSet presAssocID="{D622BE83-88B1-4CA9-B967-86FF0F8D130C}" presName="composite" presStyleCnt="0"/>
      <dgm:spPr/>
    </dgm:pt>
    <dgm:pt modelId="{E24F756A-9B43-47C8-A840-C41B6100EFEC}" type="pres">
      <dgm:prSet presAssocID="{D622BE83-88B1-4CA9-B967-86FF0F8D130C}" presName="background" presStyleLbl="node0" presStyleIdx="1" presStyleCnt="3"/>
      <dgm:spPr/>
    </dgm:pt>
    <dgm:pt modelId="{024A0C7D-1260-46D7-9602-C8070F2B5186}" type="pres">
      <dgm:prSet presAssocID="{D622BE83-88B1-4CA9-B967-86FF0F8D130C}" presName="text" presStyleLbl="fgAcc0" presStyleIdx="1" presStyleCnt="3">
        <dgm:presLayoutVars>
          <dgm:chPref val="3"/>
        </dgm:presLayoutVars>
      </dgm:prSet>
      <dgm:spPr/>
    </dgm:pt>
    <dgm:pt modelId="{187159B4-9ABB-4CBC-AF2C-1D6712587158}" type="pres">
      <dgm:prSet presAssocID="{D622BE83-88B1-4CA9-B967-86FF0F8D130C}" presName="hierChild2" presStyleCnt="0"/>
      <dgm:spPr/>
    </dgm:pt>
    <dgm:pt modelId="{82E63872-C4C1-47D8-A350-3756AFFFF8FC}" type="pres">
      <dgm:prSet presAssocID="{DD1DC1F2-6ABF-44E4-8A8A-C07E94507B3E}" presName="hierRoot1" presStyleCnt="0"/>
      <dgm:spPr/>
    </dgm:pt>
    <dgm:pt modelId="{2AE6ED54-60C0-4109-885B-3121C369DE7A}" type="pres">
      <dgm:prSet presAssocID="{DD1DC1F2-6ABF-44E4-8A8A-C07E94507B3E}" presName="composite" presStyleCnt="0"/>
      <dgm:spPr/>
    </dgm:pt>
    <dgm:pt modelId="{77D0576C-07D2-4B05-B788-2A136F3D6B11}" type="pres">
      <dgm:prSet presAssocID="{DD1DC1F2-6ABF-44E4-8A8A-C07E94507B3E}" presName="background" presStyleLbl="node0" presStyleIdx="2" presStyleCnt="3"/>
      <dgm:spPr/>
    </dgm:pt>
    <dgm:pt modelId="{692CD16D-A1AF-4198-9555-BAB0D13ED413}" type="pres">
      <dgm:prSet presAssocID="{DD1DC1F2-6ABF-44E4-8A8A-C07E94507B3E}" presName="text" presStyleLbl="fgAcc0" presStyleIdx="2" presStyleCnt="3">
        <dgm:presLayoutVars>
          <dgm:chPref val="3"/>
        </dgm:presLayoutVars>
      </dgm:prSet>
      <dgm:spPr/>
    </dgm:pt>
    <dgm:pt modelId="{F22E92AE-F9D6-492A-9DB9-F99AD0C5FE97}" type="pres">
      <dgm:prSet presAssocID="{DD1DC1F2-6ABF-44E4-8A8A-C07E94507B3E}" presName="hierChild2" presStyleCnt="0"/>
      <dgm:spPr/>
    </dgm:pt>
  </dgm:ptLst>
  <dgm:cxnLst>
    <dgm:cxn modelId="{9F670405-1D30-47A7-AA30-34FCFC3E04D4}" srcId="{EC2D468D-E71A-4289-A374-5DE8CEAE0165}" destId="{D622BE83-88B1-4CA9-B967-86FF0F8D130C}" srcOrd="1" destOrd="0" parTransId="{97D82A24-4B04-4DBD-B745-6B0D7F447E5B}" sibTransId="{62CA6505-3FDC-4FF3-99B0-39E762793C19}"/>
    <dgm:cxn modelId="{E2AD2C16-3C69-4A79-97B3-EAEB3895FC11}" type="presOf" srcId="{DD1DC1F2-6ABF-44E4-8A8A-C07E94507B3E}" destId="{692CD16D-A1AF-4198-9555-BAB0D13ED413}" srcOrd="0" destOrd="0" presId="urn:microsoft.com/office/officeart/2005/8/layout/hierarchy1"/>
    <dgm:cxn modelId="{54AF9218-1232-4B12-82FA-7F61EFFB21EF}" srcId="{EC2D468D-E71A-4289-A374-5DE8CEAE0165}" destId="{DD1DC1F2-6ABF-44E4-8A8A-C07E94507B3E}" srcOrd="2" destOrd="0" parTransId="{29ED27A2-DD8A-4473-AFCB-FF21F5532354}" sibTransId="{47E388AA-1351-4F43-B802-C7A8A1DDCD21}"/>
    <dgm:cxn modelId="{07BA561A-DDD4-4711-BC03-570C9CFE72E6}" type="presOf" srcId="{00A650BB-2476-441F-B850-07FCE5E448D3}" destId="{6BEAE748-AF97-4496-866A-D75055E07386}" srcOrd="0" destOrd="0" presId="urn:microsoft.com/office/officeart/2005/8/layout/hierarchy1"/>
    <dgm:cxn modelId="{64C77EB0-79D5-4562-A602-98F513B57B88}" srcId="{EC2D468D-E71A-4289-A374-5DE8CEAE0165}" destId="{00A650BB-2476-441F-B850-07FCE5E448D3}" srcOrd="0" destOrd="0" parTransId="{61B1DA03-2ABF-4245-962D-424BA5E30C86}" sibTransId="{A891EAE9-F505-4640-A09B-D91EA7037EEA}"/>
    <dgm:cxn modelId="{FDDDD8BB-94BC-4BFC-A33F-99E1473DAA24}" type="presOf" srcId="{EC2D468D-E71A-4289-A374-5DE8CEAE0165}" destId="{D24C65DB-5C70-4875-96D7-6CD99ABF3910}" srcOrd="0" destOrd="0" presId="urn:microsoft.com/office/officeart/2005/8/layout/hierarchy1"/>
    <dgm:cxn modelId="{784593E4-83AC-4CDC-B136-AC3A378492A1}" type="presOf" srcId="{D622BE83-88B1-4CA9-B967-86FF0F8D130C}" destId="{024A0C7D-1260-46D7-9602-C8070F2B5186}" srcOrd="0" destOrd="0" presId="urn:microsoft.com/office/officeart/2005/8/layout/hierarchy1"/>
    <dgm:cxn modelId="{8880CA07-56A2-45CC-8BCB-7A3BA717846D}" type="presParOf" srcId="{D24C65DB-5C70-4875-96D7-6CD99ABF3910}" destId="{331CFBD8-246E-41CC-8FAE-1022E3CD3EE1}" srcOrd="0" destOrd="0" presId="urn:microsoft.com/office/officeart/2005/8/layout/hierarchy1"/>
    <dgm:cxn modelId="{E984DBEA-C618-4981-B05B-646A01F8B11A}" type="presParOf" srcId="{331CFBD8-246E-41CC-8FAE-1022E3CD3EE1}" destId="{5B302010-B9C5-41E9-B002-40E184ADF86E}" srcOrd="0" destOrd="0" presId="urn:microsoft.com/office/officeart/2005/8/layout/hierarchy1"/>
    <dgm:cxn modelId="{276819C8-C17B-4507-8CD3-55FF972F42F5}" type="presParOf" srcId="{5B302010-B9C5-41E9-B002-40E184ADF86E}" destId="{CFB5C79A-6490-4DB4-9EE7-5477E956E451}" srcOrd="0" destOrd="0" presId="urn:microsoft.com/office/officeart/2005/8/layout/hierarchy1"/>
    <dgm:cxn modelId="{659EB5B3-CC96-4E6D-936D-45BDEDA3AEBC}" type="presParOf" srcId="{5B302010-B9C5-41E9-B002-40E184ADF86E}" destId="{6BEAE748-AF97-4496-866A-D75055E07386}" srcOrd="1" destOrd="0" presId="urn:microsoft.com/office/officeart/2005/8/layout/hierarchy1"/>
    <dgm:cxn modelId="{7C9648C3-B105-420A-B93A-A0791946FDF6}" type="presParOf" srcId="{331CFBD8-246E-41CC-8FAE-1022E3CD3EE1}" destId="{9A96E833-5554-42C1-8E9C-D3444F2A211D}" srcOrd="1" destOrd="0" presId="urn:microsoft.com/office/officeart/2005/8/layout/hierarchy1"/>
    <dgm:cxn modelId="{2D20ACF4-40CF-46D4-8217-DE4D5EC37078}" type="presParOf" srcId="{D24C65DB-5C70-4875-96D7-6CD99ABF3910}" destId="{9345D715-C78A-409B-A0EB-68E32A818125}" srcOrd="1" destOrd="0" presId="urn:microsoft.com/office/officeart/2005/8/layout/hierarchy1"/>
    <dgm:cxn modelId="{B725A6A8-DFE8-4C92-8E3B-81FC7FE2B418}" type="presParOf" srcId="{9345D715-C78A-409B-A0EB-68E32A818125}" destId="{91FD325B-596D-4D23-9C46-3299C889433B}" srcOrd="0" destOrd="0" presId="urn:microsoft.com/office/officeart/2005/8/layout/hierarchy1"/>
    <dgm:cxn modelId="{CC301D6A-E9EB-4E12-82FB-39ADD7B53349}" type="presParOf" srcId="{91FD325B-596D-4D23-9C46-3299C889433B}" destId="{E24F756A-9B43-47C8-A840-C41B6100EFEC}" srcOrd="0" destOrd="0" presId="urn:microsoft.com/office/officeart/2005/8/layout/hierarchy1"/>
    <dgm:cxn modelId="{CDBF3EEB-DB59-42A5-8E70-EA7C4D759228}" type="presParOf" srcId="{91FD325B-596D-4D23-9C46-3299C889433B}" destId="{024A0C7D-1260-46D7-9602-C8070F2B5186}" srcOrd="1" destOrd="0" presId="urn:microsoft.com/office/officeart/2005/8/layout/hierarchy1"/>
    <dgm:cxn modelId="{5CFB1CD2-6307-412A-83BE-2D745CDF3DA2}" type="presParOf" srcId="{9345D715-C78A-409B-A0EB-68E32A818125}" destId="{187159B4-9ABB-4CBC-AF2C-1D6712587158}" srcOrd="1" destOrd="0" presId="urn:microsoft.com/office/officeart/2005/8/layout/hierarchy1"/>
    <dgm:cxn modelId="{A2087DF6-6EA3-4B16-A8E1-A003B0FD5730}" type="presParOf" srcId="{D24C65DB-5C70-4875-96D7-6CD99ABF3910}" destId="{82E63872-C4C1-47D8-A350-3756AFFFF8FC}" srcOrd="2" destOrd="0" presId="urn:microsoft.com/office/officeart/2005/8/layout/hierarchy1"/>
    <dgm:cxn modelId="{5B234E3F-65C3-458D-9292-A70D6610C777}" type="presParOf" srcId="{82E63872-C4C1-47D8-A350-3756AFFFF8FC}" destId="{2AE6ED54-60C0-4109-885B-3121C369DE7A}" srcOrd="0" destOrd="0" presId="urn:microsoft.com/office/officeart/2005/8/layout/hierarchy1"/>
    <dgm:cxn modelId="{FC42AB06-D5AA-4C84-B3E7-6E8346EC693F}" type="presParOf" srcId="{2AE6ED54-60C0-4109-885B-3121C369DE7A}" destId="{77D0576C-07D2-4B05-B788-2A136F3D6B11}" srcOrd="0" destOrd="0" presId="urn:microsoft.com/office/officeart/2005/8/layout/hierarchy1"/>
    <dgm:cxn modelId="{E40F4C9B-4648-4DFF-AF36-7CAC53096AB8}" type="presParOf" srcId="{2AE6ED54-60C0-4109-885B-3121C369DE7A}" destId="{692CD16D-A1AF-4198-9555-BAB0D13ED413}" srcOrd="1" destOrd="0" presId="urn:microsoft.com/office/officeart/2005/8/layout/hierarchy1"/>
    <dgm:cxn modelId="{CB285CB9-D216-4E4C-8718-C33AF2B5F107}" type="presParOf" srcId="{82E63872-C4C1-47D8-A350-3756AFFFF8FC}" destId="{F22E92AE-F9D6-492A-9DB9-F99AD0C5FE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83217-23F8-4C17-BF1E-C39D405F6286}">
      <dsp:nvSpPr>
        <dsp:cNvPr id="0" name=""/>
        <dsp:cNvSpPr/>
      </dsp:nvSpPr>
      <dsp:spPr>
        <a:xfrm>
          <a:off x="0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3282-9102-4A6B-9AF6-FC654A1C958E}">
      <dsp:nvSpPr>
        <dsp:cNvPr id="0" name=""/>
        <dsp:cNvSpPr/>
      </dsp:nvSpPr>
      <dsp:spPr>
        <a:xfrm>
          <a:off x="305752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has the legal drinking age affected the culture and behavior of young adults in the United States?</a:t>
          </a:r>
        </a:p>
      </dsp:txBody>
      <dsp:txXfrm>
        <a:off x="356931" y="1425843"/>
        <a:ext cx="2649414" cy="1645017"/>
      </dsp:txXfrm>
    </dsp:sp>
    <dsp:sp modelId="{4F8FF7A7-CCBF-4479-B088-3D3AD2CE8C79}">
      <dsp:nvSpPr>
        <dsp:cNvPr id="0" name=""/>
        <dsp:cNvSpPr/>
      </dsp:nvSpPr>
      <dsp:spPr>
        <a:xfrm>
          <a:off x="3363277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69E8-0023-4F95-A0A1-2A66DE529E1A}">
      <dsp:nvSpPr>
        <dsp:cNvPr id="0" name=""/>
        <dsp:cNvSpPr/>
      </dsp:nvSpPr>
      <dsp:spPr>
        <a:xfrm>
          <a:off x="3669030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societal factors led to the establishment of the legal drinking age at 21?</a:t>
          </a:r>
        </a:p>
      </dsp:txBody>
      <dsp:txXfrm>
        <a:off x="3720209" y="1425843"/>
        <a:ext cx="2649414" cy="1645017"/>
      </dsp:txXfrm>
    </dsp:sp>
    <dsp:sp modelId="{9E870C67-28A0-436B-A817-79F9129EC5A2}">
      <dsp:nvSpPr>
        <dsp:cNvPr id="0" name=""/>
        <dsp:cNvSpPr/>
      </dsp:nvSpPr>
      <dsp:spPr>
        <a:xfrm>
          <a:off x="6726555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DB458-86B8-480F-ACA7-0E16488ACAFA}">
      <dsp:nvSpPr>
        <dsp:cNvPr id="0" name=""/>
        <dsp:cNvSpPr/>
      </dsp:nvSpPr>
      <dsp:spPr>
        <a:xfrm>
          <a:off x="7032307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potential impact does the legal drinking age have on the overall culture and behavior of young adults in the United States?</a:t>
          </a:r>
        </a:p>
      </dsp:txBody>
      <dsp:txXfrm>
        <a:off x="7083486" y="1425843"/>
        <a:ext cx="2649414" cy="1645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83217-23F8-4C17-BF1E-C39D405F6286}">
      <dsp:nvSpPr>
        <dsp:cNvPr id="0" name=""/>
        <dsp:cNvSpPr/>
      </dsp:nvSpPr>
      <dsp:spPr>
        <a:xfrm>
          <a:off x="0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3282-9102-4A6B-9AF6-FC654A1C958E}">
      <dsp:nvSpPr>
        <dsp:cNvPr id="0" name=""/>
        <dsp:cNvSpPr/>
      </dsp:nvSpPr>
      <dsp:spPr>
        <a:xfrm>
          <a:off x="305752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do personal responsibility and free will align with evangelical Christian values, and how are they expressed in daily life?</a:t>
          </a:r>
        </a:p>
      </dsp:txBody>
      <dsp:txXfrm>
        <a:off x="356931" y="1425843"/>
        <a:ext cx="2649414" cy="1645017"/>
      </dsp:txXfrm>
    </dsp:sp>
    <dsp:sp modelId="{8EAABE87-58AB-4144-8447-145970141CFE}">
      <dsp:nvSpPr>
        <dsp:cNvPr id="0" name=""/>
        <dsp:cNvSpPr/>
      </dsp:nvSpPr>
      <dsp:spPr>
        <a:xfrm>
          <a:off x="3363277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324EA-9EE9-4B0E-B1D7-D6BED838E42C}">
      <dsp:nvSpPr>
        <dsp:cNvPr id="0" name=""/>
        <dsp:cNvSpPr/>
      </dsp:nvSpPr>
      <dsp:spPr>
        <a:xfrm>
          <a:off x="3669030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provide examples of biblical stories that emphasize personal choice and individual accountability?</a:t>
          </a:r>
          <a:endParaRPr lang="en-US" sz="1500" kern="1200" dirty="0"/>
        </a:p>
      </dsp:txBody>
      <dsp:txXfrm>
        <a:off x="3720209" y="1425843"/>
        <a:ext cx="2649414" cy="1645017"/>
      </dsp:txXfrm>
    </dsp:sp>
    <dsp:sp modelId="{C5A79E7E-1F9E-4653-8440-0F1D9D0FC80E}">
      <dsp:nvSpPr>
        <dsp:cNvPr id="0" name=""/>
        <dsp:cNvSpPr/>
      </dsp:nvSpPr>
      <dsp:spPr>
        <a:xfrm>
          <a:off x="6726555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C498D-3894-4029-B53D-0813307127C3}">
      <dsp:nvSpPr>
        <dsp:cNvPr id="0" name=""/>
        <dsp:cNvSpPr/>
      </dsp:nvSpPr>
      <dsp:spPr>
        <a:xfrm>
          <a:off x="7032307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identify specific biblical passages that emphasize personal choice and individual accountability? How do these passages relate to the topic of the legal drinking age?</a:t>
          </a:r>
          <a:endParaRPr lang="en-US" sz="1500" kern="1200" dirty="0"/>
        </a:p>
      </dsp:txBody>
      <dsp:txXfrm>
        <a:off x="7083486" y="1425843"/>
        <a:ext cx="2649414" cy="1645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CC69-5FE0-4C47-8B07-1D50136EECD6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3EA92-A8BF-4D65-AD3A-67A3E8135E54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might a higher legal drinking age be perceived as either supportive or contradictory to personal responsibility and individual choice from an evangelical Christian standpoint?</a:t>
          </a:r>
        </a:p>
      </dsp:txBody>
      <dsp:txXfrm>
        <a:off x="356919" y="1030847"/>
        <a:ext cx="2649329" cy="1644964"/>
      </dsp:txXfrm>
    </dsp:sp>
    <dsp:sp modelId="{E1B4E4D4-4003-4742-BADC-D28AAB584342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C9062-5288-4FEF-845A-1F93C34DD353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criticisms have been raised about the legal drinking age and its impact on young people's behavior?</a:t>
          </a:r>
          <a:endParaRPr lang="en-US" sz="1500" kern="1200" dirty="0"/>
        </a:p>
      </dsp:txBody>
      <dsp:txXfrm>
        <a:off x="3720088" y="1030847"/>
        <a:ext cx="2649329" cy="1644964"/>
      </dsp:txXfrm>
    </dsp:sp>
    <dsp:sp modelId="{6152DD32-2B6B-4C12-BFD7-B4278B1B97AD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F686-EA8B-47D8-AB43-0265434C2739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some specific criticisms of the existing legal drinking age from an evangelical Christian perspective, and how might these criticisms be addressed?</a:t>
          </a:r>
          <a:endParaRPr lang="en-US" sz="1500" kern="1200" dirty="0"/>
        </a:p>
      </dsp:txBody>
      <dsp:txXfrm>
        <a:off x="7083256" y="1030847"/>
        <a:ext cx="2649329" cy="1644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CC69-5FE0-4C47-8B07-1D50136EECD6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3EA92-A8BF-4D65-AD3A-67A3E8135E54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what ways do families and faith-based institutions impart moral and spiritual values that guide young people's choices, including those regarding alcohol?</a:t>
          </a:r>
        </a:p>
      </dsp:txBody>
      <dsp:txXfrm>
        <a:off x="356919" y="1030847"/>
        <a:ext cx="2649329" cy="1644964"/>
      </dsp:txXfrm>
    </dsp:sp>
    <dsp:sp modelId="{3E2B2B5C-B839-4C3A-9F04-19AC4DCA1F69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38DDC-A00D-46AD-A3A1-4D33D6D2C13F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think of any well-known figures or stories where family or faith communities played a crucial role in shaping individuals' behavior?</a:t>
          </a:r>
        </a:p>
      </dsp:txBody>
      <dsp:txXfrm>
        <a:off x="3720088" y="1030847"/>
        <a:ext cx="2649329" cy="1644964"/>
      </dsp:txXfrm>
    </dsp:sp>
    <dsp:sp modelId="{AB236891-30B1-4A0B-B96A-708D7A096A45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6691C-64C3-40D2-AB73-E58E0FD4ACAF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there any potential challenges or drawbacks to relying on families and faith communities for guidance in shaping individual behavior, particularly regarding alcohol use?</a:t>
          </a:r>
        </a:p>
      </dsp:txBody>
      <dsp:txXfrm>
        <a:off x="7083256" y="1030847"/>
        <a:ext cx="2649329" cy="1644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69BE7-8B22-436C-8FF1-9E893BCDA652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4C32B-48F6-457A-B21B-D9D32B71B62E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do public health and education programs align with the values of evangelical Christianity in promoting responsible behavior, including responsible drinking?</a:t>
          </a:r>
        </a:p>
      </dsp:txBody>
      <dsp:txXfrm>
        <a:off x="356919" y="1030847"/>
        <a:ext cx="2649329" cy="1644964"/>
      </dsp:txXfrm>
    </dsp:sp>
    <dsp:sp modelId="{DAA0FDFD-604E-4A62-8255-00DCE45838E6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9F305-9C59-49E2-9077-723664D057A4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Can you provide examples of effective public health and education initiatives that have positively influenced young people's choices?</a:t>
          </a:r>
        </a:p>
      </dsp:txBody>
      <dsp:txXfrm>
        <a:off x="3720088" y="1030847"/>
        <a:ext cx="2649329" cy="1644964"/>
      </dsp:txXfrm>
    </dsp:sp>
    <dsp:sp modelId="{73CFA4F1-412F-49A7-80E0-1B609C5DFA21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CFEBE-3536-47B4-A154-0AD62175ED80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are some effective strategies employed by public health and education initiatives to address alcohol-related issues among young people, and how can these strategies be integrated into the evangelical Christian perspective?</a:t>
          </a:r>
        </a:p>
      </dsp:txBody>
      <dsp:txXfrm>
        <a:off x="7083256" y="1030847"/>
        <a:ext cx="2649329" cy="1644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31AF-A002-454C-B953-7C157E227D4B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E3ECA-CFE2-4B9C-BE54-BD4AED7F12F0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do international comparisons of legal drinking ages illustrate the role of cultural factors in shaping alcohol-related behaviors?</a:t>
          </a:r>
        </a:p>
      </dsp:txBody>
      <dsp:txXfrm>
        <a:off x="356919" y="1030847"/>
        <a:ext cx="2649329" cy="1644964"/>
      </dsp:txXfrm>
    </dsp:sp>
    <dsp:sp modelId="{DAC9243B-D198-4C05-899B-896FC3841276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3F2D-F00C-4B76-9857-ECA4FB693CCD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think of any famous individuals or events that highlight the differences in alcohol culture between countries with varying legal drinking ages?</a:t>
          </a:r>
        </a:p>
      </dsp:txBody>
      <dsp:txXfrm>
        <a:off x="3720088" y="1030847"/>
        <a:ext cx="2649329" cy="1644964"/>
      </dsp:txXfrm>
    </dsp:sp>
    <dsp:sp modelId="{515E7E72-FCDA-412B-B11D-C4DD7CDAC4A2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5117-1D1A-46CF-AA1B-6A64A6B58FA8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identify specific countries with lower drinking ages that have successfully minimized alcohol-related harm among young people, and what lessons can be learned from their approaches?</a:t>
          </a:r>
        </a:p>
      </dsp:txBody>
      <dsp:txXfrm>
        <a:off x="7083256" y="1030847"/>
        <a:ext cx="2649329" cy="1644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48D71-3613-4B5B-A9D1-03E21AE80D92}">
      <dsp:nvSpPr>
        <dsp:cNvPr id="0" name=""/>
        <dsp:cNvSpPr/>
      </dsp:nvSpPr>
      <dsp:spPr>
        <a:xfrm>
          <a:off x="0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C9DE2-2952-4C48-8B87-F5F409A6E196}">
      <dsp:nvSpPr>
        <dsp:cNvPr id="0" name=""/>
        <dsp:cNvSpPr/>
      </dsp:nvSpPr>
      <dsp:spPr>
        <a:xfrm>
          <a:off x="305752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some valid concerns related to public safety and underage alcohol abuse, and how might alternative strategies like stricter penalties address these concerns?</a:t>
          </a:r>
        </a:p>
      </dsp:txBody>
      <dsp:txXfrm>
        <a:off x="356931" y="1425843"/>
        <a:ext cx="2649414" cy="1645017"/>
      </dsp:txXfrm>
    </dsp:sp>
    <dsp:sp modelId="{2A582819-2D83-4F71-BC26-EE15BF4CE96F}">
      <dsp:nvSpPr>
        <dsp:cNvPr id="0" name=""/>
        <dsp:cNvSpPr/>
      </dsp:nvSpPr>
      <dsp:spPr>
        <a:xfrm>
          <a:off x="3363277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97092-B409-4A14-8BDB-4C09D0ADDF85}">
      <dsp:nvSpPr>
        <dsp:cNvPr id="0" name=""/>
        <dsp:cNvSpPr/>
      </dsp:nvSpPr>
      <dsp:spPr>
        <a:xfrm>
          <a:off x="3669030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you provide examples of regions or communities where stricter enforcement of alcohol-related laws has been effective in curbing underage drinking?</a:t>
          </a:r>
        </a:p>
      </dsp:txBody>
      <dsp:txXfrm>
        <a:off x="3720209" y="1425843"/>
        <a:ext cx="2649414" cy="1645017"/>
      </dsp:txXfrm>
    </dsp:sp>
    <dsp:sp modelId="{FC8A8599-2D44-47FC-8637-5D23CDD659F3}">
      <dsp:nvSpPr>
        <dsp:cNvPr id="0" name=""/>
        <dsp:cNvSpPr/>
      </dsp:nvSpPr>
      <dsp:spPr>
        <a:xfrm>
          <a:off x="6726555" y="1084199"/>
          <a:ext cx="2751772" cy="1747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192A0-7F51-46E3-868C-E991C2109863}">
      <dsp:nvSpPr>
        <dsp:cNvPr id="0" name=""/>
        <dsp:cNvSpPr/>
      </dsp:nvSpPr>
      <dsp:spPr>
        <a:xfrm>
          <a:off x="7032307" y="1374664"/>
          <a:ext cx="2751772" cy="17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potential challenges or unintended consequences could arise from implementing stricter penalties for furnishing alcohol to minors, and how can these be mitigated?</a:t>
          </a:r>
        </a:p>
      </dsp:txBody>
      <dsp:txXfrm>
        <a:off x="7083486" y="1425843"/>
        <a:ext cx="2649414" cy="1645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5C79A-6490-4DB4-9EE7-5477E956E451}">
      <dsp:nvSpPr>
        <dsp:cNvPr id="0" name=""/>
        <dsp:cNvSpPr/>
      </dsp:nvSpPr>
      <dsp:spPr>
        <a:xfrm>
          <a:off x="0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AE748-AF97-4496-866A-D75055E07386}">
      <dsp:nvSpPr>
        <dsp:cNvPr id="0" name=""/>
        <dsp:cNvSpPr/>
      </dsp:nvSpPr>
      <dsp:spPr>
        <a:xfrm>
          <a:off x="305742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can the values of personal responsibility, family, faith, and education be integrated into policy changes regarding the legal drinking age?</a:t>
          </a:r>
        </a:p>
      </dsp:txBody>
      <dsp:txXfrm>
        <a:off x="356919" y="1030847"/>
        <a:ext cx="2649329" cy="1644964"/>
      </dsp:txXfrm>
    </dsp:sp>
    <dsp:sp modelId="{E24F756A-9B43-47C8-A840-C41B6100EFEC}">
      <dsp:nvSpPr>
        <dsp:cNvPr id="0" name=""/>
        <dsp:cNvSpPr/>
      </dsp:nvSpPr>
      <dsp:spPr>
        <a:xfrm>
          <a:off x="3363168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A0C7D-1260-46D7-9602-C8070F2B5186}">
      <dsp:nvSpPr>
        <dsp:cNvPr id="0" name=""/>
        <dsp:cNvSpPr/>
      </dsp:nvSpPr>
      <dsp:spPr>
        <a:xfrm>
          <a:off x="3668911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Can you think of famous leaders or movements that have advocated for changes in alcohol regulations, considering the values discussed in this presentation?</a:t>
          </a:r>
        </a:p>
      </dsp:txBody>
      <dsp:txXfrm>
        <a:off x="3720088" y="1030847"/>
        <a:ext cx="2649329" cy="1644964"/>
      </dsp:txXfrm>
    </dsp:sp>
    <dsp:sp modelId="{77D0576C-07D2-4B05-B788-2A136F3D6B11}">
      <dsp:nvSpPr>
        <dsp:cNvPr id="0" name=""/>
        <dsp:cNvSpPr/>
      </dsp:nvSpPr>
      <dsp:spPr>
        <a:xfrm>
          <a:off x="6726337" y="689215"/>
          <a:ext cx="2751683" cy="174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CD16D-A1AF-4198-9555-BAB0D13ED413}">
      <dsp:nvSpPr>
        <dsp:cNvPr id="0" name=""/>
        <dsp:cNvSpPr/>
      </dsp:nvSpPr>
      <dsp:spPr>
        <a:xfrm>
          <a:off x="7032079" y="979670"/>
          <a:ext cx="2751683" cy="174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might a reconsideration of the legal drinking age in the United States from the perspective of evangelical Christian values impact the broader discourse on alcohol regulation and individual rights in society?</a:t>
          </a:r>
        </a:p>
      </dsp:txBody>
      <dsp:txXfrm>
        <a:off x="7083256" y="1030847"/>
        <a:ext cx="2649329" cy="164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759C-FEC1-4C95-8EAF-B94286AD0A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38E-B9C4-4301-83AA-1C30E3C0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om/britney-spears-felt-like-child-robot-under-conservatorship-exclusive-8362488?utm_campaign=peoplemagazine&amp;utm_content=manual&amp;utm_medium=social&amp;utm_source=facebook.com&amp;utm_term=652e83cff3ab4f00019d2774&amp;fbclid=IwAR2F-idSGzzXxYr-Qudgq9wku-J6x84eltxQiTxmeJth7y_7JcOXpL1-Dz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 about my grandfather and dad.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scripture say don’t drink?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the Legal Drinking Age Stay at 21?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want to know your answer. I just ask that you right down a yes or a no somewhere that you can refer back to it after my presentation.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did the legal drinking age go to 21 and why / how enforced?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Answer: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the Legal Drinking Age Stay at 21?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Christians are encouraged to obey the laws of the land, as Romans 13:1 (ESV) states, "Let every person be subject to the governing authorities." Supporting a legal drinking age of 21 is consistent with this principle and helps maintain order and protect the well-being of young individuals.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what the Bible says though?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https://www.psychologytoday.com/nz/blog/moments-matter/201701/i-hate-making-decisions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https://www.amazon.com/International-Countries-Polyester-grommets-Resistant/dp/B06X9NCZWM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0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else can this be applied to?</a:t>
            </a:r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Ex. Gun laws?</a:t>
            </a:r>
          </a:p>
          <a:p>
            <a:pPr marL="1828800" marR="0" lvl="4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health and school shootings</a:t>
            </a:r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Drugs?</a:t>
            </a:r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 the CAUSE not the SYMPTOMS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Icons representing public safety and law enforcement.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Example: Discuss Discussion Questions: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8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How can anyone expect anything different when a person’s choice and free will is stripped away from them?!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Don’t judge someone because they sin differently than you do. We ALL need Jesus.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eople.com/britney-spears-felt-like-child-robot-under-conservatorship-exclusive-8362488?utm_campaign=peoplemagazine&amp;utm_content=manual&amp;utm_medium=social&amp;utm_source=facebook.com&amp;utm_term=652e83cff3ab4f00019d2774&amp;fbclid=IwAR2F-idSGzzXxYr-Qudgq9wku-J6x84eltxQiTxmeJth7y_7JcOXpL1-Dz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https://www.vsu.edu/counseling/substance-abuse/drinking-age-laws.php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https://www.psychologytoday.com/nz/blog/moments-matter/201701/i-hate-making-decisions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9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https://www.behaviorist.biz/oh-behave-a-blog/decision-making-style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38E-B9C4-4301-83AA-1C30E3C03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E3E1A53-8390-4252-A5D9-A92F7E59F97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0E70071-B52C-49CE-83AC-EECCCCCF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nENVylxP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XQgaviA8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FCBC2-F4C4-43B3-E348-D35091CA0E50}"/>
              </a:ext>
            </a:extLst>
          </p:cNvPr>
          <p:cNvSpPr txBox="1"/>
          <p:nvPr/>
        </p:nvSpPr>
        <p:spPr>
          <a:xfrm>
            <a:off x="1257300" y="1122680"/>
            <a:ext cx="9144000" cy="451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0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Should the Legal Drinking Age Stay at 21?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0" b="1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3000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Don’t want to know your answer. I just ask that you right down a yes or a no somewhere that you can refer back to it after my presentation.)</a:t>
            </a:r>
            <a:endParaRPr lang="en-US" sz="3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8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Critique of the Existing Legal Drinking 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Shortcomings of the current legal drinking age of 21</a:t>
            </a:r>
          </a:p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higher drinking age does not align with biblical principles of personal responsibility and choice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30:19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6:7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Illustration</a:t>
            </a:r>
          </a:p>
        </p:txBody>
      </p:sp>
      <p:pic>
        <p:nvPicPr>
          <p:cNvPr id="2050" name="Picture 2" descr="Decision-making styles and the stress of making the right choice — the  behaviorist">
            <a:extLst>
              <a:ext uri="{FF2B5EF4-FFF2-40B4-BE49-F238E27FC236}">
                <a16:creationId xmlns:a16="http://schemas.microsoft.com/office/drawing/2014/main" id="{4636A696-E793-E951-D8E0-B43677F5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801337"/>
            <a:ext cx="4851141" cy="3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/>
              </a:rPr>
              <a:t>How the legal drinking age in the U.S. align or not align with evangelical Christian principles?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83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2ED6E4-34DA-5416-BC58-D7D49E4F6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52418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40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Family and Faith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family and faith communities in shaping individual behavior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22:6</a:t>
            </a:r>
            <a:endParaRPr lang="en-US" sz="16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and faith-based institutions are better suited to guide young people in making responsible choices regarding alcohol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8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Illustration</a:t>
            </a:r>
          </a:p>
        </p:txBody>
      </p:sp>
      <p:pic>
        <p:nvPicPr>
          <p:cNvPr id="6" name="Content Placeholder 5" descr="Family eating dinner">
            <a:extLst>
              <a:ext uri="{FF2B5EF4-FFF2-40B4-BE49-F238E27FC236}">
                <a16:creationId xmlns:a16="http://schemas.microsoft.com/office/drawing/2014/main" id="{A9D8691C-AF45-815F-FB96-9A28218F66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t="-339" r="21070" b="339"/>
          <a:stretch/>
        </p:blipFill>
        <p:spPr>
          <a:xfrm>
            <a:off x="647059" y="579584"/>
            <a:ext cx="4851141" cy="56192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Throughout history, how families and faith communities have played a role in guiding young people's decisions?</a:t>
            </a:r>
          </a:p>
        </p:txBody>
      </p:sp>
    </p:spTree>
    <p:extLst>
      <p:ext uri="{BB962C8B-B14F-4D97-AF65-F5344CB8AC3E}">
        <p14:creationId xmlns:p14="http://schemas.microsoft.com/office/powerpoint/2010/main" val="373842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2ED6E4-34DA-5416-BC58-D7D49E4F6C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1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Public Health and Education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importance of public health and education in promoting responsible drinking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Proverbs 4:6-7</a:t>
            </a:r>
            <a:endPara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Comprehensive alcohol education programs and awareness campaigns as alternatives to legal restrictions.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 Corinthians 6:19-20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E08BC-4DCC-1172-3BF4-3E70FD116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https://www.youtube.com/watch?v=GOnENVylxPI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https://www.youtube.com/watch?v=iXQgaviA8ng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What do you remember about the "Just Say No" public health campaigns like in 1980s and 1990s?</a:t>
            </a:r>
          </a:p>
          <a:p>
            <a:pPr marL="0" indent="0" algn="ctr">
              <a:buNone/>
            </a:pPr>
            <a:r>
              <a:rPr lang="en-US" b="1" dirty="0"/>
              <a:t>What was the impact?</a:t>
            </a:r>
          </a:p>
        </p:txBody>
      </p:sp>
    </p:spTree>
    <p:extLst>
      <p:ext uri="{BB962C8B-B14F-4D97-AF65-F5344CB8AC3E}">
        <p14:creationId xmlns:p14="http://schemas.microsoft.com/office/powerpoint/2010/main" val="1625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24028A-D799-BD47-0423-6A0BA40C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76168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23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2700">
                <a:solidFill>
                  <a:schemeClr val="tx2"/>
                </a:solidFill>
              </a:rPr>
              <a:t>International Comparisons and Cultural Considerations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International comparisons of legal drinking ages and cultural differences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1 Corinthians 9:22</a:t>
            </a:r>
            <a:endPara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U.S. can learn from other countries that have lower drinking ages without experiencing disproportionate harm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7655-F470-A626-20E5-B8EDC3D5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7213"/>
            <a:ext cx="12192000" cy="2387600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Lowering the Legal Drinking Age:</a:t>
            </a:r>
            <a:br>
              <a:rPr lang="en-US" sz="4000" b="1" dirty="0"/>
            </a:br>
            <a:r>
              <a:rPr lang="en-US" sz="4000" dirty="0"/>
              <a:t>An Evangelical Christian Perspective on Reducing Underage Alcohol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8723A-638A-3127-A863-2816D95E1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888"/>
            <a:ext cx="9144000" cy="1655762"/>
          </a:xfrm>
        </p:spPr>
        <p:txBody>
          <a:bodyPr>
            <a:normAutofit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Sarah Grunblatt, MPH, MS, MS, MEd, MEd, MA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CEEF 9403: Human Growth and Development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October 20,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5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Illustration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What countries have a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drinking age that is lower than in the U.S.?</a:t>
            </a:r>
            <a:endParaRPr lang="en-US" b="1" dirty="0"/>
          </a:p>
        </p:txBody>
      </p:sp>
      <p:pic>
        <p:nvPicPr>
          <p:cNvPr id="3" name="Picture 2" descr="Amazon.com : International 3x5 Flag Set of 20 Country Countries Polyester  Flags grommets Banner Brass Grommets House Banner Brass Grommets Fade  Resistant Double Stitched Premium Quality : Patio, Lawn &amp; Garden">
            <a:extLst>
              <a:ext uri="{FF2B5EF4-FFF2-40B4-BE49-F238E27FC236}">
                <a16:creationId xmlns:a16="http://schemas.microsoft.com/office/drawing/2014/main" id="{5EEBEA8A-15F4-17D8-49D4-C69163FE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9" y="1341968"/>
            <a:ext cx="5013625" cy="44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5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FE5926-F564-F03F-F686-55A20FEEE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415452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948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Responding to Concerns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Concerns related to public safety and underage alcohol abuse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Matthew 22:39</a:t>
            </a:r>
            <a:endPara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Alternative strategies, such as stricter penalties for furnishing alcohol to minors and effective enforcement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Illustration</a:t>
            </a:r>
          </a:p>
        </p:txBody>
      </p:sp>
      <p:pic>
        <p:nvPicPr>
          <p:cNvPr id="6" name="Content Placeholder 5" descr="Gavel resting on block">
            <a:extLst>
              <a:ext uri="{FF2B5EF4-FFF2-40B4-BE49-F238E27FC236}">
                <a16:creationId xmlns:a16="http://schemas.microsoft.com/office/drawing/2014/main" id="{97DEF9B1-661D-F54F-55D8-19B6886470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1" r="6144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How can stricter penalties for providing alcohol to minors address concerns related to public safety?</a:t>
            </a:r>
          </a:p>
        </p:txBody>
      </p:sp>
    </p:spTree>
    <p:extLst>
      <p:ext uri="{BB962C8B-B14F-4D97-AF65-F5344CB8AC3E}">
        <p14:creationId xmlns:p14="http://schemas.microsoft.com/office/powerpoint/2010/main" val="68289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542E55-004E-431F-041C-365FA49055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32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Lowering the legal drinking age from 21 resonates with evangelical Christian principles, emphasizing personal responsibility, individual choice, and the guidance of faith and family.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Illustration</a:t>
            </a:r>
          </a:p>
        </p:txBody>
      </p: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E4DEA699-569D-339D-F6BF-2CF2EBE5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5" y="1449629"/>
            <a:ext cx="4851141" cy="391729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How do you think personal agency or lack thereof impacted the life of Britney Spears and her family?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Do we judge others who sin differently from us?</a:t>
            </a:r>
          </a:p>
        </p:txBody>
      </p:sp>
    </p:spTree>
    <p:extLst>
      <p:ext uri="{BB962C8B-B14F-4D97-AF65-F5344CB8AC3E}">
        <p14:creationId xmlns:p14="http://schemas.microsoft.com/office/powerpoint/2010/main" val="214632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ACDD5F-4DBB-9849-2BFD-06CC40FC8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8620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88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Principles and Personal Responsibility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Critique of the Existing Legal Drinking Age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Family and Faith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and Education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Comparisons and Cultural Considerations</a:t>
            </a:r>
          </a:p>
          <a:p>
            <a:pPr marL="342900" marR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Responding to Concerns</a:t>
            </a:r>
            <a:endParaRPr lang="en-US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solidFill>
                  <a:schemeClr val="tx2"/>
                </a:solidFill>
              </a:rPr>
              <a:t>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drinking age in the U.S. </a:t>
            </a:r>
          </a:p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underage alcohol use</a:t>
            </a:r>
          </a:p>
          <a:p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Supporters may argue that obeying the law and respecting authority is a Christian principle (Romans 13:1, ESV), and maintaining the legal drinking age at 21 is in line with this principle.</a:t>
            </a:r>
          </a:p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 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Lowering the legal drinking age from 21 resonates with evangelical Christian principles, emphasizing personal responsibility, individual choice, and the guidance of faith and family.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5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Illustration</a:t>
            </a:r>
          </a:p>
        </p:txBody>
      </p:sp>
      <p:pic>
        <p:nvPicPr>
          <p:cNvPr id="1028" name="Picture 4" descr="Drinking Age | Virginia State University">
            <a:extLst>
              <a:ext uri="{FF2B5EF4-FFF2-40B4-BE49-F238E27FC236}">
                <a16:creationId xmlns:a16="http://schemas.microsoft.com/office/drawing/2014/main" id="{A0491825-4A3C-6E0D-8318-366A7A017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7214" r="8301" b="9656"/>
          <a:stretch/>
        </p:blipFill>
        <p:spPr bwMode="auto">
          <a:xfrm>
            <a:off x="495300" y="1428750"/>
            <a:ext cx="51244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What do you know about </a:t>
            </a:r>
            <a:r>
              <a:rPr lang="en-US" b="1" dirty="0">
                <a:effectLst/>
              </a:rPr>
              <a:t>the National Minimum Drinking Age Act of 1984, which set the legal drinking age at 21 nationwide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3252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76B71-B2BF-8839-C3B1-78FAC40063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Principles and </a:t>
            </a:r>
            <a:r>
              <a:rPr lang="en-US" sz="3200" kern="1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Responsibility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F56-11F5-2CA0-C5EA-516F3C9A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responsibility and free will from an evangelical Christian standpoint</a:t>
            </a:r>
          </a:p>
          <a:p>
            <a:r>
              <a:rPr lang="en-US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emphasizes personal choice, individual accountability, and the importance of making responsible decisions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30:19</a:t>
            </a:r>
          </a:p>
          <a:p>
            <a:pPr lvl="1"/>
            <a:r>
              <a:rPr lang="en-US" sz="16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2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70486-36EA-C5BE-FDF4-2B628DEF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Illustration</a:t>
            </a:r>
          </a:p>
        </p:txBody>
      </p:sp>
      <p:pic>
        <p:nvPicPr>
          <p:cNvPr id="3074" name="Picture 2" descr="I HATE Making Decisions | Psychology Today New Zealand">
            <a:extLst>
              <a:ext uri="{FF2B5EF4-FFF2-40B4-BE49-F238E27FC236}">
                <a16:creationId xmlns:a16="http://schemas.microsoft.com/office/drawing/2014/main" id="{76D9360F-B106-B358-706B-2958EFC40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r="16648" b="-1"/>
          <a:stretch/>
        </p:blipFill>
        <p:spPr bwMode="auto">
          <a:xfrm>
            <a:off x="634275" y="598634"/>
            <a:ext cx="4851141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4FF1-43F2-0027-A1D1-342844E7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How does this relate to the </a:t>
            </a:r>
            <a:r>
              <a:rPr lang="en-US" b="1" dirty="0">
                <a:effectLst/>
              </a:rPr>
              <a:t>biblical story of Adam and Eve and their choice in the Garden of Eden?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414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161E-AEBD-2A09-0980-D6505EDA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76B71-B2BF-8839-C3B1-78FAC4006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285060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583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902</TotalTime>
  <Words>1580</Words>
  <Application>Microsoft Office PowerPoint</Application>
  <PresentationFormat>Widescreen</PresentationFormat>
  <Paragraphs>156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inherit</vt:lpstr>
      <vt:lpstr>Symbol</vt:lpstr>
      <vt:lpstr>Times New Roman</vt:lpstr>
      <vt:lpstr>Wingdings</vt:lpstr>
      <vt:lpstr>Banded</vt:lpstr>
      <vt:lpstr>PowerPoint Presentation</vt:lpstr>
      <vt:lpstr>Lowering the Legal Drinking Age: An Evangelical Christian Perspective on Reducing Underage Alcohol Use</vt:lpstr>
      <vt:lpstr>AGENDA</vt:lpstr>
      <vt:lpstr>INTRODUCTION</vt:lpstr>
      <vt:lpstr>Illustration</vt:lpstr>
      <vt:lpstr>Discussion Questions</vt:lpstr>
      <vt:lpstr>Biblical Principles and Personal Responsibility</vt:lpstr>
      <vt:lpstr>Illustration</vt:lpstr>
      <vt:lpstr>Discussion Questions</vt:lpstr>
      <vt:lpstr>Critique of the Existing Legal Drinking Age</vt:lpstr>
      <vt:lpstr>Illustration</vt:lpstr>
      <vt:lpstr>Discussion Questions</vt:lpstr>
      <vt:lpstr>The Role of Family and Faith</vt:lpstr>
      <vt:lpstr>Illustration</vt:lpstr>
      <vt:lpstr>Discussion Questions</vt:lpstr>
      <vt:lpstr>Public Health and Education</vt:lpstr>
      <vt:lpstr>Illustration</vt:lpstr>
      <vt:lpstr>Discussion Questions</vt:lpstr>
      <vt:lpstr>International Comparisons and Cultural Considerations</vt:lpstr>
      <vt:lpstr>Illustration</vt:lpstr>
      <vt:lpstr>Discussion Questions</vt:lpstr>
      <vt:lpstr>Responding to Concerns</vt:lpstr>
      <vt:lpstr>Illustration</vt:lpstr>
      <vt:lpstr>Discussion Questions</vt:lpstr>
      <vt:lpstr>Conclusion</vt:lpstr>
      <vt:lpstr>Illustration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Grunblatt</dc:creator>
  <cp:lastModifiedBy>Sarah Grunblatt</cp:lastModifiedBy>
  <cp:revision>45</cp:revision>
  <dcterms:created xsi:type="dcterms:W3CDTF">2023-10-20T03:06:12Z</dcterms:created>
  <dcterms:modified xsi:type="dcterms:W3CDTF">2023-10-20T19:28:29Z</dcterms:modified>
</cp:coreProperties>
</file>