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gif" ContentType="image/gif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7" autoAdjust="0"/>
    <p:restoredTop sz="96499" autoAdjust="0"/>
  </p:normalViewPr>
  <p:slideViewPr>
    <p:cSldViewPr snapToGrid="0" snapToObjects="1">
      <p:cViewPr varScale="1">
        <p:scale>
          <a:sx n="54" d="100"/>
          <a:sy n="54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3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7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9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6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9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1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0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5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9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2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1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35DFF-0E48-7245-AB3F-D32DA7BA498C}" type="datetimeFigureOut">
              <a:rPr lang="en-US" smtClean="0"/>
              <a:t>17/06/2013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74B5-E13C-2642-8D02-49E93C67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1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86418" y="2251"/>
            <a:ext cx="3756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True OR False???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37182"/>
            <a:ext cx="9144000" cy="452431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Pharaohs wore fake beards</a:t>
            </a:r>
          </a:p>
          <a:p>
            <a:pPr marL="342900" indent="-342900">
              <a:buAutoNum type="arabicPeriod"/>
            </a:pP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smtClean="0"/>
              <a:t>The Ancient Egyptian civilisation lasted 3000 years</a:t>
            </a:r>
          </a:p>
          <a:p>
            <a:pPr marL="342900" indent="-342900">
              <a:buAutoNum type="arabicPeriod"/>
            </a:pP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smtClean="0"/>
              <a:t>All pharaohs are buried in pyramids</a:t>
            </a:r>
          </a:p>
          <a:p>
            <a:pPr marL="342900" indent="-342900">
              <a:buAutoNum type="arabicPeriod"/>
            </a:pP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smtClean="0"/>
              <a:t>Words protected you in the after life</a:t>
            </a:r>
          </a:p>
          <a:p>
            <a:pPr marL="342900" indent="-342900">
              <a:buAutoNum type="arabicPeriod"/>
            </a:pP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smtClean="0"/>
              <a:t>Pharaohs married their sisters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12213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322709">
            <a:off x="457200" y="1155700"/>
            <a:ext cx="8229600" cy="4525963"/>
          </a:xfrm>
          <a:solidFill>
            <a:srgbClr val="FFFF00"/>
          </a:solidFill>
          <a:ln w="76200" cmpd="sng">
            <a:solidFill>
              <a:srgbClr val="FF6600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What do you know about Ancient Egypt?</a:t>
            </a:r>
          </a:p>
          <a:p>
            <a:pPr marL="0" indent="0" algn="ctr">
              <a:buNone/>
            </a:pPr>
            <a:endParaRPr lang="en-US" sz="8000" dirty="0" smtClean="0"/>
          </a:p>
          <a:p>
            <a:pPr marL="0" indent="0" algn="ctr">
              <a:buNone/>
            </a:pPr>
            <a:r>
              <a:rPr lang="en-US" dirty="0" smtClean="0"/>
              <a:t>List at least 3 facts on your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25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solidFill>
            <a:srgbClr val="FFFF00"/>
          </a:solidFill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latin typeface="Herculanum"/>
                <a:cs typeface="Herculanum"/>
              </a:rPr>
              <a:t>Why Ancient Egypt?</a:t>
            </a:r>
            <a:endParaRPr lang="en-US" sz="6600" b="1" dirty="0">
              <a:latin typeface="Herculanum"/>
              <a:cs typeface="Herculanum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885" y="1923913"/>
            <a:ext cx="4735811" cy="49340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696795">
            <a:off x="431494" y="1522699"/>
            <a:ext cx="4603727" cy="47551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300" dirty="0" smtClean="0"/>
              <a:t>Learning Objectives: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why a great civilisation developed in Egypt.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importance of the Nile in Egyptian history.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about the Black land and the Red land.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0553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3.bp.blogspot.com/-FMWW2rcxVdE/T8dPrLS_fXI/AAAAAAAAEgQ/Z0Y_RKKeAsg/s1600/Egyptian+Nile+River+Map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5655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 rot="21317088">
            <a:off x="5296753" y="1907210"/>
            <a:ext cx="3513013" cy="34163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5400" dirty="0" smtClean="0"/>
              <a:t>Why Egypt?  Make a list of possible reasons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97215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3529" y="446629"/>
            <a:ext cx="7505160" cy="6186310"/>
          </a:xfrm>
          <a:prstGeom prst="rect">
            <a:avLst/>
          </a:prstGeom>
          <a:solidFill>
            <a:srgbClr val="FDEADA"/>
          </a:solidFill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 smtClean="0"/>
              <a:t>What were the 2 main factors in the development of Egypt?</a:t>
            </a:r>
          </a:p>
          <a:p>
            <a:pPr marL="342900" indent="-342900">
              <a:buAutoNum type="arabicPeriod"/>
            </a:pPr>
            <a:endParaRPr lang="en-US" sz="3600" dirty="0"/>
          </a:p>
          <a:p>
            <a:pPr marL="342900" indent="-342900">
              <a:buAutoNum type="arabicPeriod"/>
            </a:pPr>
            <a:r>
              <a:rPr lang="en-US" sz="3600" dirty="0" smtClean="0"/>
              <a:t>Make a list of reasons why the Nile was vital to the Egyptians.</a:t>
            </a:r>
          </a:p>
          <a:p>
            <a:pPr marL="342900" indent="-342900">
              <a:buAutoNum type="arabicPeriod"/>
            </a:pPr>
            <a:endParaRPr lang="en-US" sz="3600" dirty="0"/>
          </a:p>
          <a:p>
            <a:pPr marL="342900" indent="-342900">
              <a:buAutoNum type="arabicPeriod"/>
            </a:pPr>
            <a:r>
              <a:rPr lang="en-US" sz="3600" dirty="0" smtClean="0"/>
              <a:t>Why is the mouth of a river called the delta?</a:t>
            </a:r>
          </a:p>
          <a:p>
            <a:pPr marL="342900" indent="-342900">
              <a:buAutoNum type="arabicPeriod"/>
            </a:pPr>
            <a:endParaRPr lang="en-US" sz="3600" dirty="0"/>
          </a:p>
          <a:p>
            <a:pPr marL="342900" indent="-342900">
              <a:buAutoNum type="arabicPeriod"/>
            </a:pPr>
            <a:r>
              <a:rPr lang="en-US" sz="3600" dirty="0" smtClean="0"/>
              <a:t>What is the significance of the lotus flower?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6686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189096">
            <a:off x="331338" y="1564388"/>
            <a:ext cx="8228219" cy="258532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Explain the importance of the flood level for Egyptian agriculture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4359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9490" y="993846"/>
            <a:ext cx="7455099" cy="4524315"/>
          </a:xfrm>
          <a:prstGeom prst="rect">
            <a:avLst/>
          </a:prstGeom>
          <a:solidFill>
            <a:srgbClr val="FDEADA"/>
          </a:solidFill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Why was Egypt called </a:t>
            </a:r>
            <a:r>
              <a:rPr lang="en-US" sz="3200" dirty="0" err="1" smtClean="0"/>
              <a:t>Kemet</a:t>
            </a:r>
            <a:r>
              <a:rPr lang="en-US" sz="32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Explain the characteristics of Upper Egypt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Explain the characteristics of Lower Egypt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What was the Red Land and how important was it to the ancient Egyptians?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6114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solidFill>
            <a:srgbClr val="FFFF00"/>
          </a:solidFill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latin typeface="Herculanum"/>
                <a:cs typeface="Herculanum"/>
              </a:rPr>
              <a:t>Why Ancient Egypt?</a:t>
            </a:r>
            <a:endParaRPr lang="en-US" sz="6600" b="1" dirty="0">
              <a:latin typeface="Herculanum"/>
              <a:cs typeface="Herculanum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885" y="1923913"/>
            <a:ext cx="4735811" cy="49340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696795">
            <a:off x="431494" y="1522699"/>
            <a:ext cx="4603727" cy="47551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300" dirty="0" smtClean="0"/>
              <a:t>Learning Objectives: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why a great civilisation developed in Egypt.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importance of the Nile in Egyptian history.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about the Black land and the Red land.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6337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7063864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Upper or Lower Egypt?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02723"/>
            <a:ext cx="869981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Shaped like the 4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letter of the Greek alphabet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Nile and sun shaped their civilisation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capital was Memphis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</a:t>
            </a:r>
            <a:r>
              <a:rPr lang="en-US" sz="3200" dirty="0"/>
              <a:t>chief god was the vulture goddess, </a:t>
            </a:r>
            <a:r>
              <a:rPr lang="en-US" sz="3200" dirty="0" err="1" smtClean="0"/>
              <a:t>Nekhbet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effectLst/>
              </a:rPr>
              <a:t> Their </a:t>
            </a:r>
            <a:r>
              <a:rPr lang="en-US" sz="3200" dirty="0" smtClean="0"/>
              <a:t>emblem was </a:t>
            </a:r>
            <a:r>
              <a:rPr lang="en-US" sz="3200" dirty="0"/>
              <a:t>the bee </a:t>
            </a:r>
          </a:p>
        </p:txBody>
      </p:sp>
    </p:spTree>
    <p:extLst>
      <p:ext uri="{BB962C8B-B14F-4D97-AF65-F5344CB8AC3E}">
        <p14:creationId xmlns:p14="http://schemas.microsoft.com/office/powerpoint/2010/main" val="2307359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265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B6FC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Speight</dc:creator>
  <cp:lastModifiedBy>P Wright</cp:lastModifiedBy>
  <cp:revision>13</cp:revision>
  <cp:lastPrinted>2013-06-03T10:43:41Z</cp:lastPrinted>
  <dcterms:created xsi:type="dcterms:W3CDTF">2013-05-01T07:51:01Z</dcterms:created>
  <dcterms:modified xsi:type="dcterms:W3CDTF">2013-06-17T07:58:55Z</dcterms:modified>
</cp:coreProperties>
</file>