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1" autoAdjust="0"/>
  </p:normalViewPr>
  <p:slideViewPr>
    <p:cSldViewPr snapToGrid="0" snapToObjects="1">
      <p:cViewPr varScale="1">
        <p:scale>
          <a:sx n="75" d="100"/>
          <a:sy n="75" d="100"/>
        </p:scale>
        <p:origin x="-1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7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6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5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3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6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9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88D75-A07B-E541-9B84-6221B485747A}" type="datetimeFigureOut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F7F9-0427-4347-85C8-9B6B0489C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3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042091">
            <a:off x="1008889" y="1518585"/>
            <a:ext cx="6616327" cy="3323987"/>
          </a:xfrm>
          <a:prstGeom prst="rect">
            <a:avLst/>
          </a:prstGeom>
          <a:solidFill>
            <a:srgbClr val="FDEADA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0" dirty="0" smtClean="0"/>
              <a:t>Draw the crowns of upper, lower and all </a:t>
            </a:r>
            <a:r>
              <a:rPr lang="en-US" sz="7000" dirty="0" smtClean="0"/>
              <a:t>Egypt.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380046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rc_mi" descr="http://www.youregypt.com/ehistory/history/pharaonic/predynastic/images/crow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47065"/>
            <a:ext cx="9144000" cy="3983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666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736" y="2201"/>
            <a:ext cx="5213264" cy="6855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1383263">
            <a:off x="163337" y="407348"/>
            <a:ext cx="3980741" cy="2123658"/>
          </a:xfrm>
          <a:prstGeom prst="rect">
            <a:avLst/>
          </a:prstGeom>
          <a:solidFill>
            <a:srgbClr val="8AFAF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Live like an Egyptian? </a:t>
            </a:r>
            <a:endParaRPr lang="en-US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915450"/>
            <a:ext cx="39307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</a:p>
          <a:p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To learn how the geography of Egypt effected life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To learn about how ancient Egyptian life was organised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65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70077"/>
            <a:ext cx="9144001" cy="4832093"/>
          </a:xfrm>
          <a:prstGeom prst="rect">
            <a:avLst/>
          </a:prstGeom>
          <a:solidFill>
            <a:srgbClr val="8AFAFA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The ancient </a:t>
            </a:r>
            <a:r>
              <a:rPr lang="en-US" sz="2800" dirty="0" smtClean="0"/>
              <a:t>Egyptians </a:t>
            </a:r>
            <a:r>
              <a:rPr lang="en-US" sz="2800" dirty="0"/>
              <a:t>developed a distinctive lifestyle and belief systems because:</a:t>
            </a:r>
            <a:endParaRPr lang="en-GB" sz="2800" dirty="0"/>
          </a:p>
          <a:p>
            <a:r>
              <a:rPr lang="en-US" sz="2800" dirty="0"/>
              <a:t> </a:t>
            </a:r>
            <a:endParaRPr lang="en-GB" sz="2800" dirty="0"/>
          </a:p>
          <a:p>
            <a:pPr marL="342900" lvl="0" indent="-342900">
              <a:buFont typeface="+mj-lt"/>
              <a:buAutoNum type="arabicPeriod"/>
            </a:pPr>
            <a:r>
              <a:rPr lang="en-US" sz="2800" dirty="0"/>
              <a:t>They lived in a long, narrow valley and marshy delta enclosed by barren, inhospitable </a:t>
            </a:r>
            <a:r>
              <a:rPr lang="en-US" sz="2800" dirty="0" smtClean="0"/>
              <a:t>deserts</a:t>
            </a:r>
          </a:p>
          <a:p>
            <a:pPr marL="342900" lvl="0" indent="-342900">
              <a:buFont typeface="+mj-lt"/>
              <a:buAutoNum type="arabicPeriod"/>
            </a:pPr>
            <a:endParaRPr lang="en-GB" sz="2800" dirty="0"/>
          </a:p>
          <a:p>
            <a:pPr marL="342900" lvl="0" indent="-342900">
              <a:buFont typeface="+mj-lt"/>
              <a:buAutoNum type="arabicPeriod"/>
            </a:pPr>
            <a:r>
              <a:rPr lang="en-US" sz="2800" dirty="0"/>
              <a:t>They were totally dependent on the life giving </a:t>
            </a:r>
            <a:r>
              <a:rPr lang="en-US" sz="2800" dirty="0" smtClean="0"/>
              <a:t>Nile</a:t>
            </a:r>
          </a:p>
          <a:p>
            <a:pPr marL="342900" lvl="0" indent="-342900">
              <a:buFont typeface="+mj-lt"/>
              <a:buAutoNum type="arabicPeriod"/>
            </a:pPr>
            <a:endParaRPr lang="en-GB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dirty="0"/>
              <a:t>enjoyed a climate where the sun shone constantly and where there was virtually no rain</a:t>
            </a:r>
            <a:endParaRPr lang="en-GB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77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958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Describe the 3 seasons in ancient </a:t>
            </a:r>
            <a:r>
              <a:rPr lang="en-US" sz="4800" dirty="0"/>
              <a:t>E</a:t>
            </a:r>
            <a:r>
              <a:rPr lang="en-US" sz="4800" dirty="0" smtClean="0"/>
              <a:t>gypt</a:t>
            </a:r>
            <a:endParaRPr lang="en-US" sz="4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80997"/>
              </p:ext>
            </p:extLst>
          </p:nvPr>
        </p:nvGraphicFramePr>
        <p:xfrm>
          <a:off x="0" y="1953260"/>
          <a:ext cx="9144000" cy="430085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000590"/>
                <a:gridCol w="7143410"/>
              </a:tblGrid>
              <a:tr h="74297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Season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A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Key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 features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AFA"/>
                    </a:solidFill>
                  </a:tcPr>
                </a:tc>
              </a:tr>
              <a:tr h="1185959">
                <a:tc>
                  <a:txBody>
                    <a:bodyPr/>
                    <a:lstStyle/>
                    <a:p>
                      <a:pPr lvl="0" algn="ctr"/>
                      <a:r>
                        <a:rPr lang="en-US" sz="3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Akhet</a:t>
                      </a:r>
                      <a:endParaRPr lang="en-GB" sz="3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95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Perit</a:t>
                      </a:r>
                      <a:endParaRPr lang="en-GB" sz="3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95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Shemu</a:t>
                      </a:r>
                      <a:endParaRPr lang="en-GB" sz="3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18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323850">
            <a:off x="1371599" y="1676399"/>
            <a:ext cx="6366933" cy="3108544"/>
          </a:xfrm>
          <a:prstGeom prst="rect">
            <a:avLst/>
          </a:prstGeom>
          <a:solidFill>
            <a:srgbClr val="8AFAFA"/>
          </a:solidFill>
          <a:ln w="381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jobs needed doing with regards to the flood?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How could an unusual flood be a disaster for Egypt?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is a </a:t>
            </a:r>
            <a:r>
              <a:rPr lang="en-US" sz="2800" dirty="0" err="1" smtClean="0"/>
              <a:t>nilometre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119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733" y="1422399"/>
            <a:ext cx="8534400" cy="2862322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Why was the Nile so important for communication?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342900" indent="-342900">
              <a:buAutoNum type="arabicPeriod"/>
            </a:pPr>
            <a:r>
              <a:rPr lang="en-US" sz="3600" dirty="0" smtClean="0"/>
              <a:t>How did the natural resources of Egypt dictate their civilisation?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03200" y="5875867"/>
            <a:ext cx="4707467" cy="369332"/>
          </a:xfrm>
          <a:prstGeom prst="rect">
            <a:avLst/>
          </a:prstGeom>
          <a:solidFill>
            <a:srgbClr val="FDEADA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Ancient Worlds – episode 1 – 33 </a:t>
            </a:r>
            <a:r>
              <a:rPr lang="en-US" dirty="0" err="1" smtClean="0"/>
              <a:t>mins</a:t>
            </a:r>
            <a:r>
              <a:rPr lang="en-US" dirty="0" smtClean="0"/>
              <a:t> to 39.40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8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736" y="2201"/>
            <a:ext cx="5213264" cy="6855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1383263">
            <a:off x="163337" y="407348"/>
            <a:ext cx="3980741" cy="2123658"/>
          </a:xfrm>
          <a:prstGeom prst="rect">
            <a:avLst/>
          </a:prstGeom>
          <a:solidFill>
            <a:srgbClr val="8AFAF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Live like an Egyptian? </a:t>
            </a:r>
            <a:endParaRPr lang="en-US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915450"/>
            <a:ext cx="39307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</a:p>
          <a:p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To learn how the geography of Egypt effected life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To learn about how ancient Egyptian life was organised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877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090280:Desktop:upstream.ps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46" y="2368230"/>
            <a:ext cx="3568441" cy="2975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090280:Desktop:downstream.ps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055" y="2368230"/>
            <a:ext cx="3831299" cy="31295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17161"/>
            <a:ext cx="4617055" cy="1938992"/>
          </a:xfrm>
          <a:prstGeom prst="rect">
            <a:avLst/>
          </a:prstGeom>
          <a:solidFill>
            <a:srgbClr val="8AFAFA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Upstream or downstream?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5548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148</Words>
  <Application>Microsoft Macintosh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B6FC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Speight</dc:creator>
  <cp:lastModifiedBy>P Wright</cp:lastModifiedBy>
  <cp:revision>8</cp:revision>
  <dcterms:created xsi:type="dcterms:W3CDTF">2013-05-01T13:20:29Z</dcterms:created>
  <dcterms:modified xsi:type="dcterms:W3CDTF">2013-06-12T10:03:07Z</dcterms:modified>
</cp:coreProperties>
</file>