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5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6" autoAdjust="0"/>
  </p:normalViewPr>
  <p:slideViewPr>
    <p:cSldViewPr snapToGrid="0" snapToObjects="1">
      <p:cViewPr varScale="1">
        <p:scale>
          <a:sx n="46" d="100"/>
          <a:sy n="46" d="100"/>
        </p:scale>
        <p:origin x="-2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54E73-3EBD-8743-AC3A-A76C3BF0D6D7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F2B5-3818-9B45-8729-A93426B2D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croc is </a:t>
            </a:r>
            <a:r>
              <a:rPr lang="en-US" dirty="0" err="1" smtClean="0"/>
              <a:t>Sobek</a:t>
            </a:r>
            <a:endParaRPr lang="en-US" dirty="0" smtClean="0"/>
          </a:p>
          <a:p>
            <a:r>
              <a:rPr lang="en-US" dirty="0" smtClean="0"/>
              <a:t>Blue man with belly- </a:t>
            </a:r>
            <a:r>
              <a:rPr lang="en-US" dirty="0" err="1" smtClean="0"/>
              <a:t>Hapi</a:t>
            </a:r>
            <a:endParaRPr lang="en-US" dirty="0" smtClean="0"/>
          </a:p>
          <a:p>
            <a:r>
              <a:rPr lang="en-US" dirty="0" err="1" smtClean="0"/>
              <a:t>Jackel</a:t>
            </a:r>
            <a:r>
              <a:rPr lang="en-US" smtClean="0"/>
              <a:t> head-</a:t>
            </a:r>
            <a:r>
              <a:rPr lang="en-US" baseline="0" smtClean="0"/>
              <a:t> 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F2B5-3818-9B45-8729-A93426B2D5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2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0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2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9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3E8D-69F7-B345-B24A-9844FC1A59A5}" type="datetimeFigureOut">
              <a:rPr lang="en-US" smtClean="0"/>
              <a:t>20/06/2013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6A4C-ADFF-0D48-85FC-1556897F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38452">
            <a:off x="848297" y="1162384"/>
            <a:ext cx="7392591" cy="5016758"/>
          </a:xfrm>
          <a:prstGeom prst="rect">
            <a:avLst/>
          </a:prstGeom>
          <a:solidFill>
            <a:srgbClr val="FFFF00"/>
          </a:solidFill>
          <a:ln w="762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How did the Nile shape Egyptian civilisation?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3785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204"/>
            <a:ext cx="4379048" cy="590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Egyptian Gods and Goddesses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4379049" y="949204"/>
            <a:ext cx="4764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Learning Objectives</a:t>
            </a:r>
          </a:p>
          <a:p>
            <a:endParaRPr lang="en-US" sz="3200" dirty="0"/>
          </a:p>
          <a:p>
            <a:r>
              <a:rPr lang="en-US" sz="3200" dirty="0" smtClean="0"/>
              <a:t>1. To learn how and why religion developed in ancient Egypt</a:t>
            </a:r>
          </a:p>
          <a:p>
            <a:endParaRPr lang="en-US" sz="3200" dirty="0"/>
          </a:p>
          <a:p>
            <a:r>
              <a:rPr lang="en-US" sz="3200" dirty="0" smtClean="0"/>
              <a:t>2. To learn about the myths and characteristics of the main gods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89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25" y="13950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405342">
            <a:off x="0" y="1011410"/>
            <a:ext cx="9144000" cy="4031873"/>
          </a:xfrm>
          <a:prstGeom prst="rect">
            <a:avLst/>
          </a:prstGeom>
          <a:noFill/>
          <a:ln w="76200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Egyptian religious beliefs were partly inspired by the nature of the land and its climate.  The physical environment was reflected in:</a:t>
            </a:r>
            <a:endParaRPr lang="en-GB" sz="3200" dirty="0"/>
          </a:p>
          <a:p>
            <a:r>
              <a:rPr lang="en-US" sz="3200" dirty="0"/>
              <a:t> </a:t>
            </a:r>
            <a:endParaRPr lang="en-GB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Their view of creation</a:t>
            </a:r>
            <a:endParaRPr lang="en-GB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The nature of the Gods</a:t>
            </a:r>
            <a:endParaRPr lang="en-GB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Their belief in life after death and the nature of the </a:t>
            </a:r>
            <a:r>
              <a:rPr lang="en-US" sz="3200" dirty="0" smtClean="0"/>
              <a:t>afterlife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9473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Using the information in the booklet and the internet, research these Gods and others of your choice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269640"/>
              </p:ext>
            </p:extLst>
          </p:nvPr>
        </p:nvGraphicFramePr>
        <p:xfrm>
          <a:off x="1" y="1837744"/>
          <a:ext cx="9144000" cy="4993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  <a:gridCol w="3048000"/>
              </a:tblGrid>
              <a:tr h="143611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Name of God/Goddess</a:t>
                      </a:r>
                      <a:endParaRPr lang="en-US" sz="3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Image</a:t>
                      </a:r>
                      <a:endParaRPr lang="en-US" sz="3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Myths/stories</a:t>
                      </a:r>
                      <a:endParaRPr lang="en-US" sz="36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80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Re/Ra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Horus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Hapi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Osiris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Seth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Isis</a:t>
                      </a: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0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55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53235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/>
              <a:t>Talking point: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052940">
            <a:off x="457200" y="1600200"/>
            <a:ext cx="8229600" cy="4525963"/>
          </a:xfrm>
          <a:solidFill>
            <a:srgbClr val="FFFF00"/>
          </a:solidFill>
          <a:ln w="76200" cmpd="sng"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 smtClean="0"/>
              <a:t>If you were an Egyptian god, who would you be? Why?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424745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8" y="0"/>
            <a:ext cx="9070722" cy="1143000"/>
          </a:xfrm>
        </p:spPr>
        <p:txBody>
          <a:bodyPr/>
          <a:lstStyle/>
          <a:p>
            <a:r>
              <a:rPr lang="en-US" dirty="0" smtClean="0"/>
              <a:t>Write your name in hieroglyphs!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698" y="952500"/>
            <a:ext cx="9243697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204"/>
            <a:ext cx="4379048" cy="590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Egyptian Gods and Goddesses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4379049" y="949204"/>
            <a:ext cx="4764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Learning Objectives</a:t>
            </a:r>
          </a:p>
          <a:p>
            <a:endParaRPr lang="en-US" sz="3200" dirty="0"/>
          </a:p>
          <a:p>
            <a:r>
              <a:rPr lang="en-US" sz="3200" dirty="0" smtClean="0"/>
              <a:t>1. To learn how and why religion developed in ancient Egypt</a:t>
            </a:r>
          </a:p>
          <a:p>
            <a:endParaRPr lang="en-US" sz="3200" dirty="0"/>
          </a:p>
          <a:p>
            <a:r>
              <a:rPr lang="en-US" sz="3200" dirty="0" smtClean="0"/>
              <a:t>2. To learn about the myths and characteristics of the main gods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013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672" y="0"/>
            <a:ext cx="6389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Who’s who?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423" y="2324028"/>
            <a:ext cx="3210052" cy="4533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44299"/>
            <a:ext cx="2438319" cy="4213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120" y="2324028"/>
            <a:ext cx="2086765" cy="4533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2324028"/>
            <a:ext cx="2187443" cy="4533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054" y="2324028"/>
            <a:ext cx="1784390" cy="45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169</Words>
  <Application>Microsoft Macintosh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Talking point:</vt:lpstr>
      <vt:lpstr>Write your name in hieroglyphs!</vt:lpstr>
      <vt:lpstr>PowerPoint Presentation</vt:lpstr>
      <vt:lpstr>PowerPoint Presentation</vt:lpstr>
    </vt:vector>
  </TitlesOfParts>
  <Company>B6FC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Speight</dc:creator>
  <cp:lastModifiedBy>P Wright</cp:lastModifiedBy>
  <cp:revision>11</cp:revision>
  <cp:lastPrinted>2013-06-03T11:01:20Z</cp:lastPrinted>
  <dcterms:created xsi:type="dcterms:W3CDTF">2013-05-01T14:23:38Z</dcterms:created>
  <dcterms:modified xsi:type="dcterms:W3CDTF">2013-06-20T10:06:32Z</dcterms:modified>
</cp:coreProperties>
</file>