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  <p:sldId id="261" r:id="rId5"/>
    <p:sldId id="260" r:id="rId6"/>
    <p:sldId id="259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769" autoAdjust="0"/>
  </p:normalViewPr>
  <p:slideViewPr>
    <p:cSldViewPr snapToGrid="0" snapToObjects="1">
      <p:cViewPr varScale="1">
        <p:scale>
          <a:sx n="74" d="100"/>
          <a:sy n="74" d="100"/>
        </p:scale>
        <p:origin x="-6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heme" Target="theme/theme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6EB12-182B-5D4E-AE29-1EABFF040222}" type="datetimeFigureOut">
              <a:rPr lang="en-US" smtClean="0"/>
              <a:t>07/05/2013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3CB5-579E-3140-943E-DD6828806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04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6EB12-182B-5D4E-AE29-1EABFF040222}" type="datetimeFigureOut">
              <a:rPr lang="en-US" smtClean="0"/>
              <a:t>07/05/2013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3CB5-579E-3140-943E-DD6828806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228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6EB12-182B-5D4E-AE29-1EABFF040222}" type="datetimeFigureOut">
              <a:rPr lang="en-US" smtClean="0"/>
              <a:t>07/05/2013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3CB5-579E-3140-943E-DD6828806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538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6EB12-182B-5D4E-AE29-1EABFF040222}" type="datetimeFigureOut">
              <a:rPr lang="en-US" smtClean="0"/>
              <a:t>07/05/2013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3CB5-579E-3140-943E-DD6828806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582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6EB12-182B-5D4E-AE29-1EABFF040222}" type="datetimeFigureOut">
              <a:rPr lang="en-US" smtClean="0"/>
              <a:t>07/05/2013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3CB5-579E-3140-943E-DD6828806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431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6EB12-182B-5D4E-AE29-1EABFF040222}" type="datetimeFigureOut">
              <a:rPr lang="en-US" smtClean="0"/>
              <a:t>07/05/2013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3CB5-579E-3140-943E-DD6828806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825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6EB12-182B-5D4E-AE29-1EABFF040222}" type="datetimeFigureOut">
              <a:rPr lang="en-US" smtClean="0"/>
              <a:t>07/05/2013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3CB5-579E-3140-943E-DD6828806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93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6EB12-182B-5D4E-AE29-1EABFF040222}" type="datetimeFigureOut">
              <a:rPr lang="en-US" smtClean="0"/>
              <a:t>07/05/2013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3CB5-579E-3140-943E-DD6828806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048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6EB12-182B-5D4E-AE29-1EABFF040222}" type="datetimeFigureOut">
              <a:rPr lang="en-US" smtClean="0"/>
              <a:t>07/05/2013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3CB5-579E-3140-943E-DD6828806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49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6EB12-182B-5D4E-AE29-1EABFF040222}" type="datetimeFigureOut">
              <a:rPr lang="en-US" smtClean="0"/>
              <a:t>07/05/2013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3CB5-579E-3140-943E-DD6828806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52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6EB12-182B-5D4E-AE29-1EABFF040222}" type="datetimeFigureOut">
              <a:rPr lang="en-US" smtClean="0"/>
              <a:t>07/05/2013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3CB5-579E-3140-943E-DD6828806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04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6EB12-182B-5D4E-AE29-1EABFF040222}" type="datetimeFigureOut">
              <a:rPr lang="en-US" smtClean="0"/>
              <a:t>07/05/2013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63CB5-579E-3140-943E-DD6828806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16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7866" y="389467"/>
            <a:ext cx="7213601" cy="4247317"/>
          </a:xfrm>
          <a:prstGeom prst="rect">
            <a:avLst/>
          </a:prstGeom>
          <a:solidFill>
            <a:srgbClr val="FFFF00"/>
          </a:solidFill>
          <a:ln w="57150" cmpd="sng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How were Upper and Lower Egypt different?  </a:t>
            </a:r>
          </a:p>
          <a:p>
            <a:endParaRPr lang="en-US" sz="5400" dirty="0"/>
          </a:p>
          <a:p>
            <a:r>
              <a:rPr lang="en-US" sz="5400" dirty="0" smtClean="0"/>
              <a:t>Make a list of comparable points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203236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7733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Hobo Std"/>
                <a:cs typeface="Hobo Std"/>
              </a:rPr>
              <a:t>How did Upper and Lower Egypt unite?</a:t>
            </a:r>
            <a:endParaRPr lang="en-US" sz="4800" dirty="0">
              <a:latin typeface="Hobo Std"/>
              <a:cs typeface="Hobo Std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2068" y="931332"/>
            <a:ext cx="3871931" cy="5926667"/>
          </a:xfrm>
          <a:prstGeom prst="rect">
            <a:avLst/>
          </a:prstGeom>
        </p:spPr>
      </p:pic>
      <p:sp>
        <p:nvSpPr>
          <p:cNvPr id="6" name="Oval Callout 5"/>
          <p:cNvSpPr/>
          <p:nvPr/>
        </p:nvSpPr>
        <p:spPr>
          <a:xfrm>
            <a:off x="1902335" y="931332"/>
            <a:ext cx="3369733" cy="2218266"/>
          </a:xfrm>
          <a:prstGeom prst="wedgeEllipseCallout">
            <a:avLst>
              <a:gd name="adj1" fmla="val 78162"/>
              <a:gd name="adj2" fmla="val 69370"/>
            </a:avLst>
          </a:prstGeom>
          <a:solidFill>
            <a:srgbClr val="FFFF00"/>
          </a:solidFill>
          <a:ln w="5715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I kicked some ass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318934"/>
            <a:ext cx="527206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Hobo Std"/>
                <a:cs typeface="Hobo Std"/>
              </a:rPr>
              <a:t>Learning Objectives:</a:t>
            </a:r>
          </a:p>
          <a:p>
            <a:endParaRPr lang="en-US" sz="2800" dirty="0"/>
          </a:p>
          <a:p>
            <a:r>
              <a:rPr lang="en-US" sz="2800" dirty="0" smtClean="0"/>
              <a:t>1. To learn about the unification of Upper and Lower Egypt</a:t>
            </a:r>
          </a:p>
          <a:p>
            <a:r>
              <a:rPr lang="en-US" sz="2800" dirty="0" smtClean="0"/>
              <a:t>2. To learn about the Scorpion King</a:t>
            </a:r>
          </a:p>
          <a:p>
            <a:r>
              <a:rPr lang="en-US" sz="2800" dirty="0" smtClean="0"/>
              <a:t>3. To learn about the powers of the Pharaoh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54887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5734" y="948267"/>
            <a:ext cx="6197599" cy="1938992"/>
          </a:xfrm>
          <a:prstGeom prst="rect">
            <a:avLst/>
          </a:prstGeom>
          <a:solidFill>
            <a:srgbClr val="FFFF00"/>
          </a:solidFill>
          <a:ln w="57150" cmpd="sng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Why was the Archaic Period important for Egyptian development? Make a list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82755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cture 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1733"/>
            <a:ext cx="9137717" cy="6079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228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le:NarmerPalette ROM-gamm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225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4686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841297"/>
            <a:ext cx="9144000" cy="353943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dirty="0" smtClean="0"/>
              <a:t>List the key points with the Scorpion Mace-head.</a:t>
            </a:r>
          </a:p>
          <a:p>
            <a:pPr marL="342900" indent="-342900">
              <a:buFont typeface="+mj-lt"/>
              <a:buAutoNum type="arabicPeriod"/>
            </a:pPr>
            <a:endParaRPr lang="en-US" sz="3200" dirty="0"/>
          </a:p>
          <a:p>
            <a:pPr marL="342900" indent="-342900">
              <a:buFont typeface="+mj-lt"/>
              <a:buAutoNum type="arabicPeriod"/>
            </a:pPr>
            <a:r>
              <a:rPr lang="en-US" sz="3200" dirty="0" smtClean="0"/>
              <a:t>Why is the first king of Upper Egypt, of which we know of, called the ‘Scorpion king’?</a:t>
            </a:r>
          </a:p>
          <a:p>
            <a:pPr marL="342900" indent="-342900">
              <a:buFont typeface="+mj-lt"/>
              <a:buAutoNum type="arabicPeriod"/>
            </a:pPr>
            <a:endParaRPr lang="en-US" sz="3200" dirty="0"/>
          </a:p>
          <a:p>
            <a:pPr marL="342900" indent="-342900">
              <a:buFont typeface="+mj-lt"/>
              <a:buAutoNum type="arabicPeriod"/>
            </a:pPr>
            <a:r>
              <a:rPr lang="en-US" sz="3200" dirty="0" smtClean="0"/>
              <a:t>Describe the images and their associated messages on the Narmer Palette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52752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7689370" cy="6370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 smtClean="0"/>
              <a:t>Why was the Falcon so important to the Pharaoh and other Egyptians? Make 2 points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 smtClean="0"/>
              <a:t>What did the Falcon God, Horus, represent?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 smtClean="0"/>
              <a:t>Complete this table: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endParaRPr lang="en-US" sz="2400" dirty="0" smtClean="0"/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endParaRPr lang="en-US" sz="2400" dirty="0" smtClean="0"/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endParaRPr lang="en-US" sz="2400" dirty="0" smtClean="0"/>
          </a:p>
          <a:p>
            <a:pPr marL="342900" indent="-342900">
              <a:buAutoNum type="arabicPeriod"/>
            </a:pPr>
            <a:endParaRPr lang="en-US" sz="2400" dirty="0" smtClean="0"/>
          </a:p>
          <a:p>
            <a:pPr marL="342900" indent="-342900">
              <a:buAutoNum type="arabicPeriod"/>
            </a:pPr>
            <a:r>
              <a:rPr lang="en-US" sz="2400" dirty="0" smtClean="0"/>
              <a:t>What was </a:t>
            </a:r>
            <a:r>
              <a:rPr lang="en-US" sz="2400" dirty="0" err="1" smtClean="0"/>
              <a:t>ma’at</a:t>
            </a:r>
            <a:r>
              <a:rPr lang="en-US" sz="2400" dirty="0" smtClean="0"/>
              <a:t> and why was it important?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 smtClean="0"/>
              <a:t>At the beginnings of Egyptian civilisation what could only kings achieve?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672678"/>
              </p:ext>
            </p:extLst>
          </p:nvPr>
        </p:nvGraphicFramePr>
        <p:xfrm>
          <a:off x="3048000" y="1642345"/>
          <a:ext cx="6096000" cy="2651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King’s dress</a:t>
                      </a:r>
                      <a:endParaRPr lang="en-US" sz="2400" dirty="0"/>
                    </a:p>
                  </a:txBody>
                  <a:tcPr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Reason</a:t>
                      </a:r>
                      <a:endParaRPr lang="en-US" sz="2400" dirty="0"/>
                    </a:p>
                  </a:txBody>
                  <a:tcPr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Double Crown</a:t>
                      </a:r>
                      <a:endParaRPr lang="en-US" sz="2400" dirty="0"/>
                    </a:p>
                  </a:txBody>
                  <a:tcPr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Artificial beard</a:t>
                      </a:r>
                      <a:endParaRPr lang="en-US" sz="2400" dirty="0"/>
                    </a:p>
                  </a:txBody>
                  <a:tcPr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Tail of a bull or lion</a:t>
                      </a:r>
                      <a:endParaRPr lang="en-US" sz="2400" dirty="0"/>
                    </a:p>
                  </a:txBody>
                  <a:tcPr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shemset girdle with an apron and a crook staff</a:t>
                      </a:r>
                      <a:endParaRPr lang="en-US" sz="2400" dirty="0"/>
                    </a:p>
                  </a:txBody>
                  <a:tcPr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3888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7733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Hobo Std"/>
                <a:cs typeface="Hobo Std"/>
              </a:rPr>
              <a:t>How did Upper and Lower Egypt unite?</a:t>
            </a:r>
            <a:endParaRPr lang="en-US" sz="4800" dirty="0">
              <a:latin typeface="Hobo Std"/>
              <a:cs typeface="Hobo Std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2068" y="931332"/>
            <a:ext cx="3871931" cy="5926667"/>
          </a:xfrm>
          <a:prstGeom prst="rect">
            <a:avLst/>
          </a:prstGeom>
        </p:spPr>
      </p:pic>
      <p:sp>
        <p:nvSpPr>
          <p:cNvPr id="6" name="Oval Callout 5"/>
          <p:cNvSpPr/>
          <p:nvPr/>
        </p:nvSpPr>
        <p:spPr>
          <a:xfrm>
            <a:off x="1902335" y="931332"/>
            <a:ext cx="3369733" cy="2218266"/>
          </a:xfrm>
          <a:prstGeom prst="wedgeEllipseCallout">
            <a:avLst>
              <a:gd name="adj1" fmla="val 78162"/>
              <a:gd name="adj2" fmla="val 69370"/>
            </a:avLst>
          </a:prstGeom>
          <a:solidFill>
            <a:srgbClr val="FFFF00"/>
          </a:solidFill>
          <a:ln w="5715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I kicked some ass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318934"/>
            <a:ext cx="527206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Hobo Std"/>
                <a:cs typeface="Hobo Std"/>
              </a:rPr>
              <a:t>Learning Objectives:</a:t>
            </a:r>
          </a:p>
          <a:p>
            <a:endParaRPr lang="en-US" sz="2800" dirty="0"/>
          </a:p>
          <a:p>
            <a:r>
              <a:rPr lang="en-US" sz="2800" dirty="0" smtClean="0"/>
              <a:t>1. To learn about the unification of Upper and Lower Egypt</a:t>
            </a:r>
          </a:p>
          <a:p>
            <a:r>
              <a:rPr lang="en-US" sz="2800" dirty="0" smtClean="0"/>
              <a:t>2. To learn about the Scorpion King</a:t>
            </a:r>
          </a:p>
          <a:p>
            <a:r>
              <a:rPr lang="en-US" sz="2800" dirty="0" smtClean="0"/>
              <a:t>3. To learn about the powers of the Pharaoh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53579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le:NarmerPalette ROM-gamm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2253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 rot="21214451">
            <a:off x="3459814" y="4066079"/>
            <a:ext cx="1964565" cy="25545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/>
              <a:t>What’s going on?  List 3 messages…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72575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242</Words>
  <Application>Microsoft Macintosh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B6FC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Speight</dc:creator>
  <cp:lastModifiedBy>M Speight</cp:lastModifiedBy>
  <cp:revision>13</cp:revision>
  <dcterms:created xsi:type="dcterms:W3CDTF">2013-05-07T14:45:28Z</dcterms:created>
  <dcterms:modified xsi:type="dcterms:W3CDTF">2013-05-07T15:45:19Z</dcterms:modified>
</cp:coreProperties>
</file>