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1" r:id="rId5"/>
    <p:sldId id="260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69" autoAdjust="0"/>
  </p:normalViewPr>
  <p:slideViewPr>
    <p:cSldViewPr snapToGrid="0" snapToObjects="1">
      <p:cViewPr varScale="1">
        <p:scale>
          <a:sx n="74" d="100"/>
          <a:sy n="74" d="100"/>
        </p:scale>
        <p:origin x="-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2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3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8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3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2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4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4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5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0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EB12-182B-5D4E-AE29-1EABFF040222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63CB5-579E-3140-943E-DD6828806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866" y="389467"/>
            <a:ext cx="7213601" cy="4247317"/>
          </a:xfrm>
          <a:prstGeom prst="rect">
            <a:avLst/>
          </a:prstGeom>
          <a:solidFill>
            <a:srgbClr val="FFFF00"/>
          </a:solidFill>
          <a:ln w="5715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How were Upper and Lower Egypt different?  </a:t>
            </a:r>
          </a:p>
          <a:p>
            <a:endParaRPr lang="en-US" sz="5400" dirty="0"/>
          </a:p>
          <a:p>
            <a:r>
              <a:rPr lang="en-US" sz="5400" dirty="0" smtClean="0"/>
              <a:t>Make a list of comparable points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0323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73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Hobo Std"/>
                <a:cs typeface="Hobo Std"/>
              </a:rPr>
              <a:t>How did Upper and Lower Egypt unite?</a:t>
            </a:r>
            <a:endParaRPr lang="en-US" sz="4800" dirty="0">
              <a:latin typeface="Hobo Std"/>
              <a:cs typeface="Hobo St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068" y="931332"/>
            <a:ext cx="3871931" cy="5926667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1902335" y="931332"/>
            <a:ext cx="3369733" cy="2218266"/>
          </a:xfrm>
          <a:prstGeom prst="wedgeEllipseCallout">
            <a:avLst>
              <a:gd name="adj1" fmla="val 78162"/>
              <a:gd name="adj2" fmla="val 69370"/>
            </a:avLst>
          </a:prstGeom>
          <a:solidFill>
            <a:srgbClr val="FFFF00"/>
          </a:solidFill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 kicked some ass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18934"/>
            <a:ext cx="52720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Hobo Std"/>
                <a:cs typeface="Hobo Std"/>
              </a:rPr>
              <a:t>Learning Objectives:</a:t>
            </a:r>
          </a:p>
          <a:p>
            <a:endParaRPr lang="en-US" sz="2800" dirty="0"/>
          </a:p>
          <a:p>
            <a:r>
              <a:rPr lang="en-US" sz="2800" dirty="0" smtClean="0"/>
              <a:t>1. To learn about the unification of Upper and Lower Egypt</a:t>
            </a:r>
          </a:p>
          <a:p>
            <a:r>
              <a:rPr lang="en-US" sz="2800" dirty="0" smtClean="0"/>
              <a:t>2. To learn about the Scorpion King</a:t>
            </a:r>
          </a:p>
          <a:p>
            <a:r>
              <a:rPr lang="en-US" sz="2800" dirty="0" smtClean="0"/>
              <a:t>3. To learn about the powers of the Pharaoh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488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5734" y="948267"/>
            <a:ext cx="6197599" cy="1938992"/>
          </a:xfrm>
          <a:prstGeom prst="rect">
            <a:avLst/>
          </a:prstGeom>
          <a:solidFill>
            <a:srgbClr val="FFFF00"/>
          </a:solidFill>
          <a:ln w="5715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Why was the Archaic Period important for Egyptian development? Make a list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275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733"/>
            <a:ext cx="9137717" cy="60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2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le:NarmerPalette ROM-gamm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22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68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41297"/>
            <a:ext cx="9144000" cy="353943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List the key points with the Scorpion Mace-head.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Why is the first king of Upper Egypt, of which we know of, called the ‘Scorpion king’?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Describe the images and their associated messages on the Narmer Palette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275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68937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Why was the Falcon so important to the Pharaoh and other Egyptians? Make 2 points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What did the Falcon God, Horus, represent?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Complete this table: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What was </a:t>
            </a:r>
            <a:r>
              <a:rPr lang="en-US" sz="2400" dirty="0" err="1" smtClean="0"/>
              <a:t>ma’at</a:t>
            </a:r>
            <a:r>
              <a:rPr lang="en-US" sz="2400" dirty="0" smtClean="0"/>
              <a:t> and why was it important?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At the beginnings of Egyptian civilisation what could only kings achieve?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72678"/>
              </p:ext>
            </p:extLst>
          </p:nvPr>
        </p:nvGraphicFramePr>
        <p:xfrm>
          <a:off x="3048000" y="1642345"/>
          <a:ext cx="6096000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King’s dress</a:t>
                      </a:r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Reason</a:t>
                      </a:r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Double Crown</a:t>
                      </a:r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Artificial beard</a:t>
                      </a:r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Tail of a bull or lion</a:t>
                      </a:r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shemset girdle with an apron and a crook staff</a:t>
                      </a:r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88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73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Hobo Std"/>
                <a:cs typeface="Hobo Std"/>
              </a:rPr>
              <a:t>How did Upper and Lower Egypt unite?</a:t>
            </a:r>
            <a:endParaRPr lang="en-US" sz="4800" dirty="0">
              <a:latin typeface="Hobo Std"/>
              <a:cs typeface="Hobo St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068" y="931332"/>
            <a:ext cx="3871931" cy="5926667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1902335" y="931332"/>
            <a:ext cx="3369733" cy="2218266"/>
          </a:xfrm>
          <a:prstGeom prst="wedgeEllipseCallout">
            <a:avLst>
              <a:gd name="adj1" fmla="val 78162"/>
              <a:gd name="adj2" fmla="val 69370"/>
            </a:avLst>
          </a:prstGeom>
          <a:solidFill>
            <a:srgbClr val="FFFF00"/>
          </a:solidFill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 kicked some ass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18934"/>
            <a:ext cx="52720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Hobo Std"/>
                <a:cs typeface="Hobo Std"/>
              </a:rPr>
              <a:t>Learning Objectives:</a:t>
            </a:r>
          </a:p>
          <a:p>
            <a:endParaRPr lang="en-US" sz="2800" dirty="0"/>
          </a:p>
          <a:p>
            <a:r>
              <a:rPr lang="en-US" sz="2800" dirty="0" smtClean="0"/>
              <a:t>1. To learn about the unification of Upper and Lower Egypt</a:t>
            </a:r>
          </a:p>
          <a:p>
            <a:r>
              <a:rPr lang="en-US" sz="2800" dirty="0" smtClean="0"/>
              <a:t>2. To learn about the Scorpion King</a:t>
            </a:r>
          </a:p>
          <a:p>
            <a:r>
              <a:rPr lang="en-US" sz="2800" dirty="0" smtClean="0"/>
              <a:t>3. To learn about the powers of the Pharaoh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357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le:NarmerPalette ROM-gamm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225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 rot="21214451">
            <a:off x="3459814" y="4066079"/>
            <a:ext cx="1964565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What’s going on?  List 3 messages…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257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242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B6FC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Speight</dc:creator>
  <cp:lastModifiedBy>M Speight</cp:lastModifiedBy>
  <cp:revision>13</cp:revision>
  <dcterms:created xsi:type="dcterms:W3CDTF">2013-05-07T14:45:28Z</dcterms:created>
  <dcterms:modified xsi:type="dcterms:W3CDTF">2013-05-07T15:45:19Z</dcterms:modified>
</cp:coreProperties>
</file>