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DFFD-A982-5A48-B37D-8A9782BCDEDA}" type="datetimeFigureOut">
              <a:rPr lang="en-US" smtClean="0"/>
              <a:t>24/06/2013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FF866-7CD1-B24A-A570-8C459650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DFFD-A982-5A48-B37D-8A9782BCDEDA}" type="datetimeFigureOut">
              <a:rPr lang="en-US" smtClean="0"/>
              <a:t>24/06/2013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FF866-7CD1-B24A-A570-8C459650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5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DFFD-A982-5A48-B37D-8A9782BCDEDA}" type="datetimeFigureOut">
              <a:rPr lang="en-US" smtClean="0"/>
              <a:t>24/06/2013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FF866-7CD1-B24A-A570-8C459650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5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DFFD-A982-5A48-B37D-8A9782BCDEDA}" type="datetimeFigureOut">
              <a:rPr lang="en-US" smtClean="0"/>
              <a:t>24/06/2013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FF866-7CD1-B24A-A570-8C459650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DFFD-A982-5A48-B37D-8A9782BCDEDA}" type="datetimeFigureOut">
              <a:rPr lang="en-US" smtClean="0"/>
              <a:t>24/06/2013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FF866-7CD1-B24A-A570-8C459650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4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DFFD-A982-5A48-B37D-8A9782BCDEDA}" type="datetimeFigureOut">
              <a:rPr lang="en-US" smtClean="0"/>
              <a:t>24/06/2013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FF866-7CD1-B24A-A570-8C459650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9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DFFD-A982-5A48-B37D-8A9782BCDEDA}" type="datetimeFigureOut">
              <a:rPr lang="en-US" smtClean="0"/>
              <a:t>24/06/2013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FF866-7CD1-B24A-A570-8C459650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0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DFFD-A982-5A48-B37D-8A9782BCDEDA}" type="datetimeFigureOut">
              <a:rPr lang="en-US" smtClean="0"/>
              <a:t>24/06/2013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FF866-7CD1-B24A-A570-8C459650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3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DFFD-A982-5A48-B37D-8A9782BCDEDA}" type="datetimeFigureOut">
              <a:rPr lang="en-US" smtClean="0"/>
              <a:t>24/06/2013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FF866-7CD1-B24A-A570-8C459650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52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DFFD-A982-5A48-B37D-8A9782BCDEDA}" type="datetimeFigureOut">
              <a:rPr lang="en-US" smtClean="0"/>
              <a:t>24/06/2013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FF866-7CD1-B24A-A570-8C459650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6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DFFD-A982-5A48-B37D-8A9782BCDEDA}" type="datetimeFigureOut">
              <a:rPr lang="en-US" smtClean="0"/>
              <a:t>24/06/2013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FF866-7CD1-B24A-A570-8C459650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CDFFD-A982-5A48-B37D-8A9782BCDEDA}" type="datetimeFigureOut">
              <a:rPr lang="en-US" smtClean="0"/>
              <a:t>24/06/2013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FF866-7CD1-B24A-A570-8C459650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3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484" y="1618468"/>
            <a:ext cx="912351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 buildings in Djoser’s pyramid complex</a:t>
            </a:r>
          </a:p>
          <a:p>
            <a:endParaRPr lang="en-US" sz="4000" dirty="0" smtClean="0"/>
          </a:p>
          <a:p>
            <a:r>
              <a:rPr lang="en-US" sz="4000" dirty="0" smtClean="0"/>
              <a:t>2 new features of the buildings</a:t>
            </a:r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1 architect of Djoser’s pyramid complex</a:t>
            </a:r>
          </a:p>
        </p:txBody>
      </p:sp>
    </p:spTree>
    <p:extLst>
      <p:ext uri="{BB962C8B-B14F-4D97-AF65-F5344CB8AC3E}">
        <p14:creationId xmlns:p14="http://schemas.microsoft.com/office/powerpoint/2010/main" val="3288379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5777" y="0"/>
            <a:ext cx="424602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0" dirty="0" smtClean="0">
                <a:solidFill>
                  <a:srgbClr val="000090"/>
                </a:solidFill>
                <a:latin typeface="Arial Black"/>
                <a:cs typeface="Arial Black"/>
              </a:rPr>
              <a:t>T or F</a:t>
            </a:r>
            <a:endParaRPr lang="en-US" sz="10000" dirty="0">
              <a:solidFill>
                <a:srgbClr val="000090"/>
              </a:solidFill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2581353"/>
            <a:ext cx="9144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The pyramid was built on the East Coast of the Nile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88720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5777" y="0"/>
            <a:ext cx="424602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0" dirty="0" smtClean="0">
                <a:solidFill>
                  <a:srgbClr val="000090"/>
                </a:solidFill>
                <a:latin typeface="Arial Black"/>
                <a:cs typeface="Arial Black"/>
              </a:rPr>
              <a:t>T or F</a:t>
            </a:r>
            <a:endParaRPr lang="en-US" sz="10000" dirty="0">
              <a:solidFill>
                <a:srgbClr val="000090"/>
              </a:solidFill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2581353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The </a:t>
            </a:r>
            <a:r>
              <a:rPr lang="en-US" sz="5400" dirty="0"/>
              <a:t>worlds oldest paved road at </a:t>
            </a:r>
            <a:r>
              <a:rPr lang="en-US" sz="5400" dirty="0" err="1"/>
              <a:t>Lisht</a:t>
            </a:r>
            <a:r>
              <a:rPr lang="en-US" sz="5400" dirty="0"/>
              <a:t> in the Faiyum area </a:t>
            </a:r>
            <a:r>
              <a:rPr lang="en-US" sz="5400" dirty="0" smtClean="0"/>
              <a:t> </a:t>
            </a:r>
            <a:r>
              <a:rPr lang="en-US" sz="5400" dirty="0"/>
              <a:t>was 12 kilometres long and up to 11 metres wide</a:t>
            </a:r>
            <a:r>
              <a:rPr lang="en-GB" sz="5400" dirty="0" smtClean="0">
                <a:effectLst/>
              </a:rPr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87193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398" y="2815518"/>
            <a:ext cx="4903601" cy="40424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455" y="2786223"/>
            <a:ext cx="4178943" cy="3908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Arial Black"/>
                <a:cs typeface="Arial Black"/>
              </a:rPr>
              <a:t>Learning Objectives:</a:t>
            </a:r>
          </a:p>
          <a:p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To learn about King Khufu and the importance of the king to ordinary Egyptians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To learn how the Great Pyramid at Giza was built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" y="0"/>
            <a:ext cx="9143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 Black"/>
                <a:cs typeface="Arial Black"/>
              </a:rPr>
              <a:t>One of the seven wonders of the Ancient World.  But how did they do it?</a:t>
            </a:r>
            <a:endParaRPr lang="en-US" sz="48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786704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32203"/>
            <a:ext cx="9112686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Which king is it believed the Great Pyramid was built for?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How did Herodotus view him? List 3 some points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Why can we not trust Herodotus' account? Make 2 points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List 4 reasons why may ordinary Egyptians have been happy to build this pyramid for their king?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26870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Awesome vid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http://</a:t>
            </a:r>
            <a:r>
              <a:rPr lang="en-US" dirty="0" err="1"/>
              <a:t>www.history.com</a:t>
            </a:r>
            <a:r>
              <a:rPr lang="en-US" dirty="0"/>
              <a:t>/topics/ancient-</a:t>
            </a:r>
            <a:r>
              <a:rPr lang="en-US" dirty="0" err="1"/>
              <a:t>egypt</a:t>
            </a:r>
            <a:r>
              <a:rPr lang="en-US" dirty="0"/>
              <a:t>/</a:t>
            </a:r>
            <a:r>
              <a:rPr lang="en-US" dirty="0" err="1"/>
              <a:t>videos#deconstructing-history-the-great-pyramid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17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396" y="0"/>
            <a:ext cx="6622911" cy="674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245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48278"/>
            <a:ext cx="9144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Where is the Great Pyramid located?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Why was this site chosen? List 4 reasons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What problems did the architects have to overcome?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How many cubic metre blocks of limestone were used for the Great Pyramid core?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How may the Egyptians have transported this amount of stone from the quarries to the pyramid sites?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How may the blocks have been lifted into place?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51534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398" y="2815518"/>
            <a:ext cx="4903601" cy="40424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455" y="2786223"/>
            <a:ext cx="4178943" cy="3908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Arial Black"/>
                <a:cs typeface="Arial Black"/>
              </a:rPr>
              <a:t>Learning Objectives:</a:t>
            </a:r>
          </a:p>
          <a:p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To learn about King Khufu and the importance of the king to ordinary Egyptians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To learn how the Great Pyramid at Giza was built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" y="0"/>
            <a:ext cx="9143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 Black"/>
                <a:cs typeface="Arial Black"/>
              </a:rPr>
              <a:t>One of the seven wonders of the Ancient World.  But how did they do it?</a:t>
            </a:r>
            <a:endParaRPr lang="en-US" sz="48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923334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5777" y="0"/>
            <a:ext cx="424602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0" dirty="0" smtClean="0">
                <a:solidFill>
                  <a:srgbClr val="000090"/>
                </a:solidFill>
                <a:latin typeface="Arial Black"/>
                <a:cs typeface="Arial Black"/>
              </a:rPr>
              <a:t>T or F</a:t>
            </a:r>
            <a:endParaRPr lang="en-US" sz="10000" dirty="0">
              <a:solidFill>
                <a:srgbClr val="000090"/>
              </a:solidFill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2581353"/>
            <a:ext cx="9144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Slave labour was used to build the Great Pyramid.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67294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5777" y="0"/>
            <a:ext cx="424602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0" dirty="0" smtClean="0">
                <a:solidFill>
                  <a:srgbClr val="000090"/>
                </a:solidFill>
                <a:latin typeface="Arial Black"/>
                <a:cs typeface="Arial Black"/>
              </a:rPr>
              <a:t>T or F</a:t>
            </a:r>
            <a:endParaRPr lang="en-US" sz="10000" dirty="0">
              <a:solidFill>
                <a:srgbClr val="000090"/>
              </a:solidFill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2581353"/>
            <a:ext cx="9144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If you helped build the pyramid you may get into the next life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41197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322</Words>
  <Application>Microsoft Macintosh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Awesome vid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B6FC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Speight</dc:creator>
  <cp:lastModifiedBy>P Wright</cp:lastModifiedBy>
  <cp:revision>6</cp:revision>
  <dcterms:created xsi:type="dcterms:W3CDTF">2013-05-08T07:54:14Z</dcterms:created>
  <dcterms:modified xsi:type="dcterms:W3CDTF">2013-06-24T11:33:52Z</dcterms:modified>
</cp:coreProperties>
</file>