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66" r:id="rId5"/>
    <p:sldId id="259" r:id="rId6"/>
    <p:sldId id="260" r:id="rId7"/>
    <p:sldId id="261" r:id="rId8"/>
    <p:sldId id="262" r:id="rId9"/>
    <p:sldId id="263" r:id="rId10"/>
    <p:sldId id="264" r:id="rId11"/>
    <p:sldId id="265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35" d="100"/>
          <a:sy n="35" d="100"/>
        </p:scale>
        <p:origin x="-1600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4" Type="http://schemas.openxmlformats.org/officeDocument/2006/relationships/presProps" Target="presProps.xml"/><Relationship Id="rId4" Type="http://schemas.openxmlformats.org/officeDocument/2006/relationships/slide" Target="slides/slide3.xml"/><Relationship Id="rId7" Type="http://schemas.openxmlformats.org/officeDocument/2006/relationships/slide" Target="slides/slide6.xml"/><Relationship Id="rId11" Type="http://schemas.openxmlformats.org/officeDocument/2006/relationships/slide" Target="slides/slide1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6" Type="http://schemas.openxmlformats.org/officeDocument/2006/relationships/theme" Target="theme/theme1.xml"/><Relationship Id="rId8" Type="http://schemas.openxmlformats.org/officeDocument/2006/relationships/slide" Target="slides/slide7.xml"/><Relationship Id="rId13" Type="http://schemas.openxmlformats.org/officeDocument/2006/relationships/printerSettings" Target="printerSettings/printerSettings1.bin"/><Relationship Id="rId10" Type="http://schemas.openxmlformats.org/officeDocument/2006/relationships/slide" Target="slides/slide9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9" Type="http://schemas.openxmlformats.org/officeDocument/2006/relationships/slide" Target="slides/slide8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CDFFD-A982-5A48-B37D-8A9782BCDEDA}" type="datetimeFigureOut">
              <a:rPr lang="en-US" smtClean="0"/>
              <a:t>24/06/2013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FFF866-7CD1-B24A-A570-8C45965072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9575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CDFFD-A982-5A48-B37D-8A9782BCDEDA}" type="datetimeFigureOut">
              <a:rPr lang="en-US" smtClean="0"/>
              <a:t>24/06/2013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FFF866-7CD1-B24A-A570-8C45965072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82589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CDFFD-A982-5A48-B37D-8A9782BCDEDA}" type="datetimeFigureOut">
              <a:rPr lang="en-US" smtClean="0"/>
              <a:t>24/06/2013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FFF866-7CD1-B24A-A570-8C45965072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19576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CDFFD-A982-5A48-B37D-8A9782BCDEDA}" type="datetimeFigureOut">
              <a:rPr lang="en-US" smtClean="0"/>
              <a:t>24/06/2013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FFF866-7CD1-B24A-A570-8C45965072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4006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CDFFD-A982-5A48-B37D-8A9782BCDEDA}" type="datetimeFigureOut">
              <a:rPr lang="en-US" smtClean="0"/>
              <a:t>24/06/2013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FFF866-7CD1-B24A-A570-8C45965072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41442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CDFFD-A982-5A48-B37D-8A9782BCDEDA}" type="datetimeFigureOut">
              <a:rPr lang="en-US" smtClean="0"/>
              <a:t>24/06/2013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FFF866-7CD1-B24A-A570-8C45965072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63989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CDFFD-A982-5A48-B37D-8A9782BCDEDA}" type="datetimeFigureOut">
              <a:rPr lang="en-US" smtClean="0"/>
              <a:t>24/06/2013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FFF866-7CD1-B24A-A570-8C45965072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47007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CDFFD-A982-5A48-B37D-8A9782BCDEDA}" type="datetimeFigureOut">
              <a:rPr lang="en-US" smtClean="0"/>
              <a:t>24/06/2013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FFF866-7CD1-B24A-A570-8C45965072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39310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CDFFD-A982-5A48-B37D-8A9782BCDEDA}" type="datetimeFigureOut">
              <a:rPr lang="en-US" smtClean="0"/>
              <a:t>24/06/2013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FFF866-7CD1-B24A-A570-8C45965072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59522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CDFFD-A982-5A48-B37D-8A9782BCDEDA}" type="datetimeFigureOut">
              <a:rPr lang="en-US" smtClean="0"/>
              <a:t>24/06/2013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FFF866-7CD1-B24A-A570-8C45965072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56695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CDFFD-A982-5A48-B37D-8A9782BCDEDA}" type="datetimeFigureOut">
              <a:rPr lang="en-US" smtClean="0"/>
              <a:t>24/06/2013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FFF866-7CD1-B24A-A570-8C45965072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4668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4" Type="http://schemas.openxmlformats.org/officeDocument/2006/relationships/slideLayout" Target="../slideLayouts/slideLayout4.xml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Relationship Id="rId6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BCDFFD-A982-5A48-B37D-8A9782BCDEDA}" type="datetimeFigureOut">
              <a:rPr lang="en-US" smtClean="0"/>
              <a:t>24/06/2013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FFF866-7CD1-B24A-A570-8C45965072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59327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0484" y="1618468"/>
            <a:ext cx="9123515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3 buildings in Djoser’s pyramid complex</a:t>
            </a:r>
          </a:p>
          <a:p>
            <a:endParaRPr lang="en-US" sz="4000" dirty="0" smtClean="0"/>
          </a:p>
          <a:p>
            <a:r>
              <a:rPr lang="en-US" sz="4000" dirty="0" smtClean="0"/>
              <a:t>2 new features of the buildings</a:t>
            </a:r>
            <a:endParaRPr lang="en-US" sz="4000" dirty="0"/>
          </a:p>
          <a:p>
            <a:endParaRPr lang="en-US" sz="4000" dirty="0" smtClean="0"/>
          </a:p>
          <a:p>
            <a:r>
              <a:rPr lang="en-US" sz="4000" dirty="0" smtClean="0"/>
              <a:t>1 architect of Djoser’s pyramid complex</a:t>
            </a:r>
          </a:p>
        </p:txBody>
      </p:sp>
    </p:spTree>
    <p:extLst>
      <p:ext uri="{BB962C8B-B14F-4D97-AF65-F5344CB8AC3E}">
        <p14:creationId xmlns:p14="http://schemas.microsoft.com/office/powerpoint/2010/main" val="32883792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355777" y="0"/>
            <a:ext cx="4246024" cy="16312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0" dirty="0" smtClean="0">
                <a:solidFill>
                  <a:srgbClr val="000090"/>
                </a:solidFill>
                <a:latin typeface="Arial Black"/>
                <a:cs typeface="Arial Black"/>
              </a:rPr>
              <a:t>T or F</a:t>
            </a:r>
            <a:endParaRPr lang="en-US" sz="10000" dirty="0">
              <a:solidFill>
                <a:srgbClr val="000090"/>
              </a:solidFill>
              <a:latin typeface="Arial Black"/>
              <a:cs typeface="Arial Black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" y="2581353"/>
            <a:ext cx="9144000" cy="17543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 smtClean="0"/>
              <a:t>The pyramid was built on the East Coast of the Nile</a:t>
            </a:r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19887203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355777" y="0"/>
            <a:ext cx="4246024" cy="16312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0" dirty="0" smtClean="0">
                <a:solidFill>
                  <a:srgbClr val="000090"/>
                </a:solidFill>
                <a:latin typeface="Arial Black"/>
                <a:cs typeface="Arial Black"/>
              </a:rPr>
              <a:t>T or F</a:t>
            </a:r>
            <a:endParaRPr lang="en-US" sz="10000" dirty="0">
              <a:solidFill>
                <a:srgbClr val="000090"/>
              </a:solidFill>
              <a:latin typeface="Arial Black"/>
              <a:cs typeface="Arial Black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" y="2581353"/>
            <a:ext cx="91440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 smtClean="0"/>
              <a:t>The </a:t>
            </a:r>
            <a:r>
              <a:rPr lang="en-US" sz="5400" dirty="0"/>
              <a:t>worlds oldest paved road at </a:t>
            </a:r>
            <a:r>
              <a:rPr lang="en-US" sz="5400" dirty="0" err="1"/>
              <a:t>Lisht</a:t>
            </a:r>
            <a:r>
              <a:rPr lang="en-US" sz="5400" dirty="0"/>
              <a:t> in the Faiyum area </a:t>
            </a:r>
            <a:r>
              <a:rPr lang="en-US" sz="5400" dirty="0" smtClean="0"/>
              <a:t> </a:t>
            </a:r>
            <a:r>
              <a:rPr lang="en-US" sz="5400" dirty="0"/>
              <a:t>was 12 kilometres long and up to 11 metres wide</a:t>
            </a:r>
            <a:r>
              <a:rPr lang="en-GB" sz="5400" dirty="0" smtClean="0">
                <a:effectLst/>
              </a:rPr>
              <a:t> </a:t>
            </a:r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24871930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40398" y="2815518"/>
            <a:ext cx="4903601" cy="4042481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61455" y="2786223"/>
            <a:ext cx="4178943" cy="39087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b="1" dirty="0" smtClean="0">
                <a:latin typeface="Arial Black"/>
                <a:cs typeface="Arial Black"/>
              </a:rPr>
              <a:t>Learning Objectives:</a:t>
            </a:r>
          </a:p>
          <a:p>
            <a:endParaRPr lang="en-US" sz="2800" dirty="0"/>
          </a:p>
          <a:p>
            <a:pPr marL="342900" indent="-342900">
              <a:buAutoNum type="arabicPeriod"/>
            </a:pPr>
            <a:r>
              <a:rPr lang="en-US" sz="2800" dirty="0" smtClean="0"/>
              <a:t>To learn about King Khufu and the importance of the king to ordinary Egyptians</a:t>
            </a:r>
          </a:p>
          <a:p>
            <a:pPr marL="342900" indent="-342900">
              <a:buAutoNum type="arabicPeriod"/>
            </a:pPr>
            <a:endParaRPr lang="en-US" sz="2800" dirty="0"/>
          </a:p>
          <a:p>
            <a:pPr marL="342900" indent="-342900">
              <a:buAutoNum type="arabicPeriod"/>
            </a:pPr>
            <a:r>
              <a:rPr lang="en-US" sz="2800" dirty="0" smtClean="0"/>
              <a:t>To learn how the Great Pyramid at Giza was built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-1" y="0"/>
            <a:ext cx="9143999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>
                <a:latin typeface="Arial Black"/>
                <a:cs typeface="Arial Black"/>
              </a:rPr>
              <a:t>One of the seven wonders of the Ancient World.  But how did they do it?</a:t>
            </a:r>
            <a:endParaRPr lang="en-US" sz="4800" dirty="0">
              <a:latin typeface="Arial Black"/>
              <a:cs typeface="Arial Black"/>
            </a:endParaRPr>
          </a:p>
        </p:txBody>
      </p:sp>
    </p:spTree>
    <p:extLst>
      <p:ext uri="{BB962C8B-B14F-4D97-AF65-F5344CB8AC3E}">
        <p14:creationId xmlns:p14="http://schemas.microsoft.com/office/powerpoint/2010/main" val="278670489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932203"/>
            <a:ext cx="9112686" cy="50167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3200" dirty="0" smtClean="0"/>
              <a:t>Which king is it believed the Great Pyramid was built for?</a:t>
            </a:r>
          </a:p>
          <a:p>
            <a:pPr marL="514350" indent="-514350">
              <a:buFont typeface="+mj-lt"/>
              <a:buAutoNum type="arabicPeriod"/>
            </a:pPr>
            <a:endParaRPr lang="en-US" sz="3200" dirty="0"/>
          </a:p>
          <a:p>
            <a:pPr marL="514350" indent="-514350">
              <a:buFont typeface="+mj-lt"/>
              <a:buAutoNum type="arabicPeriod"/>
            </a:pPr>
            <a:r>
              <a:rPr lang="en-US" sz="3200" dirty="0" smtClean="0"/>
              <a:t>How did Herodotus view him? List 3 some points</a:t>
            </a:r>
          </a:p>
          <a:p>
            <a:pPr marL="514350" indent="-514350">
              <a:buFont typeface="+mj-lt"/>
              <a:buAutoNum type="arabicPeriod"/>
            </a:pPr>
            <a:endParaRPr lang="en-US" sz="3200" dirty="0" smtClean="0"/>
          </a:p>
          <a:p>
            <a:pPr marL="514350" indent="-514350">
              <a:buFont typeface="+mj-lt"/>
              <a:buAutoNum type="arabicPeriod"/>
            </a:pPr>
            <a:r>
              <a:rPr lang="en-US" sz="3200" dirty="0" smtClean="0"/>
              <a:t>Why can we not trust Herodotus' account? Make 2 points</a:t>
            </a:r>
          </a:p>
          <a:p>
            <a:pPr marL="514350" indent="-514350">
              <a:buFont typeface="+mj-lt"/>
              <a:buAutoNum type="arabicPeriod"/>
            </a:pPr>
            <a:endParaRPr lang="en-US" sz="3200" dirty="0"/>
          </a:p>
          <a:p>
            <a:pPr marL="514350" indent="-514350">
              <a:buFont typeface="+mj-lt"/>
              <a:buAutoNum type="arabicPeriod"/>
            </a:pPr>
            <a:r>
              <a:rPr lang="en-US" sz="3200" dirty="0" smtClean="0"/>
              <a:t>List 4 reasons why may ordinary Egyptians have been happy to build this pyramid for their king?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4268702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Awesome vid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http://</a:t>
            </a:r>
            <a:r>
              <a:rPr lang="en-US" dirty="0" err="1"/>
              <a:t>www.history.com</a:t>
            </a:r>
            <a:r>
              <a:rPr lang="en-US" dirty="0"/>
              <a:t>/topics/ancient-</a:t>
            </a:r>
            <a:r>
              <a:rPr lang="en-US" dirty="0" err="1"/>
              <a:t>egypt</a:t>
            </a:r>
            <a:r>
              <a:rPr lang="en-US" dirty="0"/>
              <a:t>/</a:t>
            </a:r>
            <a:r>
              <a:rPr lang="en-US" dirty="0" err="1"/>
              <a:t>videos#deconstructing-history-the-great-pyramid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51178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Picture 1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1396" y="0"/>
            <a:ext cx="6622911" cy="67425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92450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348278"/>
            <a:ext cx="9144000" cy="60939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3000" dirty="0" smtClean="0"/>
              <a:t>Where is the Great Pyramid located?</a:t>
            </a:r>
          </a:p>
          <a:p>
            <a:pPr marL="514350" indent="-514350">
              <a:buFont typeface="+mj-lt"/>
              <a:buAutoNum type="arabicPeriod"/>
            </a:pPr>
            <a:endParaRPr lang="en-US" sz="3000" dirty="0"/>
          </a:p>
          <a:p>
            <a:pPr marL="514350" indent="-514350">
              <a:buFont typeface="+mj-lt"/>
              <a:buAutoNum type="arabicPeriod"/>
            </a:pPr>
            <a:r>
              <a:rPr lang="en-US" sz="3000" dirty="0" smtClean="0"/>
              <a:t>Why was this site chosen? List 4 reasons</a:t>
            </a:r>
          </a:p>
          <a:p>
            <a:pPr marL="514350" indent="-514350">
              <a:buFont typeface="+mj-lt"/>
              <a:buAutoNum type="arabicPeriod"/>
            </a:pPr>
            <a:endParaRPr lang="en-US" sz="3000" dirty="0"/>
          </a:p>
          <a:p>
            <a:pPr marL="514350" indent="-514350">
              <a:buFont typeface="+mj-lt"/>
              <a:buAutoNum type="arabicPeriod"/>
            </a:pPr>
            <a:r>
              <a:rPr lang="en-US" sz="3000" dirty="0" smtClean="0"/>
              <a:t>What problems did the architects have to overcome?</a:t>
            </a:r>
          </a:p>
          <a:p>
            <a:pPr marL="514350" indent="-514350">
              <a:buFont typeface="+mj-lt"/>
              <a:buAutoNum type="arabicPeriod"/>
            </a:pPr>
            <a:endParaRPr lang="en-US" sz="3000" dirty="0"/>
          </a:p>
          <a:p>
            <a:pPr marL="514350" indent="-514350">
              <a:buFont typeface="+mj-lt"/>
              <a:buAutoNum type="arabicPeriod"/>
            </a:pPr>
            <a:r>
              <a:rPr lang="en-US" sz="3000" dirty="0" smtClean="0"/>
              <a:t>How many cubic metre blocks of limestone were used for the Great Pyramid core?</a:t>
            </a:r>
          </a:p>
          <a:p>
            <a:pPr marL="514350" indent="-514350">
              <a:buFont typeface="+mj-lt"/>
              <a:buAutoNum type="arabicPeriod"/>
            </a:pPr>
            <a:endParaRPr lang="en-US" sz="3000" dirty="0"/>
          </a:p>
          <a:p>
            <a:pPr marL="514350" indent="-514350">
              <a:buFont typeface="+mj-lt"/>
              <a:buAutoNum type="arabicPeriod"/>
            </a:pPr>
            <a:r>
              <a:rPr lang="en-US" sz="3000" dirty="0" smtClean="0"/>
              <a:t>How may the Egyptians have transported this amount of stone from the quarries to the pyramid sites?</a:t>
            </a:r>
          </a:p>
          <a:p>
            <a:pPr marL="514350" indent="-514350">
              <a:buFont typeface="+mj-lt"/>
              <a:buAutoNum type="arabicPeriod"/>
            </a:pPr>
            <a:endParaRPr lang="en-US" sz="3000" dirty="0"/>
          </a:p>
          <a:p>
            <a:pPr marL="514350" indent="-514350">
              <a:buFont typeface="+mj-lt"/>
              <a:buAutoNum type="arabicPeriod"/>
            </a:pPr>
            <a:r>
              <a:rPr lang="en-US" sz="3000" dirty="0" smtClean="0"/>
              <a:t>How may the blocks have been lifted into place?</a:t>
            </a:r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19515341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40398" y="2815518"/>
            <a:ext cx="4903601" cy="4042481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61455" y="2786223"/>
            <a:ext cx="4178943" cy="39087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b="1" dirty="0" smtClean="0">
                <a:latin typeface="Arial Black"/>
                <a:cs typeface="Arial Black"/>
              </a:rPr>
              <a:t>Learning Objectives:</a:t>
            </a:r>
          </a:p>
          <a:p>
            <a:endParaRPr lang="en-US" sz="2800" dirty="0"/>
          </a:p>
          <a:p>
            <a:pPr marL="342900" indent="-342900">
              <a:buAutoNum type="arabicPeriod"/>
            </a:pPr>
            <a:r>
              <a:rPr lang="en-US" sz="2800" dirty="0" smtClean="0"/>
              <a:t>To learn about King Khufu and the importance of the king to ordinary Egyptians</a:t>
            </a:r>
          </a:p>
          <a:p>
            <a:pPr marL="342900" indent="-342900">
              <a:buAutoNum type="arabicPeriod"/>
            </a:pPr>
            <a:endParaRPr lang="en-US" sz="2800" dirty="0"/>
          </a:p>
          <a:p>
            <a:pPr marL="342900" indent="-342900">
              <a:buAutoNum type="arabicPeriod"/>
            </a:pPr>
            <a:r>
              <a:rPr lang="en-US" sz="2800" dirty="0" smtClean="0"/>
              <a:t>To learn how the Great Pyramid at Giza was built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-1" y="0"/>
            <a:ext cx="9143999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>
                <a:latin typeface="Arial Black"/>
                <a:cs typeface="Arial Black"/>
              </a:rPr>
              <a:t>One of the seven wonders of the Ancient World.  But how did they do it?</a:t>
            </a:r>
            <a:endParaRPr lang="en-US" sz="4800" dirty="0">
              <a:latin typeface="Arial Black"/>
              <a:cs typeface="Arial Black"/>
            </a:endParaRPr>
          </a:p>
        </p:txBody>
      </p:sp>
    </p:spTree>
    <p:extLst>
      <p:ext uri="{BB962C8B-B14F-4D97-AF65-F5344CB8AC3E}">
        <p14:creationId xmlns:p14="http://schemas.microsoft.com/office/powerpoint/2010/main" val="39233348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355777" y="0"/>
            <a:ext cx="4246024" cy="16312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0" dirty="0" smtClean="0">
                <a:solidFill>
                  <a:srgbClr val="000090"/>
                </a:solidFill>
                <a:latin typeface="Arial Black"/>
                <a:cs typeface="Arial Black"/>
              </a:rPr>
              <a:t>T or F</a:t>
            </a:r>
            <a:endParaRPr lang="en-US" sz="10000" dirty="0">
              <a:solidFill>
                <a:srgbClr val="000090"/>
              </a:solidFill>
              <a:latin typeface="Arial Black"/>
              <a:cs typeface="Arial Black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" y="2581353"/>
            <a:ext cx="9144000" cy="17543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 smtClean="0"/>
              <a:t>Slave labour was used to build the Great Pyramid.</a:t>
            </a:r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14672942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355777" y="0"/>
            <a:ext cx="4246024" cy="16312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0" dirty="0" smtClean="0">
                <a:solidFill>
                  <a:srgbClr val="000090"/>
                </a:solidFill>
                <a:latin typeface="Arial Black"/>
                <a:cs typeface="Arial Black"/>
              </a:rPr>
              <a:t>T or F</a:t>
            </a:r>
            <a:endParaRPr lang="en-US" sz="10000" dirty="0">
              <a:solidFill>
                <a:srgbClr val="000090"/>
              </a:solidFill>
              <a:latin typeface="Arial Black"/>
              <a:cs typeface="Arial Black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" y="2581353"/>
            <a:ext cx="9144000" cy="17543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 smtClean="0"/>
              <a:t>If you helped build the pyramid you may get into the next life</a:t>
            </a:r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28411972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</TotalTime>
  <Words>322</Words>
  <Application>Microsoft Macintosh PowerPoint</Application>
  <PresentationFormat>On-screen Show (4:3)</PresentationFormat>
  <Paragraphs>45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PowerPoint Presentation</vt:lpstr>
      <vt:lpstr>PowerPoint Presentation</vt:lpstr>
      <vt:lpstr>PowerPoint Presentation</vt:lpstr>
      <vt:lpstr>Awesome vid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B6FC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 Speight</dc:creator>
  <cp:lastModifiedBy>P Wright</cp:lastModifiedBy>
  <cp:revision>6</cp:revision>
  <dcterms:created xsi:type="dcterms:W3CDTF">2013-05-08T07:54:14Z</dcterms:created>
  <dcterms:modified xsi:type="dcterms:W3CDTF">2013-06-24T11:33:52Z</dcterms:modified>
</cp:coreProperties>
</file>