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5" r:id="rId4"/>
    <p:sldId id="259" r:id="rId5"/>
    <p:sldId id="260" r:id="rId6"/>
    <p:sldId id="261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37" d="100"/>
          <a:sy n="37" d="100"/>
        </p:scale>
        <p:origin x="-2272" y="-8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heme" Target="theme/theme1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BC77B-D9CB-334B-BA79-A28ED06B0331}" type="datetimeFigureOut">
              <a:rPr lang="en-US" smtClean="0"/>
              <a:t>03/06/2013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F7E7B-3389-3C47-9749-C0F873C1B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907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BC77B-D9CB-334B-BA79-A28ED06B0331}" type="datetimeFigureOut">
              <a:rPr lang="en-US" smtClean="0"/>
              <a:t>03/06/2013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F7E7B-3389-3C47-9749-C0F873C1B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268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BC77B-D9CB-334B-BA79-A28ED06B0331}" type="datetimeFigureOut">
              <a:rPr lang="en-US" smtClean="0"/>
              <a:t>03/06/2013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F7E7B-3389-3C47-9749-C0F873C1B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567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BC77B-D9CB-334B-BA79-A28ED06B0331}" type="datetimeFigureOut">
              <a:rPr lang="en-US" smtClean="0"/>
              <a:t>03/06/2013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F7E7B-3389-3C47-9749-C0F873C1B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663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BC77B-D9CB-334B-BA79-A28ED06B0331}" type="datetimeFigureOut">
              <a:rPr lang="en-US" smtClean="0"/>
              <a:t>03/06/2013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F7E7B-3389-3C47-9749-C0F873C1B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991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BC77B-D9CB-334B-BA79-A28ED06B0331}" type="datetimeFigureOut">
              <a:rPr lang="en-US" smtClean="0"/>
              <a:t>03/06/2013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F7E7B-3389-3C47-9749-C0F873C1B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837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BC77B-D9CB-334B-BA79-A28ED06B0331}" type="datetimeFigureOut">
              <a:rPr lang="en-US" smtClean="0"/>
              <a:t>03/06/2013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F7E7B-3389-3C47-9749-C0F873C1B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03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BC77B-D9CB-334B-BA79-A28ED06B0331}" type="datetimeFigureOut">
              <a:rPr lang="en-US" smtClean="0"/>
              <a:t>03/06/2013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F7E7B-3389-3C47-9749-C0F873C1B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722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BC77B-D9CB-334B-BA79-A28ED06B0331}" type="datetimeFigureOut">
              <a:rPr lang="en-US" smtClean="0"/>
              <a:t>03/06/2013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F7E7B-3389-3C47-9749-C0F873C1B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2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BC77B-D9CB-334B-BA79-A28ED06B0331}" type="datetimeFigureOut">
              <a:rPr lang="en-US" smtClean="0"/>
              <a:t>03/06/2013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F7E7B-3389-3C47-9749-C0F873C1B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924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BC77B-D9CB-334B-BA79-A28ED06B0331}" type="datetimeFigureOut">
              <a:rPr lang="en-US" smtClean="0"/>
              <a:t>03/06/2013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F7E7B-3389-3C47-9749-C0F873C1B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32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BC77B-D9CB-334B-BA79-A28ED06B0331}" type="datetimeFigureOut">
              <a:rPr lang="en-US" smtClean="0"/>
              <a:t>03/06/2013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F7E7B-3389-3C47-9749-C0F873C1B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011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89252"/>
            <a:ext cx="91440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300" b="1" dirty="0"/>
              <a:t>Rise up, o [king’s name]</a:t>
            </a:r>
            <a:endParaRPr lang="en-GB" sz="5300" dirty="0"/>
          </a:p>
          <a:p>
            <a:r>
              <a:rPr lang="en-US" sz="5300" b="1" dirty="0"/>
              <a:t>Take your head</a:t>
            </a:r>
            <a:endParaRPr lang="en-GB" sz="5300" dirty="0"/>
          </a:p>
          <a:p>
            <a:r>
              <a:rPr lang="en-US" sz="5300" b="1" dirty="0"/>
              <a:t>Collect your bones</a:t>
            </a:r>
            <a:endParaRPr lang="en-GB" sz="5300" dirty="0"/>
          </a:p>
          <a:p>
            <a:r>
              <a:rPr lang="en-US" sz="5300" b="1" dirty="0"/>
              <a:t>Gather your limbs</a:t>
            </a:r>
            <a:endParaRPr lang="en-GB" sz="5300" dirty="0"/>
          </a:p>
          <a:p>
            <a:r>
              <a:rPr lang="en-US" sz="5300" b="1" dirty="0"/>
              <a:t>Shake the earth from your </a:t>
            </a:r>
            <a:r>
              <a:rPr lang="en-US" sz="5300" b="1" dirty="0" smtClean="0"/>
              <a:t>flesh</a:t>
            </a:r>
            <a:endParaRPr lang="en-GB" sz="53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088560"/>
            <a:ext cx="91440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Where was this found and what is it?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35295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3934122"/>
            <a:ext cx="6465227" cy="2923878"/>
          </a:xfrm>
          <a:prstGeom prst="rect">
            <a:avLst/>
          </a:prstGeom>
          <a:solidFill>
            <a:srgbClr val="FFFF00"/>
          </a:solidFill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Learning Objectives:</a:t>
            </a:r>
          </a:p>
          <a:p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To learn about the fall of the Old kingdom and the rise of the Middle Kingdom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To learn about the changes in beliefs and power structures during this period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"/>
            <a:ext cx="646522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Herculanum"/>
                <a:cs typeface="Herculanum"/>
              </a:rPr>
              <a:t>The fall of the Old Kingdom and rise of the Middle Kingdom </a:t>
            </a:r>
            <a:endParaRPr lang="en-US" sz="4800" dirty="0">
              <a:latin typeface="Herculanum"/>
              <a:cs typeface="Herculanum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5229" y="-48656"/>
            <a:ext cx="2596833" cy="6858000"/>
          </a:xfrm>
          <a:prstGeom prst="rect">
            <a:avLst/>
          </a:prstGeom>
        </p:spPr>
      </p:pic>
      <p:sp>
        <p:nvSpPr>
          <p:cNvPr id="7" name="Rounded Rectangular Callout 6"/>
          <p:cNvSpPr/>
          <p:nvPr/>
        </p:nvSpPr>
        <p:spPr>
          <a:xfrm>
            <a:off x="3779913" y="2204865"/>
            <a:ext cx="2744993" cy="1652078"/>
          </a:xfrm>
          <a:prstGeom prst="wedgeRoundRectCallout">
            <a:avLst>
              <a:gd name="adj1" fmla="val 85137"/>
              <a:gd name="adj2" fmla="val -34226"/>
              <a:gd name="adj3" fmla="val 16667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000090"/>
                </a:solidFill>
              </a:rPr>
              <a:t>Alexander's </a:t>
            </a:r>
            <a:r>
              <a:rPr lang="en-US" sz="3600" dirty="0" err="1" smtClean="0">
                <a:solidFill>
                  <a:srgbClr val="000090"/>
                </a:solidFill>
              </a:rPr>
              <a:t>gonna</a:t>
            </a:r>
            <a:r>
              <a:rPr lang="en-US" sz="3600" dirty="0" smtClean="0">
                <a:solidFill>
                  <a:srgbClr val="000090"/>
                </a:solidFill>
              </a:rPr>
              <a:t> love me</a:t>
            </a:r>
            <a:endParaRPr lang="en-US" sz="36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591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cture 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684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83168" y="1502834"/>
            <a:ext cx="664633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/>
              <a:t>Read together the end of the Fourth Dynasty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148985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880939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4000" dirty="0" smtClean="0"/>
              <a:t>List the changes in the fifth dynasty in terms of royal burials</a:t>
            </a:r>
          </a:p>
          <a:p>
            <a:pPr marL="342900" indent="-342900">
              <a:buFont typeface="+mj-lt"/>
              <a:buAutoNum type="arabicPeriod"/>
            </a:pPr>
            <a:endParaRPr lang="en-US" sz="4000" dirty="0"/>
          </a:p>
          <a:p>
            <a:pPr marL="342900" indent="-342900">
              <a:buFont typeface="+mj-lt"/>
              <a:buAutoNum type="arabicPeriod"/>
            </a:pPr>
            <a:r>
              <a:rPr lang="en-US" sz="4000" dirty="0" smtClean="0"/>
              <a:t>What did many fifth dynasty kings add to their names?</a:t>
            </a:r>
          </a:p>
          <a:p>
            <a:pPr marL="342900" indent="-342900">
              <a:buFont typeface="+mj-lt"/>
              <a:buAutoNum type="arabicPeriod"/>
            </a:pPr>
            <a:endParaRPr lang="en-US" sz="4000" dirty="0"/>
          </a:p>
          <a:p>
            <a:pPr marL="342900" indent="-342900">
              <a:buFont typeface="+mj-lt"/>
              <a:buAutoNum type="arabicPeriod"/>
            </a:pPr>
            <a:r>
              <a:rPr lang="en-US" sz="4000" dirty="0" smtClean="0"/>
              <a:t>How did the Egyptians attempt to protect their king in the after life from dangerous words – give examples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38930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 rot="21415281">
            <a:off x="102426" y="716665"/>
            <a:ext cx="904157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200" dirty="0" smtClean="0"/>
              <a:t>What reasons are there for the collapse of the Old Kingdom? List at least 4 points</a:t>
            </a:r>
          </a:p>
          <a:p>
            <a:pPr marL="342900" indent="-342900">
              <a:buAutoNum type="arabicPeriod"/>
            </a:pPr>
            <a:endParaRPr lang="en-US" sz="3200" dirty="0"/>
          </a:p>
          <a:p>
            <a:pPr marL="342900" indent="-342900">
              <a:buAutoNum type="arabicPeriod"/>
            </a:pPr>
            <a:r>
              <a:rPr lang="en-US" sz="3200" dirty="0" smtClean="0"/>
              <a:t>What was the ‘First </a:t>
            </a:r>
            <a:r>
              <a:rPr lang="en-US" sz="3200" dirty="0"/>
              <a:t>I</a:t>
            </a:r>
            <a:r>
              <a:rPr lang="en-US" sz="3200" dirty="0" smtClean="0"/>
              <a:t>ntermediary Period’?</a:t>
            </a:r>
          </a:p>
          <a:p>
            <a:pPr marL="342900" indent="-342900">
              <a:buAutoNum type="arabicPeriod"/>
            </a:pPr>
            <a:endParaRPr lang="en-US" sz="3200" dirty="0"/>
          </a:p>
          <a:p>
            <a:pPr marL="342900" indent="-342900">
              <a:buAutoNum type="arabicPeriod"/>
            </a:pPr>
            <a:r>
              <a:rPr lang="en-US" sz="3200" dirty="0" smtClean="0"/>
              <a:t>Which god came to prominence during the Middle Kingdom?</a:t>
            </a:r>
          </a:p>
          <a:p>
            <a:pPr marL="342900" indent="-342900">
              <a:buAutoNum type="arabicPeriod"/>
            </a:pPr>
            <a:endParaRPr lang="en-US" sz="3200" dirty="0"/>
          </a:p>
          <a:p>
            <a:pPr marL="342900" indent="-342900">
              <a:buAutoNum type="arabicPeriod"/>
            </a:pPr>
            <a:r>
              <a:rPr lang="en-US" sz="3200" dirty="0" smtClean="0"/>
              <a:t>What evidence is there to suggest the end of the Middle Kingdom was a time of political instability?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67017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17864"/>
          </a:xfrm>
          <a:ln w="76200" cmpd="sng">
            <a:solidFill>
              <a:srgbClr val="FF6600"/>
            </a:solidFill>
          </a:ln>
        </p:spPr>
        <p:txBody>
          <a:bodyPr/>
          <a:lstStyle/>
          <a:p>
            <a:r>
              <a:rPr lang="en-US" dirty="0" smtClean="0"/>
              <a:t>Ancient Egypt - homework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024" y="1095375"/>
            <a:ext cx="3725333" cy="27908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02666" y="1095375"/>
            <a:ext cx="4433455" cy="2923878"/>
          </a:xfrm>
          <a:prstGeom prst="rect">
            <a:avLst/>
          </a:prstGeom>
          <a:noFill/>
          <a:ln w="76200" cmpd="sng"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 smtClean="0"/>
              <a:t>Nefertiti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Dates of birth and death:</a:t>
            </a:r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Religious controversy: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Position / power: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8667" y="3429000"/>
            <a:ext cx="3725333" cy="30289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3955473"/>
            <a:ext cx="5203152" cy="2646879"/>
          </a:xfrm>
          <a:prstGeom prst="rect">
            <a:avLst/>
          </a:prstGeom>
          <a:noFill/>
          <a:ln w="76200" cmpd="sng"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 err="1" smtClean="0"/>
              <a:t>Tutankhamun</a:t>
            </a:r>
            <a:endParaRPr lang="en-US" sz="4000" u="sng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Dates of birth and death: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Name meaning: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Age he became Pharaoh: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Religious ideas: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Any other interesting facts: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 rot="1194795">
            <a:off x="7193880" y="894920"/>
            <a:ext cx="2016467" cy="10156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/>
              <a:t>I will email!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885342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3934122"/>
            <a:ext cx="6465227" cy="2923878"/>
          </a:xfrm>
          <a:prstGeom prst="rect">
            <a:avLst/>
          </a:prstGeom>
          <a:solidFill>
            <a:srgbClr val="FFFF00"/>
          </a:solidFill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Learning Objectives:</a:t>
            </a:r>
          </a:p>
          <a:p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To learn about the fall of the Old kingdom and the rise of the Middle Kingdom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To learn about the changes in beliefs and power structures during this period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"/>
            <a:ext cx="646522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Herculanum"/>
                <a:cs typeface="Herculanum"/>
              </a:rPr>
              <a:t>The fall of the Old Kingdom and rise of the Middle Kingdom </a:t>
            </a:r>
            <a:endParaRPr lang="en-US" sz="4800" dirty="0">
              <a:latin typeface="Herculanum"/>
              <a:cs typeface="Herculanum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5229" y="-48656"/>
            <a:ext cx="2596833" cy="6858000"/>
          </a:xfrm>
          <a:prstGeom prst="rect">
            <a:avLst/>
          </a:prstGeom>
        </p:spPr>
      </p:pic>
      <p:sp>
        <p:nvSpPr>
          <p:cNvPr id="7" name="Rounded Rectangular Callout 6"/>
          <p:cNvSpPr/>
          <p:nvPr/>
        </p:nvSpPr>
        <p:spPr>
          <a:xfrm>
            <a:off x="3779913" y="2204865"/>
            <a:ext cx="2744993" cy="1652078"/>
          </a:xfrm>
          <a:prstGeom prst="wedgeRoundRectCallout">
            <a:avLst>
              <a:gd name="adj1" fmla="val 85137"/>
              <a:gd name="adj2" fmla="val -34226"/>
              <a:gd name="adj3" fmla="val 16667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000090"/>
                </a:solidFill>
              </a:rPr>
              <a:t>Alexander's </a:t>
            </a:r>
            <a:r>
              <a:rPr lang="en-US" sz="3600" dirty="0" err="1" smtClean="0">
                <a:solidFill>
                  <a:srgbClr val="000090"/>
                </a:solidFill>
              </a:rPr>
              <a:t>gonna</a:t>
            </a:r>
            <a:r>
              <a:rPr lang="en-US" sz="3600" dirty="0" smtClean="0">
                <a:solidFill>
                  <a:srgbClr val="000090"/>
                </a:solidFill>
              </a:rPr>
              <a:t> love me</a:t>
            </a:r>
            <a:endParaRPr lang="en-US" sz="36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667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60372" y="2089667"/>
            <a:ext cx="7955869" cy="280076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1. List all the changes from the beginnings of the Old kingdom to the collapse of the Middle Kingdom (3000-2000 BC)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"/>
            <a:ext cx="67600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Ancient Egyptian history is 3000 years long: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9008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312</Words>
  <Application>Microsoft Macintosh PowerPoint</Application>
  <PresentationFormat>On-screen Show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Ancient Egypt - homework</vt:lpstr>
      <vt:lpstr>PowerPoint Presentation</vt:lpstr>
      <vt:lpstr>PowerPoint Presentation</vt:lpstr>
    </vt:vector>
  </TitlesOfParts>
  <Company>B6FC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Speight</dc:creator>
  <cp:lastModifiedBy>P Wright</cp:lastModifiedBy>
  <cp:revision>9</cp:revision>
  <cp:lastPrinted>2013-06-03T12:07:14Z</cp:lastPrinted>
  <dcterms:created xsi:type="dcterms:W3CDTF">2013-05-08T08:29:30Z</dcterms:created>
  <dcterms:modified xsi:type="dcterms:W3CDTF">2013-06-03T12:17:14Z</dcterms:modified>
</cp:coreProperties>
</file>