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6" d="100"/>
          <a:sy n="156" d="100"/>
        </p:scale>
        <p:origin x="-856" y="1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2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6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3B24-D0AE-7840-A4D3-E225A25A1B20}" type="datetimeFigureOut">
              <a:rPr lang="en-US" smtClean="0"/>
              <a:t>04/07/2013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7286-9DB8-9C47-AFBD-1CC09D4B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10" y="7337129"/>
            <a:ext cx="235718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Spartan Monument of the Admirals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Who put it there?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What did it commemorate?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86098" y="7474186"/>
            <a:ext cx="804002" cy="2467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37281" y="8150335"/>
            <a:ext cx="14800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err="1" smtClean="0"/>
              <a:t>Philopoemen</a:t>
            </a:r>
            <a:r>
              <a:rPr lang="en-US" sz="1200" u="sng" dirty="0" smtClean="0"/>
              <a:t> statue</a:t>
            </a:r>
          </a:p>
          <a:p>
            <a:r>
              <a:rPr lang="en-US" sz="1200" dirty="0" smtClean="0"/>
              <a:t>3. Who was he?</a:t>
            </a:r>
          </a:p>
          <a:p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37281" y="6989918"/>
            <a:ext cx="392866" cy="11604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7573" y="4577711"/>
            <a:ext cx="243941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err="1" smtClean="0"/>
              <a:t>Siphnian</a:t>
            </a:r>
            <a:r>
              <a:rPr lang="en-US" sz="1200" u="sng" dirty="0" smtClean="0"/>
              <a:t> Treasury</a:t>
            </a:r>
          </a:p>
          <a:p>
            <a:r>
              <a:rPr lang="en-US" sz="1200" dirty="0" smtClean="0"/>
              <a:t>4. What was special about this building?</a:t>
            </a:r>
          </a:p>
          <a:p>
            <a:r>
              <a:rPr lang="en-US" sz="1200" dirty="0" smtClean="0"/>
              <a:t>5. Where did the </a:t>
            </a:r>
            <a:r>
              <a:rPr lang="en-US" sz="1200" dirty="0" err="1" smtClean="0"/>
              <a:t>Siphnians</a:t>
            </a:r>
            <a:r>
              <a:rPr lang="en-US" sz="1200" dirty="0" smtClean="0"/>
              <a:t> get their wealth from?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99368" y="4577711"/>
            <a:ext cx="918205" cy="1918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73" y="1283169"/>
            <a:ext cx="1863823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Treasury of the Athenians</a:t>
            </a:r>
          </a:p>
          <a:p>
            <a:r>
              <a:rPr lang="en-US" sz="1100" dirty="0" smtClean="0"/>
              <a:t>6. When was it built? What did it commemorate?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7. What was the inscription?</a:t>
            </a:r>
          </a:p>
          <a:p>
            <a:endParaRPr lang="en-US" sz="1100" dirty="0" smtClean="0"/>
          </a:p>
          <a:p>
            <a:r>
              <a:rPr lang="en-US" sz="1100" dirty="0" smtClean="0"/>
              <a:t>8. Give two examples of figures from the friezes.</a:t>
            </a:r>
          </a:p>
          <a:p>
            <a:pPr marL="228600" indent="-228600">
              <a:buAutoNum type="arabicPeriod"/>
            </a:pPr>
            <a:endParaRPr lang="en-US" sz="1200" dirty="0" smtClean="0"/>
          </a:p>
          <a:p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2096" y="2471354"/>
            <a:ext cx="977593" cy="8637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86098" y="1763468"/>
            <a:ext cx="1863822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The </a:t>
            </a:r>
            <a:r>
              <a:rPr lang="en-US" sz="1200" u="sng" dirty="0" err="1" smtClean="0"/>
              <a:t>Asclepieion</a:t>
            </a:r>
            <a:endParaRPr lang="en-US" sz="1200" u="sng" dirty="0" smtClean="0"/>
          </a:p>
          <a:p>
            <a:r>
              <a:rPr lang="en-US" sz="1200" dirty="0" smtClean="0"/>
              <a:t>9. Who was Asclepius?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42917" y="2409799"/>
            <a:ext cx="255819" cy="3770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591" y="81407"/>
            <a:ext cx="2686098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The Great </a:t>
            </a:r>
            <a:r>
              <a:rPr lang="en-US" sz="1200" u="sng" dirty="0" err="1" smtClean="0"/>
              <a:t>Stoa</a:t>
            </a:r>
            <a:r>
              <a:rPr lang="en-US" sz="1200" u="sng" dirty="0" smtClean="0"/>
              <a:t> of the </a:t>
            </a:r>
            <a:r>
              <a:rPr lang="en-US" sz="1200" u="sng" dirty="0" err="1" smtClean="0"/>
              <a:t>Aitolians</a:t>
            </a:r>
            <a:endParaRPr lang="en-US" sz="1200" u="sng" dirty="0" smtClean="0"/>
          </a:p>
          <a:p>
            <a:r>
              <a:rPr lang="en-US" sz="1200" dirty="0" smtClean="0"/>
              <a:t>10. What was an ancient </a:t>
            </a:r>
            <a:r>
              <a:rPr lang="en-US" sz="1200" dirty="0" err="1" smtClean="0"/>
              <a:t>Stoa</a:t>
            </a:r>
            <a:r>
              <a:rPr lang="en-US" sz="1200" dirty="0" smtClean="0"/>
              <a:t> used for?</a:t>
            </a:r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42380" y="912404"/>
            <a:ext cx="424159" cy="299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0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363156" y="6168279"/>
            <a:ext cx="2742655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The Serpent Column</a:t>
            </a:r>
          </a:p>
          <a:p>
            <a:r>
              <a:rPr lang="en-US" sz="1400" dirty="0" smtClean="0"/>
              <a:t>11. What did this commemorate?</a:t>
            </a:r>
          </a:p>
          <a:p>
            <a:endParaRPr lang="en-US" sz="1400" dirty="0" smtClean="0"/>
          </a:p>
          <a:p>
            <a:r>
              <a:rPr lang="en-US" sz="1400" dirty="0" smtClean="0"/>
              <a:t>12. What was written on it?</a:t>
            </a:r>
          </a:p>
          <a:p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19260" y="5381727"/>
            <a:ext cx="1433864" cy="8458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>
            <a:off x="3899667" y="7359160"/>
            <a:ext cx="2629629" cy="8002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Apollo statue</a:t>
            </a:r>
          </a:p>
          <a:p>
            <a:r>
              <a:rPr lang="en-US" sz="1400" dirty="0" smtClean="0"/>
              <a:t>13. What was Apollo the god of?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89370" y="5047211"/>
            <a:ext cx="341933" cy="13972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5210411" y="4898760"/>
            <a:ext cx="1826697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Theatre of Delphi</a:t>
            </a:r>
          </a:p>
          <a:p>
            <a:r>
              <a:rPr lang="en-US" sz="1200" dirty="0" smtClean="0"/>
              <a:t>14. Which Roman Emperor performed here?</a:t>
            </a:r>
          </a:p>
          <a:p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08261" y="2613153"/>
            <a:ext cx="267429" cy="17877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144</Words>
  <Application>Microsoft Macintosh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Wright</dc:creator>
  <cp:lastModifiedBy>P Wright</cp:lastModifiedBy>
  <cp:revision>7</cp:revision>
  <cp:lastPrinted>2013-07-04T08:58:39Z</cp:lastPrinted>
  <dcterms:created xsi:type="dcterms:W3CDTF">2013-07-03T10:08:34Z</dcterms:created>
  <dcterms:modified xsi:type="dcterms:W3CDTF">2013-07-04T08:58:50Z</dcterms:modified>
</cp:coreProperties>
</file>